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90" d="100"/>
          <a:sy n="90" d="100"/>
        </p:scale>
        <p:origin x="208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6D644-655E-471D-8EB9-62DE9A6EC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7BBBF-10A1-4DAB-9D11-F82B069D5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F53C8-C35A-4DAB-B49A-D406357E7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1D3B-E6E4-42D3-B6CC-00564A516D02}" type="datetimeFigureOut">
              <a:rPr lang="en-US" smtClean="0"/>
              <a:t>3/19/21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FD67-520E-4DC6-A5DE-6D40DE84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5E6EC-6E79-4D27-9BA3-16B8BAC6F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A9D6-BABC-435E-8D62-B77A64295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0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3E8F9-1300-482A-BAF4-FDABF2059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F98775-0178-4133-9DFB-87667B898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46B55-E45A-4E29-A39B-778DFAE4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1D3B-E6E4-42D3-B6CC-00564A516D02}" type="datetimeFigureOut">
              <a:rPr lang="en-US" smtClean="0"/>
              <a:t>3/19/21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6B0A9-060A-4080-94CE-3DDDEC5D7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F4F8D-4AB2-443C-8F3C-D688FABB6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A9D6-BABC-435E-8D62-B77A64295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31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A8033E-757B-4480-9DCE-249B90592A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3DF5FE-E07D-488A-95C3-F89183670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CDB56-B5FF-46C0-8EE6-2F219F1D4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1D3B-E6E4-42D3-B6CC-00564A516D02}" type="datetimeFigureOut">
              <a:rPr lang="en-US" smtClean="0"/>
              <a:t>3/19/21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6E949-3E28-434B-82BC-A4144D9F8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45E1E-0B0A-4AB5-A255-A0C13BB49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A9D6-BABC-435E-8D62-B77A64295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33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A999-5AA3-43D9-94B9-545DB3DF6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2F07D-1C54-4F91-A3BD-5B7A62A23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D7799-EEE6-419C-B22F-48B927227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1D3B-E6E4-42D3-B6CC-00564A516D02}" type="datetimeFigureOut">
              <a:rPr lang="en-US" smtClean="0"/>
              <a:t>3/19/21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370DF-7C59-4952-BE0F-570C65440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21A2E-262A-47D2-9E8B-D6516092C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A9D6-BABC-435E-8D62-B77A64295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6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901FF-EAA4-4C45-9689-64F3C98EB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D3961-2553-420F-8DD2-F79689198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D2E8A-D884-4CEF-B2B3-4E1AD88F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1D3B-E6E4-42D3-B6CC-00564A516D02}" type="datetimeFigureOut">
              <a:rPr lang="en-US" smtClean="0"/>
              <a:t>3/19/21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6CF9C-4EB5-4837-AD2B-B387B002F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4EAA2-4AFA-4D46-92E1-D53A83712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A9D6-BABC-435E-8D62-B77A64295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8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2C26F-5B0D-473F-B73C-419E8EC5D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AF86F-1A6C-415F-B9B1-8B183FF56E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12839-6B22-4AD0-B0C4-B224C7F84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79F04-921F-49C6-A1C0-034CC5D50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1D3B-E6E4-42D3-B6CC-00564A516D02}" type="datetimeFigureOut">
              <a:rPr lang="en-US" smtClean="0"/>
              <a:t>3/19/21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886BB-B6FB-4A69-91FF-74FC292C5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C8882-FA62-4A8D-8961-06E323C1F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A9D6-BABC-435E-8D62-B77A64295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31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EA3D9-CEA7-4F14-8887-D6E9CC0A8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508F6-37A1-4907-9F68-840E7AF95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447113-BD79-4529-802C-816DE6076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E0BA86-EFC0-413A-88D9-62F09F9907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213D8E-5FC5-451E-BCE0-421151BCF9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24771D-A1D1-412F-9A6A-934C1D63B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1D3B-E6E4-42D3-B6CC-00564A516D02}" type="datetimeFigureOut">
              <a:rPr lang="en-US" smtClean="0"/>
              <a:t>3/19/21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B0EF26-98D4-47DA-9DA7-66BAE2AA7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A8DF81-150B-4AEE-BB3A-667475255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A9D6-BABC-435E-8D62-B77A64295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18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61BC1-1F69-4254-8A66-B199BE2B8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D3B240-D1B6-42BD-9E4E-92C9A0CA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1D3B-E6E4-42D3-B6CC-00564A516D02}" type="datetimeFigureOut">
              <a:rPr lang="en-US" smtClean="0"/>
              <a:t>3/19/21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13C65-7B6C-41EE-92B8-8BAFFF8C7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460B40-3BFE-4556-944A-C00806F9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A9D6-BABC-435E-8D62-B77A64295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5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DCF2F0-6ACC-443B-A145-C752ABB87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1D3B-E6E4-42D3-B6CC-00564A516D02}" type="datetimeFigureOut">
              <a:rPr lang="en-US" smtClean="0"/>
              <a:t>3/19/21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9328A0-1771-46AD-B129-1EADCCCCE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26D5F-F725-49FA-A10B-D353776D5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A9D6-BABC-435E-8D62-B77A64295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0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C866-5C3B-4175-8AD4-3E9CF92A0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C17E4-1EDD-40DF-BEDF-6357EF2BF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C7998C-AD76-422C-8FDC-71C0A90E1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E350C-8554-49B6-A8F7-9AEA4767D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1D3B-E6E4-42D3-B6CC-00564A516D02}" type="datetimeFigureOut">
              <a:rPr lang="en-US" smtClean="0"/>
              <a:t>3/19/21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33060-2B64-41FB-8C9D-B8270FBE5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9279C-41E2-447C-99B3-A1C202EDD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A9D6-BABC-435E-8D62-B77A64295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8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A092A-08DC-4DC0-A1C1-9C7572BEF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F79243-4D1B-433A-89AF-103D6AEE5E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1D40C-C663-43AD-BF83-3BD708C7C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8A6176-CA20-4D20-9D5F-0882ADBC7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1D3B-E6E4-42D3-B6CC-00564A516D02}" type="datetimeFigureOut">
              <a:rPr lang="en-US" smtClean="0"/>
              <a:t>3/19/21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41140-812A-476E-9D4E-B725D43C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31D567-861D-45E0-8505-A61E77ACF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A9D6-BABC-435E-8D62-B77A64295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94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CB3C81-2C24-4696-BE85-B6F7B339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FCFB9-0CF6-4F71-A762-A5E70C02F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9420D-8E30-47EB-A407-D1435819C9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A1D3B-E6E4-42D3-B6CC-00564A516D02}" type="datetimeFigureOut">
              <a:rPr lang="en-US" smtClean="0"/>
              <a:t>3/19/21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947F9-7C6C-433C-A399-8AAF7B0424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B4A36-4B73-4828-B0FD-D4DD9D240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CA9D6-BABC-435E-8D62-B77A64295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0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D0A1B-4F07-4413-A7D1-274D963F92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BC068F-1291-4C96-A66E-6A1AD02BE0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5F1D90-B251-49F0-BD34-60A6535F8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2827"/>
            <a:ext cx="12192000" cy="49369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988BA4-5463-47B9-A066-88EF97AE2050}"/>
              </a:ext>
            </a:extLst>
          </p:cNvPr>
          <p:cNvSpPr/>
          <p:nvPr/>
        </p:nvSpPr>
        <p:spPr>
          <a:xfrm>
            <a:off x="0" y="4078823"/>
            <a:ext cx="12192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HealthDL:</a:t>
            </a: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Deep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Learning for Wellbeing Applications </a:t>
            </a:r>
          </a:p>
          <a:p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Leveraging Mobile Devices and Edge Computing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3800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6BC068F-1291-4C96-A66E-6A1AD02BE0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3CFC2F-A47A-4CCD-89F4-138CD893D5D0}"/>
              </a:ext>
            </a:extLst>
          </p:cNvPr>
          <p:cNvGrpSpPr/>
          <p:nvPr/>
        </p:nvGrpSpPr>
        <p:grpSpPr>
          <a:xfrm>
            <a:off x="0" y="852827"/>
            <a:ext cx="12192000" cy="4936901"/>
            <a:chOff x="0" y="852827"/>
            <a:chExt cx="12192000" cy="49369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5F1D90-B251-49F0-BD34-60A6535F8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52827"/>
              <a:ext cx="12192000" cy="493690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4988BA4-5463-47B9-A066-88EF97AE2050}"/>
                </a:ext>
              </a:extLst>
            </p:cNvPr>
            <p:cNvSpPr/>
            <p:nvPr/>
          </p:nvSpPr>
          <p:spPr>
            <a:xfrm>
              <a:off x="0" y="3930562"/>
              <a:ext cx="12192000" cy="170559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n-US" sz="6000" b="1" spc="50" dirty="0">
                  <a:ln w="952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20000"/>
                      </a:schemeClr>
                    </a:glow>
                    <a:reflection blurRad="6350" stA="55000" endA="300" endPos="45500" dir="5400000" sy="-100000" algn="bl" rotWithShape="0"/>
                  </a:effectLst>
                </a:rPr>
                <a:t>HealthDL</a:t>
              </a:r>
              <a:endParaRPr lang="en-US" sz="4000" b="1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20000"/>
                    </a:schemeClr>
                  </a:glow>
                  <a:reflection blurRad="6350" stA="55000" endA="300" endPos="45500" dir="5400000" sy="-100000" algn="bl" rotWithShape="0"/>
                </a:effectLst>
              </a:endParaRPr>
            </a:p>
            <a:p>
              <a:pPr algn="ctr"/>
              <a:r>
                <a:rPr lang="en-US" altLang="zh-CN" sz="1850" b="1" dirty="0">
                  <a:ln w="952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lumMod val="75000"/>
                        <a:alpha val="76000"/>
                      </a:schemeClr>
                    </a:glow>
                  </a:effectLst>
                </a:rPr>
                <a:t>2</a:t>
              </a:r>
              <a:r>
                <a:rPr lang="en-US" altLang="zh-CN" sz="1850" b="1" baseline="30000" dirty="0">
                  <a:ln w="952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lumMod val="75000"/>
                        <a:alpha val="76000"/>
                      </a:schemeClr>
                    </a:glow>
                  </a:effectLst>
                </a:rPr>
                <a:t>nd</a:t>
              </a:r>
              <a:r>
                <a:rPr lang="en-US" altLang="zh-CN" sz="1850" b="1" dirty="0">
                  <a:ln w="952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lumMod val="75000"/>
                        <a:alpha val="76000"/>
                      </a:schemeClr>
                    </a:glow>
                  </a:effectLst>
                </a:rPr>
                <a:t> International Workshop on </a:t>
              </a:r>
              <a:r>
                <a:rPr lang="en-US" sz="1850" b="1" dirty="0">
                  <a:ln w="952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lumMod val="75000"/>
                        <a:alpha val="76000"/>
                      </a:schemeClr>
                    </a:glow>
                  </a:effectLst>
                </a:rPr>
                <a:t>Deep Learning for Wellbeing Applications Leveraging Mobile Devices and Edge Computing</a:t>
              </a:r>
            </a:p>
            <a:p>
              <a:pPr algn="ctr"/>
              <a:r>
                <a:rPr lang="en-US" sz="1850" b="1" cap="none" spc="50" dirty="0">
                  <a:ln w="6350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lumMod val="75000"/>
                        <a:alpha val="76000"/>
                      </a:schemeClr>
                    </a:glow>
                  </a:effectLst>
                </a:rPr>
                <a:t>Workshop co-located with ACM </a:t>
              </a:r>
              <a:r>
                <a:rPr lang="en-US" sz="1850" b="1" cap="none" spc="50" dirty="0" err="1">
                  <a:ln w="6350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lumMod val="75000"/>
                        <a:alpha val="76000"/>
                      </a:schemeClr>
                    </a:glow>
                  </a:effectLst>
                </a:rPr>
                <a:t>MobiSys</a:t>
              </a:r>
              <a:r>
                <a:rPr lang="en-US" sz="1850" b="1" cap="none" spc="50" dirty="0">
                  <a:ln w="6350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lumMod val="75000"/>
                        <a:alpha val="76000"/>
                      </a:schemeClr>
                    </a:glow>
                  </a:effectLst>
                </a:rPr>
                <a:t> 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8695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99B16-B5EA-4D45-80EC-1A1E3FC40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40040-60CC-479C-81C3-C354351D1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A5DF96-545A-4BC0-BB14-0BAAFE4E1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0120"/>
            <a:ext cx="1219200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71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E6A20-01D5-4529-BA4E-7F4CE8036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87B2B0-947F-404E-B901-342459CAE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7245"/>
            <a:ext cx="1219200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32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9FC77162-A3A7-C148-B8DD-6A0C5795D6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60023"/>
            <a:ext cx="12198646" cy="49379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CDE4282-12BA-6D4F-A8DC-71CA23A9F3DF}"/>
              </a:ext>
            </a:extLst>
          </p:cNvPr>
          <p:cNvSpPr/>
          <p:nvPr/>
        </p:nvSpPr>
        <p:spPr>
          <a:xfrm>
            <a:off x="0" y="3930562"/>
            <a:ext cx="12192000" cy="17055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6000" b="1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2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HealthDL</a:t>
            </a:r>
            <a:endParaRPr lang="en-US" sz="4000" b="1" spc="50" dirty="0">
              <a:ln w="9525" cmpd="sng">
                <a:noFill/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2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n-US" altLang="zh-CN" sz="1850" b="1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lumMod val="75000"/>
                      <a:alpha val="76000"/>
                    </a:schemeClr>
                  </a:glow>
                </a:effectLst>
              </a:rPr>
              <a:t>2</a:t>
            </a:r>
            <a:r>
              <a:rPr lang="en-US" altLang="zh-CN" sz="1850" b="1" baseline="3000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lumMod val="75000"/>
                      <a:alpha val="76000"/>
                    </a:schemeClr>
                  </a:glow>
                </a:effectLst>
              </a:rPr>
              <a:t>nd</a:t>
            </a:r>
            <a:r>
              <a:rPr lang="en-US" altLang="zh-CN" sz="1850" b="1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lumMod val="75000"/>
                      <a:alpha val="76000"/>
                    </a:schemeClr>
                  </a:glow>
                </a:effectLst>
              </a:rPr>
              <a:t> International Workshop on </a:t>
            </a:r>
            <a:r>
              <a:rPr lang="en-US" sz="1850" b="1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lumMod val="75000"/>
                      <a:alpha val="76000"/>
                    </a:schemeClr>
                  </a:glow>
                </a:effectLst>
              </a:rPr>
              <a:t>Deep Learning for Wellbeing Applications Leveraging Mobile Devices and Edge Computing</a:t>
            </a:r>
          </a:p>
          <a:p>
            <a:pPr algn="ctr"/>
            <a:r>
              <a:rPr lang="en-US" sz="1850" b="1" cap="none" spc="50" dirty="0">
                <a:ln w="6350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lumMod val="75000"/>
                      <a:alpha val="76000"/>
                    </a:schemeClr>
                  </a:glow>
                </a:effectLst>
              </a:rPr>
              <a:t>Workshop co-located with ACM </a:t>
            </a:r>
            <a:r>
              <a:rPr lang="en-US" sz="1850" b="1" cap="none" spc="50" dirty="0" err="1">
                <a:ln w="6350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lumMod val="75000"/>
                      <a:alpha val="76000"/>
                    </a:schemeClr>
                  </a:glow>
                </a:effectLst>
              </a:rPr>
              <a:t>MobiSys</a:t>
            </a:r>
            <a:r>
              <a:rPr lang="en-US" sz="1850" b="1" cap="none" spc="50" dirty="0">
                <a:ln w="6350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lumMod val="75000"/>
                      <a:alpha val="76000"/>
                    </a:schemeClr>
                  </a:glow>
                </a:effectLst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923945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57</Words>
  <Application>Microsoft Macintosh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Song Yang</dc:creator>
  <cp:lastModifiedBy>Yan Wang</cp:lastModifiedBy>
  <cp:revision>11</cp:revision>
  <dcterms:created xsi:type="dcterms:W3CDTF">2020-02-02T04:27:40Z</dcterms:created>
  <dcterms:modified xsi:type="dcterms:W3CDTF">2021-03-19T22:25:36Z</dcterms:modified>
</cp:coreProperties>
</file>