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1" r:id="rId3"/>
    <p:sldId id="339" r:id="rId4"/>
    <p:sldId id="340" r:id="rId5"/>
    <p:sldId id="341" r:id="rId6"/>
    <p:sldId id="359" r:id="rId7"/>
    <p:sldId id="343" r:id="rId8"/>
    <p:sldId id="345" r:id="rId9"/>
    <p:sldId id="344" r:id="rId10"/>
    <p:sldId id="346" r:id="rId11"/>
    <p:sldId id="347" r:id="rId12"/>
    <p:sldId id="348" r:id="rId13"/>
    <p:sldId id="355" r:id="rId14"/>
    <p:sldId id="356" r:id="rId15"/>
    <p:sldId id="360" r:id="rId16"/>
    <p:sldId id="362" r:id="rId17"/>
    <p:sldId id="361" r:id="rId18"/>
    <p:sldId id="358" r:id="rId19"/>
    <p:sldId id="351" r:id="rId20"/>
    <p:sldId id="354" r:id="rId21"/>
    <p:sldId id="342" r:id="rId22"/>
    <p:sldId id="352" r:id="rId23"/>
    <p:sldId id="350" r:id="rId24"/>
    <p:sldId id="349" r:id="rId25"/>
    <p:sldId id="277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0" autoAdjust="0"/>
    <p:restoredTop sz="92758" autoAdjust="0"/>
  </p:normalViewPr>
  <p:slideViewPr>
    <p:cSldViewPr>
      <p:cViewPr varScale="1">
        <p:scale>
          <a:sx n="68" d="100"/>
          <a:sy n="68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876B9-E689-4263-9645-B4E08720F236}" type="datetimeFigureOut">
              <a:rPr lang="en-US" smtClean="0"/>
              <a:pPr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10B00-CBC8-4245-88F7-CF97A8FD2E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85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9D0A9-CA4D-453B-A8EC-8F6CA22FEA94}" type="datetimeFigureOut">
              <a:rPr lang="en-US" smtClean="0"/>
              <a:pPr/>
              <a:t>8/14/2013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D8069-22C7-4545-B15D-8659D29D72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3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coding</a:t>
            </a:r>
            <a:r>
              <a:rPr lang="en-US" baseline="0" dirty="0" smtClean="0"/>
              <a:t> first introduced for wired networks and showed that it can solve the bottleneck problem.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wireless</a:t>
            </a:r>
            <a:r>
              <a:rPr lang="en-US" baseline="0" dirty="0" smtClean="0"/>
              <a:t> nature of the medium makes network coding more attractive in wireless networks.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reliability of the link is 2/3. The source wants to transmit 2 packets to the destination node. With coding, the source on average transmits 3 coded packets and the destination receives 2 coded packets, which are sufficient for decoding. However, without coding, feedback mechanism is required to show the lost packet.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D8069-22C7-4545-B15D-8659D29D72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6269F-217F-46D6-A034-661FD1293753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7827DC-1BAC-4843-9EBE-57AE6C47B6EF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DF5D1E-F11E-4CA4-94DC-8AEF4134BB98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55FC5-D758-45AA-9A34-0C5BD15AE693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446D23-1896-4B8A-98E9-EB673B7CF254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BB418-E8F1-4848-9B27-63CDD571FBD2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D972E3-B705-4D54-A291-532382B324DE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5F10F1-DAF2-4BDE-B24E-8136667E6175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42DE0B-0673-453D-82B9-7850FEF59B05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6D0DE8-36AA-4B40-A33C-34F4BBDCE1C8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72D46-D267-4B03-BFB2-2BAFB052C810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F08C62-6DEC-402E-ABF4-50E4C09A44CA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B87BE86-E4A9-4175-8BD1-4F0D9A91C4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498080" cy="2697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Throughput and Fairness-Aware Dynamic </a:t>
            </a: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Network Coding </a:t>
            </a: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in Wireless Communication Networks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733800"/>
            <a:ext cx="6354762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Pouya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Ostovari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Wu</a:t>
            </a: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88" y="6096000"/>
            <a:ext cx="592137" cy="6222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1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0" y="6096000"/>
            <a:ext cx="63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Idea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8153400" cy="41148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Behind and leader nodes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Code packets in the range of the first unseen packets by the leader and behind nodes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124200"/>
            <a:ext cx="3505200" cy="3472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195" y="5763892"/>
            <a:ext cx="4191000" cy="594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Multiple Behind and Leader Nodes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153400" cy="50292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methods to deal with multiple behind and leader nodes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676400"/>
            <a:ext cx="4191000" cy="3604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Dynamic NC without Overhearing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9848" y="1600200"/>
            <a:ext cx="7845552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leaders need to transmit a feedback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receiver that missed the last transmission cannot be a leader node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the index of the first unseen packet is equal to the largest index included in the received coded packet, then the node is a leader node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Behind nodes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all the behind nodes receive the current  transmissions, they do not send any feedback messages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Dynamic NC with Overhearing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752600"/>
            <a:ext cx="7921752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feedbacks per time slot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Just one leader and one behind node send feedback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Set a back-off time based on the erasure rate of the nodes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receivers listen to the channel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Leader node finishes its back-off time 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Send feedback if has not overheard feedback from the other leaders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Dynamic NC with Overhearing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3648" y="1600200"/>
            <a:ext cx="7921752" cy="4876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feedbacks per time slot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Just one leader and one behind node send feedback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behind nodes that have received the last transmissions do not need to transmit a feedback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Only one of the nodes that was a behind node in the previous slot, and missed the current transmission should send a feedback</a:t>
            </a: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Throughput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0" y="1828800"/>
            <a:ext cx="7696200" cy="4648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In ANC each transmission has innovative information for all of the nodes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Achieves the maximum throughput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Proof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same approach can be used to prove that the DNC is throughput optimal</a:t>
            </a:r>
          </a:p>
          <a:p>
            <a:pPr lvl="1"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Fair Dynamic NC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676400"/>
            <a:ext cx="7845552" cy="4876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Unfairness of ANC and DNC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nodes with low error rates receive more coded packets than the other nodes, and become the leaders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nodes with higher error rates might not be able to decode the packet for a long time</a:t>
            </a:r>
          </a:p>
          <a:p>
            <a:pPr>
              <a:spcBef>
                <a:spcPts val="12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3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Fair Dynamic NC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3648" y="1600200"/>
            <a:ext cx="7845552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trade-off between fairness and throughput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3000"/>
              </a:spcBef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fairness factor</a:t>
            </a:r>
          </a:p>
          <a:p>
            <a:pPr lvl="1">
              <a:spcBef>
                <a:spcPts val="600"/>
              </a:spcBef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number of leaders</a:t>
            </a:r>
          </a:p>
          <a:p>
            <a:pPr lvl="1">
              <a:spcBef>
                <a:spcPts val="600"/>
              </a:spcBef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number of users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x&gt;0, the sender adds a new packet to the coded packet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262" y="2438400"/>
            <a:ext cx="5210175" cy="566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986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(Definitions)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22248" y="1600200"/>
            <a:ext cx="8226552" cy="464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Decoding delay unfairness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Decoding delay fairness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Decoding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unfairnes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900" y="2286000"/>
            <a:ext cx="4419600" cy="637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9101" y="4009906"/>
            <a:ext cx="2330216" cy="59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2900" y="5774226"/>
            <a:ext cx="3261001" cy="59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89795" y="3429000"/>
            <a:ext cx="7499350" cy="306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143000" y="1524000"/>
            <a:ext cx="7543800" cy="2057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ANC: ARQ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with NC</a:t>
            </a:r>
          </a:p>
          <a:p>
            <a:pPr marL="365760" lvl="0" indent="-283464"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DNC: Dynamic network coding without overhearing</a:t>
            </a:r>
          </a:p>
          <a:p>
            <a:pPr marL="365760" lvl="0" indent="-283464"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DNC-OH: Dynamic network coding with overhearing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2789785"/>
            <a:ext cx="1589314" cy="41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Agenda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526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Motivation and setting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methods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Dynamic network 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Fair dynamic network coding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 results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(Decoding Fairness)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295400" y="3312832"/>
            <a:ext cx="7499350" cy="308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2853396"/>
            <a:ext cx="1017888" cy="28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6433782"/>
            <a:ext cx="1473958" cy="30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6433782"/>
            <a:ext cx="1262418" cy="348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3"/>
          <p:cNvSpPr txBox="1">
            <a:spLocks/>
          </p:cNvSpPr>
          <p:nvPr/>
        </p:nvSpPr>
        <p:spPr>
          <a:xfrm>
            <a:off x="1143000" y="1524000"/>
            <a:ext cx="7543800" cy="2057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ANC: ARQ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with NC</a:t>
            </a:r>
          </a:p>
          <a:p>
            <a:pPr marL="365760" lvl="0" indent="-283464"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FDNC: Fain dynamic network coding</a:t>
            </a:r>
          </a:p>
          <a:p>
            <a:pPr marL="365760" lvl="0" indent="-283464"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MW: Moving window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(Delay Fairness)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30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339850" y="2506838"/>
            <a:ext cx="7499350" cy="30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905000"/>
            <a:ext cx="1017888" cy="28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5867400"/>
            <a:ext cx="1473958" cy="30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5867400"/>
            <a:ext cx="1262418" cy="348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(Throughput)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371600" y="2544034"/>
            <a:ext cx="7499350" cy="3094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905000"/>
            <a:ext cx="1017888" cy="28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5867400"/>
            <a:ext cx="1473958" cy="30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5867400"/>
            <a:ext cx="1262418" cy="348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Simulations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(Decodable Packets)</a:t>
            </a: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416050" y="2495550"/>
            <a:ext cx="74993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1905000"/>
            <a:ext cx="1017888" cy="281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5867400"/>
            <a:ext cx="1473958" cy="30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5867400"/>
            <a:ext cx="1262418" cy="348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7498080" cy="762000"/>
          </a:xfrm>
        </p:spPr>
        <p:txBody>
          <a:bodyPr/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Summary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1910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Dynamic coding increases the throughput of network coding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Too many feedback messages</a:t>
            </a:r>
          </a:p>
          <a:p>
            <a:pPr>
              <a:spcBef>
                <a:spcPts val="18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propose the DNC and DNC-OH methods to reduce the number of feedbacks</a:t>
            </a:r>
          </a:p>
          <a:p>
            <a:pPr>
              <a:spcBef>
                <a:spcPts val="18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 propose the FDNC method to provide decoding and decoding delay fairness</a:t>
            </a:r>
          </a:p>
          <a:p>
            <a:pPr lvl="1">
              <a:spcBef>
                <a:spcPts val="18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18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Questions</a:t>
            </a:r>
          </a:p>
          <a:p>
            <a:pPr marL="0" indent="0" algn="ctr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7BE86-E4A9-4175-8BD1-4F0D9A91C45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06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8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Network Coding in Wired </a:t>
            </a: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Networks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ontent Placeholder 2"/>
          <p:cNvSpPr>
            <a:spLocks noGrp="1"/>
          </p:cNvSpPr>
          <p:nvPr>
            <p:ph idx="1"/>
          </p:nvPr>
        </p:nvSpPr>
        <p:spPr>
          <a:xfrm>
            <a:off x="1295400" y="1524000"/>
            <a:ext cx="8153400" cy="24384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Bottleneck problem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6971" y="6156097"/>
            <a:ext cx="2092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Without coding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48400" y="6232297"/>
            <a:ext cx="1755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coding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29" y="2590800"/>
            <a:ext cx="2658360" cy="334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3414713"/>
            <a:ext cx="9525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590800"/>
            <a:ext cx="2743200" cy="336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08392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effectLst/>
                <a:latin typeface="Times New Roman" pitchFamily="18" charset="0"/>
                <a:cs typeface="Times New Roman" pitchFamily="18" charset="0"/>
              </a:rPr>
              <a:t>Network Coding in Wireless Networks</a:t>
            </a:r>
            <a:endParaRPr lang="en-US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8153400" cy="5029200"/>
          </a:xfrm>
        </p:spPr>
        <p:txBody>
          <a:bodyPr>
            <a:normAutofit lnSpcReduction="1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transmissions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transmissions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Inter-flow 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Increases the throughput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2518" y="1994214"/>
            <a:ext cx="3242684" cy="12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4038600"/>
            <a:ext cx="3223439" cy="121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>
                <a:effectLst/>
                <a:latin typeface="Times New Roman" pitchFamily="18" charset="0"/>
                <a:cs typeface="Times New Roman" pitchFamily="18" charset="0"/>
              </a:rPr>
              <a:t>Network Coding in Wireless Networks</a:t>
            </a:r>
            <a:endParaRPr lang="en-US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8153400" cy="4114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Intra-flow coding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Reliability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191000"/>
            <a:ext cx="271462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3460126"/>
            <a:ext cx="2171700" cy="64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6" y="3160421"/>
            <a:ext cx="1290637" cy="1168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Setting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153400" cy="49530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source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Broadcasts a set of packets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Multiple destinations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Independent erasure channels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Equal size time slots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packet transmission per time slot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Objective</a:t>
            </a:r>
          </a:p>
          <a:p>
            <a:pPr lvl="1">
              <a:spcBef>
                <a:spcPts val="60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Throughput</a:t>
            </a:r>
          </a:p>
          <a:p>
            <a:pPr lvl="1">
              <a:spcBef>
                <a:spcPts val="60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spcBef>
                <a:spcPts val="6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676400"/>
            <a:ext cx="2386012" cy="1674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Introduction </a:t>
            </a:r>
            <a:r>
              <a:rPr lang="en-US" sz="3200" dirty="0" smtClean="0">
                <a:effectLst/>
                <a:latin typeface="Times New Roman" pitchFamily="18" charset="0"/>
                <a:cs typeface="Times New Roman" pitchFamily="18" charset="0"/>
              </a:rPr>
              <a:t>(Segment Coding)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754" y="1597815"/>
            <a:ext cx="8153400" cy="4114800"/>
          </a:xfrm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8775" y="1733490"/>
            <a:ext cx="3916589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8520" y="1904940"/>
            <a:ext cx="24431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167" y="4162422"/>
            <a:ext cx="3057525" cy="176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7400" y="600069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Segment coding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600" y="599717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Dynamic coding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620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packet (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Sundararajan’08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node has seen a packet P if it can generate a linear combination of the form P + Q, using the received coded packets in its buffer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Seen packets can be removed from the sender’s buffer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276600"/>
            <a:ext cx="345809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150950"/>
            <a:ext cx="345809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0" y="4698406"/>
            <a:ext cx="3409950" cy="406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8153400" cy="4114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ARQ with network coding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(ANC)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1812" y="2537972"/>
            <a:ext cx="3321124" cy="3782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5523378"/>
            <a:ext cx="3486150" cy="66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2544</TotalTime>
  <Words>722</Words>
  <Application>Microsoft Office PowerPoint</Application>
  <PresentationFormat>On-screen Show (4:3)</PresentationFormat>
  <Paragraphs>176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Throughput and Fairness-Aware Dynamic Network Coding in Wireless Communication Networks</vt:lpstr>
      <vt:lpstr>Agenda</vt:lpstr>
      <vt:lpstr>Network Coding in Wired Networks</vt:lpstr>
      <vt:lpstr>Network Coding in Wireless Networks</vt:lpstr>
      <vt:lpstr>Network Coding in Wireless Networks</vt:lpstr>
      <vt:lpstr>Setting</vt:lpstr>
      <vt:lpstr>Introduction (Segment Coding)</vt:lpstr>
      <vt:lpstr>Introduction</vt:lpstr>
      <vt:lpstr>Introduction</vt:lpstr>
      <vt:lpstr>Idea</vt:lpstr>
      <vt:lpstr>Multiple Behind and Leader Nodes</vt:lpstr>
      <vt:lpstr>Dynamic NC without Overhearing</vt:lpstr>
      <vt:lpstr>Dynamic NC with Overhearing</vt:lpstr>
      <vt:lpstr>Dynamic NC with Overhearing</vt:lpstr>
      <vt:lpstr>Throughput</vt:lpstr>
      <vt:lpstr>Fair Dynamic NC</vt:lpstr>
      <vt:lpstr>Fair Dynamic NC</vt:lpstr>
      <vt:lpstr>Simulations (Definitions)</vt:lpstr>
      <vt:lpstr>Simulations</vt:lpstr>
      <vt:lpstr>Simulations (Decoding Fairness)</vt:lpstr>
      <vt:lpstr>Simulations (Delay Fairness)</vt:lpstr>
      <vt:lpstr>Simulations (Throughput)</vt:lpstr>
      <vt:lpstr>Simulations (Decodable Packets)</vt:lpstr>
      <vt:lpstr>Summary</vt:lpstr>
      <vt:lpstr>PowerPoint Presentation</vt:lpstr>
    </vt:vector>
  </TitlesOfParts>
  <Company>Temple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pouya</dc:creator>
  <cp:lastModifiedBy>pouya</cp:lastModifiedBy>
  <cp:revision>1365</cp:revision>
  <dcterms:created xsi:type="dcterms:W3CDTF">2012-01-17T16:23:26Z</dcterms:created>
  <dcterms:modified xsi:type="dcterms:W3CDTF">2013-08-14T06:47:22Z</dcterms:modified>
</cp:coreProperties>
</file>