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6"/>
  </p:notesMasterIdLst>
  <p:sldIdLst>
    <p:sldId id="685" r:id="rId2"/>
    <p:sldId id="716" r:id="rId3"/>
    <p:sldId id="686" r:id="rId4"/>
    <p:sldId id="715" r:id="rId5"/>
    <p:sldId id="717" r:id="rId6"/>
    <p:sldId id="713" r:id="rId7"/>
    <p:sldId id="714" r:id="rId8"/>
    <p:sldId id="718" r:id="rId9"/>
    <p:sldId id="720" r:id="rId10"/>
    <p:sldId id="709" r:id="rId11"/>
    <p:sldId id="710" r:id="rId12"/>
    <p:sldId id="711" r:id="rId13"/>
    <p:sldId id="712" r:id="rId14"/>
    <p:sldId id="72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orshi Biswas" userId="13142dca-a5ef-41c4-97fb-2a21b1d61c2b" providerId="ADAL" clId="{6689A4AC-02EA-40BD-AA70-69F48F292AF5}"/>
    <pc:docChg chg="undo custSel addSld delSld modSld sldOrd delMainMaster">
      <pc:chgData name="Rajorshi Biswas" userId="13142dca-a5ef-41c4-97fb-2a21b1d61c2b" providerId="ADAL" clId="{6689A4AC-02EA-40BD-AA70-69F48F292AF5}" dt="2021-09-02T08:03:12.909" v="2613" actId="20577"/>
      <pc:docMkLst>
        <pc:docMk/>
      </pc:docMkLst>
      <pc:sldChg chg="new del">
        <pc:chgData name="Rajorshi Biswas" userId="13142dca-a5ef-41c4-97fb-2a21b1d61c2b" providerId="ADAL" clId="{6689A4AC-02EA-40BD-AA70-69F48F292AF5}" dt="2021-08-30T23:53:13.994" v="5" actId="47"/>
        <pc:sldMkLst>
          <pc:docMk/>
          <pc:sldMk cId="2408453443" sldId="256"/>
        </pc:sldMkLst>
      </pc:sldChg>
      <pc:sldChg chg="new del">
        <pc:chgData name="Rajorshi Biswas" userId="13142dca-a5ef-41c4-97fb-2a21b1d61c2b" providerId="ADAL" clId="{6689A4AC-02EA-40BD-AA70-69F48F292AF5}" dt="2021-08-30T23:52:41.176" v="2" actId="47"/>
        <pc:sldMkLst>
          <pc:docMk/>
          <pc:sldMk cId="3952402395" sldId="256"/>
        </pc:sldMkLst>
      </pc:sldChg>
      <pc:sldChg chg="modSp add mod ord modNotesTx">
        <pc:chgData name="Rajorshi Biswas" userId="13142dca-a5ef-41c4-97fb-2a21b1d61c2b" providerId="ADAL" clId="{6689A4AC-02EA-40BD-AA70-69F48F292AF5}" dt="2021-09-02T07:44:37.102" v="2464" actId="1076"/>
        <pc:sldMkLst>
          <pc:docMk/>
          <pc:sldMk cId="3315436138" sldId="685"/>
        </pc:sldMkLst>
        <pc:spChg chg="mod">
          <ac:chgData name="Rajorshi Biswas" userId="13142dca-a5ef-41c4-97fb-2a21b1d61c2b" providerId="ADAL" clId="{6689A4AC-02EA-40BD-AA70-69F48F292AF5}" dt="2021-09-02T07:44:37.102" v="2464" actId="1076"/>
          <ac:spMkLst>
            <pc:docMk/>
            <pc:sldMk cId="3315436138" sldId="685"/>
            <ac:spMk id="3" creationId="{40B8280E-D233-4DCE-8DA1-2899537C257D}"/>
          </ac:spMkLst>
        </pc:spChg>
        <pc:spChg chg="mod">
          <ac:chgData name="Rajorshi Biswas" userId="13142dca-a5ef-41c4-97fb-2a21b1d61c2b" providerId="ADAL" clId="{6689A4AC-02EA-40BD-AA70-69F48F292AF5}" dt="2021-09-02T07:44:35.062" v="2463" actId="1076"/>
          <ac:spMkLst>
            <pc:docMk/>
            <pc:sldMk cId="3315436138" sldId="685"/>
            <ac:spMk id="5" creationId="{42D6B480-CF6C-4F40-B248-DA6231CEF799}"/>
          </ac:spMkLst>
        </pc:spChg>
      </pc:sldChg>
      <pc:sldChg chg="addSp delSp modSp add del mod">
        <pc:chgData name="Rajorshi Biswas" userId="13142dca-a5ef-41c4-97fb-2a21b1d61c2b" providerId="ADAL" clId="{6689A4AC-02EA-40BD-AA70-69F48F292AF5}" dt="2021-09-02T07:46:02.285" v="2500" actId="478"/>
        <pc:sldMkLst>
          <pc:docMk/>
          <pc:sldMk cId="2356560176" sldId="686"/>
        </pc:sldMkLst>
        <pc:spChg chg="add del mod">
          <ac:chgData name="Rajorshi Biswas" userId="13142dca-a5ef-41c4-97fb-2a21b1d61c2b" providerId="ADAL" clId="{6689A4AC-02EA-40BD-AA70-69F48F292AF5}" dt="2021-09-02T07:46:02.285" v="2500" actId="478"/>
          <ac:spMkLst>
            <pc:docMk/>
            <pc:sldMk cId="2356560176" sldId="686"/>
            <ac:spMk id="4" creationId="{ACE79DE1-F7EB-4844-AFAF-C2AA5C7C64CC}"/>
          </ac:spMkLst>
        </pc:spChg>
      </pc:sldChg>
      <pc:sldChg chg="add del">
        <pc:chgData name="Rajorshi Biswas" userId="13142dca-a5ef-41c4-97fb-2a21b1d61c2b" providerId="ADAL" clId="{6689A4AC-02EA-40BD-AA70-69F48F292AF5}" dt="2021-09-02T07:31:27.120" v="1974" actId="47"/>
        <pc:sldMkLst>
          <pc:docMk/>
          <pc:sldMk cId="1775692337" sldId="687"/>
        </pc:sldMkLst>
      </pc:sldChg>
      <pc:sldChg chg="add del">
        <pc:chgData name="Rajorshi Biswas" userId="13142dca-a5ef-41c4-97fb-2a21b1d61c2b" providerId="ADAL" clId="{6689A4AC-02EA-40BD-AA70-69F48F292AF5}" dt="2021-09-02T07:31:27.120" v="1974" actId="47"/>
        <pc:sldMkLst>
          <pc:docMk/>
          <pc:sldMk cId="2630615891" sldId="688"/>
        </pc:sldMkLst>
      </pc:sldChg>
      <pc:sldChg chg="add del">
        <pc:chgData name="Rajorshi Biswas" userId="13142dca-a5ef-41c4-97fb-2a21b1d61c2b" providerId="ADAL" clId="{6689A4AC-02EA-40BD-AA70-69F48F292AF5}" dt="2021-09-02T07:31:27.120" v="1974" actId="47"/>
        <pc:sldMkLst>
          <pc:docMk/>
          <pc:sldMk cId="3989351735" sldId="708"/>
        </pc:sldMkLst>
      </pc:sldChg>
      <pc:sldChg chg="addSp delSp modSp add del mod">
        <pc:chgData name="Rajorshi Biswas" userId="13142dca-a5ef-41c4-97fb-2a21b1d61c2b" providerId="ADAL" clId="{6689A4AC-02EA-40BD-AA70-69F48F292AF5}" dt="2021-09-02T07:42:34.391" v="2425" actId="1076"/>
        <pc:sldMkLst>
          <pc:docMk/>
          <pc:sldMk cId="3412070515" sldId="709"/>
        </pc:sldMkLst>
        <pc:spChg chg="mod">
          <ac:chgData name="Rajorshi Biswas" userId="13142dca-a5ef-41c4-97fb-2a21b1d61c2b" providerId="ADAL" clId="{6689A4AC-02EA-40BD-AA70-69F48F292AF5}" dt="2021-09-02T07:41:56.463" v="2419" actId="207"/>
          <ac:spMkLst>
            <pc:docMk/>
            <pc:sldMk cId="3412070515" sldId="709"/>
            <ac:spMk id="3" creationId="{3C1CE114-7AA9-4A68-805F-532A5D561B85}"/>
          </ac:spMkLst>
        </pc:spChg>
        <pc:spChg chg="add del mod">
          <ac:chgData name="Rajorshi Biswas" userId="13142dca-a5ef-41c4-97fb-2a21b1d61c2b" providerId="ADAL" clId="{6689A4AC-02EA-40BD-AA70-69F48F292AF5}" dt="2021-09-02T07:42:28.574" v="2422" actId="478"/>
          <ac:spMkLst>
            <pc:docMk/>
            <pc:sldMk cId="3412070515" sldId="709"/>
            <ac:spMk id="6" creationId="{6C361174-5F66-4BE7-98AF-72BA088A968D}"/>
          </ac:spMkLst>
        </pc:spChg>
        <pc:picChg chg="add mod">
          <ac:chgData name="Rajorshi Biswas" userId="13142dca-a5ef-41c4-97fb-2a21b1d61c2b" providerId="ADAL" clId="{6689A4AC-02EA-40BD-AA70-69F48F292AF5}" dt="2021-09-02T07:42:34.391" v="2425" actId="1076"/>
          <ac:picMkLst>
            <pc:docMk/>
            <pc:sldMk cId="3412070515" sldId="709"/>
            <ac:picMk id="8" creationId="{7F4807CA-F5D1-48B8-A4F0-97ADFD4B8743}"/>
          </ac:picMkLst>
        </pc:picChg>
        <pc:picChg chg="del">
          <ac:chgData name="Rajorshi Biswas" userId="13142dca-a5ef-41c4-97fb-2a21b1d61c2b" providerId="ADAL" clId="{6689A4AC-02EA-40BD-AA70-69F48F292AF5}" dt="2021-09-02T07:42:25.351" v="2420" actId="478"/>
          <ac:picMkLst>
            <pc:docMk/>
            <pc:sldMk cId="3412070515" sldId="709"/>
            <ac:picMk id="11" creationId="{BD906EA2-3D46-4AC9-B224-CB94F30B9BC9}"/>
          </ac:picMkLst>
        </pc:picChg>
      </pc:sldChg>
      <pc:sldChg chg="add del">
        <pc:chgData name="Rajorshi Biswas" userId="13142dca-a5ef-41c4-97fb-2a21b1d61c2b" providerId="ADAL" clId="{6689A4AC-02EA-40BD-AA70-69F48F292AF5}" dt="2021-08-30T23:53:03.169" v="3" actId="47"/>
        <pc:sldMkLst>
          <pc:docMk/>
          <pc:sldMk cId="1902067750" sldId="710"/>
        </pc:sldMkLst>
      </pc:sldChg>
      <pc:sldChg chg="modSp add del mod">
        <pc:chgData name="Rajorshi Biswas" userId="13142dca-a5ef-41c4-97fb-2a21b1d61c2b" providerId="ADAL" clId="{6689A4AC-02EA-40BD-AA70-69F48F292AF5}" dt="2021-09-02T07:43:02.687" v="2426" actId="1076"/>
        <pc:sldMkLst>
          <pc:docMk/>
          <pc:sldMk cId="1519669588" sldId="711"/>
        </pc:sldMkLst>
        <pc:spChg chg="mod">
          <ac:chgData name="Rajorshi Biswas" userId="13142dca-a5ef-41c4-97fb-2a21b1d61c2b" providerId="ADAL" clId="{6689A4AC-02EA-40BD-AA70-69F48F292AF5}" dt="2021-09-02T07:43:02.687" v="2426" actId="1076"/>
          <ac:spMkLst>
            <pc:docMk/>
            <pc:sldMk cId="1519669588" sldId="711"/>
            <ac:spMk id="8" creationId="{E06BC64B-41BB-4394-80CB-2ADEBEBC3834}"/>
          </ac:spMkLst>
        </pc:spChg>
      </pc:sldChg>
      <pc:sldChg chg="addSp modSp add del mod">
        <pc:chgData name="Rajorshi Biswas" userId="13142dca-a5ef-41c4-97fb-2a21b1d61c2b" providerId="ADAL" clId="{6689A4AC-02EA-40BD-AA70-69F48F292AF5}" dt="2021-09-02T07:48:57.636" v="2509" actId="1076"/>
        <pc:sldMkLst>
          <pc:docMk/>
          <pc:sldMk cId="576492502" sldId="712"/>
        </pc:sldMkLst>
        <pc:spChg chg="add mod">
          <ac:chgData name="Rajorshi Biswas" userId="13142dca-a5ef-41c4-97fb-2a21b1d61c2b" providerId="ADAL" clId="{6689A4AC-02EA-40BD-AA70-69F48F292AF5}" dt="2021-09-02T07:48:46.844" v="2507" actId="1076"/>
          <ac:spMkLst>
            <pc:docMk/>
            <pc:sldMk cId="576492502" sldId="712"/>
            <ac:spMk id="8" creationId="{D88F9D95-A5FA-4C8D-9E14-FC53ED55162F}"/>
          </ac:spMkLst>
        </pc:spChg>
        <pc:spChg chg="add mod">
          <ac:chgData name="Rajorshi Biswas" userId="13142dca-a5ef-41c4-97fb-2a21b1d61c2b" providerId="ADAL" clId="{6689A4AC-02EA-40BD-AA70-69F48F292AF5}" dt="2021-09-02T07:48:57.636" v="2509" actId="1076"/>
          <ac:spMkLst>
            <pc:docMk/>
            <pc:sldMk cId="576492502" sldId="712"/>
            <ac:spMk id="12" creationId="{6FFD3C1B-FFA3-4BB8-A5FD-AAF506482EC5}"/>
          </ac:spMkLst>
        </pc:spChg>
      </pc:sldChg>
      <pc:sldChg chg="addSp delSp modSp add mod">
        <pc:chgData name="Rajorshi Biswas" userId="13142dca-a5ef-41c4-97fb-2a21b1d61c2b" providerId="ADAL" clId="{6689A4AC-02EA-40BD-AA70-69F48F292AF5}" dt="2021-09-02T07:47:04.165" v="2505" actId="1076"/>
        <pc:sldMkLst>
          <pc:docMk/>
          <pc:sldMk cId="3517693575" sldId="713"/>
        </pc:sldMkLst>
        <pc:spChg chg="mod">
          <ac:chgData name="Rajorshi Biswas" userId="13142dca-a5ef-41c4-97fb-2a21b1d61c2b" providerId="ADAL" clId="{6689A4AC-02EA-40BD-AA70-69F48F292AF5}" dt="2021-09-02T06:15:09.092" v="726" actId="20577"/>
          <ac:spMkLst>
            <pc:docMk/>
            <pc:sldMk cId="3517693575" sldId="713"/>
            <ac:spMk id="2" creationId="{AAE43DCC-89CB-4289-A98F-877D755B65CC}"/>
          </ac:spMkLst>
        </pc:spChg>
        <pc:spChg chg="mod">
          <ac:chgData name="Rajorshi Biswas" userId="13142dca-a5ef-41c4-97fb-2a21b1d61c2b" providerId="ADAL" clId="{6689A4AC-02EA-40BD-AA70-69F48F292AF5}" dt="2021-09-02T07:46:52.966" v="2504" actId="27636"/>
          <ac:spMkLst>
            <pc:docMk/>
            <pc:sldMk cId="3517693575" sldId="713"/>
            <ac:spMk id="3" creationId="{5F46F98B-08BB-4B28-8CEE-25E3F7B9D4AC}"/>
          </ac:spMkLst>
        </pc:spChg>
        <pc:spChg chg="add mod">
          <ac:chgData name="Rajorshi Biswas" userId="13142dca-a5ef-41c4-97fb-2a21b1d61c2b" providerId="ADAL" clId="{6689A4AC-02EA-40BD-AA70-69F48F292AF5}" dt="2021-09-02T07:38:44.345" v="2406" actId="27636"/>
          <ac:spMkLst>
            <pc:docMk/>
            <pc:sldMk cId="3517693575" sldId="713"/>
            <ac:spMk id="5" creationId="{5AFE30CD-9512-48F3-A689-8EB5C9746A8E}"/>
          </ac:spMkLst>
        </pc:spChg>
        <pc:spChg chg="add mod">
          <ac:chgData name="Rajorshi Biswas" userId="13142dca-a5ef-41c4-97fb-2a21b1d61c2b" providerId="ADAL" clId="{6689A4AC-02EA-40BD-AA70-69F48F292AF5}" dt="2021-09-02T07:47:04.165" v="2505" actId="1076"/>
          <ac:spMkLst>
            <pc:docMk/>
            <pc:sldMk cId="3517693575" sldId="713"/>
            <ac:spMk id="6" creationId="{0F139CCE-6717-48BB-8756-EEC0DC323C37}"/>
          </ac:spMkLst>
        </pc:spChg>
        <pc:picChg chg="del">
          <ac:chgData name="Rajorshi Biswas" userId="13142dca-a5ef-41c4-97fb-2a21b1d61c2b" providerId="ADAL" clId="{6689A4AC-02EA-40BD-AA70-69F48F292AF5}" dt="2021-09-02T06:14:20.661" v="704" actId="478"/>
          <ac:picMkLst>
            <pc:docMk/>
            <pc:sldMk cId="3517693575" sldId="713"/>
            <ac:picMk id="7" creationId="{15E441DF-B82C-4F19-B730-44CE7B50D94B}"/>
          </ac:picMkLst>
        </pc:picChg>
      </pc:sldChg>
      <pc:sldChg chg="addSp delSp modSp add mod">
        <pc:chgData name="Rajorshi Biswas" userId="13142dca-a5ef-41c4-97fb-2a21b1d61c2b" providerId="ADAL" clId="{6689A4AC-02EA-40BD-AA70-69F48F292AF5}" dt="2021-09-02T07:30:06.239" v="1916" actId="20577"/>
        <pc:sldMkLst>
          <pc:docMk/>
          <pc:sldMk cId="2768176563" sldId="714"/>
        </pc:sldMkLst>
        <pc:spChg chg="mod">
          <ac:chgData name="Rajorshi Biswas" userId="13142dca-a5ef-41c4-97fb-2a21b1d61c2b" providerId="ADAL" clId="{6689A4AC-02EA-40BD-AA70-69F48F292AF5}" dt="2021-09-02T06:45:44.515" v="1152" actId="20577"/>
          <ac:spMkLst>
            <pc:docMk/>
            <pc:sldMk cId="2768176563" sldId="714"/>
            <ac:spMk id="2" creationId="{F4C767AB-AE2B-4289-9EA1-ED657D5A4AE8}"/>
          </ac:spMkLst>
        </pc:spChg>
        <pc:spChg chg="mod">
          <ac:chgData name="Rajorshi Biswas" userId="13142dca-a5ef-41c4-97fb-2a21b1d61c2b" providerId="ADAL" clId="{6689A4AC-02EA-40BD-AA70-69F48F292AF5}" dt="2021-09-02T07:30:06.239" v="1916" actId="20577"/>
          <ac:spMkLst>
            <pc:docMk/>
            <pc:sldMk cId="2768176563" sldId="714"/>
            <ac:spMk id="3" creationId="{8265D33B-86B0-4AD8-9E2C-54713731C2FB}"/>
          </ac:spMkLst>
        </pc:spChg>
        <pc:spChg chg="del">
          <ac:chgData name="Rajorshi Biswas" userId="13142dca-a5ef-41c4-97fb-2a21b1d61c2b" providerId="ADAL" clId="{6689A4AC-02EA-40BD-AA70-69F48F292AF5}" dt="2021-09-02T06:48:26.052" v="1258" actId="21"/>
          <ac:spMkLst>
            <pc:docMk/>
            <pc:sldMk cId="2768176563" sldId="714"/>
            <ac:spMk id="6" creationId="{BAA08567-DB99-48C6-81F6-A2C890040C56}"/>
          </ac:spMkLst>
        </pc:spChg>
        <pc:picChg chg="del">
          <ac:chgData name="Rajorshi Biswas" userId="13142dca-a5ef-41c4-97fb-2a21b1d61c2b" providerId="ADAL" clId="{6689A4AC-02EA-40BD-AA70-69F48F292AF5}" dt="2021-09-02T06:46:20.670" v="1153" actId="478"/>
          <ac:picMkLst>
            <pc:docMk/>
            <pc:sldMk cId="2768176563" sldId="714"/>
            <ac:picMk id="5" creationId="{CDBC6408-E206-448D-B246-B6E2ECDB7451}"/>
          </ac:picMkLst>
        </pc:picChg>
        <pc:picChg chg="add mod">
          <ac:chgData name="Rajorshi Biswas" userId="13142dca-a5ef-41c4-97fb-2a21b1d61c2b" providerId="ADAL" clId="{6689A4AC-02EA-40BD-AA70-69F48F292AF5}" dt="2021-09-02T07:03:00.273" v="1315" actId="1076"/>
          <ac:picMkLst>
            <pc:docMk/>
            <pc:sldMk cId="2768176563" sldId="714"/>
            <ac:picMk id="8" creationId="{3FC9F225-A200-42F0-8C3E-227A937DFB96}"/>
          </ac:picMkLst>
        </pc:picChg>
      </pc:sldChg>
      <pc:sldChg chg="modSp add mod ord">
        <pc:chgData name="Rajorshi Biswas" userId="13142dca-a5ef-41c4-97fb-2a21b1d61c2b" providerId="ADAL" clId="{6689A4AC-02EA-40BD-AA70-69F48F292AF5}" dt="2021-09-02T07:31:08.747" v="1973" actId="20577"/>
        <pc:sldMkLst>
          <pc:docMk/>
          <pc:sldMk cId="1106506791" sldId="715"/>
        </pc:sldMkLst>
        <pc:spChg chg="mod">
          <ac:chgData name="Rajorshi Biswas" userId="13142dca-a5ef-41c4-97fb-2a21b1d61c2b" providerId="ADAL" clId="{6689A4AC-02EA-40BD-AA70-69F48F292AF5}" dt="2021-09-02T07:31:08.747" v="1973" actId="20577"/>
          <ac:spMkLst>
            <pc:docMk/>
            <pc:sldMk cId="1106506791" sldId="715"/>
            <ac:spMk id="5" creationId="{088C5C9C-EEB1-4A73-9C17-0DFA2C14C3DA}"/>
          </ac:spMkLst>
        </pc:spChg>
        <pc:spChg chg="mod">
          <ac:chgData name="Rajorshi Biswas" userId="13142dca-a5ef-41c4-97fb-2a21b1d61c2b" providerId="ADAL" clId="{6689A4AC-02EA-40BD-AA70-69F48F292AF5}" dt="2021-09-02T07:30:47.854" v="1926" actId="14100"/>
          <ac:spMkLst>
            <pc:docMk/>
            <pc:sldMk cId="1106506791" sldId="715"/>
            <ac:spMk id="6" creationId="{7869E236-F5A1-48FA-A7EB-A72738C245A7}"/>
          </ac:spMkLst>
        </pc:spChg>
        <pc:picChg chg="mod">
          <ac:chgData name="Rajorshi Biswas" userId="13142dca-a5ef-41c4-97fb-2a21b1d61c2b" providerId="ADAL" clId="{6689A4AC-02EA-40BD-AA70-69F48F292AF5}" dt="2021-09-02T07:31:03.452" v="1955" actId="1076"/>
          <ac:picMkLst>
            <pc:docMk/>
            <pc:sldMk cId="1106506791" sldId="715"/>
            <ac:picMk id="11" creationId="{52BC593D-3B23-47C5-9243-84B44156A076}"/>
          </ac:picMkLst>
        </pc:picChg>
      </pc:sldChg>
      <pc:sldChg chg="addSp delSp modSp new mod modNotesTx">
        <pc:chgData name="Rajorshi Biswas" userId="13142dca-a5ef-41c4-97fb-2a21b1d61c2b" providerId="ADAL" clId="{6689A4AC-02EA-40BD-AA70-69F48F292AF5}" dt="2021-09-02T07:53:07.769" v="2596" actId="20577"/>
        <pc:sldMkLst>
          <pc:docMk/>
          <pc:sldMk cId="576764324" sldId="716"/>
        </pc:sldMkLst>
        <pc:spChg chg="mod">
          <ac:chgData name="Rajorshi Biswas" userId="13142dca-a5ef-41c4-97fb-2a21b1d61c2b" providerId="ADAL" clId="{6689A4AC-02EA-40BD-AA70-69F48F292AF5}" dt="2021-08-31T00:19:08.083" v="60" actId="20577"/>
          <ac:spMkLst>
            <pc:docMk/>
            <pc:sldMk cId="576764324" sldId="716"/>
            <ac:spMk id="2" creationId="{6878FC09-D755-408F-A184-6C78C30971F0}"/>
          </ac:spMkLst>
        </pc:spChg>
        <pc:spChg chg="mod">
          <ac:chgData name="Rajorshi Biswas" userId="13142dca-a5ef-41c4-97fb-2a21b1d61c2b" providerId="ADAL" clId="{6689A4AC-02EA-40BD-AA70-69F48F292AF5}" dt="2021-09-02T07:53:07.769" v="2596" actId="20577"/>
          <ac:spMkLst>
            <pc:docMk/>
            <pc:sldMk cId="576764324" sldId="716"/>
            <ac:spMk id="3" creationId="{AE92B99C-D8A8-4C27-84FC-DF1758437757}"/>
          </ac:spMkLst>
        </pc:spChg>
        <pc:picChg chg="add del mod">
          <ac:chgData name="Rajorshi Biswas" userId="13142dca-a5ef-41c4-97fb-2a21b1d61c2b" providerId="ADAL" clId="{6689A4AC-02EA-40BD-AA70-69F48F292AF5}" dt="2021-08-31T00:21:32.836" v="232" actId="1076"/>
          <ac:picMkLst>
            <pc:docMk/>
            <pc:sldMk cId="576764324" sldId="716"/>
            <ac:picMk id="5" creationId="{A5079A06-0548-420A-93A0-AB27722EF808}"/>
          </ac:picMkLst>
        </pc:picChg>
        <pc:picChg chg="add del mod">
          <ac:chgData name="Rajorshi Biswas" userId="13142dca-a5ef-41c4-97fb-2a21b1d61c2b" providerId="ADAL" clId="{6689A4AC-02EA-40BD-AA70-69F48F292AF5}" dt="2021-08-31T00:14:38.231" v="53" actId="478"/>
          <ac:picMkLst>
            <pc:docMk/>
            <pc:sldMk cId="576764324" sldId="716"/>
            <ac:picMk id="6" creationId="{840EB653-79BE-4986-9201-F9A4C2A52C33}"/>
          </ac:picMkLst>
        </pc:picChg>
      </pc:sldChg>
      <pc:sldChg chg="addSp delSp modSp new mod">
        <pc:chgData name="Rajorshi Biswas" userId="13142dca-a5ef-41c4-97fb-2a21b1d61c2b" providerId="ADAL" clId="{6689A4AC-02EA-40BD-AA70-69F48F292AF5}" dt="2021-09-02T07:58:05.085" v="2597" actId="20577"/>
        <pc:sldMkLst>
          <pc:docMk/>
          <pc:sldMk cId="3237411722" sldId="717"/>
        </pc:sldMkLst>
        <pc:spChg chg="mod">
          <ac:chgData name="Rajorshi Biswas" userId="13142dca-a5ef-41c4-97fb-2a21b1d61c2b" providerId="ADAL" clId="{6689A4AC-02EA-40BD-AA70-69F48F292AF5}" dt="2021-09-02T05:45:23.043" v="289" actId="313"/>
          <ac:spMkLst>
            <pc:docMk/>
            <pc:sldMk cId="3237411722" sldId="717"/>
            <ac:spMk id="2" creationId="{8C7E16BC-7BA5-4F43-814F-A3BEAB12BF92}"/>
          </ac:spMkLst>
        </pc:spChg>
        <pc:spChg chg="del">
          <ac:chgData name="Rajorshi Biswas" userId="13142dca-a5ef-41c4-97fb-2a21b1d61c2b" providerId="ADAL" clId="{6689A4AC-02EA-40BD-AA70-69F48F292AF5}" dt="2021-09-02T05:45:09.955" v="285" actId="478"/>
          <ac:spMkLst>
            <pc:docMk/>
            <pc:sldMk cId="3237411722" sldId="717"/>
            <ac:spMk id="3" creationId="{CBFF7784-B190-41B7-B055-94D7F3994819}"/>
          </ac:spMkLst>
        </pc:spChg>
        <pc:graphicFrameChg chg="add mod modGraphic">
          <ac:chgData name="Rajorshi Biswas" userId="13142dca-a5ef-41c4-97fb-2a21b1d61c2b" providerId="ADAL" clId="{6689A4AC-02EA-40BD-AA70-69F48F292AF5}" dt="2021-09-02T07:58:05.085" v="2597" actId="20577"/>
          <ac:graphicFrameMkLst>
            <pc:docMk/>
            <pc:sldMk cId="3237411722" sldId="717"/>
            <ac:graphicFrameMk id="5" creationId="{78979874-C720-4ED8-B11C-EB58D0A56718}"/>
          </ac:graphicFrameMkLst>
        </pc:graphicFrameChg>
      </pc:sldChg>
      <pc:sldChg chg="modSp add mod">
        <pc:chgData name="Rajorshi Biswas" userId="13142dca-a5ef-41c4-97fb-2a21b1d61c2b" providerId="ADAL" clId="{6689A4AC-02EA-40BD-AA70-69F48F292AF5}" dt="2021-09-02T08:03:12.909" v="2613" actId="20577"/>
        <pc:sldMkLst>
          <pc:docMk/>
          <pc:sldMk cId="356511882" sldId="718"/>
        </pc:sldMkLst>
        <pc:spChg chg="mod">
          <ac:chgData name="Rajorshi Biswas" userId="13142dca-a5ef-41c4-97fb-2a21b1d61c2b" providerId="ADAL" clId="{6689A4AC-02EA-40BD-AA70-69F48F292AF5}" dt="2021-09-02T08:03:12.909" v="2613" actId="20577"/>
          <ac:spMkLst>
            <pc:docMk/>
            <pc:sldMk cId="356511882" sldId="718"/>
            <ac:spMk id="3" creationId="{8265D33B-86B0-4AD8-9E2C-54713731C2FB}"/>
          </ac:spMkLst>
        </pc:spChg>
      </pc:sldChg>
      <pc:sldChg chg="add del">
        <pc:chgData name="Rajorshi Biswas" userId="13142dca-a5ef-41c4-97fb-2a21b1d61c2b" providerId="ADAL" clId="{6689A4AC-02EA-40BD-AA70-69F48F292AF5}" dt="2021-09-02T07:32:02.625" v="1979" actId="47"/>
        <pc:sldMkLst>
          <pc:docMk/>
          <pc:sldMk cId="1142844421" sldId="719"/>
        </pc:sldMkLst>
      </pc:sldChg>
      <pc:sldChg chg="addSp modSp add mod ord">
        <pc:chgData name="Rajorshi Biswas" userId="13142dca-a5ef-41c4-97fb-2a21b1d61c2b" providerId="ADAL" clId="{6689A4AC-02EA-40BD-AA70-69F48F292AF5}" dt="2021-09-02T07:37:22.169" v="2378" actId="1076"/>
        <pc:sldMkLst>
          <pc:docMk/>
          <pc:sldMk cId="2117562463" sldId="720"/>
        </pc:sldMkLst>
        <pc:spChg chg="mod">
          <ac:chgData name="Rajorshi Biswas" userId="13142dca-a5ef-41c4-97fb-2a21b1d61c2b" providerId="ADAL" clId="{6689A4AC-02EA-40BD-AA70-69F48F292AF5}" dt="2021-09-02T07:37:18.218" v="2377" actId="20577"/>
          <ac:spMkLst>
            <pc:docMk/>
            <pc:sldMk cId="2117562463" sldId="720"/>
            <ac:spMk id="3" creationId="{8265D33B-86B0-4AD8-9E2C-54713731C2FB}"/>
          </ac:spMkLst>
        </pc:spChg>
        <pc:picChg chg="add mod">
          <ac:chgData name="Rajorshi Biswas" userId="13142dca-a5ef-41c4-97fb-2a21b1d61c2b" providerId="ADAL" clId="{6689A4AC-02EA-40BD-AA70-69F48F292AF5}" dt="2021-09-02T07:37:22.169" v="2378" actId="1076"/>
          <ac:picMkLst>
            <pc:docMk/>
            <pc:sldMk cId="2117562463" sldId="720"/>
            <ac:picMk id="6" creationId="{B2B92E48-22F0-4D97-8325-EA7BB01EECD1}"/>
          </ac:picMkLst>
        </pc:picChg>
        <pc:picChg chg="mod">
          <ac:chgData name="Rajorshi Biswas" userId="13142dca-a5ef-41c4-97fb-2a21b1d61c2b" providerId="ADAL" clId="{6689A4AC-02EA-40BD-AA70-69F48F292AF5}" dt="2021-09-02T07:32:37.780" v="2034" actId="1076"/>
          <ac:picMkLst>
            <pc:docMk/>
            <pc:sldMk cId="2117562463" sldId="720"/>
            <ac:picMk id="8" creationId="{3FC9F225-A200-42F0-8C3E-227A937DFB96}"/>
          </ac:picMkLst>
        </pc:picChg>
      </pc:sldChg>
      <pc:sldChg chg="addSp delSp modSp new mod modClrScheme chgLayout">
        <pc:chgData name="Rajorshi Biswas" userId="13142dca-a5ef-41c4-97fb-2a21b1d61c2b" providerId="ADAL" clId="{6689A4AC-02EA-40BD-AA70-69F48F292AF5}" dt="2021-09-02T07:43:49.865" v="2453" actId="403"/>
        <pc:sldMkLst>
          <pc:docMk/>
          <pc:sldMk cId="3600314806" sldId="721"/>
        </pc:sldMkLst>
        <pc:spChg chg="del mod ord">
          <ac:chgData name="Rajorshi Biswas" userId="13142dca-a5ef-41c4-97fb-2a21b1d61c2b" providerId="ADAL" clId="{6689A4AC-02EA-40BD-AA70-69F48F292AF5}" dt="2021-09-02T07:43:20.722" v="2428" actId="700"/>
          <ac:spMkLst>
            <pc:docMk/>
            <pc:sldMk cId="3600314806" sldId="721"/>
            <ac:spMk id="2" creationId="{6DD3B1EF-B1FF-4375-ABBB-F160A5347D50}"/>
          </ac:spMkLst>
        </pc:spChg>
        <pc:spChg chg="del mod ord">
          <ac:chgData name="Rajorshi Biswas" userId="13142dca-a5ef-41c4-97fb-2a21b1d61c2b" providerId="ADAL" clId="{6689A4AC-02EA-40BD-AA70-69F48F292AF5}" dt="2021-09-02T07:43:20.722" v="2428" actId="700"/>
          <ac:spMkLst>
            <pc:docMk/>
            <pc:sldMk cId="3600314806" sldId="721"/>
            <ac:spMk id="3" creationId="{02A24989-36A9-45CB-8215-93C155DFC2DE}"/>
          </ac:spMkLst>
        </pc:spChg>
        <pc:spChg chg="del">
          <ac:chgData name="Rajorshi Biswas" userId="13142dca-a5ef-41c4-97fb-2a21b1d61c2b" providerId="ADAL" clId="{6689A4AC-02EA-40BD-AA70-69F48F292AF5}" dt="2021-09-02T07:43:20.722" v="2428" actId="700"/>
          <ac:spMkLst>
            <pc:docMk/>
            <pc:sldMk cId="3600314806" sldId="721"/>
            <ac:spMk id="4" creationId="{BF7F7059-6FE6-46A4-A8A8-07E180020F6F}"/>
          </ac:spMkLst>
        </pc:spChg>
        <pc:spChg chg="mod ord">
          <ac:chgData name="Rajorshi Biswas" userId="13142dca-a5ef-41c4-97fb-2a21b1d61c2b" providerId="ADAL" clId="{6689A4AC-02EA-40BD-AA70-69F48F292AF5}" dt="2021-09-02T07:43:20.722" v="2428" actId="700"/>
          <ac:spMkLst>
            <pc:docMk/>
            <pc:sldMk cId="3600314806" sldId="721"/>
            <ac:spMk id="5" creationId="{55213F94-F2EF-4D26-877C-6DC91C736573}"/>
          </ac:spMkLst>
        </pc:spChg>
        <pc:spChg chg="add mod ord">
          <ac:chgData name="Rajorshi Biswas" userId="13142dca-a5ef-41c4-97fb-2a21b1d61c2b" providerId="ADAL" clId="{6689A4AC-02EA-40BD-AA70-69F48F292AF5}" dt="2021-09-02T07:43:38.421" v="2441" actId="20577"/>
          <ac:spMkLst>
            <pc:docMk/>
            <pc:sldMk cId="3600314806" sldId="721"/>
            <ac:spMk id="6" creationId="{9F484994-C3B3-4A8E-8876-C94E9CBD60DA}"/>
          </ac:spMkLst>
        </pc:spChg>
        <pc:spChg chg="add mod ord">
          <ac:chgData name="Rajorshi Biswas" userId="13142dca-a5ef-41c4-97fb-2a21b1d61c2b" providerId="ADAL" clId="{6689A4AC-02EA-40BD-AA70-69F48F292AF5}" dt="2021-09-02T07:43:49.865" v="2453" actId="403"/>
          <ac:spMkLst>
            <pc:docMk/>
            <pc:sldMk cId="3600314806" sldId="721"/>
            <ac:spMk id="7" creationId="{35E93A2C-D242-4F10-81B4-EAAA7D1F84DB}"/>
          </ac:spMkLst>
        </pc:spChg>
      </pc:sldChg>
      <pc:sldMasterChg chg="del addSldLayout delSldLayout">
        <pc:chgData name="Rajorshi Biswas" userId="13142dca-a5ef-41c4-97fb-2a21b1d61c2b" providerId="ADAL" clId="{6689A4AC-02EA-40BD-AA70-69F48F292AF5}" dt="2021-08-30T23:53:13.994" v="5" actId="47"/>
        <pc:sldMasterMkLst>
          <pc:docMk/>
          <pc:sldMasterMk cId="1044186722" sldId="2147483648"/>
        </pc:sldMasterMkLst>
        <pc:sldLayoutChg chg="add del">
          <pc:chgData name="Rajorshi Biswas" userId="13142dca-a5ef-41c4-97fb-2a21b1d61c2b" providerId="ADAL" clId="{6689A4AC-02EA-40BD-AA70-69F48F292AF5}" dt="2021-08-30T23:53:13.994" v="5" actId="47"/>
          <pc:sldLayoutMkLst>
            <pc:docMk/>
            <pc:sldMasterMk cId="1044186722" sldId="2147483648"/>
            <pc:sldLayoutMk cId="2039907280" sldId="2147483649"/>
          </pc:sldLayoutMkLst>
        </pc:sldLayoutChg>
        <pc:sldLayoutChg chg="del">
          <pc:chgData name="Rajorshi Biswas" userId="13142dca-a5ef-41c4-97fb-2a21b1d61c2b" providerId="ADAL" clId="{6689A4AC-02EA-40BD-AA70-69F48F292AF5}" dt="2021-08-30T23:53:03.169" v="3" actId="47"/>
          <pc:sldLayoutMkLst>
            <pc:docMk/>
            <pc:sldMasterMk cId="1044186722" sldId="2147483648"/>
            <pc:sldLayoutMk cId="4043449322" sldId="2147483650"/>
          </pc:sldLayoutMkLst>
        </pc:sldLayoutChg>
        <pc:sldLayoutChg chg="del">
          <pc:chgData name="Rajorshi Biswas" userId="13142dca-a5ef-41c4-97fb-2a21b1d61c2b" providerId="ADAL" clId="{6689A4AC-02EA-40BD-AA70-69F48F292AF5}" dt="2021-08-30T23:53:03.169" v="3" actId="47"/>
          <pc:sldLayoutMkLst>
            <pc:docMk/>
            <pc:sldMasterMk cId="1044186722" sldId="2147483648"/>
            <pc:sldLayoutMk cId="445731165" sldId="214748365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843F4-1F1C-4FCD-9C7D-43D93587F3B9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9DC317-D911-40B5-8778-4B813A8584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1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97F046-D9CE-4E18-B20D-8F8E7F16AC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65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outline of my talk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DC317-D911-40B5-8778-4B813A8584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45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97F046-D9CE-4E18-B20D-8F8E7F16ACE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333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Usually, W1 is 10 times of W2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97F046-D9CE-4E18-B20D-8F8E7F16AC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31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Usually, W1 is 10 times of W2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97F046-D9CE-4E18-B20D-8F8E7F16AC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58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Usually, W1 is 10 times of W2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97F046-D9CE-4E18-B20D-8F8E7F16AC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65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DC317-D911-40B5-8778-4B813A85843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78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7AE33-F800-4277-AECA-7CA9BE9C0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66C8F5-1733-4638-AC1C-45770A324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AEF49-5239-4BDC-8C63-23935ED44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B0990-1A75-4AE0-98B1-FC5B69FCBBEF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5E92C-6964-4C79-8DF6-8EE37BDA5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32FF6-623A-4E89-A291-01D7F71E6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63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4BFB0-3F8B-4BAD-93A2-002266FFD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07FA6-BD99-4851-B5A4-0773BC37DC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AA5D4-ACBF-47CA-9548-DA6C780D7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2B40D-403C-43EB-B934-608920134A9E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3B358-F391-441A-A3BA-2A822E034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84B42-F721-4685-A8EF-CB88CCA28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90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323A67-B5A0-4DC4-A63F-0FFFC1FFC2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888B4D-15BA-411B-B472-CF3B14472D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ED515-220B-4164-B1FE-42AD3F362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A696E-2DD7-4797-A560-9E46A240DEAE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A5156-546F-4864-BECF-D4F6C5C10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1669C-2EC1-46D5-8D03-A8F8ADEA1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0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4E229-39E5-4687-B3B4-89D4BB9B9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D9629-6128-41E5-BD7F-FC64F3806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FBA52-24DF-40F0-BC36-CD0E1A78F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0F2-7826-48FA-BBEA-E7B97261A47F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50A70-7182-4DA0-9410-E5AF713CF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91EA9-BEF0-4309-BA8D-D7D16F6C2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1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19314-725F-432A-8652-DFDCF7BBD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2E38F-3D76-4FA8-B376-1DDF48A030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B2D2C-AB12-45EA-B634-FDF8F19BC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3B37-286A-49A7-80E4-A6697850C2C2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D4F83-455C-42D7-8ACF-D70931A57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A5154-4F92-4686-B9A2-AD99DC02E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47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CBDB3-E062-4CEF-BA72-9734F47A4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7242E-5FF1-4D7F-8F60-160FA088D2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442C36-A607-4432-B8E4-D91E011FD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1FC01-1A6D-4DD2-86DA-7FCCE42A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4E863-A83C-4BD8-8FA3-FA5013C17A0C}" type="datetime1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6DE825-DCF6-4AAC-AF1E-73E28A76B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4BC42-E7F0-434F-AC0B-549F03BA3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756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D5AA6-21B9-423B-9046-43A7EA35C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402EEB-3534-4472-B87F-7748F83C9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B4A8D-D8CA-4F94-BA75-3498979EA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A4C9C2-D670-4D81-88AC-6F9EC12550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EA0B91-6A7B-4795-8ED3-6A7F6D30E8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33B172-30EB-4BC4-BF6A-B0C5096B5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C530B-C59A-4ED4-AA72-F62DF3BA1358}" type="datetime1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E7E549-6707-4391-8868-58104239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E71C56-D06D-406F-AF1F-C2173E383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6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ACEBC-F096-46FD-A39F-45764CCB2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94AE9-F593-4C75-9A39-588E50CB9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3BAF-DC14-410A-B2E1-75F6EEC71C5E}" type="datetime1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6584D9-33D0-4C44-8E7A-0A37A469F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FBBD6F-C95F-42A7-BFDE-726FD4136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37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466568-CAB9-4B98-950B-E2F13A94C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2B6CE-7ABA-4FD1-9976-540C7BAAC2D4}" type="datetime1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EF74B0-68E2-4827-9BAD-A5813B1DF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C90394-F5CE-4E25-A3B8-097DAD9F0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8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8128F-CB15-48D8-9FA1-2F065D64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0EB4B-A971-4B81-B8FF-9A1C61BD9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FDA8B-D553-448C-B748-DE112772D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F5EB9-60DD-4619-A901-B4E57BD16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992C3-C0E7-4AF3-96B8-795974B80D50}" type="datetime1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9AB3C2-E99C-4967-BC86-842B573C5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3F8D1C-F9EF-4188-BD6F-81D652039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253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FC77-30E0-4A81-A615-9F4D9B097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EAEB86-FA05-42AB-B481-BD0B5E3D3C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067F3-C195-4F57-9B7C-AF19522308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AF8920-72FF-4329-871C-CC01BC849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98C4A-7D08-4B5C-9F3A-1A986492E69E}" type="datetime1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558DD5-5C7F-4483-84FF-BF8B24CFF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6A8C6-932D-40EA-A2CB-BF469E26F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43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F8188-1921-40F2-BC48-6A7E8D44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B8D0E-0028-4794-95F9-C51E94A85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8E34F-9877-4055-8BED-5464C144B9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2598D-4931-4C79-ADDC-B90DFA261ACC}" type="datetime1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ED3E8D-B07C-4A37-BBE1-89B9D0C4C5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F548B-8FF1-43BC-96CF-A52B5B097D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22ABC-6E13-445B-BC68-6D867467A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89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2D6B480-CF6C-4F40-B248-DA6231CEF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2830" y="2025273"/>
            <a:ext cx="9773265" cy="1295323"/>
          </a:xfrm>
        </p:spPr>
        <p:txBody>
          <a:bodyPr>
            <a:normAutofit/>
          </a:bodyPr>
          <a:lstStyle/>
          <a:p>
            <a:r>
              <a:rPr lang="en-US" sz="2800" b="0" i="0" dirty="0">
                <a:solidFill>
                  <a:srgbClr val="000000"/>
                </a:solidFill>
                <a:effectLst/>
                <a:latin typeface="NimbusRomNo9L-Regu"/>
              </a:rPr>
              <a:t>Efficient Switch Migration for Controller Load Balancing in Software Defined Networking</a:t>
            </a:r>
            <a:endParaRPr lang="en-US" sz="5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36FEAA-226F-4ADA-B9C6-3A77CA693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B8280E-D233-4DCE-8DA1-2899537C257D}"/>
              </a:ext>
            </a:extLst>
          </p:cNvPr>
          <p:cNvSpPr txBox="1"/>
          <p:nvPr/>
        </p:nvSpPr>
        <p:spPr>
          <a:xfrm>
            <a:off x="3349998" y="3989756"/>
            <a:ext cx="5038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Rajorshi Biswas and </a:t>
            </a:r>
            <a:r>
              <a:rPr lang="en-US" dirty="0" err="1"/>
              <a:t>Jie</a:t>
            </a:r>
            <a:r>
              <a:rPr lang="en-US" dirty="0"/>
              <a:t> Wu</a:t>
            </a:r>
          </a:p>
          <a:p>
            <a:pPr algn="ctr"/>
            <a:r>
              <a:rPr lang="en-GB" altLang="zh-CN" sz="1800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Dept. of Computer and Info. Sciences</a:t>
            </a:r>
          </a:p>
          <a:p>
            <a:pPr algn="ctr"/>
            <a:r>
              <a:rPr lang="en-GB" altLang="zh-CN" sz="1800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Temple University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436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BD805-18CC-4265-BB3D-14B5F99DD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Incremental Deployment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CE114-7AA9-4A68-805F-532A5D561B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Problem:</a:t>
            </a:r>
          </a:p>
          <a:p>
            <a:pPr lvl="1"/>
            <a:r>
              <a:rPr lang="en-US" dirty="0"/>
              <a:t>Find a Switch-Controller Assignment that minimizes cost. </a:t>
            </a:r>
          </a:p>
          <a:p>
            <a:r>
              <a:rPr lang="en-US" dirty="0"/>
              <a:t>Constraints</a:t>
            </a:r>
          </a:p>
          <a:p>
            <a:pPr lvl="1"/>
            <a:r>
              <a:rPr lang="en-US" dirty="0"/>
              <a:t>Controller capacity constraints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Old switch assignment-new switch assignment &lt; K</a:t>
            </a:r>
          </a:p>
          <a:p>
            <a:pPr lvl="1"/>
            <a:r>
              <a:rPr lang="en-US" dirty="0"/>
              <a:t>Switch migration can be only to neighbors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6EA32C-2CF5-424E-AA5C-C4323AB69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022ABC-6E13-445B-BC68-6D867467A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F4807CA-F5D1-48B8-A4F0-97ADFD4B8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8650" y="2145668"/>
            <a:ext cx="5025579" cy="298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070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DEE98-A900-4B69-8DE1-9C64CD934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Incremental Deployment Solution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1F35DD-4101-4CC3-AC89-5CC4224DFF4A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Greedy:</a:t>
                </a:r>
              </a:p>
              <a:p>
                <a:pPr lvl="1"/>
                <a:r>
                  <a:rPr lang="en-US" dirty="0"/>
                  <a:t>Find overloaded and underutilized controllers.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∪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Find the neighbors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dirty="0"/>
                  <a:t> that belongs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Calculate the benefit of migration for each neighbors.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𝐵𝑒𝑛𝑒𝑓𝑖𝑡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𝑜𝑓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𝑚𝑖𝑔𝑟𝑎𝑡𝑖𝑜𝑛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𝑝𝑟𝑒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𝑚𝑖𝑔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𝑐𝑜𝑠𝑡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𝑎𝑓𝑡𝑒𝑟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𝑚𝑖𝑔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𝑐𝑜𝑠𝑡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Choose the neighbors with max benefit.</a:t>
                </a:r>
              </a:p>
              <a:p>
                <a:pPr lvl="1"/>
                <a:r>
                  <a:rPr lang="en-US" dirty="0"/>
                  <a:t>Continue K times or until every is balanced.</a:t>
                </a:r>
              </a:p>
              <a:p>
                <a:r>
                  <a:rPr lang="en-US" dirty="0"/>
                  <a:t>Complexity: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71F35DD-4101-4CC3-AC89-5CC4224DFF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1882" t="-3501" r="-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EBDEC5-4FEF-41A3-BBA4-53A9CD38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022ABC-6E13-445B-BC68-6D867467A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Content Placeholder 10">
            <a:extLst>
              <a:ext uri="{FF2B5EF4-FFF2-40B4-BE49-F238E27FC236}">
                <a16:creationId xmlns:a16="http://schemas.microsoft.com/office/drawing/2014/main" id="{13CDE4E8-5250-48A8-9447-F2BD66E28C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1725" y="2310606"/>
            <a:ext cx="5162550" cy="338137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BE3869E-EB3F-4F88-8449-22B3F3F4A2F6}"/>
              </a:ext>
            </a:extLst>
          </p:cNvPr>
          <p:cNvSpPr txBox="1"/>
          <p:nvPr/>
        </p:nvSpPr>
        <p:spPr>
          <a:xfrm>
            <a:off x="6877050" y="2125940"/>
            <a:ext cx="1381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overloaded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493146-88AE-4BB0-A4D4-608D6B1177E5}"/>
              </a:ext>
            </a:extLst>
          </p:cNvPr>
          <p:cNvSpPr txBox="1"/>
          <p:nvPr/>
        </p:nvSpPr>
        <p:spPr>
          <a:xfrm>
            <a:off x="9291637" y="2125940"/>
            <a:ext cx="1728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underutilized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2BF2992-FA09-45FF-92DF-1282A87A988A}"/>
              </a:ext>
            </a:extLst>
          </p:cNvPr>
          <p:cNvSpPr/>
          <p:nvPr/>
        </p:nvSpPr>
        <p:spPr>
          <a:xfrm>
            <a:off x="8829674" y="4286250"/>
            <a:ext cx="885825" cy="866775"/>
          </a:xfrm>
          <a:prstGeom prst="ellipse">
            <a:avLst/>
          </a:prstGeom>
          <a:solidFill>
            <a:srgbClr val="FF0000">
              <a:alpha val="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364748D-59F0-4F34-B8A9-548D3B03331D}"/>
              </a:ext>
            </a:extLst>
          </p:cNvPr>
          <p:cNvSpPr/>
          <p:nvPr/>
        </p:nvSpPr>
        <p:spPr>
          <a:xfrm>
            <a:off x="7539037" y="3324225"/>
            <a:ext cx="885825" cy="866775"/>
          </a:xfrm>
          <a:prstGeom prst="ellipse">
            <a:avLst/>
          </a:prstGeom>
          <a:solidFill>
            <a:srgbClr val="FF0000">
              <a:alpha val="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E1D9859C-DAA5-4511-88FF-B6CD3615E5EA}"/>
              </a:ext>
            </a:extLst>
          </p:cNvPr>
          <p:cNvSpPr/>
          <p:nvPr/>
        </p:nvSpPr>
        <p:spPr>
          <a:xfrm>
            <a:off x="8343899" y="3802062"/>
            <a:ext cx="485775" cy="2439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B39163D3-15E4-4BB9-8E11-28D241E0C7D8}"/>
              </a:ext>
            </a:extLst>
          </p:cNvPr>
          <p:cNvSpPr/>
          <p:nvPr/>
        </p:nvSpPr>
        <p:spPr>
          <a:xfrm>
            <a:off x="9496425" y="4909066"/>
            <a:ext cx="485775" cy="2439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DF3C42-015D-4582-B8A7-E223459FAF1D}"/>
              </a:ext>
            </a:extLst>
          </p:cNvPr>
          <p:cNvSpPr txBox="1"/>
          <p:nvPr/>
        </p:nvSpPr>
        <p:spPr>
          <a:xfrm>
            <a:off x="6162675" y="5888473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Migration of X is more beneficiary than migration of B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B43D075-D749-4273-BEFE-06FD64B8C7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6363" y="5549318"/>
            <a:ext cx="1628775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067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14D9E-91F3-4D4E-B02A-630855615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Experiments and Simulations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EE1DDC0-4198-411F-8902-3B4FCBA9AD4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33400" y="2160190"/>
            <a:ext cx="5124450" cy="2404269"/>
          </a:xfrm>
        </p:spPr>
      </p:pic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909A7B58-4DDC-4B30-A9FA-13CEE5228E4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181725" y="2386806"/>
            <a:ext cx="5172075" cy="2619375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C2E26-0CC0-461C-BC5F-AE9E42573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022ABC-6E13-445B-BC68-6D867467A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6BC64B-41BB-4394-80CB-2ADEBEBC3834}"/>
              </a:ext>
            </a:extLst>
          </p:cNvPr>
          <p:cNvSpPr txBox="1"/>
          <p:nvPr/>
        </p:nvSpPr>
        <p:spPr>
          <a:xfrm>
            <a:off x="1861721" y="5033961"/>
            <a:ext cx="2800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Migration delay: 5.2s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DC83F4-C460-481D-A83F-B579CAA2880E}"/>
              </a:ext>
            </a:extLst>
          </p:cNvPr>
          <p:cNvSpPr txBox="1"/>
          <p:nvPr/>
        </p:nvSpPr>
        <p:spPr>
          <a:xfrm>
            <a:off x="7191375" y="5139808"/>
            <a:ext cx="1533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Sparse T1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F97B72-52BC-4B12-94D8-84A6B11C56FC}"/>
              </a:ext>
            </a:extLst>
          </p:cNvPr>
          <p:cNvSpPr txBox="1"/>
          <p:nvPr/>
        </p:nvSpPr>
        <p:spPr>
          <a:xfrm>
            <a:off x="9505950" y="5127267"/>
            <a:ext cx="1533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Dense T2</a:t>
            </a:r>
          </a:p>
        </p:txBody>
      </p:sp>
    </p:spTree>
    <p:extLst>
      <p:ext uri="{BB962C8B-B14F-4D97-AF65-F5344CB8AC3E}">
        <p14:creationId xmlns:p14="http://schemas.microsoft.com/office/powerpoint/2010/main" val="1519669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EC1D7-84EE-47E9-9B63-E7CF952CA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Simulation Results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AE7B2A0-FCA1-4A40-A54C-62AD33BBFC1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90549" y="1690688"/>
            <a:ext cx="6696075" cy="2241442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5E8843-8E11-41E6-ACB2-021B2ABDA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022ABC-6E13-445B-BC68-6D867467A6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5EA84DF-5116-41A5-8B85-9B819350AA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874" y="4001294"/>
            <a:ext cx="6762750" cy="2286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83000CF-F6F6-4437-A38F-7AC2130BCDB0}"/>
              </a:ext>
            </a:extLst>
          </p:cNvPr>
          <p:cNvSpPr txBox="1"/>
          <p:nvPr/>
        </p:nvSpPr>
        <p:spPr>
          <a:xfrm>
            <a:off x="7362826" y="2044646"/>
            <a:ext cx="4267200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Initial Deployment: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Distance based has the highest cost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Greedy is 10% lower and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Clustering is 20% lower than distance based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4D625E-8DCC-40EC-9A8F-4E6B38D1443E}"/>
              </a:ext>
            </a:extLst>
          </p:cNvPr>
          <p:cNvSpPr txBox="1"/>
          <p:nvPr/>
        </p:nvSpPr>
        <p:spPr>
          <a:xfrm>
            <a:off x="7362826" y="4544833"/>
            <a:ext cx="4676774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Incremental Deployment: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Distance based has the highest cost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 updates is 11% lower and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 updates is 24% lower than distance based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8F9D95-A5FA-4C8D-9E14-FC53ED55162F}"/>
              </a:ext>
            </a:extLst>
          </p:cNvPr>
          <p:cNvSpPr txBox="1"/>
          <p:nvPr/>
        </p:nvSpPr>
        <p:spPr>
          <a:xfrm>
            <a:off x="1598443" y="6308209"/>
            <a:ext cx="1533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Sparse T1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FD3C1B-FFA3-4BB8-A5FD-AAF506482EC5}"/>
              </a:ext>
            </a:extLst>
          </p:cNvPr>
          <p:cNvSpPr txBox="1"/>
          <p:nvPr/>
        </p:nvSpPr>
        <p:spPr>
          <a:xfrm>
            <a:off x="5104521" y="6356350"/>
            <a:ext cx="1533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Dense T2</a:t>
            </a:r>
          </a:p>
        </p:txBody>
      </p:sp>
    </p:spTree>
    <p:extLst>
      <p:ext uri="{BB962C8B-B14F-4D97-AF65-F5344CB8AC3E}">
        <p14:creationId xmlns:p14="http://schemas.microsoft.com/office/powerpoint/2010/main" val="576492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F484994-C3B3-4A8E-8876-C94E9CBD60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35E93A2C-D242-4F10-81B4-EAAA7D1F84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Q&amp;A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213F94-F2EF-4D26-877C-6DC91C736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14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8FC09-D755-408F-A184-6C78C3097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2B99C-D8A8-4C27-84FC-DF1758437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Switch migration and System Model</a:t>
            </a:r>
          </a:p>
          <a:p>
            <a:pPr>
              <a:lnSpc>
                <a:spcPct val="150000"/>
              </a:lnSpc>
            </a:pPr>
            <a:r>
              <a:rPr lang="en-US" dirty="0"/>
              <a:t>Some existing works </a:t>
            </a:r>
          </a:p>
          <a:p>
            <a:pPr>
              <a:lnSpc>
                <a:spcPct val="150000"/>
              </a:lnSpc>
            </a:pPr>
            <a:r>
              <a:rPr lang="en-US" dirty="0"/>
              <a:t>Problem Definition: Minimizing Cost </a:t>
            </a:r>
          </a:p>
          <a:p>
            <a:pPr>
              <a:lnSpc>
                <a:spcPct val="150000"/>
              </a:lnSpc>
            </a:pPr>
            <a:r>
              <a:rPr lang="en-US" dirty="0"/>
              <a:t>Different solutions</a:t>
            </a:r>
          </a:p>
          <a:p>
            <a:pPr>
              <a:lnSpc>
                <a:spcPct val="150000"/>
              </a:lnSpc>
            </a:pPr>
            <a:r>
              <a:rPr lang="en-US" dirty="0"/>
              <a:t>Simulation and Experimental results</a:t>
            </a:r>
          </a:p>
          <a:p>
            <a:pPr>
              <a:lnSpc>
                <a:spcPct val="150000"/>
              </a:lnSpc>
            </a:pPr>
            <a:r>
              <a:rPr lang="en-US" dirty="0"/>
              <a:t>Q&amp;A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85D8B-0B70-4A38-B62D-F3D14419D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 descr="A clock is shown at the time&#10;&#10;Description automatically generated">
            <a:extLst>
              <a:ext uri="{FF2B5EF4-FFF2-40B4-BE49-F238E27FC236}">
                <a16:creationId xmlns:a16="http://schemas.microsoft.com/office/drawing/2014/main" id="{A5079A06-0548-420A-93A0-AB27722EF8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6751" y="4248303"/>
            <a:ext cx="3730897" cy="2018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764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43DCC-89CB-4289-A98F-877D755B6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System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6F98B-08BB-4B28-8CEE-25E3F7B9D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31979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Switch Migration</a:t>
            </a:r>
          </a:p>
          <a:p>
            <a:pPr lvl="1"/>
            <a:r>
              <a:rPr lang="en-US" dirty="0"/>
              <a:t>Changing the controller of an SDN switch</a:t>
            </a:r>
          </a:p>
          <a:p>
            <a:r>
              <a:rPr lang="en-US" dirty="0"/>
              <a:t>Controller Load</a:t>
            </a:r>
          </a:p>
          <a:p>
            <a:pPr lvl="1"/>
            <a:r>
              <a:rPr lang="en-US" dirty="0"/>
              <a:t>Path finding requests</a:t>
            </a:r>
          </a:p>
          <a:p>
            <a:pPr lvl="1"/>
            <a:r>
              <a:rPr lang="en-US" dirty="0"/>
              <a:t>Intermediate node query requests</a:t>
            </a:r>
          </a:p>
          <a:p>
            <a:r>
              <a:rPr lang="en-US" dirty="0"/>
              <a:t>Response Delay:</a:t>
            </a:r>
          </a:p>
          <a:p>
            <a:pPr lvl="1"/>
            <a:r>
              <a:rPr lang="en-US" dirty="0"/>
              <a:t># of hops to controller</a:t>
            </a:r>
          </a:p>
          <a:p>
            <a:pPr lvl="1"/>
            <a:r>
              <a:rPr lang="en-US" dirty="0"/>
              <a:t>Controller load</a:t>
            </a:r>
          </a:p>
          <a:p>
            <a:r>
              <a:rPr lang="en-US" dirty="0"/>
              <a:t>Green Flow</a:t>
            </a:r>
          </a:p>
          <a:p>
            <a:pPr lvl="1"/>
            <a:r>
              <a:rPr lang="en-US" dirty="0"/>
              <a:t>path construction (A) + intermediate query (D)</a:t>
            </a:r>
          </a:p>
          <a:p>
            <a:r>
              <a:rPr lang="en-US" dirty="0"/>
              <a:t>Red Flow</a:t>
            </a:r>
          </a:p>
          <a:p>
            <a:pPr lvl="1"/>
            <a:r>
              <a:rPr lang="en-US" dirty="0"/>
              <a:t>path construction (X) + path construction (D) + intermediate query (B)</a:t>
            </a:r>
          </a:p>
          <a:p>
            <a:pPr lvl="1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E7C84E-2E80-4BC1-833E-021F43AE63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1623" y="2100025"/>
            <a:ext cx="5324475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560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88C5C9C-EEB1-4A73-9C17-0DFA2C14C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 Migration is Challenging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69E236-F5A1-48FA-A7EB-A72738C245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72179"/>
            <a:ext cx="5181600" cy="3504784"/>
          </a:xfrm>
        </p:spPr>
        <p:txBody>
          <a:bodyPr>
            <a:normAutofit/>
          </a:bodyPr>
          <a:lstStyle/>
          <a:p>
            <a:r>
              <a:rPr lang="en-US" dirty="0"/>
              <a:t>Challenges</a:t>
            </a:r>
          </a:p>
          <a:p>
            <a:pPr lvl="1"/>
            <a:r>
              <a:rPr lang="en-US" dirty="0"/>
              <a:t>Sporadic assignment leads to higher number of path construction.</a:t>
            </a:r>
          </a:p>
          <a:p>
            <a:pPr lvl="1"/>
            <a:r>
              <a:rPr lang="en-US" dirty="0"/>
              <a:t>Flows change frequently.</a:t>
            </a:r>
          </a:p>
          <a:p>
            <a:pPr lvl="1"/>
            <a:r>
              <a:rPr lang="en-US" dirty="0"/>
              <a:t>Live migration is not possible.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93E73B-34F8-4939-96D2-8E9A5514F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4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2BC593D-3B23-47C5-9243-84B44156A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1822" y="2430262"/>
            <a:ext cx="4689860" cy="313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50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E16BC-7BA5-4F43-814F-A3BEAB12B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Previous Works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4EADC5-959D-4074-AD63-3CF0FF419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8979874-C720-4ED8-B11C-EB58D0A56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612950"/>
              </p:ext>
            </p:extLst>
          </p:nvPr>
        </p:nvGraphicFramePr>
        <p:xfrm>
          <a:off x="740546" y="1987639"/>
          <a:ext cx="10835936" cy="4368711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7293418">
                  <a:extLst>
                    <a:ext uri="{9D8B030D-6E8A-4147-A177-3AD203B41FA5}">
                      <a16:colId xmlns:a16="http://schemas.microsoft.com/office/drawing/2014/main" val="453446971"/>
                    </a:ext>
                  </a:extLst>
                </a:gridCol>
                <a:gridCol w="3542518">
                  <a:extLst>
                    <a:ext uri="{9D8B030D-6E8A-4147-A177-3AD203B41FA5}">
                      <a16:colId xmlns:a16="http://schemas.microsoft.com/office/drawing/2014/main" val="1153634603"/>
                    </a:ext>
                  </a:extLst>
                </a:gridCol>
              </a:tblGrid>
              <a:tr h="302657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Limitations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518185"/>
                  </a:ext>
                </a:extLst>
              </a:tr>
              <a:tr h="1909772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ILP based Systems: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X. Zhang, L. Li and C. -b. Yan, "Robust Controller Placement Based on Load Balancing in Software Defined Networks," ICNSC, 2020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L. Li, N. Du, H. Liu, R. Zhang and C. Yan, "Towards robust controller placement in software-defined networks against links failure," 2019 IFIP/IEEE Symposium on Integrated Network and Service Management.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omic Sans MS"/>
                          <a:cs typeface="Calibri" panose="020F0502020204030204" pitchFamily="34" charset="0"/>
                          <a:sym typeface="Comic Sans MS"/>
                        </a:rPr>
                        <a:t>ILP based solutions takes long time in large topologies.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omic Sans MS"/>
                          <a:cs typeface="Calibri" panose="020F0502020204030204" pitchFamily="34" charset="0"/>
                          <a:sym typeface="Comic Sans MS"/>
                        </a:rPr>
                        <a:t>Does not consider dynamic/incremental adjustment.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614648"/>
                  </a:ext>
                </a:extLst>
              </a:tr>
              <a:tr h="2093179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Heuristic/Greedy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F. He and E. Oki, "Load Balancing Model against Multiple Controller Failures in Software Defined Networks," ICC 2020.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omic Sans MS"/>
                          <a:cs typeface="Calibri" panose="020F0502020204030204" pitchFamily="34" charset="0"/>
                          <a:sym typeface="Comic Sans MS"/>
                        </a:rPr>
                        <a:t>Does not consider the control network delay.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omic Sans MS"/>
                          <a:cs typeface="Calibri" panose="020F0502020204030204" pitchFamily="34" charset="0"/>
                          <a:sym typeface="Comic Sans MS"/>
                        </a:rPr>
                        <a:t>Dynamic/incremental adjustments is not considered.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778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7411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43DCC-89CB-4289-A98F-877D755B6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Minimize Cost of Assignment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46F98B-08BB-4B28-8CEE-25E3F7B9D4A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4931979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Cost is a weighted sum of three metrics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number of path construction request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r>
                  <a:rPr lang="en-US" dirty="0"/>
                  <a:t> number of intermediate query requests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total number of hops from each switch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6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𝑄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F46F98B-08BB-4B28-8CEE-25E3F7B9D4A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4931979" cy="4351338"/>
              </a:xfrm>
              <a:blipFill>
                <a:blip r:embed="rId2"/>
                <a:stretch>
                  <a:fillRect l="-2225" t="-2241" r="-14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AFE30CD-9512-48F3-A689-8EB5C9746A8E}"/>
              </a:ext>
            </a:extLst>
          </p:cNvPr>
          <p:cNvSpPr txBox="1">
            <a:spLocks/>
          </p:cNvSpPr>
          <p:nvPr/>
        </p:nvSpPr>
        <p:spPr>
          <a:xfrm>
            <a:off x="6583533" y="1825625"/>
            <a:ext cx="4389268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Problem: </a:t>
            </a:r>
          </a:p>
          <a:p>
            <a:pPr lvl="1"/>
            <a:r>
              <a:rPr lang="en-US" dirty="0"/>
              <a:t>Find a Switch-Controller Assignment that minimizes cost. </a:t>
            </a:r>
          </a:p>
          <a:p>
            <a:r>
              <a:rPr lang="en-US" dirty="0"/>
              <a:t>Constraints:</a:t>
            </a:r>
          </a:p>
          <a:p>
            <a:pPr lvl="1"/>
            <a:r>
              <a:rPr lang="en-US" dirty="0"/>
              <a:t>Controller capacity constraints</a:t>
            </a:r>
          </a:p>
          <a:p>
            <a:pPr lvl="1"/>
            <a:r>
              <a:rPr lang="en-US" dirty="0"/>
              <a:t>Switch migration can be only to neighbors</a:t>
            </a:r>
          </a:p>
          <a:p>
            <a:pPr lvl="1"/>
            <a:endParaRPr lang="en-US" dirty="0"/>
          </a:p>
          <a:p>
            <a:r>
              <a:rPr lang="en-US" dirty="0"/>
              <a:t>Two Scenarios:</a:t>
            </a:r>
          </a:p>
          <a:p>
            <a:pPr lvl="1"/>
            <a:r>
              <a:rPr lang="en-US" dirty="0"/>
              <a:t>Initial deployment</a:t>
            </a:r>
          </a:p>
          <a:p>
            <a:pPr lvl="2"/>
            <a:r>
              <a:rPr lang="en-US" dirty="0"/>
              <a:t>Greedy</a:t>
            </a:r>
          </a:p>
          <a:p>
            <a:pPr lvl="2"/>
            <a:r>
              <a:rPr lang="en-US" dirty="0"/>
              <a:t>Clustering</a:t>
            </a:r>
          </a:p>
          <a:p>
            <a:pPr lvl="1"/>
            <a:r>
              <a:rPr lang="en-US" dirty="0"/>
              <a:t>Incremental deployment</a:t>
            </a:r>
          </a:p>
          <a:p>
            <a:pPr lvl="2"/>
            <a:r>
              <a:rPr lang="en-US" dirty="0"/>
              <a:t>Greedy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139CCE-6717-48BB-8756-EEC0DC323C37}"/>
              </a:ext>
            </a:extLst>
          </p:cNvPr>
          <p:cNvSpPr txBox="1"/>
          <p:nvPr/>
        </p:nvSpPr>
        <p:spPr>
          <a:xfrm>
            <a:off x="6649476" y="5942568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NP-Hard, Graph Partitioning Problem</a:t>
            </a:r>
          </a:p>
        </p:txBody>
      </p:sp>
    </p:spTree>
    <p:extLst>
      <p:ext uri="{BB962C8B-B14F-4D97-AF65-F5344CB8AC3E}">
        <p14:creationId xmlns:p14="http://schemas.microsoft.com/office/powerpoint/2010/main" val="3517693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767AB-AE2B-4289-9EA1-ED657D5A4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deployment: Minimize Cost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65D33B-86B0-4AD8-9E2C-54713731C2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257800" cy="4351338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/>
                  <a:t>Greedy Solution:</a:t>
                </a:r>
              </a:p>
              <a:p>
                <a:pPr lvl="1"/>
                <a:r>
                  <a:rPr lang="en-US" dirty="0"/>
                  <a:t>Consider a bucket for each controller.</a:t>
                </a:r>
              </a:p>
              <a:p>
                <a:pPr lvl="1"/>
                <a:r>
                  <a:rPr lang="en-US" dirty="0"/>
                  <a:t>Initially, add the switch to the bucket which produce minimum amount of cost.</a:t>
                </a:r>
              </a:p>
              <a:p>
                <a:pPr lvl="1"/>
                <a:r>
                  <a:rPr lang="en-US" dirty="0"/>
                  <a:t>Consider the neighbors for future extension. </a:t>
                </a:r>
              </a:p>
              <a:p>
                <a:pPr lvl="1"/>
                <a:r>
                  <a:rPr lang="en-US" dirty="0"/>
                  <a:t>Add a switch from the neighbors that produce minimum cost.</a:t>
                </a:r>
              </a:p>
              <a:p>
                <a:r>
                  <a:rPr lang="en-US" dirty="0"/>
                  <a:t>Complexity: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|))</m:t>
                    </m:r>
                  </m:oMath>
                </a14:m>
                <a:r>
                  <a:rPr lang="en-US" dirty="0"/>
                  <a:t> </a:t>
                </a:r>
                <a:br>
                  <a:rPr lang="en-US" dirty="0"/>
                </a:br>
                <a:endParaRPr lang="en-US" dirty="0"/>
              </a:p>
              <a:p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65D33B-86B0-4AD8-9E2C-54713731C2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257800" cy="4351338"/>
              </a:xfrm>
              <a:blipFill>
                <a:blip r:embed="rId3"/>
                <a:stretch>
                  <a:fillRect l="-1856" t="-2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B57FD-DDAE-4100-9833-78ED912A2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C9F225-A200-42F0-8C3E-227A937DFB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8681" y="1825625"/>
            <a:ext cx="5257800" cy="364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176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767AB-AE2B-4289-9EA1-ED657D5A4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deployment: Minimize Cost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65D33B-86B0-4AD8-9E2C-54713731C2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257800" cy="435133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/>
                  <a:t>An Example:</a:t>
                </a:r>
              </a:p>
              <a:p>
                <a:r>
                  <a:rPr lang="en-US" dirty="0"/>
                  <a:t>First round:</a:t>
                </a:r>
              </a:p>
              <a:p>
                <a:pPr lvl="1"/>
                <a:r>
                  <a:rPr lang="en-US" dirty="0"/>
                  <a:t>[A] [W]</a:t>
                </a:r>
              </a:p>
              <a:p>
                <a:pPr lvl="1"/>
                <a:r>
                  <a:rPr lang="en-US" dirty="0"/>
                  <a:t>Candidates [B, C, D] [B, X, Y]</a:t>
                </a:r>
              </a:p>
              <a:p>
                <a:pPr lvl="1"/>
                <a:r>
                  <a:rPr lang="en-US" dirty="0"/>
                  <a:t>C-&gt;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is the minimum cost</a:t>
                </a:r>
              </a:p>
              <a:p>
                <a:r>
                  <a:rPr lang="en-US" dirty="0"/>
                  <a:t>Second round:</a:t>
                </a:r>
              </a:p>
              <a:p>
                <a:pPr lvl="1"/>
                <a:r>
                  <a:rPr lang="en-US" dirty="0"/>
                  <a:t>[A, C] [W]</a:t>
                </a:r>
              </a:p>
              <a:p>
                <a:pPr lvl="1"/>
                <a:r>
                  <a:rPr lang="en-US"/>
                  <a:t>Candidates [B,D] </a:t>
                </a:r>
                <a:r>
                  <a:rPr lang="en-US" dirty="0"/>
                  <a:t>[B, X, Y]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Final Round:</a:t>
                </a:r>
              </a:p>
              <a:p>
                <a:pPr lvl="1"/>
                <a:r>
                  <a:rPr lang="en-US" dirty="0"/>
                  <a:t>[A,B,C,D,X] [W,Y,Z]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65D33B-86B0-4AD8-9E2C-54713731C2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257800" cy="4351338"/>
              </a:xfrm>
              <a:blipFill>
                <a:blip r:embed="rId3"/>
                <a:stretch>
                  <a:fillRect l="-2088" t="-3081" b="-28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B57FD-DDAE-4100-9833-78ED912A2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C9F225-A200-42F0-8C3E-227A937DFB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8681" y="1825625"/>
            <a:ext cx="5257800" cy="3641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11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767AB-AE2B-4289-9EA1-ED657D5A4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deployment: Minimize Cost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65D33B-86B0-4AD8-9E2C-54713731C2F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257800" cy="435133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Clustering Solution:</a:t>
                </a:r>
              </a:p>
              <a:p>
                <a:pPr lvl="1"/>
                <a:r>
                  <a:rPr lang="en-US" dirty="0"/>
                  <a:t>Create distance matric from the topology</a:t>
                </a:r>
              </a:p>
              <a:p>
                <a:pPr lvl="1"/>
                <a:r>
                  <a:rPr lang="en-US" dirty="0"/>
                  <a:t>This distance matrix is normalized and used for hierarchical clustering.</a:t>
                </a:r>
              </a:p>
              <a:p>
                <a:pPr lvl="1"/>
                <a:r>
                  <a:rPr lang="en-US" dirty="0"/>
                  <a:t>We set the number of clusters as the number of controller. </a:t>
                </a:r>
              </a:p>
              <a:p>
                <a:pPr lvl="1"/>
                <a:r>
                  <a:rPr lang="en-US" dirty="0"/>
                  <a:t>Each cluster is assigned to the controller that produces minimum cost. </a:t>
                </a:r>
              </a:p>
              <a:p>
                <a:r>
                  <a:rPr lang="en-US" dirty="0"/>
                  <a:t>Complexity: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Example:</a:t>
                </a:r>
              </a:p>
              <a:p>
                <a:pPr lvl="1"/>
                <a:r>
                  <a:rPr lang="en-US" dirty="0"/>
                  <a:t>[A,B,C,D,X] [W,Y,Z]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265D33B-86B0-4AD8-9E2C-54713731C2F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257800" cy="4351338"/>
              </a:xfrm>
              <a:blipFill>
                <a:blip r:embed="rId3"/>
                <a:stretch>
                  <a:fillRect l="-1856" t="-3501" r="-11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B57FD-DDAE-4100-9833-78ED912A2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22ABC-6E13-445B-BC68-6D867467A682}" type="slidenum">
              <a:rPr lang="en-US" smtClean="0"/>
              <a:t>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C9F225-A200-42F0-8C3E-227A937DFB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198" y="1559385"/>
            <a:ext cx="3525961" cy="24419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2B92E48-22F0-4D97-8325-EA7BB01EEC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1756" y="4127500"/>
            <a:ext cx="2647950" cy="222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56246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842</Words>
  <Application>Microsoft Office PowerPoint</Application>
  <PresentationFormat>Widescreen</PresentationFormat>
  <Paragraphs>154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NimbusRomNo9L-Regu</vt:lpstr>
      <vt:lpstr>1_Office Theme</vt:lpstr>
      <vt:lpstr>Efficient Switch Migration for Controller Load Balancing in Software Defined Networking</vt:lpstr>
      <vt:lpstr>Outline</vt:lpstr>
      <vt:lpstr>System Model</vt:lpstr>
      <vt:lpstr>Switch Migration is Challenging</vt:lpstr>
      <vt:lpstr>Previous Works</vt:lpstr>
      <vt:lpstr>Problem: Minimize Cost of Assignment</vt:lpstr>
      <vt:lpstr>Initial deployment: Minimize Cost</vt:lpstr>
      <vt:lpstr>Initial deployment: Minimize Cost</vt:lpstr>
      <vt:lpstr>Initial deployment: Minimize Cost</vt:lpstr>
      <vt:lpstr>Incremental Deployment</vt:lpstr>
      <vt:lpstr>Incremental Deployment Solution</vt:lpstr>
      <vt:lpstr>Experiments and Simulations</vt:lpstr>
      <vt:lpstr>Simulation Results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Model</dc:title>
  <dc:creator>Rajorshi Biswas</dc:creator>
  <cp:lastModifiedBy>Rajorshi Biswas</cp:lastModifiedBy>
  <cp:revision>3</cp:revision>
  <dcterms:created xsi:type="dcterms:W3CDTF">2021-08-30T23:52:34Z</dcterms:created>
  <dcterms:modified xsi:type="dcterms:W3CDTF">2021-09-02T08:03:21Z</dcterms:modified>
</cp:coreProperties>
</file>