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91" r:id="rId3"/>
    <p:sldId id="306" r:id="rId4"/>
    <p:sldId id="310" r:id="rId5"/>
    <p:sldId id="308" r:id="rId6"/>
    <p:sldId id="261" r:id="rId7"/>
    <p:sldId id="294" r:id="rId8"/>
    <p:sldId id="293" r:id="rId9"/>
    <p:sldId id="296" r:id="rId10"/>
    <p:sldId id="297" r:id="rId11"/>
    <p:sldId id="298" r:id="rId12"/>
    <p:sldId id="299" r:id="rId13"/>
    <p:sldId id="309" r:id="rId14"/>
    <p:sldId id="312" r:id="rId15"/>
    <p:sldId id="288" r:id="rId16"/>
    <p:sldId id="301" r:id="rId17"/>
    <p:sldId id="303" r:id="rId18"/>
    <p:sldId id="304" r:id="rId19"/>
    <p:sldId id="313" r:id="rId20"/>
    <p:sldId id="274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231" autoAdjust="0"/>
  </p:normalViewPr>
  <p:slideViewPr>
    <p:cSldViewPr>
      <p:cViewPr varScale="1">
        <p:scale>
          <a:sx n="82" d="100"/>
          <a:sy n="82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876B9-E689-4263-9645-B4E08720F236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310B00-CBC8-4245-88F7-CF97A8FD2E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4185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9D0A9-CA4D-453B-A8EC-8F6CA22FEA94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D8069-22C7-4545-B15D-8659D29D72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063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F26269F-217F-46D6-A034-661FD1293753}" type="datetime1">
              <a:rPr lang="en-US" smtClean="0"/>
              <a:t>5/14/2013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27DC-1BAC-4843-9EBE-57AE6C47B6EF}" type="datetime1">
              <a:rPr lang="en-US" smtClean="0"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5DF5D1E-F11E-4CA4-94DC-8AEF4134BB98}" type="datetime1">
              <a:rPr lang="en-US" smtClean="0"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5FC5-D758-45AA-9A34-0C5BD15AE693}" type="datetime1">
              <a:rPr lang="en-US" smtClean="0"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6D23-1896-4B8A-98E9-EB673B7CF254}" type="datetime1">
              <a:rPr lang="en-US" smtClean="0"/>
              <a:t>5/14/2013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1BB418-E8F1-4848-9B27-63CDD571FBD2}" type="datetime1">
              <a:rPr lang="en-US" smtClean="0"/>
              <a:t>5/14/2013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7D972E3-B705-4D54-A291-532382B324DE}" type="datetime1">
              <a:rPr lang="en-US" smtClean="0"/>
              <a:t>5/14/2013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F10F1-DAF2-4BDE-B24E-8136667E6175}" type="datetime1">
              <a:rPr lang="en-US" smtClean="0"/>
              <a:t>5/14/2013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2DE0B-0673-453D-82B9-7850FEF59B05}" type="datetime1">
              <a:rPr lang="en-US" smtClean="0"/>
              <a:t>5/14/2013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0DE8-36AA-4B40-A33C-34F4BBDCE1C8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7772D46-D267-4B03-BFB2-2BAFB052C810}" type="datetime1">
              <a:rPr lang="en-US" smtClean="0"/>
              <a:t>5/14/2013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CF08C62-6DEC-402E-ABF4-50E4C09A44CA}" type="datetime1">
              <a:rPr lang="en-US" smtClean="0"/>
              <a:t>5/14/2013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8153400" cy="2590799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Efficient Symbol-Level Transmission in Error-Prone Wireless Networks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24200"/>
            <a:ext cx="7010400" cy="259080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Pouya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Ostovari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Jie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Wu, and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Abdallah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Khreishah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088" y="6096000"/>
            <a:ext cx="592137" cy="6222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" name="Picture 10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0" y="6096000"/>
            <a:ext cx="63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514600" y="6077675"/>
            <a:ext cx="365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ea typeface="Gill Sans" charset="0"/>
                <a:cs typeface="Gill Sans" charset="0"/>
              </a:rPr>
              <a:t>Center for Networked </a:t>
            </a:r>
            <a:r>
              <a:rPr lang="en-US" dirty="0" smtClean="0">
                <a:solidFill>
                  <a:schemeClr val="bg1"/>
                </a:solidFill>
                <a:ea typeface="Gill Sans" charset="0"/>
                <a:cs typeface="Gill Sans" charset="0"/>
              </a:rPr>
              <a:t>Computing</a:t>
            </a:r>
          </a:p>
          <a:p>
            <a:r>
              <a:rPr lang="en-US" dirty="0" smtClean="0">
                <a:solidFill>
                  <a:schemeClr val="bg1"/>
                </a:solidFill>
                <a:ea typeface="Gill Sans" charset="0"/>
                <a:cs typeface="Gill Sans" charset="0"/>
              </a:rPr>
              <a:t>http://www.cnc.temple.edu</a:t>
            </a:r>
            <a:endParaRPr lang="en-US" dirty="0">
              <a:solidFill>
                <a:schemeClr val="bg1"/>
              </a:solidFill>
              <a:ea typeface="Gill Sans" charset="0"/>
              <a:cs typeface="Gill San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Single Packet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(Multiple Destinations)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752600"/>
            <a:ext cx="8302752" cy="47244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the case of different transmission error rates, the round-robin pattern does not exist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Iterative algorithm</a:t>
            </a:r>
          </a:p>
          <a:p>
            <a:pPr lvl="1">
              <a:spcBef>
                <a:spcPts val="12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 assign the transmissions to the symbols in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rounds</a:t>
            </a:r>
          </a:p>
          <a:p>
            <a:pPr lvl="1">
              <a:spcBef>
                <a:spcPts val="1200"/>
              </a:spcBef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1200"/>
              </a:spcBef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At each iteration we assign the current transmission to the symbol with maximum        </a:t>
            </a:r>
          </a:p>
          <a:p>
            <a:pPr lvl="1">
              <a:spcBef>
                <a:spcPts val="1200"/>
              </a:spcBef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050" y="3931497"/>
            <a:ext cx="4448085" cy="826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16975" y="3930794"/>
            <a:ext cx="2829050" cy="835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84225" y="5380300"/>
            <a:ext cx="609600" cy="434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120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Multiple Packets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Our model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size of the packets are equal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weights of the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-th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symbols in different packets are the same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problem of sending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independent packets becomes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similar problems with the same solution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can solve the problem for a single packet, and repeat it for any packet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847492"/>
            <a:ext cx="4876800" cy="3010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Multiple Packets-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with Network 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first find the optimal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code all of the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-th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symbols of the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packets together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Instead of sending the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-th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symbols of each packet      times, we send              coded symbols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1699550"/>
            <a:ext cx="399310" cy="366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01000" y="3177250"/>
            <a:ext cx="399310" cy="366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9000" y="3581400"/>
            <a:ext cx="914400" cy="315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Multiple Packets-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with Network 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971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Using network coding might increase or decrease the gain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Since partial decoding is not possible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each set of the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-th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symbols we compare the gain of coding and non-coding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3856107"/>
            <a:ext cx="6415088" cy="868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61325" y="4953000"/>
            <a:ext cx="3200400" cy="383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Content Placeholder 2"/>
          <p:cNvSpPr txBox="1">
            <a:spLocks/>
          </p:cNvSpPr>
          <p:nvPr/>
        </p:nvSpPr>
        <p:spPr>
          <a:xfrm>
            <a:off x="609600" y="5791200"/>
            <a:ext cx="5334000" cy="106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We turn off coding if it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decreases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gain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78330" y="4419600"/>
            <a:ext cx="306567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Simulations Setting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752600"/>
            <a:ext cx="8153400" cy="4495800"/>
          </a:xfrm>
        </p:spPr>
        <p:txBody>
          <a:bodyPr>
            <a:normAutofit/>
          </a:bodyPr>
          <a:lstStyle/>
          <a:p>
            <a:pPr lvl="0"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MATLAB environment</a:t>
            </a:r>
          </a:p>
          <a:p>
            <a:pPr lvl="0"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1,000 random topologies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Different links’ error rates</a:t>
            </a:r>
          </a:p>
          <a:p>
            <a:pPr>
              <a:spcBef>
                <a:spcPts val="1200"/>
              </a:spcBef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Weight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i-th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symbol: </a:t>
            </a:r>
          </a:p>
          <a:p>
            <a:pPr lvl="0">
              <a:spcBef>
                <a:spcPts val="12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Compare with simple retransmission method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Distribute the transmissions evenly to the different symbols of the packets</a:t>
            </a:r>
          </a:p>
          <a:p>
            <a:pPr>
              <a:spcBef>
                <a:spcPts val="1200"/>
              </a:spcBef>
            </a:pPr>
            <a:endParaRPr lang="en-US" sz="3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3581400"/>
            <a:ext cx="82663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251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Simulations-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(Single Destination) 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657290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Single packet- 10 symbols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471625"/>
            <a:ext cx="8001000" cy="3676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6221186"/>
            <a:ext cx="1143000" cy="408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6310425"/>
            <a:ext cx="1163411" cy="401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851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Simulations-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(Multiple Destinations)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600200"/>
            <a:ext cx="388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Single packet- 10 symbols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10 transmissions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077" y="2500745"/>
            <a:ext cx="7990923" cy="3747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6819" y="6310413"/>
            <a:ext cx="1667686" cy="395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84018" y="6324600"/>
            <a:ext cx="1659782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851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Simulations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600200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Packet size: 5 symbols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209800"/>
            <a:ext cx="7696200" cy="3565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6469800"/>
            <a:ext cx="990600" cy="3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1600200" y="6000690"/>
            <a:ext cx="18966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10 transmissions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15000" y="6019800"/>
            <a:ext cx="12731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50 packets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851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Simulations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600200"/>
            <a:ext cx="388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Packet size: 5 symbols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 destinations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895600"/>
            <a:ext cx="7848600" cy="3802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2438400"/>
            <a:ext cx="1562100" cy="346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851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Simulations Summary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752600"/>
            <a:ext cx="8153400" cy="4495800"/>
          </a:xfrm>
        </p:spPr>
        <p:txBody>
          <a:bodyPr>
            <a:normAutofit/>
          </a:bodyPr>
          <a:lstStyle/>
          <a:p>
            <a:pPr lvl="0">
              <a:spcBef>
                <a:spcPts val="12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Our proposed MPT mechanism can increase the gain up to 22% compared to that of a simple retransmission mechanism</a:t>
            </a:r>
          </a:p>
          <a:p>
            <a:pPr lvl="0">
              <a:spcBef>
                <a:spcPts val="1200"/>
              </a:spcBef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12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Our network coding scheme enhances the expected total gain up to 45% compared to the simple retransmission mechanism</a:t>
            </a:r>
          </a:p>
          <a:p>
            <a:pPr>
              <a:spcBef>
                <a:spcPts val="12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251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Agenda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752600"/>
            <a:ext cx="8153400" cy="4495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Motivation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Setting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Proposed methods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Single packet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Multiple packets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Multiple packets with network coding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Simulation results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Conclusion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251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Summary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244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There is much work on reliable transmissions over error-prone wireless channels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propose a novel transmission scheme which is based on the importance of the symbols (bits)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Proposed methods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Single packet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Multiple packets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Multiple packets with network coding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153400" cy="4495800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Questions</a:t>
            </a:r>
            <a:endParaRPr lang="en-US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006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752600"/>
            <a:ext cx="8153400" cy="4419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Broadcasting in wireless networks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Disseminating data and control messages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Error-prone wireless links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 reliability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ARQ</a:t>
            </a:r>
          </a:p>
          <a:p>
            <a:pPr lvl="2"/>
            <a:r>
              <a:rPr lang="en-US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ybrid-ARQ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Erasure codes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Fountain codes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rateless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codes)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752600"/>
            <a:ext cx="8153400" cy="495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Errors in packets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Not binary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Numeric data</a:t>
            </a:r>
          </a:p>
          <a:p>
            <a:pPr lvl="1"/>
            <a:r>
              <a:rPr lang="en-US" smtClean="0">
                <a:latin typeface="Times New Roman" pitchFamily="18" charset="0"/>
                <a:cs typeface="Times New Roman" pitchFamily="18" charset="0"/>
              </a:rPr>
              <a:t>Like sensed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 by sensor nodes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important of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symbols (bits)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 different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importance of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symbols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should be considered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Choices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Reliable transmissions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Maximizing the expected gain with a fixed given number transmissions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1714" y="1828800"/>
            <a:ext cx="4495800" cy="105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765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Motivation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153400" cy="4800600"/>
          </a:xfrm>
        </p:spPr>
        <p:txBody>
          <a:bodyPr>
            <a:normAutofit/>
          </a:bodyPr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2133600"/>
            <a:ext cx="5410200" cy="4008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209800" y="61722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transmissions</a:t>
            </a:r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29200" y="6194697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transmissions</a:t>
            </a:r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Setting and Objective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752600"/>
            <a:ext cx="8153400" cy="44196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One-hop network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Lossy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links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Transmission window size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slots for a packet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Objective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maximizing the total weight of the received symbols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2580622"/>
            <a:ext cx="2895600" cy="1991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1742422"/>
            <a:ext cx="2848560" cy="506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352022"/>
            <a:ext cx="1600200" cy="35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Single Packet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(One Destination)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244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case of a packet size equal to 2 symbols</a:t>
            </a:r>
          </a:p>
          <a:p>
            <a:pPr>
              <a:spcBef>
                <a:spcPts val="12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286000"/>
            <a:ext cx="4910137" cy="838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3234787"/>
            <a:ext cx="4645894" cy="362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48086" y="5444925"/>
            <a:ext cx="990600" cy="32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62600" y="5943600"/>
            <a:ext cx="958645" cy="335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>
          <a:xfrm flipV="1">
            <a:off x="1885950" y="4682587"/>
            <a:ext cx="0" cy="1676400"/>
          </a:xfrm>
          <a:prstGeom prst="straightConnector1">
            <a:avLst/>
          </a:prstGeom>
          <a:ln w="317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600200" y="4072987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Saturation point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120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Single Packet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(One Destination)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752600"/>
            <a:ext cx="8302752" cy="48768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consider the problem in rounds of transmissions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first time we should increment       is when </a:t>
            </a:r>
          </a:p>
          <a:p>
            <a:pPr>
              <a:spcBef>
                <a:spcPts val="12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1200"/>
              </a:spcBef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After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saturation point, the distribution of the transmissions has a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round-robin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incrementing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pattern</a:t>
            </a:r>
          </a:p>
          <a:p>
            <a:pPr lvl="0">
              <a:spcBef>
                <a:spcPts val="1200"/>
              </a:spcBef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The proof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of optimality is provided in the paper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spcBef>
                <a:spcPts val="12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1656" y="2380344"/>
            <a:ext cx="456354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2819400"/>
            <a:ext cx="1531422" cy="804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120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Single Packet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(One Destination)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153400" cy="30684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Generalizing to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symbols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assign the transmissions to       until                   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Then, we distribute the transmissions between       and        until                                        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After this point, we continue the round-robin pattern among                and       </a:t>
            </a:r>
          </a:p>
          <a:p>
            <a:pPr lvl="1">
              <a:spcBef>
                <a:spcPts val="12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4483676"/>
            <a:ext cx="3033486" cy="2331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2352" y="2286000"/>
            <a:ext cx="390525" cy="32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97752" y="2209800"/>
            <a:ext cx="1309687" cy="456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178927" y="2819400"/>
            <a:ext cx="479977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59752" y="2830975"/>
            <a:ext cx="390525" cy="32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73352" y="3263993"/>
            <a:ext cx="3124200" cy="413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78152" y="4191000"/>
            <a:ext cx="1066800" cy="368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760652" y="4167850"/>
            <a:ext cx="423979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34000" y="4800600"/>
            <a:ext cx="40866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964075" y="5599176"/>
            <a:ext cx="1752600" cy="42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705100" y="5599176"/>
            <a:ext cx="1866900" cy="374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204906" y="4668608"/>
            <a:ext cx="5306894" cy="203699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general, we start incrementing       when:</a:t>
            </a:r>
          </a:p>
          <a:p>
            <a:pPr lvl="1">
              <a:spcBef>
                <a:spcPts val="1200"/>
              </a:spcBef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12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proof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optimality: in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paper</a:t>
            </a:r>
          </a:p>
          <a:p>
            <a:pPr lvl="1">
              <a:spcBef>
                <a:spcPts val="1200"/>
              </a:spcBef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7BE86-E4A9-4175-8BD1-4F0D9A91C45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120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1483</TotalTime>
  <Words>635</Words>
  <Application>Microsoft Office PowerPoint</Application>
  <PresentationFormat>On-screen Show (4:3)</PresentationFormat>
  <Paragraphs>203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Median</vt:lpstr>
      <vt:lpstr>Efficient Symbol-Level Transmission in Error-Prone Wireless Networks</vt:lpstr>
      <vt:lpstr>Agenda</vt:lpstr>
      <vt:lpstr>Introduction</vt:lpstr>
      <vt:lpstr>Introduction</vt:lpstr>
      <vt:lpstr>Motivation</vt:lpstr>
      <vt:lpstr>Setting and Objective </vt:lpstr>
      <vt:lpstr>Single Packet (One Destination)</vt:lpstr>
      <vt:lpstr>Single Packet (One Destination)</vt:lpstr>
      <vt:lpstr>Single Packet (One Destination)</vt:lpstr>
      <vt:lpstr>Single Packet (Multiple Destinations)</vt:lpstr>
      <vt:lpstr>Multiple Packets</vt:lpstr>
      <vt:lpstr>Multiple Packets- with Network Coding</vt:lpstr>
      <vt:lpstr>Multiple Packets- with Network Coding</vt:lpstr>
      <vt:lpstr>Simulations Setting</vt:lpstr>
      <vt:lpstr>Simulations- (Single Destination) </vt:lpstr>
      <vt:lpstr>Simulations- (Multiple Destinations) </vt:lpstr>
      <vt:lpstr>Simulations</vt:lpstr>
      <vt:lpstr>Simulations</vt:lpstr>
      <vt:lpstr>Simulations Summary</vt:lpstr>
      <vt:lpstr>Summary</vt:lpstr>
      <vt:lpstr>Slide 21</vt:lpstr>
    </vt:vector>
  </TitlesOfParts>
  <Company>Temple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pouya</dc:creator>
  <cp:lastModifiedBy>pouya</cp:lastModifiedBy>
  <cp:revision>691</cp:revision>
  <dcterms:created xsi:type="dcterms:W3CDTF">2012-01-17T16:23:26Z</dcterms:created>
  <dcterms:modified xsi:type="dcterms:W3CDTF">2013-05-14T17:03:28Z</dcterms:modified>
</cp:coreProperties>
</file>