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8" r:id="rId3"/>
    <p:sldId id="333" r:id="rId4"/>
    <p:sldId id="315" r:id="rId5"/>
    <p:sldId id="320" r:id="rId6"/>
    <p:sldId id="257" r:id="rId7"/>
    <p:sldId id="342" r:id="rId8"/>
    <p:sldId id="334" r:id="rId9"/>
    <p:sldId id="343" r:id="rId10"/>
    <p:sldId id="350" r:id="rId11"/>
    <p:sldId id="330" r:id="rId12"/>
    <p:sldId id="338" r:id="rId13"/>
    <p:sldId id="340" r:id="rId14"/>
    <p:sldId id="339" r:id="rId15"/>
    <p:sldId id="351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234"/>
  </p:normalViewPr>
  <p:slideViewPr>
    <p:cSldViewPr snapToGrid="0">
      <p:cViewPr>
        <p:scale>
          <a:sx n="110" d="100"/>
          <a:sy n="110" d="100"/>
        </p:scale>
        <p:origin x="54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CA645-5ABC-4ACE-AF8A-041036415CE7}" type="doc">
      <dgm:prSet loTypeId="urn:microsoft.com/office/officeart/2018/2/layout/IconVerticalSolidList" loCatId="icon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01DF75-71F4-4802-98B3-AC1E198203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Intrusion : Attempting to break into or misuse the system.</a:t>
          </a:r>
        </a:p>
      </dgm:t>
    </dgm:pt>
    <dgm:pt modelId="{8502EC42-6BAA-4FAE-BDC9-2493EADE77E4}" type="parTrans" cxnId="{50F0864C-95F0-4807-839C-4EC3E0B48E2A}">
      <dgm:prSet/>
      <dgm:spPr/>
      <dgm:t>
        <a:bodyPr/>
        <a:lstStyle/>
        <a:p>
          <a:endParaRPr lang="en-US"/>
        </a:p>
      </dgm:t>
    </dgm:pt>
    <dgm:pt modelId="{FD655D6E-1D1A-4A8E-ABDE-C8C7BBEEAE9F}" type="sibTrans" cxnId="{50F0864C-95F0-4807-839C-4EC3E0B48E2A}">
      <dgm:prSet/>
      <dgm:spPr/>
      <dgm:t>
        <a:bodyPr/>
        <a:lstStyle/>
        <a:p>
          <a:endParaRPr lang="en-US"/>
        </a:p>
      </dgm:t>
    </dgm:pt>
    <dgm:pt modelId="{7806425D-0DEB-448C-984A-806BF8EEF4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Intruders may be from outside the network or legitimate users of the network.</a:t>
          </a:r>
        </a:p>
      </dgm:t>
    </dgm:pt>
    <dgm:pt modelId="{F60B33BB-1A8A-4C3A-9266-D212346CB901}" type="parTrans" cxnId="{3B25CAAB-05E6-453D-A0B2-A6188A1288C0}">
      <dgm:prSet/>
      <dgm:spPr/>
      <dgm:t>
        <a:bodyPr/>
        <a:lstStyle/>
        <a:p>
          <a:endParaRPr lang="en-US"/>
        </a:p>
      </dgm:t>
    </dgm:pt>
    <dgm:pt modelId="{3806EAE4-C265-4CEB-B2E7-08D894502B2B}" type="sibTrans" cxnId="{3B25CAAB-05E6-453D-A0B2-A6188A1288C0}">
      <dgm:prSet/>
      <dgm:spPr/>
      <dgm:t>
        <a:bodyPr/>
        <a:lstStyle/>
        <a:p>
          <a:endParaRPr lang="en-US"/>
        </a:p>
      </dgm:t>
    </dgm:pt>
    <dgm:pt modelId="{FD4024BD-F437-4709-A454-8601B080F8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Intrusion can be a physical, system or remote intrusion.</a:t>
          </a:r>
        </a:p>
      </dgm:t>
    </dgm:pt>
    <dgm:pt modelId="{279BA57B-47D1-4935-9116-59CFCBEAC721}" type="parTrans" cxnId="{68096F74-1E31-40AB-A71E-436E1FDBDDB8}">
      <dgm:prSet/>
      <dgm:spPr/>
      <dgm:t>
        <a:bodyPr/>
        <a:lstStyle/>
        <a:p>
          <a:endParaRPr lang="en-US"/>
        </a:p>
      </dgm:t>
    </dgm:pt>
    <dgm:pt modelId="{23F1DB78-AC6D-4477-B0B6-E68E37830237}" type="sibTrans" cxnId="{68096F74-1E31-40AB-A71E-436E1FDBDDB8}">
      <dgm:prSet/>
      <dgm:spPr/>
      <dgm:t>
        <a:bodyPr/>
        <a:lstStyle/>
        <a:p>
          <a:endParaRPr lang="en-US"/>
        </a:p>
      </dgm:t>
    </dgm:pt>
    <dgm:pt modelId="{DAACFFB2-1377-48AD-8FE4-0508D9D0A5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Intrusion Detection Systems look for attack signatures, which are specific patterns that usually indicate malicious or suspicious intent</a:t>
          </a:r>
        </a:p>
      </dgm:t>
    </dgm:pt>
    <dgm:pt modelId="{DD18C686-3A2B-4DB0-8461-5E74B9CD762D}" type="parTrans" cxnId="{2C99A820-3E4A-4DE1-A0AD-57B75DA32D43}">
      <dgm:prSet/>
      <dgm:spPr/>
      <dgm:t>
        <a:bodyPr/>
        <a:lstStyle/>
        <a:p>
          <a:endParaRPr lang="en-US"/>
        </a:p>
      </dgm:t>
    </dgm:pt>
    <dgm:pt modelId="{9CDADFA4-87C1-4943-BB54-F95C06F4CCEF}" type="sibTrans" cxnId="{2C99A820-3E4A-4DE1-A0AD-57B75DA32D43}">
      <dgm:prSet/>
      <dgm:spPr/>
      <dgm:t>
        <a:bodyPr/>
        <a:lstStyle/>
        <a:p>
          <a:endParaRPr lang="en-US"/>
        </a:p>
      </dgm:t>
    </dgm:pt>
    <dgm:pt modelId="{4D05D376-DB46-434B-8236-2ED7064F468D}" type="pres">
      <dgm:prSet presAssocID="{265CA645-5ABC-4ACE-AF8A-041036415CE7}" presName="root" presStyleCnt="0">
        <dgm:presLayoutVars>
          <dgm:dir/>
          <dgm:resizeHandles val="exact"/>
        </dgm:presLayoutVars>
      </dgm:prSet>
      <dgm:spPr/>
    </dgm:pt>
    <dgm:pt modelId="{F43C2F3B-A29A-4342-8EEC-060EE07100BF}" type="pres">
      <dgm:prSet presAssocID="{DE01DF75-71F4-4802-98B3-AC1E198203D7}" presName="compNode" presStyleCnt="0"/>
      <dgm:spPr/>
    </dgm:pt>
    <dgm:pt modelId="{1ECFD291-50B7-4BDE-9132-894515237A56}" type="pres">
      <dgm:prSet presAssocID="{DE01DF75-71F4-4802-98B3-AC1E198203D7}" presName="bgRect" presStyleLbl="bgShp" presStyleIdx="0" presStyleCnt="4"/>
      <dgm:spPr/>
    </dgm:pt>
    <dgm:pt modelId="{8EB1D9FE-F1E6-4401-9BD5-445FDD2CD650}" type="pres">
      <dgm:prSet presAssocID="{DE01DF75-71F4-4802-98B3-AC1E198203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CE1A0E5C-88B0-48CC-BBBE-24FD04BABD01}" type="pres">
      <dgm:prSet presAssocID="{DE01DF75-71F4-4802-98B3-AC1E198203D7}" presName="spaceRect" presStyleCnt="0"/>
      <dgm:spPr/>
    </dgm:pt>
    <dgm:pt modelId="{1606023C-5693-416D-A003-A1459308E27F}" type="pres">
      <dgm:prSet presAssocID="{DE01DF75-71F4-4802-98B3-AC1E198203D7}" presName="parTx" presStyleLbl="revTx" presStyleIdx="0" presStyleCnt="4">
        <dgm:presLayoutVars>
          <dgm:chMax val="0"/>
          <dgm:chPref val="0"/>
        </dgm:presLayoutVars>
      </dgm:prSet>
      <dgm:spPr/>
    </dgm:pt>
    <dgm:pt modelId="{1DACF692-E56B-40E2-BCDA-4BA90819DE33}" type="pres">
      <dgm:prSet presAssocID="{FD655D6E-1D1A-4A8E-ABDE-C8C7BBEEAE9F}" presName="sibTrans" presStyleCnt="0"/>
      <dgm:spPr/>
    </dgm:pt>
    <dgm:pt modelId="{4E29A2F1-273D-40B4-BD1D-B278EF7A883B}" type="pres">
      <dgm:prSet presAssocID="{7806425D-0DEB-448C-984A-806BF8EEF4E2}" presName="compNode" presStyleCnt="0"/>
      <dgm:spPr/>
    </dgm:pt>
    <dgm:pt modelId="{5F9EB0CB-A1FB-455F-8BEC-C3DEE238540C}" type="pres">
      <dgm:prSet presAssocID="{7806425D-0DEB-448C-984A-806BF8EEF4E2}" presName="bgRect" presStyleLbl="bgShp" presStyleIdx="1" presStyleCnt="4"/>
      <dgm:spPr/>
    </dgm:pt>
    <dgm:pt modelId="{39F8DAA8-CD3E-42E2-904E-BC0AD0D5B49A}" type="pres">
      <dgm:prSet presAssocID="{7806425D-0DEB-448C-984A-806BF8EEF4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bweb"/>
        </a:ext>
      </dgm:extLst>
    </dgm:pt>
    <dgm:pt modelId="{6D8EDD48-B56E-41EA-A4CB-1895DDBB9636}" type="pres">
      <dgm:prSet presAssocID="{7806425D-0DEB-448C-984A-806BF8EEF4E2}" presName="spaceRect" presStyleCnt="0"/>
      <dgm:spPr/>
    </dgm:pt>
    <dgm:pt modelId="{36336F85-4EFA-444D-83F3-425E55AB9F06}" type="pres">
      <dgm:prSet presAssocID="{7806425D-0DEB-448C-984A-806BF8EEF4E2}" presName="parTx" presStyleLbl="revTx" presStyleIdx="1" presStyleCnt="4">
        <dgm:presLayoutVars>
          <dgm:chMax val="0"/>
          <dgm:chPref val="0"/>
        </dgm:presLayoutVars>
      </dgm:prSet>
      <dgm:spPr/>
    </dgm:pt>
    <dgm:pt modelId="{454B5BA1-3E11-40D4-9FB0-F0F1F1D84170}" type="pres">
      <dgm:prSet presAssocID="{3806EAE4-C265-4CEB-B2E7-08D894502B2B}" presName="sibTrans" presStyleCnt="0"/>
      <dgm:spPr/>
    </dgm:pt>
    <dgm:pt modelId="{CC0C2538-95B7-48FE-9EA8-EBD3D185B3BC}" type="pres">
      <dgm:prSet presAssocID="{FD4024BD-F437-4709-A454-8601B080F8D1}" presName="compNode" presStyleCnt="0"/>
      <dgm:spPr/>
    </dgm:pt>
    <dgm:pt modelId="{CC797B80-B39A-4C26-AD7F-6B6AB7DF8148}" type="pres">
      <dgm:prSet presAssocID="{FD4024BD-F437-4709-A454-8601B080F8D1}" presName="bgRect" presStyleLbl="bgShp" presStyleIdx="2" presStyleCnt="4"/>
      <dgm:spPr/>
    </dgm:pt>
    <dgm:pt modelId="{A80F2976-BB8C-4FA8-94C0-BDD8752F2CD0}" type="pres">
      <dgm:prSet presAssocID="{FD4024BD-F437-4709-A454-8601B080F8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98B2120-6000-44E1-A63B-5682D87225CD}" type="pres">
      <dgm:prSet presAssocID="{FD4024BD-F437-4709-A454-8601B080F8D1}" presName="spaceRect" presStyleCnt="0"/>
      <dgm:spPr/>
    </dgm:pt>
    <dgm:pt modelId="{7B35895F-9202-4FCC-86E2-A0854CF791AC}" type="pres">
      <dgm:prSet presAssocID="{FD4024BD-F437-4709-A454-8601B080F8D1}" presName="parTx" presStyleLbl="revTx" presStyleIdx="2" presStyleCnt="4">
        <dgm:presLayoutVars>
          <dgm:chMax val="0"/>
          <dgm:chPref val="0"/>
        </dgm:presLayoutVars>
      </dgm:prSet>
      <dgm:spPr/>
    </dgm:pt>
    <dgm:pt modelId="{B4E9E007-7F2A-456D-B6D9-3D3EBBBF74AB}" type="pres">
      <dgm:prSet presAssocID="{23F1DB78-AC6D-4477-B0B6-E68E37830237}" presName="sibTrans" presStyleCnt="0"/>
      <dgm:spPr/>
    </dgm:pt>
    <dgm:pt modelId="{3E036E93-06D3-4824-8829-AC7D8A4192D3}" type="pres">
      <dgm:prSet presAssocID="{DAACFFB2-1377-48AD-8FE4-0508D9D0A5D4}" presName="compNode" presStyleCnt="0"/>
      <dgm:spPr/>
    </dgm:pt>
    <dgm:pt modelId="{03F2F75D-AA93-4D16-B60C-7A23F5FB1DF2}" type="pres">
      <dgm:prSet presAssocID="{DAACFFB2-1377-48AD-8FE4-0508D9D0A5D4}" presName="bgRect" presStyleLbl="bgShp" presStyleIdx="3" presStyleCnt="4"/>
      <dgm:spPr/>
    </dgm:pt>
    <dgm:pt modelId="{73159E42-A056-411D-8B3D-B633D0F615B7}" type="pres">
      <dgm:prSet presAssocID="{DAACFFB2-1377-48AD-8FE4-0508D9D0A5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DF6F076-ABD9-4DCB-9656-BC8411B26C0E}" type="pres">
      <dgm:prSet presAssocID="{DAACFFB2-1377-48AD-8FE4-0508D9D0A5D4}" presName="spaceRect" presStyleCnt="0"/>
      <dgm:spPr/>
    </dgm:pt>
    <dgm:pt modelId="{873874DF-6DE9-47EA-AE73-1528344B01B4}" type="pres">
      <dgm:prSet presAssocID="{DAACFFB2-1377-48AD-8FE4-0508D9D0A5D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6AF0616-A17D-4297-9BAD-4872B2106789}" type="presOf" srcId="{DE01DF75-71F4-4802-98B3-AC1E198203D7}" destId="{1606023C-5693-416D-A003-A1459308E27F}" srcOrd="0" destOrd="0" presId="urn:microsoft.com/office/officeart/2018/2/layout/IconVerticalSolidList"/>
    <dgm:cxn modelId="{2C99A820-3E4A-4DE1-A0AD-57B75DA32D43}" srcId="{265CA645-5ABC-4ACE-AF8A-041036415CE7}" destId="{DAACFFB2-1377-48AD-8FE4-0508D9D0A5D4}" srcOrd="3" destOrd="0" parTransId="{DD18C686-3A2B-4DB0-8461-5E74B9CD762D}" sibTransId="{9CDADFA4-87C1-4943-BB54-F95C06F4CCEF}"/>
    <dgm:cxn modelId="{50F0864C-95F0-4807-839C-4EC3E0B48E2A}" srcId="{265CA645-5ABC-4ACE-AF8A-041036415CE7}" destId="{DE01DF75-71F4-4802-98B3-AC1E198203D7}" srcOrd="0" destOrd="0" parTransId="{8502EC42-6BAA-4FAE-BDC9-2493EADE77E4}" sibTransId="{FD655D6E-1D1A-4A8E-ABDE-C8C7BBEEAE9F}"/>
    <dgm:cxn modelId="{68096F74-1E31-40AB-A71E-436E1FDBDDB8}" srcId="{265CA645-5ABC-4ACE-AF8A-041036415CE7}" destId="{FD4024BD-F437-4709-A454-8601B080F8D1}" srcOrd="2" destOrd="0" parTransId="{279BA57B-47D1-4935-9116-59CFCBEAC721}" sibTransId="{23F1DB78-AC6D-4477-B0B6-E68E37830237}"/>
    <dgm:cxn modelId="{20250276-1701-42E3-AD9E-A17A0E6D275E}" type="presOf" srcId="{DAACFFB2-1377-48AD-8FE4-0508D9D0A5D4}" destId="{873874DF-6DE9-47EA-AE73-1528344B01B4}" srcOrd="0" destOrd="0" presId="urn:microsoft.com/office/officeart/2018/2/layout/IconVerticalSolidList"/>
    <dgm:cxn modelId="{3B25CAAB-05E6-453D-A0B2-A6188A1288C0}" srcId="{265CA645-5ABC-4ACE-AF8A-041036415CE7}" destId="{7806425D-0DEB-448C-984A-806BF8EEF4E2}" srcOrd="1" destOrd="0" parTransId="{F60B33BB-1A8A-4C3A-9266-D212346CB901}" sibTransId="{3806EAE4-C265-4CEB-B2E7-08D894502B2B}"/>
    <dgm:cxn modelId="{A6BCC0B7-99B8-4ED7-9241-361F236D0764}" type="presOf" srcId="{FD4024BD-F437-4709-A454-8601B080F8D1}" destId="{7B35895F-9202-4FCC-86E2-A0854CF791AC}" srcOrd="0" destOrd="0" presId="urn:microsoft.com/office/officeart/2018/2/layout/IconVerticalSolidList"/>
    <dgm:cxn modelId="{5E53D2EF-6D67-4F51-A304-30DFE5E693AC}" type="presOf" srcId="{7806425D-0DEB-448C-984A-806BF8EEF4E2}" destId="{36336F85-4EFA-444D-83F3-425E55AB9F06}" srcOrd="0" destOrd="0" presId="urn:microsoft.com/office/officeart/2018/2/layout/IconVerticalSolidList"/>
    <dgm:cxn modelId="{78658DFA-9167-4C85-89FF-230324A4DEB5}" type="presOf" srcId="{265CA645-5ABC-4ACE-AF8A-041036415CE7}" destId="{4D05D376-DB46-434B-8236-2ED7064F468D}" srcOrd="0" destOrd="0" presId="urn:microsoft.com/office/officeart/2018/2/layout/IconVerticalSolidList"/>
    <dgm:cxn modelId="{FFF9172B-1841-4D46-A711-AA4FE574EE61}" type="presParOf" srcId="{4D05D376-DB46-434B-8236-2ED7064F468D}" destId="{F43C2F3B-A29A-4342-8EEC-060EE07100BF}" srcOrd="0" destOrd="0" presId="urn:microsoft.com/office/officeart/2018/2/layout/IconVerticalSolidList"/>
    <dgm:cxn modelId="{087778CC-5003-4223-9E8E-B7F1397D4D1B}" type="presParOf" srcId="{F43C2F3B-A29A-4342-8EEC-060EE07100BF}" destId="{1ECFD291-50B7-4BDE-9132-894515237A56}" srcOrd="0" destOrd="0" presId="urn:microsoft.com/office/officeart/2018/2/layout/IconVerticalSolidList"/>
    <dgm:cxn modelId="{B3694772-FC12-4AE1-9CC5-F289FCABF474}" type="presParOf" srcId="{F43C2F3B-A29A-4342-8EEC-060EE07100BF}" destId="{8EB1D9FE-F1E6-4401-9BD5-445FDD2CD650}" srcOrd="1" destOrd="0" presId="urn:microsoft.com/office/officeart/2018/2/layout/IconVerticalSolidList"/>
    <dgm:cxn modelId="{A3B3BA20-ADFA-4BCC-B636-E655E957BC21}" type="presParOf" srcId="{F43C2F3B-A29A-4342-8EEC-060EE07100BF}" destId="{CE1A0E5C-88B0-48CC-BBBE-24FD04BABD01}" srcOrd="2" destOrd="0" presId="urn:microsoft.com/office/officeart/2018/2/layout/IconVerticalSolidList"/>
    <dgm:cxn modelId="{E40B1297-D874-4C63-B0D6-5229E550DC3F}" type="presParOf" srcId="{F43C2F3B-A29A-4342-8EEC-060EE07100BF}" destId="{1606023C-5693-416D-A003-A1459308E27F}" srcOrd="3" destOrd="0" presId="urn:microsoft.com/office/officeart/2018/2/layout/IconVerticalSolidList"/>
    <dgm:cxn modelId="{A3ECFC63-67E4-4CD6-9A10-8A21CF1317E7}" type="presParOf" srcId="{4D05D376-DB46-434B-8236-2ED7064F468D}" destId="{1DACF692-E56B-40E2-BCDA-4BA90819DE33}" srcOrd="1" destOrd="0" presId="urn:microsoft.com/office/officeart/2018/2/layout/IconVerticalSolidList"/>
    <dgm:cxn modelId="{E84D1216-7250-4CEA-9BE2-D0F7CB882CFB}" type="presParOf" srcId="{4D05D376-DB46-434B-8236-2ED7064F468D}" destId="{4E29A2F1-273D-40B4-BD1D-B278EF7A883B}" srcOrd="2" destOrd="0" presId="urn:microsoft.com/office/officeart/2018/2/layout/IconVerticalSolidList"/>
    <dgm:cxn modelId="{28941DD2-2078-4A9E-A541-CF7F1143EAEA}" type="presParOf" srcId="{4E29A2F1-273D-40B4-BD1D-B278EF7A883B}" destId="{5F9EB0CB-A1FB-455F-8BEC-C3DEE238540C}" srcOrd="0" destOrd="0" presId="urn:microsoft.com/office/officeart/2018/2/layout/IconVerticalSolidList"/>
    <dgm:cxn modelId="{CFE8986B-C1BD-4E2D-AFF4-AEBB595C52DC}" type="presParOf" srcId="{4E29A2F1-273D-40B4-BD1D-B278EF7A883B}" destId="{39F8DAA8-CD3E-42E2-904E-BC0AD0D5B49A}" srcOrd="1" destOrd="0" presId="urn:microsoft.com/office/officeart/2018/2/layout/IconVerticalSolidList"/>
    <dgm:cxn modelId="{D6EED22D-1802-4D3E-A806-B125277C9ED3}" type="presParOf" srcId="{4E29A2F1-273D-40B4-BD1D-B278EF7A883B}" destId="{6D8EDD48-B56E-41EA-A4CB-1895DDBB9636}" srcOrd="2" destOrd="0" presId="urn:microsoft.com/office/officeart/2018/2/layout/IconVerticalSolidList"/>
    <dgm:cxn modelId="{4CFEC78D-6639-4A1E-A5B6-99EBD1528793}" type="presParOf" srcId="{4E29A2F1-273D-40B4-BD1D-B278EF7A883B}" destId="{36336F85-4EFA-444D-83F3-425E55AB9F06}" srcOrd="3" destOrd="0" presId="urn:microsoft.com/office/officeart/2018/2/layout/IconVerticalSolidList"/>
    <dgm:cxn modelId="{E08AD1C5-17E8-4FBF-8BF0-1AF2AB95015D}" type="presParOf" srcId="{4D05D376-DB46-434B-8236-2ED7064F468D}" destId="{454B5BA1-3E11-40D4-9FB0-F0F1F1D84170}" srcOrd="3" destOrd="0" presId="urn:microsoft.com/office/officeart/2018/2/layout/IconVerticalSolidList"/>
    <dgm:cxn modelId="{8741428E-3D21-40D3-9B63-FD0FC4582FBD}" type="presParOf" srcId="{4D05D376-DB46-434B-8236-2ED7064F468D}" destId="{CC0C2538-95B7-48FE-9EA8-EBD3D185B3BC}" srcOrd="4" destOrd="0" presId="urn:microsoft.com/office/officeart/2018/2/layout/IconVerticalSolidList"/>
    <dgm:cxn modelId="{785209B5-9FDA-4745-8E4A-62E2075FF0F1}" type="presParOf" srcId="{CC0C2538-95B7-48FE-9EA8-EBD3D185B3BC}" destId="{CC797B80-B39A-4C26-AD7F-6B6AB7DF8148}" srcOrd="0" destOrd="0" presId="urn:microsoft.com/office/officeart/2018/2/layout/IconVerticalSolidList"/>
    <dgm:cxn modelId="{287A1F6D-DBAE-4702-A94C-F3E8F981D05A}" type="presParOf" srcId="{CC0C2538-95B7-48FE-9EA8-EBD3D185B3BC}" destId="{A80F2976-BB8C-4FA8-94C0-BDD8752F2CD0}" srcOrd="1" destOrd="0" presId="urn:microsoft.com/office/officeart/2018/2/layout/IconVerticalSolidList"/>
    <dgm:cxn modelId="{A1C537C7-CB2D-4D89-9282-869DF8E10709}" type="presParOf" srcId="{CC0C2538-95B7-48FE-9EA8-EBD3D185B3BC}" destId="{698B2120-6000-44E1-A63B-5682D87225CD}" srcOrd="2" destOrd="0" presId="urn:microsoft.com/office/officeart/2018/2/layout/IconVerticalSolidList"/>
    <dgm:cxn modelId="{ECCF372A-2E93-4B32-A2A8-7F706AD3CFE5}" type="presParOf" srcId="{CC0C2538-95B7-48FE-9EA8-EBD3D185B3BC}" destId="{7B35895F-9202-4FCC-86E2-A0854CF791AC}" srcOrd="3" destOrd="0" presId="urn:microsoft.com/office/officeart/2018/2/layout/IconVerticalSolidList"/>
    <dgm:cxn modelId="{ADFF1711-B513-4DFB-9859-86009D912757}" type="presParOf" srcId="{4D05D376-DB46-434B-8236-2ED7064F468D}" destId="{B4E9E007-7F2A-456D-B6D9-3D3EBBBF74AB}" srcOrd="5" destOrd="0" presId="urn:microsoft.com/office/officeart/2018/2/layout/IconVerticalSolidList"/>
    <dgm:cxn modelId="{6A5D0F0E-8957-45C3-ABE1-EB0C129CBE03}" type="presParOf" srcId="{4D05D376-DB46-434B-8236-2ED7064F468D}" destId="{3E036E93-06D3-4824-8829-AC7D8A4192D3}" srcOrd="6" destOrd="0" presId="urn:microsoft.com/office/officeart/2018/2/layout/IconVerticalSolidList"/>
    <dgm:cxn modelId="{6CC668FC-4B53-4AC3-9C22-ABBD71ACA0ED}" type="presParOf" srcId="{3E036E93-06D3-4824-8829-AC7D8A4192D3}" destId="{03F2F75D-AA93-4D16-B60C-7A23F5FB1DF2}" srcOrd="0" destOrd="0" presId="urn:microsoft.com/office/officeart/2018/2/layout/IconVerticalSolidList"/>
    <dgm:cxn modelId="{8AF66410-08FA-45B9-959D-97E5963E0F97}" type="presParOf" srcId="{3E036E93-06D3-4824-8829-AC7D8A4192D3}" destId="{73159E42-A056-411D-8B3D-B633D0F615B7}" srcOrd="1" destOrd="0" presId="urn:microsoft.com/office/officeart/2018/2/layout/IconVerticalSolidList"/>
    <dgm:cxn modelId="{5337BDDA-EC2B-4C85-9155-85FFFD9DE151}" type="presParOf" srcId="{3E036E93-06D3-4824-8829-AC7D8A4192D3}" destId="{5DF6F076-ABD9-4DCB-9656-BC8411B26C0E}" srcOrd="2" destOrd="0" presId="urn:microsoft.com/office/officeart/2018/2/layout/IconVerticalSolidList"/>
    <dgm:cxn modelId="{02CECA11-2FE2-4FD1-BD52-13157F059306}" type="presParOf" srcId="{3E036E93-06D3-4824-8829-AC7D8A4192D3}" destId="{873874DF-6DE9-47EA-AE73-1528344B01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681CE-6C66-49C0-9B21-317AEA067A58}" type="doc">
      <dgm:prSet loTypeId="urn:microsoft.com/office/officeart/2018/5/layout/IconCircleLabelList" loCatId="icon" qsTypeId="urn:microsoft.com/office/officeart/2005/8/quickstyle/3d2" qsCatId="3D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36C1A868-EF8C-432B-8C88-281BBDF156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Number of rules</a:t>
          </a:r>
        </a:p>
      </dgm:t>
    </dgm:pt>
    <dgm:pt modelId="{84B03457-5267-40E9-9BB2-7EA9C4CF6448}" type="parTrans" cxnId="{F05DED50-5033-47A5-95F7-33B6667AD10A}">
      <dgm:prSet/>
      <dgm:spPr/>
      <dgm:t>
        <a:bodyPr/>
        <a:lstStyle/>
        <a:p>
          <a:endParaRPr lang="en-US"/>
        </a:p>
      </dgm:t>
    </dgm:pt>
    <dgm:pt modelId="{A9C376A2-646C-4094-9F5B-97892DA16033}" type="sibTrans" cxnId="{F05DED50-5033-47A5-95F7-33B6667AD10A}">
      <dgm:prSet/>
      <dgm:spPr/>
      <dgm:t>
        <a:bodyPr/>
        <a:lstStyle/>
        <a:p>
          <a:endParaRPr lang="en-US"/>
        </a:p>
      </dgm:t>
    </dgm:pt>
    <dgm:pt modelId="{C59FA964-01DB-4ED2-9DD0-46E2BEA4FF5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Traffic load on the network</a:t>
          </a:r>
        </a:p>
      </dgm:t>
    </dgm:pt>
    <dgm:pt modelId="{7273E2EC-9F18-451A-8A3B-99EA9FDD9FEF}" type="parTrans" cxnId="{319858D0-5F23-45C2-9019-487EEFAA87D9}">
      <dgm:prSet/>
      <dgm:spPr/>
      <dgm:t>
        <a:bodyPr/>
        <a:lstStyle/>
        <a:p>
          <a:endParaRPr lang="en-US"/>
        </a:p>
      </dgm:t>
    </dgm:pt>
    <dgm:pt modelId="{72CFEBFC-A6D5-4A02-AB33-5E2510D9F28D}" type="sibTrans" cxnId="{319858D0-5F23-45C2-9019-487EEFAA87D9}">
      <dgm:prSet/>
      <dgm:spPr/>
      <dgm:t>
        <a:bodyPr/>
        <a:lstStyle/>
        <a:p>
          <a:endParaRPr lang="en-US"/>
        </a:p>
      </dgm:t>
    </dgm:pt>
    <dgm:pt modelId="{C8CD2BA8-35B2-4844-9383-1C1A35D578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Speed of network and machine</a:t>
          </a:r>
        </a:p>
      </dgm:t>
    </dgm:pt>
    <dgm:pt modelId="{69F8625B-AC44-4A18-9085-4800315FA471}" type="parTrans" cxnId="{2B86100C-AA38-4086-8924-31DE81C20E0C}">
      <dgm:prSet/>
      <dgm:spPr/>
      <dgm:t>
        <a:bodyPr/>
        <a:lstStyle/>
        <a:p>
          <a:endParaRPr lang="en-US"/>
        </a:p>
      </dgm:t>
    </dgm:pt>
    <dgm:pt modelId="{29EB749E-CAFC-4AAF-A665-5CC64E616173}" type="sibTrans" cxnId="{2B86100C-AA38-4086-8924-31DE81C20E0C}">
      <dgm:prSet/>
      <dgm:spPr/>
      <dgm:t>
        <a:bodyPr/>
        <a:lstStyle/>
        <a:p>
          <a:endParaRPr lang="en-US"/>
        </a:p>
      </dgm:t>
    </dgm:pt>
    <dgm:pt modelId="{664F58BC-3C0E-4CFA-BA5D-3FFD20ADF9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Efficiency of detection algorithm</a:t>
          </a:r>
        </a:p>
      </dgm:t>
    </dgm:pt>
    <dgm:pt modelId="{FCA20C96-5CC1-45C5-B92A-87A5CFF2AF84}" type="parTrans" cxnId="{878172A2-4CF3-4246-87AE-CB1029082F4C}">
      <dgm:prSet/>
      <dgm:spPr/>
      <dgm:t>
        <a:bodyPr/>
        <a:lstStyle/>
        <a:p>
          <a:endParaRPr lang="en-US"/>
        </a:p>
      </dgm:t>
    </dgm:pt>
    <dgm:pt modelId="{333D9473-07A8-40CF-AD3C-0A1813EC143C}" type="sibTrans" cxnId="{878172A2-4CF3-4246-87AE-CB1029082F4C}">
      <dgm:prSet/>
      <dgm:spPr/>
      <dgm:t>
        <a:bodyPr/>
        <a:lstStyle/>
        <a:p>
          <a:endParaRPr lang="en-US"/>
        </a:p>
      </dgm:t>
    </dgm:pt>
    <dgm:pt modelId="{D387ABEE-833E-4802-A542-C81C7A305FB0}" type="pres">
      <dgm:prSet presAssocID="{B6A681CE-6C66-49C0-9B21-317AEA067A58}" presName="root" presStyleCnt="0">
        <dgm:presLayoutVars>
          <dgm:dir/>
          <dgm:resizeHandles val="exact"/>
        </dgm:presLayoutVars>
      </dgm:prSet>
      <dgm:spPr/>
    </dgm:pt>
    <dgm:pt modelId="{E19DA204-8D26-431C-BBAF-CC2672A6849F}" type="pres">
      <dgm:prSet presAssocID="{36C1A868-EF8C-432B-8C88-281BBDF156F3}" presName="compNode" presStyleCnt="0"/>
      <dgm:spPr/>
    </dgm:pt>
    <dgm:pt modelId="{C0F6CA6E-57CD-4CBE-8BD2-5324C3E6190F}" type="pres">
      <dgm:prSet presAssocID="{36C1A868-EF8C-432B-8C88-281BBDF156F3}" presName="iconBgRect" presStyleLbl="bgShp" presStyleIdx="0" presStyleCnt="4"/>
      <dgm:spPr/>
    </dgm:pt>
    <dgm:pt modelId="{1742F127-35AA-451F-8C84-2C7F974D4DCE}" type="pres">
      <dgm:prSet presAssocID="{36C1A868-EF8C-432B-8C88-281BBDF156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D9E1CFD-41E6-490A-8236-4006ED42B64E}" type="pres">
      <dgm:prSet presAssocID="{36C1A868-EF8C-432B-8C88-281BBDF156F3}" presName="spaceRect" presStyleCnt="0"/>
      <dgm:spPr/>
    </dgm:pt>
    <dgm:pt modelId="{90BE055A-2884-4E2D-A585-0905F02AC142}" type="pres">
      <dgm:prSet presAssocID="{36C1A868-EF8C-432B-8C88-281BBDF156F3}" presName="textRect" presStyleLbl="revTx" presStyleIdx="0" presStyleCnt="4">
        <dgm:presLayoutVars>
          <dgm:chMax val="1"/>
          <dgm:chPref val="1"/>
        </dgm:presLayoutVars>
      </dgm:prSet>
      <dgm:spPr/>
    </dgm:pt>
    <dgm:pt modelId="{526219CF-3ED0-4DC5-BC6D-5294B7645549}" type="pres">
      <dgm:prSet presAssocID="{A9C376A2-646C-4094-9F5B-97892DA16033}" presName="sibTrans" presStyleCnt="0"/>
      <dgm:spPr/>
    </dgm:pt>
    <dgm:pt modelId="{8779A17E-BD36-436B-A5CE-832498AD72D1}" type="pres">
      <dgm:prSet presAssocID="{C59FA964-01DB-4ED2-9DD0-46E2BEA4FF59}" presName="compNode" presStyleCnt="0"/>
      <dgm:spPr/>
    </dgm:pt>
    <dgm:pt modelId="{2F837BB9-8577-48BF-8DE1-A99BDE5B6D56}" type="pres">
      <dgm:prSet presAssocID="{C59FA964-01DB-4ED2-9DD0-46E2BEA4FF59}" presName="iconBgRect" presStyleLbl="bgShp" presStyleIdx="1" presStyleCnt="4"/>
      <dgm:spPr/>
    </dgm:pt>
    <dgm:pt modelId="{9CC7C276-02B2-4CF0-9140-E9FD770967C4}" type="pres">
      <dgm:prSet presAssocID="{C59FA964-01DB-4ED2-9DD0-46E2BEA4FF5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ading"/>
        </a:ext>
      </dgm:extLst>
    </dgm:pt>
    <dgm:pt modelId="{3EC76EC3-1823-482A-BD16-76120A64C678}" type="pres">
      <dgm:prSet presAssocID="{C59FA964-01DB-4ED2-9DD0-46E2BEA4FF59}" presName="spaceRect" presStyleCnt="0"/>
      <dgm:spPr/>
    </dgm:pt>
    <dgm:pt modelId="{C318787B-ED99-46E3-B52A-B98F0BF5970C}" type="pres">
      <dgm:prSet presAssocID="{C59FA964-01DB-4ED2-9DD0-46E2BEA4FF59}" presName="textRect" presStyleLbl="revTx" presStyleIdx="1" presStyleCnt="4">
        <dgm:presLayoutVars>
          <dgm:chMax val="1"/>
          <dgm:chPref val="1"/>
        </dgm:presLayoutVars>
      </dgm:prSet>
      <dgm:spPr/>
    </dgm:pt>
    <dgm:pt modelId="{82EC2C44-41CF-4ED8-9AF1-42C2443085EF}" type="pres">
      <dgm:prSet presAssocID="{72CFEBFC-A6D5-4A02-AB33-5E2510D9F28D}" presName="sibTrans" presStyleCnt="0"/>
      <dgm:spPr/>
    </dgm:pt>
    <dgm:pt modelId="{96835C34-4A78-4EEF-8C8A-DAA1E3E9F697}" type="pres">
      <dgm:prSet presAssocID="{C8CD2BA8-35B2-4844-9383-1C1A35D578B4}" presName="compNode" presStyleCnt="0"/>
      <dgm:spPr/>
    </dgm:pt>
    <dgm:pt modelId="{C5E7FAFD-13EF-4BD9-82BC-D755201A2ADC}" type="pres">
      <dgm:prSet presAssocID="{C8CD2BA8-35B2-4844-9383-1C1A35D578B4}" presName="iconBgRect" presStyleLbl="bgShp" presStyleIdx="2" presStyleCnt="4"/>
      <dgm:spPr/>
    </dgm:pt>
    <dgm:pt modelId="{04430D67-613C-4D28-B3A7-AD0EA71F6389}" type="pres">
      <dgm:prSet presAssocID="{C8CD2BA8-35B2-4844-9383-1C1A35D578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56AC3DC0-4861-4A14-ACC6-A8290B1D9AB7}" type="pres">
      <dgm:prSet presAssocID="{C8CD2BA8-35B2-4844-9383-1C1A35D578B4}" presName="spaceRect" presStyleCnt="0"/>
      <dgm:spPr/>
    </dgm:pt>
    <dgm:pt modelId="{302683CA-54DE-4E43-A49C-7A7E6E3B8794}" type="pres">
      <dgm:prSet presAssocID="{C8CD2BA8-35B2-4844-9383-1C1A35D578B4}" presName="textRect" presStyleLbl="revTx" presStyleIdx="2" presStyleCnt="4">
        <dgm:presLayoutVars>
          <dgm:chMax val="1"/>
          <dgm:chPref val="1"/>
        </dgm:presLayoutVars>
      </dgm:prSet>
      <dgm:spPr/>
    </dgm:pt>
    <dgm:pt modelId="{AEA3E56B-1AAF-410A-857F-3297B9F548C4}" type="pres">
      <dgm:prSet presAssocID="{29EB749E-CAFC-4AAF-A665-5CC64E616173}" presName="sibTrans" presStyleCnt="0"/>
      <dgm:spPr/>
    </dgm:pt>
    <dgm:pt modelId="{0A36E1DE-7BF2-40D0-A289-97F63F65D909}" type="pres">
      <dgm:prSet presAssocID="{664F58BC-3C0E-4CFA-BA5D-3FFD20ADF988}" presName="compNode" presStyleCnt="0"/>
      <dgm:spPr/>
    </dgm:pt>
    <dgm:pt modelId="{2F2C83E9-2CDD-4409-A318-7279DC642A5F}" type="pres">
      <dgm:prSet presAssocID="{664F58BC-3C0E-4CFA-BA5D-3FFD20ADF988}" presName="iconBgRect" presStyleLbl="bgShp" presStyleIdx="3" presStyleCnt="4"/>
      <dgm:spPr/>
    </dgm:pt>
    <dgm:pt modelId="{12504476-54CC-4C3D-A0DA-E83728D7BAAB}" type="pres">
      <dgm:prSet presAssocID="{664F58BC-3C0E-4CFA-BA5D-3FFD20ADF9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D271349-F3CB-4F17-91EE-1323A27A7B71}" type="pres">
      <dgm:prSet presAssocID="{664F58BC-3C0E-4CFA-BA5D-3FFD20ADF988}" presName="spaceRect" presStyleCnt="0"/>
      <dgm:spPr/>
    </dgm:pt>
    <dgm:pt modelId="{10BDCE2D-A7D0-4545-96B2-B97E3D399E04}" type="pres">
      <dgm:prSet presAssocID="{664F58BC-3C0E-4CFA-BA5D-3FFD20ADF98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B86100C-AA38-4086-8924-31DE81C20E0C}" srcId="{B6A681CE-6C66-49C0-9B21-317AEA067A58}" destId="{C8CD2BA8-35B2-4844-9383-1C1A35D578B4}" srcOrd="2" destOrd="0" parTransId="{69F8625B-AC44-4A18-9085-4800315FA471}" sibTransId="{29EB749E-CAFC-4AAF-A665-5CC64E616173}"/>
    <dgm:cxn modelId="{43790B1D-B437-41BB-937D-445ED7009311}" type="presOf" srcId="{664F58BC-3C0E-4CFA-BA5D-3FFD20ADF988}" destId="{10BDCE2D-A7D0-4545-96B2-B97E3D399E04}" srcOrd="0" destOrd="0" presId="urn:microsoft.com/office/officeart/2018/5/layout/IconCircleLabelList"/>
    <dgm:cxn modelId="{9BF2732C-FE73-4D18-9F7A-01C4290D9EED}" type="presOf" srcId="{C59FA964-01DB-4ED2-9DD0-46E2BEA4FF59}" destId="{C318787B-ED99-46E3-B52A-B98F0BF5970C}" srcOrd="0" destOrd="0" presId="urn:microsoft.com/office/officeart/2018/5/layout/IconCircleLabelList"/>
    <dgm:cxn modelId="{F62C8139-EAA7-4561-847D-E00C85A441B8}" type="presOf" srcId="{C8CD2BA8-35B2-4844-9383-1C1A35D578B4}" destId="{302683CA-54DE-4E43-A49C-7A7E6E3B8794}" srcOrd="0" destOrd="0" presId="urn:microsoft.com/office/officeart/2018/5/layout/IconCircleLabelList"/>
    <dgm:cxn modelId="{F05DED50-5033-47A5-95F7-33B6667AD10A}" srcId="{B6A681CE-6C66-49C0-9B21-317AEA067A58}" destId="{36C1A868-EF8C-432B-8C88-281BBDF156F3}" srcOrd="0" destOrd="0" parTransId="{84B03457-5267-40E9-9BB2-7EA9C4CF6448}" sibTransId="{A9C376A2-646C-4094-9F5B-97892DA16033}"/>
    <dgm:cxn modelId="{3CC11273-4331-4B35-AFAA-A81022648486}" type="presOf" srcId="{B6A681CE-6C66-49C0-9B21-317AEA067A58}" destId="{D387ABEE-833E-4802-A542-C81C7A305FB0}" srcOrd="0" destOrd="0" presId="urn:microsoft.com/office/officeart/2018/5/layout/IconCircleLabelList"/>
    <dgm:cxn modelId="{878172A2-4CF3-4246-87AE-CB1029082F4C}" srcId="{B6A681CE-6C66-49C0-9B21-317AEA067A58}" destId="{664F58BC-3C0E-4CFA-BA5D-3FFD20ADF988}" srcOrd="3" destOrd="0" parTransId="{FCA20C96-5CC1-45C5-B92A-87A5CFF2AF84}" sibTransId="{333D9473-07A8-40CF-AD3C-0A1813EC143C}"/>
    <dgm:cxn modelId="{DB8882A7-35DF-4DFD-82D4-362419326472}" type="presOf" srcId="{36C1A868-EF8C-432B-8C88-281BBDF156F3}" destId="{90BE055A-2884-4E2D-A585-0905F02AC142}" srcOrd="0" destOrd="0" presId="urn:microsoft.com/office/officeart/2018/5/layout/IconCircleLabelList"/>
    <dgm:cxn modelId="{319858D0-5F23-45C2-9019-487EEFAA87D9}" srcId="{B6A681CE-6C66-49C0-9B21-317AEA067A58}" destId="{C59FA964-01DB-4ED2-9DD0-46E2BEA4FF59}" srcOrd="1" destOrd="0" parTransId="{7273E2EC-9F18-451A-8A3B-99EA9FDD9FEF}" sibTransId="{72CFEBFC-A6D5-4A02-AB33-5E2510D9F28D}"/>
    <dgm:cxn modelId="{BE4D20CF-F5A3-498B-B663-FF2E4C9E03C8}" type="presParOf" srcId="{D387ABEE-833E-4802-A542-C81C7A305FB0}" destId="{E19DA204-8D26-431C-BBAF-CC2672A6849F}" srcOrd="0" destOrd="0" presId="urn:microsoft.com/office/officeart/2018/5/layout/IconCircleLabelList"/>
    <dgm:cxn modelId="{E245E46B-17AE-4581-8768-5BB04038800F}" type="presParOf" srcId="{E19DA204-8D26-431C-BBAF-CC2672A6849F}" destId="{C0F6CA6E-57CD-4CBE-8BD2-5324C3E6190F}" srcOrd="0" destOrd="0" presId="urn:microsoft.com/office/officeart/2018/5/layout/IconCircleLabelList"/>
    <dgm:cxn modelId="{66CC7F26-C06B-4239-8D98-006F3CA568ED}" type="presParOf" srcId="{E19DA204-8D26-431C-BBAF-CC2672A6849F}" destId="{1742F127-35AA-451F-8C84-2C7F974D4DCE}" srcOrd="1" destOrd="0" presId="urn:microsoft.com/office/officeart/2018/5/layout/IconCircleLabelList"/>
    <dgm:cxn modelId="{1A5B68C1-6973-4E05-8CF9-64C8E787112D}" type="presParOf" srcId="{E19DA204-8D26-431C-BBAF-CC2672A6849F}" destId="{0D9E1CFD-41E6-490A-8236-4006ED42B64E}" srcOrd="2" destOrd="0" presId="urn:microsoft.com/office/officeart/2018/5/layout/IconCircleLabelList"/>
    <dgm:cxn modelId="{4CFCD7F2-AB2B-4435-B2BB-4B68AAA39018}" type="presParOf" srcId="{E19DA204-8D26-431C-BBAF-CC2672A6849F}" destId="{90BE055A-2884-4E2D-A585-0905F02AC142}" srcOrd="3" destOrd="0" presId="urn:microsoft.com/office/officeart/2018/5/layout/IconCircleLabelList"/>
    <dgm:cxn modelId="{9CF3CDBE-121D-4E41-819D-099F28A2F4CB}" type="presParOf" srcId="{D387ABEE-833E-4802-A542-C81C7A305FB0}" destId="{526219CF-3ED0-4DC5-BC6D-5294B7645549}" srcOrd="1" destOrd="0" presId="urn:microsoft.com/office/officeart/2018/5/layout/IconCircleLabelList"/>
    <dgm:cxn modelId="{18FA7D68-E0A1-4143-8D0D-DD3D86FE57E8}" type="presParOf" srcId="{D387ABEE-833E-4802-A542-C81C7A305FB0}" destId="{8779A17E-BD36-436B-A5CE-832498AD72D1}" srcOrd="2" destOrd="0" presId="urn:microsoft.com/office/officeart/2018/5/layout/IconCircleLabelList"/>
    <dgm:cxn modelId="{4802CE5C-E921-4C20-A381-8B58DC4DD40D}" type="presParOf" srcId="{8779A17E-BD36-436B-A5CE-832498AD72D1}" destId="{2F837BB9-8577-48BF-8DE1-A99BDE5B6D56}" srcOrd="0" destOrd="0" presId="urn:microsoft.com/office/officeart/2018/5/layout/IconCircleLabelList"/>
    <dgm:cxn modelId="{81BA0A11-F9B3-4398-AA43-E8B9D68CE4E2}" type="presParOf" srcId="{8779A17E-BD36-436B-A5CE-832498AD72D1}" destId="{9CC7C276-02B2-4CF0-9140-E9FD770967C4}" srcOrd="1" destOrd="0" presId="urn:microsoft.com/office/officeart/2018/5/layout/IconCircleLabelList"/>
    <dgm:cxn modelId="{8E7895B3-C520-4E09-8562-2DA17CB5B2DC}" type="presParOf" srcId="{8779A17E-BD36-436B-A5CE-832498AD72D1}" destId="{3EC76EC3-1823-482A-BD16-76120A64C678}" srcOrd="2" destOrd="0" presId="urn:microsoft.com/office/officeart/2018/5/layout/IconCircleLabelList"/>
    <dgm:cxn modelId="{21482C76-D37D-4791-85BE-015A2FF4FE41}" type="presParOf" srcId="{8779A17E-BD36-436B-A5CE-832498AD72D1}" destId="{C318787B-ED99-46E3-B52A-B98F0BF5970C}" srcOrd="3" destOrd="0" presId="urn:microsoft.com/office/officeart/2018/5/layout/IconCircleLabelList"/>
    <dgm:cxn modelId="{4407414D-16FB-4C5D-9CFF-4FB54C34310B}" type="presParOf" srcId="{D387ABEE-833E-4802-A542-C81C7A305FB0}" destId="{82EC2C44-41CF-4ED8-9AF1-42C2443085EF}" srcOrd="3" destOrd="0" presId="urn:microsoft.com/office/officeart/2018/5/layout/IconCircleLabelList"/>
    <dgm:cxn modelId="{BEDDA521-0BEF-48DA-94F2-095307F55065}" type="presParOf" srcId="{D387ABEE-833E-4802-A542-C81C7A305FB0}" destId="{96835C34-4A78-4EEF-8C8A-DAA1E3E9F697}" srcOrd="4" destOrd="0" presId="urn:microsoft.com/office/officeart/2018/5/layout/IconCircleLabelList"/>
    <dgm:cxn modelId="{A3B80F3E-4A07-4A35-BE3D-F0EF370A28CE}" type="presParOf" srcId="{96835C34-4A78-4EEF-8C8A-DAA1E3E9F697}" destId="{C5E7FAFD-13EF-4BD9-82BC-D755201A2ADC}" srcOrd="0" destOrd="0" presId="urn:microsoft.com/office/officeart/2018/5/layout/IconCircleLabelList"/>
    <dgm:cxn modelId="{248FA399-738E-4112-9EF5-A20A775A4762}" type="presParOf" srcId="{96835C34-4A78-4EEF-8C8A-DAA1E3E9F697}" destId="{04430D67-613C-4D28-B3A7-AD0EA71F6389}" srcOrd="1" destOrd="0" presId="urn:microsoft.com/office/officeart/2018/5/layout/IconCircleLabelList"/>
    <dgm:cxn modelId="{4CC4EB7B-59C6-475B-8DA6-30DCDC99327F}" type="presParOf" srcId="{96835C34-4A78-4EEF-8C8A-DAA1E3E9F697}" destId="{56AC3DC0-4861-4A14-ACC6-A8290B1D9AB7}" srcOrd="2" destOrd="0" presId="urn:microsoft.com/office/officeart/2018/5/layout/IconCircleLabelList"/>
    <dgm:cxn modelId="{E099ADD2-0593-4622-BAC2-76232B212EB1}" type="presParOf" srcId="{96835C34-4A78-4EEF-8C8A-DAA1E3E9F697}" destId="{302683CA-54DE-4E43-A49C-7A7E6E3B8794}" srcOrd="3" destOrd="0" presId="urn:microsoft.com/office/officeart/2018/5/layout/IconCircleLabelList"/>
    <dgm:cxn modelId="{D44C2FA1-26EA-40A8-A124-FE4096EB6365}" type="presParOf" srcId="{D387ABEE-833E-4802-A542-C81C7A305FB0}" destId="{AEA3E56B-1AAF-410A-857F-3297B9F548C4}" srcOrd="5" destOrd="0" presId="urn:microsoft.com/office/officeart/2018/5/layout/IconCircleLabelList"/>
    <dgm:cxn modelId="{2CB1CB24-B4D3-422B-B215-D2F59804B650}" type="presParOf" srcId="{D387ABEE-833E-4802-A542-C81C7A305FB0}" destId="{0A36E1DE-7BF2-40D0-A289-97F63F65D909}" srcOrd="6" destOrd="0" presId="urn:microsoft.com/office/officeart/2018/5/layout/IconCircleLabelList"/>
    <dgm:cxn modelId="{B03A0C2A-342A-4A0C-A009-F6F8536F5C74}" type="presParOf" srcId="{0A36E1DE-7BF2-40D0-A289-97F63F65D909}" destId="{2F2C83E9-2CDD-4409-A318-7279DC642A5F}" srcOrd="0" destOrd="0" presId="urn:microsoft.com/office/officeart/2018/5/layout/IconCircleLabelList"/>
    <dgm:cxn modelId="{932FF75F-4BFE-4F49-9A4C-3085D0687FD1}" type="presParOf" srcId="{0A36E1DE-7BF2-40D0-A289-97F63F65D909}" destId="{12504476-54CC-4C3D-A0DA-E83728D7BAAB}" srcOrd="1" destOrd="0" presId="urn:microsoft.com/office/officeart/2018/5/layout/IconCircleLabelList"/>
    <dgm:cxn modelId="{6331D9E7-C18B-4EC1-9004-49FAD680C413}" type="presParOf" srcId="{0A36E1DE-7BF2-40D0-A289-97F63F65D909}" destId="{3D271349-F3CB-4F17-91EE-1323A27A7B71}" srcOrd="2" destOrd="0" presId="urn:microsoft.com/office/officeart/2018/5/layout/IconCircleLabelList"/>
    <dgm:cxn modelId="{E6064E5A-88FE-4B13-BDEE-AE31E56BF7F6}" type="presParOf" srcId="{0A36E1DE-7BF2-40D0-A289-97F63F65D909}" destId="{10BDCE2D-A7D0-4545-96B2-B97E3D399E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56123-A108-4410-A7F3-D179064819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AE2E3C-952B-43DE-94A7-D8DB57D33B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Detection rate</a:t>
          </a:r>
        </a:p>
      </dgm:t>
    </dgm:pt>
    <dgm:pt modelId="{228DB26F-A0F2-4157-BD0B-C91CFAEAF149}" type="parTrans" cxnId="{ECFC2753-5029-4311-A11E-F07CB1837CA8}">
      <dgm:prSet/>
      <dgm:spPr/>
      <dgm:t>
        <a:bodyPr/>
        <a:lstStyle/>
        <a:p>
          <a:endParaRPr lang="en-US"/>
        </a:p>
      </dgm:t>
    </dgm:pt>
    <dgm:pt modelId="{9228C3A5-8717-4F54-A7AF-A1E6BCF1897E}" type="sibTrans" cxnId="{ECFC2753-5029-4311-A11E-F07CB1837CA8}">
      <dgm:prSet/>
      <dgm:spPr/>
      <dgm:t>
        <a:bodyPr/>
        <a:lstStyle/>
        <a:p>
          <a:endParaRPr lang="en-US"/>
        </a:p>
      </dgm:t>
    </dgm:pt>
    <dgm:pt modelId="{57F61FA8-7033-42BA-A802-F5FA6C4F7A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Dropping rate</a:t>
          </a:r>
        </a:p>
      </dgm:t>
    </dgm:pt>
    <dgm:pt modelId="{C52A84C2-F078-4248-B436-A4160F040DF9}" type="parTrans" cxnId="{D19A2339-B4A1-473E-A5CE-8A8EDAD58D12}">
      <dgm:prSet/>
      <dgm:spPr/>
      <dgm:t>
        <a:bodyPr/>
        <a:lstStyle/>
        <a:p>
          <a:endParaRPr lang="en-US"/>
        </a:p>
      </dgm:t>
    </dgm:pt>
    <dgm:pt modelId="{84FD29AD-5CA2-42D6-BD30-0D637183C429}" type="sibTrans" cxnId="{D19A2339-B4A1-473E-A5CE-8A8EDAD58D12}">
      <dgm:prSet/>
      <dgm:spPr/>
      <dgm:t>
        <a:bodyPr/>
        <a:lstStyle/>
        <a:p>
          <a:endParaRPr lang="en-US"/>
        </a:p>
      </dgm:t>
    </dgm:pt>
    <dgm:pt modelId="{8DE28163-7638-4BF2-B7AD-E5CC171614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Delay</a:t>
          </a:r>
        </a:p>
      </dgm:t>
    </dgm:pt>
    <dgm:pt modelId="{A9FB484F-057B-49CB-A341-F931C6EE1BFC}" type="parTrans" cxnId="{780F2DFA-31C2-4EF5-9C7D-339B22C1A0F3}">
      <dgm:prSet/>
      <dgm:spPr/>
      <dgm:t>
        <a:bodyPr/>
        <a:lstStyle/>
        <a:p>
          <a:endParaRPr lang="en-US"/>
        </a:p>
      </dgm:t>
    </dgm:pt>
    <dgm:pt modelId="{3F4E0B7B-EAD6-410E-9FF7-D305C12A18F5}" type="sibTrans" cxnId="{780F2DFA-31C2-4EF5-9C7D-339B22C1A0F3}">
      <dgm:prSet/>
      <dgm:spPr/>
      <dgm:t>
        <a:bodyPr/>
        <a:lstStyle/>
        <a:p>
          <a:endParaRPr lang="en-US"/>
        </a:p>
      </dgm:t>
    </dgm:pt>
    <dgm:pt modelId="{8DCCD518-7A8C-44CB-8027-0D4FD6B8B32B}" type="pres">
      <dgm:prSet presAssocID="{F5056123-A108-4410-A7F3-D179064819CB}" presName="root" presStyleCnt="0">
        <dgm:presLayoutVars>
          <dgm:dir/>
          <dgm:resizeHandles val="exact"/>
        </dgm:presLayoutVars>
      </dgm:prSet>
      <dgm:spPr/>
    </dgm:pt>
    <dgm:pt modelId="{FD41F216-477D-4678-AAC5-2C3CB53A1883}" type="pres">
      <dgm:prSet presAssocID="{62AE2E3C-952B-43DE-94A7-D8DB57D33B7D}" presName="compNode" presStyleCnt="0"/>
      <dgm:spPr/>
    </dgm:pt>
    <dgm:pt modelId="{1B357A85-D8E7-4397-B4DE-DE7C1B150B80}" type="pres">
      <dgm:prSet presAssocID="{62AE2E3C-952B-43DE-94A7-D8DB57D33B7D}" presName="bgRect" presStyleLbl="bgShp" presStyleIdx="0" presStyleCnt="3"/>
      <dgm:spPr/>
    </dgm:pt>
    <dgm:pt modelId="{864481AE-AD54-44EE-BFF8-F014CFBE9B60}" type="pres">
      <dgm:prSet presAssocID="{62AE2E3C-952B-43DE-94A7-D8DB57D33B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0C23A32-498E-422B-96F7-E6D4213865C0}" type="pres">
      <dgm:prSet presAssocID="{62AE2E3C-952B-43DE-94A7-D8DB57D33B7D}" presName="spaceRect" presStyleCnt="0"/>
      <dgm:spPr/>
    </dgm:pt>
    <dgm:pt modelId="{C481C330-567C-41AA-AD63-7C1A10BB05BA}" type="pres">
      <dgm:prSet presAssocID="{62AE2E3C-952B-43DE-94A7-D8DB57D33B7D}" presName="parTx" presStyleLbl="revTx" presStyleIdx="0" presStyleCnt="3">
        <dgm:presLayoutVars>
          <dgm:chMax val="0"/>
          <dgm:chPref val="0"/>
        </dgm:presLayoutVars>
      </dgm:prSet>
      <dgm:spPr/>
    </dgm:pt>
    <dgm:pt modelId="{E8C62F77-72FA-4D35-88B2-62DA0E71ECEF}" type="pres">
      <dgm:prSet presAssocID="{9228C3A5-8717-4F54-A7AF-A1E6BCF1897E}" presName="sibTrans" presStyleCnt="0"/>
      <dgm:spPr/>
    </dgm:pt>
    <dgm:pt modelId="{A5199746-1285-4C88-98E5-A055F04FCEE1}" type="pres">
      <dgm:prSet presAssocID="{57F61FA8-7033-42BA-A802-F5FA6C4F7A1D}" presName="compNode" presStyleCnt="0"/>
      <dgm:spPr/>
    </dgm:pt>
    <dgm:pt modelId="{756EA158-8C14-46B7-A9FA-CF8413F9E7D7}" type="pres">
      <dgm:prSet presAssocID="{57F61FA8-7033-42BA-A802-F5FA6C4F7A1D}" presName="bgRect" presStyleLbl="bgShp" presStyleIdx="1" presStyleCnt="3"/>
      <dgm:spPr/>
    </dgm:pt>
    <dgm:pt modelId="{6BD1A822-1341-46E3-9845-6419020C87F3}" type="pres">
      <dgm:prSet presAssocID="{57F61FA8-7033-42BA-A802-F5FA6C4F7A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F7CFD339-8B0C-4340-9C39-9039BE53DE97}" type="pres">
      <dgm:prSet presAssocID="{57F61FA8-7033-42BA-A802-F5FA6C4F7A1D}" presName="spaceRect" presStyleCnt="0"/>
      <dgm:spPr/>
    </dgm:pt>
    <dgm:pt modelId="{FE48FE3B-2E34-4A9C-90D1-BC44A621856E}" type="pres">
      <dgm:prSet presAssocID="{57F61FA8-7033-42BA-A802-F5FA6C4F7A1D}" presName="parTx" presStyleLbl="revTx" presStyleIdx="1" presStyleCnt="3">
        <dgm:presLayoutVars>
          <dgm:chMax val="0"/>
          <dgm:chPref val="0"/>
        </dgm:presLayoutVars>
      </dgm:prSet>
      <dgm:spPr/>
    </dgm:pt>
    <dgm:pt modelId="{E3061F66-69EA-4413-97B7-202F8D1CA751}" type="pres">
      <dgm:prSet presAssocID="{84FD29AD-5CA2-42D6-BD30-0D637183C429}" presName="sibTrans" presStyleCnt="0"/>
      <dgm:spPr/>
    </dgm:pt>
    <dgm:pt modelId="{CA454E7D-66D4-4F31-ADF5-DC8B6EC6FCAA}" type="pres">
      <dgm:prSet presAssocID="{8DE28163-7638-4BF2-B7AD-E5CC17161454}" presName="compNode" presStyleCnt="0"/>
      <dgm:spPr/>
    </dgm:pt>
    <dgm:pt modelId="{5917F47B-B258-409A-8E1E-D4D72A1561DD}" type="pres">
      <dgm:prSet presAssocID="{8DE28163-7638-4BF2-B7AD-E5CC17161454}" presName="bgRect" presStyleLbl="bgShp" presStyleIdx="2" presStyleCnt="3"/>
      <dgm:spPr/>
    </dgm:pt>
    <dgm:pt modelId="{81E5343F-9B6B-4D31-9BE2-34488E90B658}" type="pres">
      <dgm:prSet presAssocID="{8DE28163-7638-4BF2-B7AD-E5CC171614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F1F2A7E-C834-4F93-8466-6B227B156C62}" type="pres">
      <dgm:prSet presAssocID="{8DE28163-7638-4BF2-B7AD-E5CC17161454}" presName="spaceRect" presStyleCnt="0"/>
      <dgm:spPr/>
    </dgm:pt>
    <dgm:pt modelId="{A308E39B-8386-44AA-99F0-A7B2CA71808A}" type="pres">
      <dgm:prSet presAssocID="{8DE28163-7638-4BF2-B7AD-E5CC171614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9A2339-B4A1-473E-A5CE-8A8EDAD58D12}" srcId="{F5056123-A108-4410-A7F3-D179064819CB}" destId="{57F61FA8-7033-42BA-A802-F5FA6C4F7A1D}" srcOrd="1" destOrd="0" parTransId="{C52A84C2-F078-4248-B436-A4160F040DF9}" sibTransId="{84FD29AD-5CA2-42D6-BD30-0D637183C429}"/>
    <dgm:cxn modelId="{895A5D46-858F-D24A-BC8A-51059A738215}" type="presOf" srcId="{F5056123-A108-4410-A7F3-D179064819CB}" destId="{8DCCD518-7A8C-44CB-8027-0D4FD6B8B32B}" srcOrd="0" destOrd="0" presId="urn:microsoft.com/office/officeart/2018/2/layout/IconVerticalSolidList"/>
    <dgm:cxn modelId="{45B2C24A-DDC5-F547-8701-B8097663B575}" type="presOf" srcId="{8DE28163-7638-4BF2-B7AD-E5CC17161454}" destId="{A308E39B-8386-44AA-99F0-A7B2CA71808A}" srcOrd="0" destOrd="0" presId="urn:microsoft.com/office/officeart/2018/2/layout/IconVerticalSolidList"/>
    <dgm:cxn modelId="{ECFC2753-5029-4311-A11E-F07CB1837CA8}" srcId="{F5056123-A108-4410-A7F3-D179064819CB}" destId="{62AE2E3C-952B-43DE-94A7-D8DB57D33B7D}" srcOrd="0" destOrd="0" parTransId="{228DB26F-A0F2-4157-BD0B-C91CFAEAF149}" sibTransId="{9228C3A5-8717-4F54-A7AF-A1E6BCF1897E}"/>
    <dgm:cxn modelId="{B8B1EB84-3442-2D4F-B82A-A3CB5D9641F9}" type="presOf" srcId="{62AE2E3C-952B-43DE-94A7-D8DB57D33B7D}" destId="{C481C330-567C-41AA-AD63-7C1A10BB05BA}" srcOrd="0" destOrd="0" presId="urn:microsoft.com/office/officeart/2018/2/layout/IconVerticalSolidList"/>
    <dgm:cxn modelId="{BD29A897-E4C8-8B40-A76C-4E9FC6208021}" type="presOf" srcId="{57F61FA8-7033-42BA-A802-F5FA6C4F7A1D}" destId="{FE48FE3B-2E34-4A9C-90D1-BC44A621856E}" srcOrd="0" destOrd="0" presId="urn:microsoft.com/office/officeart/2018/2/layout/IconVerticalSolidList"/>
    <dgm:cxn modelId="{780F2DFA-31C2-4EF5-9C7D-339B22C1A0F3}" srcId="{F5056123-A108-4410-A7F3-D179064819CB}" destId="{8DE28163-7638-4BF2-B7AD-E5CC17161454}" srcOrd="2" destOrd="0" parTransId="{A9FB484F-057B-49CB-A341-F931C6EE1BFC}" sibTransId="{3F4E0B7B-EAD6-410E-9FF7-D305C12A18F5}"/>
    <dgm:cxn modelId="{99D4977B-33FF-6F4E-88D5-499BE2C1CE2A}" type="presParOf" srcId="{8DCCD518-7A8C-44CB-8027-0D4FD6B8B32B}" destId="{FD41F216-477D-4678-AAC5-2C3CB53A1883}" srcOrd="0" destOrd="0" presId="urn:microsoft.com/office/officeart/2018/2/layout/IconVerticalSolidList"/>
    <dgm:cxn modelId="{9F9A8211-F5AE-BE4E-997A-18AD1BD45D01}" type="presParOf" srcId="{FD41F216-477D-4678-AAC5-2C3CB53A1883}" destId="{1B357A85-D8E7-4397-B4DE-DE7C1B150B80}" srcOrd="0" destOrd="0" presId="urn:microsoft.com/office/officeart/2018/2/layout/IconVerticalSolidList"/>
    <dgm:cxn modelId="{C0914DBB-E1FB-664D-B9B2-160EA5C11473}" type="presParOf" srcId="{FD41F216-477D-4678-AAC5-2C3CB53A1883}" destId="{864481AE-AD54-44EE-BFF8-F014CFBE9B60}" srcOrd="1" destOrd="0" presId="urn:microsoft.com/office/officeart/2018/2/layout/IconVerticalSolidList"/>
    <dgm:cxn modelId="{B2CD0121-239B-B849-95FE-D40FBD1D6340}" type="presParOf" srcId="{FD41F216-477D-4678-AAC5-2C3CB53A1883}" destId="{80C23A32-498E-422B-96F7-E6D4213865C0}" srcOrd="2" destOrd="0" presId="urn:microsoft.com/office/officeart/2018/2/layout/IconVerticalSolidList"/>
    <dgm:cxn modelId="{BDE1BF08-C9B0-8549-8384-F42EF5767DEE}" type="presParOf" srcId="{FD41F216-477D-4678-AAC5-2C3CB53A1883}" destId="{C481C330-567C-41AA-AD63-7C1A10BB05BA}" srcOrd="3" destOrd="0" presId="urn:microsoft.com/office/officeart/2018/2/layout/IconVerticalSolidList"/>
    <dgm:cxn modelId="{FD5F42A3-CF7B-C14E-A971-21C71B9B1090}" type="presParOf" srcId="{8DCCD518-7A8C-44CB-8027-0D4FD6B8B32B}" destId="{E8C62F77-72FA-4D35-88B2-62DA0E71ECEF}" srcOrd="1" destOrd="0" presId="urn:microsoft.com/office/officeart/2018/2/layout/IconVerticalSolidList"/>
    <dgm:cxn modelId="{36BA6B3A-B707-F149-8545-059646AB6071}" type="presParOf" srcId="{8DCCD518-7A8C-44CB-8027-0D4FD6B8B32B}" destId="{A5199746-1285-4C88-98E5-A055F04FCEE1}" srcOrd="2" destOrd="0" presId="urn:microsoft.com/office/officeart/2018/2/layout/IconVerticalSolidList"/>
    <dgm:cxn modelId="{AC3036A3-92DF-C049-A3EE-2BDEA835CD9A}" type="presParOf" srcId="{A5199746-1285-4C88-98E5-A055F04FCEE1}" destId="{756EA158-8C14-46B7-A9FA-CF8413F9E7D7}" srcOrd="0" destOrd="0" presId="urn:microsoft.com/office/officeart/2018/2/layout/IconVerticalSolidList"/>
    <dgm:cxn modelId="{FE72C8FD-BC9D-AD40-9754-E84B67C9CEB4}" type="presParOf" srcId="{A5199746-1285-4C88-98E5-A055F04FCEE1}" destId="{6BD1A822-1341-46E3-9845-6419020C87F3}" srcOrd="1" destOrd="0" presId="urn:microsoft.com/office/officeart/2018/2/layout/IconVerticalSolidList"/>
    <dgm:cxn modelId="{6B7ECF15-0246-1447-BF90-345489D69FA2}" type="presParOf" srcId="{A5199746-1285-4C88-98E5-A055F04FCEE1}" destId="{F7CFD339-8B0C-4340-9C39-9039BE53DE97}" srcOrd="2" destOrd="0" presId="urn:microsoft.com/office/officeart/2018/2/layout/IconVerticalSolidList"/>
    <dgm:cxn modelId="{2AA64628-F0DD-6640-9DFC-0634B6BE76B7}" type="presParOf" srcId="{A5199746-1285-4C88-98E5-A055F04FCEE1}" destId="{FE48FE3B-2E34-4A9C-90D1-BC44A621856E}" srcOrd="3" destOrd="0" presId="urn:microsoft.com/office/officeart/2018/2/layout/IconVerticalSolidList"/>
    <dgm:cxn modelId="{9374C2F8-DCC9-6F41-8810-7EE228842108}" type="presParOf" srcId="{8DCCD518-7A8C-44CB-8027-0D4FD6B8B32B}" destId="{E3061F66-69EA-4413-97B7-202F8D1CA751}" srcOrd="3" destOrd="0" presId="urn:microsoft.com/office/officeart/2018/2/layout/IconVerticalSolidList"/>
    <dgm:cxn modelId="{05CF1025-A3CD-D34C-92F0-AB739F60E3AC}" type="presParOf" srcId="{8DCCD518-7A8C-44CB-8027-0D4FD6B8B32B}" destId="{CA454E7D-66D4-4F31-ADF5-DC8B6EC6FCAA}" srcOrd="4" destOrd="0" presId="urn:microsoft.com/office/officeart/2018/2/layout/IconVerticalSolidList"/>
    <dgm:cxn modelId="{0C4FED82-F2D2-8446-8AD8-CA1E3D0B2EB6}" type="presParOf" srcId="{CA454E7D-66D4-4F31-ADF5-DC8B6EC6FCAA}" destId="{5917F47B-B258-409A-8E1E-D4D72A1561DD}" srcOrd="0" destOrd="0" presId="urn:microsoft.com/office/officeart/2018/2/layout/IconVerticalSolidList"/>
    <dgm:cxn modelId="{6F4F04C9-F4D3-6D40-BC9C-A91DABE9A92F}" type="presParOf" srcId="{CA454E7D-66D4-4F31-ADF5-DC8B6EC6FCAA}" destId="{81E5343F-9B6B-4D31-9BE2-34488E90B658}" srcOrd="1" destOrd="0" presId="urn:microsoft.com/office/officeart/2018/2/layout/IconVerticalSolidList"/>
    <dgm:cxn modelId="{5E6F6817-7DB3-4E47-938E-5681783075D5}" type="presParOf" srcId="{CA454E7D-66D4-4F31-ADF5-DC8B6EC6FCAA}" destId="{5F1F2A7E-C834-4F93-8466-6B227B156C62}" srcOrd="2" destOrd="0" presId="urn:microsoft.com/office/officeart/2018/2/layout/IconVerticalSolidList"/>
    <dgm:cxn modelId="{0575E938-A4CA-E445-832B-6F71FD211364}" type="presParOf" srcId="{CA454E7D-66D4-4F31-ADF5-DC8B6EC6FCAA}" destId="{A308E39B-8386-44AA-99F0-A7B2CA7180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FD291-50B7-4BDE-9132-894515237A56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EB1D9FE-F1E6-4401-9BD5-445FDD2CD650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6023C-5693-416D-A003-A1459308E27F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Intrusion : Attempting to break into or misuse the system.</a:t>
          </a:r>
        </a:p>
      </dsp:txBody>
      <dsp:txXfrm>
        <a:off x="1353781" y="2312"/>
        <a:ext cx="4915256" cy="1172105"/>
      </dsp:txXfrm>
    </dsp:sp>
    <dsp:sp modelId="{5F9EB0CB-A1FB-455F-8BEC-C3DEE238540C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9F8DAA8-CD3E-42E2-904E-BC0AD0D5B49A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36F85-4EFA-444D-83F3-425E55AB9F06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Intruders may be from outside the network or legitimate users of the network.</a:t>
          </a:r>
        </a:p>
      </dsp:txBody>
      <dsp:txXfrm>
        <a:off x="1353781" y="1467444"/>
        <a:ext cx="4915256" cy="1172105"/>
      </dsp:txXfrm>
    </dsp:sp>
    <dsp:sp modelId="{CC797B80-B39A-4C26-AD7F-6B6AB7DF8148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80F2976-BB8C-4FA8-94C0-BDD8752F2CD0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5895F-9202-4FCC-86E2-A0854CF791AC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Intrusion can be a physical, system or remote intrusion.</a:t>
          </a:r>
        </a:p>
      </dsp:txBody>
      <dsp:txXfrm>
        <a:off x="1353781" y="2932575"/>
        <a:ext cx="4915256" cy="1172105"/>
      </dsp:txXfrm>
    </dsp:sp>
    <dsp:sp modelId="{03F2F75D-AA93-4D16-B60C-7A23F5FB1DF2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3159E42-A056-411D-8B3D-B633D0F615B7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874DF-6DE9-47EA-AE73-1528344B01B4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Intrusion Detection Systems look for attack signatures, which are specific patterns that usually indicate malicious or suspicious intent</a:t>
          </a:r>
        </a:p>
      </dsp:txBody>
      <dsp:txXfrm>
        <a:off x="1353781" y="4397707"/>
        <a:ext cx="4915256" cy="1172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6CA6E-57CD-4CBE-8BD2-5324C3E6190F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42F127-35AA-451F-8C84-2C7F974D4DCE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E055A-2884-4E2D-A585-0905F02AC142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Number of rules</a:t>
          </a:r>
        </a:p>
      </dsp:txBody>
      <dsp:txXfrm>
        <a:off x="100682" y="2684598"/>
        <a:ext cx="2370489" cy="720000"/>
      </dsp:txXfrm>
    </dsp:sp>
    <dsp:sp modelId="{2F837BB9-8577-48BF-8DE1-A99BDE5B6D56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CC7C276-02B2-4CF0-9140-E9FD770967C4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8787B-ED99-46E3-B52A-B98F0BF5970C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Traffic load on the network</a:t>
          </a:r>
        </a:p>
      </dsp:txBody>
      <dsp:txXfrm>
        <a:off x="2886007" y="2684598"/>
        <a:ext cx="2370489" cy="720000"/>
      </dsp:txXfrm>
    </dsp:sp>
    <dsp:sp modelId="{C5E7FAFD-13EF-4BD9-82BC-D755201A2ADC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4430D67-613C-4D28-B3A7-AD0EA71F6389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683CA-54DE-4E43-A49C-7A7E6E3B8794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Speed of network and machine</a:t>
          </a:r>
        </a:p>
      </dsp:txBody>
      <dsp:txXfrm>
        <a:off x="5671332" y="2684598"/>
        <a:ext cx="2370489" cy="720000"/>
      </dsp:txXfrm>
    </dsp:sp>
    <dsp:sp modelId="{2F2C83E9-2CDD-4409-A318-7279DC642A5F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2504476-54CC-4C3D-A0DA-E83728D7BAAB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DCE2D-A7D0-4545-96B2-B97E3D399E04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Efficiency of detection algorithm</a:t>
          </a:r>
        </a:p>
      </dsp:txBody>
      <dsp:txXfrm>
        <a:off x="8456657" y="2684598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57A85-D8E7-4397-B4DE-DE7C1B150B80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481AE-AD54-44EE-BFF8-F014CFBE9B60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1C330-567C-41AA-AD63-7C1A10BB05BA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Detection rate</a:t>
          </a:r>
        </a:p>
      </dsp:txBody>
      <dsp:txXfrm>
        <a:off x="1945450" y="719"/>
        <a:ext cx="4643240" cy="1684372"/>
      </dsp:txXfrm>
    </dsp:sp>
    <dsp:sp modelId="{756EA158-8C14-46B7-A9FA-CF8413F9E7D7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1A822-1341-46E3-9845-6419020C87F3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8FE3B-2E34-4A9C-90D1-BC44A621856E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Dropping rate</a:t>
          </a:r>
        </a:p>
      </dsp:txBody>
      <dsp:txXfrm>
        <a:off x="1945450" y="2106185"/>
        <a:ext cx="4643240" cy="1684372"/>
      </dsp:txXfrm>
    </dsp:sp>
    <dsp:sp modelId="{5917F47B-B258-409A-8E1E-D4D72A1561DD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5343F-9B6B-4D31-9BE2-34488E90B658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8E39B-8386-44AA-99F0-A7B2CA71808A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Delay</a:t>
          </a:r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1C2B0-07C3-3642-8444-8454BA0F043C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A6086-C7FB-1548-88DE-2F84A69BE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E9E8-B6E8-2BA8-C422-4FC7C5A4E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37AF3-9CE8-EC66-DA9C-41DADD350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6DE1-88BF-E59C-B45E-32D46D1B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8E17A-87EF-D0F8-5C06-8488AC65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A49D-7C58-3B7D-2EAF-6801731C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8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FE41-E8CF-4E74-FBA4-33C7423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6A7D3-0883-092D-A589-39AAA1EC1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27911-C1AC-B996-E984-3B8FD4F6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0B1C-F179-9306-21FD-55084B94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9FC8B-7431-7220-9F39-4FC27FB5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8E464-8061-2F5A-5FE7-E9E0B1F04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798A-7790-1716-ABF6-5095035FE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E350A-2CAE-78CA-96E7-F073C893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2190-1EA5-3C64-59B7-AF42DEA5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97B74-C2A3-40FE-34D3-932030DE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2593-A7EE-FBEE-ED2E-A1FF291A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E6B3-FEEA-A9CD-E8C5-26226C12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4DA-423D-1C64-E113-8F2C09C2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1B76-7735-CB4A-BE22-4C8B43E8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6DBA9-BCB0-C04E-66D3-138727F6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3E3F-3290-50A6-9797-06C9AA2B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1D51-1539-3561-2740-7A1BE724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7E4A-5224-C272-9886-B78134DF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E3D6-4579-BCA3-BD91-D1B19907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AE560-4A5B-3441-8C40-5440826B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644D-BF68-DEC7-02BB-4010778F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F918-58B4-716A-4791-86597AFB2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FEFE5-9303-A624-EA58-8249FA2C7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0493E-202D-17D4-5082-52CFAF5F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58BF6-CFA9-FF50-F6DE-540CD099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DC73E-CB9D-8822-6555-128763A7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A677-825A-D9BE-960F-E56F8119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F38E-19F4-C1A7-D8EB-9280B607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D6D78-4BED-6A99-25BA-703AD6AA0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263DC-5151-7EA4-AD5B-DAA6443B3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52F79-BC5C-9A7A-7399-3D3C33632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E074D-8EBB-01D5-A097-79D9205F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CBCDE-09B4-A706-D851-483E70E7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2F5E1-4589-3882-724D-61BF83A2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3D8D-B862-46E9-6878-9942FE51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39253-D564-80A9-5E80-2FD07D70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F81FE-AFC3-09CA-711D-EB3DE21C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6004F-85F5-AF98-DC27-E3714C7B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0BFA1-2DF6-128E-7516-AA0BB844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5950C-2005-3956-11D8-BA01F08D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07888-6165-A8A0-5550-DCAAB54F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D427-C216-38DB-8F9E-2487B21E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8DD9-8E06-30EF-5A89-95E8FC32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5D782-6FBC-EBD6-E598-7DD38AA3E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66D0A-E23E-3149-6BDE-65A8FF16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1E300-B8E4-B8AA-4E16-C5872783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833A2-4554-A920-A266-DD476D42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88C5-55BD-5D58-80E0-C019F782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8E13B-3019-0F26-795B-713E5D8E4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B6ACE-93B8-F608-4053-8447EA160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BC65C-B7BF-0B27-8F16-12AEE9D0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88789-F1CD-F717-BED0-BE1ABC3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CEC88-21B1-8094-9153-3007FCD3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2D129-3DD0-01B1-33A3-F2DCBFD0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645EF-37E2-40AD-22C5-95CEFDD0F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DC6A2-FE4B-D568-BEAE-B7209512E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EC98F-DEA8-D249-BFF5-EEDAA7BCB516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B34C-C78E-6454-BF69-5AAC09D73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E5F4-6B80-BA46-8EE5-45039A8C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6150-8C49-D041-AF8E-9B205F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60675D81-8D3E-A8D4-2D08-85655F6B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C5B98-F5F2-C6CF-8928-71FE3182B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100" dirty="0">
                <a:solidFill>
                  <a:srgbClr val="FFFFFF"/>
                </a:solidFill>
              </a:rPr>
              <a:t>Towards Analysis of the Performance of IDSs in Software-Defined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8D823-D43E-F228-7C78-7A20E7DDD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Nadia Niknami, Emily </a:t>
            </a:r>
            <a:r>
              <a:rPr lang="en-US" dirty="0" err="1">
                <a:solidFill>
                  <a:srgbClr val="FFFFFF"/>
                </a:solidFill>
              </a:rPr>
              <a:t>Inkrott</a:t>
            </a:r>
            <a:r>
              <a:rPr lang="en-US" dirty="0">
                <a:solidFill>
                  <a:srgbClr val="FFFFFF"/>
                </a:solidFill>
              </a:rPr>
              <a:t>, and </a:t>
            </a:r>
            <a:r>
              <a:rPr lang="en-US" dirty="0" err="1">
                <a:solidFill>
                  <a:srgbClr val="FFFFFF"/>
                </a:solidFill>
              </a:rPr>
              <a:t>Jie</a:t>
            </a:r>
            <a:r>
              <a:rPr lang="en-US" dirty="0">
                <a:solidFill>
                  <a:srgbClr val="FFFFFF"/>
                </a:solidFill>
              </a:rPr>
              <a:t> Wu</a:t>
            </a:r>
          </a:p>
          <a:p>
            <a:r>
              <a:rPr lang="en-US" dirty="0">
                <a:solidFill>
                  <a:srgbClr val="FFFFFF"/>
                </a:solidFill>
              </a:rPr>
              <a:t>Temple University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A87C0B-6A7B-8CD1-6390-87F483282DD0}"/>
              </a:ext>
            </a:extLst>
          </p:cNvPr>
          <p:cNvSpPr/>
          <p:nvPr/>
        </p:nvSpPr>
        <p:spPr>
          <a:xfrm>
            <a:off x="115747" y="132923"/>
            <a:ext cx="1794076" cy="4282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IoTEF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7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995787-8E37-6BC6-B6B9-A520B0C2040C}"/>
              </a:ext>
            </a:extLst>
          </p:cNvPr>
          <p:cNvSpPr txBox="1">
            <a:spLocks/>
          </p:cNvSpPr>
          <p:nvPr/>
        </p:nvSpPr>
        <p:spPr>
          <a:xfrm>
            <a:off x="6809129" y="1155449"/>
            <a:ext cx="1554480" cy="1463040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FFFFFF"/>
                </a:solidFill>
              </a:rPr>
              <a:t>Port Scanning Attack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663146D-DDA6-B9AA-7095-E841E85EC3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01319" y="518823"/>
            <a:ext cx="2816352" cy="26517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C187FC-AF5D-E237-771B-1509F8ABCC49}"/>
              </a:ext>
            </a:extLst>
          </p:cNvPr>
          <p:cNvSpPr txBox="1">
            <a:spLocks/>
          </p:cNvSpPr>
          <p:nvPr/>
        </p:nvSpPr>
        <p:spPr>
          <a:xfrm>
            <a:off x="6809129" y="4688471"/>
            <a:ext cx="1554480" cy="1463040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>
                <a:solidFill>
                  <a:srgbClr val="FFFFFF"/>
                </a:solidFill>
              </a:rPr>
              <a:t>UDP Attack</a:t>
            </a:r>
          </a:p>
        </p:txBody>
      </p:sp>
      <p:pic>
        <p:nvPicPr>
          <p:cNvPr id="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5A252D2-84E9-AA7B-533B-216046CF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418" y="3951499"/>
            <a:ext cx="2813540" cy="26517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303CBC-6DE7-C90B-89C6-82B24B5E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42" y="1155449"/>
            <a:ext cx="1554480" cy="1463040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ICMP Attack</a:t>
            </a:r>
          </a:p>
        </p:txBody>
      </p:sp>
      <p:pic>
        <p:nvPicPr>
          <p:cNvPr id="9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0F9CE2C-5133-4F18-9F65-F430E62D2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79232" y="561089"/>
            <a:ext cx="2813541" cy="26517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5170080-3AAF-751B-F762-C610C7FA88D5}"/>
              </a:ext>
            </a:extLst>
          </p:cNvPr>
          <p:cNvSpPr txBox="1">
            <a:spLocks/>
          </p:cNvSpPr>
          <p:nvPr/>
        </p:nvSpPr>
        <p:spPr>
          <a:xfrm>
            <a:off x="740336" y="4688471"/>
            <a:ext cx="1554480" cy="1463040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>
                <a:solidFill>
                  <a:srgbClr val="FFFFFF"/>
                </a:solidFill>
              </a:rPr>
              <a:t>Syn Attack</a:t>
            </a:r>
          </a:p>
        </p:txBody>
      </p:sp>
      <p:pic>
        <p:nvPicPr>
          <p:cNvPr id="11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F22CBB5-831D-FE9D-1EC2-7C7B5C0B5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60" y="3951499"/>
            <a:ext cx="2813540" cy="2651760"/>
          </a:xfrm>
          <a:prstGeom prst="rect">
            <a:avLst/>
          </a:prstGeom>
        </p:spPr>
      </p:pic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0BB0D3F-FEE5-85B5-E408-6A5CEE10B447}"/>
              </a:ext>
            </a:extLst>
          </p:cNvPr>
          <p:cNvSpPr/>
          <p:nvPr/>
        </p:nvSpPr>
        <p:spPr>
          <a:xfrm>
            <a:off x="494852" y="323423"/>
            <a:ext cx="5212080" cy="3200400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1444AC3C-6361-F762-8DAB-EBB9A281F94B}"/>
              </a:ext>
            </a:extLst>
          </p:cNvPr>
          <p:cNvSpPr/>
          <p:nvPr/>
        </p:nvSpPr>
        <p:spPr>
          <a:xfrm>
            <a:off x="6485068" y="323423"/>
            <a:ext cx="5212080" cy="3200400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245FBE84-158C-EA76-E833-E3DDAA23792A}"/>
              </a:ext>
            </a:extLst>
          </p:cNvPr>
          <p:cNvSpPr/>
          <p:nvPr/>
        </p:nvSpPr>
        <p:spPr>
          <a:xfrm>
            <a:off x="494852" y="3586676"/>
            <a:ext cx="5212080" cy="3200400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C212D67-0FBE-1FF7-8105-8DA1D843B346}"/>
              </a:ext>
            </a:extLst>
          </p:cNvPr>
          <p:cNvSpPr/>
          <p:nvPr/>
        </p:nvSpPr>
        <p:spPr>
          <a:xfrm>
            <a:off x="6504382" y="3586676"/>
            <a:ext cx="5212080" cy="3200400"/>
          </a:xfrm>
          <a:prstGeom prst="round2Diag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6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D78A8-7CD4-0DA6-2F51-2092E090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Testbed setup for IDS mode</a:t>
            </a:r>
          </a:p>
        </p:txBody>
      </p:sp>
      <p:pic>
        <p:nvPicPr>
          <p:cNvPr id="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B1D5B2A-2436-868B-1911-9150E209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89" y="1665927"/>
            <a:ext cx="2719058" cy="249037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15B934A-3AA8-F9AD-D616-A3A8A5169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81" y="4375869"/>
            <a:ext cx="4487159" cy="2509767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59DAFD7-B90E-E402-4DBF-56CD04571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32" y="1665927"/>
            <a:ext cx="5217578" cy="48843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973E1A-86A0-C1F2-070A-634C5DA2F617}"/>
              </a:ext>
            </a:extLst>
          </p:cNvPr>
          <p:cNvSpPr/>
          <p:nvPr/>
        </p:nvSpPr>
        <p:spPr>
          <a:xfrm>
            <a:off x="3111965" y="2669174"/>
            <a:ext cx="54370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CA3A6D-C272-1744-1F87-2BD52576A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321" y="2669174"/>
            <a:ext cx="604603" cy="3942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81DE62-1967-D60F-ACB3-16C4E949D85E}"/>
              </a:ext>
            </a:extLst>
          </p:cNvPr>
          <p:cNvSpPr/>
          <p:nvPr/>
        </p:nvSpPr>
        <p:spPr>
          <a:xfrm>
            <a:off x="682052" y="3429000"/>
            <a:ext cx="1049312" cy="946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C992B-B11D-F54D-7586-2A703F172169}"/>
              </a:ext>
            </a:extLst>
          </p:cNvPr>
          <p:cNvSpPr/>
          <p:nvPr/>
        </p:nvSpPr>
        <p:spPr>
          <a:xfrm>
            <a:off x="1347218" y="3414009"/>
            <a:ext cx="1049312" cy="45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8FAD10-E423-9DC3-122B-70F4909A1697}"/>
              </a:ext>
            </a:extLst>
          </p:cNvPr>
          <p:cNvSpPr/>
          <p:nvPr/>
        </p:nvSpPr>
        <p:spPr>
          <a:xfrm>
            <a:off x="1274163" y="3486456"/>
            <a:ext cx="1049312" cy="45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8486F-94CA-0FA9-5344-9975A2500000}"/>
              </a:ext>
            </a:extLst>
          </p:cNvPr>
          <p:cNvSpPr/>
          <p:nvPr/>
        </p:nvSpPr>
        <p:spPr>
          <a:xfrm>
            <a:off x="1190479" y="3558903"/>
            <a:ext cx="1049312" cy="453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25190E-4E8D-C729-7818-A5ED1EC58F06}"/>
              </a:ext>
            </a:extLst>
          </p:cNvPr>
          <p:cNvSpPr/>
          <p:nvPr/>
        </p:nvSpPr>
        <p:spPr>
          <a:xfrm>
            <a:off x="1777250" y="3394011"/>
            <a:ext cx="890999" cy="178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8DC59B-D7D9-6A07-0773-DF6D12141E10}"/>
              </a:ext>
            </a:extLst>
          </p:cNvPr>
          <p:cNvSpPr/>
          <p:nvPr/>
        </p:nvSpPr>
        <p:spPr>
          <a:xfrm>
            <a:off x="2117028" y="3274667"/>
            <a:ext cx="78357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D32BE9-400E-E771-B383-68623974619F}"/>
              </a:ext>
            </a:extLst>
          </p:cNvPr>
          <p:cNvSpPr/>
          <p:nvPr/>
        </p:nvSpPr>
        <p:spPr>
          <a:xfrm>
            <a:off x="2928962" y="3126374"/>
            <a:ext cx="175199" cy="74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3915C0-91D5-80BD-E08E-8F68A0C0A9CF}"/>
              </a:ext>
            </a:extLst>
          </p:cNvPr>
          <p:cNvSpPr/>
          <p:nvPr/>
        </p:nvSpPr>
        <p:spPr>
          <a:xfrm>
            <a:off x="2277861" y="3183364"/>
            <a:ext cx="783570" cy="7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740856-8BBD-5513-4B39-BC5148E7C2C5}"/>
              </a:ext>
            </a:extLst>
          </p:cNvPr>
          <p:cNvSpPr/>
          <p:nvPr/>
        </p:nvSpPr>
        <p:spPr>
          <a:xfrm>
            <a:off x="644576" y="1761344"/>
            <a:ext cx="5066675" cy="6820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4DE92D-8769-C9F6-7AB3-35746E1CF8AB}"/>
              </a:ext>
            </a:extLst>
          </p:cNvPr>
          <p:cNvSpPr/>
          <p:nvPr/>
        </p:nvSpPr>
        <p:spPr>
          <a:xfrm>
            <a:off x="645576" y="2573311"/>
            <a:ext cx="5066675" cy="68205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82BEB1-4BEF-3348-0048-9226F2A7B72F}"/>
              </a:ext>
            </a:extLst>
          </p:cNvPr>
          <p:cNvSpPr/>
          <p:nvPr/>
        </p:nvSpPr>
        <p:spPr>
          <a:xfrm>
            <a:off x="639478" y="3380587"/>
            <a:ext cx="5066675" cy="34473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6E7840-9976-8744-853C-C23D8C899B36}"/>
              </a:ext>
            </a:extLst>
          </p:cNvPr>
          <p:cNvSpPr/>
          <p:nvPr/>
        </p:nvSpPr>
        <p:spPr>
          <a:xfrm>
            <a:off x="663392" y="6276008"/>
            <a:ext cx="5022207" cy="94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5B5D8C-555F-2B63-989B-A44BB95F3C0E}"/>
              </a:ext>
            </a:extLst>
          </p:cNvPr>
          <p:cNvSpPr/>
          <p:nvPr/>
        </p:nvSpPr>
        <p:spPr>
          <a:xfrm>
            <a:off x="2784466" y="3654139"/>
            <a:ext cx="112808" cy="12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EFFC-D12A-6DAD-0FBC-C63772B8312C}"/>
              </a:ext>
            </a:extLst>
          </p:cNvPr>
          <p:cNvSpPr/>
          <p:nvPr/>
        </p:nvSpPr>
        <p:spPr>
          <a:xfrm>
            <a:off x="2686589" y="3705872"/>
            <a:ext cx="112808" cy="12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998CE5-ACF1-1841-FB59-1A5734FD8AB2}"/>
              </a:ext>
            </a:extLst>
          </p:cNvPr>
          <p:cNvSpPr/>
          <p:nvPr/>
        </p:nvSpPr>
        <p:spPr>
          <a:xfrm>
            <a:off x="2196446" y="3521291"/>
            <a:ext cx="365912" cy="20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1C424F-3C61-D551-1B0D-9D03A0051ACE}"/>
              </a:ext>
            </a:extLst>
          </p:cNvPr>
          <p:cNvSpPr/>
          <p:nvPr/>
        </p:nvSpPr>
        <p:spPr>
          <a:xfrm>
            <a:off x="2174498" y="3447477"/>
            <a:ext cx="365912" cy="20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C27984-242E-BF77-B986-0C92C27D7092}"/>
              </a:ext>
            </a:extLst>
          </p:cNvPr>
          <p:cNvSpPr/>
          <p:nvPr/>
        </p:nvSpPr>
        <p:spPr>
          <a:xfrm>
            <a:off x="2529850" y="3646549"/>
            <a:ext cx="54523" cy="63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E3C2EA-4F96-059C-ADC6-19F1E149CCDB}"/>
              </a:ext>
            </a:extLst>
          </p:cNvPr>
          <p:cNvSpPr/>
          <p:nvPr/>
        </p:nvSpPr>
        <p:spPr>
          <a:xfrm>
            <a:off x="2571737" y="3683460"/>
            <a:ext cx="173173" cy="63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934C2FB-3BB2-C345-D6C0-EB6160EDCB7B}"/>
              </a:ext>
            </a:extLst>
          </p:cNvPr>
          <p:cNvSpPr/>
          <p:nvPr/>
        </p:nvSpPr>
        <p:spPr>
          <a:xfrm>
            <a:off x="2194072" y="3652067"/>
            <a:ext cx="45719" cy="5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D1E9B1-24D2-210F-F9B8-D7909B36C7C0}"/>
              </a:ext>
            </a:extLst>
          </p:cNvPr>
          <p:cNvSpPr txBox="1"/>
          <p:nvPr/>
        </p:nvSpPr>
        <p:spPr>
          <a:xfrm>
            <a:off x="1903415" y="3572476"/>
            <a:ext cx="105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Links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611405-6912-992F-487C-8F31F199A498}"/>
              </a:ext>
            </a:extLst>
          </p:cNvPr>
          <p:cNvSpPr/>
          <p:nvPr/>
        </p:nvSpPr>
        <p:spPr>
          <a:xfrm>
            <a:off x="4298837" y="3431975"/>
            <a:ext cx="1262977" cy="31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D26FE8-0C53-9C5C-C3B6-88E5533D382C}"/>
              </a:ext>
            </a:extLst>
          </p:cNvPr>
          <p:cNvSpPr txBox="1"/>
          <p:nvPr/>
        </p:nvSpPr>
        <p:spPr>
          <a:xfrm>
            <a:off x="4370808" y="3482406"/>
            <a:ext cx="105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Layer</a:t>
            </a:r>
          </a:p>
        </p:txBody>
      </p:sp>
      <p:pic>
        <p:nvPicPr>
          <p:cNvPr id="49" name="Picture 48" descr="Diagram&#10;&#10;Description automatically generated with low confidence">
            <a:extLst>
              <a:ext uri="{FF2B5EF4-FFF2-40B4-BE49-F238E27FC236}">
                <a16:creationId xmlns:a16="http://schemas.microsoft.com/office/drawing/2014/main" id="{B33D93E2-3CF3-EF47-2E71-225C23F66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066" y="6081968"/>
            <a:ext cx="625106" cy="67566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CDD3E9C-8827-161E-DF28-70D0C1B815A2}"/>
              </a:ext>
            </a:extLst>
          </p:cNvPr>
          <p:cNvSpPr/>
          <p:nvPr/>
        </p:nvSpPr>
        <p:spPr>
          <a:xfrm>
            <a:off x="682052" y="6381830"/>
            <a:ext cx="4474410" cy="21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7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7C1C0-0376-1B8D-5F11-E659627E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Evaluation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C1A2FD-7DA3-3F5D-200B-B81E597AE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2561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94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C5594-81FE-5417-9147-FAF35971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Evaluation Results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4A8C26BD-86F9-56B9-177C-0EF037C2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21945"/>
            <a:ext cx="3425609" cy="2569208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6358D0B-6033-B0DC-E7A5-65C54917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019052"/>
            <a:ext cx="3433324" cy="257499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C50E400C-58C7-F5AD-1C87-07B2E5D44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49725" y="1044894"/>
            <a:ext cx="3423916" cy="256793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8776A08-D324-A365-5349-8271FAEC4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5691" y="4604662"/>
            <a:ext cx="12520232" cy="262483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3957E15-7947-331F-5637-E7B61ED99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91" y="4757062"/>
            <a:ext cx="12520232" cy="26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1BF9755A-24D2-9B29-659D-764F474B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28663"/>
            <a:ext cx="3457575" cy="2576513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9E6665A0-64E3-AA37-486E-7438CA23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13" y="728663"/>
            <a:ext cx="3457575" cy="2576513"/>
          </a:xfrm>
          <a:prstGeom prst="rect">
            <a:avLst/>
          </a:prstGeom>
        </p:spPr>
      </p:pic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C7659EC9-0FE2-B0C0-DA34-E2226A7C1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97813" y="728663"/>
            <a:ext cx="3455988" cy="2576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2057BE-1CE5-0679-25DC-E4735C9EB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376613"/>
            <a:ext cx="10515600" cy="1260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85206-2BC0-3BE8-CC1A-6C24A846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272452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85206-2BC0-3BE8-CC1A-6C24A846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Evaluation Results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C75D6666-20DE-32A3-3FFB-4A84ACC79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750" y="84745"/>
            <a:ext cx="5321300" cy="4154158"/>
          </a:xfr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42907B2-E0C1-8B9B-7F5D-A617A29D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691" y="4604662"/>
            <a:ext cx="12520232" cy="26248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E9E6E9-05A9-FEED-EF1A-E0162BDDE26C}"/>
              </a:ext>
            </a:extLst>
          </p:cNvPr>
          <p:cNvSpPr/>
          <p:nvPr/>
        </p:nvSpPr>
        <p:spPr>
          <a:xfrm>
            <a:off x="231494" y="4300449"/>
            <a:ext cx="11960506" cy="885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A19E091-446E-8B81-11CF-3AB929E1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57" y="668251"/>
            <a:ext cx="2260841" cy="2070695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692BA91-93E4-F271-1E90-7CD79EF83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87" y="3174882"/>
            <a:ext cx="3539140" cy="19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ADA0E-2709-AE1A-7D63-8248EC6C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D0BD-30B1-FA81-6C60-E7FB7F836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analysis regarding attacks is primarily done outside of Zeek and the focus for Zeek is on collecting detailed information about the traffic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Classical signature based IDS like Snort is instead more used as actual IDS,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focus is on matching specific attack signatures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the case of having single IDS, Snort IDS can be said to be above Zeek IDS in the case of detection rate, dropping rate, but not for delay. </a:t>
            </a:r>
          </a:p>
          <a:p>
            <a:pPr marL="0" indent="0" algn="just">
              <a:buNone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 default configuration, neither Snort IDS nor Zeek IDS detect the port scanning attack.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71248-6B3A-724C-F370-A6AA1DC1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Intrusion detection System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4C5637-D679-0B0E-3533-03CBC9EE0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73732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74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1C500-C644-C25B-1995-E4EF618C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Performance of IDSs in SDN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70BEB51-E57A-D3C2-CD01-C6C50133F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494772"/>
            <a:ext cx="5800538" cy="4015757"/>
          </a:xfrm>
        </p:spPr>
      </p:pic>
    </p:spTree>
    <p:extLst>
      <p:ext uri="{BB962C8B-B14F-4D97-AF65-F5344CB8AC3E}">
        <p14:creationId xmlns:p14="http://schemas.microsoft.com/office/powerpoint/2010/main" val="318209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EDF83-3DEC-B3A8-D3FA-6F27E719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Detection engine</a:t>
            </a: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8E28A14F-FACE-D7A2-5635-35E095AD9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2758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40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technology art">
            <a:extLst>
              <a:ext uri="{FF2B5EF4-FFF2-40B4-BE49-F238E27FC236}">
                <a16:creationId xmlns:a16="http://schemas.microsoft.com/office/drawing/2014/main" id="{9BB160AD-3B0C-4B98-0741-A75B4A13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1" r="23289" b="66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B8B79-ED9E-54F8-EBB3-884EBF64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854565"/>
            <a:ext cx="5724906" cy="1124712"/>
          </a:xfrm>
        </p:spPr>
        <p:txBody>
          <a:bodyPr anchor="b">
            <a:normAutofit/>
          </a:bodyPr>
          <a:lstStyle/>
          <a:p>
            <a:r>
              <a:rPr lang="en-US" altLang="en-US" sz="2800" dirty="0"/>
              <a:t>Intrusion Detection Systems (IDS)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F6D4-4F1F-5A1C-1D93-B400E2A6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61129"/>
            <a:ext cx="5943646" cy="3715019"/>
          </a:xfrm>
        </p:spPr>
        <p:txBody>
          <a:bodyPr anchor="t">
            <a:normAutofit/>
          </a:bodyPr>
          <a:lstStyle/>
          <a:p>
            <a:r>
              <a:rPr lang="en-US" altLang="en-US" sz="2000" dirty="0"/>
              <a:t>Different ways of classifying an IDS</a:t>
            </a:r>
          </a:p>
          <a:p>
            <a:pPr lvl="1"/>
            <a:r>
              <a:rPr lang="en-US" altLang="en-US" sz="2000" dirty="0"/>
              <a:t> Anomaly detection</a:t>
            </a:r>
          </a:p>
          <a:p>
            <a:pPr lvl="2"/>
            <a:r>
              <a:rPr lang="en-US" altLang="en-US" sz="1600" dirty="0"/>
              <a:t>Trace deviation from a normal state of the system</a:t>
            </a:r>
          </a:p>
          <a:p>
            <a:pPr lvl="2"/>
            <a:endParaRPr lang="en-US" altLang="en-US" sz="1600" dirty="0"/>
          </a:p>
          <a:p>
            <a:pPr lvl="1"/>
            <a:r>
              <a:rPr lang="en-US" altLang="en-US" sz="2000" dirty="0"/>
              <a:t> Signature based misuse</a:t>
            </a:r>
          </a:p>
          <a:p>
            <a:pPr lvl="2"/>
            <a:r>
              <a:rPr lang="en-US" altLang="en-US" sz="1600" dirty="0"/>
              <a:t>Detects an attack from its fingerprints</a:t>
            </a:r>
          </a:p>
          <a:p>
            <a:pPr lvl="2"/>
            <a:endParaRPr lang="en-US" altLang="en-US" sz="1600" dirty="0"/>
          </a:p>
          <a:p>
            <a:pPr lvl="1"/>
            <a:r>
              <a:rPr lang="en-US" altLang="en-US" sz="2000" dirty="0"/>
              <a:t> Host-based (HIDS)</a:t>
            </a:r>
          </a:p>
          <a:p>
            <a:pPr lvl="2"/>
            <a:r>
              <a:rPr lang="en-US" altLang="en-US" sz="1600" dirty="0"/>
              <a:t>Monitor internal components</a:t>
            </a:r>
          </a:p>
          <a:p>
            <a:pPr lvl="2"/>
            <a:endParaRPr lang="en-US" altLang="en-US" sz="1600" dirty="0"/>
          </a:p>
          <a:p>
            <a:pPr lvl="1"/>
            <a:r>
              <a:rPr lang="en-US" altLang="en-US" sz="2000" dirty="0"/>
              <a:t> Network-based (NIDS)</a:t>
            </a:r>
          </a:p>
          <a:p>
            <a:pPr lvl="2"/>
            <a:r>
              <a:rPr lang="en-US" altLang="en-US" sz="1600" dirty="0"/>
              <a:t>Monitor network packets by some sensors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91100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D25C-5708-C457-5A31-66FC7837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Snort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5C9F-C446-467F-B764-9F4BD211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19" y="2358913"/>
            <a:ext cx="7243778" cy="4235525"/>
          </a:xfrm>
        </p:spPr>
        <p:txBody>
          <a:bodyPr anchor="ctr">
            <a:normAutofit fontScale="92500" lnSpcReduction="20000"/>
          </a:bodyPr>
          <a:lstStyle/>
          <a:p>
            <a:pPr lvl="1"/>
            <a:r>
              <a:rPr lang="en-US" altLang="en-US" sz="2800" dirty="0"/>
              <a:t>Signature-based detection engine</a:t>
            </a:r>
          </a:p>
          <a:p>
            <a:pPr lvl="1"/>
            <a:r>
              <a:rPr lang="en-US" altLang="en-US" sz="2800" dirty="0"/>
              <a:t>A multi-mode </a:t>
            </a:r>
            <a:r>
              <a:rPr lang="en-US" altLang="en-US" dirty="0"/>
              <a:t>packet analysis tool</a:t>
            </a:r>
          </a:p>
          <a:p>
            <a:pPr lvl="2"/>
            <a:r>
              <a:rPr lang="en-US" altLang="en-US" sz="2400" dirty="0"/>
              <a:t>Sniffer</a:t>
            </a:r>
          </a:p>
          <a:p>
            <a:pPr lvl="2"/>
            <a:r>
              <a:rPr lang="en-US" altLang="en-US" sz="2400" dirty="0"/>
              <a:t>Packet Logger</a:t>
            </a:r>
          </a:p>
          <a:p>
            <a:pPr lvl="2"/>
            <a:r>
              <a:rPr lang="en-US" altLang="en-US" sz="2400" dirty="0"/>
              <a:t>Forensic data analysis tool</a:t>
            </a:r>
          </a:p>
          <a:p>
            <a:pPr lvl="2"/>
            <a:endParaRPr lang="en-US" altLang="en-US" sz="2500" dirty="0"/>
          </a:p>
          <a:p>
            <a:pPr marL="692150" indent="-233363"/>
            <a:r>
              <a:rPr lang="en-US" sz="2500" dirty="0"/>
              <a:t>Snort is based on library packet capture (</a:t>
            </a:r>
            <a:r>
              <a:rPr lang="en-US" sz="2500" dirty="0" err="1"/>
              <a:t>libpcap</a:t>
            </a:r>
            <a:r>
              <a:rPr lang="en-US" sz="2500" dirty="0"/>
              <a:t>)</a:t>
            </a:r>
          </a:p>
          <a:p>
            <a:pPr marL="692150" indent="-233363"/>
            <a:r>
              <a:rPr lang="en-US" sz="2500" dirty="0"/>
              <a:t>Two modes: IDS and IPS</a:t>
            </a:r>
          </a:p>
          <a:p>
            <a:pPr marL="692150" indent="-233363"/>
            <a:r>
              <a:rPr lang="en-US" sz="2400" dirty="0"/>
              <a:t>Snort does not evaluate the rules in the order that they appear in the snort rules file. In default, the order is :</a:t>
            </a:r>
          </a:p>
          <a:p>
            <a:pPr marL="1200150" lvl="2" indent="-285750"/>
            <a:r>
              <a:rPr lang="en-US" dirty="0"/>
              <a:t>Alert rules</a:t>
            </a:r>
          </a:p>
          <a:p>
            <a:pPr marL="1200150" lvl="2" indent="-285750"/>
            <a:r>
              <a:rPr lang="en-US" dirty="0"/>
              <a:t>Pass rules</a:t>
            </a:r>
          </a:p>
          <a:p>
            <a:pPr marL="1200150" lvl="2" indent="-285750"/>
            <a:r>
              <a:rPr lang="en-US" dirty="0"/>
              <a:t>Log rules</a:t>
            </a:r>
            <a:endParaRPr lang="en-US" altLang="en-US" sz="2400" dirty="0"/>
          </a:p>
          <a:p>
            <a:pPr lvl="2"/>
            <a:endParaRPr lang="en-US" altLang="en-US" sz="2400" dirty="0"/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BFA29-8278-DD20-D44F-819808A7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76" y="3019668"/>
            <a:ext cx="1746687" cy="8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3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D25C-5708-C457-5A31-66FC7837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altLang="en-US"/>
              <a:t>Bro/Zeek 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5C9F-C446-467F-B764-9F4BD211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049628" cy="409035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en-US" sz="2400" dirty="0"/>
              <a:t>Anomaly detection IDS</a:t>
            </a:r>
          </a:p>
          <a:p>
            <a:r>
              <a:rPr lang="en-US" sz="2400" dirty="0"/>
              <a:t>It reads all traffic passing through the network and generates quite a number of logs in tab-delimited columns. </a:t>
            </a:r>
          </a:p>
          <a:p>
            <a:r>
              <a:rPr lang="en-US" sz="2400" dirty="0"/>
              <a:t>It has an extensive set of logs describing network activity. These logs include not only a comprehensive record of every connection seen on the wire, but also application-layer transcripts.</a:t>
            </a:r>
          </a:p>
          <a:p>
            <a:r>
              <a:rPr lang="en-US" sz="2400" dirty="0"/>
              <a:t>It is not like a firewall or intrusion prevention system. Rather, Zeek sits on a “sensor,” a hardware, software, virtual, or cloud platform that quietly and unobtrusively observes network traffic.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F7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ight&#10;&#10;Description automatically generated">
            <a:extLst>
              <a:ext uri="{FF2B5EF4-FFF2-40B4-BE49-F238E27FC236}">
                <a16:creationId xmlns:a16="http://schemas.microsoft.com/office/drawing/2014/main" id="{E91AEB1C-935C-C615-65A2-7560EDF79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218" r="4386" b="6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3996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EE28-8365-47BA-9755-2FE05583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Signature-based vs Anomaly-based</a:t>
            </a:r>
          </a:p>
        </p:txBody>
      </p:sp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3FEDE22-0CA3-A0AF-8463-75A8B77F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9317" y="2388198"/>
            <a:ext cx="9769039" cy="3321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56915D-BA9D-E643-7C2D-45C87D90B0B4}"/>
              </a:ext>
            </a:extLst>
          </p:cNvPr>
          <p:cNvSpPr txBox="1"/>
          <p:nvPr/>
        </p:nvSpPr>
        <p:spPr>
          <a:xfrm>
            <a:off x="924601" y="5340337"/>
            <a:ext cx="10259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553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8C227C58-110A-6382-2156-5FCD7DB94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1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37440-DBD5-7E09-A8AF-F5B33CFC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Attacks</a:t>
            </a: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BDCB-459C-F672-BE61-59CF426A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ICMP</a:t>
            </a:r>
          </a:p>
          <a:p>
            <a:r>
              <a:rPr lang="en-US" sz="2400" dirty="0">
                <a:solidFill>
                  <a:schemeClr val="bg1"/>
                </a:solidFill>
              </a:rPr>
              <a:t>Port Scanning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SYN</a:t>
            </a:r>
          </a:p>
          <a:p>
            <a:r>
              <a:rPr lang="en-US" sz="2400" dirty="0">
                <a:solidFill>
                  <a:schemeClr val="bg1"/>
                </a:solidFill>
              </a:rPr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279380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455</Words>
  <Application>Microsoft Macintosh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Office Theme</vt:lpstr>
      <vt:lpstr>Towards Analysis of the Performance of IDSs in Software-Defined Networks</vt:lpstr>
      <vt:lpstr>Intrusion detection System</vt:lpstr>
      <vt:lpstr>Performance of IDSs in SDN</vt:lpstr>
      <vt:lpstr>Detection engine</vt:lpstr>
      <vt:lpstr>Intrusion Detection Systems (IDS)</vt:lpstr>
      <vt:lpstr>Snort</vt:lpstr>
      <vt:lpstr>Bro/Zeek IDS</vt:lpstr>
      <vt:lpstr>Signature-based vs Anomaly-based</vt:lpstr>
      <vt:lpstr>Attacks</vt:lpstr>
      <vt:lpstr>ICMP Attack</vt:lpstr>
      <vt:lpstr>Testbed setup for IDS mode</vt:lpstr>
      <vt:lpstr>Evaluation</vt:lpstr>
      <vt:lpstr>Evaluation Results</vt:lpstr>
      <vt:lpstr>Evaluation Results</vt:lpstr>
      <vt:lpstr>Evaluation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Niknami</dc:creator>
  <cp:lastModifiedBy>Nadia Niknami</cp:lastModifiedBy>
  <cp:revision>4</cp:revision>
  <dcterms:created xsi:type="dcterms:W3CDTF">2022-09-15T03:24:44Z</dcterms:created>
  <dcterms:modified xsi:type="dcterms:W3CDTF">2022-10-19T01:30:19Z</dcterms:modified>
</cp:coreProperties>
</file>