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33"/>
  </p:notesMasterIdLst>
  <p:handoutMasterIdLst>
    <p:handoutMasterId r:id="rId34"/>
  </p:handoutMasterIdLst>
  <p:sldIdLst>
    <p:sldId id="256" r:id="rId3"/>
    <p:sldId id="676" r:id="rId4"/>
    <p:sldId id="751" r:id="rId5"/>
    <p:sldId id="715" r:id="rId6"/>
    <p:sldId id="764" r:id="rId7"/>
    <p:sldId id="757" r:id="rId8"/>
    <p:sldId id="753" r:id="rId9"/>
    <p:sldId id="734" r:id="rId10"/>
    <p:sldId id="733" r:id="rId11"/>
    <p:sldId id="711" r:id="rId12"/>
    <p:sldId id="537" r:id="rId13"/>
    <p:sldId id="592" r:id="rId14"/>
    <p:sldId id="713" r:id="rId15"/>
    <p:sldId id="763" r:id="rId16"/>
    <p:sldId id="735" r:id="rId17"/>
    <p:sldId id="756" r:id="rId18"/>
    <p:sldId id="699" r:id="rId19"/>
    <p:sldId id="736" r:id="rId20"/>
    <p:sldId id="748" r:id="rId21"/>
    <p:sldId id="738" r:id="rId22"/>
    <p:sldId id="739" r:id="rId23"/>
    <p:sldId id="750" r:id="rId24"/>
    <p:sldId id="740" r:id="rId25"/>
    <p:sldId id="760" r:id="rId26"/>
    <p:sldId id="745" r:id="rId27"/>
    <p:sldId id="747" r:id="rId28"/>
    <p:sldId id="749" r:id="rId29"/>
    <p:sldId id="755" r:id="rId30"/>
    <p:sldId id="759" r:id="rId31"/>
    <p:sldId id="737" r:id="rId32"/>
  </p:sldIdLst>
  <p:sldSz cx="9144000" cy="6858000" type="screen4x3"/>
  <p:notesSz cx="9296400" cy="7010400"/>
  <p:defaultTex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mn-ea"/>
        <a:cs typeface="+mn-cs"/>
      </a:defRPr>
    </a:lvl1pPr>
    <a:lvl2pPr marL="457200" algn="l" defTabSz="457200" rtl="0" eaLnBrk="0" fontAlgn="base" hangingPunct="0">
      <a:spcBef>
        <a:spcPct val="0"/>
      </a:spcBef>
      <a:spcAft>
        <a:spcPct val="0"/>
      </a:spcAft>
      <a:defRPr kern="1200">
        <a:solidFill>
          <a:schemeClr val="bg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bg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bg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bg1"/>
        </a:solidFill>
        <a:latin typeface="Arial" panose="020B0604020202020204" pitchFamily="34" charset="0"/>
        <a:ea typeface="+mn-ea"/>
        <a:cs typeface="+mn-cs"/>
      </a:defRPr>
    </a:lvl5pPr>
    <a:lvl6pPr marL="2286000" algn="l" defTabSz="914400" rtl="0" eaLnBrk="1" latinLnBrk="0" hangingPunct="1">
      <a:defRPr kern="1200">
        <a:solidFill>
          <a:schemeClr val="bg1"/>
        </a:solidFill>
        <a:latin typeface="Arial" panose="020B0604020202020204" pitchFamily="34" charset="0"/>
        <a:ea typeface="+mn-ea"/>
        <a:cs typeface="+mn-cs"/>
      </a:defRPr>
    </a:lvl6pPr>
    <a:lvl7pPr marL="2743200" algn="l" defTabSz="914400" rtl="0" eaLnBrk="1" latinLnBrk="0" hangingPunct="1">
      <a:defRPr kern="1200">
        <a:solidFill>
          <a:schemeClr val="bg1"/>
        </a:solidFill>
        <a:latin typeface="Arial" panose="020B0604020202020204" pitchFamily="34" charset="0"/>
        <a:ea typeface="+mn-ea"/>
        <a:cs typeface="+mn-cs"/>
      </a:defRPr>
    </a:lvl7pPr>
    <a:lvl8pPr marL="3200400" algn="l" defTabSz="914400" rtl="0" eaLnBrk="1" latinLnBrk="0" hangingPunct="1">
      <a:defRPr kern="1200">
        <a:solidFill>
          <a:schemeClr val="bg1"/>
        </a:solidFill>
        <a:latin typeface="Arial" panose="020B0604020202020204" pitchFamily="34" charset="0"/>
        <a:ea typeface="+mn-ea"/>
        <a:cs typeface="+mn-cs"/>
      </a:defRPr>
    </a:lvl8pPr>
    <a:lvl9pPr marL="3657600" algn="l" defTabSz="914400" rtl="0" eaLnBrk="1" latinLnBrk="0" hangingPunct="1">
      <a:defRPr kern="1200">
        <a:solidFill>
          <a:schemeClr val="bg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2" pos="2880">
          <p15:clr>
            <a:srgbClr val="A4A3A4"/>
          </p15:clr>
        </p15:guide>
        <p15:guide id="3" orient="horz" pos="2160">
          <p15:clr>
            <a:srgbClr val="A4A3A4"/>
          </p15:clr>
        </p15:guide>
      </p15:sldGuideLst>
    </p:ext>
    <p:ext uri="{2D200454-40CA-4A62-9FC3-DE9A4176ACB9}">
      <p15:notesGuideLst xmlns:p15="http://schemas.microsoft.com/office/powerpoint/2012/main">
        <p15:guide id="1" orient="horz" pos="2170">
          <p15:clr>
            <a:srgbClr val="A4A3A4"/>
          </p15:clr>
        </p15:guide>
        <p15:guide id="2" pos="286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anh Phuong Tran" initials="TPT" lastIdx="6" clrIdx="0"/>
  <p:cmAuthor id="2" name="Jie Wu" initials="JW" lastIdx="5" clrIdx="1">
    <p:extLst>
      <p:ext uri="{19B8F6BF-5375-455C-9EA6-DF929625EA0E}">
        <p15:presenceInfo xmlns:p15="http://schemas.microsoft.com/office/powerpoint/2012/main" userId="Jie W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FF0000"/>
    <a:srgbClr val="E5E5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3792" autoAdjust="0"/>
  </p:normalViewPr>
  <p:slideViewPr>
    <p:cSldViewPr>
      <p:cViewPr varScale="1">
        <p:scale>
          <a:sx n="62" d="100"/>
          <a:sy n="62" d="100"/>
        </p:scale>
        <p:origin x="1348" y="56"/>
      </p:cViewPr>
      <p:guideLst>
        <p:guide pos="2880"/>
        <p:guide orient="horz" pos="2160"/>
      </p:guideLst>
    </p:cSldViewPr>
  </p:slideViewPr>
  <p:outlineViewPr>
    <p:cViewPr varScale="1">
      <p:scale>
        <a:sx n="170" d="200"/>
        <a:sy n="170" d="200"/>
      </p:scale>
      <p:origin x="0" y="-10936"/>
    </p:cViewPr>
  </p:outlineViewPr>
  <p:notesTextViewPr>
    <p:cViewPr>
      <p:scale>
        <a:sx n="100" d="100"/>
        <a:sy n="100" d="100"/>
      </p:scale>
      <p:origin x="0" y="0"/>
    </p:cViewPr>
  </p:notesTextViewPr>
  <p:sorterViewPr>
    <p:cViewPr>
      <p:scale>
        <a:sx n="100" d="100"/>
        <a:sy n="100" d="100"/>
      </p:scale>
      <p:origin x="0" y="4764"/>
    </p:cViewPr>
  </p:sorterViewPr>
  <p:notesViewPr>
    <p:cSldViewPr>
      <p:cViewPr varScale="1">
        <p:scale>
          <a:sx n="59" d="100"/>
          <a:sy n="59" d="100"/>
        </p:scale>
        <p:origin x="-1752" y="-72"/>
      </p:cViewPr>
      <p:guideLst>
        <p:guide orient="horz" pos="2170"/>
        <p:guide pos="286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7488" cy="350838"/>
          </a:xfrm>
          <a:prstGeom prst="rect">
            <a:avLst/>
          </a:prstGeom>
        </p:spPr>
        <p:txBody>
          <a:bodyPr vert="horz" wrap="square" lIns="90596" tIns="45298" rIns="90596" bIns="45298" numCol="1" anchor="t" anchorCtr="0" compatLnSpc="1">
            <a:prstTxWarp prst="textNoShape">
              <a:avLst/>
            </a:prstTxWarp>
          </a:bodyPr>
          <a:lstStyle>
            <a:lvl1pPr>
              <a:buClr>
                <a:srgbClr val="000000"/>
              </a:buClr>
              <a:buSzPct val="100000"/>
              <a:buFont typeface="Arial" charset="0"/>
              <a:buNone/>
              <a:defRPr sz="1100">
                <a:latin typeface="Arial" charset="0"/>
              </a:defRPr>
            </a:lvl1pPr>
          </a:lstStyle>
          <a:p>
            <a:pPr>
              <a:defRPr/>
            </a:pPr>
            <a:endParaRPr lang="en-US" altLang="zh-CN"/>
          </a:p>
        </p:txBody>
      </p:sp>
      <p:sp>
        <p:nvSpPr>
          <p:cNvPr id="3" name="Date Placeholder 2"/>
          <p:cNvSpPr>
            <a:spLocks noGrp="1"/>
          </p:cNvSpPr>
          <p:nvPr>
            <p:ph type="dt" sz="quarter" idx="1"/>
          </p:nvPr>
        </p:nvSpPr>
        <p:spPr>
          <a:xfrm>
            <a:off x="5267325" y="0"/>
            <a:ext cx="4027488" cy="350838"/>
          </a:xfrm>
          <a:prstGeom prst="rect">
            <a:avLst/>
          </a:prstGeom>
        </p:spPr>
        <p:txBody>
          <a:bodyPr vert="horz" wrap="square" lIns="90596" tIns="45298" rIns="90596" bIns="45298" numCol="1" anchor="t" anchorCtr="0" compatLnSpc="1">
            <a:prstTxWarp prst="textNoShape">
              <a:avLst/>
            </a:prstTxWarp>
          </a:bodyPr>
          <a:lstStyle>
            <a:lvl1pPr algn="r">
              <a:buClr>
                <a:srgbClr val="000000"/>
              </a:buClr>
              <a:buSzPct val="100000"/>
              <a:buFont typeface="Arial" charset="0"/>
              <a:buNone/>
              <a:defRPr sz="1100">
                <a:latin typeface="Arial" charset="0"/>
              </a:defRPr>
            </a:lvl1pPr>
          </a:lstStyle>
          <a:p>
            <a:pPr>
              <a:defRPr/>
            </a:pPr>
            <a:fld id="{20934B1F-D9F3-4960-A904-283E30F1F341}" type="datetimeFigureOut">
              <a:rPr lang="en-US" altLang="zh-CN"/>
              <a:pPr>
                <a:defRPr/>
              </a:pPr>
              <a:t>11/29/2020</a:t>
            </a:fld>
            <a:endParaRPr lang="en-US" altLang="zh-CN"/>
          </a:p>
        </p:txBody>
      </p:sp>
      <p:sp>
        <p:nvSpPr>
          <p:cNvPr id="4" name="Footer Placeholder 3"/>
          <p:cNvSpPr>
            <a:spLocks noGrp="1"/>
          </p:cNvSpPr>
          <p:nvPr>
            <p:ph type="ftr" sz="quarter" idx="2"/>
          </p:nvPr>
        </p:nvSpPr>
        <p:spPr>
          <a:xfrm>
            <a:off x="0" y="6657975"/>
            <a:ext cx="4027488" cy="350838"/>
          </a:xfrm>
          <a:prstGeom prst="rect">
            <a:avLst/>
          </a:prstGeom>
        </p:spPr>
        <p:txBody>
          <a:bodyPr vert="horz" wrap="square" lIns="90596" tIns="45298" rIns="90596" bIns="45298" numCol="1" anchor="b" anchorCtr="0" compatLnSpc="1">
            <a:prstTxWarp prst="textNoShape">
              <a:avLst/>
            </a:prstTxWarp>
          </a:bodyPr>
          <a:lstStyle>
            <a:lvl1pPr>
              <a:buClr>
                <a:srgbClr val="000000"/>
              </a:buClr>
              <a:buSzPct val="100000"/>
              <a:buFont typeface="Arial" charset="0"/>
              <a:buNone/>
              <a:defRPr sz="1100">
                <a:latin typeface="Arial" charset="0"/>
              </a:defRPr>
            </a:lvl1pPr>
          </a:lstStyle>
          <a:p>
            <a:pPr>
              <a:defRPr/>
            </a:pPr>
            <a:endParaRPr lang="en-US" altLang="zh-CN"/>
          </a:p>
        </p:txBody>
      </p:sp>
      <p:sp>
        <p:nvSpPr>
          <p:cNvPr id="5" name="Slide Number Placeholder 4"/>
          <p:cNvSpPr>
            <a:spLocks noGrp="1"/>
          </p:cNvSpPr>
          <p:nvPr>
            <p:ph type="sldNum" sz="quarter" idx="3"/>
          </p:nvPr>
        </p:nvSpPr>
        <p:spPr>
          <a:xfrm>
            <a:off x="5267325" y="6657975"/>
            <a:ext cx="4027488" cy="350838"/>
          </a:xfrm>
          <a:prstGeom prst="rect">
            <a:avLst/>
          </a:prstGeom>
        </p:spPr>
        <p:txBody>
          <a:bodyPr vert="horz" wrap="square" lIns="90596" tIns="45298" rIns="90596" bIns="45298" numCol="1" anchor="b" anchorCtr="0" compatLnSpc="1">
            <a:prstTxWarp prst="textNoShape">
              <a:avLst/>
            </a:prstTxWarp>
          </a:bodyPr>
          <a:lstStyle>
            <a:lvl1pPr algn="r">
              <a:buClr>
                <a:srgbClr val="000000"/>
              </a:buClr>
              <a:buSzPct val="100000"/>
              <a:buFont typeface="Arial" panose="020B0604020202020204" pitchFamily="34" charset="0"/>
              <a:buNone/>
              <a:defRPr sz="1100"/>
            </a:lvl1pPr>
          </a:lstStyle>
          <a:p>
            <a:pPr>
              <a:defRPr/>
            </a:pPr>
            <a:fld id="{A79C2080-0242-4C2B-8385-7D05F04B86B3}" type="slidenum">
              <a:rPr lang="en-US" altLang="zh-CN"/>
              <a:pPr>
                <a:defRPr/>
              </a:pPr>
              <a:t>‹#›</a:t>
            </a:fld>
            <a:endParaRPr lang="en-US" altLang="zh-CN"/>
          </a:p>
        </p:txBody>
      </p:sp>
    </p:spTree>
    <p:extLst>
      <p:ext uri="{BB962C8B-B14F-4D97-AF65-F5344CB8AC3E}">
        <p14:creationId xmlns:p14="http://schemas.microsoft.com/office/powerpoint/2010/main" val="29769249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AutoShape 1"/>
          <p:cNvSpPr>
            <a:spLocks noChangeArrowheads="1"/>
          </p:cNvSpPr>
          <p:nvPr/>
        </p:nvSpPr>
        <p:spPr bwMode="auto">
          <a:xfrm>
            <a:off x="0" y="0"/>
            <a:ext cx="9296400" cy="7010400"/>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596" tIns="45298" rIns="90596" bIns="45298" anchor="ct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defTabSz="457200" eaLnBrk="0" fontAlgn="base" hangingPunct="0">
              <a:spcBef>
                <a:spcPct val="0"/>
              </a:spcBef>
              <a:spcAft>
                <a:spcPct val="0"/>
              </a:spcAft>
              <a:defRPr>
                <a:solidFill>
                  <a:schemeClr val="bg1"/>
                </a:solidFill>
                <a:latin typeface="Arial" charset="0"/>
              </a:defRPr>
            </a:lvl6pPr>
            <a:lvl7pPr marL="2971800" indent="-228600" defTabSz="457200" eaLnBrk="0" fontAlgn="base" hangingPunct="0">
              <a:spcBef>
                <a:spcPct val="0"/>
              </a:spcBef>
              <a:spcAft>
                <a:spcPct val="0"/>
              </a:spcAft>
              <a:defRPr>
                <a:solidFill>
                  <a:schemeClr val="bg1"/>
                </a:solidFill>
                <a:latin typeface="Arial" charset="0"/>
              </a:defRPr>
            </a:lvl7pPr>
            <a:lvl8pPr marL="3429000" indent="-228600" defTabSz="457200" eaLnBrk="0" fontAlgn="base" hangingPunct="0">
              <a:spcBef>
                <a:spcPct val="0"/>
              </a:spcBef>
              <a:spcAft>
                <a:spcPct val="0"/>
              </a:spcAft>
              <a:defRPr>
                <a:solidFill>
                  <a:schemeClr val="bg1"/>
                </a:solidFill>
                <a:latin typeface="Arial" charset="0"/>
              </a:defRPr>
            </a:lvl8pPr>
            <a:lvl9pPr marL="3886200" indent="-228600" defTabSz="457200" eaLnBrk="0" fontAlgn="base" hangingPunct="0">
              <a:spcBef>
                <a:spcPct val="0"/>
              </a:spcBef>
              <a:spcAft>
                <a:spcPct val="0"/>
              </a:spcAft>
              <a:defRPr>
                <a:solidFill>
                  <a:schemeClr val="bg1"/>
                </a:solidFill>
                <a:latin typeface="Arial" charset="0"/>
              </a:defRPr>
            </a:lvl9pPr>
          </a:lstStyle>
          <a:p>
            <a:pPr>
              <a:buClr>
                <a:srgbClr val="000000"/>
              </a:buClr>
              <a:buSzPct val="100000"/>
              <a:buFont typeface="Arial" charset="0"/>
              <a:buNone/>
              <a:defRPr/>
            </a:pPr>
            <a:endParaRPr lang="en-US" altLang="zh-CN"/>
          </a:p>
        </p:txBody>
      </p:sp>
      <p:sp>
        <p:nvSpPr>
          <p:cNvPr id="2" name="Rectangle 2"/>
          <p:cNvSpPr>
            <a:spLocks noGrp="1" noChangeArrowheads="1"/>
          </p:cNvSpPr>
          <p:nvPr>
            <p:ph type="hdr"/>
          </p:nvPr>
        </p:nvSpPr>
        <p:spPr bwMode="auto">
          <a:xfrm>
            <a:off x="0" y="0"/>
            <a:ext cx="4027488" cy="349250"/>
          </a:xfrm>
          <a:prstGeom prst="rect">
            <a:avLst/>
          </a:prstGeom>
          <a:noFill/>
          <a:ln w="9525">
            <a:noFill/>
            <a:round/>
            <a:headEnd/>
            <a:tailEnd/>
          </a:ln>
          <a:effectLst/>
        </p:spPr>
        <p:txBody>
          <a:bodyPr vert="horz" wrap="square" lIns="92373" tIns="46363" rIns="92373" bIns="46363" numCol="1" anchor="t" anchorCtr="0" compatLnSpc="1">
            <a:prstTxWarp prst="textNoShape">
              <a:avLst/>
            </a:prstTxWarp>
          </a:bodyPr>
          <a:lstStyle>
            <a:lvl1pPr eaLnBrk="1">
              <a:buClr>
                <a:srgbClr val="000000"/>
              </a:buClr>
              <a:buSzPct val="45000"/>
              <a:buFont typeface="Wingdings" pitchFamily="2" charset="2"/>
              <a:buNone/>
              <a:tabLst>
                <a:tab pos="714375" algn="l"/>
                <a:tab pos="1431925" algn="l"/>
                <a:tab pos="2149475" algn="l"/>
                <a:tab pos="2865438" algn="l"/>
              </a:tabLst>
              <a:defRPr sz="1100">
                <a:solidFill>
                  <a:srgbClr val="000000"/>
                </a:solidFill>
                <a:latin typeface="Times New Roman" pitchFamily="18" charset="0"/>
              </a:defRPr>
            </a:lvl1pPr>
          </a:lstStyle>
          <a:p>
            <a:pPr>
              <a:defRPr/>
            </a:pPr>
            <a:endParaRPr lang="en-GB" altLang="zh-CN"/>
          </a:p>
        </p:txBody>
      </p:sp>
      <p:sp>
        <p:nvSpPr>
          <p:cNvPr id="3075" name="Rectangle 3"/>
          <p:cNvSpPr>
            <a:spLocks noGrp="1" noChangeArrowheads="1"/>
          </p:cNvSpPr>
          <p:nvPr>
            <p:ph type="dt"/>
          </p:nvPr>
        </p:nvSpPr>
        <p:spPr bwMode="auto">
          <a:xfrm>
            <a:off x="5265738" y="0"/>
            <a:ext cx="4025900" cy="349250"/>
          </a:xfrm>
          <a:prstGeom prst="rect">
            <a:avLst/>
          </a:prstGeom>
          <a:noFill/>
          <a:ln w="9525">
            <a:noFill/>
            <a:round/>
            <a:headEnd/>
            <a:tailEnd/>
          </a:ln>
          <a:effectLst/>
        </p:spPr>
        <p:txBody>
          <a:bodyPr vert="horz" wrap="square" lIns="92373" tIns="46363" rIns="92373" bIns="46363" numCol="1" anchor="t" anchorCtr="0" compatLnSpc="1">
            <a:prstTxWarp prst="textNoShape">
              <a:avLst/>
            </a:prstTxWarp>
          </a:bodyPr>
          <a:lstStyle>
            <a:lvl1pPr algn="r" eaLnBrk="1">
              <a:buClr>
                <a:srgbClr val="000000"/>
              </a:buClr>
              <a:buSzPct val="45000"/>
              <a:buFont typeface="Wingdings" pitchFamily="2" charset="2"/>
              <a:buNone/>
              <a:tabLst>
                <a:tab pos="714375" algn="l"/>
                <a:tab pos="1431925" algn="l"/>
                <a:tab pos="2149475" algn="l"/>
                <a:tab pos="2865438" algn="l"/>
              </a:tabLst>
              <a:defRPr sz="1100">
                <a:solidFill>
                  <a:srgbClr val="000000"/>
                </a:solidFill>
                <a:latin typeface="Times New Roman" pitchFamily="18" charset="0"/>
              </a:defRPr>
            </a:lvl1pPr>
          </a:lstStyle>
          <a:p>
            <a:pPr>
              <a:defRPr/>
            </a:pPr>
            <a:endParaRPr lang="en-GB" altLang="zh-CN"/>
          </a:p>
        </p:txBody>
      </p:sp>
      <p:sp>
        <p:nvSpPr>
          <p:cNvPr id="4101" name="Rectangle 4"/>
          <p:cNvSpPr>
            <a:spLocks noGrp="1" noRot="1" noChangeAspect="1" noChangeArrowheads="1"/>
          </p:cNvSpPr>
          <p:nvPr>
            <p:ph type="sldImg"/>
          </p:nvPr>
        </p:nvSpPr>
        <p:spPr bwMode="auto">
          <a:xfrm>
            <a:off x="2894013" y="525463"/>
            <a:ext cx="3505200" cy="2628900"/>
          </a:xfrm>
          <a:prstGeom prst="rect">
            <a:avLst/>
          </a:prstGeom>
          <a:solidFill>
            <a:srgbClr val="FFFFFF"/>
          </a:solidFill>
          <a:ln w="9360">
            <a:solidFill>
              <a:srgbClr val="000000"/>
            </a:solidFill>
            <a:miter lim="800000"/>
            <a:headEnd/>
            <a:tailEnd/>
          </a:ln>
        </p:spPr>
      </p:sp>
      <p:sp>
        <p:nvSpPr>
          <p:cNvPr id="3" name="Rectangle 5"/>
          <p:cNvSpPr>
            <a:spLocks noGrp="1" noChangeArrowheads="1"/>
          </p:cNvSpPr>
          <p:nvPr>
            <p:ph type="body"/>
          </p:nvPr>
        </p:nvSpPr>
        <p:spPr bwMode="auto">
          <a:xfrm>
            <a:off x="930275" y="3330575"/>
            <a:ext cx="7435850" cy="3152775"/>
          </a:xfrm>
          <a:prstGeom prst="rect">
            <a:avLst/>
          </a:prstGeom>
          <a:noFill/>
          <a:ln w="9525">
            <a:noFill/>
            <a:round/>
            <a:headEnd/>
            <a:tailEnd/>
          </a:ln>
          <a:effectLst/>
        </p:spPr>
        <p:txBody>
          <a:bodyPr vert="horz" wrap="square" lIns="92373" tIns="46363" rIns="92373" bIns="46363" numCol="1" anchor="t" anchorCtr="0" compatLnSpc="1">
            <a:prstTxWarp prst="textNoShape">
              <a:avLst/>
            </a:prstTxWarp>
          </a:bodyPr>
          <a:lstStyle/>
          <a:p>
            <a:pPr lvl="0"/>
            <a:endParaRPr lang="en-US" altLang="en-US" noProof="0"/>
          </a:p>
        </p:txBody>
      </p:sp>
      <p:sp>
        <p:nvSpPr>
          <p:cNvPr id="3078" name="Rectangle 6"/>
          <p:cNvSpPr>
            <a:spLocks noGrp="1" noChangeArrowheads="1"/>
          </p:cNvSpPr>
          <p:nvPr>
            <p:ph type="ftr"/>
          </p:nvPr>
        </p:nvSpPr>
        <p:spPr bwMode="auto">
          <a:xfrm>
            <a:off x="0" y="6657975"/>
            <a:ext cx="4027488" cy="349250"/>
          </a:xfrm>
          <a:prstGeom prst="rect">
            <a:avLst/>
          </a:prstGeom>
          <a:noFill/>
          <a:ln w="9525">
            <a:noFill/>
            <a:round/>
            <a:headEnd/>
            <a:tailEnd/>
          </a:ln>
          <a:effectLst/>
        </p:spPr>
        <p:txBody>
          <a:bodyPr vert="horz" wrap="square" lIns="92373" tIns="46363" rIns="92373" bIns="46363" numCol="1" anchor="b" anchorCtr="0" compatLnSpc="1">
            <a:prstTxWarp prst="textNoShape">
              <a:avLst/>
            </a:prstTxWarp>
          </a:bodyPr>
          <a:lstStyle>
            <a:lvl1pPr eaLnBrk="1">
              <a:buClr>
                <a:srgbClr val="000000"/>
              </a:buClr>
              <a:buSzPct val="45000"/>
              <a:buFont typeface="Wingdings" pitchFamily="2" charset="2"/>
              <a:buNone/>
              <a:tabLst>
                <a:tab pos="714375" algn="l"/>
                <a:tab pos="1431925" algn="l"/>
                <a:tab pos="2149475" algn="l"/>
                <a:tab pos="2865438" algn="l"/>
              </a:tabLst>
              <a:defRPr sz="1100">
                <a:solidFill>
                  <a:srgbClr val="000000"/>
                </a:solidFill>
                <a:latin typeface="Times New Roman" pitchFamily="18" charset="0"/>
              </a:defRPr>
            </a:lvl1pPr>
          </a:lstStyle>
          <a:p>
            <a:pPr>
              <a:defRPr/>
            </a:pPr>
            <a:endParaRPr lang="en-GB" altLang="zh-CN"/>
          </a:p>
        </p:txBody>
      </p:sp>
      <p:sp>
        <p:nvSpPr>
          <p:cNvPr id="3079" name="Rectangle 7"/>
          <p:cNvSpPr>
            <a:spLocks noGrp="1" noChangeArrowheads="1"/>
          </p:cNvSpPr>
          <p:nvPr>
            <p:ph type="sldNum"/>
          </p:nvPr>
        </p:nvSpPr>
        <p:spPr bwMode="auto">
          <a:xfrm>
            <a:off x="5265738" y="6657975"/>
            <a:ext cx="4025900" cy="349250"/>
          </a:xfrm>
          <a:prstGeom prst="rect">
            <a:avLst/>
          </a:prstGeom>
          <a:noFill/>
          <a:ln w="9525">
            <a:noFill/>
            <a:round/>
            <a:headEnd/>
            <a:tailEnd/>
          </a:ln>
          <a:effectLst/>
        </p:spPr>
        <p:txBody>
          <a:bodyPr vert="horz" wrap="square" lIns="92373" tIns="46363" rIns="92373" bIns="46363" numCol="1" anchor="b" anchorCtr="0" compatLnSpc="1">
            <a:prstTxWarp prst="textNoShape">
              <a:avLst/>
            </a:prstTxWarp>
          </a:bodyPr>
          <a:lstStyle>
            <a:lvl1pPr algn="r" eaLnBrk="1">
              <a:buClr>
                <a:srgbClr val="000000"/>
              </a:buClr>
              <a:buSzPct val="45000"/>
              <a:buFont typeface="Wingdings" panose="05000000000000000000" pitchFamily="2" charset="2"/>
              <a:buNone/>
              <a:tabLst>
                <a:tab pos="714375" algn="l"/>
                <a:tab pos="1431925" algn="l"/>
                <a:tab pos="2149475" algn="l"/>
                <a:tab pos="2865438" algn="l"/>
              </a:tabLst>
              <a:defRPr sz="1100">
                <a:solidFill>
                  <a:srgbClr val="000000"/>
                </a:solidFill>
                <a:latin typeface="Times New Roman" panose="02020603050405020304" pitchFamily="18" charset="0"/>
              </a:defRPr>
            </a:lvl1pPr>
          </a:lstStyle>
          <a:p>
            <a:pPr>
              <a:defRPr/>
            </a:pPr>
            <a:fld id="{46CD1E71-5E1F-43A1-846E-9804E68D7EFB}" type="slidenum">
              <a:rPr lang="zh-CN" altLang="en-GB"/>
              <a:pPr>
                <a:defRPr/>
              </a:pPr>
              <a:t>‹#›</a:t>
            </a:fld>
            <a:endParaRPr lang="en-GB" altLang="zh-CN"/>
          </a:p>
        </p:txBody>
      </p:sp>
    </p:spTree>
    <p:extLst>
      <p:ext uri="{BB962C8B-B14F-4D97-AF65-F5344CB8AC3E}">
        <p14:creationId xmlns:p14="http://schemas.microsoft.com/office/powerpoint/2010/main" val="64238212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14375" algn="l"/>
                <a:tab pos="1431925" algn="l"/>
                <a:tab pos="2149475" algn="l"/>
                <a:tab pos="2865438"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14375" algn="l"/>
                <a:tab pos="1431925" algn="l"/>
                <a:tab pos="2149475" algn="l"/>
                <a:tab pos="2865438"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14375" algn="l"/>
                <a:tab pos="1431925" algn="l"/>
                <a:tab pos="2149475" algn="l"/>
                <a:tab pos="2865438"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14375" algn="l"/>
                <a:tab pos="1431925" algn="l"/>
                <a:tab pos="2149475" algn="l"/>
                <a:tab pos="2865438"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14375" algn="l"/>
                <a:tab pos="1431925" algn="l"/>
                <a:tab pos="2149475" algn="l"/>
                <a:tab pos="2865438"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14375" algn="l"/>
                <a:tab pos="1431925" algn="l"/>
                <a:tab pos="2149475" algn="l"/>
                <a:tab pos="2865438"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14375" algn="l"/>
                <a:tab pos="1431925" algn="l"/>
                <a:tab pos="2149475" algn="l"/>
                <a:tab pos="2865438"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14375" algn="l"/>
                <a:tab pos="1431925" algn="l"/>
                <a:tab pos="2149475" algn="l"/>
                <a:tab pos="2865438"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14375" algn="l"/>
                <a:tab pos="1431925" algn="l"/>
                <a:tab pos="2149475" algn="l"/>
                <a:tab pos="2865438"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A92E69C2-2F52-412E-B84A-C84E6F9594E5}" type="slidenum">
              <a:rPr lang="zh-CN" altLang="en-GB" sz="1100" smtClean="0"/>
              <a:pPr>
                <a:spcBef>
                  <a:spcPct val="0"/>
                </a:spcBef>
                <a:buSzPct val="45000"/>
                <a:buFont typeface="Wingdings" panose="05000000000000000000" pitchFamily="2" charset="2"/>
                <a:buNone/>
              </a:pPr>
              <a:t>1</a:t>
            </a:fld>
            <a:endParaRPr lang="en-GB" altLang="zh-CN" sz="1100"/>
          </a:p>
        </p:txBody>
      </p:sp>
      <p:sp>
        <p:nvSpPr>
          <p:cNvPr id="7171" name="Text Box 1"/>
          <p:cNvSpPr txBox="1">
            <a:spLocks noChangeArrowheads="1"/>
          </p:cNvSpPr>
          <p:nvPr/>
        </p:nvSpPr>
        <p:spPr bwMode="auto">
          <a:xfrm>
            <a:off x="1566863" y="525463"/>
            <a:ext cx="6162675" cy="2628900"/>
          </a:xfrm>
          <a:prstGeom prst="rect">
            <a:avLst/>
          </a:prstGeom>
          <a:solidFill>
            <a:srgbClr val="FFFFFF"/>
          </a:solidFill>
          <a:ln w="9525">
            <a:solidFill>
              <a:srgbClr val="000000"/>
            </a:solidFill>
            <a:miter lim="800000"/>
            <a:headEnd/>
            <a:tailEnd/>
          </a:ln>
        </p:spPr>
        <p:txBody>
          <a:bodyPr wrap="none" lIns="90596" tIns="45298" rIns="90596" bIns="45298"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Font typeface="Arial" panose="020B0604020202020204" pitchFamily="34" charset="0"/>
              <a:buNone/>
            </a:pPr>
            <a:endParaRPr lang="en-US" altLang="zh-CN" sz="1800">
              <a:solidFill>
                <a:schemeClr val="bg1"/>
              </a:solidFill>
              <a:latin typeface="Arial" panose="020B0604020202020204" pitchFamily="34" charset="0"/>
            </a:endParaRPr>
          </a:p>
        </p:txBody>
      </p:sp>
      <p:sp>
        <p:nvSpPr>
          <p:cNvPr id="7172" name="Rectangle 2"/>
          <p:cNvSpPr>
            <a:spLocks noGrp="1" noChangeArrowheads="1"/>
          </p:cNvSpPr>
          <p:nvPr>
            <p:ph type="body"/>
          </p:nvPr>
        </p:nvSpPr>
        <p:spPr>
          <a:xfrm>
            <a:off x="930275" y="3330575"/>
            <a:ext cx="7437438"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589" tIns="45294" rIns="90589" bIns="45294" anchor="ctr"/>
          <a:lstStyle/>
          <a:p>
            <a:endParaRPr lang="en-US" altLang="zh-CN" dirty="0"/>
          </a:p>
        </p:txBody>
      </p:sp>
    </p:spTree>
    <p:extLst>
      <p:ext uri="{BB962C8B-B14F-4D97-AF65-F5344CB8AC3E}">
        <p14:creationId xmlns:p14="http://schemas.microsoft.com/office/powerpoint/2010/main" val="2599631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Flow shop scheduling is a special case of job shop scheduling where there is strict order of all operations to be performed on all jobs</a:t>
            </a:r>
            <a:endParaRPr lang="en-US"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rgbClr val="000000"/>
              </a:solidFill>
              <a:effectLst/>
              <a:latin typeface="Times New Roman" pitchFamily="18" charset="0"/>
              <a:ea typeface="+mn-ea"/>
              <a:cs typeface="+mn-cs"/>
            </a:endParaRPr>
          </a:p>
        </p:txBody>
      </p:sp>
      <p:sp>
        <p:nvSpPr>
          <p:cNvPr id="4" name="Slide Number Placeholder 3"/>
          <p:cNvSpPr>
            <a:spLocks noGrp="1"/>
          </p:cNvSpPr>
          <p:nvPr>
            <p:ph type="sldNum" idx="10"/>
          </p:nvPr>
        </p:nvSpPr>
        <p:spPr/>
        <p:txBody>
          <a:bodyPr/>
          <a:lstStyle/>
          <a:p>
            <a:pPr>
              <a:defRPr/>
            </a:pPr>
            <a:fld id="{46CD1E71-5E1F-43A1-846E-9804E68D7EFB}" type="slidenum">
              <a:rPr lang="zh-CN" altLang="en-GB" smtClean="0"/>
              <a:pPr>
                <a:defRPr/>
              </a:pPr>
              <a:t>10</a:t>
            </a:fld>
            <a:endParaRPr lang="en-GB" altLang="zh-CN"/>
          </a:p>
        </p:txBody>
      </p:sp>
    </p:spTree>
    <p:extLst>
      <p:ext uri="{BB962C8B-B14F-4D97-AF65-F5344CB8AC3E}">
        <p14:creationId xmlns:p14="http://schemas.microsoft.com/office/powerpoint/2010/main" val="2953180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idx="10"/>
          </p:nvPr>
        </p:nvSpPr>
        <p:spPr/>
        <p:txBody>
          <a:bodyPr/>
          <a:lstStyle/>
          <a:p>
            <a:pPr>
              <a:defRPr/>
            </a:pPr>
            <a:fld id="{46CD1E71-5E1F-43A1-846E-9804E68D7EFB}" type="slidenum">
              <a:rPr lang="zh-CN" altLang="en-GB" smtClean="0"/>
              <a:pPr>
                <a:defRPr/>
              </a:pPr>
              <a:t>11</a:t>
            </a:fld>
            <a:endParaRPr lang="en-GB" altLang="zh-CN"/>
          </a:p>
        </p:txBody>
      </p:sp>
    </p:spTree>
    <p:extLst>
      <p:ext uri="{BB962C8B-B14F-4D97-AF65-F5344CB8AC3E}">
        <p14:creationId xmlns:p14="http://schemas.microsoft.com/office/powerpoint/2010/main" val="2564700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 depends on N and ESP capacity </a:t>
            </a:r>
          </a:p>
          <a:p>
            <a:endParaRPr lang="en-US" dirty="0"/>
          </a:p>
          <a:p>
            <a:endParaRPr lang="en-US" dirty="0"/>
          </a:p>
        </p:txBody>
      </p:sp>
      <p:sp>
        <p:nvSpPr>
          <p:cNvPr id="4" name="Slide Number Placeholder 3"/>
          <p:cNvSpPr>
            <a:spLocks noGrp="1"/>
          </p:cNvSpPr>
          <p:nvPr>
            <p:ph type="sldNum" idx="10"/>
          </p:nvPr>
        </p:nvSpPr>
        <p:spPr/>
        <p:txBody>
          <a:bodyPr/>
          <a:lstStyle/>
          <a:p>
            <a:pPr>
              <a:defRPr/>
            </a:pPr>
            <a:fld id="{46CD1E71-5E1F-43A1-846E-9804E68D7EFB}" type="slidenum">
              <a:rPr lang="zh-CN" altLang="en-GB" smtClean="0"/>
              <a:pPr>
                <a:defRPr/>
              </a:pPr>
              <a:t>12</a:t>
            </a:fld>
            <a:endParaRPr lang="en-GB" altLang="zh-CN"/>
          </a:p>
        </p:txBody>
      </p:sp>
    </p:spTree>
    <p:extLst>
      <p:ext uri="{BB962C8B-B14F-4D97-AF65-F5344CB8AC3E}">
        <p14:creationId xmlns:p14="http://schemas.microsoft.com/office/powerpoint/2010/main" val="1929468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 depends on N and ESP capacity </a:t>
            </a:r>
          </a:p>
          <a:p>
            <a:endParaRPr lang="en-US" dirty="0"/>
          </a:p>
          <a:p>
            <a:endParaRPr lang="en-US" dirty="0"/>
          </a:p>
        </p:txBody>
      </p:sp>
      <p:sp>
        <p:nvSpPr>
          <p:cNvPr id="4" name="Slide Number Placeholder 3"/>
          <p:cNvSpPr>
            <a:spLocks noGrp="1"/>
          </p:cNvSpPr>
          <p:nvPr>
            <p:ph type="sldNum" idx="10"/>
          </p:nvPr>
        </p:nvSpPr>
        <p:spPr/>
        <p:txBody>
          <a:bodyPr/>
          <a:lstStyle/>
          <a:p>
            <a:pPr>
              <a:defRPr/>
            </a:pPr>
            <a:fld id="{46CD1E71-5E1F-43A1-846E-9804E68D7EFB}" type="slidenum">
              <a:rPr lang="zh-CN" altLang="en-GB" smtClean="0"/>
              <a:pPr>
                <a:defRPr/>
              </a:pPr>
              <a:t>13</a:t>
            </a:fld>
            <a:endParaRPr lang="en-GB" altLang="zh-CN"/>
          </a:p>
        </p:txBody>
      </p:sp>
    </p:spTree>
    <p:extLst>
      <p:ext uri="{BB962C8B-B14F-4D97-AF65-F5344CB8AC3E}">
        <p14:creationId xmlns:p14="http://schemas.microsoft.com/office/powerpoint/2010/main" val="3007915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434975" y="925513"/>
            <a:ext cx="6159500" cy="4621212"/>
          </a:xfrm>
          <a:ln/>
        </p:spPr>
      </p:sp>
      <p:sp>
        <p:nvSpPr>
          <p:cNvPr id="46083" name="Rectangle 3"/>
          <p:cNvSpPr>
            <a:spLocks noGrp="1" noChangeArrowheads="1"/>
          </p:cNvSpPr>
          <p:nvPr>
            <p:ph type="body" idx="1"/>
          </p:nvPr>
        </p:nvSpPr>
        <p:spPr>
          <a:xfrm>
            <a:off x="705111" y="5856564"/>
            <a:ext cx="3876311" cy="5544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955136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rgbClr val="000000"/>
              </a:solidFill>
              <a:effectLst/>
              <a:latin typeface="Times New Roman" pitchFamily="18" charset="0"/>
              <a:ea typeface="+mn-ea"/>
              <a:cs typeface="+mn-cs"/>
            </a:endParaRPr>
          </a:p>
        </p:txBody>
      </p:sp>
      <p:sp>
        <p:nvSpPr>
          <p:cNvPr id="4" name="Slide Number Placeholder 3"/>
          <p:cNvSpPr>
            <a:spLocks noGrp="1"/>
          </p:cNvSpPr>
          <p:nvPr>
            <p:ph type="sldNum" idx="10"/>
          </p:nvPr>
        </p:nvSpPr>
        <p:spPr/>
        <p:txBody>
          <a:bodyPr/>
          <a:lstStyle/>
          <a:p>
            <a:pPr>
              <a:defRPr/>
            </a:pPr>
            <a:fld id="{46CD1E71-5E1F-43A1-846E-9804E68D7EFB}" type="slidenum">
              <a:rPr lang="zh-CN" altLang="en-GB" smtClean="0"/>
              <a:pPr>
                <a:defRPr/>
              </a:pPr>
              <a:t>15</a:t>
            </a:fld>
            <a:endParaRPr lang="en-GB" altLang="zh-CN"/>
          </a:p>
        </p:txBody>
      </p:sp>
    </p:spTree>
    <p:extLst>
      <p:ext uri="{BB962C8B-B14F-4D97-AF65-F5344CB8AC3E}">
        <p14:creationId xmlns:p14="http://schemas.microsoft.com/office/powerpoint/2010/main" val="2971371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434975" y="925513"/>
            <a:ext cx="6159500" cy="4621212"/>
          </a:xfrm>
          <a:ln/>
        </p:spPr>
      </p:sp>
      <p:sp>
        <p:nvSpPr>
          <p:cNvPr id="46083" name="Rectangle 3"/>
          <p:cNvSpPr>
            <a:spLocks noGrp="1" noChangeArrowheads="1"/>
          </p:cNvSpPr>
          <p:nvPr>
            <p:ph type="body" idx="1"/>
          </p:nvPr>
        </p:nvSpPr>
        <p:spPr>
          <a:xfrm>
            <a:off x="705111" y="5856564"/>
            <a:ext cx="3876311" cy="5544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200 sensors: Radar, Light Detection and Ranging sensors, Sonar, Global Navigation Satellite Systems (GNSS)</a:t>
            </a:r>
          </a:p>
        </p:txBody>
      </p:sp>
    </p:spTree>
    <p:extLst>
      <p:ext uri="{BB962C8B-B14F-4D97-AF65-F5344CB8AC3E}">
        <p14:creationId xmlns:p14="http://schemas.microsoft.com/office/powerpoint/2010/main" val="2830323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434975" y="925513"/>
            <a:ext cx="6159500" cy="4621212"/>
          </a:xfrm>
          <a:ln/>
        </p:spPr>
      </p:sp>
      <p:sp>
        <p:nvSpPr>
          <p:cNvPr id="46083" name="Rectangle 3"/>
          <p:cNvSpPr>
            <a:spLocks noGrp="1" noChangeArrowheads="1"/>
          </p:cNvSpPr>
          <p:nvPr>
            <p:ph type="body" idx="1"/>
          </p:nvPr>
        </p:nvSpPr>
        <p:spPr>
          <a:xfrm>
            <a:off x="705111" y="5856564"/>
            <a:ext cx="3876311" cy="5544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178119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rgbClr val="000000"/>
              </a:solidFill>
              <a:effectLst/>
              <a:latin typeface="Times New Roman" pitchFamily="18" charset="0"/>
              <a:ea typeface="+mn-ea"/>
              <a:cs typeface="+mn-cs"/>
            </a:endParaRPr>
          </a:p>
        </p:txBody>
      </p:sp>
      <p:sp>
        <p:nvSpPr>
          <p:cNvPr id="4" name="Slide Number Placeholder 3"/>
          <p:cNvSpPr>
            <a:spLocks noGrp="1"/>
          </p:cNvSpPr>
          <p:nvPr>
            <p:ph type="sldNum" idx="10"/>
          </p:nvPr>
        </p:nvSpPr>
        <p:spPr/>
        <p:txBody>
          <a:bodyPr/>
          <a:lstStyle/>
          <a:p>
            <a:pPr>
              <a:defRPr/>
            </a:pPr>
            <a:fld id="{46CD1E71-5E1F-43A1-846E-9804E68D7EFB}" type="slidenum">
              <a:rPr lang="zh-CN" altLang="en-GB" smtClean="0"/>
              <a:pPr>
                <a:defRPr/>
              </a:pPr>
              <a:t>18</a:t>
            </a:fld>
            <a:endParaRPr lang="en-GB" altLang="zh-CN"/>
          </a:p>
        </p:txBody>
      </p:sp>
    </p:spTree>
    <p:extLst>
      <p:ext uri="{BB962C8B-B14F-4D97-AF65-F5344CB8AC3E}">
        <p14:creationId xmlns:p14="http://schemas.microsoft.com/office/powerpoint/2010/main" val="10215824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rgbClr val="000000"/>
              </a:solidFill>
              <a:effectLst/>
              <a:latin typeface="Times New Roman" pitchFamily="18" charset="0"/>
              <a:ea typeface="+mn-ea"/>
              <a:cs typeface="+mn-cs"/>
            </a:endParaRPr>
          </a:p>
        </p:txBody>
      </p:sp>
      <p:sp>
        <p:nvSpPr>
          <p:cNvPr id="4" name="Slide Number Placeholder 3"/>
          <p:cNvSpPr>
            <a:spLocks noGrp="1"/>
          </p:cNvSpPr>
          <p:nvPr>
            <p:ph type="sldNum" idx="10"/>
          </p:nvPr>
        </p:nvSpPr>
        <p:spPr/>
        <p:txBody>
          <a:bodyPr/>
          <a:lstStyle/>
          <a:p>
            <a:pPr>
              <a:defRPr/>
            </a:pPr>
            <a:fld id="{46CD1E71-5E1F-43A1-846E-9804E68D7EFB}" type="slidenum">
              <a:rPr lang="zh-CN" altLang="en-GB" smtClean="0"/>
              <a:pPr>
                <a:defRPr/>
              </a:pPr>
              <a:t>19</a:t>
            </a:fld>
            <a:endParaRPr lang="en-GB" altLang="zh-CN"/>
          </a:p>
        </p:txBody>
      </p:sp>
    </p:spTree>
    <p:extLst>
      <p:ext uri="{BB962C8B-B14F-4D97-AF65-F5344CB8AC3E}">
        <p14:creationId xmlns:p14="http://schemas.microsoft.com/office/powerpoint/2010/main" val="93882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529132" y="5856564"/>
            <a:ext cx="4228266" cy="55449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232" name="Shape 232"/>
          <p:cNvSpPr>
            <a:spLocks noGrp="1" noRot="1" noChangeAspect="1"/>
          </p:cNvSpPr>
          <p:nvPr>
            <p:ph type="sldImg" idx="2"/>
          </p:nvPr>
        </p:nvSpPr>
        <p:spPr>
          <a:xfrm>
            <a:off x="-438150" y="923925"/>
            <a:ext cx="6161088" cy="46228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728633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434975" y="925513"/>
            <a:ext cx="6159500" cy="4621212"/>
          </a:xfrm>
          <a:ln/>
        </p:spPr>
      </p:sp>
      <p:sp>
        <p:nvSpPr>
          <p:cNvPr id="46083" name="Rectangle 3"/>
          <p:cNvSpPr>
            <a:spLocks noGrp="1" noChangeArrowheads="1"/>
          </p:cNvSpPr>
          <p:nvPr>
            <p:ph type="body" idx="1"/>
          </p:nvPr>
        </p:nvSpPr>
        <p:spPr>
          <a:xfrm>
            <a:off x="705111" y="5856564"/>
            <a:ext cx="3876311" cy="5544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5096298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434975" y="925513"/>
            <a:ext cx="6159500" cy="4621212"/>
          </a:xfrm>
          <a:ln/>
        </p:spPr>
      </p:sp>
      <p:sp>
        <p:nvSpPr>
          <p:cNvPr id="46083" name="Rectangle 3"/>
          <p:cNvSpPr>
            <a:spLocks noGrp="1" noChangeArrowheads="1"/>
          </p:cNvSpPr>
          <p:nvPr>
            <p:ph type="body" idx="1"/>
          </p:nvPr>
        </p:nvSpPr>
        <p:spPr>
          <a:xfrm>
            <a:off x="705111" y="5856564"/>
            <a:ext cx="3876311" cy="5544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4713082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434975" y="925513"/>
            <a:ext cx="6159500" cy="4621212"/>
          </a:xfrm>
          <a:ln/>
        </p:spPr>
      </p:sp>
      <p:sp>
        <p:nvSpPr>
          <p:cNvPr id="46083" name="Rectangle 3"/>
          <p:cNvSpPr>
            <a:spLocks noGrp="1" noChangeArrowheads="1"/>
          </p:cNvSpPr>
          <p:nvPr>
            <p:ph type="body" idx="1"/>
          </p:nvPr>
        </p:nvSpPr>
        <p:spPr>
          <a:xfrm>
            <a:off x="705111" y="5856564"/>
            <a:ext cx="3876311" cy="5544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83553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434975" y="925513"/>
            <a:ext cx="6159500" cy="4621212"/>
          </a:xfrm>
          <a:ln/>
        </p:spPr>
      </p:sp>
      <p:sp>
        <p:nvSpPr>
          <p:cNvPr id="46083" name="Rectangle 3"/>
          <p:cNvSpPr>
            <a:spLocks noGrp="1" noChangeArrowheads="1"/>
          </p:cNvSpPr>
          <p:nvPr>
            <p:ph type="body" idx="1"/>
          </p:nvPr>
        </p:nvSpPr>
        <p:spPr>
          <a:xfrm>
            <a:off x="705111" y="5856564"/>
            <a:ext cx="3876311" cy="5544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0009215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434975" y="925513"/>
            <a:ext cx="6159500" cy="4621212"/>
          </a:xfrm>
          <a:ln/>
        </p:spPr>
      </p:sp>
      <p:sp>
        <p:nvSpPr>
          <p:cNvPr id="46083" name="Rectangle 3"/>
          <p:cNvSpPr>
            <a:spLocks noGrp="1" noChangeArrowheads="1"/>
          </p:cNvSpPr>
          <p:nvPr>
            <p:ph type="body" idx="1"/>
          </p:nvPr>
        </p:nvSpPr>
        <p:spPr>
          <a:xfrm>
            <a:off x="705111" y="5856564"/>
            <a:ext cx="3876311" cy="5544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3908983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434975" y="925513"/>
            <a:ext cx="6159500" cy="4621212"/>
          </a:xfrm>
          <a:ln/>
        </p:spPr>
      </p:sp>
      <p:sp>
        <p:nvSpPr>
          <p:cNvPr id="46083" name="Rectangle 3"/>
          <p:cNvSpPr>
            <a:spLocks noGrp="1" noChangeArrowheads="1"/>
          </p:cNvSpPr>
          <p:nvPr>
            <p:ph type="body" idx="1"/>
          </p:nvPr>
        </p:nvSpPr>
        <p:spPr>
          <a:xfrm>
            <a:off x="705111" y="5856564"/>
            <a:ext cx="3876311" cy="5544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243574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434975" y="925513"/>
            <a:ext cx="6159500" cy="4621212"/>
          </a:xfrm>
          <a:ln/>
        </p:spPr>
      </p:sp>
      <p:sp>
        <p:nvSpPr>
          <p:cNvPr id="46083" name="Rectangle 3"/>
          <p:cNvSpPr>
            <a:spLocks noGrp="1" noChangeArrowheads="1"/>
          </p:cNvSpPr>
          <p:nvPr>
            <p:ph type="body" idx="1"/>
          </p:nvPr>
        </p:nvSpPr>
        <p:spPr>
          <a:xfrm>
            <a:off x="705111" y="5856564"/>
            <a:ext cx="3876311" cy="5544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6975821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434975" y="925513"/>
            <a:ext cx="6159500" cy="4621212"/>
          </a:xfrm>
          <a:ln/>
        </p:spPr>
      </p:sp>
      <p:sp>
        <p:nvSpPr>
          <p:cNvPr id="46083" name="Rectangle 3"/>
          <p:cNvSpPr>
            <a:spLocks noGrp="1" noChangeArrowheads="1"/>
          </p:cNvSpPr>
          <p:nvPr>
            <p:ph type="body" idx="1"/>
          </p:nvPr>
        </p:nvSpPr>
        <p:spPr>
          <a:xfrm>
            <a:off x="705111" y="5856564"/>
            <a:ext cx="3876311" cy="5544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8326738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434975" y="925513"/>
            <a:ext cx="6159500" cy="4621212"/>
          </a:xfrm>
          <a:ln/>
        </p:spPr>
      </p:sp>
      <p:sp>
        <p:nvSpPr>
          <p:cNvPr id="46083" name="Rectangle 3"/>
          <p:cNvSpPr>
            <a:spLocks noGrp="1" noChangeArrowheads="1"/>
          </p:cNvSpPr>
          <p:nvPr>
            <p:ph type="body" idx="1"/>
          </p:nvPr>
        </p:nvSpPr>
        <p:spPr>
          <a:xfrm>
            <a:off x="705111" y="5856564"/>
            <a:ext cx="3876311" cy="5544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0" i="0" dirty="0" err="1">
                <a:solidFill>
                  <a:srgbClr val="000000"/>
                </a:solidFill>
                <a:effectLst/>
                <a:latin typeface="Open Sans"/>
              </a:rPr>
              <a:t>Kaiming</a:t>
            </a:r>
            <a:r>
              <a:rPr lang="en-US" b="0" i="0" dirty="0">
                <a:solidFill>
                  <a:srgbClr val="000000"/>
                </a:solidFill>
                <a:effectLst/>
                <a:latin typeface="Open Sans"/>
              </a:rPr>
              <a:t> He</a:t>
            </a:r>
            <a:endParaRPr lang="en-US" altLang="en-US" b="0" i="0" dirty="0"/>
          </a:p>
        </p:txBody>
      </p:sp>
    </p:spTree>
    <p:extLst>
      <p:ext uri="{BB962C8B-B14F-4D97-AF65-F5344CB8AC3E}">
        <p14:creationId xmlns:p14="http://schemas.microsoft.com/office/powerpoint/2010/main" val="5002101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rgbClr val="000000"/>
              </a:solidFill>
              <a:effectLst/>
              <a:latin typeface="Times New Roman" pitchFamily="18" charset="0"/>
              <a:ea typeface="+mn-ea"/>
              <a:cs typeface="+mn-cs"/>
            </a:endParaRPr>
          </a:p>
        </p:txBody>
      </p:sp>
      <p:sp>
        <p:nvSpPr>
          <p:cNvPr id="4" name="Slide Number Placeholder 3"/>
          <p:cNvSpPr>
            <a:spLocks noGrp="1"/>
          </p:cNvSpPr>
          <p:nvPr>
            <p:ph type="sldNum" idx="10"/>
          </p:nvPr>
        </p:nvSpPr>
        <p:spPr/>
        <p:txBody>
          <a:bodyPr/>
          <a:lstStyle/>
          <a:p>
            <a:pPr>
              <a:defRPr/>
            </a:pPr>
            <a:fld id="{46CD1E71-5E1F-43A1-846E-9804E68D7EFB}" type="slidenum">
              <a:rPr lang="zh-CN" altLang="en-GB" smtClean="0"/>
              <a:pPr>
                <a:defRPr/>
              </a:pPr>
              <a:t>29</a:t>
            </a:fld>
            <a:endParaRPr lang="en-GB" altLang="zh-CN"/>
          </a:p>
        </p:txBody>
      </p:sp>
    </p:spTree>
    <p:extLst>
      <p:ext uri="{BB962C8B-B14F-4D97-AF65-F5344CB8AC3E}">
        <p14:creationId xmlns:p14="http://schemas.microsoft.com/office/powerpoint/2010/main" val="1073059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effectLst/>
                <a:latin typeface="Times New Roman" pitchFamily="18" charset="0"/>
                <a:ea typeface="+mn-ea"/>
                <a:cs typeface="+mn-cs"/>
              </a:rPr>
              <a:t>Formal Method in the Field</a:t>
            </a:r>
          </a:p>
        </p:txBody>
      </p:sp>
      <p:sp>
        <p:nvSpPr>
          <p:cNvPr id="4" name="Slide Number Placeholder 3"/>
          <p:cNvSpPr>
            <a:spLocks noGrp="1"/>
          </p:cNvSpPr>
          <p:nvPr>
            <p:ph type="sldNum" idx="10"/>
          </p:nvPr>
        </p:nvSpPr>
        <p:spPr/>
        <p:txBody>
          <a:bodyPr/>
          <a:lstStyle/>
          <a:p>
            <a:pPr>
              <a:defRPr/>
            </a:pPr>
            <a:fld id="{46CD1E71-5E1F-43A1-846E-9804E68D7EFB}" type="slidenum">
              <a:rPr lang="zh-CN" altLang="en-GB" smtClean="0"/>
              <a:pPr>
                <a:defRPr/>
              </a:pPr>
              <a:t>3</a:t>
            </a:fld>
            <a:endParaRPr lang="en-GB" altLang="zh-CN"/>
          </a:p>
        </p:txBody>
      </p:sp>
    </p:spTree>
    <p:extLst>
      <p:ext uri="{BB962C8B-B14F-4D97-AF65-F5344CB8AC3E}">
        <p14:creationId xmlns:p14="http://schemas.microsoft.com/office/powerpoint/2010/main" val="19861656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434975" y="925513"/>
            <a:ext cx="6159500" cy="4621212"/>
          </a:xfrm>
          <a:ln/>
        </p:spPr>
      </p:sp>
      <p:sp>
        <p:nvSpPr>
          <p:cNvPr id="46083" name="Rectangle 3"/>
          <p:cNvSpPr>
            <a:spLocks noGrp="1" noChangeArrowheads="1"/>
          </p:cNvSpPr>
          <p:nvPr>
            <p:ph type="body" idx="1"/>
          </p:nvPr>
        </p:nvSpPr>
        <p:spPr>
          <a:xfrm>
            <a:off x="705111" y="5856564"/>
            <a:ext cx="3876311" cy="5544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662944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effectLst/>
                <a:latin typeface="Times New Roman" pitchFamily="18" charset="0"/>
                <a:ea typeface="+mn-ea"/>
                <a:cs typeface="+mn-cs"/>
              </a:rPr>
              <a:t>Smartphones, wearable devices (google glass and apple watch), cameras, vehicles_</a:t>
            </a:r>
          </a:p>
        </p:txBody>
      </p:sp>
      <p:sp>
        <p:nvSpPr>
          <p:cNvPr id="4" name="Slide Number Placeholder 3"/>
          <p:cNvSpPr>
            <a:spLocks noGrp="1"/>
          </p:cNvSpPr>
          <p:nvPr>
            <p:ph type="sldNum" idx="10"/>
          </p:nvPr>
        </p:nvSpPr>
        <p:spPr/>
        <p:txBody>
          <a:bodyPr/>
          <a:lstStyle/>
          <a:p>
            <a:pPr>
              <a:defRPr/>
            </a:pPr>
            <a:fld id="{46CD1E71-5E1F-43A1-846E-9804E68D7EFB}" type="slidenum">
              <a:rPr lang="zh-CN" altLang="en-GB" smtClean="0"/>
              <a:pPr>
                <a:defRPr/>
              </a:pPr>
              <a:t>4</a:t>
            </a:fld>
            <a:endParaRPr lang="en-GB" altLang="zh-CN"/>
          </a:p>
        </p:txBody>
      </p:sp>
    </p:spTree>
    <p:extLst>
      <p:ext uri="{BB962C8B-B14F-4D97-AF65-F5344CB8AC3E}">
        <p14:creationId xmlns:p14="http://schemas.microsoft.com/office/powerpoint/2010/main" val="1949338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rgbClr val="000000"/>
              </a:solidFill>
              <a:effectLst/>
              <a:latin typeface="Times New Roman" pitchFamily="18" charset="0"/>
              <a:ea typeface="+mn-ea"/>
              <a:cs typeface="+mn-cs"/>
            </a:endParaRPr>
          </a:p>
        </p:txBody>
      </p:sp>
      <p:sp>
        <p:nvSpPr>
          <p:cNvPr id="4" name="Slide Number Placeholder 3"/>
          <p:cNvSpPr>
            <a:spLocks noGrp="1"/>
          </p:cNvSpPr>
          <p:nvPr>
            <p:ph type="sldNum" idx="10"/>
          </p:nvPr>
        </p:nvSpPr>
        <p:spPr/>
        <p:txBody>
          <a:bodyPr/>
          <a:lstStyle/>
          <a:p>
            <a:pPr>
              <a:defRPr/>
            </a:pPr>
            <a:fld id="{46CD1E71-5E1F-43A1-846E-9804E68D7EFB}" type="slidenum">
              <a:rPr lang="zh-CN" altLang="en-GB" smtClean="0"/>
              <a:pPr>
                <a:defRPr/>
              </a:pPr>
              <a:t>5</a:t>
            </a:fld>
            <a:endParaRPr lang="en-GB" altLang="zh-CN"/>
          </a:p>
        </p:txBody>
      </p:sp>
    </p:spTree>
    <p:extLst>
      <p:ext uri="{BB962C8B-B14F-4D97-AF65-F5344CB8AC3E}">
        <p14:creationId xmlns:p14="http://schemas.microsoft.com/office/powerpoint/2010/main" val="1616084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The convolution layer (CONV) uses filters that perform convolution operations as it is scanning the input II with respect to its dimensions. Its hyperparameters include the filter size FF and stride SS. The resulting output OO is called feature map or activation map.</a:t>
            </a:r>
            <a:endParaRPr lang="en-US"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rgbClr val="000000"/>
              </a:solidFill>
              <a:effectLst/>
              <a:latin typeface="Times New Roman" pitchFamily="18" charset="0"/>
              <a:ea typeface="+mn-ea"/>
              <a:cs typeface="+mn-cs"/>
            </a:endParaRPr>
          </a:p>
        </p:txBody>
      </p:sp>
      <p:sp>
        <p:nvSpPr>
          <p:cNvPr id="4" name="Slide Number Placeholder 3"/>
          <p:cNvSpPr>
            <a:spLocks noGrp="1"/>
          </p:cNvSpPr>
          <p:nvPr>
            <p:ph type="sldNum" idx="10"/>
          </p:nvPr>
        </p:nvSpPr>
        <p:spPr/>
        <p:txBody>
          <a:bodyPr/>
          <a:lstStyle/>
          <a:p>
            <a:pPr>
              <a:defRPr/>
            </a:pPr>
            <a:fld id="{46CD1E71-5E1F-43A1-846E-9804E68D7EFB}" type="slidenum">
              <a:rPr lang="zh-CN" altLang="en-GB" smtClean="0"/>
              <a:pPr>
                <a:defRPr/>
              </a:pPr>
              <a:t>6</a:t>
            </a:fld>
            <a:endParaRPr lang="en-GB" altLang="zh-CN"/>
          </a:p>
        </p:txBody>
      </p:sp>
    </p:spTree>
    <p:extLst>
      <p:ext uri="{BB962C8B-B14F-4D97-AF65-F5344CB8AC3E}">
        <p14:creationId xmlns:p14="http://schemas.microsoft.com/office/powerpoint/2010/main" val="3820172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rgbClr val="000000"/>
              </a:solidFill>
              <a:effectLst/>
              <a:latin typeface="Times New Roman" pitchFamily="18" charset="0"/>
              <a:ea typeface="+mn-ea"/>
              <a:cs typeface="+mn-cs"/>
            </a:endParaRPr>
          </a:p>
        </p:txBody>
      </p:sp>
      <p:sp>
        <p:nvSpPr>
          <p:cNvPr id="4" name="Slide Number Placeholder 3"/>
          <p:cNvSpPr>
            <a:spLocks noGrp="1"/>
          </p:cNvSpPr>
          <p:nvPr>
            <p:ph type="sldNum" idx="10"/>
          </p:nvPr>
        </p:nvSpPr>
        <p:spPr/>
        <p:txBody>
          <a:bodyPr/>
          <a:lstStyle/>
          <a:p>
            <a:pPr>
              <a:defRPr/>
            </a:pPr>
            <a:fld id="{46CD1E71-5E1F-43A1-846E-9804E68D7EFB}" type="slidenum">
              <a:rPr lang="zh-CN" altLang="en-GB" smtClean="0"/>
              <a:pPr>
                <a:defRPr/>
              </a:pPr>
              <a:t>7</a:t>
            </a:fld>
            <a:endParaRPr lang="en-GB" altLang="zh-CN"/>
          </a:p>
        </p:txBody>
      </p:sp>
    </p:spTree>
    <p:extLst>
      <p:ext uri="{BB962C8B-B14F-4D97-AF65-F5344CB8AC3E}">
        <p14:creationId xmlns:p14="http://schemas.microsoft.com/office/powerpoint/2010/main" val="3009390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rgbClr val="000000"/>
              </a:solidFill>
              <a:effectLst/>
              <a:latin typeface="Times New Roman" pitchFamily="18" charset="0"/>
              <a:ea typeface="+mn-ea"/>
              <a:cs typeface="+mn-cs"/>
            </a:endParaRPr>
          </a:p>
        </p:txBody>
      </p:sp>
      <p:sp>
        <p:nvSpPr>
          <p:cNvPr id="4" name="Slide Number Placeholder 3"/>
          <p:cNvSpPr>
            <a:spLocks noGrp="1"/>
          </p:cNvSpPr>
          <p:nvPr>
            <p:ph type="sldNum" idx="10"/>
          </p:nvPr>
        </p:nvSpPr>
        <p:spPr/>
        <p:txBody>
          <a:bodyPr/>
          <a:lstStyle/>
          <a:p>
            <a:pPr>
              <a:defRPr/>
            </a:pPr>
            <a:fld id="{46CD1E71-5E1F-43A1-846E-9804E68D7EFB}" type="slidenum">
              <a:rPr lang="zh-CN" altLang="en-GB" smtClean="0"/>
              <a:pPr>
                <a:defRPr/>
              </a:pPr>
              <a:t>8</a:t>
            </a:fld>
            <a:endParaRPr lang="en-GB" altLang="zh-CN"/>
          </a:p>
        </p:txBody>
      </p:sp>
    </p:spTree>
    <p:extLst>
      <p:ext uri="{BB962C8B-B14F-4D97-AF65-F5344CB8AC3E}">
        <p14:creationId xmlns:p14="http://schemas.microsoft.com/office/powerpoint/2010/main" val="2672201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rgbClr val="000000"/>
              </a:solidFill>
              <a:effectLst/>
              <a:latin typeface="Times New Roman" pitchFamily="18" charset="0"/>
              <a:ea typeface="+mn-ea"/>
              <a:cs typeface="+mn-cs"/>
            </a:endParaRPr>
          </a:p>
        </p:txBody>
      </p:sp>
      <p:sp>
        <p:nvSpPr>
          <p:cNvPr id="4" name="Slide Number Placeholder 3"/>
          <p:cNvSpPr>
            <a:spLocks noGrp="1"/>
          </p:cNvSpPr>
          <p:nvPr>
            <p:ph type="sldNum" idx="10"/>
          </p:nvPr>
        </p:nvSpPr>
        <p:spPr/>
        <p:txBody>
          <a:bodyPr/>
          <a:lstStyle/>
          <a:p>
            <a:pPr>
              <a:defRPr/>
            </a:pPr>
            <a:fld id="{46CD1E71-5E1F-43A1-846E-9804E68D7EFB}" type="slidenum">
              <a:rPr lang="zh-CN" altLang="en-GB" smtClean="0"/>
              <a:pPr>
                <a:defRPr/>
              </a:pPr>
              <a:t>9</a:t>
            </a:fld>
            <a:endParaRPr lang="en-GB" altLang="zh-CN"/>
          </a:p>
        </p:txBody>
      </p:sp>
    </p:spTree>
    <p:extLst>
      <p:ext uri="{BB962C8B-B14F-4D97-AF65-F5344CB8AC3E}">
        <p14:creationId xmlns:p14="http://schemas.microsoft.com/office/powerpoint/2010/main" val="3511319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8"/>
          <p:cNvSpPr>
            <a:spLocks noGrp="1" noChangeArrowheads="1"/>
          </p:cNvSpPr>
          <p:nvPr>
            <p:ph type="dt" idx="10"/>
          </p:nvPr>
        </p:nvSpPr>
        <p:spPr>
          <a:ln/>
        </p:spPr>
        <p:txBody>
          <a:bodyPr/>
          <a:lstStyle>
            <a:lvl1pPr>
              <a:defRPr/>
            </a:lvl1pPr>
          </a:lstStyle>
          <a:p>
            <a:pPr>
              <a:defRPr/>
            </a:pPr>
            <a:fld id="{E0B23D53-B568-4E63-8633-1BB002F1EFE4}" type="datetime1">
              <a:rPr lang="en-US" altLang="zh-CN" smtClean="0"/>
              <a:t>11/29/2020</a:t>
            </a:fld>
            <a:r>
              <a:rPr lang="en-GB" altLang="zh-CN">
                <a:ea typeface="宋体" pitchFamily="2" charset="-122"/>
              </a:rPr>
              <a:t>04/26/08</a:t>
            </a:r>
          </a:p>
        </p:txBody>
      </p:sp>
      <p:sp>
        <p:nvSpPr>
          <p:cNvPr id="5" name="Rectangle 9"/>
          <p:cNvSpPr>
            <a:spLocks noGrp="1" noChangeArrowheads="1"/>
          </p:cNvSpPr>
          <p:nvPr>
            <p:ph type="ftr" idx="11"/>
          </p:nvPr>
        </p:nvSpPr>
        <p:spPr>
          <a:ln/>
        </p:spPr>
        <p:txBody>
          <a:bodyPr/>
          <a:lstStyle>
            <a:lvl1pPr>
              <a:defRPr/>
            </a:lvl1pPr>
          </a:lstStyle>
          <a:p>
            <a:pPr>
              <a:defRPr/>
            </a:pPr>
            <a:endParaRPr lang="en-GB" altLang="zh-CN"/>
          </a:p>
        </p:txBody>
      </p:sp>
      <p:sp>
        <p:nvSpPr>
          <p:cNvPr id="6" name="Rectangle 10"/>
          <p:cNvSpPr>
            <a:spLocks noGrp="1" noChangeArrowheads="1"/>
          </p:cNvSpPr>
          <p:nvPr>
            <p:ph type="sldNum" idx="12"/>
          </p:nvPr>
        </p:nvSpPr>
        <p:spPr>
          <a:ln/>
        </p:spPr>
        <p:txBody>
          <a:bodyPr/>
          <a:lstStyle>
            <a:lvl1pPr>
              <a:defRPr/>
            </a:lvl1pPr>
          </a:lstStyle>
          <a:p>
            <a:pPr>
              <a:defRPr/>
            </a:pPr>
            <a:fld id="{B73BDD95-6715-43E6-92CF-6092EA283C36}" type="slidenum">
              <a:rPr lang="zh-CN" altLang="en-GB"/>
              <a:pPr>
                <a:defRPr/>
              </a:pPr>
              <a:t>‹#›</a:t>
            </a:fld>
            <a:endParaRPr lang="en-GB" altLang="zh-CN"/>
          </a:p>
        </p:txBody>
      </p:sp>
    </p:spTree>
    <p:extLst>
      <p:ext uri="{BB962C8B-B14F-4D97-AF65-F5344CB8AC3E}">
        <p14:creationId xmlns:p14="http://schemas.microsoft.com/office/powerpoint/2010/main" val="2756524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idx="10"/>
          </p:nvPr>
        </p:nvSpPr>
        <p:spPr>
          <a:ln/>
        </p:spPr>
        <p:txBody>
          <a:bodyPr/>
          <a:lstStyle>
            <a:lvl1pPr>
              <a:defRPr/>
            </a:lvl1pPr>
          </a:lstStyle>
          <a:p>
            <a:pPr>
              <a:defRPr/>
            </a:pPr>
            <a:fld id="{7E7FC017-DE78-4599-8AC8-7DF97D642A5C}" type="datetime1">
              <a:rPr lang="en-US" altLang="zh-CN" smtClean="0"/>
              <a:t>11/29/2020</a:t>
            </a:fld>
            <a:r>
              <a:rPr lang="en-GB" altLang="zh-CN">
                <a:ea typeface="宋体" pitchFamily="2" charset="-122"/>
              </a:rPr>
              <a:t>04/26/08</a:t>
            </a:r>
          </a:p>
        </p:txBody>
      </p:sp>
      <p:sp>
        <p:nvSpPr>
          <p:cNvPr id="5" name="Rectangle 9"/>
          <p:cNvSpPr>
            <a:spLocks noGrp="1" noChangeArrowheads="1"/>
          </p:cNvSpPr>
          <p:nvPr>
            <p:ph type="ftr" idx="11"/>
          </p:nvPr>
        </p:nvSpPr>
        <p:spPr>
          <a:ln/>
        </p:spPr>
        <p:txBody>
          <a:bodyPr/>
          <a:lstStyle>
            <a:lvl1pPr>
              <a:defRPr/>
            </a:lvl1pPr>
          </a:lstStyle>
          <a:p>
            <a:pPr>
              <a:defRPr/>
            </a:pPr>
            <a:endParaRPr lang="en-GB" altLang="zh-CN"/>
          </a:p>
        </p:txBody>
      </p:sp>
      <p:sp>
        <p:nvSpPr>
          <p:cNvPr id="6" name="Rectangle 10"/>
          <p:cNvSpPr>
            <a:spLocks noGrp="1" noChangeArrowheads="1"/>
          </p:cNvSpPr>
          <p:nvPr>
            <p:ph type="sldNum" idx="12"/>
          </p:nvPr>
        </p:nvSpPr>
        <p:spPr>
          <a:ln/>
        </p:spPr>
        <p:txBody>
          <a:bodyPr/>
          <a:lstStyle>
            <a:lvl1pPr>
              <a:defRPr/>
            </a:lvl1pPr>
          </a:lstStyle>
          <a:p>
            <a:pPr>
              <a:defRPr/>
            </a:pPr>
            <a:fld id="{2CF328DF-ABE6-4B53-A83B-B3553B3BD80E}" type="slidenum">
              <a:rPr lang="zh-CN" altLang="en-GB"/>
              <a:pPr>
                <a:defRPr/>
              </a:pPr>
              <a:t>‹#›</a:t>
            </a:fld>
            <a:endParaRPr lang="en-GB" altLang="zh-CN"/>
          </a:p>
        </p:txBody>
      </p:sp>
    </p:spTree>
    <p:extLst>
      <p:ext uri="{BB962C8B-B14F-4D97-AF65-F5344CB8AC3E}">
        <p14:creationId xmlns:p14="http://schemas.microsoft.com/office/powerpoint/2010/main" val="1632368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54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4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idx="10"/>
          </p:nvPr>
        </p:nvSpPr>
        <p:spPr>
          <a:ln/>
        </p:spPr>
        <p:txBody>
          <a:bodyPr/>
          <a:lstStyle>
            <a:lvl1pPr>
              <a:defRPr/>
            </a:lvl1pPr>
          </a:lstStyle>
          <a:p>
            <a:pPr>
              <a:defRPr/>
            </a:pPr>
            <a:fld id="{D2ADF8E5-46EE-4722-9431-F0A646A3FBAE}" type="datetime1">
              <a:rPr lang="en-US" altLang="zh-CN" smtClean="0"/>
              <a:t>11/29/2020</a:t>
            </a:fld>
            <a:r>
              <a:rPr lang="en-GB" altLang="zh-CN">
                <a:ea typeface="宋体" pitchFamily="2" charset="-122"/>
              </a:rPr>
              <a:t>04/26/08</a:t>
            </a:r>
          </a:p>
        </p:txBody>
      </p:sp>
      <p:sp>
        <p:nvSpPr>
          <p:cNvPr id="5" name="Rectangle 9"/>
          <p:cNvSpPr>
            <a:spLocks noGrp="1" noChangeArrowheads="1"/>
          </p:cNvSpPr>
          <p:nvPr>
            <p:ph type="ftr" idx="11"/>
          </p:nvPr>
        </p:nvSpPr>
        <p:spPr>
          <a:ln/>
        </p:spPr>
        <p:txBody>
          <a:bodyPr/>
          <a:lstStyle>
            <a:lvl1pPr>
              <a:defRPr/>
            </a:lvl1pPr>
          </a:lstStyle>
          <a:p>
            <a:pPr>
              <a:defRPr/>
            </a:pPr>
            <a:endParaRPr lang="en-GB" altLang="zh-CN"/>
          </a:p>
        </p:txBody>
      </p:sp>
      <p:sp>
        <p:nvSpPr>
          <p:cNvPr id="6" name="Rectangle 10"/>
          <p:cNvSpPr>
            <a:spLocks noGrp="1" noChangeArrowheads="1"/>
          </p:cNvSpPr>
          <p:nvPr>
            <p:ph type="sldNum" idx="12"/>
          </p:nvPr>
        </p:nvSpPr>
        <p:spPr>
          <a:ln/>
        </p:spPr>
        <p:txBody>
          <a:bodyPr/>
          <a:lstStyle>
            <a:lvl1pPr>
              <a:defRPr/>
            </a:lvl1pPr>
          </a:lstStyle>
          <a:p>
            <a:pPr>
              <a:defRPr/>
            </a:pPr>
            <a:fld id="{3CF3EB77-E985-41E7-B131-080356A7030E}" type="slidenum">
              <a:rPr lang="zh-CN" altLang="en-GB"/>
              <a:pPr>
                <a:defRPr/>
              </a:pPr>
              <a:t>‹#›</a:t>
            </a:fld>
            <a:endParaRPr lang="en-GB" altLang="zh-CN"/>
          </a:p>
        </p:txBody>
      </p:sp>
    </p:spTree>
    <p:extLst>
      <p:ext uri="{BB962C8B-B14F-4D97-AF65-F5344CB8AC3E}">
        <p14:creationId xmlns:p14="http://schemas.microsoft.com/office/powerpoint/2010/main" val="2245296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7013" cy="4529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9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idx="10"/>
          </p:nvPr>
        </p:nvSpPr>
        <p:spPr>
          <a:ln/>
        </p:spPr>
        <p:txBody>
          <a:bodyPr/>
          <a:lstStyle>
            <a:lvl1pPr>
              <a:defRPr/>
            </a:lvl1pPr>
          </a:lstStyle>
          <a:p>
            <a:pPr>
              <a:defRPr/>
            </a:pPr>
            <a:fld id="{BF1CEE18-0194-41F2-BD44-429A9278672C}" type="datetime1">
              <a:rPr lang="en-US" altLang="zh-CN" smtClean="0"/>
              <a:t>11/29/2020</a:t>
            </a:fld>
            <a:r>
              <a:rPr lang="en-GB" altLang="zh-CN">
                <a:ea typeface="宋体" pitchFamily="2" charset="-122"/>
              </a:rPr>
              <a:t>04/26/08</a:t>
            </a:r>
          </a:p>
        </p:txBody>
      </p:sp>
      <p:sp>
        <p:nvSpPr>
          <p:cNvPr id="6" name="Rectangle 9"/>
          <p:cNvSpPr>
            <a:spLocks noGrp="1" noChangeArrowheads="1"/>
          </p:cNvSpPr>
          <p:nvPr>
            <p:ph type="ftr" idx="11"/>
          </p:nvPr>
        </p:nvSpPr>
        <p:spPr>
          <a:ln/>
        </p:spPr>
        <p:txBody>
          <a:bodyPr/>
          <a:lstStyle>
            <a:lvl1pPr>
              <a:defRPr/>
            </a:lvl1pPr>
          </a:lstStyle>
          <a:p>
            <a:pPr>
              <a:defRPr/>
            </a:pPr>
            <a:endParaRPr lang="en-GB" altLang="zh-CN"/>
          </a:p>
        </p:txBody>
      </p:sp>
      <p:sp>
        <p:nvSpPr>
          <p:cNvPr id="7" name="Rectangle 10"/>
          <p:cNvSpPr>
            <a:spLocks noGrp="1" noChangeArrowheads="1"/>
          </p:cNvSpPr>
          <p:nvPr>
            <p:ph type="sldNum" idx="12"/>
          </p:nvPr>
        </p:nvSpPr>
        <p:spPr>
          <a:ln/>
        </p:spPr>
        <p:txBody>
          <a:bodyPr/>
          <a:lstStyle>
            <a:lvl1pPr>
              <a:defRPr/>
            </a:lvl1pPr>
          </a:lstStyle>
          <a:p>
            <a:pPr>
              <a:defRPr/>
            </a:pPr>
            <a:fld id="{EB948522-B685-4FEA-9ABF-2F4ADA799B23}" type="slidenum">
              <a:rPr lang="zh-CN" altLang="en-GB"/>
              <a:pPr>
                <a:defRPr/>
              </a:pPr>
              <a:t>‹#›</a:t>
            </a:fld>
            <a:endParaRPr lang="en-GB" altLang="zh-CN"/>
          </a:p>
        </p:txBody>
      </p:sp>
    </p:spTree>
    <p:extLst>
      <p:ext uri="{BB962C8B-B14F-4D97-AF65-F5344CB8AC3E}">
        <p14:creationId xmlns:p14="http://schemas.microsoft.com/office/powerpoint/2010/main" val="415955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8013"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40175"/>
            <a:ext cx="8228013"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idx="10"/>
          </p:nvPr>
        </p:nvSpPr>
        <p:spPr>
          <a:ln/>
        </p:spPr>
        <p:txBody>
          <a:bodyPr/>
          <a:lstStyle>
            <a:lvl1pPr>
              <a:defRPr/>
            </a:lvl1pPr>
          </a:lstStyle>
          <a:p>
            <a:pPr>
              <a:defRPr/>
            </a:pPr>
            <a:fld id="{584B9313-7544-41C6-872A-2779143E2967}" type="datetime1">
              <a:rPr lang="en-US" altLang="zh-CN" smtClean="0"/>
              <a:t>11/29/2020</a:t>
            </a:fld>
            <a:r>
              <a:rPr lang="en-GB" altLang="zh-CN">
                <a:ea typeface="宋体" pitchFamily="2" charset="-122"/>
              </a:rPr>
              <a:t>04/26/08</a:t>
            </a:r>
          </a:p>
        </p:txBody>
      </p:sp>
      <p:sp>
        <p:nvSpPr>
          <p:cNvPr id="6" name="Rectangle 9"/>
          <p:cNvSpPr>
            <a:spLocks noGrp="1" noChangeArrowheads="1"/>
          </p:cNvSpPr>
          <p:nvPr>
            <p:ph type="ftr" idx="11"/>
          </p:nvPr>
        </p:nvSpPr>
        <p:spPr>
          <a:ln/>
        </p:spPr>
        <p:txBody>
          <a:bodyPr/>
          <a:lstStyle>
            <a:lvl1pPr>
              <a:defRPr/>
            </a:lvl1pPr>
          </a:lstStyle>
          <a:p>
            <a:pPr>
              <a:defRPr/>
            </a:pPr>
            <a:endParaRPr lang="en-GB" altLang="zh-CN"/>
          </a:p>
        </p:txBody>
      </p:sp>
      <p:sp>
        <p:nvSpPr>
          <p:cNvPr id="7" name="Rectangle 10"/>
          <p:cNvSpPr>
            <a:spLocks noGrp="1" noChangeArrowheads="1"/>
          </p:cNvSpPr>
          <p:nvPr>
            <p:ph type="sldNum" idx="12"/>
          </p:nvPr>
        </p:nvSpPr>
        <p:spPr>
          <a:ln/>
        </p:spPr>
        <p:txBody>
          <a:bodyPr/>
          <a:lstStyle>
            <a:lvl1pPr>
              <a:defRPr/>
            </a:lvl1pPr>
          </a:lstStyle>
          <a:p>
            <a:pPr>
              <a:defRPr/>
            </a:pPr>
            <a:fld id="{CA01714F-90BE-487A-BCC0-CD1B79CFD0E3}" type="slidenum">
              <a:rPr lang="zh-CN" altLang="en-GB"/>
              <a:pPr>
                <a:defRPr/>
              </a:pPr>
              <a:t>‹#›</a:t>
            </a:fld>
            <a:endParaRPr lang="en-GB" altLang="zh-CN"/>
          </a:p>
        </p:txBody>
      </p:sp>
    </p:spTree>
    <p:extLst>
      <p:ext uri="{BB962C8B-B14F-4D97-AF65-F5344CB8AC3E}">
        <p14:creationId xmlns:p14="http://schemas.microsoft.com/office/powerpoint/2010/main" val="2029248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7013" cy="4529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6613" y="1600200"/>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6613" y="3940175"/>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8"/>
          <p:cNvSpPr>
            <a:spLocks noGrp="1" noChangeArrowheads="1"/>
          </p:cNvSpPr>
          <p:nvPr>
            <p:ph type="dt" idx="10"/>
          </p:nvPr>
        </p:nvSpPr>
        <p:spPr>
          <a:ln/>
        </p:spPr>
        <p:txBody>
          <a:bodyPr/>
          <a:lstStyle>
            <a:lvl1pPr>
              <a:defRPr/>
            </a:lvl1pPr>
          </a:lstStyle>
          <a:p>
            <a:pPr>
              <a:defRPr/>
            </a:pPr>
            <a:fld id="{6831C416-D91B-4B1D-9733-40DCFDFB2DF8}" type="datetime1">
              <a:rPr lang="en-US" altLang="zh-CN" smtClean="0"/>
              <a:t>11/29/2020</a:t>
            </a:fld>
            <a:r>
              <a:rPr lang="en-GB" altLang="zh-CN">
                <a:ea typeface="宋体" pitchFamily="2" charset="-122"/>
              </a:rPr>
              <a:t>04/26/08</a:t>
            </a:r>
          </a:p>
        </p:txBody>
      </p:sp>
      <p:sp>
        <p:nvSpPr>
          <p:cNvPr id="7" name="Rectangle 9"/>
          <p:cNvSpPr>
            <a:spLocks noGrp="1" noChangeArrowheads="1"/>
          </p:cNvSpPr>
          <p:nvPr>
            <p:ph type="ftr" idx="11"/>
          </p:nvPr>
        </p:nvSpPr>
        <p:spPr>
          <a:ln/>
        </p:spPr>
        <p:txBody>
          <a:bodyPr/>
          <a:lstStyle>
            <a:lvl1pPr>
              <a:defRPr/>
            </a:lvl1pPr>
          </a:lstStyle>
          <a:p>
            <a:pPr>
              <a:defRPr/>
            </a:pPr>
            <a:endParaRPr lang="en-GB" altLang="zh-CN"/>
          </a:p>
        </p:txBody>
      </p:sp>
      <p:sp>
        <p:nvSpPr>
          <p:cNvPr id="8" name="Rectangle 10"/>
          <p:cNvSpPr>
            <a:spLocks noGrp="1" noChangeArrowheads="1"/>
          </p:cNvSpPr>
          <p:nvPr>
            <p:ph type="sldNum" idx="12"/>
          </p:nvPr>
        </p:nvSpPr>
        <p:spPr>
          <a:ln/>
        </p:spPr>
        <p:txBody>
          <a:bodyPr/>
          <a:lstStyle>
            <a:lvl1pPr>
              <a:defRPr/>
            </a:lvl1pPr>
          </a:lstStyle>
          <a:p>
            <a:pPr>
              <a:defRPr/>
            </a:pPr>
            <a:fld id="{9027B11F-BD0A-4A3E-A109-5F27F9598486}" type="slidenum">
              <a:rPr lang="zh-CN" altLang="en-GB"/>
              <a:pPr>
                <a:defRPr/>
              </a:pPr>
              <a:t>‹#›</a:t>
            </a:fld>
            <a:endParaRPr lang="en-GB" altLang="zh-CN"/>
          </a:p>
        </p:txBody>
      </p:sp>
    </p:spTree>
    <p:extLst>
      <p:ext uri="{BB962C8B-B14F-4D97-AF65-F5344CB8AC3E}">
        <p14:creationId xmlns:p14="http://schemas.microsoft.com/office/powerpoint/2010/main" val="345068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8"/>
          <p:cNvSpPr>
            <a:spLocks noGrp="1" noChangeArrowheads="1"/>
          </p:cNvSpPr>
          <p:nvPr>
            <p:ph type="dt" idx="10"/>
          </p:nvPr>
        </p:nvSpPr>
        <p:spPr>
          <a:ln/>
        </p:spPr>
        <p:txBody>
          <a:bodyPr/>
          <a:lstStyle>
            <a:lvl1pPr>
              <a:defRPr/>
            </a:lvl1pPr>
          </a:lstStyle>
          <a:p>
            <a:pPr>
              <a:defRPr/>
            </a:pPr>
            <a:fld id="{C9B9E8CD-337C-4FE9-AB8C-E14707E2293E}" type="datetime1">
              <a:rPr lang="en-US" altLang="zh-CN" smtClean="0"/>
              <a:t>11/29/2020</a:t>
            </a:fld>
            <a:r>
              <a:rPr lang="en-GB" altLang="zh-CN">
                <a:ea typeface="宋体" pitchFamily="2" charset="-122"/>
              </a:rPr>
              <a:t>04/26/08</a:t>
            </a:r>
          </a:p>
        </p:txBody>
      </p:sp>
      <p:sp>
        <p:nvSpPr>
          <p:cNvPr id="5" name="Rectangle 9"/>
          <p:cNvSpPr>
            <a:spLocks noGrp="1" noChangeArrowheads="1"/>
          </p:cNvSpPr>
          <p:nvPr>
            <p:ph type="ftr" idx="11"/>
          </p:nvPr>
        </p:nvSpPr>
        <p:spPr>
          <a:ln/>
        </p:spPr>
        <p:txBody>
          <a:bodyPr/>
          <a:lstStyle>
            <a:lvl1pPr>
              <a:defRPr/>
            </a:lvl1pPr>
          </a:lstStyle>
          <a:p>
            <a:pPr>
              <a:defRPr/>
            </a:pPr>
            <a:endParaRPr lang="en-GB" altLang="zh-CN"/>
          </a:p>
        </p:txBody>
      </p:sp>
      <p:sp>
        <p:nvSpPr>
          <p:cNvPr id="6" name="Rectangle 10"/>
          <p:cNvSpPr>
            <a:spLocks noGrp="1" noChangeArrowheads="1"/>
          </p:cNvSpPr>
          <p:nvPr>
            <p:ph type="sldNum" idx="12"/>
          </p:nvPr>
        </p:nvSpPr>
        <p:spPr>
          <a:ln/>
        </p:spPr>
        <p:txBody>
          <a:bodyPr/>
          <a:lstStyle>
            <a:lvl1pPr>
              <a:defRPr/>
            </a:lvl1pPr>
          </a:lstStyle>
          <a:p>
            <a:pPr>
              <a:defRPr/>
            </a:pPr>
            <a:fld id="{4033D3C5-529C-475B-AF41-C5E25A59D115}" type="slidenum">
              <a:rPr lang="zh-CN" altLang="en-GB"/>
              <a:pPr>
                <a:defRPr/>
              </a:pPr>
              <a:t>‹#›</a:t>
            </a:fld>
            <a:endParaRPr lang="en-GB" altLang="zh-CN"/>
          </a:p>
        </p:txBody>
      </p:sp>
    </p:spTree>
    <p:extLst>
      <p:ext uri="{BB962C8B-B14F-4D97-AF65-F5344CB8AC3E}">
        <p14:creationId xmlns:p14="http://schemas.microsoft.com/office/powerpoint/2010/main" val="1242024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idx="10"/>
          </p:nvPr>
        </p:nvSpPr>
        <p:spPr>
          <a:ln/>
        </p:spPr>
        <p:txBody>
          <a:bodyPr/>
          <a:lstStyle>
            <a:lvl1pPr>
              <a:defRPr/>
            </a:lvl1pPr>
          </a:lstStyle>
          <a:p>
            <a:pPr>
              <a:defRPr/>
            </a:pPr>
            <a:fld id="{61026556-97A1-4916-AA96-85E03EF96620}" type="datetime1">
              <a:rPr lang="en-US" altLang="zh-CN" smtClean="0"/>
              <a:t>11/29/2020</a:t>
            </a:fld>
            <a:r>
              <a:rPr lang="en-GB" altLang="zh-CN">
                <a:ea typeface="宋体" pitchFamily="2" charset="-122"/>
              </a:rPr>
              <a:t>04/26/08</a:t>
            </a:r>
          </a:p>
        </p:txBody>
      </p:sp>
      <p:sp>
        <p:nvSpPr>
          <p:cNvPr id="5" name="Rectangle 9"/>
          <p:cNvSpPr>
            <a:spLocks noGrp="1" noChangeArrowheads="1"/>
          </p:cNvSpPr>
          <p:nvPr>
            <p:ph type="ftr" idx="11"/>
          </p:nvPr>
        </p:nvSpPr>
        <p:spPr>
          <a:ln/>
        </p:spPr>
        <p:txBody>
          <a:bodyPr/>
          <a:lstStyle>
            <a:lvl1pPr>
              <a:defRPr/>
            </a:lvl1pPr>
          </a:lstStyle>
          <a:p>
            <a:pPr>
              <a:defRPr/>
            </a:pPr>
            <a:endParaRPr lang="en-GB" altLang="zh-CN"/>
          </a:p>
        </p:txBody>
      </p:sp>
      <p:sp>
        <p:nvSpPr>
          <p:cNvPr id="6" name="Rectangle 10"/>
          <p:cNvSpPr>
            <a:spLocks noGrp="1" noChangeArrowheads="1"/>
          </p:cNvSpPr>
          <p:nvPr>
            <p:ph type="sldNum" idx="12"/>
          </p:nvPr>
        </p:nvSpPr>
        <p:spPr>
          <a:ln/>
        </p:spPr>
        <p:txBody>
          <a:bodyPr/>
          <a:lstStyle>
            <a:lvl1pPr>
              <a:defRPr/>
            </a:lvl1pPr>
          </a:lstStyle>
          <a:p>
            <a:pPr>
              <a:defRPr/>
            </a:pPr>
            <a:fld id="{CBD5344A-700D-4191-A7BE-A4E77826CF38}" type="slidenum">
              <a:rPr lang="zh-CN" altLang="en-GB"/>
              <a:pPr>
                <a:defRPr/>
              </a:pPr>
              <a:t>‹#›</a:t>
            </a:fld>
            <a:endParaRPr lang="en-GB" altLang="zh-CN"/>
          </a:p>
        </p:txBody>
      </p:sp>
    </p:spTree>
    <p:extLst>
      <p:ext uri="{BB962C8B-B14F-4D97-AF65-F5344CB8AC3E}">
        <p14:creationId xmlns:p14="http://schemas.microsoft.com/office/powerpoint/2010/main" val="42273275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idx="10"/>
          </p:nvPr>
        </p:nvSpPr>
        <p:spPr>
          <a:ln/>
        </p:spPr>
        <p:txBody>
          <a:bodyPr/>
          <a:lstStyle>
            <a:lvl1pPr>
              <a:defRPr/>
            </a:lvl1pPr>
          </a:lstStyle>
          <a:p>
            <a:pPr>
              <a:defRPr/>
            </a:pPr>
            <a:fld id="{FF2F551B-EA6D-4000-A47D-546170E0DF1B}" type="datetime1">
              <a:rPr lang="en-US" altLang="zh-CN" smtClean="0"/>
              <a:t>11/29/2020</a:t>
            </a:fld>
            <a:r>
              <a:rPr lang="en-GB" altLang="zh-CN">
                <a:ea typeface="宋体" pitchFamily="2" charset="-122"/>
              </a:rPr>
              <a:t>04/26/08</a:t>
            </a:r>
          </a:p>
        </p:txBody>
      </p:sp>
      <p:sp>
        <p:nvSpPr>
          <p:cNvPr id="5" name="Rectangle 9"/>
          <p:cNvSpPr>
            <a:spLocks noGrp="1" noChangeArrowheads="1"/>
          </p:cNvSpPr>
          <p:nvPr>
            <p:ph type="ftr" idx="11"/>
          </p:nvPr>
        </p:nvSpPr>
        <p:spPr>
          <a:ln/>
        </p:spPr>
        <p:txBody>
          <a:bodyPr/>
          <a:lstStyle>
            <a:lvl1pPr>
              <a:defRPr/>
            </a:lvl1pPr>
          </a:lstStyle>
          <a:p>
            <a:pPr>
              <a:defRPr/>
            </a:pPr>
            <a:endParaRPr lang="en-GB" altLang="zh-CN"/>
          </a:p>
        </p:txBody>
      </p:sp>
      <p:sp>
        <p:nvSpPr>
          <p:cNvPr id="6" name="Rectangle 10"/>
          <p:cNvSpPr>
            <a:spLocks noGrp="1" noChangeArrowheads="1"/>
          </p:cNvSpPr>
          <p:nvPr>
            <p:ph type="sldNum" idx="12"/>
          </p:nvPr>
        </p:nvSpPr>
        <p:spPr>
          <a:ln/>
        </p:spPr>
        <p:txBody>
          <a:bodyPr/>
          <a:lstStyle>
            <a:lvl1pPr>
              <a:defRPr/>
            </a:lvl1pPr>
          </a:lstStyle>
          <a:p>
            <a:pPr>
              <a:defRPr/>
            </a:pPr>
            <a:fld id="{3557DAF3-135B-4939-8DC8-4D4163081E1B}" type="slidenum">
              <a:rPr lang="zh-CN" altLang="en-GB"/>
              <a:pPr>
                <a:defRPr/>
              </a:pPr>
              <a:t>‹#›</a:t>
            </a:fld>
            <a:endParaRPr lang="en-GB" altLang="zh-CN"/>
          </a:p>
        </p:txBody>
      </p:sp>
    </p:spTree>
    <p:extLst>
      <p:ext uri="{BB962C8B-B14F-4D97-AF65-F5344CB8AC3E}">
        <p14:creationId xmlns:p14="http://schemas.microsoft.com/office/powerpoint/2010/main" val="1034076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idx="10"/>
          </p:nvPr>
        </p:nvSpPr>
        <p:spPr>
          <a:ln/>
        </p:spPr>
        <p:txBody>
          <a:bodyPr/>
          <a:lstStyle>
            <a:lvl1pPr>
              <a:defRPr/>
            </a:lvl1pPr>
          </a:lstStyle>
          <a:p>
            <a:pPr>
              <a:defRPr/>
            </a:pPr>
            <a:fld id="{4A1E9FAD-0C97-4199-B41B-C9242816D749}" type="datetime1">
              <a:rPr lang="en-US" altLang="zh-CN" smtClean="0"/>
              <a:t>11/29/2020</a:t>
            </a:fld>
            <a:r>
              <a:rPr lang="en-GB" altLang="zh-CN">
                <a:ea typeface="宋体" pitchFamily="2" charset="-122"/>
              </a:rPr>
              <a:t>04/26/08</a:t>
            </a:r>
          </a:p>
        </p:txBody>
      </p:sp>
      <p:sp>
        <p:nvSpPr>
          <p:cNvPr id="6" name="Rectangle 9"/>
          <p:cNvSpPr>
            <a:spLocks noGrp="1" noChangeArrowheads="1"/>
          </p:cNvSpPr>
          <p:nvPr>
            <p:ph type="ftr" idx="11"/>
          </p:nvPr>
        </p:nvSpPr>
        <p:spPr>
          <a:ln/>
        </p:spPr>
        <p:txBody>
          <a:bodyPr/>
          <a:lstStyle>
            <a:lvl1pPr>
              <a:defRPr/>
            </a:lvl1pPr>
          </a:lstStyle>
          <a:p>
            <a:pPr>
              <a:defRPr/>
            </a:pPr>
            <a:endParaRPr lang="en-GB" altLang="zh-CN"/>
          </a:p>
        </p:txBody>
      </p:sp>
      <p:sp>
        <p:nvSpPr>
          <p:cNvPr id="7" name="Rectangle 10"/>
          <p:cNvSpPr>
            <a:spLocks noGrp="1" noChangeArrowheads="1"/>
          </p:cNvSpPr>
          <p:nvPr>
            <p:ph type="sldNum" idx="12"/>
          </p:nvPr>
        </p:nvSpPr>
        <p:spPr>
          <a:ln/>
        </p:spPr>
        <p:txBody>
          <a:bodyPr/>
          <a:lstStyle>
            <a:lvl1pPr>
              <a:defRPr/>
            </a:lvl1pPr>
          </a:lstStyle>
          <a:p>
            <a:pPr>
              <a:defRPr/>
            </a:pPr>
            <a:fld id="{0330C6A7-E118-4E66-9B0F-0A50E0CB917C}" type="slidenum">
              <a:rPr lang="zh-CN" altLang="en-GB"/>
              <a:pPr>
                <a:defRPr/>
              </a:pPr>
              <a:t>‹#›</a:t>
            </a:fld>
            <a:endParaRPr lang="en-GB" altLang="zh-CN"/>
          </a:p>
        </p:txBody>
      </p:sp>
    </p:spTree>
    <p:extLst>
      <p:ext uri="{BB962C8B-B14F-4D97-AF65-F5344CB8AC3E}">
        <p14:creationId xmlns:p14="http://schemas.microsoft.com/office/powerpoint/2010/main" val="1119496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idx="10"/>
          </p:nvPr>
        </p:nvSpPr>
        <p:spPr>
          <a:ln/>
        </p:spPr>
        <p:txBody>
          <a:bodyPr/>
          <a:lstStyle>
            <a:lvl1pPr>
              <a:defRPr/>
            </a:lvl1pPr>
          </a:lstStyle>
          <a:p>
            <a:pPr>
              <a:defRPr/>
            </a:pPr>
            <a:fld id="{0A1172FA-AFBC-4492-8CC6-81F19EE5FC73}" type="datetime1">
              <a:rPr lang="en-US" altLang="zh-CN" smtClean="0"/>
              <a:t>11/29/2020</a:t>
            </a:fld>
            <a:r>
              <a:rPr lang="en-GB" altLang="zh-CN">
                <a:ea typeface="宋体" pitchFamily="2" charset="-122"/>
              </a:rPr>
              <a:t>04/26/08</a:t>
            </a:r>
          </a:p>
        </p:txBody>
      </p:sp>
      <p:sp>
        <p:nvSpPr>
          <p:cNvPr id="8" name="Rectangle 9"/>
          <p:cNvSpPr>
            <a:spLocks noGrp="1" noChangeArrowheads="1"/>
          </p:cNvSpPr>
          <p:nvPr>
            <p:ph type="ftr" idx="11"/>
          </p:nvPr>
        </p:nvSpPr>
        <p:spPr>
          <a:ln/>
        </p:spPr>
        <p:txBody>
          <a:bodyPr/>
          <a:lstStyle>
            <a:lvl1pPr>
              <a:defRPr/>
            </a:lvl1pPr>
          </a:lstStyle>
          <a:p>
            <a:pPr>
              <a:defRPr/>
            </a:pPr>
            <a:endParaRPr lang="en-GB" altLang="zh-CN"/>
          </a:p>
        </p:txBody>
      </p:sp>
      <p:sp>
        <p:nvSpPr>
          <p:cNvPr id="9" name="Rectangle 10"/>
          <p:cNvSpPr>
            <a:spLocks noGrp="1" noChangeArrowheads="1"/>
          </p:cNvSpPr>
          <p:nvPr>
            <p:ph type="sldNum" idx="12"/>
          </p:nvPr>
        </p:nvSpPr>
        <p:spPr>
          <a:ln/>
        </p:spPr>
        <p:txBody>
          <a:bodyPr/>
          <a:lstStyle>
            <a:lvl1pPr>
              <a:defRPr/>
            </a:lvl1pPr>
          </a:lstStyle>
          <a:p>
            <a:pPr>
              <a:defRPr/>
            </a:pPr>
            <a:fld id="{820FB7BE-4841-46A5-BEC7-C0255306E37B}" type="slidenum">
              <a:rPr lang="zh-CN" altLang="en-GB"/>
              <a:pPr>
                <a:defRPr/>
              </a:pPr>
              <a:t>‹#›</a:t>
            </a:fld>
            <a:endParaRPr lang="en-GB" altLang="zh-CN"/>
          </a:p>
        </p:txBody>
      </p:sp>
    </p:spTree>
    <p:extLst>
      <p:ext uri="{BB962C8B-B14F-4D97-AF65-F5344CB8AC3E}">
        <p14:creationId xmlns:p14="http://schemas.microsoft.com/office/powerpoint/2010/main" val="2986407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idx="10"/>
          </p:nvPr>
        </p:nvSpPr>
        <p:spPr>
          <a:ln/>
        </p:spPr>
        <p:txBody>
          <a:bodyPr/>
          <a:lstStyle>
            <a:lvl1pPr>
              <a:defRPr/>
            </a:lvl1pPr>
          </a:lstStyle>
          <a:p>
            <a:pPr>
              <a:defRPr/>
            </a:pPr>
            <a:fld id="{F126B411-B238-42CA-8655-1F7EB2E6383B}" type="datetime1">
              <a:rPr lang="en-US" altLang="zh-CN" smtClean="0"/>
              <a:t>11/29/2020</a:t>
            </a:fld>
            <a:r>
              <a:rPr lang="en-GB" altLang="zh-CN">
                <a:ea typeface="宋体" pitchFamily="2" charset="-122"/>
              </a:rPr>
              <a:t>04/26/08</a:t>
            </a:r>
          </a:p>
        </p:txBody>
      </p:sp>
      <p:sp>
        <p:nvSpPr>
          <p:cNvPr id="5" name="Rectangle 9"/>
          <p:cNvSpPr>
            <a:spLocks noGrp="1" noChangeArrowheads="1"/>
          </p:cNvSpPr>
          <p:nvPr>
            <p:ph type="ftr" idx="11"/>
          </p:nvPr>
        </p:nvSpPr>
        <p:spPr>
          <a:ln/>
        </p:spPr>
        <p:txBody>
          <a:bodyPr/>
          <a:lstStyle>
            <a:lvl1pPr>
              <a:defRPr/>
            </a:lvl1pPr>
          </a:lstStyle>
          <a:p>
            <a:pPr>
              <a:defRPr/>
            </a:pPr>
            <a:endParaRPr lang="en-GB" altLang="zh-CN"/>
          </a:p>
        </p:txBody>
      </p:sp>
      <p:sp>
        <p:nvSpPr>
          <p:cNvPr id="6" name="Rectangle 10"/>
          <p:cNvSpPr>
            <a:spLocks noGrp="1" noChangeArrowheads="1"/>
          </p:cNvSpPr>
          <p:nvPr>
            <p:ph type="sldNum" idx="12"/>
          </p:nvPr>
        </p:nvSpPr>
        <p:spPr>
          <a:ln/>
        </p:spPr>
        <p:txBody>
          <a:bodyPr/>
          <a:lstStyle>
            <a:lvl1pPr>
              <a:defRPr/>
            </a:lvl1pPr>
          </a:lstStyle>
          <a:p>
            <a:pPr>
              <a:defRPr/>
            </a:pPr>
            <a:fld id="{3C67C84F-93C7-4F0C-91CD-6143AB2ED4AE}" type="slidenum">
              <a:rPr lang="zh-CN" altLang="en-GB"/>
              <a:pPr>
                <a:defRPr/>
              </a:pPr>
              <a:t>‹#›</a:t>
            </a:fld>
            <a:endParaRPr lang="en-GB" altLang="zh-CN"/>
          </a:p>
        </p:txBody>
      </p:sp>
    </p:spTree>
    <p:extLst>
      <p:ext uri="{BB962C8B-B14F-4D97-AF65-F5344CB8AC3E}">
        <p14:creationId xmlns:p14="http://schemas.microsoft.com/office/powerpoint/2010/main" val="32433641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idx="10"/>
          </p:nvPr>
        </p:nvSpPr>
        <p:spPr>
          <a:ln/>
        </p:spPr>
        <p:txBody>
          <a:bodyPr/>
          <a:lstStyle>
            <a:lvl1pPr>
              <a:defRPr/>
            </a:lvl1pPr>
          </a:lstStyle>
          <a:p>
            <a:pPr>
              <a:defRPr/>
            </a:pPr>
            <a:fld id="{9BBBC424-C0EF-4A6E-A4C8-E22CEE7FB307}" type="datetime1">
              <a:rPr lang="en-US" altLang="zh-CN" smtClean="0"/>
              <a:t>11/29/2020</a:t>
            </a:fld>
            <a:r>
              <a:rPr lang="en-GB" altLang="zh-CN">
                <a:ea typeface="宋体" pitchFamily="2" charset="-122"/>
              </a:rPr>
              <a:t>04/26/08</a:t>
            </a:r>
          </a:p>
        </p:txBody>
      </p:sp>
      <p:sp>
        <p:nvSpPr>
          <p:cNvPr id="4" name="Rectangle 9"/>
          <p:cNvSpPr>
            <a:spLocks noGrp="1" noChangeArrowheads="1"/>
          </p:cNvSpPr>
          <p:nvPr>
            <p:ph type="ftr" idx="11"/>
          </p:nvPr>
        </p:nvSpPr>
        <p:spPr>
          <a:ln/>
        </p:spPr>
        <p:txBody>
          <a:bodyPr/>
          <a:lstStyle>
            <a:lvl1pPr>
              <a:defRPr/>
            </a:lvl1pPr>
          </a:lstStyle>
          <a:p>
            <a:pPr>
              <a:defRPr/>
            </a:pPr>
            <a:endParaRPr lang="en-GB" altLang="zh-CN"/>
          </a:p>
        </p:txBody>
      </p:sp>
      <p:sp>
        <p:nvSpPr>
          <p:cNvPr id="5" name="Rectangle 10"/>
          <p:cNvSpPr>
            <a:spLocks noGrp="1" noChangeArrowheads="1"/>
          </p:cNvSpPr>
          <p:nvPr>
            <p:ph type="sldNum" idx="12"/>
          </p:nvPr>
        </p:nvSpPr>
        <p:spPr>
          <a:ln/>
        </p:spPr>
        <p:txBody>
          <a:bodyPr/>
          <a:lstStyle>
            <a:lvl1pPr>
              <a:defRPr/>
            </a:lvl1pPr>
          </a:lstStyle>
          <a:p>
            <a:pPr>
              <a:defRPr/>
            </a:pPr>
            <a:fld id="{7467A390-991A-4849-A62A-6886E2062010}" type="slidenum">
              <a:rPr lang="zh-CN" altLang="en-GB"/>
              <a:pPr>
                <a:defRPr/>
              </a:pPr>
              <a:t>‹#›</a:t>
            </a:fld>
            <a:endParaRPr lang="en-GB" altLang="zh-CN"/>
          </a:p>
        </p:txBody>
      </p:sp>
    </p:spTree>
    <p:extLst>
      <p:ext uri="{BB962C8B-B14F-4D97-AF65-F5344CB8AC3E}">
        <p14:creationId xmlns:p14="http://schemas.microsoft.com/office/powerpoint/2010/main" val="8295813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idx="10"/>
          </p:nvPr>
        </p:nvSpPr>
        <p:spPr>
          <a:ln/>
        </p:spPr>
        <p:txBody>
          <a:bodyPr/>
          <a:lstStyle>
            <a:lvl1pPr>
              <a:defRPr/>
            </a:lvl1pPr>
          </a:lstStyle>
          <a:p>
            <a:pPr>
              <a:defRPr/>
            </a:pPr>
            <a:fld id="{A5E40E25-052B-4B43-BF2A-A945F0305F56}" type="datetime1">
              <a:rPr lang="en-US" altLang="zh-CN" smtClean="0"/>
              <a:t>11/29/2020</a:t>
            </a:fld>
            <a:r>
              <a:rPr lang="en-GB" altLang="zh-CN">
                <a:ea typeface="宋体" pitchFamily="2" charset="-122"/>
              </a:rPr>
              <a:t>04/26/08</a:t>
            </a:r>
          </a:p>
        </p:txBody>
      </p:sp>
      <p:sp>
        <p:nvSpPr>
          <p:cNvPr id="3" name="Rectangle 9"/>
          <p:cNvSpPr>
            <a:spLocks noGrp="1" noChangeArrowheads="1"/>
          </p:cNvSpPr>
          <p:nvPr>
            <p:ph type="ftr" idx="11"/>
          </p:nvPr>
        </p:nvSpPr>
        <p:spPr>
          <a:ln/>
        </p:spPr>
        <p:txBody>
          <a:bodyPr/>
          <a:lstStyle>
            <a:lvl1pPr>
              <a:defRPr/>
            </a:lvl1pPr>
          </a:lstStyle>
          <a:p>
            <a:pPr>
              <a:defRPr/>
            </a:pPr>
            <a:endParaRPr lang="en-GB" altLang="zh-CN"/>
          </a:p>
        </p:txBody>
      </p:sp>
      <p:sp>
        <p:nvSpPr>
          <p:cNvPr id="4" name="Rectangle 10"/>
          <p:cNvSpPr>
            <a:spLocks noGrp="1" noChangeArrowheads="1"/>
          </p:cNvSpPr>
          <p:nvPr>
            <p:ph type="sldNum" idx="12"/>
          </p:nvPr>
        </p:nvSpPr>
        <p:spPr>
          <a:ln/>
        </p:spPr>
        <p:txBody>
          <a:bodyPr/>
          <a:lstStyle>
            <a:lvl1pPr>
              <a:defRPr/>
            </a:lvl1pPr>
          </a:lstStyle>
          <a:p>
            <a:pPr>
              <a:defRPr/>
            </a:pPr>
            <a:fld id="{BF512BEC-C9CF-4AAE-A701-458BA3ADF82B}" type="slidenum">
              <a:rPr lang="zh-CN" altLang="en-GB"/>
              <a:pPr>
                <a:defRPr/>
              </a:pPr>
              <a:t>‹#›</a:t>
            </a:fld>
            <a:endParaRPr lang="en-GB" altLang="zh-CN"/>
          </a:p>
        </p:txBody>
      </p:sp>
    </p:spTree>
    <p:extLst>
      <p:ext uri="{BB962C8B-B14F-4D97-AF65-F5344CB8AC3E}">
        <p14:creationId xmlns:p14="http://schemas.microsoft.com/office/powerpoint/2010/main" val="20435916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idx="10"/>
          </p:nvPr>
        </p:nvSpPr>
        <p:spPr>
          <a:ln/>
        </p:spPr>
        <p:txBody>
          <a:bodyPr/>
          <a:lstStyle>
            <a:lvl1pPr>
              <a:defRPr/>
            </a:lvl1pPr>
          </a:lstStyle>
          <a:p>
            <a:pPr>
              <a:defRPr/>
            </a:pPr>
            <a:fld id="{53130A57-447B-474C-BCD4-8582860EE18E}" type="datetime1">
              <a:rPr lang="en-US" altLang="zh-CN" smtClean="0"/>
              <a:t>11/29/2020</a:t>
            </a:fld>
            <a:r>
              <a:rPr lang="en-GB" altLang="zh-CN">
                <a:ea typeface="宋体" pitchFamily="2" charset="-122"/>
              </a:rPr>
              <a:t>04/26/08</a:t>
            </a:r>
          </a:p>
        </p:txBody>
      </p:sp>
      <p:sp>
        <p:nvSpPr>
          <p:cNvPr id="6" name="Rectangle 9"/>
          <p:cNvSpPr>
            <a:spLocks noGrp="1" noChangeArrowheads="1"/>
          </p:cNvSpPr>
          <p:nvPr>
            <p:ph type="ftr" idx="11"/>
          </p:nvPr>
        </p:nvSpPr>
        <p:spPr>
          <a:ln/>
        </p:spPr>
        <p:txBody>
          <a:bodyPr/>
          <a:lstStyle>
            <a:lvl1pPr>
              <a:defRPr/>
            </a:lvl1pPr>
          </a:lstStyle>
          <a:p>
            <a:pPr>
              <a:defRPr/>
            </a:pPr>
            <a:endParaRPr lang="en-GB" altLang="zh-CN"/>
          </a:p>
        </p:txBody>
      </p:sp>
      <p:sp>
        <p:nvSpPr>
          <p:cNvPr id="7" name="Rectangle 10"/>
          <p:cNvSpPr>
            <a:spLocks noGrp="1" noChangeArrowheads="1"/>
          </p:cNvSpPr>
          <p:nvPr>
            <p:ph type="sldNum" idx="12"/>
          </p:nvPr>
        </p:nvSpPr>
        <p:spPr>
          <a:ln/>
        </p:spPr>
        <p:txBody>
          <a:bodyPr/>
          <a:lstStyle>
            <a:lvl1pPr>
              <a:defRPr/>
            </a:lvl1pPr>
          </a:lstStyle>
          <a:p>
            <a:pPr>
              <a:defRPr/>
            </a:pPr>
            <a:fld id="{88A53703-EC48-4A19-8ED1-014937B8B972}" type="slidenum">
              <a:rPr lang="zh-CN" altLang="en-GB"/>
              <a:pPr>
                <a:defRPr/>
              </a:pPr>
              <a:t>‹#›</a:t>
            </a:fld>
            <a:endParaRPr lang="en-GB" altLang="zh-CN"/>
          </a:p>
        </p:txBody>
      </p:sp>
    </p:spTree>
    <p:extLst>
      <p:ext uri="{BB962C8B-B14F-4D97-AF65-F5344CB8AC3E}">
        <p14:creationId xmlns:p14="http://schemas.microsoft.com/office/powerpoint/2010/main" val="17585695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idx="10"/>
          </p:nvPr>
        </p:nvSpPr>
        <p:spPr>
          <a:ln/>
        </p:spPr>
        <p:txBody>
          <a:bodyPr/>
          <a:lstStyle>
            <a:lvl1pPr>
              <a:defRPr/>
            </a:lvl1pPr>
          </a:lstStyle>
          <a:p>
            <a:pPr>
              <a:defRPr/>
            </a:pPr>
            <a:fld id="{40E1962A-E715-4B45-9CA6-1C2A02D194E6}" type="datetime1">
              <a:rPr lang="en-US" altLang="zh-CN" smtClean="0"/>
              <a:t>11/29/2020</a:t>
            </a:fld>
            <a:r>
              <a:rPr lang="en-GB" altLang="zh-CN">
                <a:ea typeface="宋体" pitchFamily="2" charset="-122"/>
              </a:rPr>
              <a:t>04/26/08</a:t>
            </a:r>
          </a:p>
        </p:txBody>
      </p:sp>
      <p:sp>
        <p:nvSpPr>
          <p:cNvPr id="6" name="Rectangle 9"/>
          <p:cNvSpPr>
            <a:spLocks noGrp="1" noChangeArrowheads="1"/>
          </p:cNvSpPr>
          <p:nvPr>
            <p:ph type="ftr" idx="11"/>
          </p:nvPr>
        </p:nvSpPr>
        <p:spPr>
          <a:ln/>
        </p:spPr>
        <p:txBody>
          <a:bodyPr/>
          <a:lstStyle>
            <a:lvl1pPr>
              <a:defRPr/>
            </a:lvl1pPr>
          </a:lstStyle>
          <a:p>
            <a:pPr>
              <a:defRPr/>
            </a:pPr>
            <a:endParaRPr lang="en-GB" altLang="zh-CN"/>
          </a:p>
        </p:txBody>
      </p:sp>
      <p:sp>
        <p:nvSpPr>
          <p:cNvPr id="7" name="Rectangle 10"/>
          <p:cNvSpPr>
            <a:spLocks noGrp="1" noChangeArrowheads="1"/>
          </p:cNvSpPr>
          <p:nvPr>
            <p:ph type="sldNum" idx="12"/>
          </p:nvPr>
        </p:nvSpPr>
        <p:spPr>
          <a:ln/>
        </p:spPr>
        <p:txBody>
          <a:bodyPr/>
          <a:lstStyle>
            <a:lvl1pPr>
              <a:defRPr/>
            </a:lvl1pPr>
          </a:lstStyle>
          <a:p>
            <a:pPr>
              <a:defRPr/>
            </a:pPr>
            <a:fld id="{2C0E9D62-4096-44B1-9BED-2AEDD6CBEFEA}" type="slidenum">
              <a:rPr lang="zh-CN" altLang="en-GB"/>
              <a:pPr>
                <a:defRPr/>
              </a:pPr>
              <a:t>‹#›</a:t>
            </a:fld>
            <a:endParaRPr lang="en-GB" altLang="zh-CN"/>
          </a:p>
        </p:txBody>
      </p:sp>
    </p:spTree>
    <p:extLst>
      <p:ext uri="{BB962C8B-B14F-4D97-AF65-F5344CB8AC3E}">
        <p14:creationId xmlns:p14="http://schemas.microsoft.com/office/powerpoint/2010/main" val="37452489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idx="10"/>
          </p:nvPr>
        </p:nvSpPr>
        <p:spPr>
          <a:ln/>
        </p:spPr>
        <p:txBody>
          <a:bodyPr/>
          <a:lstStyle>
            <a:lvl1pPr>
              <a:defRPr/>
            </a:lvl1pPr>
          </a:lstStyle>
          <a:p>
            <a:pPr>
              <a:defRPr/>
            </a:pPr>
            <a:fld id="{D1B8E825-5949-4295-B4D4-3E217C045A37}" type="datetime1">
              <a:rPr lang="en-US" altLang="zh-CN" smtClean="0"/>
              <a:t>11/29/2020</a:t>
            </a:fld>
            <a:r>
              <a:rPr lang="en-GB" altLang="zh-CN">
                <a:ea typeface="宋体" pitchFamily="2" charset="-122"/>
              </a:rPr>
              <a:t>04/26/08</a:t>
            </a:r>
          </a:p>
        </p:txBody>
      </p:sp>
      <p:sp>
        <p:nvSpPr>
          <p:cNvPr id="5" name="Rectangle 9"/>
          <p:cNvSpPr>
            <a:spLocks noGrp="1" noChangeArrowheads="1"/>
          </p:cNvSpPr>
          <p:nvPr>
            <p:ph type="ftr" idx="11"/>
          </p:nvPr>
        </p:nvSpPr>
        <p:spPr>
          <a:ln/>
        </p:spPr>
        <p:txBody>
          <a:bodyPr/>
          <a:lstStyle>
            <a:lvl1pPr>
              <a:defRPr/>
            </a:lvl1pPr>
          </a:lstStyle>
          <a:p>
            <a:pPr>
              <a:defRPr/>
            </a:pPr>
            <a:endParaRPr lang="en-GB" altLang="zh-CN"/>
          </a:p>
        </p:txBody>
      </p:sp>
      <p:sp>
        <p:nvSpPr>
          <p:cNvPr id="6" name="Rectangle 10"/>
          <p:cNvSpPr>
            <a:spLocks noGrp="1" noChangeArrowheads="1"/>
          </p:cNvSpPr>
          <p:nvPr>
            <p:ph type="sldNum" idx="12"/>
          </p:nvPr>
        </p:nvSpPr>
        <p:spPr>
          <a:ln/>
        </p:spPr>
        <p:txBody>
          <a:bodyPr/>
          <a:lstStyle>
            <a:lvl1pPr>
              <a:defRPr/>
            </a:lvl1pPr>
          </a:lstStyle>
          <a:p>
            <a:pPr>
              <a:defRPr/>
            </a:pPr>
            <a:fld id="{9D68328D-729F-4D11-9FF6-D4353851C861}" type="slidenum">
              <a:rPr lang="zh-CN" altLang="en-GB"/>
              <a:pPr>
                <a:defRPr/>
              </a:pPr>
              <a:t>‹#›</a:t>
            </a:fld>
            <a:endParaRPr lang="en-GB" altLang="zh-CN"/>
          </a:p>
        </p:txBody>
      </p:sp>
    </p:spTree>
    <p:extLst>
      <p:ext uri="{BB962C8B-B14F-4D97-AF65-F5344CB8AC3E}">
        <p14:creationId xmlns:p14="http://schemas.microsoft.com/office/powerpoint/2010/main" val="4760842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5813" cy="49101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19200"/>
            <a:ext cx="6019800" cy="49101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idx="10"/>
          </p:nvPr>
        </p:nvSpPr>
        <p:spPr>
          <a:ln/>
        </p:spPr>
        <p:txBody>
          <a:bodyPr/>
          <a:lstStyle>
            <a:lvl1pPr>
              <a:defRPr/>
            </a:lvl1pPr>
          </a:lstStyle>
          <a:p>
            <a:pPr>
              <a:defRPr/>
            </a:pPr>
            <a:fld id="{5C933DEA-C6F2-4680-8F44-B99E965BE588}" type="datetime1">
              <a:rPr lang="en-US" altLang="zh-CN" smtClean="0"/>
              <a:t>11/29/2020</a:t>
            </a:fld>
            <a:r>
              <a:rPr lang="en-GB" altLang="zh-CN">
                <a:ea typeface="宋体" pitchFamily="2" charset="-122"/>
              </a:rPr>
              <a:t>04/26/08</a:t>
            </a:r>
          </a:p>
        </p:txBody>
      </p:sp>
      <p:sp>
        <p:nvSpPr>
          <p:cNvPr id="5" name="Rectangle 9"/>
          <p:cNvSpPr>
            <a:spLocks noGrp="1" noChangeArrowheads="1"/>
          </p:cNvSpPr>
          <p:nvPr>
            <p:ph type="ftr" idx="11"/>
          </p:nvPr>
        </p:nvSpPr>
        <p:spPr>
          <a:ln/>
        </p:spPr>
        <p:txBody>
          <a:bodyPr/>
          <a:lstStyle>
            <a:lvl1pPr>
              <a:defRPr/>
            </a:lvl1pPr>
          </a:lstStyle>
          <a:p>
            <a:pPr>
              <a:defRPr/>
            </a:pPr>
            <a:endParaRPr lang="en-GB" altLang="zh-CN"/>
          </a:p>
        </p:txBody>
      </p:sp>
      <p:sp>
        <p:nvSpPr>
          <p:cNvPr id="6" name="Rectangle 10"/>
          <p:cNvSpPr>
            <a:spLocks noGrp="1" noChangeArrowheads="1"/>
          </p:cNvSpPr>
          <p:nvPr>
            <p:ph type="sldNum" idx="12"/>
          </p:nvPr>
        </p:nvSpPr>
        <p:spPr>
          <a:ln/>
        </p:spPr>
        <p:txBody>
          <a:bodyPr/>
          <a:lstStyle>
            <a:lvl1pPr>
              <a:defRPr/>
            </a:lvl1pPr>
          </a:lstStyle>
          <a:p>
            <a:pPr>
              <a:defRPr/>
            </a:pPr>
            <a:fld id="{F5513979-0197-45D6-86A8-CE978D4D5B54}" type="slidenum">
              <a:rPr lang="zh-CN" altLang="en-GB"/>
              <a:pPr>
                <a:defRPr/>
              </a:pPr>
              <a:t>‹#›</a:t>
            </a:fld>
            <a:endParaRPr lang="en-GB" altLang="zh-CN"/>
          </a:p>
        </p:txBody>
      </p:sp>
    </p:spTree>
    <p:extLst>
      <p:ext uri="{BB962C8B-B14F-4D97-AF65-F5344CB8AC3E}">
        <p14:creationId xmlns:p14="http://schemas.microsoft.com/office/powerpoint/2010/main" val="30186057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1219200"/>
            <a:ext cx="7770813" cy="1931988"/>
          </a:xfrm>
        </p:spPr>
        <p:txBody>
          <a:bodyPr/>
          <a:lstStyle/>
          <a:p>
            <a:r>
              <a:rPr lang="en-US"/>
              <a:t>Click to edit Master title style</a:t>
            </a:r>
          </a:p>
        </p:txBody>
      </p:sp>
      <p:sp>
        <p:nvSpPr>
          <p:cNvPr id="3" name="Rectangle 8"/>
          <p:cNvSpPr>
            <a:spLocks noGrp="1" noChangeArrowheads="1"/>
          </p:cNvSpPr>
          <p:nvPr>
            <p:ph type="dt" idx="10"/>
          </p:nvPr>
        </p:nvSpPr>
        <p:spPr>
          <a:ln/>
        </p:spPr>
        <p:txBody>
          <a:bodyPr/>
          <a:lstStyle>
            <a:lvl1pPr>
              <a:defRPr/>
            </a:lvl1pPr>
          </a:lstStyle>
          <a:p>
            <a:pPr>
              <a:defRPr/>
            </a:pPr>
            <a:fld id="{888BB4C4-4A23-4EC0-A2D8-A13C49ABB538}" type="datetime1">
              <a:rPr lang="en-US" altLang="zh-CN" smtClean="0"/>
              <a:t>11/29/2020</a:t>
            </a:fld>
            <a:r>
              <a:rPr lang="en-GB" altLang="zh-CN">
                <a:ea typeface="宋体" pitchFamily="2" charset="-122"/>
              </a:rPr>
              <a:t>04/26/08</a:t>
            </a:r>
          </a:p>
        </p:txBody>
      </p:sp>
      <p:sp>
        <p:nvSpPr>
          <p:cNvPr id="4" name="Rectangle 9"/>
          <p:cNvSpPr>
            <a:spLocks noGrp="1" noChangeArrowheads="1"/>
          </p:cNvSpPr>
          <p:nvPr>
            <p:ph type="ftr" idx="11"/>
          </p:nvPr>
        </p:nvSpPr>
        <p:spPr>
          <a:ln/>
        </p:spPr>
        <p:txBody>
          <a:bodyPr/>
          <a:lstStyle>
            <a:lvl1pPr>
              <a:defRPr/>
            </a:lvl1pPr>
          </a:lstStyle>
          <a:p>
            <a:pPr>
              <a:defRPr/>
            </a:pPr>
            <a:endParaRPr lang="en-GB" altLang="zh-CN"/>
          </a:p>
        </p:txBody>
      </p:sp>
      <p:sp>
        <p:nvSpPr>
          <p:cNvPr id="5" name="Rectangle 10"/>
          <p:cNvSpPr>
            <a:spLocks noGrp="1" noChangeArrowheads="1"/>
          </p:cNvSpPr>
          <p:nvPr>
            <p:ph type="sldNum" idx="12"/>
          </p:nvPr>
        </p:nvSpPr>
        <p:spPr>
          <a:ln/>
        </p:spPr>
        <p:txBody>
          <a:bodyPr/>
          <a:lstStyle>
            <a:lvl1pPr>
              <a:defRPr/>
            </a:lvl1pPr>
          </a:lstStyle>
          <a:p>
            <a:pPr>
              <a:defRPr/>
            </a:pPr>
            <a:fld id="{30E6B302-04C6-47CB-909D-31985DBB5DB8}" type="slidenum">
              <a:rPr lang="zh-CN" altLang="en-GB"/>
              <a:pPr>
                <a:defRPr/>
              </a:pPr>
              <a:t>‹#›</a:t>
            </a:fld>
            <a:endParaRPr lang="en-GB" altLang="zh-CN"/>
          </a:p>
        </p:txBody>
      </p:sp>
    </p:spTree>
    <p:extLst>
      <p:ext uri="{BB962C8B-B14F-4D97-AF65-F5344CB8AC3E}">
        <p14:creationId xmlns:p14="http://schemas.microsoft.com/office/powerpoint/2010/main" val="8892203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7013" cy="4529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9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idx="10"/>
          </p:nvPr>
        </p:nvSpPr>
        <p:spPr/>
        <p:txBody>
          <a:bodyPr/>
          <a:lstStyle>
            <a:lvl1pPr>
              <a:tabLst/>
              <a:defRPr>
                <a:ea typeface="宋体" pitchFamily="2" charset="-122"/>
              </a:defRPr>
            </a:lvl1pPr>
          </a:lstStyle>
          <a:p>
            <a:pPr>
              <a:defRPr/>
            </a:pPr>
            <a:fld id="{EC652803-B6BF-4A31-83CB-64F36D592DD5}" type="datetime1">
              <a:rPr lang="en-US" altLang="zh-CN" smtClean="0"/>
              <a:t>11/29/2020</a:t>
            </a:fld>
            <a:endParaRPr lang="en-GB" altLang="zh-CN"/>
          </a:p>
        </p:txBody>
      </p:sp>
      <p:sp>
        <p:nvSpPr>
          <p:cNvPr id="6" name="Rectangle 9"/>
          <p:cNvSpPr>
            <a:spLocks noGrp="1" noChangeArrowheads="1"/>
          </p:cNvSpPr>
          <p:nvPr>
            <p:ph type="ftr" idx="11"/>
          </p:nvPr>
        </p:nvSpPr>
        <p:spPr/>
        <p:txBody>
          <a:bodyPr/>
          <a:lstStyle>
            <a:lvl1pPr>
              <a:defRPr/>
            </a:lvl1pPr>
          </a:lstStyle>
          <a:p>
            <a:pPr>
              <a:defRPr/>
            </a:pPr>
            <a:endParaRPr lang="en-GB" altLang="zh-CN"/>
          </a:p>
        </p:txBody>
      </p:sp>
      <p:sp>
        <p:nvSpPr>
          <p:cNvPr id="7" name="Rectangle 10"/>
          <p:cNvSpPr>
            <a:spLocks noGrp="1" noChangeArrowheads="1"/>
          </p:cNvSpPr>
          <p:nvPr>
            <p:ph type="sldNum" idx="12"/>
          </p:nvPr>
        </p:nvSpPr>
        <p:spPr/>
        <p:txBody>
          <a:bodyPr/>
          <a:lstStyle>
            <a:lvl1pPr>
              <a:defRPr/>
            </a:lvl1pPr>
          </a:lstStyle>
          <a:p>
            <a:pPr>
              <a:defRPr/>
            </a:pPr>
            <a:fld id="{BEA06E2E-1602-4DA9-A0CC-68C41D5EDFE8}" type="slidenum">
              <a:rPr lang="zh-CN" altLang="en-GB"/>
              <a:pPr>
                <a:defRPr/>
              </a:pPr>
              <a:t>‹#›</a:t>
            </a:fld>
            <a:endParaRPr lang="en-GB" altLang="zh-CN"/>
          </a:p>
        </p:txBody>
      </p:sp>
    </p:spTree>
    <p:extLst>
      <p:ext uri="{BB962C8B-B14F-4D97-AF65-F5344CB8AC3E}">
        <p14:creationId xmlns:p14="http://schemas.microsoft.com/office/powerpoint/2010/main" val="1089800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idx="10"/>
          </p:nvPr>
        </p:nvSpPr>
        <p:spPr>
          <a:ln/>
        </p:spPr>
        <p:txBody>
          <a:bodyPr/>
          <a:lstStyle>
            <a:lvl1pPr>
              <a:defRPr/>
            </a:lvl1pPr>
          </a:lstStyle>
          <a:p>
            <a:pPr>
              <a:defRPr/>
            </a:pPr>
            <a:fld id="{C72211CA-C80A-4557-899C-F7D74866C96F}" type="datetime1">
              <a:rPr lang="en-US" altLang="zh-CN" smtClean="0"/>
              <a:t>11/29/2020</a:t>
            </a:fld>
            <a:r>
              <a:rPr lang="en-GB" altLang="zh-CN">
                <a:ea typeface="宋体" pitchFamily="2" charset="-122"/>
              </a:rPr>
              <a:t>04/26/08</a:t>
            </a:r>
          </a:p>
        </p:txBody>
      </p:sp>
      <p:sp>
        <p:nvSpPr>
          <p:cNvPr id="5" name="Rectangle 9"/>
          <p:cNvSpPr>
            <a:spLocks noGrp="1" noChangeArrowheads="1"/>
          </p:cNvSpPr>
          <p:nvPr>
            <p:ph type="ftr" idx="11"/>
          </p:nvPr>
        </p:nvSpPr>
        <p:spPr>
          <a:ln/>
        </p:spPr>
        <p:txBody>
          <a:bodyPr/>
          <a:lstStyle>
            <a:lvl1pPr>
              <a:defRPr/>
            </a:lvl1pPr>
          </a:lstStyle>
          <a:p>
            <a:pPr>
              <a:defRPr/>
            </a:pPr>
            <a:endParaRPr lang="en-GB" altLang="zh-CN"/>
          </a:p>
        </p:txBody>
      </p:sp>
      <p:sp>
        <p:nvSpPr>
          <p:cNvPr id="6" name="Rectangle 10"/>
          <p:cNvSpPr>
            <a:spLocks noGrp="1" noChangeArrowheads="1"/>
          </p:cNvSpPr>
          <p:nvPr>
            <p:ph type="sldNum" idx="12"/>
          </p:nvPr>
        </p:nvSpPr>
        <p:spPr>
          <a:ln/>
        </p:spPr>
        <p:txBody>
          <a:bodyPr/>
          <a:lstStyle>
            <a:lvl1pPr>
              <a:defRPr/>
            </a:lvl1pPr>
          </a:lstStyle>
          <a:p>
            <a:pPr>
              <a:defRPr/>
            </a:pPr>
            <a:fld id="{77C420E8-AAEF-4CB2-B6E1-670FECC602C8}" type="slidenum">
              <a:rPr lang="zh-CN" altLang="en-GB"/>
              <a:pPr>
                <a:defRPr/>
              </a:pPr>
              <a:t>‹#›</a:t>
            </a:fld>
            <a:endParaRPr lang="en-GB" altLang="zh-CN"/>
          </a:p>
        </p:txBody>
      </p:sp>
    </p:spTree>
    <p:extLst>
      <p:ext uri="{BB962C8B-B14F-4D97-AF65-F5344CB8AC3E}">
        <p14:creationId xmlns:p14="http://schemas.microsoft.com/office/powerpoint/2010/main" val="2382357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7013" cy="4529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9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idx="10"/>
          </p:nvPr>
        </p:nvSpPr>
        <p:spPr>
          <a:ln/>
        </p:spPr>
        <p:txBody>
          <a:bodyPr/>
          <a:lstStyle>
            <a:lvl1pPr>
              <a:defRPr/>
            </a:lvl1pPr>
          </a:lstStyle>
          <a:p>
            <a:pPr>
              <a:defRPr/>
            </a:pPr>
            <a:fld id="{22CB308F-B8A3-4C92-BB20-39F1362484B5}" type="datetime1">
              <a:rPr lang="en-US" altLang="zh-CN" smtClean="0"/>
              <a:t>11/29/2020</a:t>
            </a:fld>
            <a:r>
              <a:rPr lang="en-GB" altLang="zh-CN">
                <a:ea typeface="宋体" pitchFamily="2" charset="-122"/>
              </a:rPr>
              <a:t>04/26/08</a:t>
            </a:r>
          </a:p>
        </p:txBody>
      </p:sp>
      <p:sp>
        <p:nvSpPr>
          <p:cNvPr id="6" name="Rectangle 9"/>
          <p:cNvSpPr>
            <a:spLocks noGrp="1" noChangeArrowheads="1"/>
          </p:cNvSpPr>
          <p:nvPr>
            <p:ph type="ftr" idx="11"/>
          </p:nvPr>
        </p:nvSpPr>
        <p:spPr>
          <a:ln/>
        </p:spPr>
        <p:txBody>
          <a:bodyPr/>
          <a:lstStyle>
            <a:lvl1pPr>
              <a:defRPr/>
            </a:lvl1pPr>
          </a:lstStyle>
          <a:p>
            <a:pPr>
              <a:defRPr/>
            </a:pPr>
            <a:endParaRPr lang="en-GB" altLang="zh-CN"/>
          </a:p>
        </p:txBody>
      </p:sp>
      <p:sp>
        <p:nvSpPr>
          <p:cNvPr id="7" name="Rectangle 10"/>
          <p:cNvSpPr>
            <a:spLocks noGrp="1" noChangeArrowheads="1"/>
          </p:cNvSpPr>
          <p:nvPr>
            <p:ph type="sldNum" idx="12"/>
          </p:nvPr>
        </p:nvSpPr>
        <p:spPr>
          <a:ln/>
        </p:spPr>
        <p:txBody>
          <a:bodyPr/>
          <a:lstStyle>
            <a:lvl1pPr>
              <a:defRPr/>
            </a:lvl1pPr>
          </a:lstStyle>
          <a:p>
            <a:pPr>
              <a:defRPr/>
            </a:pPr>
            <a:fld id="{1431C7C8-A3DC-467D-A00C-FF8FF9C880DA}" type="slidenum">
              <a:rPr lang="zh-CN" altLang="en-GB"/>
              <a:pPr>
                <a:defRPr/>
              </a:pPr>
              <a:t>‹#›</a:t>
            </a:fld>
            <a:endParaRPr lang="en-GB" altLang="zh-CN"/>
          </a:p>
        </p:txBody>
      </p:sp>
    </p:spTree>
    <p:extLst>
      <p:ext uri="{BB962C8B-B14F-4D97-AF65-F5344CB8AC3E}">
        <p14:creationId xmlns:p14="http://schemas.microsoft.com/office/powerpoint/2010/main" val="4016646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idx="10"/>
          </p:nvPr>
        </p:nvSpPr>
        <p:spPr>
          <a:ln/>
        </p:spPr>
        <p:txBody>
          <a:bodyPr/>
          <a:lstStyle>
            <a:lvl1pPr>
              <a:defRPr/>
            </a:lvl1pPr>
          </a:lstStyle>
          <a:p>
            <a:pPr>
              <a:defRPr/>
            </a:pPr>
            <a:fld id="{A6DFE7FC-5338-4AD7-A5C7-AD3F2E6928EC}" type="datetime1">
              <a:rPr lang="en-US" altLang="zh-CN" smtClean="0"/>
              <a:t>11/29/2020</a:t>
            </a:fld>
            <a:r>
              <a:rPr lang="en-GB" altLang="zh-CN">
                <a:ea typeface="宋体" pitchFamily="2" charset="-122"/>
              </a:rPr>
              <a:t>04/26/08</a:t>
            </a:r>
          </a:p>
        </p:txBody>
      </p:sp>
      <p:sp>
        <p:nvSpPr>
          <p:cNvPr id="8" name="Rectangle 9"/>
          <p:cNvSpPr>
            <a:spLocks noGrp="1" noChangeArrowheads="1"/>
          </p:cNvSpPr>
          <p:nvPr>
            <p:ph type="ftr" idx="11"/>
          </p:nvPr>
        </p:nvSpPr>
        <p:spPr>
          <a:ln/>
        </p:spPr>
        <p:txBody>
          <a:bodyPr/>
          <a:lstStyle>
            <a:lvl1pPr>
              <a:defRPr/>
            </a:lvl1pPr>
          </a:lstStyle>
          <a:p>
            <a:pPr>
              <a:defRPr/>
            </a:pPr>
            <a:endParaRPr lang="en-GB" altLang="zh-CN"/>
          </a:p>
        </p:txBody>
      </p:sp>
      <p:sp>
        <p:nvSpPr>
          <p:cNvPr id="9" name="Rectangle 10"/>
          <p:cNvSpPr>
            <a:spLocks noGrp="1" noChangeArrowheads="1"/>
          </p:cNvSpPr>
          <p:nvPr>
            <p:ph type="sldNum" idx="12"/>
          </p:nvPr>
        </p:nvSpPr>
        <p:spPr>
          <a:ln/>
        </p:spPr>
        <p:txBody>
          <a:bodyPr/>
          <a:lstStyle>
            <a:lvl1pPr>
              <a:defRPr/>
            </a:lvl1pPr>
          </a:lstStyle>
          <a:p>
            <a:pPr>
              <a:defRPr/>
            </a:pPr>
            <a:fld id="{2BDA21FA-71C2-42E8-97F1-29136F71C638}" type="slidenum">
              <a:rPr lang="zh-CN" altLang="en-GB"/>
              <a:pPr>
                <a:defRPr/>
              </a:pPr>
              <a:t>‹#›</a:t>
            </a:fld>
            <a:endParaRPr lang="en-GB" altLang="zh-CN"/>
          </a:p>
        </p:txBody>
      </p:sp>
    </p:spTree>
    <p:extLst>
      <p:ext uri="{BB962C8B-B14F-4D97-AF65-F5344CB8AC3E}">
        <p14:creationId xmlns:p14="http://schemas.microsoft.com/office/powerpoint/2010/main" val="647982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idx="10"/>
          </p:nvPr>
        </p:nvSpPr>
        <p:spPr>
          <a:ln/>
        </p:spPr>
        <p:txBody>
          <a:bodyPr/>
          <a:lstStyle>
            <a:lvl1pPr>
              <a:defRPr/>
            </a:lvl1pPr>
          </a:lstStyle>
          <a:p>
            <a:pPr>
              <a:defRPr/>
            </a:pPr>
            <a:fld id="{9998B93E-4414-40FE-B84F-369EECE665F8}" type="datetime1">
              <a:rPr lang="en-US" altLang="zh-CN" smtClean="0"/>
              <a:t>11/29/2020</a:t>
            </a:fld>
            <a:r>
              <a:rPr lang="en-GB" altLang="zh-CN">
                <a:ea typeface="宋体" pitchFamily="2" charset="-122"/>
              </a:rPr>
              <a:t>04/26/08</a:t>
            </a:r>
          </a:p>
        </p:txBody>
      </p:sp>
      <p:sp>
        <p:nvSpPr>
          <p:cNvPr id="4" name="Rectangle 9"/>
          <p:cNvSpPr>
            <a:spLocks noGrp="1" noChangeArrowheads="1"/>
          </p:cNvSpPr>
          <p:nvPr>
            <p:ph type="ftr" idx="11"/>
          </p:nvPr>
        </p:nvSpPr>
        <p:spPr>
          <a:ln/>
        </p:spPr>
        <p:txBody>
          <a:bodyPr/>
          <a:lstStyle>
            <a:lvl1pPr>
              <a:defRPr/>
            </a:lvl1pPr>
          </a:lstStyle>
          <a:p>
            <a:pPr>
              <a:defRPr/>
            </a:pPr>
            <a:endParaRPr lang="en-GB" altLang="zh-CN"/>
          </a:p>
        </p:txBody>
      </p:sp>
      <p:sp>
        <p:nvSpPr>
          <p:cNvPr id="5" name="Rectangle 10"/>
          <p:cNvSpPr>
            <a:spLocks noGrp="1" noChangeArrowheads="1"/>
          </p:cNvSpPr>
          <p:nvPr>
            <p:ph type="sldNum" idx="12"/>
          </p:nvPr>
        </p:nvSpPr>
        <p:spPr>
          <a:ln/>
        </p:spPr>
        <p:txBody>
          <a:bodyPr/>
          <a:lstStyle>
            <a:lvl1pPr>
              <a:defRPr/>
            </a:lvl1pPr>
          </a:lstStyle>
          <a:p>
            <a:pPr>
              <a:defRPr/>
            </a:pPr>
            <a:fld id="{4553B865-A01F-417A-828D-029FC2E8075C}" type="slidenum">
              <a:rPr lang="zh-CN" altLang="en-GB"/>
              <a:pPr>
                <a:defRPr/>
              </a:pPr>
              <a:t>‹#›</a:t>
            </a:fld>
            <a:endParaRPr lang="en-GB" altLang="zh-CN"/>
          </a:p>
        </p:txBody>
      </p:sp>
    </p:spTree>
    <p:extLst>
      <p:ext uri="{BB962C8B-B14F-4D97-AF65-F5344CB8AC3E}">
        <p14:creationId xmlns:p14="http://schemas.microsoft.com/office/powerpoint/2010/main" val="4290617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idx="10"/>
          </p:nvPr>
        </p:nvSpPr>
        <p:spPr>
          <a:ln/>
        </p:spPr>
        <p:txBody>
          <a:bodyPr/>
          <a:lstStyle>
            <a:lvl1pPr>
              <a:defRPr/>
            </a:lvl1pPr>
          </a:lstStyle>
          <a:p>
            <a:pPr>
              <a:defRPr/>
            </a:pPr>
            <a:fld id="{1D71AA4A-AE6D-45DB-98B8-E7C1280739A3}" type="datetime1">
              <a:rPr lang="en-US" altLang="zh-CN" smtClean="0"/>
              <a:t>11/29/2020</a:t>
            </a:fld>
            <a:r>
              <a:rPr lang="en-GB" altLang="zh-CN">
                <a:ea typeface="宋体" pitchFamily="2" charset="-122"/>
              </a:rPr>
              <a:t>04/26/08</a:t>
            </a:r>
          </a:p>
        </p:txBody>
      </p:sp>
      <p:sp>
        <p:nvSpPr>
          <p:cNvPr id="3" name="Rectangle 9"/>
          <p:cNvSpPr>
            <a:spLocks noGrp="1" noChangeArrowheads="1"/>
          </p:cNvSpPr>
          <p:nvPr>
            <p:ph type="ftr" idx="11"/>
          </p:nvPr>
        </p:nvSpPr>
        <p:spPr>
          <a:ln/>
        </p:spPr>
        <p:txBody>
          <a:bodyPr/>
          <a:lstStyle>
            <a:lvl1pPr>
              <a:defRPr/>
            </a:lvl1pPr>
          </a:lstStyle>
          <a:p>
            <a:pPr>
              <a:defRPr/>
            </a:pPr>
            <a:endParaRPr lang="en-GB" altLang="zh-CN"/>
          </a:p>
        </p:txBody>
      </p:sp>
      <p:sp>
        <p:nvSpPr>
          <p:cNvPr id="4" name="Rectangle 10"/>
          <p:cNvSpPr>
            <a:spLocks noGrp="1" noChangeArrowheads="1"/>
          </p:cNvSpPr>
          <p:nvPr>
            <p:ph type="sldNum" idx="12"/>
          </p:nvPr>
        </p:nvSpPr>
        <p:spPr>
          <a:ln/>
        </p:spPr>
        <p:txBody>
          <a:bodyPr/>
          <a:lstStyle>
            <a:lvl1pPr>
              <a:defRPr/>
            </a:lvl1pPr>
          </a:lstStyle>
          <a:p>
            <a:pPr>
              <a:defRPr/>
            </a:pPr>
            <a:fld id="{9E4FB258-317E-4763-AA4B-6CDB8EA80F72}" type="slidenum">
              <a:rPr lang="zh-CN" altLang="en-GB"/>
              <a:pPr>
                <a:defRPr/>
              </a:pPr>
              <a:t>‹#›</a:t>
            </a:fld>
            <a:endParaRPr lang="en-GB" altLang="zh-CN"/>
          </a:p>
        </p:txBody>
      </p:sp>
    </p:spTree>
    <p:extLst>
      <p:ext uri="{BB962C8B-B14F-4D97-AF65-F5344CB8AC3E}">
        <p14:creationId xmlns:p14="http://schemas.microsoft.com/office/powerpoint/2010/main" val="3767525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idx="10"/>
          </p:nvPr>
        </p:nvSpPr>
        <p:spPr>
          <a:ln/>
        </p:spPr>
        <p:txBody>
          <a:bodyPr/>
          <a:lstStyle>
            <a:lvl1pPr>
              <a:defRPr/>
            </a:lvl1pPr>
          </a:lstStyle>
          <a:p>
            <a:pPr>
              <a:defRPr/>
            </a:pPr>
            <a:fld id="{4FEE7E69-0D47-4EDD-8B43-5850EA687246}" type="datetime1">
              <a:rPr lang="en-US" altLang="zh-CN" smtClean="0"/>
              <a:t>11/29/2020</a:t>
            </a:fld>
            <a:r>
              <a:rPr lang="en-GB" altLang="zh-CN">
                <a:ea typeface="宋体" pitchFamily="2" charset="-122"/>
              </a:rPr>
              <a:t>04/26/08</a:t>
            </a:r>
          </a:p>
        </p:txBody>
      </p:sp>
      <p:sp>
        <p:nvSpPr>
          <p:cNvPr id="6" name="Rectangle 9"/>
          <p:cNvSpPr>
            <a:spLocks noGrp="1" noChangeArrowheads="1"/>
          </p:cNvSpPr>
          <p:nvPr>
            <p:ph type="ftr" idx="11"/>
          </p:nvPr>
        </p:nvSpPr>
        <p:spPr>
          <a:ln/>
        </p:spPr>
        <p:txBody>
          <a:bodyPr/>
          <a:lstStyle>
            <a:lvl1pPr>
              <a:defRPr/>
            </a:lvl1pPr>
          </a:lstStyle>
          <a:p>
            <a:pPr>
              <a:defRPr/>
            </a:pPr>
            <a:endParaRPr lang="en-GB" altLang="zh-CN"/>
          </a:p>
        </p:txBody>
      </p:sp>
      <p:sp>
        <p:nvSpPr>
          <p:cNvPr id="7" name="Rectangle 10"/>
          <p:cNvSpPr>
            <a:spLocks noGrp="1" noChangeArrowheads="1"/>
          </p:cNvSpPr>
          <p:nvPr>
            <p:ph type="sldNum" idx="12"/>
          </p:nvPr>
        </p:nvSpPr>
        <p:spPr>
          <a:ln/>
        </p:spPr>
        <p:txBody>
          <a:bodyPr/>
          <a:lstStyle>
            <a:lvl1pPr>
              <a:defRPr/>
            </a:lvl1pPr>
          </a:lstStyle>
          <a:p>
            <a:pPr>
              <a:defRPr/>
            </a:pPr>
            <a:fld id="{118FE23B-66F2-46F6-96F1-CE96A94CE46C}" type="slidenum">
              <a:rPr lang="zh-CN" altLang="en-GB"/>
              <a:pPr>
                <a:defRPr/>
              </a:pPr>
              <a:t>‹#›</a:t>
            </a:fld>
            <a:endParaRPr lang="en-GB" altLang="zh-CN"/>
          </a:p>
        </p:txBody>
      </p:sp>
    </p:spTree>
    <p:extLst>
      <p:ext uri="{BB962C8B-B14F-4D97-AF65-F5344CB8AC3E}">
        <p14:creationId xmlns:p14="http://schemas.microsoft.com/office/powerpoint/2010/main" val="3610550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idx="10"/>
          </p:nvPr>
        </p:nvSpPr>
        <p:spPr>
          <a:ln/>
        </p:spPr>
        <p:txBody>
          <a:bodyPr/>
          <a:lstStyle>
            <a:lvl1pPr>
              <a:defRPr/>
            </a:lvl1pPr>
          </a:lstStyle>
          <a:p>
            <a:pPr>
              <a:defRPr/>
            </a:pPr>
            <a:fld id="{079E4637-26E2-4155-8200-EA5B7E210F08}" type="datetime1">
              <a:rPr lang="en-US" altLang="zh-CN" smtClean="0"/>
              <a:t>11/29/2020</a:t>
            </a:fld>
            <a:r>
              <a:rPr lang="en-GB" altLang="zh-CN">
                <a:ea typeface="宋体" pitchFamily="2" charset="-122"/>
              </a:rPr>
              <a:t>04/26/08</a:t>
            </a:r>
          </a:p>
        </p:txBody>
      </p:sp>
      <p:sp>
        <p:nvSpPr>
          <p:cNvPr id="6" name="Rectangle 9"/>
          <p:cNvSpPr>
            <a:spLocks noGrp="1" noChangeArrowheads="1"/>
          </p:cNvSpPr>
          <p:nvPr>
            <p:ph type="ftr" idx="11"/>
          </p:nvPr>
        </p:nvSpPr>
        <p:spPr>
          <a:ln/>
        </p:spPr>
        <p:txBody>
          <a:bodyPr/>
          <a:lstStyle>
            <a:lvl1pPr>
              <a:defRPr/>
            </a:lvl1pPr>
          </a:lstStyle>
          <a:p>
            <a:pPr>
              <a:defRPr/>
            </a:pPr>
            <a:endParaRPr lang="en-GB" altLang="zh-CN"/>
          </a:p>
        </p:txBody>
      </p:sp>
      <p:sp>
        <p:nvSpPr>
          <p:cNvPr id="7" name="Rectangle 10"/>
          <p:cNvSpPr>
            <a:spLocks noGrp="1" noChangeArrowheads="1"/>
          </p:cNvSpPr>
          <p:nvPr>
            <p:ph type="sldNum" idx="12"/>
          </p:nvPr>
        </p:nvSpPr>
        <p:spPr>
          <a:ln/>
        </p:spPr>
        <p:txBody>
          <a:bodyPr/>
          <a:lstStyle>
            <a:lvl1pPr>
              <a:defRPr/>
            </a:lvl1pPr>
          </a:lstStyle>
          <a:p>
            <a:pPr>
              <a:defRPr/>
            </a:pPr>
            <a:fld id="{BF366D50-43D5-4FF4-8D73-A9E6DFEBDE6C}" type="slidenum">
              <a:rPr lang="zh-CN" altLang="en-GB"/>
              <a:pPr>
                <a:defRPr/>
              </a:pPr>
              <a:t>‹#›</a:t>
            </a:fld>
            <a:endParaRPr lang="en-GB" altLang="zh-CN"/>
          </a:p>
        </p:txBody>
      </p:sp>
    </p:spTree>
    <p:extLst>
      <p:ext uri="{BB962C8B-B14F-4D97-AF65-F5344CB8AC3E}">
        <p14:creationId xmlns:p14="http://schemas.microsoft.com/office/powerpoint/2010/main" val="3829496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26" name="Group 1"/>
          <p:cNvGrpSpPr>
            <a:grpSpLocks/>
          </p:cNvGrpSpPr>
          <p:nvPr/>
        </p:nvGrpSpPr>
        <p:grpSpPr bwMode="auto">
          <a:xfrm>
            <a:off x="1071563" y="304800"/>
            <a:ext cx="7613650" cy="1104900"/>
            <a:chOff x="675" y="192"/>
            <a:chExt cx="4796" cy="696"/>
          </a:xfrm>
        </p:grpSpPr>
        <p:sp>
          <p:nvSpPr>
            <p:cNvPr id="2" name="Oval 2"/>
            <p:cNvSpPr>
              <a:spLocks noChangeArrowheads="1"/>
            </p:cNvSpPr>
            <p:nvPr/>
          </p:nvSpPr>
          <p:spPr bwMode="auto">
            <a:xfrm flipH="1">
              <a:off x="3067" y="192"/>
              <a:ext cx="696" cy="696"/>
            </a:xfrm>
            <a:prstGeom prst="ellipse">
              <a:avLst/>
            </a:prstGeom>
            <a:solidFill>
              <a:srgbClr val="D9D8E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defTabSz="457200" eaLnBrk="0" fontAlgn="base" hangingPunct="0">
                <a:spcBef>
                  <a:spcPct val="0"/>
                </a:spcBef>
                <a:spcAft>
                  <a:spcPct val="0"/>
                </a:spcAft>
                <a:defRPr>
                  <a:solidFill>
                    <a:schemeClr val="bg1"/>
                  </a:solidFill>
                  <a:latin typeface="Arial" charset="0"/>
                </a:defRPr>
              </a:lvl6pPr>
              <a:lvl7pPr marL="2971800" indent="-228600" defTabSz="457200" eaLnBrk="0" fontAlgn="base" hangingPunct="0">
                <a:spcBef>
                  <a:spcPct val="0"/>
                </a:spcBef>
                <a:spcAft>
                  <a:spcPct val="0"/>
                </a:spcAft>
                <a:defRPr>
                  <a:solidFill>
                    <a:schemeClr val="bg1"/>
                  </a:solidFill>
                  <a:latin typeface="Arial" charset="0"/>
                </a:defRPr>
              </a:lvl7pPr>
              <a:lvl8pPr marL="3429000" indent="-228600" defTabSz="457200" eaLnBrk="0" fontAlgn="base" hangingPunct="0">
                <a:spcBef>
                  <a:spcPct val="0"/>
                </a:spcBef>
                <a:spcAft>
                  <a:spcPct val="0"/>
                </a:spcAft>
                <a:defRPr>
                  <a:solidFill>
                    <a:schemeClr val="bg1"/>
                  </a:solidFill>
                  <a:latin typeface="Arial" charset="0"/>
                </a:defRPr>
              </a:lvl8pPr>
              <a:lvl9pPr marL="3886200" indent="-228600" defTabSz="457200" eaLnBrk="0" fontAlgn="base" hangingPunct="0">
                <a:spcBef>
                  <a:spcPct val="0"/>
                </a:spcBef>
                <a:spcAft>
                  <a:spcPct val="0"/>
                </a:spcAft>
                <a:defRPr>
                  <a:solidFill>
                    <a:schemeClr val="bg1"/>
                  </a:solidFill>
                  <a:latin typeface="Arial" charset="0"/>
                </a:defRPr>
              </a:lvl9pPr>
            </a:lstStyle>
            <a:p>
              <a:pPr>
                <a:buClr>
                  <a:srgbClr val="000000"/>
                </a:buClr>
                <a:buSzPct val="100000"/>
                <a:buFont typeface="Arial" charset="0"/>
                <a:buNone/>
                <a:defRPr/>
              </a:pPr>
              <a:endParaRPr lang="en-US" altLang="zh-CN">
                <a:ea typeface="宋体" pitchFamily="2" charset="-122"/>
              </a:endParaRPr>
            </a:p>
          </p:txBody>
        </p:sp>
        <p:sp>
          <p:nvSpPr>
            <p:cNvPr id="3" name="Oval 3"/>
            <p:cNvSpPr>
              <a:spLocks noChangeArrowheads="1"/>
            </p:cNvSpPr>
            <p:nvPr/>
          </p:nvSpPr>
          <p:spPr bwMode="auto">
            <a:xfrm flipH="1">
              <a:off x="4776" y="192"/>
              <a:ext cx="695" cy="696"/>
            </a:xfrm>
            <a:prstGeom prst="ellipse">
              <a:avLst/>
            </a:prstGeom>
            <a:solidFill>
              <a:srgbClr val="D9D8E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defTabSz="457200" eaLnBrk="0" fontAlgn="base" hangingPunct="0">
                <a:spcBef>
                  <a:spcPct val="0"/>
                </a:spcBef>
                <a:spcAft>
                  <a:spcPct val="0"/>
                </a:spcAft>
                <a:defRPr>
                  <a:solidFill>
                    <a:schemeClr val="bg1"/>
                  </a:solidFill>
                  <a:latin typeface="Arial" charset="0"/>
                </a:defRPr>
              </a:lvl6pPr>
              <a:lvl7pPr marL="2971800" indent="-228600" defTabSz="457200" eaLnBrk="0" fontAlgn="base" hangingPunct="0">
                <a:spcBef>
                  <a:spcPct val="0"/>
                </a:spcBef>
                <a:spcAft>
                  <a:spcPct val="0"/>
                </a:spcAft>
                <a:defRPr>
                  <a:solidFill>
                    <a:schemeClr val="bg1"/>
                  </a:solidFill>
                  <a:latin typeface="Arial" charset="0"/>
                </a:defRPr>
              </a:lvl7pPr>
              <a:lvl8pPr marL="3429000" indent="-228600" defTabSz="457200" eaLnBrk="0" fontAlgn="base" hangingPunct="0">
                <a:spcBef>
                  <a:spcPct val="0"/>
                </a:spcBef>
                <a:spcAft>
                  <a:spcPct val="0"/>
                </a:spcAft>
                <a:defRPr>
                  <a:solidFill>
                    <a:schemeClr val="bg1"/>
                  </a:solidFill>
                  <a:latin typeface="Arial" charset="0"/>
                </a:defRPr>
              </a:lvl8pPr>
              <a:lvl9pPr marL="3886200" indent="-228600" defTabSz="457200" eaLnBrk="0" fontAlgn="base" hangingPunct="0">
                <a:spcBef>
                  <a:spcPct val="0"/>
                </a:spcBef>
                <a:spcAft>
                  <a:spcPct val="0"/>
                </a:spcAft>
                <a:defRPr>
                  <a:solidFill>
                    <a:schemeClr val="bg1"/>
                  </a:solidFill>
                  <a:latin typeface="Arial" charset="0"/>
                </a:defRPr>
              </a:lvl9pPr>
            </a:lstStyle>
            <a:p>
              <a:pPr>
                <a:buClr>
                  <a:srgbClr val="000000"/>
                </a:buClr>
                <a:buSzPct val="100000"/>
                <a:buFont typeface="Arial" charset="0"/>
                <a:buNone/>
                <a:defRPr/>
              </a:pPr>
              <a:endParaRPr lang="en-US" altLang="zh-CN">
                <a:ea typeface="宋体" pitchFamily="2" charset="-122"/>
              </a:endParaRPr>
            </a:p>
          </p:txBody>
        </p:sp>
        <p:sp>
          <p:nvSpPr>
            <p:cNvPr id="4" name="Oval 4"/>
            <p:cNvSpPr>
              <a:spLocks noChangeArrowheads="1"/>
            </p:cNvSpPr>
            <p:nvPr/>
          </p:nvSpPr>
          <p:spPr bwMode="auto">
            <a:xfrm flipH="1">
              <a:off x="675" y="193"/>
              <a:ext cx="695" cy="696"/>
            </a:xfrm>
            <a:prstGeom prst="ellipse">
              <a:avLst/>
            </a:prstGeom>
            <a:solidFill>
              <a:srgbClr val="D9D8E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defTabSz="457200" eaLnBrk="0" fontAlgn="base" hangingPunct="0">
                <a:spcBef>
                  <a:spcPct val="0"/>
                </a:spcBef>
                <a:spcAft>
                  <a:spcPct val="0"/>
                </a:spcAft>
                <a:defRPr>
                  <a:solidFill>
                    <a:schemeClr val="bg1"/>
                  </a:solidFill>
                  <a:latin typeface="Arial" charset="0"/>
                </a:defRPr>
              </a:lvl6pPr>
              <a:lvl7pPr marL="2971800" indent="-228600" defTabSz="457200" eaLnBrk="0" fontAlgn="base" hangingPunct="0">
                <a:spcBef>
                  <a:spcPct val="0"/>
                </a:spcBef>
                <a:spcAft>
                  <a:spcPct val="0"/>
                </a:spcAft>
                <a:defRPr>
                  <a:solidFill>
                    <a:schemeClr val="bg1"/>
                  </a:solidFill>
                  <a:latin typeface="Arial" charset="0"/>
                </a:defRPr>
              </a:lvl7pPr>
              <a:lvl8pPr marL="3429000" indent="-228600" defTabSz="457200" eaLnBrk="0" fontAlgn="base" hangingPunct="0">
                <a:spcBef>
                  <a:spcPct val="0"/>
                </a:spcBef>
                <a:spcAft>
                  <a:spcPct val="0"/>
                </a:spcAft>
                <a:defRPr>
                  <a:solidFill>
                    <a:schemeClr val="bg1"/>
                  </a:solidFill>
                  <a:latin typeface="Arial" charset="0"/>
                </a:defRPr>
              </a:lvl8pPr>
              <a:lvl9pPr marL="3886200" indent="-228600" defTabSz="457200" eaLnBrk="0" fontAlgn="base" hangingPunct="0">
                <a:spcBef>
                  <a:spcPct val="0"/>
                </a:spcBef>
                <a:spcAft>
                  <a:spcPct val="0"/>
                </a:spcAft>
                <a:defRPr>
                  <a:solidFill>
                    <a:schemeClr val="bg1"/>
                  </a:solidFill>
                  <a:latin typeface="Arial" charset="0"/>
                </a:defRPr>
              </a:lvl9pPr>
            </a:lstStyle>
            <a:p>
              <a:pPr>
                <a:buClr>
                  <a:srgbClr val="000000"/>
                </a:buClr>
                <a:buSzPct val="100000"/>
                <a:buFont typeface="Arial" charset="0"/>
                <a:buNone/>
                <a:defRPr/>
              </a:pPr>
              <a:endParaRPr lang="en-US" altLang="zh-CN">
                <a:ea typeface="宋体" pitchFamily="2" charset="-122"/>
              </a:endParaRPr>
            </a:p>
          </p:txBody>
        </p:sp>
        <p:sp>
          <p:nvSpPr>
            <p:cNvPr id="1035" name="Oval 5"/>
            <p:cNvSpPr>
              <a:spLocks noChangeArrowheads="1"/>
            </p:cNvSpPr>
            <p:nvPr/>
          </p:nvSpPr>
          <p:spPr bwMode="auto">
            <a:xfrm flipH="1">
              <a:off x="3983" y="192"/>
              <a:ext cx="695" cy="696"/>
            </a:xfrm>
            <a:prstGeom prst="ellipse">
              <a:avLst/>
            </a:prstGeom>
            <a:noFill/>
            <a:ln w="28440">
              <a:solidFill>
                <a:srgbClr val="D9D8E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defTabSz="457200" eaLnBrk="0" fontAlgn="base" hangingPunct="0">
                <a:spcBef>
                  <a:spcPct val="0"/>
                </a:spcBef>
                <a:spcAft>
                  <a:spcPct val="0"/>
                </a:spcAft>
                <a:defRPr>
                  <a:solidFill>
                    <a:schemeClr val="bg1"/>
                  </a:solidFill>
                  <a:latin typeface="Arial" charset="0"/>
                </a:defRPr>
              </a:lvl6pPr>
              <a:lvl7pPr marL="2971800" indent="-228600" defTabSz="457200" eaLnBrk="0" fontAlgn="base" hangingPunct="0">
                <a:spcBef>
                  <a:spcPct val="0"/>
                </a:spcBef>
                <a:spcAft>
                  <a:spcPct val="0"/>
                </a:spcAft>
                <a:defRPr>
                  <a:solidFill>
                    <a:schemeClr val="bg1"/>
                  </a:solidFill>
                  <a:latin typeface="Arial" charset="0"/>
                </a:defRPr>
              </a:lvl7pPr>
              <a:lvl8pPr marL="3429000" indent="-228600" defTabSz="457200" eaLnBrk="0" fontAlgn="base" hangingPunct="0">
                <a:spcBef>
                  <a:spcPct val="0"/>
                </a:spcBef>
                <a:spcAft>
                  <a:spcPct val="0"/>
                </a:spcAft>
                <a:defRPr>
                  <a:solidFill>
                    <a:schemeClr val="bg1"/>
                  </a:solidFill>
                  <a:latin typeface="Arial" charset="0"/>
                </a:defRPr>
              </a:lvl8pPr>
              <a:lvl9pPr marL="3886200" indent="-228600" defTabSz="457200" eaLnBrk="0" fontAlgn="base" hangingPunct="0">
                <a:spcBef>
                  <a:spcPct val="0"/>
                </a:spcBef>
                <a:spcAft>
                  <a:spcPct val="0"/>
                </a:spcAft>
                <a:defRPr>
                  <a:solidFill>
                    <a:schemeClr val="bg1"/>
                  </a:solidFill>
                  <a:latin typeface="Arial" charset="0"/>
                </a:defRPr>
              </a:lvl9pPr>
            </a:lstStyle>
            <a:p>
              <a:pPr>
                <a:buClr>
                  <a:srgbClr val="000000"/>
                </a:buClr>
                <a:buSzPct val="100000"/>
                <a:buFont typeface="Arial" charset="0"/>
                <a:buNone/>
                <a:defRPr/>
              </a:pPr>
              <a:endParaRPr lang="en-US" altLang="zh-CN">
                <a:ea typeface="宋体" pitchFamily="2" charset="-122"/>
              </a:endParaRPr>
            </a:p>
          </p:txBody>
        </p:sp>
        <p:sp>
          <p:nvSpPr>
            <p:cNvPr id="1036" name="Oval 6"/>
            <p:cNvSpPr>
              <a:spLocks noChangeArrowheads="1"/>
            </p:cNvSpPr>
            <p:nvPr/>
          </p:nvSpPr>
          <p:spPr bwMode="auto">
            <a:xfrm flipH="1">
              <a:off x="1486" y="192"/>
              <a:ext cx="695" cy="696"/>
            </a:xfrm>
            <a:prstGeom prst="ellipse">
              <a:avLst/>
            </a:prstGeom>
            <a:noFill/>
            <a:ln w="28440">
              <a:solidFill>
                <a:srgbClr val="D9D8E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defTabSz="457200" eaLnBrk="0" fontAlgn="base" hangingPunct="0">
                <a:spcBef>
                  <a:spcPct val="0"/>
                </a:spcBef>
                <a:spcAft>
                  <a:spcPct val="0"/>
                </a:spcAft>
                <a:defRPr>
                  <a:solidFill>
                    <a:schemeClr val="bg1"/>
                  </a:solidFill>
                  <a:latin typeface="Arial" charset="0"/>
                </a:defRPr>
              </a:lvl6pPr>
              <a:lvl7pPr marL="2971800" indent="-228600" defTabSz="457200" eaLnBrk="0" fontAlgn="base" hangingPunct="0">
                <a:spcBef>
                  <a:spcPct val="0"/>
                </a:spcBef>
                <a:spcAft>
                  <a:spcPct val="0"/>
                </a:spcAft>
                <a:defRPr>
                  <a:solidFill>
                    <a:schemeClr val="bg1"/>
                  </a:solidFill>
                  <a:latin typeface="Arial" charset="0"/>
                </a:defRPr>
              </a:lvl7pPr>
              <a:lvl8pPr marL="3429000" indent="-228600" defTabSz="457200" eaLnBrk="0" fontAlgn="base" hangingPunct="0">
                <a:spcBef>
                  <a:spcPct val="0"/>
                </a:spcBef>
                <a:spcAft>
                  <a:spcPct val="0"/>
                </a:spcAft>
                <a:defRPr>
                  <a:solidFill>
                    <a:schemeClr val="bg1"/>
                  </a:solidFill>
                  <a:latin typeface="Arial" charset="0"/>
                </a:defRPr>
              </a:lvl8pPr>
              <a:lvl9pPr marL="3886200" indent="-228600" defTabSz="457200" eaLnBrk="0" fontAlgn="base" hangingPunct="0">
                <a:spcBef>
                  <a:spcPct val="0"/>
                </a:spcBef>
                <a:spcAft>
                  <a:spcPct val="0"/>
                </a:spcAft>
                <a:defRPr>
                  <a:solidFill>
                    <a:schemeClr val="bg1"/>
                  </a:solidFill>
                  <a:latin typeface="Arial" charset="0"/>
                </a:defRPr>
              </a:lvl9pPr>
            </a:lstStyle>
            <a:p>
              <a:pPr>
                <a:buClr>
                  <a:srgbClr val="000000"/>
                </a:buClr>
                <a:buSzPct val="100000"/>
                <a:buFont typeface="Arial" charset="0"/>
                <a:buNone/>
                <a:defRPr/>
              </a:pPr>
              <a:endParaRPr lang="en-US" altLang="zh-CN">
                <a:ea typeface="宋体" pitchFamily="2" charset="-122"/>
              </a:endParaRPr>
            </a:p>
          </p:txBody>
        </p:sp>
      </p:grpSp>
      <p:sp>
        <p:nvSpPr>
          <p:cNvPr id="1027" name="Rectangle 7"/>
          <p:cNvSpPr>
            <a:spLocks noGrp="1" noChangeArrowheads="1"/>
          </p:cNvSpPr>
          <p:nvPr>
            <p:ph type="body" idx="1"/>
          </p:nvPr>
        </p:nvSpPr>
        <p:spPr bwMode="auto">
          <a:xfrm>
            <a:off x="457200" y="1600200"/>
            <a:ext cx="8228013" cy="452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zh-CN"/>
              <a:t>Click to edit the outline text format</a:t>
            </a:r>
          </a:p>
          <a:p>
            <a:pPr lvl="1"/>
            <a:r>
              <a:rPr lang="en-GB" altLang="zh-CN"/>
              <a:t>Second Outline Level</a:t>
            </a:r>
          </a:p>
          <a:p>
            <a:pPr lvl="2"/>
            <a:r>
              <a:rPr lang="en-GB" altLang="zh-CN"/>
              <a:t>Third Outline Level</a:t>
            </a:r>
          </a:p>
          <a:p>
            <a:pPr lvl="3"/>
            <a:r>
              <a:rPr lang="en-GB" altLang="zh-CN"/>
              <a:t>Fourth Outline Level</a:t>
            </a:r>
          </a:p>
          <a:p>
            <a:pPr lvl="4"/>
            <a:r>
              <a:rPr lang="en-GB" altLang="zh-CN"/>
              <a:t>Fifth Outline Level</a:t>
            </a:r>
          </a:p>
          <a:p>
            <a:pPr lvl="4"/>
            <a:r>
              <a:rPr lang="en-GB" altLang="zh-CN"/>
              <a:t>Sixth Outline Level</a:t>
            </a:r>
          </a:p>
          <a:p>
            <a:pPr lvl="4"/>
            <a:r>
              <a:rPr lang="en-GB" altLang="zh-CN"/>
              <a:t>Seventh Outline Level</a:t>
            </a:r>
          </a:p>
          <a:p>
            <a:pPr lvl="4"/>
            <a:r>
              <a:rPr lang="en-GB" altLang="zh-CN"/>
              <a:t>Eighth Outline Level</a:t>
            </a:r>
          </a:p>
          <a:p>
            <a:pPr lvl="4"/>
            <a:r>
              <a:rPr lang="en-GB" altLang="zh-CN"/>
              <a:t>Ninth Outline Level</a:t>
            </a:r>
          </a:p>
        </p:txBody>
      </p:sp>
      <p:sp>
        <p:nvSpPr>
          <p:cNvPr id="1032" name="Rectangle 8"/>
          <p:cNvSpPr>
            <a:spLocks noGrp="1" noChangeArrowheads="1"/>
          </p:cNvSpPr>
          <p:nvPr>
            <p:ph type="dt"/>
          </p:nvPr>
        </p:nvSpPr>
        <p:spPr bwMode="auto">
          <a:xfrm>
            <a:off x="457200" y="6248400"/>
            <a:ext cx="21320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0" hangingPunct="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defRPr>
            </a:lvl1pPr>
          </a:lstStyle>
          <a:p>
            <a:pPr>
              <a:defRPr/>
            </a:pPr>
            <a:fld id="{52ACBEFA-D76D-4144-94F2-912852FE8497}" type="datetime1">
              <a:rPr lang="en-US" altLang="zh-CN" smtClean="0"/>
              <a:t>11/29/2020</a:t>
            </a:fld>
            <a:r>
              <a:rPr lang="en-GB" altLang="zh-CN">
                <a:ea typeface="宋体" pitchFamily="2" charset="-122"/>
              </a:rPr>
              <a:t>04/26/08</a:t>
            </a:r>
          </a:p>
        </p:txBody>
      </p:sp>
      <p:sp>
        <p:nvSpPr>
          <p:cNvPr id="1033" name="Rectangle 9"/>
          <p:cNvSpPr>
            <a:spLocks noGrp="1" noChangeArrowheads="1"/>
          </p:cNvSpPr>
          <p:nvPr>
            <p:ph type="ftr"/>
          </p:nvPr>
        </p:nvSpPr>
        <p:spPr bwMode="auto">
          <a:xfrm>
            <a:off x="3124200" y="6248400"/>
            <a:ext cx="28940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buClr>
                <a:srgbClr val="000000"/>
              </a:buClr>
              <a:buSzPct val="100000"/>
              <a:buFont typeface="Arial" charset="0"/>
              <a:buNone/>
              <a:defRPr sz="1000">
                <a:solidFill>
                  <a:srgbClr val="000000"/>
                </a:solidFill>
                <a:latin typeface="Arial" charset="0"/>
                <a:ea typeface="宋体" pitchFamily="2" charset="-122"/>
              </a:defRPr>
            </a:lvl1pPr>
          </a:lstStyle>
          <a:p>
            <a:pPr>
              <a:defRPr/>
            </a:pPr>
            <a:endParaRPr lang="en-GB" altLang="zh-CN"/>
          </a:p>
        </p:txBody>
      </p:sp>
      <p:sp>
        <p:nvSpPr>
          <p:cNvPr id="1034" name="Rectangle 10"/>
          <p:cNvSpPr>
            <a:spLocks noGrp="1" noChangeArrowheads="1"/>
          </p:cNvSpPr>
          <p:nvPr>
            <p:ph type="sldNum"/>
          </p:nvPr>
        </p:nvSpPr>
        <p:spPr bwMode="auto">
          <a:xfrm>
            <a:off x="6553200" y="6248400"/>
            <a:ext cx="21320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000000"/>
              </a:buClr>
              <a:buSzPct val="100000"/>
              <a:buFont typeface="Arial" panose="020B0604020202020204" pitchFamily="34" charset="0"/>
              <a:buNone/>
              <a:defRPr sz="1000">
                <a:solidFill>
                  <a:srgbClr val="000000"/>
                </a:solidFill>
                <a:ea typeface="宋体" panose="02010600030101010101" pitchFamily="2" charset="-122"/>
              </a:defRPr>
            </a:lvl1pPr>
          </a:lstStyle>
          <a:p>
            <a:pPr>
              <a:defRPr/>
            </a:pPr>
            <a:fld id="{E620403F-1BBD-4FBE-A4BB-64EBA3EB02F2}" type="slidenum">
              <a:rPr lang="zh-CN" altLang="en-GB"/>
              <a:pPr>
                <a:defRPr/>
              </a:pPr>
              <a:t>‹#›</a:t>
            </a:fld>
            <a:endParaRPr lang="en-GB" altLang="zh-CN"/>
          </a:p>
        </p:txBody>
      </p:sp>
      <p:sp>
        <p:nvSpPr>
          <p:cNvPr id="1031" name="Rectangle 11"/>
          <p:cNvSpPr>
            <a:spLocks noGrp="1" noChangeArrowheads="1"/>
          </p:cNvSpPr>
          <p:nvPr>
            <p:ph type="title"/>
          </p:nvPr>
        </p:nvSpPr>
        <p:spPr bwMode="auto">
          <a:xfrm>
            <a:off x="457200" y="274638"/>
            <a:ext cx="8228013"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zh-CN"/>
              <a:t>Click to edit the title text format</a:t>
            </a:r>
          </a:p>
        </p:txBody>
      </p:sp>
    </p:spTree>
  </p:cSld>
  <p:clrMap bg1="lt1" tx1="dk1" bg2="lt2" tx2="dk2" accent1="accent1" accent2="accent2" accent3="accent3" accent4="accent4" accent5="accent5" accent6="accent6" hlink="hlink" folHlink="folHlink"/>
  <p:sldLayoutIdLst>
    <p:sldLayoutId id="2147485526" r:id="rId1"/>
    <p:sldLayoutId id="2147485527" r:id="rId2"/>
    <p:sldLayoutId id="2147485528" r:id="rId3"/>
    <p:sldLayoutId id="2147485529" r:id="rId4"/>
    <p:sldLayoutId id="2147485530" r:id="rId5"/>
    <p:sldLayoutId id="2147485531" r:id="rId6"/>
    <p:sldLayoutId id="2147485532" r:id="rId7"/>
    <p:sldLayoutId id="2147485533" r:id="rId8"/>
    <p:sldLayoutId id="2147485534" r:id="rId9"/>
    <p:sldLayoutId id="2147485535" r:id="rId10"/>
    <p:sldLayoutId id="2147485536" r:id="rId11"/>
    <p:sldLayoutId id="2147485537" r:id="rId12"/>
    <p:sldLayoutId id="2147485538" r:id="rId13"/>
    <p:sldLayoutId id="2147485539" r:id="rId14"/>
  </p:sldLayoutIdLst>
  <p:hf sldNum="0" hdr="0" dt="0"/>
  <p:txStyles>
    <p:titleStyle>
      <a:lvl1pPr algn="l" defTabSz="457200" rtl="0" eaLnBrk="0" fontAlgn="base" hangingPunct="0">
        <a:spcBef>
          <a:spcPct val="0"/>
        </a:spcBef>
        <a:spcAft>
          <a:spcPct val="0"/>
        </a:spcAft>
        <a:buClr>
          <a:srgbClr val="000000"/>
        </a:buClr>
        <a:buSzPct val="100000"/>
        <a:buFont typeface="Arial" panose="020B0604020202020204" pitchFamily="34" charset="0"/>
        <a:defRPr sz="3800">
          <a:solidFill>
            <a:srgbClr val="000000"/>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Arial" panose="020B0604020202020204" pitchFamily="34" charset="0"/>
        <a:defRPr sz="3800">
          <a:solidFill>
            <a:srgbClr val="000000"/>
          </a:solidFill>
          <a:latin typeface="Arial" charset="0"/>
        </a:defRPr>
      </a:lvl2pPr>
      <a:lvl3pPr algn="l" defTabSz="457200" rtl="0" eaLnBrk="0" fontAlgn="base" hangingPunct="0">
        <a:spcBef>
          <a:spcPct val="0"/>
        </a:spcBef>
        <a:spcAft>
          <a:spcPct val="0"/>
        </a:spcAft>
        <a:buClr>
          <a:srgbClr val="000000"/>
        </a:buClr>
        <a:buSzPct val="100000"/>
        <a:buFont typeface="Arial" panose="020B0604020202020204" pitchFamily="34" charset="0"/>
        <a:defRPr sz="3800">
          <a:solidFill>
            <a:srgbClr val="000000"/>
          </a:solidFill>
          <a:latin typeface="Arial" charset="0"/>
        </a:defRPr>
      </a:lvl3pPr>
      <a:lvl4pPr algn="l" defTabSz="457200" rtl="0" eaLnBrk="0" fontAlgn="base" hangingPunct="0">
        <a:spcBef>
          <a:spcPct val="0"/>
        </a:spcBef>
        <a:spcAft>
          <a:spcPct val="0"/>
        </a:spcAft>
        <a:buClr>
          <a:srgbClr val="000000"/>
        </a:buClr>
        <a:buSzPct val="100000"/>
        <a:buFont typeface="Arial" panose="020B0604020202020204" pitchFamily="34" charset="0"/>
        <a:defRPr sz="3800">
          <a:solidFill>
            <a:srgbClr val="000000"/>
          </a:solidFill>
          <a:latin typeface="Arial" charset="0"/>
        </a:defRPr>
      </a:lvl4pPr>
      <a:lvl5pPr algn="l" defTabSz="457200" rtl="0" eaLnBrk="0" fontAlgn="base" hangingPunct="0">
        <a:spcBef>
          <a:spcPct val="0"/>
        </a:spcBef>
        <a:spcAft>
          <a:spcPct val="0"/>
        </a:spcAft>
        <a:buClr>
          <a:srgbClr val="000000"/>
        </a:buClr>
        <a:buSzPct val="100000"/>
        <a:buFont typeface="Arial" panose="020B0604020202020204" pitchFamily="34" charset="0"/>
        <a:defRPr sz="3800">
          <a:solidFill>
            <a:srgbClr val="000000"/>
          </a:solidFill>
          <a:latin typeface="Arial" charset="0"/>
        </a:defRPr>
      </a:lvl5pPr>
      <a:lvl6pPr marL="457200" algn="l" defTabSz="457200" rtl="0" fontAlgn="base">
        <a:spcBef>
          <a:spcPct val="0"/>
        </a:spcBef>
        <a:spcAft>
          <a:spcPct val="0"/>
        </a:spcAft>
        <a:buClr>
          <a:srgbClr val="000000"/>
        </a:buClr>
        <a:buSzPct val="100000"/>
        <a:buFont typeface="Arial" charset="0"/>
        <a:defRPr sz="3800">
          <a:solidFill>
            <a:srgbClr val="000000"/>
          </a:solidFill>
          <a:latin typeface="Arial" charset="0"/>
        </a:defRPr>
      </a:lvl6pPr>
      <a:lvl7pPr marL="914400" algn="l" defTabSz="457200" rtl="0" fontAlgn="base">
        <a:spcBef>
          <a:spcPct val="0"/>
        </a:spcBef>
        <a:spcAft>
          <a:spcPct val="0"/>
        </a:spcAft>
        <a:buClr>
          <a:srgbClr val="000000"/>
        </a:buClr>
        <a:buSzPct val="100000"/>
        <a:buFont typeface="Arial" charset="0"/>
        <a:defRPr sz="3800">
          <a:solidFill>
            <a:srgbClr val="000000"/>
          </a:solidFill>
          <a:latin typeface="Arial" charset="0"/>
        </a:defRPr>
      </a:lvl7pPr>
      <a:lvl8pPr marL="1371600" algn="l" defTabSz="457200" rtl="0" fontAlgn="base">
        <a:spcBef>
          <a:spcPct val="0"/>
        </a:spcBef>
        <a:spcAft>
          <a:spcPct val="0"/>
        </a:spcAft>
        <a:buClr>
          <a:srgbClr val="000000"/>
        </a:buClr>
        <a:buSzPct val="100000"/>
        <a:buFont typeface="Arial" charset="0"/>
        <a:defRPr sz="3800">
          <a:solidFill>
            <a:srgbClr val="000000"/>
          </a:solidFill>
          <a:latin typeface="Arial" charset="0"/>
        </a:defRPr>
      </a:lvl8pPr>
      <a:lvl9pPr marL="1828800" algn="l" defTabSz="457200" rtl="0" fontAlgn="base">
        <a:spcBef>
          <a:spcPct val="0"/>
        </a:spcBef>
        <a:spcAft>
          <a:spcPct val="0"/>
        </a:spcAft>
        <a:buClr>
          <a:srgbClr val="000000"/>
        </a:buClr>
        <a:buSzPct val="100000"/>
        <a:buFont typeface="Arial" charset="0"/>
        <a:defRPr sz="3800">
          <a:solidFill>
            <a:srgbClr val="000000"/>
          </a:solidFill>
          <a:latin typeface="Arial" charset="0"/>
        </a:defRPr>
      </a:lvl9pPr>
    </p:titleStyle>
    <p:bodyStyle>
      <a:lvl1pPr marL="341313" indent="-341313" algn="l" defTabSz="457200" rtl="0" eaLnBrk="0" fontAlgn="base" hangingPunct="0">
        <a:spcBef>
          <a:spcPts val="800"/>
        </a:spcBef>
        <a:spcAft>
          <a:spcPct val="0"/>
        </a:spcAft>
        <a:buClr>
          <a:srgbClr val="CCCCFF"/>
        </a:buClr>
        <a:buSzPct val="80000"/>
        <a:buFont typeface="Wingdings" panose="05000000000000000000" pitchFamily="2" charset="2"/>
        <a:buChar char=""/>
        <a:defRPr sz="3200">
          <a:solidFill>
            <a:srgbClr val="000000"/>
          </a:solidFill>
          <a:latin typeface="+mn-lt"/>
          <a:ea typeface="+mn-ea"/>
          <a:cs typeface="+mn-cs"/>
        </a:defRPr>
      </a:lvl1pPr>
      <a:lvl2pPr marL="741363" indent="-284163" algn="l" defTabSz="457200" rtl="0" eaLnBrk="0" fontAlgn="base" hangingPunct="0">
        <a:spcBef>
          <a:spcPts val="675"/>
        </a:spcBef>
        <a:spcAft>
          <a:spcPct val="0"/>
        </a:spcAft>
        <a:buClr>
          <a:srgbClr val="CCCCFF"/>
        </a:buClr>
        <a:buSzPct val="70000"/>
        <a:buFont typeface="Wingdings" panose="05000000000000000000" pitchFamily="2" charset="2"/>
        <a:buChar char=""/>
        <a:defRPr sz="2700">
          <a:solidFill>
            <a:srgbClr val="000000"/>
          </a:solidFill>
          <a:latin typeface="+mn-lt"/>
        </a:defRPr>
      </a:lvl2pPr>
      <a:lvl3pPr marL="1143000" indent="-228600" algn="l" defTabSz="457200" rtl="0" eaLnBrk="0" fontAlgn="base" hangingPunct="0">
        <a:spcBef>
          <a:spcPts val="575"/>
        </a:spcBef>
        <a:spcAft>
          <a:spcPct val="0"/>
        </a:spcAft>
        <a:buClr>
          <a:srgbClr val="CCCCFF"/>
        </a:buClr>
        <a:buSzPct val="65000"/>
        <a:buFont typeface="Wingdings" panose="05000000000000000000" pitchFamily="2" charset="2"/>
        <a:buChar char=""/>
        <a:defRPr sz="2300">
          <a:solidFill>
            <a:srgbClr val="000000"/>
          </a:solidFill>
          <a:latin typeface="+mn-lt"/>
        </a:defRPr>
      </a:lvl3pPr>
      <a:lvl4pPr marL="1600200" indent="-228600" algn="l" defTabSz="457200" rtl="0" eaLnBrk="0" fontAlgn="base" hangingPunct="0">
        <a:spcBef>
          <a:spcPts val="500"/>
        </a:spcBef>
        <a:spcAft>
          <a:spcPct val="0"/>
        </a:spcAft>
        <a:buClr>
          <a:srgbClr val="CCCCFF"/>
        </a:buClr>
        <a:buSzPct val="100000"/>
        <a:buFont typeface="Arial" panose="020B0604020202020204" pitchFamily="34" charset="0"/>
        <a:buChar char="•"/>
        <a:defRPr sz="2000">
          <a:solidFill>
            <a:srgbClr val="000000"/>
          </a:solidFill>
          <a:latin typeface="+mn-lt"/>
        </a:defRPr>
      </a:lvl4pPr>
      <a:lvl5pPr marL="2057400" indent="-228600" algn="l" defTabSz="457200" rtl="0" eaLnBrk="0" fontAlgn="base" hangingPunct="0">
        <a:spcBef>
          <a:spcPts val="500"/>
        </a:spcBef>
        <a:spcAft>
          <a:spcPct val="0"/>
        </a:spcAft>
        <a:buClr>
          <a:srgbClr val="CCCCFF"/>
        </a:buClr>
        <a:buSzPct val="100000"/>
        <a:buFont typeface="Wingdings" panose="05000000000000000000" pitchFamily="2" charset="2"/>
        <a:buChar char=""/>
        <a:defRPr sz="2000">
          <a:solidFill>
            <a:srgbClr val="000000"/>
          </a:solidFill>
          <a:latin typeface="+mn-lt"/>
        </a:defRPr>
      </a:lvl5pPr>
      <a:lvl6pPr marL="2514600" indent="-228600" algn="l" defTabSz="457200" rtl="0" fontAlgn="base">
        <a:spcBef>
          <a:spcPts val="500"/>
        </a:spcBef>
        <a:spcAft>
          <a:spcPct val="0"/>
        </a:spcAft>
        <a:buClr>
          <a:srgbClr val="CCCCFF"/>
        </a:buClr>
        <a:buSzPct val="100000"/>
        <a:buFont typeface="Wingdings" pitchFamily="2" charset="2"/>
        <a:buChar char=""/>
        <a:defRPr sz="2000">
          <a:solidFill>
            <a:srgbClr val="000000"/>
          </a:solidFill>
          <a:latin typeface="+mn-lt"/>
        </a:defRPr>
      </a:lvl6pPr>
      <a:lvl7pPr marL="2971800" indent="-228600" algn="l" defTabSz="457200" rtl="0" fontAlgn="base">
        <a:spcBef>
          <a:spcPts val="500"/>
        </a:spcBef>
        <a:spcAft>
          <a:spcPct val="0"/>
        </a:spcAft>
        <a:buClr>
          <a:srgbClr val="CCCCFF"/>
        </a:buClr>
        <a:buSzPct val="100000"/>
        <a:buFont typeface="Wingdings" pitchFamily="2" charset="2"/>
        <a:buChar char=""/>
        <a:defRPr sz="2000">
          <a:solidFill>
            <a:srgbClr val="000000"/>
          </a:solidFill>
          <a:latin typeface="+mn-lt"/>
        </a:defRPr>
      </a:lvl7pPr>
      <a:lvl8pPr marL="3429000" indent="-228600" algn="l" defTabSz="457200" rtl="0" fontAlgn="base">
        <a:spcBef>
          <a:spcPts val="500"/>
        </a:spcBef>
        <a:spcAft>
          <a:spcPct val="0"/>
        </a:spcAft>
        <a:buClr>
          <a:srgbClr val="CCCCFF"/>
        </a:buClr>
        <a:buSzPct val="100000"/>
        <a:buFont typeface="Wingdings" pitchFamily="2" charset="2"/>
        <a:buChar char=""/>
        <a:defRPr sz="2000">
          <a:solidFill>
            <a:srgbClr val="000000"/>
          </a:solidFill>
          <a:latin typeface="+mn-lt"/>
        </a:defRPr>
      </a:lvl8pPr>
      <a:lvl9pPr marL="3886200" indent="-228600" algn="l" defTabSz="457200" rtl="0" fontAlgn="base">
        <a:spcBef>
          <a:spcPts val="500"/>
        </a:spcBef>
        <a:spcAft>
          <a:spcPct val="0"/>
        </a:spcAft>
        <a:buClr>
          <a:srgbClr val="CCCCFF"/>
        </a:buClr>
        <a:buSzPct val="100000"/>
        <a:buFont typeface="Wingdings" pitchFamily="2" charset="2"/>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050" name="Group 1"/>
          <p:cNvGrpSpPr>
            <a:grpSpLocks/>
          </p:cNvGrpSpPr>
          <p:nvPr/>
        </p:nvGrpSpPr>
        <p:grpSpPr bwMode="auto">
          <a:xfrm>
            <a:off x="1658938" y="1600200"/>
            <a:ext cx="6835775" cy="3198813"/>
            <a:chOff x="1045" y="1008"/>
            <a:chExt cx="4306" cy="2015"/>
          </a:xfrm>
        </p:grpSpPr>
        <p:sp>
          <p:nvSpPr>
            <p:cNvPr id="2" name="Oval 2"/>
            <p:cNvSpPr>
              <a:spLocks noChangeArrowheads="1"/>
            </p:cNvSpPr>
            <p:nvPr/>
          </p:nvSpPr>
          <p:spPr bwMode="auto">
            <a:xfrm flipH="1">
              <a:off x="4392" y="1008"/>
              <a:ext cx="960" cy="960"/>
            </a:xfrm>
            <a:prstGeom prst="ellipse">
              <a:avLst/>
            </a:prstGeom>
            <a:solidFill>
              <a:srgbClr val="D9D8E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defTabSz="457200" eaLnBrk="0" fontAlgn="base" hangingPunct="0">
                <a:spcBef>
                  <a:spcPct val="0"/>
                </a:spcBef>
                <a:spcAft>
                  <a:spcPct val="0"/>
                </a:spcAft>
                <a:defRPr>
                  <a:solidFill>
                    <a:schemeClr val="bg1"/>
                  </a:solidFill>
                  <a:latin typeface="Arial" charset="0"/>
                </a:defRPr>
              </a:lvl6pPr>
              <a:lvl7pPr marL="2971800" indent="-228600" defTabSz="457200" eaLnBrk="0" fontAlgn="base" hangingPunct="0">
                <a:spcBef>
                  <a:spcPct val="0"/>
                </a:spcBef>
                <a:spcAft>
                  <a:spcPct val="0"/>
                </a:spcAft>
                <a:defRPr>
                  <a:solidFill>
                    <a:schemeClr val="bg1"/>
                  </a:solidFill>
                  <a:latin typeface="Arial" charset="0"/>
                </a:defRPr>
              </a:lvl7pPr>
              <a:lvl8pPr marL="3429000" indent="-228600" defTabSz="457200" eaLnBrk="0" fontAlgn="base" hangingPunct="0">
                <a:spcBef>
                  <a:spcPct val="0"/>
                </a:spcBef>
                <a:spcAft>
                  <a:spcPct val="0"/>
                </a:spcAft>
                <a:defRPr>
                  <a:solidFill>
                    <a:schemeClr val="bg1"/>
                  </a:solidFill>
                  <a:latin typeface="Arial" charset="0"/>
                </a:defRPr>
              </a:lvl8pPr>
              <a:lvl9pPr marL="3886200" indent="-228600" defTabSz="457200" eaLnBrk="0" fontAlgn="base" hangingPunct="0">
                <a:spcBef>
                  <a:spcPct val="0"/>
                </a:spcBef>
                <a:spcAft>
                  <a:spcPct val="0"/>
                </a:spcAft>
                <a:defRPr>
                  <a:solidFill>
                    <a:schemeClr val="bg1"/>
                  </a:solidFill>
                  <a:latin typeface="Arial" charset="0"/>
                </a:defRPr>
              </a:lvl9pPr>
            </a:lstStyle>
            <a:p>
              <a:pPr>
                <a:buClr>
                  <a:srgbClr val="000000"/>
                </a:buClr>
                <a:buSzPct val="100000"/>
                <a:buFont typeface="Arial" charset="0"/>
                <a:buNone/>
                <a:defRPr/>
              </a:pPr>
              <a:endParaRPr lang="en-US" altLang="zh-CN">
                <a:ea typeface="宋体" pitchFamily="2" charset="-122"/>
              </a:endParaRPr>
            </a:p>
          </p:txBody>
        </p:sp>
        <p:sp>
          <p:nvSpPr>
            <p:cNvPr id="3" name="Oval 3"/>
            <p:cNvSpPr>
              <a:spLocks noChangeArrowheads="1"/>
            </p:cNvSpPr>
            <p:nvPr/>
          </p:nvSpPr>
          <p:spPr bwMode="auto">
            <a:xfrm flipH="1">
              <a:off x="3264" y="1008"/>
              <a:ext cx="960" cy="960"/>
            </a:xfrm>
            <a:prstGeom prst="ellipse">
              <a:avLst/>
            </a:prstGeom>
            <a:solidFill>
              <a:srgbClr val="D9D8E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defTabSz="457200" eaLnBrk="0" fontAlgn="base" hangingPunct="0">
                <a:spcBef>
                  <a:spcPct val="0"/>
                </a:spcBef>
                <a:spcAft>
                  <a:spcPct val="0"/>
                </a:spcAft>
                <a:defRPr>
                  <a:solidFill>
                    <a:schemeClr val="bg1"/>
                  </a:solidFill>
                  <a:latin typeface="Arial" charset="0"/>
                </a:defRPr>
              </a:lvl6pPr>
              <a:lvl7pPr marL="2971800" indent="-228600" defTabSz="457200" eaLnBrk="0" fontAlgn="base" hangingPunct="0">
                <a:spcBef>
                  <a:spcPct val="0"/>
                </a:spcBef>
                <a:spcAft>
                  <a:spcPct val="0"/>
                </a:spcAft>
                <a:defRPr>
                  <a:solidFill>
                    <a:schemeClr val="bg1"/>
                  </a:solidFill>
                  <a:latin typeface="Arial" charset="0"/>
                </a:defRPr>
              </a:lvl7pPr>
              <a:lvl8pPr marL="3429000" indent="-228600" defTabSz="457200" eaLnBrk="0" fontAlgn="base" hangingPunct="0">
                <a:spcBef>
                  <a:spcPct val="0"/>
                </a:spcBef>
                <a:spcAft>
                  <a:spcPct val="0"/>
                </a:spcAft>
                <a:defRPr>
                  <a:solidFill>
                    <a:schemeClr val="bg1"/>
                  </a:solidFill>
                  <a:latin typeface="Arial" charset="0"/>
                </a:defRPr>
              </a:lvl8pPr>
              <a:lvl9pPr marL="3886200" indent="-228600" defTabSz="457200" eaLnBrk="0" fontAlgn="base" hangingPunct="0">
                <a:spcBef>
                  <a:spcPct val="0"/>
                </a:spcBef>
                <a:spcAft>
                  <a:spcPct val="0"/>
                </a:spcAft>
                <a:defRPr>
                  <a:solidFill>
                    <a:schemeClr val="bg1"/>
                  </a:solidFill>
                  <a:latin typeface="Arial" charset="0"/>
                </a:defRPr>
              </a:lvl9pPr>
            </a:lstStyle>
            <a:p>
              <a:pPr>
                <a:buClr>
                  <a:srgbClr val="000000"/>
                </a:buClr>
                <a:buSzPct val="100000"/>
                <a:buFont typeface="Arial" charset="0"/>
                <a:buNone/>
                <a:defRPr/>
              </a:pPr>
              <a:endParaRPr lang="en-US" altLang="zh-CN">
                <a:ea typeface="宋体" pitchFamily="2" charset="-122"/>
              </a:endParaRPr>
            </a:p>
          </p:txBody>
        </p:sp>
        <p:sp>
          <p:nvSpPr>
            <p:cNvPr id="4" name="Oval 4"/>
            <p:cNvSpPr>
              <a:spLocks noChangeArrowheads="1"/>
            </p:cNvSpPr>
            <p:nvPr/>
          </p:nvSpPr>
          <p:spPr bwMode="auto">
            <a:xfrm flipH="1">
              <a:off x="2136" y="1008"/>
              <a:ext cx="960" cy="960"/>
            </a:xfrm>
            <a:prstGeom prst="ellipse">
              <a:avLst/>
            </a:prstGeom>
            <a:noFill/>
            <a:ln w="28440">
              <a:solidFill>
                <a:srgbClr val="D9D8E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defTabSz="457200" eaLnBrk="0" fontAlgn="base" hangingPunct="0">
                <a:spcBef>
                  <a:spcPct val="0"/>
                </a:spcBef>
                <a:spcAft>
                  <a:spcPct val="0"/>
                </a:spcAft>
                <a:defRPr>
                  <a:solidFill>
                    <a:schemeClr val="bg1"/>
                  </a:solidFill>
                  <a:latin typeface="Arial" charset="0"/>
                </a:defRPr>
              </a:lvl6pPr>
              <a:lvl7pPr marL="2971800" indent="-228600" defTabSz="457200" eaLnBrk="0" fontAlgn="base" hangingPunct="0">
                <a:spcBef>
                  <a:spcPct val="0"/>
                </a:spcBef>
                <a:spcAft>
                  <a:spcPct val="0"/>
                </a:spcAft>
                <a:defRPr>
                  <a:solidFill>
                    <a:schemeClr val="bg1"/>
                  </a:solidFill>
                  <a:latin typeface="Arial" charset="0"/>
                </a:defRPr>
              </a:lvl7pPr>
              <a:lvl8pPr marL="3429000" indent="-228600" defTabSz="457200" eaLnBrk="0" fontAlgn="base" hangingPunct="0">
                <a:spcBef>
                  <a:spcPct val="0"/>
                </a:spcBef>
                <a:spcAft>
                  <a:spcPct val="0"/>
                </a:spcAft>
                <a:defRPr>
                  <a:solidFill>
                    <a:schemeClr val="bg1"/>
                  </a:solidFill>
                  <a:latin typeface="Arial" charset="0"/>
                </a:defRPr>
              </a:lvl8pPr>
              <a:lvl9pPr marL="3886200" indent="-228600" defTabSz="457200" eaLnBrk="0" fontAlgn="base" hangingPunct="0">
                <a:spcBef>
                  <a:spcPct val="0"/>
                </a:spcBef>
                <a:spcAft>
                  <a:spcPct val="0"/>
                </a:spcAft>
                <a:defRPr>
                  <a:solidFill>
                    <a:schemeClr val="bg1"/>
                  </a:solidFill>
                  <a:latin typeface="Arial" charset="0"/>
                </a:defRPr>
              </a:lvl9pPr>
            </a:lstStyle>
            <a:p>
              <a:pPr>
                <a:buClr>
                  <a:srgbClr val="000000"/>
                </a:buClr>
                <a:buSzPct val="100000"/>
                <a:buFont typeface="Arial" charset="0"/>
                <a:buNone/>
                <a:defRPr/>
              </a:pPr>
              <a:endParaRPr lang="en-US" altLang="zh-CN">
                <a:ea typeface="宋体" pitchFamily="2" charset="-122"/>
              </a:endParaRPr>
            </a:p>
          </p:txBody>
        </p:sp>
        <p:sp>
          <p:nvSpPr>
            <p:cNvPr id="2059" name="Oval 5"/>
            <p:cNvSpPr>
              <a:spLocks noChangeArrowheads="1"/>
            </p:cNvSpPr>
            <p:nvPr/>
          </p:nvSpPr>
          <p:spPr bwMode="auto">
            <a:xfrm flipH="1">
              <a:off x="2136" y="2064"/>
              <a:ext cx="960" cy="960"/>
            </a:xfrm>
            <a:prstGeom prst="ellipse">
              <a:avLst/>
            </a:prstGeom>
            <a:solidFill>
              <a:srgbClr val="D9D8E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defTabSz="457200" eaLnBrk="0" fontAlgn="base" hangingPunct="0">
                <a:spcBef>
                  <a:spcPct val="0"/>
                </a:spcBef>
                <a:spcAft>
                  <a:spcPct val="0"/>
                </a:spcAft>
                <a:defRPr>
                  <a:solidFill>
                    <a:schemeClr val="bg1"/>
                  </a:solidFill>
                  <a:latin typeface="Arial" charset="0"/>
                </a:defRPr>
              </a:lvl6pPr>
              <a:lvl7pPr marL="2971800" indent="-228600" defTabSz="457200" eaLnBrk="0" fontAlgn="base" hangingPunct="0">
                <a:spcBef>
                  <a:spcPct val="0"/>
                </a:spcBef>
                <a:spcAft>
                  <a:spcPct val="0"/>
                </a:spcAft>
                <a:defRPr>
                  <a:solidFill>
                    <a:schemeClr val="bg1"/>
                  </a:solidFill>
                  <a:latin typeface="Arial" charset="0"/>
                </a:defRPr>
              </a:lvl7pPr>
              <a:lvl8pPr marL="3429000" indent="-228600" defTabSz="457200" eaLnBrk="0" fontAlgn="base" hangingPunct="0">
                <a:spcBef>
                  <a:spcPct val="0"/>
                </a:spcBef>
                <a:spcAft>
                  <a:spcPct val="0"/>
                </a:spcAft>
                <a:defRPr>
                  <a:solidFill>
                    <a:schemeClr val="bg1"/>
                  </a:solidFill>
                  <a:latin typeface="Arial" charset="0"/>
                </a:defRPr>
              </a:lvl8pPr>
              <a:lvl9pPr marL="3886200" indent="-228600" defTabSz="457200" eaLnBrk="0" fontAlgn="base" hangingPunct="0">
                <a:spcBef>
                  <a:spcPct val="0"/>
                </a:spcBef>
                <a:spcAft>
                  <a:spcPct val="0"/>
                </a:spcAft>
                <a:defRPr>
                  <a:solidFill>
                    <a:schemeClr val="bg1"/>
                  </a:solidFill>
                  <a:latin typeface="Arial" charset="0"/>
                </a:defRPr>
              </a:lvl9pPr>
            </a:lstStyle>
            <a:p>
              <a:pPr>
                <a:buClr>
                  <a:srgbClr val="000000"/>
                </a:buClr>
                <a:buSzPct val="100000"/>
                <a:buFont typeface="Arial" charset="0"/>
                <a:buNone/>
                <a:defRPr/>
              </a:pPr>
              <a:endParaRPr lang="en-US" altLang="zh-CN">
                <a:ea typeface="宋体" pitchFamily="2" charset="-122"/>
              </a:endParaRPr>
            </a:p>
          </p:txBody>
        </p:sp>
        <p:sp>
          <p:nvSpPr>
            <p:cNvPr id="2060" name="Oval 6"/>
            <p:cNvSpPr>
              <a:spLocks noChangeArrowheads="1"/>
            </p:cNvSpPr>
            <p:nvPr/>
          </p:nvSpPr>
          <p:spPr bwMode="auto">
            <a:xfrm flipH="1">
              <a:off x="1045" y="2064"/>
              <a:ext cx="960" cy="960"/>
            </a:xfrm>
            <a:prstGeom prst="ellipse">
              <a:avLst/>
            </a:prstGeom>
            <a:solidFill>
              <a:srgbClr val="D9D8E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defTabSz="457200" eaLnBrk="0" fontAlgn="base" hangingPunct="0">
                <a:spcBef>
                  <a:spcPct val="0"/>
                </a:spcBef>
                <a:spcAft>
                  <a:spcPct val="0"/>
                </a:spcAft>
                <a:defRPr>
                  <a:solidFill>
                    <a:schemeClr val="bg1"/>
                  </a:solidFill>
                  <a:latin typeface="Arial" charset="0"/>
                </a:defRPr>
              </a:lvl6pPr>
              <a:lvl7pPr marL="2971800" indent="-228600" defTabSz="457200" eaLnBrk="0" fontAlgn="base" hangingPunct="0">
                <a:spcBef>
                  <a:spcPct val="0"/>
                </a:spcBef>
                <a:spcAft>
                  <a:spcPct val="0"/>
                </a:spcAft>
                <a:defRPr>
                  <a:solidFill>
                    <a:schemeClr val="bg1"/>
                  </a:solidFill>
                  <a:latin typeface="Arial" charset="0"/>
                </a:defRPr>
              </a:lvl7pPr>
              <a:lvl8pPr marL="3429000" indent="-228600" defTabSz="457200" eaLnBrk="0" fontAlgn="base" hangingPunct="0">
                <a:spcBef>
                  <a:spcPct val="0"/>
                </a:spcBef>
                <a:spcAft>
                  <a:spcPct val="0"/>
                </a:spcAft>
                <a:defRPr>
                  <a:solidFill>
                    <a:schemeClr val="bg1"/>
                  </a:solidFill>
                  <a:latin typeface="Arial" charset="0"/>
                </a:defRPr>
              </a:lvl8pPr>
              <a:lvl9pPr marL="3886200" indent="-228600" defTabSz="457200" eaLnBrk="0" fontAlgn="base" hangingPunct="0">
                <a:spcBef>
                  <a:spcPct val="0"/>
                </a:spcBef>
                <a:spcAft>
                  <a:spcPct val="0"/>
                </a:spcAft>
                <a:defRPr>
                  <a:solidFill>
                    <a:schemeClr val="bg1"/>
                  </a:solidFill>
                  <a:latin typeface="Arial" charset="0"/>
                </a:defRPr>
              </a:lvl9pPr>
            </a:lstStyle>
            <a:p>
              <a:pPr>
                <a:buClr>
                  <a:srgbClr val="000000"/>
                </a:buClr>
                <a:buSzPct val="100000"/>
                <a:buFont typeface="Arial" charset="0"/>
                <a:buNone/>
                <a:defRPr/>
              </a:pPr>
              <a:endParaRPr lang="en-US" altLang="zh-CN">
                <a:ea typeface="宋体" pitchFamily="2" charset="-122"/>
              </a:endParaRPr>
            </a:p>
          </p:txBody>
        </p:sp>
        <p:sp>
          <p:nvSpPr>
            <p:cNvPr id="2061" name="Oval 7"/>
            <p:cNvSpPr>
              <a:spLocks noChangeArrowheads="1"/>
            </p:cNvSpPr>
            <p:nvPr/>
          </p:nvSpPr>
          <p:spPr bwMode="auto">
            <a:xfrm flipH="1">
              <a:off x="4392" y="2064"/>
              <a:ext cx="960" cy="960"/>
            </a:xfrm>
            <a:prstGeom prst="ellipse">
              <a:avLst/>
            </a:prstGeom>
            <a:noFill/>
            <a:ln w="28440">
              <a:solidFill>
                <a:srgbClr val="D9D8E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defTabSz="457200" eaLnBrk="0" fontAlgn="base" hangingPunct="0">
                <a:spcBef>
                  <a:spcPct val="0"/>
                </a:spcBef>
                <a:spcAft>
                  <a:spcPct val="0"/>
                </a:spcAft>
                <a:defRPr>
                  <a:solidFill>
                    <a:schemeClr val="bg1"/>
                  </a:solidFill>
                  <a:latin typeface="Arial" charset="0"/>
                </a:defRPr>
              </a:lvl6pPr>
              <a:lvl7pPr marL="2971800" indent="-228600" defTabSz="457200" eaLnBrk="0" fontAlgn="base" hangingPunct="0">
                <a:spcBef>
                  <a:spcPct val="0"/>
                </a:spcBef>
                <a:spcAft>
                  <a:spcPct val="0"/>
                </a:spcAft>
                <a:defRPr>
                  <a:solidFill>
                    <a:schemeClr val="bg1"/>
                  </a:solidFill>
                  <a:latin typeface="Arial" charset="0"/>
                </a:defRPr>
              </a:lvl7pPr>
              <a:lvl8pPr marL="3429000" indent="-228600" defTabSz="457200" eaLnBrk="0" fontAlgn="base" hangingPunct="0">
                <a:spcBef>
                  <a:spcPct val="0"/>
                </a:spcBef>
                <a:spcAft>
                  <a:spcPct val="0"/>
                </a:spcAft>
                <a:defRPr>
                  <a:solidFill>
                    <a:schemeClr val="bg1"/>
                  </a:solidFill>
                  <a:latin typeface="Arial" charset="0"/>
                </a:defRPr>
              </a:lvl8pPr>
              <a:lvl9pPr marL="3886200" indent="-228600" defTabSz="457200" eaLnBrk="0" fontAlgn="base" hangingPunct="0">
                <a:spcBef>
                  <a:spcPct val="0"/>
                </a:spcBef>
                <a:spcAft>
                  <a:spcPct val="0"/>
                </a:spcAft>
                <a:defRPr>
                  <a:solidFill>
                    <a:schemeClr val="bg1"/>
                  </a:solidFill>
                  <a:latin typeface="Arial" charset="0"/>
                </a:defRPr>
              </a:lvl9pPr>
            </a:lstStyle>
            <a:p>
              <a:pPr>
                <a:buClr>
                  <a:srgbClr val="000000"/>
                </a:buClr>
                <a:buSzPct val="100000"/>
                <a:buFont typeface="Arial" charset="0"/>
                <a:buNone/>
                <a:defRPr/>
              </a:pPr>
              <a:endParaRPr lang="en-US" altLang="zh-CN">
                <a:ea typeface="宋体" pitchFamily="2" charset="-122"/>
              </a:endParaRPr>
            </a:p>
          </p:txBody>
        </p:sp>
      </p:grpSp>
      <p:sp>
        <p:nvSpPr>
          <p:cNvPr id="2056" name="Rectangle 8"/>
          <p:cNvSpPr>
            <a:spLocks noGrp="1" noChangeArrowheads="1"/>
          </p:cNvSpPr>
          <p:nvPr>
            <p:ph type="dt"/>
          </p:nvPr>
        </p:nvSpPr>
        <p:spPr bwMode="auto">
          <a:xfrm>
            <a:off x="457200" y="6248400"/>
            <a:ext cx="21320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hangingPunct="0">
              <a:buClr>
                <a:srgbClr val="000000"/>
              </a:buClr>
              <a:buSzPct val="45000"/>
              <a:buFont typeface="Wingdings" pitchFamily="2" charset="2"/>
              <a:buNone/>
              <a:tabLst>
                <a:tab pos="723900" algn="l"/>
                <a:tab pos="1447800" algn="l"/>
              </a:tabLst>
              <a:defRPr sz="1000">
                <a:solidFill>
                  <a:srgbClr val="000000"/>
                </a:solidFill>
                <a:latin typeface="Times New Roman" pitchFamily="18" charset="0"/>
              </a:defRPr>
            </a:lvl1pPr>
          </a:lstStyle>
          <a:p>
            <a:pPr>
              <a:defRPr/>
            </a:pPr>
            <a:fld id="{D1EE4074-0DC7-4631-9F20-B1D7CB80C90D}" type="datetime1">
              <a:rPr lang="en-US" altLang="zh-CN" smtClean="0"/>
              <a:t>11/29/2020</a:t>
            </a:fld>
            <a:r>
              <a:rPr lang="en-GB" altLang="zh-CN">
                <a:ea typeface="宋体" pitchFamily="2" charset="-122"/>
              </a:rPr>
              <a:t>04/26/08</a:t>
            </a:r>
          </a:p>
        </p:txBody>
      </p:sp>
      <p:sp>
        <p:nvSpPr>
          <p:cNvPr id="2057" name="Rectangle 9"/>
          <p:cNvSpPr>
            <a:spLocks noGrp="1" noChangeArrowheads="1"/>
          </p:cNvSpPr>
          <p:nvPr>
            <p:ph type="ftr"/>
          </p:nvPr>
        </p:nvSpPr>
        <p:spPr bwMode="auto">
          <a:xfrm>
            <a:off x="3124200" y="6248400"/>
            <a:ext cx="28940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eaLnBrk="1">
              <a:buClr>
                <a:srgbClr val="000000"/>
              </a:buClr>
              <a:buSzPct val="45000"/>
              <a:buFont typeface="Wingdings" pitchFamily="2" charset="2"/>
              <a:buNone/>
              <a:defRPr sz="1000">
                <a:solidFill>
                  <a:srgbClr val="000000"/>
                </a:solidFill>
                <a:latin typeface="Times New Roman" pitchFamily="18" charset="0"/>
                <a:ea typeface="宋体" pitchFamily="2" charset="-122"/>
              </a:defRPr>
            </a:lvl1pPr>
          </a:lstStyle>
          <a:p>
            <a:pPr>
              <a:defRPr/>
            </a:pPr>
            <a:endParaRPr lang="en-GB" altLang="zh-CN"/>
          </a:p>
        </p:txBody>
      </p:sp>
      <p:sp>
        <p:nvSpPr>
          <p:cNvPr id="2058" name="Rectangle 10"/>
          <p:cNvSpPr>
            <a:spLocks noGrp="1" noChangeArrowheads="1"/>
          </p:cNvSpPr>
          <p:nvPr>
            <p:ph type="sldNum"/>
          </p:nvPr>
        </p:nvSpPr>
        <p:spPr bwMode="auto">
          <a:xfrm>
            <a:off x="6553200" y="6248400"/>
            <a:ext cx="21320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Clr>
                <a:srgbClr val="000000"/>
              </a:buClr>
              <a:buSzPct val="45000"/>
              <a:buFont typeface="Wingdings" panose="05000000000000000000" pitchFamily="2" charset="2"/>
              <a:buNone/>
              <a:defRPr sz="1000">
                <a:solidFill>
                  <a:srgbClr val="000000"/>
                </a:solidFill>
                <a:latin typeface="Times New Roman" panose="02020603050405020304" pitchFamily="18" charset="0"/>
                <a:ea typeface="宋体" panose="02010600030101010101" pitchFamily="2" charset="-122"/>
              </a:defRPr>
            </a:lvl1pPr>
          </a:lstStyle>
          <a:p>
            <a:pPr>
              <a:defRPr/>
            </a:pPr>
            <a:fld id="{15EFBFCF-64E1-4177-85FA-E8561C334E0D}" type="slidenum">
              <a:rPr lang="zh-CN" altLang="en-GB"/>
              <a:pPr>
                <a:defRPr/>
              </a:pPr>
              <a:t>‹#›</a:t>
            </a:fld>
            <a:endParaRPr lang="en-GB" altLang="zh-CN"/>
          </a:p>
        </p:txBody>
      </p:sp>
      <p:sp>
        <p:nvSpPr>
          <p:cNvPr id="2054" name="Rectangle 11"/>
          <p:cNvSpPr>
            <a:spLocks noGrp="1" noChangeArrowheads="1"/>
          </p:cNvSpPr>
          <p:nvPr>
            <p:ph type="title"/>
          </p:nvPr>
        </p:nvSpPr>
        <p:spPr bwMode="auto">
          <a:xfrm>
            <a:off x="685800" y="1219200"/>
            <a:ext cx="7770813" cy="193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b" anchorCtr="0" compatLnSpc="1">
            <a:prstTxWarp prst="textNoShape">
              <a:avLst/>
            </a:prstTxWarp>
          </a:bodyPr>
          <a:lstStyle/>
          <a:p>
            <a:pPr lvl="0"/>
            <a:r>
              <a:rPr lang="en-GB" altLang="zh-CN"/>
              <a:t>Click to edit the title text format</a:t>
            </a:r>
          </a:p>
        </p:txBody>
      </p:sp>
      <p:sp>
        <p:nvSpPr>
          <p:cNvPr id="2055" name="Rectangle 12"/>
          <p:cNvSpPr>
            <a:spLocks noGrp="1" noChangeArrowheads="1"/>
          </p:cNvSpPr>
          <p:nvPr>
            <p:ph type="body" idx="1"/>
          </p:nvPr>
        </p:nvSpPr>
        <p:spPr bwMode="auto">
          <a:xfrm>
            <a:off x="457200" y="1604963"/>
            <a:ext cx="82280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lvl="0"/>
            <a:r>
              <a:rPr lang="en-GB" altLang="zh-CN"/>
              <a:t>Click to edit the outline text format</a:t>
            </a:r>
          </a:p>
          <a:p>
            <a:pPr lvl="1"/>
            <a:r>
              <a:rPr lang="en-GB" altLang="zh-CN"/>
              <a:t>Second Outline Level</a:t>
            </a:r>
          </a:p>
          <a:p>
            <a:pPr lvl="2"/>
            <a:r>
              <a:rPr lang="en-GB" altLang="zh-CN"/>
              <a:t>Third Outline Level</a:t>
            </a:r>
          </a:p>
          <a:p>
            <a:pPr lvl="3"/>
            <a:r>
              <a:rPr lang="en-GB" altLang="zh-CN"/>
              <a:t>Fourth Outline Level</a:t>
            </a:r>
          </a:p>
          <a:p>
            <a:pPr lvl="4"/>
            <a:r>
              <a:rPr lang="en-GB" altLang="zh-CN"/>
              <a:t>Fifth Outline Level</a:t>
            </a:r>
          </a:p>
          <a:p>
            <a:pPr lvl="4"/>
            <a:r>
              <a:rPr lang="en-GB" altLang="zh-CN"/>
              <a:t>Sixth Outline Level</a:t>
            </a:r>
          </a:p>
          <a:p>
            <a:pPr lvl="4"/>
            <a:r>
              <a:rPr lang="en-GB" altLang="zh-CN"/>
              <a:t>Seventh Outline Level</a:t>
            </a:r>
          </a:p>
          <a:p>
            <a:pPr lvl="4"/>
            <a:r>
              <a:rPr lang="en-GB" altLang="zh-CN"/>
              <a:t>Eighth Outline Level</a:t>
            </a:r>
          </a:p>
          <a:p>
            <a:pPr lvl="4"/>
            <a:r>
              <a:rPr lang="en-GB" altLang="zh-CN"/>
              <a:t>Ninth Outline Level</a:t>
            </a:r>
          </a:p>
        </p:txBody>
      </p:sp>
    </p:spTree>
  </p:cSld>
  <p:clrMap bg1="lt1" tx1="dk1" bg2="lt2" tx2="dk2" accent1="accent1" accent2="accent2" accent3="accent3" accent4="accent4" accent5="accent5" accent6="accent6" hlink="hlink" folHlink="folHlink"/>
  <p:sldLayoutIdLst>
    <p:sldLayoutId id="2147485540" r:id="rId1"/>
    <p:sldLayoutId id="2147485541" r:id="rId2"/>
    <p:sldLayoutId id="2147485542" r:id="rId3"/>
    <p:sldLayoutId id="2147485543" r:id="rId4"/>
    <p:sldLayoutId id="2147485544" r:id="rId5"/>
    <p:sldLayoutId id="2147485545" r:id="rId6"/>
    <p:sldLayoutId id="2147485546" r:id="rId7"/>
    <p:sldLayoutId id="2147485547" r:id="rId8"/>
    <p:sldLayoutId id="2147485548" r:id="rId9"/>
    <p:sldLayoutId id="2147485549" r:id="rId10"/>
    <p:sldLayoutId id="2147485550" r:id="rId11"/>
    <p:sldLayoutId id="2147485551" r:id="rId12"/>
    <p:sldLayoutId id="2147485552" r:id="rId13"/>
  </p:sldLayoutIdLst>
  <p:hf sldNum="0" hdr="0" dt="0"/>
  <p:txStyles>
    <p:titleStyle>
      <a:lvl1pPr algn="l" defTabSz="457200" rtl="0" eaLnBrk="0" fontAlgn="base" hangingPunct="0">
        <a:spcBef>
          <a:spcPct val="0"/>
        </a:spcBef>
        <a:spcAft>
          <a:spcPct val="0"/>
        </a:spcAft>
        <a:buClr>
          <a:srgbClr val="000000"/>
        </a:buClr>
        <a:buSzPct val="100000"/>
        <a:buFont typeface="Arial" panose="020B0604020202020204" pitchFamily="34" charset="0"/>
        <a:defRPr sz="3800">
          <a:solidFill>
            <a:srgbClr val="000000"/>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Arial" panose="020B0604020202020204" pitchFamily="34" charset="0"/>
        <a:defRPr sz="3800">
          <a:solidFill>
            <a:srgbClr val="000000"/>
          </a:solidFill>
          <a:latin typeface="Arial" charset="0"/>
        </a:defRPr>
      </a:lvl2pPr>
      <a:lvl3pPr algn="l" defTabSz="457200" rtl="0" eaLnBrk="0" fontAlgn="base" hangingPunct="0">
        <a:spcBef>
          <a:spcPct val="0"/>
        </a:spcBef>
        <a:spcAft>
          <a:spcPct val="0"/>
        </a:spcAft>
        <a:buClr>
          <a:srgbClr val="000000"/>
        </a:buClr>
        <a:buSzPct val="100000"/>
        <a:buFont typeface="Arial" panose="020B0604020202020204" pitchFamily="34" charset="0"/>
        <a:defRPr sz="3800">
          <a:solidFill>
            <a:srgbClr val="000000"/>
          </a:solidFill>
          <a:latin typeface="Arial" charset="0"/>
        </a:defRPr>
      </a:lvl3pPr>
      <a:lvl4pPr algn="l" defTabSz="457200" rtl="0" eaLnBrk="0" fontAlgn="base" hangingPunct="0">
        <a:spcBef>
          <a:spcPct val="0"/>
        </a:spcBef>
        <a:spcAft>
          <a:spcPct val="0"/>
        </a:spcAft>
        <a:buClr>
          <a:srgbClr val="000000"/>
        </a:buClr>
        <a:buSzPct val="100000"/>
        <a:buFont typeface="Arial" panose="020B0604020202020204" pitchFamily="34" charset="0"/>
        <a:defRPr sz="3800">
          <a:solidFill>
            <a:srgbClr val="000000"/>
          </a:solidFill>
          <a:latin typeface="Arial" charset="0"/>
        </a:defRPr>
      </a:lvl4pPr>
      <a:lvl5pPr algn="l" defTabSz="457200" rtl="0" eaLnBrk="0" fontAlgn="base" hangingPunct="0">
        <a:spcBef>
          <a:spcPct val="0"/>
        </a:spcBef>
        <a:spcAft>
          <a:spcPct val="0"/>
        </a:spcAft>
        <a:buClr>
          <a:srgbClr val="000000"/>
        </a:buClr>
        <a:buSzPct val="100000"/>
        <a:buFont typeface="Arial" panose="020B0604020202020204" pitchFamily="34" charset="0"/>
        <a:defRPr sz="3800">
          <a:solidFill>
            <a:srgbClr val="000000"/>
          </a:solidFill>
          <a:latin typeface="Arial" charset="0"/>
        </a:defRPr>
      </a:lvl5pPr>
      <a:lvl6pPr marL="457200" algn="l" defTabSz="457200" rtl="0" fontAlgn="base">
        <a:spcBef>
          <a:spcPct val="0"/>
        </a:spcBef>
        <a:spcAft>
          <a:spcPct val="0"/>
        </a:spcAft>
        <a:buClr>
          <a:srgbClr val="000000"/>
        </a:buClr>
        <a:buSzPct val="100000"/>
        <a:buFont typeface="Arial" charset="0"/>
        <a:defRPr sz="3800">
          <a:solidFill>
            <a:srgbClr val="000000"/>
          </a:solidFill>
          <a:latin typeface="Arial" charset="0"/>
        </a:defRPr>
      </a:lvl6pPr>
      <a:lvl7pPr marL="914400" algn="l" defTabSz="457200" rtl="0" fontAlgn="base">
        <a:spcBef>
          <a:spcPct val="0"/>
        </a:spcBef>
        <a:spcAft>
          <a:spcPct val="0"/>
        </a:spcAft>
        <a:buClr>
          <a:srgbClr val="000000"/>
        </a:buClr>
        <a:buSzPct val="100000"/>
        <a:buFont typeface="Arial" charset="0"/>
        <a:defRPr sz="3800">
          <a:solidFill>
            <a:srgbClr val="000000"/>
          </a:solidFill>
          <a:latin typeface="Arial" charset="0"/>
        </a:defRPr>
      </a:lvl7pPr>
      <a:lvl8pPr marL="1371600" algn="l" defTabSz="457200" rtl="0" fontAlgn="base">
        <a:spcBef>
          <a:spcPct val="0"/>
        </a:spcBef>
        <a:spcAft>
          <a:spcPct val="0"/>
        </a:spcAft>
        <a:buClr>
          <a:srgbClr val="000000"/>
        </a:buClr>
        <a:buSzPct val="100000"/>
        <a:buFont typeface="Arial" charset="0"/>
        <a:defRPr sz="3800">
          <a:solidFill>
            <a:srgbClr val="000000"/>
          </a:solidFill>
          <a:latin typeface="Arial" charset="0"/>
        </a:defRPr>
      </a:lvl8pPr>
      <a:lvl9pPr marL="1828800" algn="l" defTabSz="457200" rtl="0" fontAlgn="base">
        <a:spcBef>
          <a:spcPct val="0"/>
        </a:spcBef>
        <a:spcAft>
          <a:spcPct val="0"/>
        </a:spcAft>
        <a:buClr>
          <a:srgbClr val="000000"/>
        </a:buClr>
        <a:buSzPct val="100000"/>
        <a:buFont typeface="Arial" charset="0"/>
        <a:defRPr sz="3800">
          <a:solidFill>
            <a:srgbClr val="000000"/>
          </a:solidFill>
          <a:latin typeface="Arial" charset="0"/>
        </a:defRPr>
      </a:lvl9pPr>
    </p:titleStyle>
    <p:bodyStyle>
      <a:lvl1pPr marL="341313" indent="-341313" algn="l" defTabSz="457200" rtl="0" eaLnBrk="0" fontAlgn="base" hangingPunct="0">
        <a:spcBef>
          <a:spcPts val="800"/>
        </a:spcBef>
        <a:spcAft>
          <a:spcPct val="0"/>
        </a:spcAft>
        <a:buClr>
          <a:srgbClr val="CCCCFF"/>
        </a:buClr>
        <a:buSzPct val="80000"/>
        <a:buFont typeface="Wingdings" panose="05000000000000000000" pitchFamily="2" charset="2"/>
        <a:buChar char=""/>
        <a:defRPr sz="3200">
          <a:solidFill>
            <a:srgbClr val="000000"/>
          </a:solidFill>
          <a:latin typeface="+mn-lt"/>
          <a:ea typeface="+mn-ea"/>
          <a:cs typeface="+mn-cs"/>
        </a:defRPr>
      </a:lvl1pPr>
      <a:lvl2pPr marL="741363" indent="-284163" algn="l" defTabSz="457200" rtl="0" eaLnBrk="0" fontAlgn="base" hangingPunct="0">
        <a:spcBef>
          <a:spcPts val="675"/>
        </a:spcBef>
        <a:spcAft>
          <a:spcPct val="0"/>
        </a:spcAft>
        <a:buClr>
          <a:srgbClr val="CCCCFF"/>
        </a:buClr>
        <a:buSzPct val="70000"/>
        <a:buFont typeface="Wingdings" panose="05000000000000000000" pitchFamily="2" charset="2"/>
        <a:buChar char=""/>
        <a:defRPr sz="2700">
          <a:solidFill>
            <a:srgbClr val="000000"/>
          </a:solidFill>
          <a:latin typeface="+mn-lt"/>
        </a:defRPr>
      </a:lvl2pPr>
      <a:lvl3pPr marL="1143000" indent="-228600" algn="l" defTabSz="457200" rtl="0" eaLnBrk="0" fontAlgn="base" hangingPunct="0">
        <a:spcBef>
          <a:spcPts val="575"/>
        </a:spcBef>
        <a:spcAft>
          <a:spcPct val="0"/>
        </a:spcAft>
        <a:buClr>
          <a:srgbClr val="CCCCFF"/>
        </a:buClr>
        <a:buSzPct val="65000"/>
        <a:buFont typeface="Wingdings" panose="05000000000000000000" pitchFamily="2" charset="2"/>
        <a:buChar char=""/>
        <a:defRPr sz="2300">
          <a:solidFill>
            <a:srgbClr val="000000"/>
          </a:solidFill>
          <a:latin typeface="+mn-lt"/>
        </a:defRPr>
      </a:lvl3pPr>
      <a:lvl4pPr marL="1600200" indent="-228600" algn="l" defTabSz="457200" rtl="0" eaLnBrk="0" fontAlgn="base" hangingPunct="0">
        <a:spcBef>
          <a:spcPts val="500"/>
        </a:spcBef>
        <a:spcAft>
          <a:spcPct val="0"/>
        </a:spcAft>
        <a:buClr>
          <a:srgbClr val="CCCCFF"/>
        </a:buClr>
        <a:buSzPct val="100000"/>
        <a:buFont typeface="Arial" panose="020B0604020202020204" pitchFamily="34" charset="0"/>
        <a:buChar char="•"/>
        <a:defRPr sz="2000">
          <a:solidFill>
            <a:srgbClr val="000000"/>
          </a:solidFill>
          <a:latin typeface="+mn-lt"/>
        </a:defRPr>
      </a:lvl4pPr>
      <a:lvl5pPr marL="2057400" indent="-228600" algn="l" defTabSz="457200" rtl="0" eaLnBrk="0" fontAlgn="base" hangingPunct="0">
        <a:spcBef>
          <a:spcPts val="500"/>
        </a:spcBef>
        <a:spcAft>
          <a:spcPct val="0"/>
        </a:spcAft>
        <a:buClr>
          <a:srgbClr val="CCCCFF"/>
        </a:buClr>
        <a:buSzPct val="100000"/>
        <a:buFont typeface="Wingdings" panose="05000000000000000000" pitchFamily="2" charset="2"/>
        <a:buChar char=""/>
        <a:defRPr sz="2000">
          <a:solidFill>
            <a:srgbClr val="000000"/>
          </a:solidFill>
          <a:latin typeface="+mn-lt"/>
        </a:defRPr>
      </a:lvl5pPr>
      <a:lvl6pPr marL="2514600" indent="-228600" algn="l" defTabSz="457200" rtl="0" fontAlgn="base">
        <a:spcBef>
          <a:spcPts val="500"/>
        </a:spcBef>
        <a:spcAft>
          <a:spcPct val="0"/>
        </a:spcAft>
        <a:buClr>
          <a:srgbClr val="CCCCFF"/>
        </a:buClr>
        <a:buSzPct val="100000"/>
        <a:buFont typeface="Wingdings" pitchFamily="2" charset="2"/>
        <a:buChar char=""/>
        <a:defRPr sz="2000">
          <a:solidFill>
            <a:srgbClr val="000000"/>
          </a:solidFill>
          <a:latin typeface="+mn-lt"/>
        </a:defRPr>
      </a:lvl6pPr>
      <a:lvl7pPr marL="2971800" indent="-228600" algn="l" defTabSz="457200" rtl="0" fontAlgn="base">
        <a:spcBef>
          <a:spcPts val="500"/>
        </a:spcBef>
        <a:spcAft>
          <a:spcPct val="0"/>
        </a:spcAft>
        <a:buClr>
          <a:srgbClr val="CCCCFF"/>
        </a:buClr>
        <a:buSzPct val="100000"/>
        <a:buFont typeface="Wingdings" pitchFamily="2" charset="2"/>
        <a:buChar char=""/>
        <a:defRPr sz="2000">
          <a:solidFill>
            <a:srgbClr val="000000"/>
          </a:solidFill>
          <a:latin typeface="+mn-lt"/>
        </a:defRPr>
      </a:lvl7pPr>
      <a:lvl8pPr marL="3429000" indent="-228600" algn="l" defTabSz="457200" rtl="0" fontAlgn="base">
        <a:spcBef>
          <a:spcPts val="500"/>
        </a:spcBef>
        <a:spcAft>
          <a:spcPct val="0"/>
        </a:spcAft>
        <a:buClr>
          <a:srgbClr val="CCCCFF"/>
        </a:buClr>
        <a:buSzPct val="100000"/>
        <a:buFont typeface="Wingdings" pitchFamily="2" charset="2"/>
        <a:buChar char=""/>
        <a:defRPr sz="2000">
          <a:solidFill>
            <a:srgbClr val="000000"/>
          </a:solidFill>
          <a:latin typeface="+mn-lt"/>
        </a:defRPr>
      </a:lvl8pPr>
      <a:lvl9pPr marL="3886200" indent="-228600" algn="l" defTabSz="457200" rtl="0" fontAlgn="base">
        <a:spcBef>
          <a:spcPts val="500"/>
        </a:spcBef>
        <a:spcAft>
          <a:spcPct val="0"/>
        </a:spcAft>
        <a:buClr>
          <a:srgbClr val="CCCCFF"/>
        </a:buClr>
        <a:buSzPct val="100000"/>
        <a:buFont typeface="Wingdings" pitchFamily="2" charset="2"/>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90.png"/></Relationships>
</file>

<file path=ppt/slides/_rels/slide24.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48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8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8.png"/><Relationship Id="rId5" Type="http://schemas.openxmlformats.org/officeDocument/2006/relationships/image" Target="../media/image7.gif"/><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a:xfrm>
            <a:off x="-77912" y="794249"/>
            <a:ext cx="9220200" cy="2168525"/>
          </a:xfrm>
        </p:spPr>
        <p:txBody>
          <a:bodyPr/>
          <a:lstStyle/>
          <a:p>
            <a:pPr algn="ctr" eaLnBrk="1" hangingPunct="1">
              <a:lnSpc>
                <a:spcPct val="110000"/>
              </a:lnSpc>
              <a:spcBef>
                <a:spcPts val="600"/>
              </a:spcBef>
              <a:buClr>
                <a:srgbClr val="CCCCFF"/>
              </a:buClr>
              <a:buSzPct val="8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600" i="0" dirty="0">
                <a:solidFill>
                  <a:srgbClr val="333333"/>
                </a:solidFill>
                <a:effectLst/>
                <a:latin typeface="Comic Sans MS" panose="030F0702030302020204" pitchFamily="66" charset="0"/>
              </a:rPr>
              <a:t>On Optimal Partitioning and Scheduling </a:t>
            </a:r>
            <a:br>
              <a:rPr lang="en-US" sz="3600" i="0" dirty="0">
                <a:solidFill>
                  <a:srgbClr val="333333"/>
                </a:solidFill>
                <a:effectLst/>
                <a:latin typeface="Comic Sans MS" panose="030F0702030302020204" pitchFamily="66" charset="0"/>
              </a:rPr>
            </a:br>
            <a:r>
              <a:rPr lang="en-US" sz="3600" i="0" dirty="0">
                <a:solidFill>
                  <a:srgbClr val="333333"/>
                </a:solidFill>
                <a:effectLst/>
                <a:latin typeface="Comic Sans MS" panose="030F0702030302020204" pitchFamily="66" charset="0"/>
              </a:rPr>
              <a:t>of DNNs in Mobile Edge/Cloud Computing</a:t>
            </a:r>
            <a:endParaRPr lang="en-US" altLang="zh-CN" sz="3600" dirty="0">
              <a:solidFill>
                <a:schemeClr val="tx1"/>
              </a:solidFill>
              <a:latin typeface="Comic Sans MS" panose="030F0702030302020204" pitchFamily="66" charset="0"/>
              <a:ea typeface="宋体" panose="02010600030101010101" pitchFamily="2" charset="-122"/>
              <a:cs typeface="+mn-cs"/>
            </a:endParaRPr>
          </a:p>
        </p:txBody>
      </p:sp>
      <p:sp>
        <p:nvSpPr>
          <p:cNvPr id="6147" name="Rectangle 2"/>
          <p:cNvSpPr>
            <a:spLocks noGrp="1" noChangeArrowheads="1"/>
          </p:cNvSpPr>
          <p:nvPr>
            <p:ph type="subTitle" idx="4294967295"/>
          </p:nvPr>
        </p:nvSpPr>
        <p:spPr>
          <a:xfrm>
            <a:off x="685799" y="3810000"/>
            <a:ext cx="7543800" cy="1820862"/>
          </a:xfrm>
        </p:spPr>
        <p:txBody>
          <a:bodyPr lIns="90000" tIns="46800" rIns="90000" bIns="46800"/>
          <a:lstStyle/>
          <a:p>
            <a:pPr marL="0" indent="0" algn="ctr" eaLnBrk="1" hangingPunct="1">
              <a:lnSpc>
                <a:spcPct val="110000"/>
              </a:lnSpc>
              <a:spcBef>
                <a:spcPts val="600"/>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sz="2400" dirty="0">
                <a:solidFill>
                  <a:srgbClr val="0070C0"/>
                </a:solidFill>
                <a:latin typeface="Comic Sans MS" panose="030F0702030302020204" pitchFamily="66" charset="0"/>
                <a:ea typeface="宋体" panose="02010600030101010101" pitchFamily="2" charset="-122"/>
              </a:rPr>
              <a:t>Jie Wu</a:t>
            </a:r>
          </a:p>
          <a:p>
            <a:pPr marL="0" indent="0" algn="ctr" eaLnBrk="1" hangingPunct="1">
              <a:lnSpc>
                <a:spcPct val="110000"/>
              </a:lnSpc>
              <a:spcBef>
                <a:spcPts val="600"/>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sz="2000" dirty="0">
                <a:solidFill>
                  <a:schemeClr val="tx1"/>
                </a:solidFill>
                <a:latin typeface="Comic Sans MS" panose="030F0702030302020204" pitchFamily="66" charset="0"/>
                <a:ea typeface="宋体" panose="02010600030101010101" pitchFamily="2" charset="-122"/>
              </a:rPr>
              <a:t>Dept. of Computer and Information Sciences </a:t>
            </a:r>
          </a:p>
          <a:p>
            <a:pPr marL="0" indent="0" algn="ctr" eaLnBrk="1" hangingPunct="1">
              <a:lnSpc>
                <a:spcPct val="110000"/>
              </a:lnSpc>
              <a:spcBef>
                <a:spcPts val="600"/>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sz="2000" dirty="0">
                <a:latin typeface="Comic Sans MS" panose="030F0702030302020204" pitchFamily="66" charset="0"/>
                <a:ea typeface="宋体" panose="02010600030101010101" pitchFamily="2" charset="-122"/>
              </a:rPr>
              <a:t>Temple University</a:t>
            </a:r>
            <a:r>
              <a:rPr lang="en-US" altLang="zh-CN" sz="2000" dirty="0">
                <a:latin typeface="Comic Sans MS" panose="030F0702030302020204" pitchFamily="66" charset="0"/>
                <a:ea typeface="宋体" panose="02010600030101010101" pitchFamily="2" charset="-122"/>
              </a:rPr>
              <a:t>,</a:t>
            </a:r>
            <a:r>
              <a:rPr lang="zh-CN" altLang="en-US" sz="2000" dirty="0">
                <a:latin typeface="Comic Sans MS" panose="030F0702030302020204" pitchFamily="66" charset="0"/>
                <a:ea typeface="宋体" panose="02010600030101010101" pitchFamily="2" charset="-122"/>
              </a:rPr>
              <a:t> </a:t>
            </a:r>
            <a:r>
              <a:rPr lang="en-US" altLang="zh-CN" sz="2000" dirty="0">
                <a:latin typeface="Comic Sans MS" panose="030F0702030302020204" pitchFamily="66" charset="0"/>
                <a:ea typeface="宋体" panose="02010600030101010101" pitchFamily="2" charset="-122"/>
              </a:rPr>
              <a:t>USA</a:t>
            </a:r>
          </a:p>
          <a:p>
            <a:pPr marL="0" indent="0" algn="ctr" eaLnBrk="1" hangingPunct="1">
              <a:lnSpc>
                <a:spcPct val="110000"/>
              </a:lnSpc>
              <a:spcBef>
                <a:spcPts val="600"/>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zh-CN" sz="2000" dirty="0">
              <a:latin typeface="Comic Sans MS" panose="030F0702030302020204" pitchFamily="66" charset="0"/>
              <a:ea typeface="宋体" panose="02010600030101010101" pitchFamily="2" charset="-122"/>
            </a:endParaRPr>
          </a:p>
          <a:p>
            <a:pPr marL="0" indent="0" algn="ctr" eaLnBrk="1" hangingPunct="1">
              <a:lnSpc>
                <a:spcPct val="110000"/>
              </a:lnSpc>
              <a:spcBef>
                <a:spcPts val="600"/>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zh-CN" sz="2000" dirty="0">
              <a:latin typeface="Comic Sans MS" panose="030F0702030302020204" pitchFamily="66" charset="0"/>
              <a:ea typeface="宋体" panose="02010600030101010101" pitchFamily="2" charset="-122"/>
            </a:endParaRPr>
          </a:p>
          <a:p>
            <a:pPr marL="0" indent="0" algn="ctr" eaLnBrk="1" hangingPunct="1">
              <a:lnSpc>
                <a:spcPct val="110000"/>
              </a:lnSpc>
              <a:spcBef>
                <a:spcPts val="600"/>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zh-CN" sz="2000" dirty="0">
              <a:latin typeface="Comic Sans MS" panose="030F0702030302020204" pitchFamily="66" charset="0"/>
              <a:ea typeface="宋体" panose="02010600030101010101" pitchFamily="2" charset="-122"/>
            </a:endParaRPr>
          </a:p>
          <a:p>
            <a:pPr marL="0" indent="0" algn="r" eaLnBrk="1" hangingPunct="1">
              <a:lnSpc>
                <a:spcPct val="80000"/>
              </a:lnSpc>
              <a:spcBef>
                <a:spcPts val="600"/>
              </a:spcBef>
              <a:buFont typeface="Wingdings" panose="05000000000000000000"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zh-CN" altLang="en-GB" sz="2000" dirty="0">
              <a:latin typeface="Comic Sans MS" panose="030F0702030302020204" pitchFamily="66" charset="0"/>
              <a:ea typeface="宋体" panose="02010600030101010101" pitchFamily="2" charset="-122"/>
            </a:endParaRPr>
          </a:p>
        </p:txBody>
      </p:sp>
      <p:sp>
        <p:nvSpPr>
          <p:cNvPr id="2" name="Footer Placeholder 1">
            <a:extLst>
              <a:ext uri="{FF2B5EF4-FFF2-40B4-BE49-F238E27FC236}">
                <a16:creationId xmlns:a16="http://schemas.microsoft.com/office/drawing/2014/main" id="{DAEE6CF1-EDC5-44D3-B6B6-F8B960852DEF}"/>
              </a:ext>
            </a:extLst>
          </p:cNvPr>
          <p:cNvSpPr>
            <a:spLocks noGrp="1"/>
          </p:cNvSpPr>
          <p:nvPr>
            <p:ph type="ftr" idx="11"/>
          </p:nvPr>
        </p:nvSpPr>
        <p:spPr>
          <a:xfrm>
            <a:off x="3010693" y="6292939"/>
            <a:ext cx="2894013" cy="455613"/>
          </a:xfrm>
        </p:spPr>
        <p:txBody>
          <a:bodyPr/>
          <a:lstStyle/>
          <a:p>
            <a:pPr>
              <a:defRPr/>
            </a:pPr>
            <a:r>
              <a:rPr lang="en-GB" altLang="zh-CN" sz="1400" dirty="0">
                <a:latin typeface="Comic Sans MS" panose="030F0702030302020204" pitchFamily="66" charset="0"/>
              </a:rPr>
              <a:t>ICPADS 2020</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0B62163-E9B3-46B6-9B4C-F2B6272D3F6D}"/>
              </a:ext>
            </a:extLst>
          </p:cNvPr>
          <p:cNvSpPr/>
          <p:nvPr/>
        </p:nvSpPr>
        <p:spPr bwMode="auto">
          <a:xfrm>
            <a:off x="898789" y="5105400"/>
            <a:ext cx="7649634" cy="533400"/>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endParaRPr kumimoji="0" lang="en-US" sz="1800" b="0" i="0" u="none" strike="noStrike" cap="none" normalizeH="0" baseline="0" dirty="0">
              <a:ln>
                <a:noFill/>
              </a:ln>
              <a:solidFill>
                <a:schemeClr val="accent2">
                  <a:lumMod val="20000"/>
                  <a:lumOff val="80000"/>
                </a:schemeClr>
              </a:solidFill>
              <a:effectLst/>
              <a:latin typeface="Arial" charset="0"/>
            </a:endParaRPr>
          </a:p>
        </p:txBody>
      </p:sp>
      <p:sp>
        <p:nvSpPr>
          <p:cNvPr id="2" name="Title 1"/>
          <p:cNvSpPr>
            <a:spLocks noGrp="1"/>
          </p:cNvSpPr>
          <p:nvPr>
            <p:ph type="title"/>
          </p:nvPr>
        </p:nvSpPr>
        <p:spPr>
          <a:xfrm>
            <a:off x="609600" y="353730"/>
            <a:ext cx="8228013" cy="1141412"/>
          </a:xfrm>
        </p:spPr>
        <p:txBody>
          <a:bodyPr/>
          <a:lstStyle/>
          <a:p>
            <a:r>
              <a:rPr lang="en-US" altLang="zh-CN" dirty="0">
                <a:latin typeface="Comic Sans MS" charset="0"/>
                <a:ea typeface="Comic Sans MS" charset="0"/>
                <a:cs typeface="Comic Sans MS" charset="0"/>
              </a:rPr>
              <a:t> 3. Optimal Scheduling</a:t>
            </a:r>
            <a:endParaRPr lang="en-US" sz="2400" dirty="0">
              <a:latin typeface="Comic Sans MS" charset="0"/>
              <a:ea typeface="Comic Sans MS" charset="0"/>
              <a:cs typeface="Comic Sans MS" charset="0"/>
            </a:endParaRPr>
          </a:p>
        </p:txBody>
      </p:sp>
      <p:sp>
        <p:nvSpPr>
          <p:cNvPr id="3" name="Content Placeholder 2"/>
          <p:cNvSpPr>
            <a:spLocks noGrp="1"/>
          </p:cNvSpPr>
          <p:nvPr>
            <p:ph idx="1"/>
          </p:nvPr>
        </p:nvSpPr>
        <p:spPr>
          <a:xfrm>
            <a:off x="490860" y="1588920"/>
            <a:ext cx="8228013" cy="4915350"/>
          </a:xfrm>
          <a:noFill/>
          <a:ln>
            <a:noFill/>
          </a:ln>
        </p:spPr>
        <p:txBody>
          <a:bodyPr/>
          <a:lstStyle/>
          <a:p>
            <a:r>
              <a:rPr lang="en-US" altLang="zh-CN" sz="2500" dirty="0">
                <a:solidFill>
                  <a:schemeClr val="tx1"/>
                </a:solidFill>
                <a:latin typeface="Comic Sans MS" charset="0"/>
                <a:ea typeface="Comic Sans MS" charset="0"/>
                <a:cs typeface="Comic Sans MS" charset="0"/>
              </a:rPr>
              <a:t>DNN Computation Offloading Optimization (DCOO)</a:t>
            </a:r>
          </a:p>
          <a:p>
            <a:pPr lvl="1">
              <a:lnSpc>
                <a:spcPct val="150000"/>
              </a:lnSpc>
            </a:pPr>
            <a:r>
              <a:rPr lang="en-US" altLang="zh-CN" sz="2000" dirty="0">
                <a:solidFill>
                  <a:schemeClr val="tx1"/>
                </a:solidFill>
                <a:latin typeface="Comic Sans MS" charset="0"/>
                <a:ea typeface="Comic Sans MS" charset="0"/>
                <a:cs typeface="Comic Sans MS" charset="0"/>
              </a:rPr>
              <a:t>DCOO: optimal scheduling (in terms of minimum </a:t>
            </a:r>
            <a:r>
              <a:rPr lang="en-US" altLang="zh-CN" sz="2000" dirty="0" err="1">
                <a:solidFill>
                  <a:srgbClr val="0070C0"/>
                </a:solidFill>
                <a:latin typeface="Comic Sans MS" charset="0"/>
                <a:ea typeface="Comic Sans MS" charset="0"/>
                <a:cs typeface="Comic Sans MS" charset="0"/>
              </a:rPr>
              <a:t>makespan</a:t>
            </a:r>
            <a:r>
              <a:rPr lang="en-US" altLang="zh-CN" sz="2000" dirty="0">
                <a:solidFill>
                  <a:schemeClr val="tx1"/>
                </a:solidFill>
                <a:latin typeface="Comic Sans MS" charset="0"/>
                <a:ea typeface="Comic Sans MS" charset="0"/>
                <a:cs typeface="Comic Sans MS" charset="0"/>
              </a:rPr>
              <a:t>) for a given partition (i.e., cut).</a:t>
            </a:r>
          </a:p>
          <a:p>
            <a:pPr lvl="1"/>
            <a:endParaRPr lang="en-US" altLang="zh-CN" sz="800" dirty="0">
              <a:solidFill>
                <a:schemeClr val="tx1"/>
              </a:solidFill>
              <a:latin typeface="Comic Sans MS" charset="0"/>
              <a:ea typeface="Comic Sans MS" charset="0"/>
              <a:cs typeface="Comic Sans MS" charset="0"/>
            </a:endParaRPr>
          </a:p>
          <a:p>
            <a:r>
              <a:rPr lang="en-US" altLang="zh-CN" sz="2500" dirty="0">
                <a:solidFill>
                  <a:schemeClr val="tx1"/>
                </a:solidFill>
                <a:latin typeface="Comic Sans MS" charset="0"/>
                <a:ea typeface="Comic Sans MS" charset="0"/>
                <a:cs typeface="Comic Sans MS" charset="0"/>
              </a:rPr>
              <a:t>Cases of DNN</a:t>
            </a:r>
          </a:p>
          <a:p>
            <a:pPr lvl="1"/>
            <a:r>
              <a:rPr lang="en-US" altLang="zh-CN" sz="2000" dirty="0">
                <a:latin typeface="Comic Sans MS" charset="0"/>
                <a:ea typeface="Comic Sans MS" charset="0"/>
                <a:cs typeface="Comic Sans MS" charset="0"/>
              </a:rPr>
              <a:t>Line-structure: trivial </a:t>
            </a:r>
          </a:p>
          <a:p>
            <a:pPr lvl="1"/>
            <a:r>
              <a:rPr lang="en-US" altLang="zh-CN" sz="2000" dirty="0">
                <a:latin typeface="Comic Sans MS" charset="0"/>
                <a:ea typeface="Comic Sans MS" charset="0"/>
                <a:cs typeface="Comic Sans MS" charset="0"/>
              </a:rPr>
              <a:t>Multi-path: hard</a:t>
            </a:r>
          </a:p>
          <a:p>
            <a:pPr lvl="1"/>
            <a:r>
              <a:rPr lang="en-US" altLang="zh-CN" sz="2000" dirty="0">
                <a:latin typeface="Comic Sans MS" charset="0"/>
                <a:ea typeface="Comic Sans MS" charset="0"/>
                <a:cs typeface="Comic Sans MS" charset="0"/>
              </a:rPr>
              <a:t>DAG: hard</a:t>
            </a:r>
          </a:p>
          <a:p>
            <a:pPr lvl="1"/>
            <a:endParaRPr lang="en-US" altLang="zh-CN" sz="800" dirty="0">
              <a:solidFill>
                <a:schemeClr val="accent2">
                  <a:lumMod val="20000"/>
                  <a:lumOff val="80000"/>
                </a:schemeClr>
              </a:solidFill>
              <a:latin typeface="Comic Sans MS" charset="0"/>
              <a:ea typeface="Comic Sans MS" charset="0"/>
              <a:cs typeface="Comic Sans MS" charset="0"/>
            </a:endParaRPr>
          </a:p>
          <a:p>
            <a:pPr marL="0" indent="0">
              <a:buNone/>
            </a:pPr>
            <a:r>
              <a:rPr lang="en-US" altLang="zh-CN" sz="2500" dirty="0">
                <a:latin typeface="Comic Sans MS" charset="0"/>
                <a:ea typeface="Comic Sans MS" charset="0"/>
                <a:cs typeface="Comic Sans MS" charset="0"/>
              </a:rPr>
              <a:t>    </a:t>
            </a:r>
            <a:r>
              <a:rPr lang="en-US" altLang="zh-CN" sz="2400" dirty="0">
                <a:latin typeface="Comic Sans MS" charset="0"/>
                <a:ea typeface="Comic Sans MS" charset="0"/>
                <a:cs typeface="Comic Sans MS" charset="0"/>
              </a:rPr>
              <a:t>Theorem 1: DCOO is NP-hard for a multi-path DNN.</a:t>
            </a:r>
          </a:p>
          <a:p>
            <a:pPr marL="0" indent="0">
              <a:buNone/>
            </a:pPr>
            <a:endParaRPr lang="en-US" altLang="zh-CN" sz="800" dirty="0">
              <a:latin typeface="Comic Sans MS" charset="0"/>
              <a:ea typeface="Comic Sans MS" charset="0"/>
              <a:cs typeface="Comic Sans MS" charset="0"/>
            </a:endParaRPr>
          </a:p>
          <a:p>
            <a:pPr marL="0" indent="0">
              <a:buNone/>
            </a:pPr>
            <a:r>
              <a:rPr lang="en-US" altLang="zh-CN" sz="2400" dirty="0">
                <a:latin typeface="Comic Sans MS" charset="0"/>
                <a:ea typeface="Comic Sans MS" charset="0"/>
                <a:cs typeface="Comic Sans MS" charset="0"/>
              </a:rPr>
              <a:t>      </a:t>
            </a:r>
            <a:r>
              <a:rPr lang="en-US" altLang="zh-CN" sz="2200" dirty="0">
                <a:latin typeface="Comic Sans MS" charset="0"/>
                <a:ea typeface="Comic Sans MS" charset="0"/>
                <a:cs typeface="Comic Sans MS" charset="0"/>
              </a:rPr>
              <a:t>Proof: Reduce 3-machine </a:t>
            </a:r>
            <a:r>
              <a:rPr lang="en-US" altLang="zh-CN" sz="2200" dirty="0">
                <a:solidFill>
                  <a:srgbClr val="0070C0"/>
                </a:solidFill>
                <a:latin typeface="Comic Sans MS" charset="0"/>
                <a:ea typeface="Comic Sans MS" charset="0"/>
                <a:cs typeface="Comic Sans MS" charset="0"/>
              </a:rPr>
              <a:t>flow-shop</a:t>
            </a:r>
            <a:r>
              <a:rPr lang="en-US" altLang="zh-CN" sz="2200" dirty="0">
                <a:latin typeface="Comic Sans MS" charset="0"/>
                <a:ea typeface="Comic Sans MS" charset="0"/>
                <a:cs typeface="Comic Sans MS" charset="0"/>
              </a:rPr>
              <a:t> to DCOO.</a:t>
            </a:r>
          </a:p>
          <a:p>
            <a:pPr marL="115887" indent="0">
              <a:lnSpc>
                <a:spcPts val="4000"/>
              </a:lnSpc>
              <a:spcBef>
                <a:spcPts val="600"/>
              </a:spcBef>
              <a:buSzPct val="70000"/>
              <a:buNone/>
              <a:defRPr sz="2000">
                <a:latin typeface="Comic Sans MS"/>
                <a:ea typeface="Comic Sans MS"/>
                <a:cs typeface="Comic Sans MS"/>
                <a:sym typeface="Comic Sans MS"/>
              </a:defRPr>
            </a:pPr>
            <a:endParaRPr lang="en-US" altLang="zh-CN" sz="1800" dirty="0">
              <a:latin typeface="Comic Sans MS" charset="0"/>
              <a:ea typeface="Comic Sans MS" charset="0"/>
              <a:cs typeface="Comic Sans MS" charset="0"/>
            </a:endParaRPr>
          </a:p>
        </p:txBody>
      </p:sp>
      <p:sp>
        <p:nvSpPr>
          <p:cNvPr id="116" name="TextBox 115"/>
          <p:cNvSpPr txBox="1"/>
          <p:nvPr/>
        </p:nvSpPr>
        <p:spPr>
          <a:xfrm>
            <a:off x="4413107" y="6544719"/>
            <a:ext cx="191760" cy="2942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en-US" sz="1000" dirty="0">
                <a:latin typeface="Comic Sans MS" panose="030F0702030302020204" pitchFamily="66" charset="0"/>
              </a:rPr>
              <a:t>TX</a:t>
            </a:r>
            <a:endParaRPr kumimoji="0" lang="en-US" sz="1000" b="0" i="0" u="none" strike="noStrike" cap="none" spc="0" normalizeH="0" baseline="0" dirty="0">
              <a:ln>
                <a:noFill/>
              </a:ln>
              <a:solidFill>
                <a:srgbClr val="000000"/>
              </a:solidFill>
              <a:effectLst/>
              <a:uFillTx/>
              <a:latin typeface="Comic Sans MS" panose="030F0702030302020204" pitchFamily="66" charset="0"/>
              <a:sym typeface="Helvetica"/>
            </a:endParaRPr>
          </a:p>
        </p:txBody>
      </p:sp>
      <p:sp>
        <p:nvSpPr>
          <p:cNvPr id="4" name="Footer Placeholder 3">
            <a:extLst>
              <a:ext uri="{FF2B5EF4-FFF2-40B4-BE49-F238E27FC236}">
                <a16:creationId xmlns:a16="http://schemas.microsoft.com/office/drawing/2014/main" id="{1F2BF460-6002-4660-BA37-F3E41614EA5B}"/>
              </a:ext>
            </a:extLst>
          </p:cNvPr>
          <p:cNvSpPr>
            <a:spLocks noGrp="1"/>
          </p:cNvSpPr>
          <p:nvPr>
            <p:ph type="ftr" idx="11"/>
          </p:nvPr>
        </p:nvSpPr>
        <p:spPr/>
        <p:txBody>
          <a:bodyPr/>
          <a:lstStyle/>
          <a:p>
            <a:pPr>
              <a:defRPr/>
            </a:pPr>
            <a:endParaRPr lang="en-GB" altLang="zh-CN"/>
          </a:p>
        </p:txBody>
      </p:sp>
    </p:spTree>
    <p:extLst>
      <p:ext uri="{BB962C8B-B14F-4D97-AF65-F5344CB8AC3E}">
        <p14:creationId xmlns:p14="http://schemas.microsoft.com/office/powerpoint/2010/main" val="377507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3E75F80-395E-4129-BFA5-B841A2E987AE}"/>
              </a:ext>
            </a:extLst>
          </p:cNvPr>
          <p:cNvSpPr/>
          <p:nvPr/>
        </p:nvSpPr>
        <p:spPr bwMode="auto">
          <a:xfrm>
            <a:off x="227806" y="5106988"/>
            <a:ext cx="8686800" cy="1141412"/>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endParaRPr kumimoji="0" lang="en-US" sz="1800" b="0" i="0" u="none" strike="noStrike" cap="none" normalizeH="0" baseline="0">
              <a:ln>
                <a:noFill/>
              </a:ln>
              <a:solidFill>
                <a:schemeClr val="bg1"/>
              </a:solidFill>
              <a:effectLst/>
              <a:latin typeface="Arial" charset="0"/>
            </a:endParaRPr>
          </a:p>
        </p:txBody>
      </p:sp>
      <p:sp>
        <p:nvSpPr>
          <p:cNvPr id="3" name="Content Placeholder 2">
            <a:extLst>
              <a:ext uri="{FF2B5EF4-FFF2-40B4-BE49-F238E27FC236}">
                <a16:creationId xmlns:a16="http://schemas.microsoft.com/office/drawing/2014/main" id="{ACB531FA-91D2-E84E-9D9C-9DF8D6971717}"/>
              </a:ext>
            </a:extLst>
          </p:cNvPr>
          <p:cNvSpPr>
            <a:spLocks noGrp="1"/>
          </p:cNvSpPr>
          <p:nvPr>
            <p:ph idx="1"/>
          </p:nvPr>
        </p:nvSpPr>
        <p:spPr>
          <a:xfrm>
            <a:off x="304800" y="1532039"/>
            <a:ext cx="8419306" cy="2527387"/>
          </a:xfrm>
        </p:spPr>
        <p:txBody>
          <a:bodyPr/>
          <a:lstStyle/>
          <a:p>
            <a:pPr>
              <a:lnSpc>
                <a:spcPct val="150000"/>
              </a:lnSpc>
            </a:pPr>
            <a:r>
              <a:rPr lang="en-US" altLang="zh-CN" sz="2500" dirty="0">
                <a:latin typeface="Comic Sans MS" charset="0"/>
              </a:rPr>
              <a:t>Single-path</a:t>
            </a:r>
          </a:p>
          <a:p>
            <a:pPr lvl="1">
              <a:lnSpc>
                <a:spcPct val="150000"/>
              </a:lnSpc>
            </a:pPr>
            <a:r>
              <a:rPr lang="en-US" altLang="zh-CN" sz="2000" dirty="0">
                <a:latin typeface="Comic Sans MS" charset="0"/>
              </a:rPr>
              <a:t>Straightforward solution, even without a given cut</a:t>
            </a:r>
          </a:p>
          <a:p>
            <a:pPr>
              <a:lnSpc>
                <a:spcPct val="150000"/>
              </a:lnSpc>
            </a:pPr>
            <a:r>
              <a:rPr lang="en-US" altLang="zh-CN" sz="2500" dirty="0">
                <a:solidFill>
                  <a:srgbClr val="0070C0"/>
                </a:solidFill>
                <a:latin typeface="Comic Sans MS" charset="0"/>
              </a:rPr>
              <a:t>Multi-path </a:t>
            </a:r>
          </a:p>
          <a:p>
            <a:pPr lvl="1">
              <a:lnSpc>
                <a:spcPct val="150000"/>
              </a:lnSpc>
            </a:pPr>
            <a:r>
              <a:rPr lang="en-US" altLang="zh-CN" sz="2000" dirty="0">
                <a:latin typeface="Comic Sans MS" charset="0"/>
              </a:rPr>
              <a:t>Path: a path from input to cut or from cut to output</a:t>
            </a:r>
          </a:p>
          <a:p>
            <a:pPr lvl="1">
              <a:lnSpc>
                <a:spcPct val="150000"/>
              </a:lnSpc>
            </a:pPr>
            <a:r>
              <a:rPr lang="en-US" altLang="zh-CN" sz="2000" dirty="0">
                <a:latin typeface="Comic Sans MS" charset="0"/>
              </a:rPr>
              <a:t>Non-overlaps among paths (except input and output)</a:t>
            </a:r>
          </a:p>
          <a:p>
            <a:pPr lvl="1">
              <a:lnSpc>
                <a:spcPct val="150000"/>
              </a:lnSpc>
            </a:pPr>
            <a:r>
              <a:rPr lang="en-US" altLang="zh-CN" sz="2000" dirty="0">
                <a:latin typeface="Comic Sans MS" charset="0"/>
              </a:rPr>
              <a:t>E.g.,  v</a:t>
            </a:r>
            <a:r>
              <a:rPr lang="en-US" altLang="zh-CN" sz="2000" baseline="-25000" dirty="0">
                <a:latin typeface="Comic Sans MS" charset="0"/>
              </a:rPr>
              <a:t>1</a:t>
            </a:r>
            <a:r>
              <a:rPr lang="en-US" altLang="zh-CN" sz="2000" dirty="0">
                <a:latin typeface="Comic Sans MS" charset="0"/>
              </a:rPr>
              <a:t>-v</a:t>
            </a:r>
            <a:r>
              <a:rPr lang="en-US" altLang="zh-CN" sz="2000" baseline="-25000" dirty="0">
                <a:latin typeface="Comic Sans MS" charset="0"/>
              </a:rPr>
              <a:t>2</a:t>
            </a:r>
            <a:r>
              <a:rPr lang="en-US" altLang="zh-CN" sz="2000" dirty="0">
                <a:latin typeface="Comic Sans MS" charset="0"/>
              </a:rPr>
              <a:t>-v</a:t>
            </a:r>
            <a:r>
              <a:rPr lang="en-US" altLang="zh-CN" sz="2000" baseline="-25000" dirty="0">
                <a:latin typeface="Comic Sans MS" charset="0"/>
              </a:rPr>
              <a:t>4</a:t>
            </a:r>
            <a:r>
              <a:rPr lang="en-US" altLang="zh-CN" sz="2000" dirty="0">
                <a:latin typeface="Comic Sans MS" charset="0"/>
              </a:rPr>
              <a:t>, v</a:t>
            </a:r>
            <a:r>
              <a:rPr lang="en-US" altLang="zh-CN" sz="2000" baseline="-25000" dirty="0">
                <a:latin typeface="Comic Sans MS" charset="0"/>
              </a:rPr>
              <a:t>1</a:t>
            </a:r>
            <a:r>
              <a:rPr lang="en-US" altLang="zh-CN" sz="2000" dirty="0">
                <a:latin typeface="Comic Sans MS" charset="0"/>
              </a:rPr>
              <a:t>-v</a:t>
            </a:r>
            <a:r>
              <a:rPr lang="en-US" altLang="zh-CN" sz="2000" baseline="-25000" dirty="0">
                <a:latin typeface="Comic Sans MS" charset="0"/>
              </a:rPr>
              <a:t>3</a:t>
            </a:r>
            <a:r>
              <a:rPr lang="en-US" altLang="zh-CN" sz="2000" dirty="0">
                <a:latin typeface="Comic Sans MS" charset="0"/>
              </a:rPr>
              <a:t>, v</a:t>
            </a:r>
            <a:r>
              <a:rPr lang="en-US" altLang="zh-CN" sz="2000" baseline="-25000" dirty="0">
                <a:latin typeface="Comic Sans MS" charset="0"/>
              </a:rPr>
              <a:t>6</a:t>
            </a:r>
            <a:r>
              <a:rPr lang="en-US" altLang="zh-CN" sz="2000" dirty="0">
                <a:latin typeface="Comic Sans MS" charset="0"/>
              </a:rPr>
              <a:t>, v</a:t>
            </a:r>
            <a:r>
              <a:rPr lang="en-US" altLang="zh-CN" sz="2000" baseline="-25000" dirty="0">
                <a:latin typeface="Comic Sans MS" charset="0"/>
              </a:rPr>
              <a:t>5</a:t>
            </a:r>
            <a:r>
              <a:rPr lang="en-US" altLang="zh-CN" sz="2000" dirty="0">
                <a:latin typeface="Comic Sans MS" charset="0"/>
              </a:rPr>
              <a:t>-v</a:t>
            </a:r>
            <a:r>
              <a:rPr lang="en-US" altLang="zh-CN" sz="2000" baseline="-25000" dirty="0">
                <a:latin typeface="Comic Sans MS" charset="0"/>
              </a:rPr>
              <a:t>6</a:t>
            </a:r>
            <a:endParaRPr lang="en-US" altLang="zh-CN" sz="800" dirty="0">
              <a:latin typeface="Comic Sans MS" charset="0"/>
            </a:endParaRPr>
          </a:p>
          <a:p>
            <a:pPr marL="0" indent="0">
              <a:lnSpc>
                <a:spcPct val="150000"/>
              </a:lnSpc>
              <a:buNone/>
            </a:pPr>
            <a:r>
              <a:rPr lang="en-US" altLang="zh-CN" sz="2400" dirty="0">
                <a:latin typeface="Comic Sans MS" charset="0"/>
              </a:rPr>
              <a:t>Theorem 2: In multi-path DNNs, the optimal schedule can be achieved via the </a:t>
            </a:r>
            <a:r>
              <a:rPr lang="en-US" altLang="zh-CN" sz="2400" dirty="0">
                <a:solidFill>
                  <a:srgbClr val="0070C0"/>
                </a:solidFill>
                <a:latin typeface="Comic Sans MS" charset="0"/>
              </a:rPr>
              <a:t>non-preemptive</a:t>
            </a:r>
            <a:r>
              <a:rPr lang="en-US" altLang="zh-CN" sz="2400" dirty="0">
                <a:latin typeface="Comic Sans MS" charset="0"/>
              </a:rPr>
              <a:t> path-based schedule.</a:t>
            </a:r>
          </a:p>
          <a:p>
            <a:endParaRPr lang="en-US" altLang="zh-CN" sz="800" dirty="0">
              <a:latin typeface="Comic Sans MS" charset="0"/>
            </a:endParaRPr>
          </a:p>
        </p:txBody>
      </p:sp>
      <p:sp>
        <p:nvSpPr>
          <p:cNvPr id="2" name="Title 1">
            <a:extLst>
              <a:ext uri="{FF2B5EF4-FFF2-40B4-BE49-F238E27FC236}">
                <a16:creationId xmlns:a16="http://schemas.microsoft.com/office/drawing/2014/main" id="{30BE0E9F-EC68-F848-9C57-5EDF905BA279}"/>
              </a:ext>
            </a:extLst>
          </p:cNvPr>
          <p:cNvSpPr>
            <a:spLocks noGrp="1"/>
          </p:cNvSpPr>
          <p:nvPr>
            <p:ph type="title"/>
          </p:nvPr>
        </p:nvSpPr>
        <p:spPr>
          <a:xfrm>
            <a:off x="304800" y="351500"/>
            <a:ext cx="9829800" cy="1141412"/>
          </a:xfrm>
        </p:spPr>
        <p:txBody>
          <a:bodyPr/>
          <a:lstStyle/>
          <a:p>
            <a:r>
              <a:rPr lang="en-US" sz="3600" dirty="0">
                <a:latin typeface="Comic Sans MS" charset="0"/>
                <a:ea typeface="Comic Sans MS" charset="0"/>
                <a:cs typeface="Comic Sans MS" charset="0"/>
                <a:sym typeface="Comic Sans MS"/>
              </a:rPr>
              <a:t> Multi-Path Scheduling</a:t>
            </a:r>
            <a:endParaRPr lang="en-US" sz="3600" dirty="0"/>
          </a:p>
        </p:txBody>
      </p:sp>
      <p:sp>
        <p:nvSpPr>
          <p:cNvPr id="24" name="TextBox 23"/>
          <p:cNvSpPr txBox="1"/>
          <p:nvPr/>
        </p:nvSpPr>
        <p:spPr>
          <a:xfrm>
            <a:off x="2641868" y="1323637"/>
            <a:ext cx="1375404" cy="338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fontAlgn="auto">
              <a:spcBef>
                <a:spcPts val="0"/>
              </a:spcBef>
              <a:spcAft>
                <a:spcPts val="0"/>
              </a:spcAft>
            </a:pPr>
            <a:r>
              <a:rPr lang="en-US" sz="1600" dirty="0">
                <a:solidFill>
                  <a:schemeClr val="tx1"/>
                </a:solidFill>
                <a:latin typeface="Comic Sans MS" panose="030F0702030302020204" pitchFamily="66" charset="0"/>
                <a:sym typeface="Helvetica"/>
              </a:rPr>
              <a:t> </a:t>
            </a:r>
            <a:endParaRPr kumimoji="0" lang="en-US" sz="1600" b="0" i="0" u="none" strike="noStrike" cap="none" spc="0" normalizeH="0" baseline="0" dirty="0">
              <a:ln>
                <a:noFill/>
              </a:ln>
              <a:solidFill>
                <a:schemeClr val="tx1"/>
              </a:solidFill>
              <a:effectLst/>
              <a:uFillTx/>
              <a:latin typeface="Comic Sans MS" panose="030F0702030302020204" pitchFamily="66" charset="0"/>
              <a:sym typeface="Helvetica"/>
            </a:endParaRPr>
          </a:p>
        </p:txBody>
      </p:sp>
      <p:sp>
        <p:nvSpPr>
          <p:cNvPr id="9" name="Footer Placeholder 8">
            <a:extLst>
              <a:ext uri="{FF2B5EF4-FFF2-40B4-BE49-F238E27FC236}">
                <a16:creationId xmlns:a16="http://schemas.microsoft.com/office/drawing/2014/main" id="{B66D87E4-F0E1-416D-A5AD-0366AD262C1C}"/>
              </a:ext>
            </a:extLst>
          </p:cNvPr>
          <p:cNvSpPr>
            <a:spLocks noGrp="1"/>
          </p:cNvSpPr>
          <p:nvPr>
            <p:ph type="ftr" idx="11"/>
          </p:nvPr>
        </p:nvSpPr>
        <p:spPr/>
        <p:txBody>
          <a:bodyPr/>
          <a:lstStyle/>
          <a:p>
            <a:pPr>
              <a:defRPr/>
            </a:pPr>
            <a:endParaRPr lang="en-GB" altLang="zh-CN"/>
          </a:p>
        </p:txBody>
      </p:sp>
      <p:pic>
        <p:nvPicPr>
          <p:cNvPr id="5" name="Picture 4">
            <a:extLst>
              <a:ext uri="{FF2B5EF4-FFF2-40B4-BE49-F238E27FC236}">
                <a16:creationId xmlns:a16="http://schemas.microsoft.com/office/drawing/2014/main" id="{DA965077-0578-4D3C-B061-FC2B15058560}"/>
              </a:ext>
            </a:extLst>
          </p:cNvPr>
          <p:cNvPicPr>
            <a:picLocks noChangeAspect="1"/>
          </p:cNvPicPr>
          <p:nvPr/>
        </p:nvPicPr>
        <p:blipFill>
          <a:blip r:embed="rId3"/>
          <a:stretch>
            <a:fillRect/>
          </a:stretch>
        </p:blipFill>
        <p:spPr>
          <a:xfrm>
            <a:off x="5996809" y="533400"/>
            <a:ext cx="2432872" cy="1754858"/>
          </a:xfrm>
          <a:prstGeom prst="rect">
            <a:avLst/>
          </a:prstGeom>
        </p:spPr>
      </p:pic>
    </p:spTree>
    <p:extLst>
      <p:ext uri="{BB962C8B-B14F-4D97-AF65-F5344CB8AC3E}">
        <p14:creationId xmlns:p14="http://schemas.microsoft.com/office/powerpoint/2010/main" val="1442438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E0E9F-EC68-F848-9C57-5EDF905BA279}"/>
              </a:ext>
            </a:extLst>
          </p:cNvPr>
          <p:cNvSpPr>
            <a:spLocks noGrp="1"/>
          </p:cNvSpPr>
          <p:nvPr>
            <p:ph type="title"/>
          </p:nvPr>
        </p:nvSpPr>
        <p:spPr/>
        <p:txBody>
          <a:bodyPr/>
          <a:lstStyle/>
          <a:p>
            <a:r>
              <a:rPr lang="en-US" dirty="0">
                <a:latin typeface="Comic Sans MS" charset="0"/>
              </a:rPr>
              <a:t>Extended Johnson Algorithm (EJA)</a:t>
            </a:r>
          </a:p>
        </p:txBody>
      </p:sp>
      <p:sp>
        <p:nvSpPr>
          <p:cNvPr id="3" name="Content Placeholder 2">
            <a:extLst>
              <a:ext uri="{FF2B5EF4-FFF2-40B4-BE49-F238E27FC236}">
                <a16:creationId xmlns:a16="http://schemas.microsoft.com/office/drawing/2014/main" id="{ACB531FA-91D2-E84E-9D9C-9DF8D6971717}"/>
              </a:ext>
            </a:extLst>
          </p:cNvPr>
          <p:cNvSpPr>
            <a:spLocks noGrp="1"/>
          </p:cNvSpPr>
          <p:nvPr>
            <p:ph sz="half" idx="1"/>
          </p:nvPr>
        </p:nvSpPr>
        <p:spPr>
          <a:xfrm>
            <a:off x="534194" y="1416050"/>
            <a:ext cx="4037013" cy="4529138"/>
          </a:xfrm>
        </p:spPr>
        <p:txBody>
          <a:bodyPr/>
          <a:lstStyle/>
          <a:p>
            <a:pPr marL="0" indent="0">
              <a:lnSpc>
                <a:spcPct val="150000"/>
              </a:lnSpc>
              <a:buNone/>
            </a:pPr>
            <a:r>
              <a:rPr lang="en-US" altLang="zh-CN" sz="2400" dirty="0">
                <a:latin typeface="Comic Sans MS" charset="0"/>
              </a:rPr>
              <a:t>Path p(</a:t>
            </a:r>
            <a:r>
              <a:rPr lang="en-US" altLang="zh-CN" sz="2400" dirty="0" err="1">
                <a:latin typeface="Comic Sans MS" charset="0"/>
              </a:rPr>
              <a:t>i</a:t>
            </a:r>
            <a:r>
              <a:rPr lang="en-US" altLang="zh-CN" sz="2400" dirty="0">
                <a:latin typeface="Comic Sans MS" charset="0"/>
              </a:rPr>
              <a:t>) in three stages</a:t>
            </a:r>
          </a:p>
          <a:p>
            <a:pPr lvl="1">
              <a:lnSpc>
                <a:spcPct val="150000"/>
              </a:lnSpc>
            </a:pPr>
            <a:r>
              <a:rPr lang="en-US" altLang="zh-CN" sz="1800" dirty="0">
                <a:latin typeface="Comic Sans MS" charset="0"/>
              </a:rPr>
              <a:t>P</a:t>
            </a:r>
            <a:r>
              <a:rPr lang="en-US" altLang="zh-CN" sz="1800" baseline="-25000" dirty="0">
                <a:latin typeface="Comic Sans MS" charset="0"/>
              </a:rPr>
              <a:t>1</a:t>
            </a:r>
            <a:r>
              <a:rPr lang="en-US" altLang="zh-CN" sz="1800" dirty="0">
                <a:latin typeface="Comic Sans MS" charset="0"/>
              </a:rPr>
              <a:t>(</a:t>
            </a:r>
            <a:r>
              <a:rPr lang="en-US" altLang="zh-CN" sz="1800" dirty="0" err="1">
                <a:latin typeface="Comic Sans MS" charset="0"/>
              </a:rPr>
              <a:t>i</a:t>
            </a:r>
            <a:r>
              <a:rPr lang="en-US" altLang="zh-CN" sz="1800" dirty="0">
                <a:latin typeface="Comic Sans MS" charset="0"/>
              </a:rPr>
              <a:t>), P</a:t>
            </a:r>
            <a:r>
              <a:rPr lang="en-US" altLang="zh-CN" sz="1800" baseline="-25000" dirty="0">
                <a:latin typeface="Comic Sans MS" charset="0"/>
              </a:rPr>
              <a:t>2</a:t>
            </a:r>
            <a:r>
              <a:rPr lang="en-US" altLang="zh-CN" sz="1800" dirty="0">
                <a:latin typeface="Comic Sans MS" charset="0"/>
              </a:rPr>
              <a:t>(</a:t>
            </a:r>
            <a:r>
              <a:rPr lang="en-US" altLang="zh-CN" sz="1800" dirty="0" err="1">
                <a:latin typeface="Comic Sans MS" charset="0"/>
              </a:rPr>
              <a:t>i</a:t>
            </a:r>
            <a:r>
              <a:rPr lang="en-US" altLang="zh-CN" sz="1800" dirty="0">
                <a:latin typeface="Comic Sans MS" charset="0"/>
              </a:rPr>
              <a:t>), P</a:t>
            </a:r>
            <a:r>
              <a:rPr lang="en-US" altLang="zh-CN" sz="1800" baseline="-25000" dirty="0">
                <a:latin typeface="Comic Sans MS" charset="0"/>
              </a:rPr>
              <a:t>3</a:t>
            </a:r>
            <a:r>
              <a:rPr lang="en-US" altLang="zh-CN" sz="1800" dirty="0">
                <a:latin typeface="Comic Sans MS" charset="0"/>
              </a:rPr>
              <a:t>(</a:t>
            </a:r>
            <a:r>
              <a:rPr lang="en-US" altLang="zh-CN" sz="1800" dirty="0" err="1">
                <a:latin typeface="Comic Sans MS" charset="0"/>
              </a:rPr>
              <a:t>i</a:t>
            </a:r>
            <a:r>
              <a:rPr lang="en-US" altLang="zh-CN" sz="1800" dirty="0">
                <a:latin typeface="Comic Sans MS" charset="0"/>
              </a:rPr>
              <a:t>)</a:t>
            </a:r>
          </a:p>
          <a:p>
            <a:pPr marL="0" indent="0">
              <a:lnSpc>
                <a:spcPct val="150000"/>
              </a:lnSpc>
              <a:buNone/>
            </a:pPr>
            <a:r>
              <a:rPr lang="en-US" altLang="zh-CN" sz="2300" dirty="0">
                <a:latin typeface="Comic Sans MS" charset="0"/>
              </a:rPr>
              <a:t>Linear solution (EJA)</a:t>
            </a:r>
          </a:p>
          <a:p>
            <a:pPr lvl="1">
              <a:lnSpc>
                <a:spcPct val="150000"/>
              </a:lnSpc>
            </a:pPr>
            <a:r>
              <a:rPr lang="en-US" altLang="zh-CN" sz="1800" dirty="0">
                <a:latin typeface="Comic Sans MS" charset="0"/>
              </a:rPr>
              <a:t>Dividing paths into H and L</a:t>
            </a:r>
          </a:p>
          <a:p>
            <a:pPr lvl="1">
              <a:lnSpc>
                <a:spcPct val="150000"/>
              </a:lnSpc>
            </a:pPr>
            <a:r>
              <a:rPr lang="en-US" altLang="zh-CN" sz="1800" dirty="0">
                <a:latin typeface="Comic Sans MS" charset="0"/>
              </a:rPr>
              <a:t>E.g., H = {1}, L = {3, 4, 2}</a:t>
            </a:r>
          </a:p>
        </p:txBody>
      </p:sp>
      <p:pic>
        <p:nvPicPr>
          <p:cNvPr id="12" name="Content Placeholder 11">
            <a:extLst>
              <a:ext uri="{FF2B5EF4-FFF2-40B4-BE49-F238E27FC236}">
                <a16:creationId xmlns:a16="http://schemas.microsoft.com/office/drawing/2014/main" id="{FCD9B6E4-8707-45B5-9F98-150A258C41B2}"/>
              </a:ext>
            </a:extLst>
          </p:cNvPr>
          <p:cNvPicPr>
            <a:picLocks noGrp="1" noChangeAspect="1"/>
          </p:cNvPicPr>
          <p:nvPr>
            <p:ph sz="half" idx="2"/>
          </p:nvPr>
        </p:nvPicPr>
        <p:blipFill>
          <a:blip r:embed="rId3"/>
          <a:stretch>
            <a:fillRect/>
          </a:stretch>
        </p:blipFill>
        <p:spPr>
          <a:xfrm>
            <a:off x="4282007" y="1608853"/>
            <a:ext cx="4000500" cy="2486025"/>
          </a:xfrm>
          <a:prstGeom prst="rect">
            <a:avLst/>
          </a:prstGeom>
        </p:spPr>
      </p:pic>
      <p:sp>
        <p:nvSpPr>
          <p:cNvPr id="5" name="Footer Placeholder 4">
            <a:extLst>
              <a:ext uri="{FF2B5EF4-FFF2-40B4-BE49-F238E27FC236}">
                <a16:creationId xmlns:a16="http://schemas.microsoft.com/office/drawing/2014/main" id="{7677E39B-34E3-46A5-9F3F-51871E439C09}"/>
              </a:ext>
            </a:extLst>
          </p:cNvPr>
          <p:cNvSpPr>
            <a:spLocks noGrp="1"/>
          </p:cNvSpPr>
          <p:nvPr>
            <p:ph type="ftr" idx="11"/>
          </p:nvPr>
        </p:nvSpPr>
        <p:spPr/>
        <p:txBody>
          <a:bodyPr/>
          <a:lstStyle/>
          <a:p>
            <a:pPr>
              <a:defRPr/>
            </a:pPr>
            <a:endParaRPr lang="en-GB" altLang="zh-CN"/>
          </a:p>
        </p:txBody>
      </p:sp>
      <p:sp>
        <p:nvSpPr>
          <p:cNvPr id="8" name="TextBox 7">
            <a:extLst>
              <a:ext uri="{FF2B5EF4-FFF2-40B4-BE49-F238E27FC236}">
                <a16:creationId xmlns:a16="http://schemas.microsoft.com/office/drawing/2014/main" id="{0A52908F-826F-46F3-A766-A8B2E8AE3ACF}"/>
              </a:ext>
            </a:extLst>
          </p:cNvPr>
          <p:cNvSpPr txBox="1"/>
          <p:nvPr/>
        </p:nvSpPr>
        <p:spPr>
          <a:xfrm>
            <a:off x="2208021" y="5440530"/>
            <a:ext cx="253596" cy="369332"/>
          </a:xfrm>
          <a:prstGeom prst="rect">
            <a:avLst/>
          </a:prstGeom>
          <a:noFill/>
        </p:spPr>
        <p:txBody>
          <a:bodyPr wrap="none" rtlCol="0">
            <a:spAutoFit/>
          </a:bodyPr>
          <a:lstStyle/>
          <a:p>
            <a:r>
              <a:rPr lang="en-US" dirty="0">
                <a:solidFill>
                  <a:schemeClr val="tx1"/>
                </a:solidFill>
                <a:latin typeface="Comic Sans MS" panose="030F0702030302020204" pitchFamily="66" charset="0"/>
              </a:rPr>
              <a:t> </a:t>
            </a:r>
          </a:p>
        </p:txBody>
      </p:sp>
      <p:pic>
        <p:nvPicPr>
          <p:cNvPr id="13" name="Picture 12">
            <a:extLst>
              <a:ext uri="{FF2B5EF4-FFF2-40B4-BE49-F238E27FC236}">
                <a16:creationId xmlns:a16="http://schemas.microsoft.com/office/drawing/2014/main" id="{F1FFF6EC-507B-43ED-9F5F-E0CADEC5EF7E}"/>
              </a:ext>
            </a:extLst>
          </p:cNvPr>
          <p:cNvPicPr>
            <a:picLocks noChangeAspect="1"/>
          </p:cNvPicPr>
          <p:nvPr/>
        </p:nvPicPr>
        <p:blipFill>
          <a:blip r:embed="rId4"/>
          <a:stretch>
            <a:fillRect/>
          </a:stretch>
        </p:blipFill>
        <p:spPr>
          <a:xfrm>
            <a:off x="973415" y="4465224"/>
            <a:ext cx="7195583" cy="1567845"/>
          </a:xfrm>
          <a:prstGeom prst="rect">
            <a:avLst/>
          </a:prstGeom>
        </p:spPr>
      </p:pic>
    </p:spTree>
    <p:extLst>
      <p:ext uri="{BB962C8B-B14F-4D97-AF65-F5344CB8AC3E}">
        <p14:creationId xmlns:p14="http://schemas.microsoft.com/office/powerpoint/2010/main" val="1227616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38FCA91-DEC5-4B49-8E2C-C9C593F3DC47}"/>
              </a:ext>
            </a:extLst>
          </p:cNvPr>
          <p:cNvSpPr/>
          <p:nvPr/>
        </p:nvSpPr>
        <p:spPr bwMode="auto">
          <a:xfrm>
            <a:off x="228600" y="1517466"/>
            <a:ext cx="8610600" cy="1141412"/>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endParaRPr kumimoji="0" lang="en-US" sz="1800" b="0" i="0" u="none" strike="noStrike" cap="none" normalizeH="0" baseline="0">
              <a:ln>
                <a:noFill/>
              </a:ln>
              <a:solidFill>
                <a:schemeClr val="bg1"/>
              </a:solidFill>
              <a:effectLst/>
              <a:latin typeface="Arial"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CB531FA-91D2-E84E-9D9C-9DF8D6971717}"/>
                  </a:ext>
                </a:extLst>
              </p:cNvPr>
              <p:cNvSpPr>
                <a:spLocks noGrp="1"/>
              </p:cNvSpPr>
              <p:nvPr>
                <p:ph idx="1"/>
              </p:nvPr>
            </p:nvSpPr>
            <p:spPr>
              <a:xfrm>
                <a:off x="409379" y="1048138"/>
                <a:ext cx="8907569" cy="4014483"/>
              </a:xfrm>
            </p:spPr>
            <p:txBody>
              <a:bodyPr/>
              <a:lstStyle/>
              <a:p>
                <a:pPr lvl="1">
                  <a:lnSpc>
                    <a:spcPts val="2600"/>
                  </a:lnSpc>
                </a:pPr>
                <a:endParaRPr lang="en-US" sz="2000" dirty="0">
                  <a:latin typeface="Comic Sans MS" panose="030F0702030302020204" pitchFamily="66" charset="0"/>
                </a:endParaRPr>
              </a:p>
              <a:p>
                <a:pPr marL="0" indent="0">
                  <a:lnSpc>
                    <a:spcPct val="150000"/>
                  </a:lnSpc>
                  <a:buNone/>
                </a:pPr>
                <a:r>
                  <a:rPr lang="en-US" altLang="zh-CN" sz="2300" dirty="0">
                    <a:latin typeface="Comic Sans MS" panose="030F0702030302020204" pitchFamily="66" charset="0"/>
                    <a:ea typeface="Comic Sans MS" charset="0"/>
                    <a:cs typeface="Comic Sans MS" charset="0"/>
                  </a:rPr>
                  <a:t>Theorem 3</a:t>
                </a:r>
                <a:r>
                  <a:rPr lang="en-US" altLang="zh-CN" sz="2300" baseline="30000" dirty="0">
                    <a:latin typeface="Comic Sans MS" panose="030F0702030302020204" pitchFamily="66" charset="0"/>
                    <a:ea typeface="Comic Sans MS" charset="0"/>
                    <a:cs typeface="Comic Sans MS" charset="0"/>
                  </a:rPr>
                  <a:t>*</a:t>
                </a:r>
                <a:r>
                  <a:rPr lang="en-US" altLang="zh-CN" sz="2300" dirty="0">
                    <a:latin typeface="Comic Sans MS" panose="030F0702030302020204" pitchFamily="66" charset="0"/>
                    <a:ea typeface="Comic Sans MS" charset="0"/>
                    <a:cs typeface="Comic Sans MS" charset="0"/>
                  </a:rPr>
                  <a:t>: If stage 2 is dominated by either stage 1 or 3,     	</a:t>
                </a:r>
                <a:r>
                  <a:rPr lang="en-US" altLang="zh-CN" sz="2300" dirty="0">
                    <a:solidFill>
                      <a:srgbClr val="0070C0"/>
                    </a:solidFill>
                    <a:latin typeface="Comic Sans MS" panose="030F0702030302020204" pitchFamily="66" charset="0"/>
                    <a:ea typeface="Comic Sans MS" charset="0"/>
                    <a:cs typeface="Comic Sans MS" charset="0"/>
                  </a:rPr>
                  <a:t>max{min p</a:t>
                </a:r>
                <a:r>
                  <a:rPr lang="en-US" altLang="zh-CN" sz="2300" baseline="-25000" dirty="0">
                    <a:solidFill>
                      <a:srgbClr val="0070C0"/>
                    </a:solidFill>
                    <a:latin typeface="Comic Sans MS" panose="030F0702030302020204" pitchFamily="66" charset="0"/>
                    <a:ea typeface="Comic Sans MS" charset="0"/>
                    <a:cs typeface="Comic Sans MS" charset="0"/>
                  </a:rPr>
                  <a:t>1</a:t>
                </a:r>
                <a:r>
                  <a:rPr lang="en-US" altLang="zh-CN" sz="2300" dirty="0">
                    <a:solidFill>
                      <a:srgbClr val="0070C0"/>
                    </a:solidFill>
                    <a:latin typeface="Comic Sans MS" panose="030F0702030302020204" pitchFamily="66" charset="0"/>
                    <a:ea typeface="Comic Sans MS" charset="0"/>
                    <a:cs typeface="Comic Sans MS" charset="0"/>
                  </a:rPr>
                  <a:t>(</a:t>
                </a:r>
                <a:r>
                  <a:rPr lang="en-US" altLang="zh-CN" sz="2300" dirty="0" err="1">
                    <a:solidFill>
                      <a:srgbClr val="0070C0"/>
                    </a:solidFill>
                    <a:latin typeface="Comic Sans MS" panose="030F0702030302020204" pitchFamily="66" charset="0"/>
                    <a:ea typeface="Comic Sans MS" charset="0"/>
                    <a:cs typeface="Comic Sans MS" charset="0"/>
                  </a:rPr>
                  <a:t>i</a:t>
                </a:r>
                <a:r>
                  <a:rPr lang="en-US" altLang="zh-CN" sz="2300" dirty="0">
                    <a:solidFill>
                      <a:srgbClr val="0070C0"/>
                    </a:solidFill>
                    <a:latin typeface="Comic Sans MS" panose="030F0702030302020204" pitchFamily="66" charset="0"/>
                    <a:ea typeface="Comic Sans MS" charset="0"/>
                    <a:cs typeface="Comic Sans MS" charset="0"/>
                  </a:rPr>
                  <a:t>), min p</a:t>
                </a:r>
                <a:r>
                  <a:rPr lang="en-US" altLang="zh-CN" sz="2300" baseline="-25000" dirty="0">
                    <a:solidFill>
                      <a:srgbClr val="0070C0"/>
                    </a:solidFill>
                    <a:latin typeface="Comic Sans MS" panose="030F0702030302020204" pitchFamily="66" charset="0"/>
                    <a:ea typeface="Comic Sans MS" charset="0"/>
                    <a:cs typeface="Comic Sans MS" charset="0"/>
                  </a:rPr>
                  <a:t>3</a:t>
                </a:r>
                <a:r>
                  <a:rPr lang="en-US" altLang="zh-CN" sz="2300" dirty="0">
                    <a:solidFill>
                      <a:srgbClr val="0070C0"/>
                    </a:solidFill>
                    <a:latin typeface="Comic Sans MS" panose="030F0702030302020204" pitchFamily="66" charset="0"/>
                    <a:ea typeface="Comic Sans MS" charset="0"/>
                    <a:cs typeface="Comic Sans MS" charset="0"/>
                  </a:rPr>
                  <a:t>(</a:t>
                </a:r>
                <a:r>
                  <a:rPr lang="en-US" altLang="zh-CN" sz="2300" dirty="0" err="1">
                    <a:solidFill>
                      <a:srgbClr val="0070C0"/>
                    </a:solidFill>
                    <a:latin typeface="Comic Sans MS" panose="030F0702030302020204" pitchFamily="66" charset="0"/>
                    <a:ea typeface="Comic Sans MS" charset="0"/>
                    <a:cs typeface="Comic Sans MS" charset="0"/>
                  </a:rPr>
                  <a:t>i</a:t>
                </a:r>
                <a:r>
                  <a:rPr lang="en-US" altLang="zh-CN" sz="2300" dirty="0">
                    <a:solidFill>
                      <a:srgbClr val="0070C0"/>
                    </a:solidFill>
                    <a:latin typeface="Comic Sans MS" panose="030F0702030302020204" pitchFamily="66" charset="0"/>
                    <a:ea typeface="Comic Sans MS" charset="0"/>
                    <a:cs typeface="Comic Sans MS" charset="0"/>
                  </a:rPr>
                  <a:t>)} </a:t>
                </a:r>
                <a14:m>
                  <m:oMath xmlns:m="http://schemas.openxmlformats.org/officeDocument/2006/math">
                    <m:r>
                      <a:rPr lang="en-US" altLang="zh-CN" sz="2300" i="1" smtClean="0">
                        <a:solidFill>
                          <a:srgbClr val="0070C0"/>
                        </a:solidFill>
                        <a:latin typeface="Cambria Math" panose="02040503050406030204" pitchFamily="18" charset="0"/>
                        <a:ea typeface="Cambria Math" panose="02040503050406030204" pitchFamily="18" charset="0"/>
                        <a:cs typeface="Comic Sans MS" charset="0"/>
                      </a:rPr>
                      <m:t>≥</m:t>
                    </m:r>
                  </m:oMath>
                </a14:m>
                <a:r>
                  <a:rPr lang="en-US" altLang="zh-CN" sz="2300" dirty="0">
                    <a:solidFill>
                      <a:srgbClr val="0070C0"/>
                    </a:solidFill>
                    <a:latin typeface="Comic Sans MS" panose="030F0702030302020204" pitchFamily="66" charset="0"/>
                    <a:ea typeface="Comic Sans MS" charset="0"/>
                    <a:cs typeface="Comic Sans MS" charset="0"/>
                  </a:rPr>
                  <a:t> max p</a:t>
                </a:r>
                <a:r>
                  <a:rPr lang="en-US" altLang="zh-CN" sz="2300" baseline="-25000" dirty="0">
                    <a:solidFill>
                      <a:srgbClr val="0070C0"/>
                    </a:solidFill>
                    <a:latin typeface="Comic Sans MS" panose="030F0702030302020204" pitchFamily="66" charset="0"/>
                    <a:ea typeface="Comic Sans MS" charset="0"/>
                    <a:cs typeface="Comic Sans MS" charset="0"/>
                  </a:rPr>
                  <a:t>2</a:t>
                </a:r>
                <a:r>
                  <a:rPr lang="en-US" altLang="zh-CN" sz="2300" dirty="0">
                    <a:solidFill>
                      <a:srgbClr val="0070C0"/>
                    </a:solidFill>
                    <a:latin typeface="Comic Sans MS" panose="030F0702030302020204" pitchFamily="66" charset="0"/>
                    <a:ea typeface="Comic Sans MS" charset="0"/>
                    <a:cs typeface="Comic Sans MS" charset="0"/>
                  </a:rPr>
                  <a:t>(</a:t>
                </a:r>
                <a:r>
                  <a:rPr lang="en-US" altLang="zh-CN" sz="2300" dirty="0" err="1">
                    <a:solidFill>
                      <a:srgbClr val="0070C0"/>
                    </a:solidFill>
                    <a:latin typeface="Comic Sans MS" panose="030F0702030302020204" pitchFamily="66" charset="0"/>
                    <a:ea typeface="Comic Sans MS" charset="0"/>
                    <a:cs typeface="Comic Sans MS" charset="0"/>
                  </a:rPr>
                  <a:t>i</a:t>
                </a:r>
                <a:r>
                  <a:rPr lang="en-US" altLang="zh-CN" sz="2300" dirty="0">
                    <a:solidFill>
                      <a:srgbClr val="0070C0"/>
                    </a:solidFill>
                    <a:latin typeface="Comic Sans MS" panose="030F0702030302020204" pitchFamily="66" charset="0"/>
                    <a:ea typeface="Comic Sans MS" charset="0"/>
                    <a:cs typeface="Comic Sans MS" charset="0"/>
                  </a:rPr>
                  <a:t>)</a:t>
                </a:r>
                <a:r>
                  <a:rPr lang="en-US" altLang="zh-CN" sz="2300" dirty="0">
                    <a:latin typeface="Comic Sans MS" panose="030F0702030302020204" pitchFamily="66" charset="0"/>
                    <a:ea typeface="Comic Sans MS" charset="0"/>
                    <a:cs typeface="Comic Sans MS" charset="0"/>
                  </a:rPr>
                  <a:t>, EJA is optimal</a:t>
                </a:r>
                <a:r>
                  <a:rPr lang="en-US" altLang="zh-CN" sz="2300" dirty="0">
                    <a:latin typeface="Comic Sans MS" charset="0"/>
                    <a:ea typeface="Comic Sans MS" charset="0"/>
                    <a:cs typeface="Comic Sans MS" charset="0"/>
                  </a:rPr>
                  <a:t>.</a:t>
                </a:r>
              </a:p>
              <a:p>
                <a:pPr marL="0" indent="0">
                  <a:lnSpc>
                    <a:spcPct val="150000"/>
                  </a:lnSpc>
                  <a:buNone/>
                </a:pPr>
                <a:endParaRPr lang="en-US" altLang="zh-CN" sz="800" dirty="0">
                  <a:latin typeface="Comic Sans MS" charset="0"/>
                  <a:ea typeface="Comic Sans MS" charset="0"/>
                  <a:cs typeface="Comic Sans MS" charset="0"/>
                </a:endParaRPr>
              </a:p>
              <a:p>
                <a:pPr marL="0" indent="0">
                  <a:lnSpc>
                    <a:spcPct val="150000"/>
                  </a:lnSpc>
                  <a:buNone/>
                </a:pPr>
                <a:r>
                  <a:rPr lang="en-US" altLang="zh-CN" sz="2000" dirty="0">
                    <a:latin typeface="Comic Sans MS" charset="0"/>
                    <a:ea typeface="Comic Sans MS" charset="0"/>
                    <a:cs typeface="Comic Sans MS" charset="0"/>
                  </a:rPr>
                  <a:t>If Theorem 3 fails, EJA still achieves an approximation ratio of </a:t>
                </a:r>
                <a:r>
                  <a:rPr lang="en-US" altLang="zh-CN" sz="2000" dirty="0">
                    <a:solidFill>
                      <a:srgbClr val="0070C0"/>
                    </a:solidFill>
                    <a:latin typeface="Comic Sans MS" charset="0"/>
                    <a:ea typeface="Comic Sans MS" charset="0"/>
                    <a:cs typeface="Comic Sans MS" charset="0"/>
                  </a:rPr>
                  <a:t>5/3</a:t>
                </a:r>
                <a:r>
                  <a:rPr lang="en-US" altLang="zh-CN" sz="2000" baseline="30000" dirty="0">
                    <a:latin typeface="Comic Sans MS" charset="0"/>
                    <a:ea typeface="Comic Sans MS" charset="0"/>
                    <a:cs typeface="Comic Sans MS" charset="0"/>
                  </a:rPr>
                  <a:t>+</a:t>
                </a:r>
                <a:r>
                  <a:rPr lang="en-US" altLang="zh-CN" sz="2000" dirty="0">
                    <a:latin typeface="Comic Sans MS" charset="0"/>
                    <a:ea typeface="Comic Sans MS" charset="0"/>
                    <a:cs typeface="Comic Sans MS" charset="0"/>
                  </a:rPr>
                  <a:t>.</a:t>
                </a:r>
              </a:p>
              <a:p>
                <a:pPr>
                  <a:lnSpc>
                    <a:spcPct val="150000"/>
                  </a:lnSpc>
                </a:pPr>
                <a:endParaRPr lang="en-US" altLang="zh-CN" sz="2500" dirty="0">
                  <a:latin typeface="Comic Sans MS" charset="0"/>
                </a:endParaRPr>
              </a:p>
              <a:p>
                <a:r>
                  <a:rPr lang="en-US" altLang="zh-CN" sz="800" dirty="0">
                    <a:latin typeface="Comic Sans MS" charset="0"/>
                  </a:rPr>
                  <a:t>4</a:t>
                </a:r>
              </a:p>
            </p:txBody>
          </p:sp>
        </mc:Choice>
        <mc:Fallback xmlns="">
          <p:sp>
            <p:nvSpPr>
              <p:cNvPr id="3" name="Content Placeholder 2">
                <a:extLst>
                  <a:ext uri="{FF2B5EF4-FFF2-40B4-BE49-F238E27FC236}">
                    <a16:creationId xmlns:a16="http://schemas.microsoft.com/office/drawing/2014/main" id="{ACB531FA-91D2-E84E-9D9C-9DF8D6971717}"/>
                  </a:ext>
                </a:extLst>
              </p:cNvPr>
              <p:cNvSpPr>
                <a:spLocks noGrp="1" noRot="1" noChangeAspect="1" noMove="1" noResize="1" noEditPoints="1" noAdjustHandles="1" noChangeArrowheads="1" noChangeShapeType="1" noTextEdit="1"/>
              </p:cNvSpPr>
              <p:nvPr>
                <p:ph idx="1"/>
              </p:nvPr>
            </p:nvSpPr>
            <p:spPr>
              <a:xfrm>
                <a:off x="409379" y="1048138"/>
                <a:ext cx="8907569" cy="4014483"/>
              </a:xfrm>
              <a:blipFill>
                <a:blip r:embed="rId3"/>
                <a:stretch>
                  <a:fillRect l="-1027"/>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30BE0E9F-EC68-F848-9C57-5EDF905BA279}"/>
              </a:ext>
            </a:extLst>
          </p:cNvPr>
          <p:cNvSpPr>
            <a:spLocks noGrp="1"/>
          </p:cNvSpPr>
          <p:nvPr>
            <p:ph type="title"/>
          </p:nvPr>
        </p:nvSpPr>
        <p:spPr>
          <a:xfrm>
            <a:off x="533400" y="304800"/>
            <a:ext cx="8610600" cy="1141412"/>
          </a:xfrm>
        </p:spPr>
        <p:txBody>
          <a:bodyPr/>
          <a:lstStyle/>
          <a:p>
            <a:r>
              <a:rPr lang="en-US" dirty="0">
                <a:latin typeface="Comic Sans MS" charset="0"/>
              </a:rPr>
              <a:t>Optimality</a:t>
            </a:r>
          </a:p>
        </p:txBody>
      </p:sp>
      <p:sp>
        <p:nvSpPr>
          <p:cNvPr id="8" name="TextBox 7">
            <a:extLst>
              <a:ext uri="{FF2B5EF4-FFF2-40B4-BE49-F238E27FC236}">
                <a16:creationId xmlns:a16="http://schemas.microsoft.com/office/drawing/2014/main" id="{0A52908F-826F-46F3-A766-A8B2E8AE3ACF}"/>
              </a:ext>
            </a:extLst>
          </p:cNvPr>
          <p:cNvSpPr txBox="1"/>
          <p:nvPr/>
        </p:nvSpPr>
        <p:spPr>
          <a:xfrm>
            <a:off x="2208021" y="5440530"/>
            <a:ext cx="253596" cy="369332"/>
          </a:xfrm>
          <a:prstGeom prst="rect">
            <a:avLst/>
          </a:prstGeom>
          <a:noFill/>
        </p:spPr>
        <p:txBody>
          <a:bodyPr wrap="none" rtlCol="0">
            <a:spAutoFit/>
          </a:bodyPr>
          <a:lstStyle/>
          <a:p>
            <a:r>
              <a:rPr lang="en-US" dirty="0">
                <a:solidFill>
                  <a:schemeClr val="tx1"/>
                </a:solidFill>
                <a:latin typeface="Comic Sans MS" panose="030F0702030302020204" pitchFamily="66" charset="0"/>
              </a:rPr>
              <a:t> </a:t>
            </a:r>
          </a:p>
        </p:txBody>
      </p:sp>
      <p:sp>
        <p:nvSpPr>
          <p:cNvPr id="6" name="Footer Placeholder 5">
            <a:extLst>
              <a:ext uri="{FF2B5EF4-FFF2-40B4-BE49-F238E27FC236}">
                <a16:creationId xmlns:a16="http://schemas.microsoft.com/office/drawing/2014/main" id="{AA91DA8B-A431-4128-AA46-C66B88EADD92}"/>
              </a:ext>
            </a:extLst>
          </p:cNvPr>
          <p:cNvSpPr>
            <a:spLocks noGrp="1"/>
          </p:cNvSpPr>
          <p:nvPr>
            <p:ph type="ftr" idx="11"/>
          </p:nvPr>
        </p:nvSpPr>
        <p:spPr/>
        <p:txBody>
          <a:bodyPr/>
          <a:lstStyle/>
          <a:p>
            <a:pPr>
              <a:defRPr/>
            </a:pPr>
            <a:endParaRPr lang="en-GB" altLang="zh-CN"/>
          </a:p>
        </p:txBody>
      </p:sp>
      <p:sp>
        <p:nvSpPr>
          <p:cNvPr id="9" name="TextBox 8">
            <a:extLst>
              <a:ext uri="{FF2B5EF4-FFF2-40B4-BE49-F238E27FC236}">
                <a16:creationId xmlns:a16="http://schemas.microsoft.com/office/drawing/2014/main" id="{58DF70F4-C01C-4449-B9B4-1C98FC419A00}"/>
              </a:ext>
            </a:extLst>
          </p:cNvPr>
          <p:cNvSpPr txBox="1"/>
          <p:nvPr/>
        </p:nvSpPr>
        <p:spPr>
          <a:xfrm>
            <a:off x="685800" y="5430417"/>
            <a:ext cx="8610600" cy="954107"/>
          </a:xfrm>
          <a:prstGeom prst="rect">
            <a:avLst/>
          </a:prstGeom>
          <a:noFill/>
        </p:spPr>
        <p:txBody>
          <a:bodyPr wrap="square" rtlCol="0">
            <a:spAutoFit/>
          </a:bodyPr>
          <a:lstStyle/>
          <a:p>
            <a:r>
              <a:rPr lang="en-US" sz="1600" baseline="30000" dirty="0">
                <a:solidFill>
                  <a:schemeClr val="bg1">
                    <a:lumMod val="65000"/>
                  </a:schemeClr>
                </a:solidFill>
                <a:latin typeface="Comic Sans MS" panose="030F0702030302020204" pitchFamily="66" charset="0"/>
              </a:rPr>
              <a:t>*</a:t>
            </a:r>
            <a:r>
              <a:rPr lang="en-US" sz="1600" dirty="0">
                <a:solidFill>
                  <a:schemeClr val="bg1">
                    <a:lumMod val="65000"/>
                  </a:schemeClr>
                </a:solidFill>
                <a:latin typeface="Comic Sans MS" panose="030F0702030302020204" pitchFamily="66" charset="0"/>
              </a:rPr>
              <a:t>Chen et al, A new heuristic for three-machine flow shop scheduling, </a:t>
            </a:r>
            <a:r>
              <a:rPr lang="en-US" sz="1600" i="1" dirty="0">
                <a:solidFill>
                  <a:schemeClr val="bg1">
                    <a:lumMod val="65000"/>
                  </a:schemeClr>
                </a:solidFill>
                <a:latin typeface="Comic Sans MS" panose="030F0702030302020204" pitchFamily="66" charset="0"/>
              </a:rPr>
              <a:t>OR</a:t>
            </a:r>
            <a:r>
              <a:rPr lang="en-US" sz="1600" dirty="0">
                <a:solidFill>
                  <a:schemeClr val="bg1">
                    <a:lumMod val="65000"/>
                  </a:schemeClr>
                </a:solidFill>
                <a:latin typeface="Comic Sans MS" panose="030F0702030302020204" pitchFamily="66" charset="0"/>
              </a:rPr>
              <a:t>, 1996.</a:t>
            </a:r>
          </a:p>
          <a:p>
            <a:endParaRPr lang="en-US" sz="800" dirty="0">
              <a:solidFill>
                <a:schemeClr val="bg1">
                  <a:lumMod val="65000"/>
                </a:schemeClr>
              </a:solidFill>
              <a:latin typeface="Comic Sans MS" panose="030F0702030302020204" pitchFamily="66" charset="0"/>
            </a:endParaRPr>
          </a:p>
          <a:p>
            <a:r>
              <a:rPr lang="en-US" sz="1600" baseline="30000" dirty="0">
                <a:solidFill>
                  <a:schemeClr val="bg1">
                    <a:lumMod val="65000"/>
                  </a:schemeClr>
                </a:solidFill>
                <a:latin typeface="Comic Sans MS" panose="030F0702030302020204" pitchFamily="66" charset="0"/>
              </a:rPr>
              <a:t>+</a:t>
            </a:r>
            <a:r>
              <a:rPr lang="en-US" sz="1600" dirty="0" err="1">
                <a:solidFill>
                  <a:schemeClr val="bg1">
                    <a:lumMod val="65000"/>
                  </a:schemeClr>
                </a:solidFill>
                <a:latin typeface="Comic Sans MS" panose="030F0702030302020204" pitchFamily="66" charset="0"/>
              </a:rPr>
              <a:t>Framinan</a:t>
            </a:r>
            <a:r>
              <a:rPr lang="en-US" sz="1600" dirty="0">
                <a:solidFill>
                  <a:schemeClr val="bg1">
                    <a:lumMod val="65000"/>
                  </a:schemeClr>
                </a:solidFill>
                <a:latin typeface="Comic Sans MS" panose="030F0702030302020204" pitchFamily="66" charset="0"/>
              </a:rPr>
              <a:t> et al, A review and classification of heuristics for permutation flow</a:t>
            </a:r>
          </a:p>
          <a:p>
            <a:r>
              <a:rPr lang="en-US" sz="1600" dirty="0">
                <a:solidFill>
                  <a:schemeClr val="bg1">
                    <a:lumMod val="65000"/>
                  </a:schemeClr>
                </a:solidFill>
                <a:latin typeface="Comic Sans MS" panose="030F0702030302020204" pitchFamily="66" charset="0"/>
              </a:rPr>
              <a:t> shop scheduling with </a:t>
            </a:r>
            <a:r>
              <a:rPr lang="en-US" sz="1600" dirty="0" err="1">
                <a:solidFill>
                  <a:schemeClr val="bg1">
                    <a:lumMod val="65000"/>
                  </a:schemeClr>
                </a:solidFill>
                <a:latin typeface="Comic Sans MS" panose="030F0702030302020204" pitchFamily="66" charset="0"/>
              </a:rPr>
              <a:t>makespan</a:t>
            </a:r>
            <a:r>
              <a:rPr lang="en-US" sz="1600" dirty="0">
                <a:solidFill>
                  <a:schemeClr val="bg1">
                    <a:lumMod val="65000"/>
                  </a:schemeClr>
                </a:solidFill>
                <a:latin typeface="Comic Sans MS" panose="030F0702030302020204" pitchFamily="66" charset="0"/>
              </a:rPr>
              <a:t> objectives, </a:t>
            </a:r>
            <a:r>
              <a:rPr lang="en-US" sz="1600" i="1" dirty="0">
                <a:solidFill>
                  <a:schemeClr val="bg1">
                    <a:lumMod val="65000"/>
                  </a:schemeClr>
                </a:solidFill>
                <a:latin typeface="Comic Sans MS" panose="030F0702030302020204" pitchFamily="66" charset="0"/>
              </a:rPr>
              <a:t>JORS</a:t>
            </a:r>
            <a:r>
              <a:rPr lang="en-US" sz="1600" dirty="0">
                <a:solidFill>
                  <a:schemeClr val="bg1">
                    <a:lumMod val="65000"/>
                  </a:schemeClr>
                </a:solidFill>
                <a:latin typeface="Comic Sans MS" panose="030F0702030302020204" pitchFamily="66" charset="0"/>
              </a:rPr>
              <a:t>, 2004.</a:t>
            </a:r>
          </a:p>
        </p:txBody>
      </p:sp>
      <p:pic>
        <p:nvPicPr>
          <p:cNvPr id="10" name="Picture 9">
            <a:extLst>
              <a:ext uri="{FF2B5EF4-FFF2-40B4-BE49-F238E27FC236}">
                <a16:creationId xmlns:a16="http://schemas.microsoft.com/office/drawing/2014/main" id="{F3D2E15E-A077-41FE-A1EF-60541BC23431}"/>
              </a:ext>
            </a:extLst>
          </p:cNvPr>
          <p:cNvPicPr>
            <a:picLocks noChangeAspect="1"/>
          </p:cNvPicPr>
          <p:nvPr/>
        </p:nvPicPr>
        <p:blipFill>
          <a:blip r:embed="rId4"/>
          <a:stretch>
            <a:fillRect/>
          </a:stretch>
        </p:blipFill>
        <p:spPr>
          <a:xfrm>
            <a:off x="2743200" y="3455670"/>
            <a:ext cx="2800350" cy="1781175"/>
          </a:xfrm>
          <a:prstGeom prst="rect">
            <a:avLst/>
          </a:prstGeom>
        </p:spPr>
      </p:pic>
    </p:spTree>
    <p:extLst>
      <p:ext uri="{BB962C8B-B14F-4D97-AF65-F5344CB8AC3E}">
        <p14:creationId xmlns:p14="http://schemas.microsoft.com/office/powerpoint/2010/main" val="3977729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zh-CN" dirty="0">
                <a:latin typeface="Comic Sans MS" panose="030F0702030302020204" pitchFamily="66" charset="0"/>
                <a:ea typeface="SimSun" panose="02010600030101010101" pitchFamily="2" charset="-122"/>
              </a:rPr>
              <a:t>Simulation</a:t>
            </a:r>
          </a:p>
        </p:txBody>
      </p:sp>
      <p:sp>
        <p:nvSpPr>
          <p:cNvPr id="6" name="Content Placeholder 5">
            <a:extLst>
              <a:ext uri="{FF2B5EF4-FFF2-40B4-BE49-F238E27FC236}">
                <a16:creationId xmlns:a16="http://schemas.microsoft.com/office/drawing/2014/main" id="{A5B55949-2EE4-40E4-8714-73F683FB8227}"/>
              </a:ext>
            </a:extLst>
          </p:cNvPr>
          <p:cNvSpPr>
            <a:spLocks noGrp="1"/>
          </p:cNvSpPr>
          <p:nvPr>
            <p:ph idx="1"/>
          </p:nvPr>
        </p:nvSpPr>
        <p:spPr>
          <a:xfrm>
            <a:off x="744538" y="1591567"/>
            <a:ext cx="8228013" cy="4529138"/>
          </a:xfrm>
        </p:spPr>
        <p:txBody>
          <a:bodyPr/>
          <a:lstStyle/>
          <a:p>
            <a:r>
              <a:rPr lang="en-US" sz="2400" dirty="0">
                <a:latin typeface="Comic Sans MS" panose="030F0702030302020204" pitchFamily="66" charset="0"/>
              </a:rPr>
              <a:t>Local and Cloud</a:t>
            </a:r>
          </a:p>
          <a:p>
            <a:pPr lvl="1"/>
            <a:r>
              <a:rPr lang="en-US" sz="2000" dirty="0">
                <a:latin typeface="Comic Sans MS" panose="030F0702030302020204" pitchFamily="66" charset="0"/>
              </a:rPr>
              <a:t>Local: Raspberry Pi, Cloud: Amazon EC2</a:t>
            </a:r>
          </a:p>
          <a:p>
            <a:r>
              <a:rPr lang="en-US" sz="2400" dirty="0">
                <a:latin typeface="Comic Sans MS" panose="030F0702030302020204" pitchFamily="66" charset="0"/>
              </a:rPr>
              <a:t>Algorithms</a:t>
            </a:r>
          </a:p>
          <a:p>
            <a:pPr lvl="1"/>
            <a:r>
              <a:rPr lang="en-US" sz="2000" dirty="0">
                <a:latin typeface="Comic Sans MS" panose="030F0702030302020204" pitchFamily="66" charset="0"/>
              </a:rPr>
              <a:t>LO: local only, </a:t>
            </a:r>
            <a:r>
              <a:rPr lang="en-US" sz="2000" dirty="0">
                <a:solidFill>
                  <a:srgbClr val="0070C0"/>
                </a:solidFill>
                <a:latin typeface="Comic Sans MS" panose="030F0702030302020204" pitchFamily="66" charset="0"/>
              </a:rPr>
              <a:t>EJA</a:t>
            </a:r>
            <a:r>
              <a:rPr lang="en-US" sz="2000" dirty="0">
                <a:solidFill>
                  <a:schemeClr val="tx1"/>
                </a:solidFill>
                <a:latin typeface="Comic Sans MS" panose="030F0702030302020204" pitchFamily="66" charset="0"/>
              </a:rPr>
              <a:t>: Extended Johnson’s Algorithm,</a:t>
            </a:r>
          </a:p>
          <a:p>
            <a:pPr marL="457200" lvl="1" indent="0">
              <a:buNone/>
            </a:pPr>
            <a:r>
              <a:rPr lang="en-US" sz="2000" dirty="0">
                <a:latin typeface="Comic Sans MS" panose="030F0702030302020204" pitchFamily="66" charset="0"/>
              </a:rPr>
              <a:t>    DSL: </a:t>
            </a:r>
            <a:r>
              <a:rPr lang="en-US" sz="2000" dirty="0">
                <a:solidFill>
                  <a:schemeClr val="tx1"/>
                </a:solidFill>
                <a:latin typeface="Comic Sans MS" panose="030F0702030302020204" pitchFamily="66" charset="0"/>
              </a:rPr>
              <a:t>no fine-grained pipeline</a:t>
            </a:r>
            <a:r>
              <a:rPr lang="en-US" sz="2000" dirty="0">
                <a:latin typeface="Comic Sans MS" panose="030F0702030302020204" pitchFamily="66" charset="0"/>
              </a:rPr>
              <a:t>, RO: remote only</a:t>
            </a:r>
          </a:p>
          <a:p>
            <a:endParaRPr lang="en-US" sz="2400" dirty="0">
              <a:latin typeface="Comic Sans MS" panose="030F0702030302020204" pitchFamily="66" charset="0"/>
            </a:endParaRPr>
          </a:p>
          <a:p>
            <a:pPr lvl="1"/>
            <a:endParaRPr lang="en-US" dirty="0">
              <a:latin typeface="Comic Sans MS" panose="030F0702030302020204" pitchFamily="66" charset="0"/>
            </a:endParaRPr>
          </a:p>
        </p:txBody>
      </p:sp>
      <p:sp>
        <p:nvSpPr>
          <p:cNvPr id="5" name="Footer Placeholder 4">
            <a:extLst>
              <a:ext uri="{FF2B5EF4-FFF2-40B4-BE49-F238E27FC236}">
                <a16:creationId xmlns:a16="http://schemas.microsoft.com/office/drawing/2014/main" id="{6641ED97-D410-4149-A5E3-0DD9D25BCEDA}"/>
              </a:ext>
            </a:extLst>
          </p:cNvPr>
          <p:cNvSpPr>
            <a:spLocks noGrp="1"/>
          </p:cNvSpPr>
          <p:nvPr>
            <p:ph type="ftr" idx="11"/>
          </p:nvPr>
        </p:nvSpPr>
        <p:spPr/>
        <p:txBody>
          <a:bodyPr/>
          <a:lstStyle/>
          <a:p>
            <a:pPr>
              <a:defRPr/>
            </a:pPr>
            <a:endParaRPr lang="en-GB" altLang="zh-CN"/>
          </a:p>
        </p:txBody>
      </p:sp>
      <p:sp>
        <p:nvSpPr>
          <p:cNvPr id="45059" name="Text Box 3"/>
          <p:cNvSpPr txBox="1">
            <a:spLocks noChangeArrowheads="1"/>
          </p:cNvSpPr>
          <p:nvPr/>
        </p:nvSpPr>
        <p:spPr bwMode="auto">
          <a:xfrm>
            <a:off x="744538" y="1535905"/>
            <a:ext cx="7940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endParaRPr lang="en-US" altLang="en-US" sz="1800" dirty="0"/>
          </a:p>
        </p:txBody>
      </p:sp>
      <p:sp>
        <p:nvSpPr>
          <p:cNvPr id="4" name="TextBox 3">
            <a:extLst>
              <a:ext uri="{FF2B5EF4-FFF2-40B4-BE49-F238E27FC236}">
                <a16:creationId xmlns:a16="http://schemas.microsoft.com/office/drawing/2014/main" id="{0417E578-7528-4D2A-9FA7-65C7F618885C}"/>
              </a:ext>
            </a:extLst>
          </p:cNvPr>
          <p:cNvSpPr txBox="1"/>
          <p:nvPr/>
        </p:nvSpPr>
        <p:spPr>
          <a:xfrm>
            <a:off x="1600200" y="4484132"/>
            <a:ext cx="45719" cy="928688"/>
          </a:xfrm>
          <a:prstGeom prst="rect">
            <a:avLst/>
          </a:prstGeom>
          <a:noFill/>
        </p:spPr>
        <p:txBody>
          <a:bodyPr wrap="square" rtlCol="0">
            <a:spAutoFit/>
          </a:bodyPr>
          <a:lstStyle/>
          <a:p>
            <a:endParaRPr lang="en-US" dirty="0"/>
          </a:p>
        </p:txBody>
      </p:sp>
      <p:grpSp>
        <p:nvGrpSpPr>
          <p:cNvPr id="12" name="Group 11">
            <a:extLst>
              <a:ext uri="{FF2B5EF4-FFF2-40B4-BE49-F238E27FC236}">
                <a16:creationId xmlns:a16="http://schemas.microsoft.com/office/drawing/2014/main" id="{F10F6B7B-1432-446B-AE41-19F867B1C791}"/>
              </a:ext>
            </a:extLst>
          </p:cNvPr>
          <p:cNvGrpSpPr/>
          <p:nvPr/>
        </p:nvGrpSpPr>
        <p:grpSpPr>
          <a:xfrm>
            <a:off x="228600" y="3733800"/>
            <a:ext cx="8774431" cy="2089066"/>
            <a:chOff x="228600" y="3733800"/>
            <a:chExt cx="8774431" cy="2089066"/>
          </a:xfrm>
        </p:grpSpPr>
        <p:pic>
          <p:nvPicPr>
            <p:cNvPr id="2" name="Picture 1">
              <a:extLst>
                <a:ext uri="{FF2B5EF4-FFF2-40B4-BE49-F238E27FC236}">
                  <a16:creationId xmlns:a16="http://schemas.microsoft.com/office/drawing/2014/main" id="{9F5CB60B-8708-422E-B138-4812362E4CA6}"/>
                </a:ext>
              </a:extLst>
            </p:cNvPr>
            <p:cNvPicPr>
              <a:picLocks noChangeAspect="1"/>
            </p:cNvPicPr>
            <p:nvPr/>
          </p:nvPicPr>
          <p:blipFill>
            <a:blip r:embed="rId3"/>
            <a:stretch>
              <a:fillRect/>
            </a:stretch>
          </p:blipFill>
          <p:spPr>
            <a:xfrm>
              <a:off x="288448" y="3733800"/>
              <a:ext cx="8714583" cy="2089066"/>
            </a:xfrm>
            <a:prstGeom prst="rect">
              <a:avLst/>
            </a:prstGeom>
          </p:spPr>
        </p:pic>
        <p:pic>
          <p:nvPicPr>
            <p:cNvPr id="7" name="Picture 6" descr="Chart, bar chart&#10;&#10;Description automatically generated">
              <a:extLst>
                <a:ext uri="{FF2B5EF4-FFF2-40B4-BE49-F238E27FC236}">
                  <a16:creationId xmlns:a16="http://schemas.microsoft.com/office/drawing/2014/main" id="{9E652E34-A456-4E2E-AE3F-393044561D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3955373"/>
              <a:ext cx="2997803" cy="1645920"/>
            </a:xfrm>
            <a:prstGeom prst="rect">
              <a:avLst/>
            </a:prstGeom>
          </p:spPr>
        </p:pic>
        <p:pic>
          <p:nvPicPr>
            <p:cNvPr id="9" name="Picture 8" descr="Chart, bar chart&#10;&#10;Description automatically generated">
              <a:extLst>
                <a:ext uri="{FF2B5EF4-FFF2-40B4-BE49-F238E27FC236}">
                  <a16:creationId xmlns:a16="http://schemas.microsoft.com/office/drawing/2014/main" id="{234E42F2-D6F8-43AA-BBE8-3DED840F21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34402" y="3965436"/>
              <a:ext cx="2997805" cy="1645920"/>
            </a:xfrm>
            <a:prstGeom prst="rect">
              <a:avLst/>
            </a:prstGeom>
          </p:spPr>
        </p:pic>
        <p:pic>
          <p:nvPicPr>
            <p:cNvPr id="11" name="Picture 10" descr="Chart, bar chart&#10;&#10;Description automatically generated">
              <a:extLst>
                <a:ext uri="{FF2B5EF4-FFF2-40B4-BE49-F238E27FC236}">
                  <a16:creationId xmlns:a16="http://schemas.microsoft.com/office/drawing/2014/main" id="{F375DA07-7845-4130-9428-C077330A6D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20412" y="3965436"/>
              <a:ext cx="2997801" cy="1645920"/>
            </a:xfrm>
            <a:prstGeom prst="rect">
              <a:avLst/>
            </a:prstGeom>
          </p:spPr>
        </p:pic>
      </p:grpSp>
    </p:spTree>
    <p:extLst>
      <p:ext uri="{BB962C8B-B14F-4D97-AF65-F5344CB8AC3E}">
        <p14:creationId xmlns:p14="http://schemas.microsoft.com/office/powerpoint/2010/main" val="463731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Comic Sans MS" charset="0"/>
                <a:ea typeface="Comic Sans MS" charset="0"/>
                <a:cs typeface="Comic Sans MS" charset="0"/>
              </a:rPr>
              <a:t>Extensions</a:t>
            </a:r>
          </a:p>
        </p:txBody>
      </p:sp>
      <p:sp>
        <p:nvSpPr>
          <p:cNvPr id="3" name="Content Placeholder 2"/>
          <p:cNvSpPr>
            <a:spLocks noGrp="1"/>
          </p:cNvSpPr>
          <p:nvPr>
            <p:ph idx="1"/>
          </p:nvPr>
        </p:nvSpPr>
        <p:spPr>
          <a:xfrm>
            <a:off x="685800" y="1416050"/>
            <a:ext cx="8228013" cy="4529138"/>
          </a:xfrm>
          <a:noFill/>
          <a:ln>
            <a:noFill/>
          </a:ln>
        </p:spPr>
        <p:txBody>
          <a:bodyPr/>
          <a:lstStyle/>
          <a:p>
            <a:pPr>
              <a:lnSpc>
                <a:spcPts val="2800"/>
              </a:lnSpc>
            </a:pPr>
            <a:r>
              <a:rPr lang="en-US" sz="2400" dirty="0">
                <a:latin typeface="Comic Sans MS" panose="030F0702030302020204" pitchFamily="66" charset="0"/>
                <a:sym typeface="Comic Sans MS"/>
              </a:rPr>
              <a:t>General structure: DAG</a:t>
            </a:r>
          </a:p>
          <a:p>
            <a:pPr lvl="1">
              <a:lnSpc>
                <a:spcPts val="2800"/>
              </a:lnSpc>
            </a:pPr>
            <a:r>
              <a:rPr lang="en-US" altLang="zh-CN" sz="2000" dirty="0">
                <a:solidFill>
                  <a:schemeClr val="tx1"/>
                </a:solidFill>
                <a:latin typeface="Comic Sans MS" panose="030F0702030302020204" pitchFamily="66" charset="0"/>
                <a:ea typeface="Comic Sans MS" charset="0"/>
                <a:cs typeface="Comic Sans MS" charset="0"/>
              </a:rPr>
              <a:t>Conversion to multi-path</a:t>
            </a:r>
          </a:p>
          <a:p>
            <a:pPr lvl="1">
              <a:lnSpc>
                <a:spcPts val="2800"/>
              </a:lnSpc>
            </a:pPr>
            <a:r>
              <a:rPr lang="en-US" altLang="zh-CN" sz="2000" dirty="0">
                <a:solidFill>
                  <a:schemeClr val="tx1"/>
                </a:solidFill>
                <a:latin typeface="Comic Sans MS" panose="030F0702030302020204" pitchFamily="66" charset="0"/>
                <a:ea typeface="Comic Sans MS" charset="0"/>
                <a:cs typeface="Comic Sans MS" charset="0"/>
              </a:rPr>
              <a:t>Replicated nodes at </a:t>
            </a:r>
            <a:r>
              <a:rPr lang="en-US" altLang="zh-CN" sz="2000" dirty="0">
                <a:solidFill>
                  <a:srgbClr val="0070C0"/>
                </a:solidFill>
                <a:latin typeface="Comic Sans MS" panose="030F0702030302020204" pitchFamily="66" charset="0"/>
                <a:ea typeface="Comic Sans MS" charset="0"/>
                <a:cs typeface="Comic Sans MS" charset="0"/>
              </a:rPr>
              <a:t>join</a:t>
            </a:r>
            <a:r>
              <a:rPr lang="en-US" altLang="zh-CN" sz="2000" dirty="0">
                <a:solidFill>
                  <a:schemeClr val="tx1"/>
                </a:solidFill>
                <a:latin typeface="Comic Sans MS" panose="030F0702030302020204" pitchFamily="66" charset="0"/>
                <a:ea typeface="Comic Sans MS" charset="0"/>
                <a:cs typeface="Comic Sans MS" charset="0"/>
              </a:rPr>
              <a:t> and </a:t>
            </a:r>
            <a:r>
              <a:rPr lang="en-US" altLang="zh-CN" sz="2000" dirty="0">
                <a:solidFill>
                  <a:srgbClr val="0070C0"/>
                </a:solidFill>
                <a:latin typeface="Comic Sans MS" panose="030F0702030302020204" pitchFamily="66" charset="0"/>
                <a:ea typeface="Comic Sans MS" charset="0"/>
                <a:cs typeface="Comic Sans MS" charset="0"/>
              </a:rPr>
              <a:t>fork</a:t>
            </a:r>
          </a:p>
          <a:p>
            <a:pPr>
              <a:lnSpc>
                <a:spcPts val="2800"/>
              </a:lnSpc>
            </a:pPr>
            <a:r>
              <a:rPr lang="en-US" sz="2400" dirty="0">
                <a:latin typeface="Comic Sans MS" panose="030F0702030302020204" pitchFamily="66" charset="0"/>
                <a:sym typeface="Comic Sans MS"/>
              </a:rPr>
              <a:t>Heuristic solution</a:t>
            </a:r>
          </a:p>
          <a:p>
            <a:pPr lvl="1">
              <a:lnSpc>
                <a:spcPts val="2800"/>
              </a:lnSpc>
            </a:pPr>
            <a:r>
              <a:rPr lang="en-US" sz="1900" dirty="0">
                <a:latin typeface="Comic Sans MS" panose="030F0702030302020204" pitchFamily="66" charset="0"/>
                <a:sym typeface="Comic Sans MS"/>
              </a:rPr>
              <a:t>Scheduling: EJA on multi-path</a:t>
            </a:r>
          </a:p>
          <a:p>
            <a:pPr lvl="1">
              <a:lnSpc>
                <a:spcPts val="2800"/>
              </a:lnSpc>
            </a:pPr>
            <a:r>
              <a:rPr lang="en-US" sz="1900" dirty="0">
                <a:latin typeface="Comic Sans MS" panose="030F0702030302020204" pitchFamily="66" charset="0"/>
                <a:sym typeface="Comic Sans MS"/>
              </a:rPr>
              <a:t>Execution: Replicated node </a:t>
            </a:r>
            <a:r>
              <a:rPr lang="en-US" sz="1900" dirty="0">
                <a:solidFill>
                  <a:srgbClr val="0070C0"/>
                </a:solidFill>
                <a:latin typeface="Comic Sans MS" panose="030F0702030302020204" pitchFamily="66" charset="0"/>
                <a:sym typeface="Comic Sans MS"/>
              </a:rPr>
              <a:t>executed once </a:t>
            </a:r>
            <a:r>
              <a:rPr lang="en-US" sz="1900" dirty="0">
                <a:latin typeface="Comic Sans MS" panose="030F0702030302020204" pitchFamily="66" charset="0"/>
                <a:sym typeface="Comic Sans MS"/>
              </a:rPr>
              <a:t>(the first time)</a:t>
            </a:r>
          </a:p>
          <a:p>
            <a:pPr>
              <a:lnSpc>
                <a:spcPts val="2800"/>
              </a:lnSpc>
            </a:pPr>
            <a:endParaRPr lang="en-US" sz="2400" dirty="0">
              <a:latin typeface="Comic Sans MS" panose="030F0702030302020204" pitchFamily="66" charset="0"/>
              <a:sym typeface="Comic Sans MS"/>
            </a:endParaRPr>
          </a:p>
          <a:p>
            <a:pPr>
              <a:lnSpc>
                <a:spcPts val="2800"/>
              </a:lnSpc>
            </a:pPr>
            <a:endParaRPr lang="en-US" sz="2400" dirty="0">
              <a:latin typeface="Comic Sans MS" panose="030F0702030302020204" pitchFamily="66" charset="0"/>
              <a:sym typeface="Comic Sans MS"/>
            </a:endParaRPr>
          </a:p>
          <a:p>
            <a:pPr>
              <a:lnSpc>
                <a:spcPts val="2800"/>
              </a:lnSpc>
            </a:pPr>
            <a:endParaRPr lang="en-US" sz="2400" dirty="0">
              <a:latin typeface="Comic Sans MS" panose="030F0702030302020204" pitchFamily="66" charset="0"/>
              <a:sym typeface="Comic Sans MS"/>
            </a:endParaRPr>
          </a:p>
          <a:p>
            <a:pPr>
              <a:lnSpc>
                <a:spcPts val="2800"/>
              </a:lnSpc>
            </a:pPr>
            <a:endParaRPr lang="en-US" sz="2400" dirty="0">
              <a:latin typeface="Comic Sans MS" panose="030F0702030302020204" pitchFamily="66" charset="0"/>
              <a:sym typeface="Comic Sans MS"/>
            </a:endParaRPr>
          </a:p>
          <a:p>
            <a:pPr>
              <a:lnSpc>
                <a:spcPts val="2800"/>
              </a:lnSpc>
            </a:pPr>
            <a:endParaRPr lang="en-US" sz="2400" dirty="0">
              <a:latin typeface="Comic Sans MS" panose="030F0702030302020204" pitchFamily="66" charset="0"/>
              <a:sym typeface="Comic Sans MS"/>
            </a:endParaRPr>
          </a:p>
          <a:p>
            <a:pPr>
              <a:lnSpc>
                <a:spcPts val="2800"/>
              </a:lnSpc>
            </a:pPr>
            <a:endParaRPr lang="en-US" sz="2400" dirty="0">
              <a:latin typeface="Comic Sans MS" panose="030F0702030302020204" pitchFamily="66" charset="0"/>
              <a:sym typeface="Comic Sans MS"/>
            </a:endParaRPr>
          </a:p>
          <a:p>
            <a:pPr>
              <a:lnSpc>
                <a:spcPts val="2800"/>
              </a:lnSpc>
            </a:pPr>
            <a:endParaRPr lang="en-US" sz="2400" dirty="0">
              <a:latin typeface="Comic Sans MS" panose="030F0702030302020204" pitchFamily="66" charset="0"/>
              <a:sym typeface="Comic Sans MS"/>
            </a:endParaRPr>
          </a:p>
          <a:p>
            <a:pPr>
              <a:lnSpc>
                <a:spcPts val="2800"/>
              </a:lnSpc>
            </a:pPr>
            <a:endParaRPr lang="en-US" sz="2400" dirty="0">
              <a:latin typeface="Comic Sans MS" panose="030F0702030302020204" pitchFamily="66" charset="0"/>
              <a:sym typeface="Comic Sans MS"/>
            </a:endParaRPr>
          </a:p>
          <a:p>
            <a:pPr>
              <a:lnSpc>
                <a:spcPts val="2800"/>
              </a:lnSpc>
            </a:pPr>
            <a:endParaRPr lang="en-US" sz="2400" dirty="0">
              <a:latin typeface="Comic Sans MS" panose="030F0702030302020204" pitchFamily="66" charset="0"/>
              <a:sym typeface="Comic Sans MS"/>
            </a:endParaRPr>
          </a:p>
          <a:p>
            <a:pPr>
              <a:lnSpc>
                <a:spcPts val="2800"/>
              </a:lnSpc>
            </a:pPr>
            <a:endParaRPr lang="en-US" sz="2400" dirty="0">
              <a:latin typeface="Comic Sans MS" panose="030F0702030302020204" pitchFamily="66" charset="0"/>
              <a:sym typeface="Comic Sans MS"/>
            </a:endParaRPr>
          </a:p>
          <a:p>
            <a:pPr>
              <a:lnSpc>
                <a:spcPts val="2800"/>
              </a:lnSpc>
            </a:pPr>
            <a:endParaRPr lang="en-US" sz="2400" dirty="0">
              <a:latin typeface="Comic Sans MS" panose="030F0702030302020204" pitchFamily="66" charset="0"/>
              <a:sym typeface="Comic Sans MS"/>
            </a:endParaRPr>
          </a:p>
          <a:p>
            <a:pPr>
              <a:lnSpc>
                <a:spcPts val="2800"/>
              </a:lnSpc>
            </a:pPr>
            <a:endParaRPr lang="en-US" sz="2400" dirty="0">
              <a:latin typeface="Comic Sans MS" panose="030F0702030302020204" pitchFamily="66" charset="0"/>
              <a:sym typeface="Comic Sans MS"/>
            </a:endParaRPr>
          </a:p>
          <a:p>
            <a:pPr marL="0" indent="0">
              <a:lnSpc>
                <a:spcPts val="2800"/>
              </a:lnSpc>
              <a:buNone/>
            </a:pPr>
            <a:endParaRPr lang="en-US" sz="2400" dirty="0">
              <a:latin typeface="Comic Sans MS" panose="030F0702030302020204" pitchFamily="66" charset="0"/>
              <a:sym typeface="Comic Sans MS"/>
            </a:endParaRPr>
          </a:p>
          <a:p>
            <a:pPr>
              <a:lnSpc>
                <a:spcPts val="2800"/>
              </a:lnSpc>
            </a:pPr>
            <a:endParaRPr lang="en-US" sz="1300" dirty="0">
              <a:latin typeface="Comic Sans MS" panose="030F0702030302020204" pitchFamily="66" charset="0"/>
              <a:sym typeface="Comic Sans MS"/>
            </a:endParaRPr>
          </a:p>
          <a:p>
            <a:pPr marL="115887" indent="0">
              <a:lnSpc>
                <a:spcPts val="4000"/>
              </a:lnSpc>
              <a:spcBef>
                <a:spcPts val="600"/>
              </a:spcBef>
              <a:buSzPct val="70000"/>
              <a:buNone/>
              <a:defRPr sz="2000">
                <a:latin typeface="Comic Sans MS"/>
                <a:ea typeface="Comic Sans MS"/>
                <a:cs typeface="Comic Sans MS"/>
                <a:sym typeface="Comic Sans MS"/>
              </a:defRPr>
            </a:pPr>
            <a:endParaRPr lang="en-US" altLang="zh-CN" sz="1800" dirty="0">
              <a:latin typeface="Comic Sans MS" charset="0"/>
              <a:ea typeface="Comic Sans MS" charset="0"/>
              <a:cs typeface="Comic Sans MS" charset="0"/>
            </a:endParaRPr>
          </a:p>
        </p:txBody>
      </p:sp>
      <p:sp>
        <p:nvSpPr>
          <p:cNvPr id="5" name="Footer Placeholder 4">
            <a:extLst>
              <a:ext uri="{FF2B5EF4-FFF2-40B4-BE49-F238E27FC236}">
                <a16:creationId xmlns:a16="http://schemas.microsoft.com/office/drawing/2014/main" id="{037953A6-1B3D-46FE-AE5F-E697717D6EC0}"/>
              </a:ext>
            </a:extLst>
          </p:cNvPr>
          <p:cNvSpPr>
            <a:spLocks noGrp="1"/>
          </p:cNvSpPr>
          <p:nvPr>
            <p:ph type="ftr" idx="11"/>
          </p:nvPr>
        </p:nvSpPr>
        <p:spPr/>
        <p:txBody>
          <a:bodyPr/>
          <a:lstStyle/>
          <a:p>
            <a:pPr>
              <a:defRPr/>
            </a:pPr>
            <a:endParaRPr lang="en-GB" altLang="zh-CN"/>
          </a:p>
        </p:txBody>
      </p:sp>
      <p:sp>
        <p:nvSpPr>
          <p:cNvPr id="116" name="TextBox 115"/>
          <p:cNvSpPr txBox="1"/>
          <p:nvPr/>
        </p:nvSpPr>
        <p:spPr>
          <a:xfrm>
            <a:off x="4413107" y="6544719"/>
            <a:ext cx="191760" cy="2942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en-US" sz="1000" dirty="0">
                <a:latin typeface="Comic Sans MS" panose="030F0702030302020204" pitchFamily="66" charset="0"/>
              </a:rPr>
              <a:t>TX</a:t>
            </a:r>
            <a:endParaRPr kumimoji="0" lang="en-US" sz="1000" b="0" i="0" u="none" strike="noStrike" cap="none" spc="0" normalizeH="0" baseline="0" dirty="0">
              <a:ln>
                <a:noFill/>
              </a:ln>
              <a:solidFill>
                <a:srgbClr val="000000"/>
              </a:solidFill>
              <a:effectLst/>
              <a:uFillTx/>
              <a:latin typeface="Comic Sans MS" panose="030F0702030302020204" pitchFamily="66" charset="0"/>
              <a:sym typeface="Helvetica"/>
            </a:endParaRPr>
          </a:p>
        </p:txBody>
      </p:sp>
      <p:pic>
        <p:nvPicPr>
          <p:cNvPr id="11" name="Picture 10">
            <a:extLst>
              <a:ext uri="{FF2B5EF4-FFF2-40B4-BE49-F238E27FC236}">
                <a16:creationId xmlns:a16="http://schemas.microsoft.com/office/drawing/2014/main" id="{04FC4F0B-6AFE-4BF1-A3DD-1417905C96C8}"/>
              </a:ext>
            </a:extLst>
          </p:cNvPr>
          <p:cNvPicPr>
            <a:picLocks noChangeAspect="1"/>
          </p:cNvPicPr>
          <p:nvPr/>
        </p:nvPicPr>
        <p:blipFill>
          <a:blip r:embed="rId3"/>
          <a:stretch>
            <a:fillRect/>
          </a:stretch>
        </p:blipFill>
        <p:spPr>
          <a:xfrm>
            <a:off x="1629940" y="4078940"/>
            <a:ext cx="4934050" cy="1977828"/>
          </a:xfrm>
          <a:prstGeom prst="rect">
            <a:avLst/>
          </a:prstGeom>
        </p:spPr>
      </p:pic>
      <p:sp>
        <p:nvSpPr>
          <p:cNvPr id="4" name="TextBox 3">
            <a:extLst>
              <a:ext uri="{FF2B5EF4-FFF2-40B4-BE49-F238E27FC236}">
                <a16:creationId xmlns:a16="http://schemas.microsoft.com/office/drawing/2014/main" id="{BD4B1D38-2894-409F-9D79-74E4F138CB87}"/>
              </a:ext>
            </a:extLst>
          </p:cNvPr>
          <p:cNvSpPr txBox="1"/>
          <p:nvPr/>
        </p:nvSpPr>
        <p:spPr>
          <a:xfrm>
            <a:off x="1752600" y="4572000"/>
            <a:ext cx="553357" cy="307777"/>
          </a:xfrm>
          <a:prstGeom prst="rect">
            <a:avLst/>
          </a:prstGeom>
          <a:noFill/>
        </p:spPr>
        <p:txBody>
          <a:bodyPr wrap="none" rtlCol="0">
            <a:spAutoFit/>
          </a:bodyPr>
          <a:lstStyle/>
          <a:p>
            <a:r>
              <a:rPr lang="en-US" sz="1400" dirty="0">
                <a:solidFill>
                  <a:schemeClr val="tx1"/>
                </a:solidFill>
                <a:latin typeface="Comic Sans MS" panose="030F0702030302020204" pitchFamily="66" charset="0"/>
              </a:rPr>
              <a:t>fork</a:t>
            </a:r>
          </a:p>
        </p:txBody>
      </p:sp>
      <p:sp>
        <p:nvSpPr>
          <p:cNvPr id="9" name="TextBox 8">
            <a:extLst>
              <a:ext uri="{FF2B5EF4-FFF2-40B4-BE49-F238E27FC236}">
                <a16:creationId xmlns:a16="http://schemas.microsoft.com/office/drawing/2014/main" id="{F80312D2-AABC-483D-BCDA-705FCD07CB09}"/>
              </a:ext>
            </a:extLst>
          </p:cNvPr>
          <p:cNvSpPr txBox="1"/>
          <p:nvPr/>
        </p:nvSpPr>
        <p:spPr>
          <a:xfrm>
            <a:off x="2960103" y="5504771"/>
            <a:ext cx="4572000" cy="307777"/>
          </a:xfrm>
          <a:prstGeom prst="rect">
            <a:avLst/>
          </a:prstGeom>
          <a:noFill/>
        </p:spPr>
        <p:txBody>
          <a:bodyPr wrap="square">
            <a:spAutoFit/>
          </a:bodyPr>
          <a:lstStyle/>
          <a:p>
            <a:r>
              <a:rPr lang="en-US" sz="1400" dirty="0">
                <a:solidFill>
                  <a:schemeClr val="tx1"/>
                </a:solidFill>
                <a:latin typeface="Comic Sans MS" panose="030F0702030302020204" pitchFamily="66" charset="0"/>
              </a:rPr>
              <a:t>join</a:t>
            </a:r>
          </a:p>
        </p:txBody>
      </p:sp>
    </p:spTree>
    <p:extLst>
      <p:ext uri="{BB962C8B-B14F-4D97-AF65-F5344CB8AC3E}">
        <p14:creationId xmlns:p14="http://schemas.microsoft.com/office/powerpoint/2010/main" val="2942606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zh-CN" dirty="0">
                <a:latin typeface="Comic Sans MS" panose="030F0702030302020204" pitchFamily="66" charset="0"/>
                <a:ea typeface="SimSun" panose="02010600030101010101" pitchFamily="2" charset="-122"/>
              </a:rPr>
              <a:t>Multiple DNNs Offloading to Edges</a:t>
            </a:r>
            <a:endParaRPr lang="en-US" altLang="zh-CN" sz="2800" dirty="0">
              <a:latin typeface="Comic Sans MS" panose="030F0702030302020204" pitchFamily="66" charset="0"/>
              <a:ea typeface="SimSun" panose="02010600030101010101" pitchFamily="2" charset="-122"/>
            </a:endParaRPr>
          </a:p>
        </p:txBody>
      </p:sp>
      <p:sp>
        <p:nvSpPr>
          <p:cNvPr id="6" name="Content Placeholder 5">
            <a:extLst>
              <a:ext uri="{FF2B5EF4-FFF2-40B4-BE49-F238E27FC236}">
                <a16:creationId xmlns:a16="http://schemas.microsoft.com/office/drawing/2014/main" id="{A5B55949-2EE4-40E4-8714-73F683FB8227}"/>
              </a:ext>
            </a:extLst>
          </p:cNvPr>
          <p:cNvSpPr>
            <a:spLocks noGrp="1"/>
          </p:cNvSpPr>
          <p:nvPr>
            <p:ph idx="1"/>
          </p:nvPr>
        </p:nvSpPr>
        <p:spPr>
          <a:xfrm>
            <a:off x="609600" y="1371600"/>
            <a:ext cx="8380413" cy="4529138"/>
          </a:xfrm>
        </p:spPr>
        <p:txBody>
          <a:bodyPr/>
          <a:lstStyle/>
          <a:p>
            <a:pPr marL="0" indent="0">
              <a:buNone/>
            </a:pPr>
            <a:r>
              <a:rPr lang="en-US" sz="2800" dirty="0">
                <a:latin typeface="Comic Sans MS" panose="030F0702030302020204" pitchFamily="66" charset="0"/>
              </a:rPr>
              <a:t>Internet of Vehicles: smart city</a:t>
            </a:r>
            <a:endParaRPr lang="en-US" sz="2400" dirty="0">
              <a:latin typeface="Comic Sans MS" panose="030F0702030302020204" pitchFamily="66" charset="0"/>
            </a:endParaRPr>
          </a:p>
          <a:p>
            <a:r>
              <a:rPr lang="en-US" sz="2400" dirty="0">
                <a:latin typeface="Comic Sans MS" panose="030F0702030302020204" pitchFamily="66" charset="0"/>
              </a:rPr>
              <a:t>Autonomous driving systems: </a:t>
            </a:r>
            <a:r>
              <a:rPr lang="en-US" sz="2000" dirty="0">
                <a:latin typeface="Comic Sans MS" panose="030F0702030302020204" pitchFamily="66" charset="0"/>
              </a:rPr>
              <a:t>perception is a key</a:t>
            </a:r>
          </a:p>
          <a:p>
            <a:r>
              <a:rPr lang="en-US" sz="2400" dirty="0">
                <a:latin typeface="Comic Sans MS" panose="030F0702030302020204" pitchFamily="66" charset="0"/>
              </a:rPr>
              <a:t>Multiple cameras/sensors: </a:t>
            </a:r>
            <a:r>
              <a:rPr lang="en-US" sz="2000" dirty="0">
                <a:latin typeface="Comic Sans MS" panose="030F0702030302020204" pitchFamily="66" charset="0"/>
              </a:rPr>
              <a:t>multiple (identical) DNNs</a:t>
            </a:r>
          </a:p>
          <a:p>
            <a:r>
              <a:rPr lang="en-US" sz="2400" dirty="0">
                <a:latin typeface="Comic Sans MS" panose="030F0702030302020204" pitchFamily="66" charset="0"/>
              </a:rPr>
              <a:t>V2X</a:t>
            </a:r>
            <a:r>
              <a:rPr lang="en-US" sz="1800" dirty="0">
                <a:latin typeface="Comic Sans MS" panose="030F0702030302020204" pitchFamily="66" charset="0"/>
              </a:rPr>
              <a:t>: V (vehicle), I (infrastructure), N (network), P (pedestrian)</a:t>
            </a:r>
          </a:p>
          <a:p>
            <a:pPr lvl="1"/>
            <a:endParaRPr lang="en-US" dirty="0">
              <a:latin typeface="Comic Sans MS" panose="030F0702030302020204" pitchFamily="66" charset="0"/>
            </a:endParaRPr>
          </a:p>
        </p:txBody>
      </p:sp>
      <p:sp>
        <p:nvSpPr>
          <p:cNvPr id="5" name="Footer Placeholder 4">
            <a:extLst>
              <a:ext uri="{FF2B5EF4-FFF2-40B4-BE49-F238E27FC236}">
                <a16:creationId xmlns:a16="http://schemas.microsoft.com/office/drawing/2014/main" id="{6641ED97-D410-4149-A5E3-0DD9D25BCEDA}"/>
              </a:ext>
            </a:extLst>
          </p:cNvPr>
          <p:cNvSpPr>
            <a:spLocks noGrp="1"/>
          </p:cNvSpPr>
          <p:nvPr>
            <p:ph type="ftr" idx="11"/>
          </p:nvPr>
        </p:nvSpPr>
        <p:spPr/>
        <p:txBody>
          <a:bodyPr/>
          <a:lstStyle/>
          <a:p>
            <a:pPr>
              <a:defRPr/>
            </a:pPr>
            <a:endParaRPr lang="en-GB" altLang="zh-CN"/>
          </a:p>
        </p:txBody>
      </p:sp>
      <p:sp>
        <p:nvSpPr>
          <p:cNvPr id="4" name="TextBox 3">
            <a:extLst>
              <a:ext uri="{FF2B5EF4-FFF2-40B4-BE49-F238E27FC236}">
                <a16:creationId xmlns:a16="http://schemas.microsoft.com/office/drawing/2014/main" id="{0417E578-7528-4D2A-9FA7-65C7F618885C}"/>
              </a:ext>
            </a:extLst>
          </p:cNvPr>
          <p:cNvSpPr txBox="1"/>
          <p:nvPr/>
        </p:nvSpPr>
        <p:spPr>
          <a:xfrm>
            <a:off x="1600200" y="4484132"/>
            <a:ext cx="45719" cy="928688"/>
          </a:xfrm>
          <a:prstGeom prst="rect">
            <a:avLst/>
          </a:prstGeom>
          <a:noFill/>
        </p:spPr>
        <p:txBody>
          <a:bodyPr wrap="square" rtlCol="0">
            <a:spAutoFit/>
          </a:bodyPr>
          <a:lstStyle/>
          <a:p>
            <a:endParaRPr lang="en-US" dirty="0"/>
          </a:p>
        </p:txBody>
      </p:sp>
      <p:pic>
        <p:nvPicPr>
          <p:cNvPr id="3" name="Picture 2">
            <a:extLst>
              <a:ext uri="{FF2B5EF4-FFF2-40B4-BE49-F238E27FC236}">
                <a16:creationId xmlns:a16="http://schemas.microsoft.com/office/drawing/2014/main" id="{50788EC3-9C75-4BF3-9775-453216F88700}"/>
              </a:ext>
            </a:extLst>
          </p:cNvPr>
          <p:cNvPicPr>
            <a:picLocks noChangeAspect="1"/>
          </p:cNvPicPr>
          <p:nvPr/>
        </p:nvPicPr>
        <p:blipFill>
          <a:blip r:embed="rId3"/>
          <a:stretch>
            <a:fillRect/>
          </a:stretch>
        </p:blipFill>
        <p:spPr>
          <a:xfrm>
            <a:off x="2371837" y="3581400"/>
            <a:ext cx="4111982" cy="2862117"/>
          </a:xfrm>
          <a:prstGeom prst="rect">
            <a:avLst/>
          </a:prstGeom>
        </p:spPr>
      </p:pic>
    </p:spTree>
    <p:extLst>
      <p:ext uri="{BB962C8B-B14F-4D97-AF65-F5344CB8AC3E}">
        <p14:creationId xmlns:p14="http://schemas.microsoft.com/office/powerpoint/2010/main" val="2535442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zh-CN" dirty="0">
                <a:latin typeface="Comic Sans MS" panose="030F0702030302020204" pitchFamily="66" charset="0"/>
                <a:ea typeface="SimSun" panose="02010600030101010101" pitchFamily="2" charset="-122"/>
              </a:rPr>
              <a:t>4. Optimal Partition and Scheduling </a:t>
            </a:r>
          </a:p>
        </p:txBody>
      </p:sp>
      <p:sp>
        <p:nvSpPr>
          <p:cNvPr id="6" name="Content Placeholder 5">
            <a:extLst>
              <a:ext uri="{FF2B5EF4-FFF2-40B4-BE49-F238E27FC236}">
                <a16:creationId xmlns:a16="http://schemas.microsoft.com/office/drawing/2014/main" id="{A5B55949-2EE4-40E4-8714-73F683FB8227}"/>
              </a:ext>
            </a:extLst>
          </p:cNvPr>
          <p:cNvSpPr>
            <a:spLocks noGrp="1"/>
          </p:cNvSpPr>
          <p:nvPr>
            <p:ph idx="1"/>
          </p:nvPr>
        </p:nvSpPr>
        <p:spPr>
          <a:xfrm>
            <a:off x="612298" y="1696482"/>
            <a:ext cx="8228013" cy="4529138"/>
          </a:xfrm>
        </p:spPr>
        <p:txBody>
          <a:bodyPr/>
          <a:lstStyle/>
          <a:p>
            <a:r>
              <a:rPr lang="en-US" sz="2400" dirty="0">
                <a:latin typeface="Comic Sans MS" panose="030F0702030302020204" pitchFamily="66" charset="0"/>
              </a:rPr>
              <a:t>Multiple line-structure DNNs</a:t>
            </a:r>
          </a:p>
          <a:p>
            <a:pPr lvl="1"/>
            <a:r>
              <a:rPr lang="en-US" sz="2000" dirty="0" err="1">
                <a:latin typeface="Comic Sans MS" panose="030F0702030302020204" pitchFamily="66" charset="0"/>
              </a:rPr>
              <a:t>AlexNet</a:t>
            </a:r>
            <a:r>
              <a:rPr lang="en-US" sz="2000" dirty="0">
                <a:latin typeface="Comic Sans MS" panose="030F0702030302020204" pitchFamily="66" charset="0"/>
              </a:rPr>
              <a:t> and VGG-16</a:t>
            </a:r>
          </a:p>
          <a:p>
            <a:pPr lvl="1"/>
            <a:r>
              <a:rPr lang="en-US" sz="2000" dirty="0">
                <a:latin typeface="Comic Sans MS" panose="030F0702030302020204" pitchFamily="66" charset="0"/>
              </a:rPr>
              <a:t>Video analytics and VR/AR</a:t>
            </a:r>
          </a:p>
          <a:p>
            <a:pPr marL="457200" lvl="1" indent="0">
              <a:buNone/>
            </a:pPr>
            <a:endParaRPr lang="en-US" sz="800" dirty="0">
              <a:latin typeface="Comic Sans MS" panose="030F0702030302020204" pitchFamily="66" charset="0"/>
            </a:endParaRPr>
          </a:p>
          <a:p>
            <a:r>
              <a:rPr lang="en-US" sz="2400" dirty="0">
                <a:latin typeface="Comic Sans MS" panose="030F0702030302020204" pitchFamily="66" charset="0"/>
              </a:rPr>
              <a:t>Optimal partition and scheduling</a:t>
            </a:r>
          </a:p>
          <a:p>
            <a:pPr lvl="1"/>
            <a:r>
              <a:rPr lang="en-US" sz="2000" dirty="0">
                <a:latin typeface="Comic Sans MS" panose="030F0702030302020204" pitchFamily="66" charset="0"/>
              </a:rPr>
              <a:t>Brute force: O(</a:t>
            </a:r>
            <a:r>
              <a:rPr lang="en-US" sz="2000" dirty="0" err="1">
                <a:latin typeface="Comic Sans MS" panose="030F0702030302020204" pitchFamily="66" charset="0"/>
              </a:rPr>
              <a:t>k</a:t>
            </a:r>
            <a:r>
              <a:rPr lang="en-US" sz="2000" baseline="30000" dirty="0" err="1">
                <a:latin typeface="Comic Sans MS" panose="030F0702030302020204" pitchFamily="66" charset="0"/>
              </a:rPr>
              <a:t>n</a:t>
            </a:r>
            <a:r>
              <a:rPr lang="en-US" sz="2000" dirty="0">
                <a:latin typeface="Comic Sans MS" panose="030F0702030302020204" pitchFamily="66" charset="0"/>
              </a:rPr>
              <a:t>)</a:t>
            </a:r>
          </a:p>
          <a:p>
            <a:pPr marL="457200" lvl="1" indent="0">
              <a:buNone/>
            </a:pPr>
            <a:r>
              <a:rPr lang="en-US" sz="2000" dirty="0">
                <a:latin typeface="Comic Sans MS" panose="030F0702030302020204" pitchFamily="66" charset="0"/>
              </a:rPr>
              <a:t>    n: # of copies, k: # of layers</a:t>
            </a:r>
          </a:p>
          <a:p>
            <a:pPr marL="457200" lvl="1" indent="0">
              <a:buNone/>
            </a:pPr>
            <a:endParaRPr lang="en-US" sz="800" dirty="0">
              <a:latin typeface="Comic Sans MS" panose="030F0702030302020204" pitchFamily="66" charset="0"/>
            </a:endParaRPr>
          </a:p>
          <a:p>
            <a:r>
              <a:rPr lang="en-US" sz="2400" dirty="0">
                <a:latin typeface="Comic Sans MS" panose="030F0702030302020204" pitchFamily="66" charset="0"/>
              </a:rPr>
              <a:t>Existence of a better solution?</a:t>
            </a:r>
          </a:p>
          <a:p>
            <a:pPr lvl="1"/>
            <a:r>
              <a:rPr lang="en-US" sz="2000" dirty="0">
                <a:latin typeface="Comic Sans MS" panose="030F0702030302020204" pitchFamily="66" charset="0"/>
              </a:rPr>
              <a:t>Exploring special </a:t>
            </a:r>
            <a:r>
              <a:rPr lang="en-US" sz="2000" dirty="0">
                <a:solidFill>
                  <a:srgbClr val="0070C0"/>
                </a:solidFill>
                <a:latin typeface="Comic Sans MS" panose="030F0702030302020204" pitchFamily="66" charset="0"/>
              </a:rPr>
              <a:t>application properties</a:t>
            </a:r>
          </a:p>
          <a:p>
            <a:endParaRPr lang="en-US" sz="2400" dirty="0">
              <a:latin typeface="Comic Sans MS" panose="030F0702030302020204" pitchFamily="66" charset="0"/>
            </a:endParaRPr>
          </a:p>
          <a:p>
            <a:pPr lvl="1"/>
            <a:endParaRPr lang="en-US" dirty="0">
              <a:latin typeface="Comic Sans MS" panose="030F0702030302020204" pitchFamily="66" charset="0"/>
            </a:endParaRPr>
          </a:p>
        </p:txBody>
      </p:sp>
      <p:sp>
        <p:nvSpPr>
          <p:cNvPr id="5" name="Footer Placeholder 4">
            <a:extLst>
              <a:ext uri="{FF2B5EF4-FFF2-40B4-BE49-F238E27FC236}">
                <a16:creationId xmlns:a16="http://schemas.microsoft.com/office/drawing/2014/main" id="{6641ED97-D410-4149-A5E3-0DD9D25BCEDA}"/>
              </a:ext>
            </a:extLst>
          </p:cNvPr>
          <p:cNvSpPr>
            <a:spLocks noGrp="1"/>
          </p:cNvSpPr>
          <p:nvPr>
            <p:ph type="ftr" idx="11"/>
          </p:nvPr>
        </p:nvSpPr>
        <p:spPr/>
        <p:txBody>
          <a:bodyPr/>
          <a:lstStyle/>
          <a:p>
            <a:pPr>
              <a:defRPr/>
            </a:pPr>
            <a:endParaRPr lang="en-GB" altLang="zh-CN"/>
          </a:p>
        </p:txBody>
      </p:sp>
      <p:sp>
        <p:nvSpPr>
          <p:cNvPr id="45059" name="Text Box 3"/>
          <p:cNvSpPr txBox="1">
            <a:spLocks noChangeArrowheads="1"/>
          </p:cNvSpPr>
          <p:nvPr/>
        </p:nvSpPr>
        <p:spPr bwMode="auto">
          <a:xfrm>
            <a:off x="744538" y="1329769"/>
            <a:ext cx="7940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endParaRPr lang="en-US" altLang="en-US" sz="1800"/>
          </a:p>
        </p:txBody>
      </p:sp>
      <p:sp>
        <p:nvSpPr>
          <p:cNvPr id="4" name="TextBox 3">
            <a:extLst>
              <a:ext uri="{FF2B5EF4-FFF2-40B4-BE49-F238E27FC236}">
                <a16:creationId xmlns:a16="http://schemas.microsoft.com/office/drawing/2014/main" id="{0417E578-7528-4D2A-9FA7-65C7F618885C}"/>
              </a:ext>
            </a:extLst>
          </p:cNvPr>
          <p:cNvSpPr txBox="1"/>
          <p:nvPr/>
        </p:nvSpPr>
        <p:spPr>
          <a:xfrm>
            <a:off x="1600200" y="4484132"/>
            <a:ext cx="45719" cy="928688"/>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621512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3686"/>
            <a:ext cx="8228013" cy="1141412"/>
          </a:xfrm>
        </p:spPr>
        <p:txBody>
          <a:bodyPr/>
          <a:lstStyle/>
          <a:p>
            <a:r>
              <a:rPr lang="en-US" sz="3600" dirty="0">
                <a:latin typeface="Comic Sans MS" charset="0"/>
                <a:ea typeface="Comic Sans MS" charset="0"/>
                <a:cs typeface="Comic Sans MS" charset="0"/>
              </a:rPr>
              <a:t>Johnson Algorithm (JA)</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1562622"/>
                <a:ext cx="7162800" cy="4529138"/>
              </a:xfrm>
              <a:noFill/>
              <a:ln>
                <a:noFill/>
              </a:ln>
            </p:spPr>
            <p:txBody>
              <a:bodyPr/>
              <a:lstStyle/>
              <a:p>
                <a:pPr>
                  <a:lnSpc>
                    <a:spcPts val="2800"/>
                  </a:lnSpc>
                </a:pPr>
                <a:r>
                  <a:rPr lang="en-US" sz="2400" dirty="0">
                    <a:latin typeface="Comic Sans MS" panose="030F0702030302020204" pitchFamily="66" charset="0"/>
                    <a:sym typeface="Comic Sans MS"/>
                  </a:rPr>
                  <a:t>Closer look at the optimality for EJA</a:t>
                </a:r>
              </a:p>
              <a:p>
                <a:pPr lvl="1">
                  <a:lnSpc>
                    <a:spcPts val="2800"/>
                  </a:lnSpc>
                </a:pPr>
                <a:r>
                  <a:rPr lang="en-US" altLang="zh-CN" sz="2000" dirty="0">
                    <a:solidFill>
                      <a:schemeClr val="tx1"/>
                    </a:solidFill>
                    <a:latin typeface="Comic Sans MS" panose="030F0702030302020204" pitchFamily="66" charset="0"/>
                    <a:ea typeface="Comic Sans MS" charset="0"/>
                    <a:cs typeface="Comic Sans MS" charset="0"/>
                  </a:rPr>
                  <a:t>max{min p</a:t>
                </a:r>
                <a:r>
                  <a:rPr lang="en-US" altLang="zh-CN" sz="2000" baseline="-25000" dirty="0">
                    <a:solidFill>
                      <a:schemeClr val="tx1"/>
                    </a:solidFill>
                    <a:latin typeface="Comic Sans MS" panose="030F0702030302020204" pitchFamily="66" charset="0"/>
                    <a:ea typeface="Comic Sans MS" charset="0"/>
                    <a:cs typeface="Comic Sans MS" charset="0"/>
                  </a:rPr>
                  <a:t>1</a:t>
                </a:r>
                <a:r>
                  <a:rPr lang="en-US" altLang="zh-CN" sz="2000" dirty="0">
                    <a:solidFill>
                      <a:schemeClr val="tx1"/>
                    </a:solidFill>
                    <a:latin typeface="Comic Sans MS" panose="030F0702030302020204" pitchFamily="66" charset="0"/>
                    <a:ea typeface="Comic Sans MS" charset="0"/>
                    <a:cs typeface="Comic Sans MS" charset="0"/>
                  </a:rPr>
                  <a:t>(</a:t>
                </a:r>
                <a:r>
                  <a:rPr lang="en-US" altLang="zh-CN" sz="2000" dirty="0" err="1">
                    <a:solidFill>
                      <a:schemeClr val="tx1"/>
                    </a:solidFill>
                    <a:latin typeface="Comic Sans MS" panose="030F0702030302020204" pitchFamily="66" charset="0"/>
                    <a:ea typeface="Comic Sans MS" charset="0"/>
                    <a:cs typeface="Comic Sans MS" charset="0"/>
                  </a:rPr>
                  <a:t>i</a:t>
                </a:r>
                <a:r>
                  <a:rPr lang="en-US" altLang="zh-CN" sz="2000" dirty="0">
                    <a:solidFill>
                      <a:schemeClr val="tx1"/>
                    </a:solidFill>
                    <a:latin typeface="Comic Sans MS" panose="030F0702030302020204" pitchFamily="66" charset="0"/>
                    <a:ea typeface="Comic Sans MS" charset="0"/>
                    <a:cs typeface="Comic Sans MS" charset="0"/>
                  </a:rPr>
                  <a:t>), min p</a:t>
                </a:r>
                <a:r>
                  <a:rPr lang="en-US" altLang="zh-CN" sz="2000" baseline="-25000" dirty="0">
                    <a:solidFill>
                      <a:schemeClr val="tx1"/>
                    </a:solidFill>
                    <a:latin typeface="Comic Sans MS" panose="030F0702030302020204" pitchFamily="66" charset="0"/>
                    <a:ea typeface="Comic Sans MS" charset="0"/>
                    <a:cs typeface="Comic Sans MS" charset="0"/>
                  </a:rPr>
                  <a:t>3</a:t>
                </a:r>
                <a:r>
                  <a:rPr lang="en-US" altLang="zh-CN" sz="2000" dirty="0">
                    <a:solidFill>
                      <a:schemeClr val="tx1"/>
                    </a:solidFill>
                    <a:latin typeface="Comic Sans MS" panose="030F0702030302020204" pitchFamily="66" charset="0"/>
                    <a:ea typeface="Comic Sans MS" charset="0"/>
                    <a:cs typeface="Comic Sans MS" charset="0"/>
                  </a:rPr>
                  <a:t>(</a:t>
                </a:r>
                <a:r>
                  <a:rPr lang="en-US" altLang="zh-CN" sz="2000" dirty="0" err="1">
                    <a:solidFill>
                      <a:schemeClr val="tx1"/>
                    </a:solidFill>
                    <a:latin typeface="Comic Sans MS" panose="030F0702030302020204" pitchFamily="66" charset="0"/>
                    <a:ea typeface="Comic Sans MS" charset="0"/>
                    <a:cs typeface="Comic Sans MS" charset="0"/>
                  </a:rPr>
                  <a:t>i</a:t>
                </a:r>
                <a:r>
                  <a:rPr lang="en-US" altLang="zh-CN" sz="2000" dirty="0">
                    <a:solidFill>
                      <a:schemeClr val="tx1"/>
                    </a:solidFill>
                    <a:latin typeface="Comic Sans MS" panose="030F0702030302020204" pitchFamily="66" charset="0"/>
                    <a:ea typeface="Comic Sans MS" charset="0"/>
                    <a:cs typeface="Comic Sans MS" charset="0"/>
                  </a:rPr>
                  <a:t>)} </a:t>
                </a:r>
                <a14:m>
                  <m:oMath xmlns:m="http://schemas.openxmlformats.org/officeDocument/2006/math">
                    <m:r>
                      <a:rPr lang="en-US" altLang="zh-CN" sz="2000" i="1" smtClean="0">
                        <a:solidFill>
                          <a:schemeClr val="tx1"/>
                        </a:solidFill>
                        <a:latin typeface="Cambria Math" panose="02040503050406030204" pitchFamily="18" charset="0"/>
                        <a:ea typeface="Cambria Math" panose="02040503050406030204" pitchFamily="18" charset="0"/>
                        <a:cs typeface="Comic Sans MS" charset="0"/>
                      </a:rPr>
                      <m:t>≥</m:t>
                    </m:r>
                  </m:oMath>
                </a14:m>
                <a:r>
                  <a:rPr lang="en-US" altLang="zh-CN" sz="2000" dirty="0">
                    <a:solidFill>
                      <a:schemeClr val="tx1"/>
                    </a:solidFill>
                    <a:latin typeface="Comic Sans MS" panose="030F0702030302020204" pitchFamily="66" charset="0"/>
                    <a:ea typeface="Comic Sans MS" charset="0"/>
                    <a:cs typeface="Comic Sans MS" charset="0"/>
                  </a:rPr>
                  <a:t> max p</a:t>
                </a:r>
                <a:r>
                  <a:rPr lang="en-US" altLang="zh-CN" sz="2000" baseline="-25000" dirty="0">
                    <a:solidFill>
                      <a:schemeClr val="tx1"/>
                    </a:solidFill>
                    <a:latin typeface="Comic Sans MS" panose="030F0702030302020204" pitchFamily="66" charset="0"/>
                    <a:ea typeface="Comic Sans MS" charset="0"/>
                    <a:cs typeface="Comic Sans MS" charset="0"/>
                  </a:rPr>
                  <a:t>2</a:t>
                </a:r>
                <a:r>
                  <a:rPr lang="en-US" altLang="zh-CN" sz="2000" dirty="0">
                    <a:solidFill>
                      <a:schemeClr val="tx1"/>
                    </a:solidFill>
                    <a:latin typeface="Comic Sans MS" panose="030F0702030302020204" pitchFamily="66" charset="0"/>
                    <a:ea typeface="Comic Sans MS" charset="0"/>
                    <a:cs typeface="Comic Sans MS" charset="0"/>
                  </a:rPr>
                  <a:t>(</a:t>
                </a:r>
                <a:r>
                  <a:rPr lang="en-US" altLang="zh-CN" sz="2000" dirty="0" err="1">
                    <a:solidFill>
                      <a:schemeClr val="tx1"/>
                    </a:solidFill>
                    <a:latin typeface="Comic Sans MS" panose="030F0702030302020204" pitchFamily="66" charset="0"/>
                    <a:ea typeface="Comic Sans MS" charset="0"/>
                    <a:cs typeface="Comic Sans MS" charset="0"/>
                  </a:rPr>
                  <a:t>i</a:t>
                </a:r>
                <a:r>
                  <a:rPr lang="en-US" altLang="zh-CN" sz="2000" dirty="0">
                    <a:solidFill>
                      <a:schemeClr val="tx1"/>
                    </a:solidFill>
                    <a:latin typeface="Comic Sans MS" panose="030F0702030302020204" pitchFamily="66" charset="0"/>
                    <a:ea typeface="Comic Sans MS" charset="0"/>
                    <a:cs typeface="Comic Sans MS" charset="0"/>
                  </a:rPr>
                  <a:t>)</a:t>
                </a:r>
              </a:p>
              <a:p>
                <a:pPr>
                  <a:lnSpc>
                    <a:spcPts val="2800"/>
                  </a:lnSpc>
                </a:pPr>
                <a:r>
                  <a:rPr lang="en-US" sz="2400" dirty="0">
                    <a:solidFill>
                      <a:schemeClr val="tx1"/>
                    </a:solidFill>
                    <a:latin typeface="Comic Sans MS" panose="030F0702030302020204" pitchFamily="66" charset="0"/>
                    <a:sym typeface="Comic Sans MS"/>
                  </a:rPr>
                  <a:t>However, p</a:t>
                </a:r>
                <a:r>
                  <a:rPr lang="en-US" sz="2400" baseline="-25000" dirty="0">
                    <a:solidFill>
                      <a:schemeClr val="tx1"/>
                    </a:solidFill>
                    <a:latin typeface="Comic Sans MS" panose="030F0702030302020204" pitchFamily="66" charset="0"/>
                    <a:sym typeface="Comic Sans MS"/>
                  </a:rPr>
                  <a:t>3</a:t>
                </a:r>
                <a:r>
                  <a:rPr lang="en-US" sz="2400" dirty="0">
                    <a:solidFill>
                      <a:schemeClr val="tx1"/>
                    </a:solidFill>
                    <a:latin typeface="Comic Sans MS" panose="030F0702030302020204" pitchFamily="66" charset="0"/>
                    <a:sym typeface="Comic Sans MS"/>
                  </a:rPr>
                  <a:t>(</a:t>
                </a:r>
                <a:r>
                  <a:rPr lang="en-US" sz="2400" dirty="0" err="1">
                    <a:solidFill>
                      <a:schemeClr val="tx1"/>
                    </a:solidFill>
                    <a:latin typeface="Comic Sans MS" panose="030F0702030302020204" pitchFamily="66" charset="0"/>
                    <a:sym typeface="Comic Sans MS"/>
                  </a:rPr>
                  <a:t>i</a:t>
                </a:r>
                <a:r>
                  <a:rPr lang="en-US" sz="2400" dirty="0">
                    <a:solidFill>
                      <a:schemeClr val="tx1"/>
                    </a:solidFill>
                    <a:latin typeface="Comic Sans MS" panose="030F0702030302020204" pitchFamily="66" charset="0"/>
                    <a:sym typeface="Comic Sans MS"/>
                  </a:rPr>
                  <a:t>) </a:t>
                </a: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sym typeface="Comic Sans MS"/>
                      </a:rPr>
                      <m:t>≈</m:t>
                    </m:r>
                    <m:r>
                      <a:rPr lang="en-US" sz="2400" b="0" i="1" smtClean="0">
                        <a:solidFill>
                          <a:schemeClr val="tx1"/>
                        </a:solidFill>
                        <a:latin typeface="Cambria Math" panose="02040503050406030204" pitchFamily="18" charset="0"/>
                        <a:ea typeface="Cambria Math" panose="02040503050406030204" pitchFamily="18" charset="0"/>
                        <a:sym typeface="Comic Sans MS"/>
                      </a:rPr>
                      <m:t>0</m:t>
                    </m:r>
                  </m:oMath>
                </a14:m>
                <a:r>
                  <a:rPr lang="en-US" sz="2400" dirty="0">
                    <a:solidFill>
                      <a:schemeClr val="tx1"/>
                    </a:solidFill>
                    <a:latin typeface="Comic Sans MS" panose="030F0702030302020204" pitchFamily="66" charset="0"/>
                    <a:sym typeface="Comic Sans MS"/>
                  </a:rPr>
                  <a:t>, reduced to </a:t>
                </a:r>
                <a:r>
                  <a:rPr lang="en-US" sz="2400" dirty="0">
                    <a:latin typeface="Comic Sans MS" panose="030F0702030302020204" pitchFamily="66" charset="0"/>
                    <a:sym typeface="Comic Sans MS"/>
                  </a:rPr>
                  <a:t>2-stage pipeline</a:t>
                </a:r>
              </a:p>
              <a:p>
                <a:pPr>
                  <a:lnSpc>
                    <a:spcPts val="2800"/>
                  </a:lnSpc>
                </a:pPr>
                <a:endParaRPr lang="en-US" sz="2400" dirty="0">
                  <a:latin typeface="Comic Sans MS" panose="030F0702030302020204" pitchFamily="66" charset="0"/>
                  <a:sym typeface="Comic Sans MS"/>
                </a:endParaRPr>
              </a:p>
              <a:p>
                <a:pPr>
                  <a:lnSpc>
                    <a:spcPts val="2800"/>
                  </a:lnSpc>
                </a:pPr>
                <a:endParaRPr lang="en-US" sz="2400" dirty="0">
                  <a:latin typeface="Comic Sans MS" panose="030F0702030302020204" pitchFamily="66" charset="0"/>
                  <a:sym typeface="Comic Sans MS"/>
                </a:endParaRPr>
              </a:p>
              <a:p>
                <a:pPr>
                  <a:lnSpc>
                    <a:spcPts val="2800"/>
                  </a:lnSpc>
                </a:pPr>
                <a:endParaRPr lang="en-US" sz="2400" dirty="0">
                  <a:latin typeface="Comic Sans MS" panose="030F0702030302020204" pitchFamily="66" charset="0"/>
                  <a:sym typeface="Comic Sans MS"/>
                </a:endParaRPr>
              </a:p>
              <a:p>
                <a:pPr>
                  <a:lnSpc>
                    <a:spcPts val="2800"/>
                  </a:lnSpc>
                </a:pPr>
                <a:endParaRPr lang="en-US" sz="2400" dirty="0">
                  <a:latin typeface="Comic Sans MS" panose="030F0702030302020204" pitchFamily="66" charset="0"/>
                  <a:sym typeface="Comic Sans MS"/>
                </a:endParaRPr>
              </a:p>
              <a:p>
                <a:pPr marL="0" indent="0">
                  <a:lnSpc>
                    <a:spcPts val="2800"/>
                  </a:lnSpc>
                  <a:buNone/>
                </a:pPr>
                <a:r>
                  <a:rPr lang="en-US" sz="2400" dirty="0">
                    <a:latin typeface="Comic Sans MS" panose="030F0702030302020204" pitchFamily="66" charset="0"/>
                    <a:sym typeface="Comic Sans MS"/>
                  </a:rPr>
                  <a:t>                                                            </a:t>
                </a:r>
                <a:r>
                  <a:rPr lang="en-US" sz="1400" dirty="0">
                    <a:latin typeface="Comic Sans MS" panose="030F0702030302020204" pitchFamily="66" charset="0"/>
                    <a:sym typeface="Comic Sans MS"/>
                  </a:rPr>
                  <a:t>  </a:t>
                </a:r>
                <a:r>
                  <a:rPr lang="en-US" sz="1400" dirty="0" err="1">
                    <a:latin typeface="Comic Sans MS" panose="030F0702030302020204" pitchFamily="66" charset="0"/>
                    <a:sym typeface="Comic Sans MS"/>
                  </a:rPr>
                  <a:t>AlexNet</a:t>
                </a:r>
                <a:endParaRPr lang="en-US" sz="1400" dirty="0">
                  <a:latin typeface="Comic Sans MS" panose="030F0702030302020204" pitchFamily="66" charset="0"/>
                  <a:sym typeface="Comic Sans MS"/>
                </a:endParaRPr>
              </a:p>
              <a:p>
                <a:pPr marL="0" indent="0">
                  <a:lnSpc>
                    <a:spcPts val="2800"/>
                  </a:lnSpc>
                  <a:buNone/>
                </a:pPr>
                <a:endParaRPr lang="en-US" sz="1400" dirty="0">
                  <a:latin typeface="Comic Sans MS" panose="030F0702030302020204" pitchFamily="66" charset="0"/>
                  <a:sym typeface="Comic Sans MS"/>
                </a:endParaRPr>
              </a:p>
              <a:p>
                <a:pPr marL="0" indent="0">
                  <a:lnSpc>
                    <a:spcPts val="2800"/>
                  </a:lnSpc>
                  <a:buNone/>
                </a:pPr>
                <a:r>
                  <a:rPr lang="en-US" sz="1600" b="0" i="0" dirty="0">
                    <a:solidFill>
                      <a:schemeClr val="bg1">
                        <a:lumMod val="50000"/>
                      </a:schemeClr>
                    </a:solidFill>
                    <a:effectLst/>
                    <a:latin typeface="Comic Sans MS" panose="030F0702030302020204" pitchFamily="66" charset="0"/>
                  </a:rPr>
                  <a:t>Johnson, </a:t>
                </a:r>
                <a:r>
                  <a:rPr lang="en-US" sz="1600" dirty="0">
                    <a:solidFill>
                      <a:schemeClr val="bg1">
                        <a:lumMod val="50000"/>
                      </a:schemeClr>
                    </a:solidFill>
                    <a:latin typeface="Comic Sans MS" panose="030F0702030302020204" pitchFamily="66" charset="0"/>
                  </a:rPr>
                  <a:t>Optimal Two- and Three-Stage Production Schedules With Set-up Time Included, </a:t>
                </a:r>
                <a:r>
                  <a:rPr lang="en-US" sz="1600" b="0" i="0" dirty="0">
                    <a:solidFill>
                      <a:schemeClr val="bg1">
                        <a:lumMod val="50000"/>
                      </a:schemeClr>
                    </a:solidFill>
                    <a:effectLst/>
                    <a:latin typeface="Comic Sans MS" panose="030F0702030302020204" pitchFamily="66" charset="0"/>
                  </a:rPr>
                  <a:t> </a:t>
                </a:r>
                <a:r>
                  <a:rPr lang="en-US" sz="1600" b="0" i="1" dirty="0">
                    <a:solidFill>
                      <a:schemeClr val="bg1">
                        <a:lumMod val="50000"/>
                      </a:schemeClr>
                    </a:solidFill>
                    <a:effectLst/>
                    <a:latin typeface="Comic Sans MS" panose="030F0702030302020204" pitchFamily="66" charset="0"/>
                  </a:rPr>
                  <a:t>Naval Research Logistics Quarter, 1954.</a:t>
                </a:r>
                <a:endParaRPr lang="en-US" sz="1600" dirty="0">
                  <a:solidFill>
                    <a:schemeClr val="bg1">
                      <a:lumMod val="50000"/>
                    </a:schemeClr>
                  </a:solidFill>
                  <a:latin typeface="Comic Sans MS" panose="030F0702030302020204" pitchFamily="66" charset="0"/>
                  <a:sym typeface="Comic Sans MS"/>
                </a:endParaRPr>
              </a:p>
              <a:p>
                <a:pPr>
                  <a:lnSpc>
                    <a:spcPts val="2800"/>
                  </a:lnSpc>
                </a:pPr>
                <a:endParaRPr lang="en-US" sz="2400" dirty="0">
                  <a:latin typeface="Comic Sans MS" panose="030F0702030302020204" pitchFamily="66" charset="0"/>
                  <a:sym typeface="Comic Sans MS"/>
                </a:endParaRPr>
              </a:p>
              <a:p>
                <a:pPr>
                  <a:lnSpc>
                    <a:spcPts val="2800"/>
                  </a:lnSpc>
                </a:pPr>
                <a:endParaRPr lang="en-US" sz="2400" dirty="0">
                  <a:latin typeface="Comic Sans MS" panose="030F0702030302020204" pitchFamily="66" charset="0"/>
                  <a:sym typeface="Comic Sans MS"/>
                </a:endParaRPr>
              </a:p>
              <a:p>
                <a:pPr>
                  <a:lnSpc>
                    <a:spcPts val="2800"/>
                  </a:lnSpc>
                </a:pPr>
                <a:endParaRPr lang="en-US" sz="2400" dirty="0">
                  <a:latin typeface="Comic Sans MS" panose="030F0702030302020204" pitchFamily="66" charset="0"/>
                  <a:sym typeface="Comic Sans MS"/>
                </a:endParaRPr>
              </a:p>
              <a:p>
                <a:pPr>
                  <a:lnSpc>
                    <a:spcPts val="2800"/>
                  </a:lnSpc>
                </a:pPr>
                <a:endParaRPr lang="en-US" sz="2400" dirty="0">
                  <a:latin typeface="Comic Sans MS" panose="030F0702030302020204" pitchFamily="66" charset="0"/>
                  <a:sym typeface="Comic Sans MS"/>
                </a:endParaRPr>
              </a:p>
              <a:p>
                <a:pPr>
                  <a:lnSpc>
                    <a:spcPts val="2800"/>
                  </a:lnSpc>
                </a:pPr>
                <a:endParaRPr lang="en-US" sz="2400" dirty="0">
                  <a:latin typeface="Comic Sans MS" panose="030F0702030302020204" pitchFamily="66" charset="0"/>
                  <a:sym typeface="Comic Sans MS"/>
                </a:endParaRPr>
              </a:p>
              <a:p>
                <a:pPr>
                  <a:lnSpc>
                    <a:spcPts val="2800"/>
                  </a:lnSpc>
                </a:pPr>
                <a:endParaRPr lang="en-US" sz="2400" dirty="0">
                  <a:latin typeface="Comic Sans MS" panose="030F0702030302020204" pitchFamily="66" charset="0"/>
                  <a:sym typeface="Comic Sans MS"/>
                </a:endParaRPr>
              </a:p>
              <a:p>
                <a:pPr marL="0" indent="0">
                  <a:lnSpc>
                    <a:spcPts val="2800"/>
                  </a:lnSpc>
                  <a:buNone/>
                </a:pPr>
                <a:endParaRPr lang="en-US" sz="2400" dirty="0">
                  <a:latin typeface="Comic Sans MS" panose="030F0702030302020204" pitchFamily="66" charset="0"/>
                  <a:sym typeface="Comic Sans MS"/>
                </a:endParaRPr>
              </a:p>
              <a:p>
                <a:pPr>
                  <a:lnSpc>
                    <a:spcPts val="2800"/>
                  </a:lnSpc>
                </a:pPr>
                <a:endParaRPr lang="en-US" sz="1300" dirty="0">
                  <a:latin typeface="Comic Sans MS" panose="030F0702030302020204" pitchFamily="66" charset="0"/>
                  <a:sym typeface="Comic Sans MS"/>
                </a:endParaRPr>
              </a:p>
              <a:p>
                <a:pPr marL="115887" indent="0">
                  <a:lnSpc>
                    <a:spcPts val="4000"/>
                  </a:lnSpc>
                  <a:spcBef>
                    <a:spcPts val="600"/>
                  </a:spcBef>
                  <a:buSzPct val="70000"/>
                  <a:buNone/>
                  <a:defRPr sz="2000">
                    <a:latin typeface="Comic Sans MS"/>
                    <a:ea typeface="Comic Sans MS"/>
                    <a:cs typeface="Comic Sans MS"/>
                    <a:sym typeface="Comic Sans MS"/>
                  </a:defRPr>
                </a:pPr>
                <a:endParaRPr lang="en-US" altLang="zh-CN" sz="1800" dirty="0">
                  <a:latin typeface="Comic Sans MS" charset="0"/>
                  <a:ea typeface="Comic Sans MS" charset="0"/>
                  <a:cs typeface="Comic Sans MS"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1562622"/>
                <a:ext cx="7162800" cy="4529138"/>
              </a:xfrm>
              <a:blipFill>
                <a:blip r:embed="rId3"/>
                <a:stretch>
                  <a:fillRect l="-681" t="-1077" r="-1106" b="-9421"/>
                </a:stretch>
              </a:blipFill>
              <a:ln>
                <a:noFill/>
              </a:ln>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037953A6-1B3D-46FE-AE5F-E697717D6EC0}"/>
              </a:ext>
            </a:extLst>
          </p:cNvPr>
          <p:cNvSpPr>
            <a:spLocks noGrp="1"/>
          </p:cNvSpPr>
          <p:nvPr>
            <p:ph type="ftr" idx="11"/>
          </p:nvPr>
        </p:nvSpPr>
        <p:spPr>
          <a:xfrm>
            <a:off x="3157860" y="6544719"/>
            <a:ext cx="2894013" cy="455613"/>
          </a:xfrm>
        </p:spPr>
        <p:txBody>
          <a:bodyPr/>
          <a:lstStyle/>
          <a:p>
            <a:pPr>
              <a:defRPr/>
            </a:pPr>
            <a:endParaRPr lang="en-GB" altLang="zh-CN" dirty="0"/>
          </a:p>
        </p:txBody>
      </p:sp>
      <p:sp>
        <p:nvSpPr>
          <p:cNvPr id="116" name="TextBox 115"/>
          <p:cNvSpPr txBox="1"/>
          <p:nvPr/>
        </p:nvSpPr>
        <p:spPr>
          <a:xfrm>
            <a:off x="4413107" y="6544719"/>
            <a:ext cx="191760" cy="2942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en-US" sz="1000" dirty="0">
                <a:latin typeface="Comic Sans MS" panose="030F0702030302020204" pitchFamily="66" charset="0"/>
              </a:rPr>
              <a:t>TX</a:t>
            </a:r>
            <a:endParaRPr kumimoji="0" lang="en-US" sz="1000" b="0" i="0" u="none" strike="noStrike" cap="none" spc="0" normalizeH="0" baseline="0" dirty="0">
              <a:ln>
                <a:noFill/>
              </a:ln>
              <a:solidFill>
                <a:srgbClr val="000000"/>
              </a:solidFill>
              <a:effectLst/>
              <a:uFillTx/>
              <a:latin typeface="Comic Sans MS" panose="030F0702030302020204" pitchFamily="66" charset="0"/>
              <a:sym typeface="Helvetica"/>
            </a:endParaRPr>
          </a:p>
        </p:txBody>
      </p:sp>
      <p:pic>
        <p:nvPicPr>
          <p:cNvPr id="9" name="Picture 8">
            <a:extLst>
              <a:ext uri="{FF2B5EF4-FFF2-40B4-BE49-F238E27FC236}">
                <a16:creationId xmlns:a16="http://schemas.microsoft.com/office/drawing/2014/main" id="{4CEABDF7-2042-474E-A80C-F1F9E035613C}"/>
              </a:ext>
            </a:extLst>
          </p:cNvPr>
          <p:cNvPicPr>
            <a:picLocks noChangeAspect="1"/>
          </p:cNvPicPr>
          <p:nvPr/>
        </p:nvPicPr>
        <p:blipFill>
          <a:blip r:embed="rId4"/>
          <a:stretch>
            <a:fillRect/>
          </a:stretch>
        </p:blipFill>
        <p:spPr>
          <a:xfrm>
            <a:off x="1561306" y="3048000"/>
            <a:ext cx="3162300" cy="2514600"/>
          </a:xfrm>
          <a:prstGeom prst="rect">
            <a:avLst/>
          </a:prstGeom>
        </p:spPr>
      </p:pic>
      <p:pic>
        <p:nvPicPr>
          <p:cNvPr id="4" name="Picture 3">
            <a:extLst>
              <a:ext uri="{FF2B5EF4-FFF2-40B4-BE49-F238E27FC236}">
                <a16:creationId xmlns:a16="http://schemas.microsoft.com/office/drawing/2014/main" id="{21DF7999-E244-4B34-AAB8-96369CE3C57C}"/>
              </a:ext>
            </a:extLst>
          </p:cNvPr>
          <p:cNvPicPr>
            <a:picLocks noChangeAspect="1"/>
          </p:cNvPicPr>
          <p:nvPr/>
        </p:nvPicPr>
        <p:blipFill>
          <a:blip r:embed="rId5"/>
          <a:stretch>
            <a:fillRect/>
          </a:stretch>
        </p:blipFill>
        <p:spPr>
          <a:xfrm>
            <a:off x="5004804" y="2971800"/>
            <a:ext cx="2878899" cy="1909321"/>
          </a:xfrm>
          <a:prstGeom prst="rect">
            <a:avLst/>
          </a:prstGeom>
        </p:spPr>
      </p:pic>
    </p:spTree>
    <p:extLst>
      <p:ext uri="{BB962C8B-B14F-4D97-AF65-F5344CB8AC3E}">
        <p14:creationId xmlns:p14="http://schemas.microsoft.com/office/powerpoint/2010/main" val="2643359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3686"/>
            <a:ext cx="8228013" cy="1141412"/>
          </a:xfrm>
        </p:spPr>
        <p:txBody>
          <a:bodyPr/>
          <a:lstStyle/>
          <a:p>
            <a:r>
              <a:rPr lang="en-US" sz="3600" dirty="0">
                <a:latin typeface="Comic Sans MS" charset="0"/>
                <a:ea typeface="Comic Sans MS" charset="0"/>
                <a:cs typeface="Comic Sans MS" charset="0"/>
              </a:rPr>
              <a:t>JA in Illustration</a:t>
            </a:r>
          </a:p>
        </p:txBody>
      </p:sp>
      <p:sp>
        <p:nvSpPr>
          <p:cNvPr id="3" name="Content Placeholder 2"/>
          <p:cNvSpPr>
            <a:spLocks noGrp="1"/>
          </p:cNvSpPr>
          <p:nvPr>
            <p:ph idx="1"/>
          </p:nvPr>
        </p:nvSpPr>
        <p:spPr>
          <a:xfrm>
            <a:off x="632179" y="1426190"/>
            <a:ext cx="8228013" cy="4529138"/>
          </a:xfrm>
          <a:noFill/>
          <a:ln>
            <a:noFill/>
          </a:ln>
        </p:spPr>
        <p:txBody>
          <a:bodyPr/>
          <a:lstStyle/>
          <a:p>
            <a:pPr marL="0" indent="0">
              <a:lnSpc>
                <a:spcPts val="2800"/>
              </a:lnSpc>
              <a:buNone/>
            </a:pPr>
            <a:endParaRPr lang="en-US" sz="2400" dirty="0">
              <a:latin typeface="Comic Sans MS" panose="030F0702030302020204" pitchFamily="66" charset="0"/>
              <a:sym typeface="Comic Sans MS"/>
            </a:endParaRPr>
          </a:p>
          <a:p>
            <a:pPr>
              <a:lnSpc>
                <a:spcPts val="2800"/>
              </a:lnSpc>
            </a:pPr>
            <a:r>
              <a:rPr lang="en-US" sz="2400" dirty="0">
                <a:latin typeface="Comic Sans MS" panose="030F0702030302020204" pitchFamily="66" charset="0"/>
                <a:sym typeface="Comic Sans MS"/>
              </a:rPr>
              <a:t>Optimality is guaranteed: JA on 2-stage pipeline</a:t>
            </a:r>
          </a:p>
          <a:p>
            <a:endParaRPr lang="en-US" sz="800" dirty="0">
              <a:latin typeface="Comic Sans MS" panose="030F0702030302020204" pitchFamily="66" charset="0"/>
              <a:sym typeface="Comic Sans MS"/>
            </a:endParaRPr>
          </a:p>
          <a:p>
            <a:pPr>
              <a:lnSpc>
                <a:spcPts val="2800"/>
              </a:lnSpc>
            </a:pPr>
            <a:r>
              <a:rPr lang="en-US" sz="2400" dirty="0">
                <a:latin typeface="Comic Sans MS" panose="030F0702030302020204" pitchFamily="66" charset="0"/>
                <a:sym typeface="Comic Sans MS"/>
              </a:rPr>
              <a:t>First six layers of </a:t>
            </a:r>
            <a:r>
              <a:rPr lang="en-US" sz="2400" dirty="0" err="1">
                <a:latin typeface="Comic Sans MS" panose="030F0702030302020204" pitchFamily="66" charset="0"/>
                <a:sym typeface="Comic Sans MS"/>
              </a:rPr>
              <a:t>AlexNet</a:t>
            </a:r>
            <a:endParaRPr lang="en-US" sz="2400" dirty="0">
              <a:latin typeface="Comic Sans MS" panose="030F0702030302020204" pitchFamily="66" charset="0"/>
              <a:sym typeface="Comic Sans MS"/>
            </a:endParaRPr>
          </a:p>
          <a:p>
            <a:pPr lvl="1">
              <a:lnSpc>
                <a:spcPts val="2800"/>
              </a:lnSpc>
            </a:pPr>
            <a:r>
              <a:rPr lang="en-US" sz="1900" dirty="0">
                <a:latin typeface="Comic Sans MS" panose="030F0702030302020204" pitchFamily="66" charset="0"/>
                <a:sym typeface="Comic Sans MS"/>
              </a:rPr>
              <a:t>One copy for each partition 6 copies</a:t>
            </a:r>
          </a:p>
          <a:p>
            <a:pPr lvl="1">
              <a:lnSpc>
                <a:spcPts val="2800"/>
              </a:lnSpc>
            </a:pPr>
            <a:r>
              <a:rPr lang="en-US" sz="1900" dirty="0">
                <a:latin typeface="Comic Sans MS" panose="030F0702030302020204" pitchFamily="66" charset="0"/>
                <a:sym typeface="Comic Sans MS"/>
              </a:rPr>
              <a:t>H = {1, 2, 3}, increasing order of </a:t>
            </a:r>
            <a:r>
              <a:rPr lang="en-US" sz="1900" dirty="0">
                <a:solidFill>
                  <a:srgbClr val="0070C0"/>
                </a:solidFill>
                <a:latin typeface="Comic Sans MS" panose="030F0702030302020204" pitchFamily="66" charset="0"/>
                <a:sym typeface="Comic Sans MS"/>
              </a:rPr>
              <a:t>blue</a:t>
            </a:r>
          </a:p>
          <a:p>
            <a:pPr lvl="1">
              <a:lnSpc>
                <a:spcPts val="2800"/>
              </a:lnSpc>
            </a:pPr>
            <a:r>
              <a:rPr lang="en-US" sz="1900" dirty="0">
                <a:latin typeface="Comic Sans MS" panose="030F0702030302020204" pitchFamily="66" charset="0"/>
                <a:sym typeface="Comic Sans MS"/>
              </a:rPr>
              <a:t>L = {4, 5, 6}, decreasing order of </a:t>
            </a:r>
            <a:r>
              <a:rPr lang="en-US" sz="1900" dirty="0">
                <a:solidFill>
                  <a:srgbClr val="FF0000"/>
                </a:solidFill>
                <a:latin typeface="Comic Sans MS" panose="030F0702030302020204" pitchFamily="66" charset="0"/>
                <a:sym typeface="Comic Sans MS"/>
              </a:rPr>
              <a:t>red</a:t>
            </a:r>
          </a:p>
          <a:p>
            <a:pPr lvl="1">
              <a:lnSpc>
                <a:spcPts val="2800"/>
              </a:lnSpc>
            </a:pPr>
            <a:r>
              <a:rPr lang="en-US" sz="1900" dirty="0">
                <a:latin typeface="Comic Sans MS" panose="030F0702030302020204" pitchFamily="66" charset="0"/>
                <a:sym typeface="Comic Sans MS"/>
              </a:rPr>
              <a:t>Comm.-domination (or comp.-domination)</a:t>
            </a:r>
          </a:p>
          <a:p>
            <a:pPr lvl="1">
              <a:lnSpc>
                <a:spcPts val="2800"/>
              </a:lnSpc>
            </a:pPr>
            <a:endParaRPr lang="en-US" sz="1900" dirty="0">
              <a:latin typeface="Comic Sans MS" panose="030F0702030302020204" pitchFamily="66" charset="0"/>
              <a:sym typeface="Comic Sans MS"/>
            </a:endParaRPr>
          </a:p>
          <a:p>
            <a:pPr>
              <a:lnSpc>
                <a:spcPts val="2800"/>
              </a:lnSpc>
            </a:pPr>
            <a:endParaRPr lang="en-US" sz="2400" dirty="0">
              <a:latin typeface="Comic Sans MS" panose="030F0702030302020204" pitchFamily="66" charset="0"/>
              <a:sym typeface="Comic Sans MS"/>
            </a:endParaRPr>
          </a:p>
          <a:p>
            <a:pPr>
              <a:lnSpc>
                <a:spcPts val="2800"/>
              </a:lnSpc>
            </a:pPr>
            <a:endParaRPr lang="en-US" sz="2400" dirty="0">
              <a:latin typeface="Comic Sans MS" panose="030F0702030302020204" pitchFamily="66" charset="0"/>
              <a:sym typeface="Comic Sans MS"/>
            </a:endParaRPr>
          </a:p>
          <a:p>
            <a:pPr>
              <a:lnSpc>
                <a:spcPts val="2800"/>
              </a:lnSpc>
            </a:pPr>
            <a:endParaRPr lang="en-US" sz="2400" dirty="0">
              <a:latin typeface="Comic Sans MS" panose="030F0702030302020204" pitchFamily="66" charset="0"/>
              <a:sym typeface="Comic Sans MS"/>
            </a:endParaRPr>
          </a:p>
          <a:p>
            <a:pPr>
              <a:lnSpc>
                <a:spcPts val="2800"/>
              </a:lnSpc>
            </a:pPr>
            <a:endParaRPr lang="en-US" sz="2400" dirty="0">
              <a:latin typeface="Comic Sans MS" panose="030F0702030302020204" pitchFamily="66" charset="0"/>
              <a:sym typeface="Comic Sans MS"/>
            </a:endParaRPr>
          </a:p>
          <a:p>
            <a:pPr>
              <a:lnSpc>
                <a:spcPts val="2800"/>
              </a:lnSpc>
            </a:pPr>
            <a:endParaRPr lang="en-US" sz="2400" dirty="0">
              <a:latin typeface="Comic Sans MS" panose="030F0702030302020204" pitchFamily="66" charset="0"/>
              <a:sym typeface="Comic Sans MS"/>
            </a:endParaRPr>
          </a:p>
          <a:p>
            <a:pPr marL="0" indent="0">
              <a:lnSpc>
                <a:spcPts val="2800"/>
              </a:lnSpc>
              <a:buNone/>
            </a:pPr>
            <a:endParaRPr lang="en-US" sz="2400" dirty="0">
              <a:latin typeface="Comic Sans MS" panose="030F0702030302020204" pitchFamily="66" charset="0"/>
              <a:sym typeface="Comic Sans MS"/>
            </a:endParaRPr>
          </a:p>
          <a:p>
            <a:pPr>
              <a:lnSpc>
                <a:spcPts val="2800"/>
              </a:lnSpc>
            </a:pPr>
            <a:endParaRPr lang="en-US" sz="1300" dirty="0">
              <a:latin typeface="Comic Sans MS" panose="030F0702030302020204" pitchFamily="66" charset="0"/>
              <a:sym typeface="Comic Sans MS"/>
            </a:endParaRPr>
          </a:p>
          <a:p>
            <a:pPr marL="115887" indent="0">
              <a:lnSpc>
                <a:spcPts val="4000"/>
              </a:lnSpc>
              <a:spcBef>
                <a:spcPts val="600"/>
              </a:spcBef>
              <a:buSzPct val="70000"/>
              <a:buNone/>
              <a:defRPr sz="2000">
                <a:latin typeface="Comic Sans MS"/>
                <a:ea typeface="Comic Sans MS"/>
                <a:cs typeface="Comic Sans MS"/>
                <a:sym typeface="Comic Sans MS"/>
              </a:defRPr>
            </a:pPr>
            <a:endParaRPr lang="en-US" altLang="zh-CN" sz="1800" dirty="0">
              <a:latin typeface="Comic Sans MS" charset="0"/>
              <a:ea typeface="Comic Sans MS" charset="0"/>
              <a:cs typeface="Comic Sans MS" charset="0"/>
            </a:endParaRPr>
          </a:p>
        </p:txBody>
      </p:sp>
      <p:sp>
        <p:nvSpPr>
          <p:cNvPr id="5" name="Footer Placeholder 4">
            <a:extLst>
              <a:ext uri="{FF2B5EF4-FFF2-40B4-BE49-F238E27FC236}">
                <a16:creationId xmlns:a16="http://schemas.microsoft.com/office/drawing/2014/main" id="{037953A6-1B3D-46FE-AE5F-E697717D6EC0}"/>
              </a:ext>
            </a:extLst>
          </p:cNvPr>
          <p:cNvSpPr>
            <a:spLocks noGrp="1"/>
          </p:cNvSpPr>
          <p:nvPr>
            <p:ph type="ftr" idx="11"/>
          </p:nvPr>
        </p:nvSpPr>
        <p:spPr/>
        <p:txBody>
          <a:bodyPr/>
          <a:lstStyle/>
          <a:p>
            <a:pPr>
              <a:defRPr/>
            </a:pPr>
            <a:endParaRPr lang="en-GB" altLang="zh-CN" dirty="0"/>
          </a:p>
        </p:txBody>
      </p:sp>
      <p:sp>
        <p:nvSpPr>
          <p:cNvPr id="116" name="TextBox 115"/>
          <p:cNvSpPr txBox="1"/>
          <p:nvPr/>
        </p:nvSpPr>
        <p:spPr>
          <a:xfrm>
            <a:off x="4413107" y="6544719"/>
            <a:ext cx="191760" cy="2942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en-US" sz="1000" dirty="0">
                <a:latin typeface="Comic Sans MS" panose="030F0702030302020204" pitchFamily="66" charset="0"/>
              </a:rPr>
              <a:t>TX</a:t>
            </a:r>
            <a:endParaRPr kumimoji="0" lang="en-US" sz="1000" b="0" i="0" u="none" strike="noStrike" cap="none" spc="0" normalizeH="0" baseline="0" dirty="0">
              <a:ln>
                <a:noFill/>
              </a:ln>
              <a:solidFill>
                <a:srgbClr val="000000"/>
              </a:solidFill>
              <a:effectLst/>
              <a:uFillTx/>
              <a:latin typeface="Comic Sans MS" panose="030F0702030302020204" pitchFamily="66" charset="0"/>
              <a:sym typeface="Helvetica"/>
            </a:endParaRPr>
          </a:p>
        </p:txBody>
      </p:sp>
      <p:pic>
        <p:nvPicPr>
          <p:cNvPr id="6" name="Picture 5">
            <a:extLst>
              <a:ext uri="{FF2B5EF4-FFF2-40B4-BE49-F238E27FC236}">
                <a16:creationId xmlns:a16="http://schemas.microsoft.com/office/drawing/2014/main" id="{0F7A3869-19CB-4EFD-BCDA-C04B02E0833E}"/>
              </a:ext>
            </a:extLst>
          </p:cNvPr>
          <p:cNvPicPr>
            <a:picLocks noChangeAspect="1"/>
          </p:cNvPicPr>
          <p:nvPr/>
        </p:nvPicPr>
        <p:blipFill>
          <a:blip r:embed="rId3"/>
          <a:stretch>
            <a:fillRect/>
          </a:stretch>
        </p:blipFill>
        <p:spPr>
          <a:xfrm>
            <a:off x="6139810" y="2605703"/>
            <a:ext cx="958711" cy="1861027"/>
          </a:xfrm>
          <a:prstGeom prst="rect">
            <a:avLst/>
          </a:prstGeom>
        </p:spPr>
      </p:pic>
      <p:pic>
        <p:nvPicPr>
          <p:cNvPr id="7" name="Picture 6">
            <a:extLst>
              <a:ext uri="{FF2B5EF4-FFF2-40B4-BE49-F238E27FC236}">
                <a16:creationId xmlns:a16="http://schemas.microsoft.com/office/drawing/2014/main" id="{DDCB30D0-C147-4AC9-9AC8-765648253214}"/>
              </a:ext>
            </a:extLst>
          </p:cNvPr>
          <p:cNvPicPr>
            <a:picLocks noChangeAspect="1"/>
          </p:cNvPicPr>
          <p:nvPr/>
        </p:nvPicPr>
        <p:blipFill>
          <a:blip r:embed="rId4"/>
          <a:stretch>
            <a:fillRect/>
          </a:stretch>
        </p:blipFill>
        <p:spPr>
          <a:xfrm>
            <a:off x="7110462" y="3281326"/>
            <a:ext cx="901512" cy="1152367"/>
          </a:xfrm>
          <a:prstGeom prst="rect">
            <a:avLst/>
          </a:prstGeom>
        </p:spPr>
      </p:pic>
      <p:sp>
        <p:nvSpPr>
          <p:cNvPr id="4" name="Rectangle 3">
            <a:extLst>
              <a:ext uri="{FF2B5EF4-FFF2-40B4-BE49-F238E27FC236}">
                <a16:creationId xmlns:a16="http://schemas.microsoft.com/office/drawing/2014/main" id="{69D83810-6308-7842-BF9E-8AE62F9B2DE8}"/>
              </a:ext>
            </a:extLst>
          </p:cNvPr>
          <p:cNvSpPr/>
          <p:nvPr/>
        </p:nvSpPr>
        <p:spPr bwMode="auto">
          <a:xfrm rot="5400000">
            <a:off x="1327548" y="4588223"/>
            <a:ext cx="228600" cy="1524000"/>
          </a:xfrm>
          <a:prstGeom prst="rect">
            <a:avLst/>
          </a:prstGeom>
          <a:solidFill>
            <a:srgbClr val="D95319"/>
          </a:solidFill>
          <a:ln w="9525" cap="flat" cmpd="sng" algn="ctr">
            <a:solidFill>
              <a:schemeClr val="tx1"/>
            </a:solidFill>
            <a:prstDash val="solid"/>
            <a:round/>
            <a:headEnd type="none" w="med" len="med"/>
            <a:tailEnd type="none" w="med" len="med"/>
          </a:ln>
          <a:effectLst/>
        </p:spPr>
        <p:txBody>
          <a:bodyPr vert="vert270" wrap="square" lIns="0" tIns="0" rIns="0" bIns="0" numCol="1" rtlCol="0" anchor="ctr" anchorCtr="1"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r>
              <a:rPr kumimoji="0" lang="en-US" sz="1600" b="0" i="0" u="none" strike="noStrike" cap="none" normalizeH="0" baseline="0" dirty="0">
                <a:ln>
                  <a:noFill/>
                </a:ln>
                <a:solidFill>
                  <a:schemeClr val="bg1"/>
                </a:solidFill>
                <a:effectLst/>
                <a:latin typeface="Arial" charset="0"/>
              </a:rPr>
              <a:t>1</a:t>
            </a:r>
          </a:p>
        </p:txBody>
      </p:sp>
      <p:sp>
        <p:nvSpPr>
          <p:cNvPr id="9" name="Rectangle 8">
            <a:extLst>
              <a:ext uri="{FF2B5EF4-FFF2-40B4-BE49-F238E27FC236}">
                <a16:creationId xmlns:a16="http://schemas.microsoft.com/office/drawing/2014/main" id="{D9C0AED5-0434-DF4F-9AF2-AFC53F27EFB9}"/>
              </a:ext>
            </a:extLst>
          </p:cNvPr>
          <p:cNvSpPr/>
          <p:nvPr/>
        </p:nvSpPr>
        <p:spPr bwMode="auto">
          <a:xfrm rot="5400000">
            <a:off x="3121632" y="4703989"/>
            <a:ext cx="228600" cy="1295400"/>
          </a:xfrm>
          <a:prstGeom prst="rect">
            <a:avLst/>
          </a:prstGeom>
          <a:solidFill>
            <a:srgbClr val="D95319"/>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ctr" anchorCtr="1"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r>
              <a:rPr kumimoji="0" lang="en-US" sz="1600" b="0" i="0" u="none" strike="noStrike" cap="none" normalizeH="0" baseline="0" dirty="0">
                <a:ln>
                  <a:noFill/>
                </a:ln>
                <a:solidFill>
                  <a:schemeClr val="bg1"/>
                </a:solidFill>
                <a:effectLst/>
                <a:latin typeface="Arial" charset="0"/>
              </a:rPr>
              <a:t>2</a:t>
            </a:r>
          </a:p>
        </p:txBody>
      </p:sp>
      <p:sp>
        <p:nvSpPr>
          <p:cNvPr id="10" name="Rectangle 9">
            <a:extLst>
              <a:ext uri="{FF2B5EF4-FFF2-40B4-BE49-F238E27FC236}">
                <a16:creationId xmlns:a16="http://schemas.microsoft.com/office/drawing/2014/main" id="{51BD70A8-A8E8-B44A-B74F-6B98516FE8A5}"/>
              </a:ext>
            </a:extLst>
          </p:cNvPr>
          <p:cNvSpPr/>
          <p:nvPr/>
        </p:nvSpPr>
        <p:spPr bwMode="auto">
          <a:xfrm rot="5400000">
            <a:off x="2406650" y="5045364"/>
            <a:ext cx="228600" cy="139700"/>
          </a:xfrm>
          <a:prstGeom prst="rect">
            <a:avLst/>
          </a:prstGeom>
          <a:solidFill>
            <a:srgbClr val="0072BD"/>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ctr" anchorCtr="1"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r>
              <a:rPr kumimoji="0" lang="en-US" sz="1600" b="0" i="0" u="none" strike="noStrike" cap="none" normalizeH="0" baseline="0" dirty="0">
                <a:ln>
                  <a:noFill/>
                </a:ln>
                <a:solidFill>
                  <a:schemeClr val="bg1"/>
                </a:solidFill>
                <a:effectLst/>
                <a:latin typeface="Arial" charset="0"/>
              </a:rPr>
              <a:t>2</a:t>
            </a:r>
          </a:p>
        </p:txBody>
      </p:sp>
      <p:sp>
        <p:nvSpPr>
          <p:cNvPr id="11" name="Rectangle 10">
            <a:extLst>
              <a:ext uri="{FF2B5EF4-FFF2-40B4-BE49-F238E27FC236}">
                <a16:creationId xmlns:a16="http://schemas.microsoft.com/office/drawing/2014/main" id="{4EA4CCE5-313B-2F4C-A22B-145E19179F67}"/>
              </a:ext>
            </a:extLst>
          </p:cNvPr>
          <p:cNvSpPr/>
          <p:nvPr/>
        </p:nvSpPr>
        <p:spPr bwMode="auto">
          <a:xfrm rot="5400000">
            <a:off x="4762500" y="4893023"/>
            <a:ext cx="228600" cy="914400"/>
          </a:xfrm>
          <a:prstGeom prst="rect">
            <a:avLst/>
          </a:prstGeom>
          <a:solidFill>
            <a:srgbClr val="D95319"/>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ctr" anchorCtr="1"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r>
              <a:rPr kumimoji="0" lang="en-US" sz="1600" b="0" i="0" u="none" strike="noStrike" cap="none" normalizeH="0" baseline="0" dirty="0">
                <a:ln>
                  <a:noFill/>
                </a:ln>
                <a:solidFill>
                  <a:schemeClr val="bg1"/>
                </a:solidFill>
                <a:effectLst/>
                <a:latin typeface="Arial" charset="0"/>
              </a:rPr>
              <a:t>3</a:t>
            </a:r>
          </a:p>
        </p:txBody>
      </p:sp>
      <p:sp>
        <p:nvSpPr>
          <p:cNvPr id="12" name="Rectangle 11">
            <a:extLst>
              <a:ext uri="{FF2B5EF4-FFF2-40B4-BE49-F238E27FC236}">
                <a16:creationId xmlns:a16="http://schemas.microsoft.com/office/drawing/2014/main" id="{B5E59C36-6BE0-D740-AF0B-1713C78B340B}"/>
              </a:ext>
            </a:extLst>
          </p:cNvPr>
          <p:cNvSpPr/>
          <p:nvPr/>
        </p:nvSpPr>
        <p:spPr bwMode="auto">
          <a:xfrm rot="5400000">
            <a:off x="4189063" y="5007323"/>
            <a:ext cx="228600" cy="228600"/>
          </a:xfrm>
          <a:prstGeom prst="rect">
            <a:avLst/>
          </a:prstGeom>
          <a:solidFill>
            <a:srgbClr val="0072BD"/>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ctr" anchorCtr="1"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r>
              <a:rPr kumimoji="0" lang="en-US" sz="1600" b="0" i="0" u="none" strike="noStrike" cap="none" normalizeH="0" baseline="0" dirty="0">
                <a:ln>
                  <a:noFill/>
                </a:ln>
                <a:solidFill>
                  <a:schemeClr val="bg1"/>
                </a:solidFill>
                <a:effectLst/>
                <a:latin typeface="Arial" charset="0"/>
              </a:rPr>
              <a:t>3</a:t>
            </a:r>
          </a:p>
        </p:txBody>
      </p:sp>
      <p:sp>
        <p:nvSpPr>
          <p:cNvPr id="13" name="Rectangle 12">
            <a:extLst>
              <a:ext uri="{FF2B5EF4-FFF2-40B4-BE49-F238E27FC236}">
                <a16:creationId xmlns:a16="http://schemas.microsoft.com/office/drawing/2014/main" id="{BF5D11F9-C3CC-4742-B64B-6951EFADB3A9}"/>
              </a:ext>
            </a:extLst>
          </p:cNvPr>
          <p:cNvSpPr/>
          <p:nvPr/>
        </p:nvSpPr>
        <p:spPr bwMode="auto">
          <a:xfrm rot="5400000">
            <a:off x="5920989" y="5192709"/>
            <a:ext cx="228600" cy="301171"/>
          </a:xfrm>
          <a:prstGeom prst="rect">
            <a:avLst/>
          </a:prstGeom>
          <a:solidFill>
            <a:srgbClr val="D95319"/>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ctr" anchorCtr="1"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r>
              <a:rPr kumimoji="0" lang="en-US" sz="1600" b="0" i="0" u="none" strike="noStrike" cap="none" normalizeH="0" baseline="0" dirty="0">
                <a:ln>
                  <a:noFill/>
                </a:ln>
                <a:solidFill>
                  <a:schemeClr val="bg1"/>
                </a:solidFill>
                <a:effectLst/>
                <a:latin typeface="Arial" charset="0"/>
              </a:rPr>
              <a:t>4</a:t>
            </a:r>
          </a:p>
        </p:txBody>
      </p:sp>
      <p:sp>
        <p:nvSpPr>
          <p:cNvPr id="14" name="Rectangle 13">
            <a:extLst>
              <a:ext uri="{FF2B5EF4-FFF2-40B4-BE49-F238E27FC236}">
                <a16:creationId xmlns:a16="http://schemas.microsoft.com/office/drawing/2014/main" id="{5ED328E3-235C-6841-A61D-569028334894}"/>
              </a:ext>
            </a:extLst>
          </p:cNvPr>
          <p:cNvSpPr/>
          <p:nvPr/>
        </p:nvSpPr>
        <p:spPr bwMode="auto">
          <a:xfrm rot="5400000">
            <a:off x="5609352" y="4953643"/>
            <a:ext cx="228600" cy="322103"/>
          </a:xfrm>
          <a:prstGeom prst="rect">
            <a:avLst/>
          </a:prstGeom>
          <a:solidFill>
            <a:srgbClr val="0072BD"/>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ctr" anchorCtr="1"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r>
              <a:rPr kumimoji="0" lang="en-US" sz="1600" b="0" i="0" u="none" strike="noStrike" cap="none" normalizeH="0" baseline="0" dirty="0">
                <a:ln>
                  <a:noFill/>
                </a:ln>
                <a:solidFill>
                  <a:schemeClr val="bg1"/>
                </a:solidFill>
                <a:effectLst/>
                <a:latin typeface="Arial" charset="0"/>
              </a:rPr>
              <a:t>4</a:t>
            </a:r>
          </a:p>
        </p:txBody>
      </p:sp>
      <p:sp>
        <p:nvSpPr>
          <p:cNvPr id="15" name="Rectangle 14">
            <a:extLst>
              <a:ext uri="{FF2B5EF4-FFF2-40B4-BE49-F238E27FC236}">
                <a16:creationId xmlns:a16="http://schemas.microsoft.com/office/drawing/2014/main" id="{DA5E2764-E978-2347-AB6D-4EF8478850CC}"/>
              </a:ext>
            </a:extLst>
          </p:cNvPr>
          <p:cNvSpPr/>
          <p:nvPr/>
        </p:nvSpPr>
        <p:spPr bwMode="auto">
          <a:xfrm rot="5400000">
            <a:off x="6549260" y="4902950"/>
            <a:ext cx="228600" cy="423487"/>
          </a:xfrm>
          <a:prstGeom prst="rect">
            <a:avLst/>
          </a:prstGeom>
          <a:solidFill>
            <a:srgbClr val="0072BD"/>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ctr" anchorCtr="1"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r>
              <a:rPr kumimoji="0" lang="en-US" sz="1600" b="0" i="0" u="none" strike="noStrike" cap="none" normalizeH="0" baseline="0" dirty="0">
                <a:ln>
                  <a:noFill/>
                </a:ln>
                <a:solidFill>
                  <a:schemeClr val="bg1"/>
                </a:solidFill>
                <a:effectLst/>
                <a:latin typeface="Arial" charset="0"/>
              </a:rPr>
              <a:t>5</a:t>
            </a:r>
          </a:p>
        </p:txBody>
      </p:sp>
      <p:sp>
        <p:nvSpPr>
          <p:cNvPr id="16" name="Rectangle 15">
            <a:extLst>
              <a:ext uri="{FF2B5EF4-FFF2-40B4-BE49-F238E27FC236}">
                <a16:creationId xmlns:a16="http://schemas.microsoft.com/office/drawing/2014/main" id="{EE93E273-CB9B-0F42-B323-59771D1D3158}"/>
              </a:ext>
            </a:extLst>
          </p:cNvPr>
          <p:cNvSpPr/>
          <p:nvPr/>
        </p:nvSpPr>
        <p:spPr bwMode="auto">
          <a:xfrm rot="5400000">
            <a:off x="6911467" y="5190895"/>
            <a:ext cx="228600" cy="304800"/>
          </a:xfrm>
          <a:prstGeom prst="rect">
            <a:avLst/>
          </a:prstGeom>
          <a:solidFill>
            <a:srgbClr val="D95319"/>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ctr" anchorCtr="1"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r>
              <a:rPr kumimoji="0" lang="en-US" sz="1600" b="0" i="0" u="none" strike="noStrike" cap="none" normalizeH="0" baseline="0" dirty="0">
                <a:ln>
                  <a:noFill/>
                </a:ln>
                <a:solidFill>
                  <a:schemeClr val="bg1"/>
                </a:solidFill>
                <a:effectLst/>
                <a:latin typeface="Arial" charset="0"/>
              </a:rPr>
              <a:t>5</a:t>
            </a:r>
          </a:p>
        </p:txBody>
      </p:sp>
      <p:grpSp>
        <p:nvGrpSpPr>
          <p:cNvPr id="30" name="Group 29">
            <a:extLst>
              <a:ext uri="{FF2B5EF4-FFF2-40B4-BE49-F238E27FC236}">
                <a16:creationId xmlns:a16="http://schemas.microsoft.com/office/drawing/2014/main" id="{7C2418D1-9981-40E5-984C-1EB904D92482}"/>
              </a:ext>
            </a:extLst>
          </p:cNvPr>
          <p:cNvGrpSpPr/>
          <p:nvPr/>
        </p:nvGrpSpPr>
        <p:grpSpPr>
          <a:xfrm>
            <a:off x="7273274" y="5000393"/>
            <a:ext cx="829643" cy="457894"/>
            <a:chOff x="2941689" y="5005475"/>
            <a:chExt cx="829643" cy="457894"/>
          </a:xfrm>
        </p:grpSpPr>
        <p:sp>
          <p:nvSpPr>
            <p:cNvPr id="17" name="Rectangle 16">
              <a:extLst>
                <a:ext uri="{FF2B5EF4-FFF2-40B4-BE49-F238E27FC236}">
                  <a16:creationId xmlns:a16="http://schemas.microsoft.com/office/drawing/2014/main" id="{76BD813E-C2F7-574C-8686-A8FC257E137B}"/>
                </a:ext>
              </a:extLst>
            </p:cNvPr>
            <p:cNvSpPr/>
            <p:nvPr/>
          </p:nvSpPr>
          <p:spPr bwMode="auto">
            <a:xfrm rot="5400000">
              <a:off x="3530032" y="5222069"/>
              <a:ext cx="228600" cy="254000"/>
            </a:xfrm>
            <a:prstGeom prst="rect">
              <a:avLst/>
            </a:prstGeom>
            <a:solidFill>
              <a:srgbClr val="D95319"/>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ctr" anchorCtr="1"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r>
                <a:rPr kumimoji="0" lang="en-US" sz="1600" b="0" i="0" u="none" strike="noStrike" cap="none" normalizeH="0" baseline="0" dirty="0">
                  <a:ln>
                    <a:noFill/>
                  </a:ln>
                  <a:solidFill>
                    <a:schemeClr val="bg1"/>
                  </a:solidFill>
                  <a:effectLst/>
                  <a:latin typeface="Arial" charset="0"/>
                </a:rPr>
                <a:t>6</a:t>
              </a:r>
            </a:p>
          </p:txBody>
        </p:sp>
        <p:sp>
          <p:nvSpPr>
            <p:cNvPr id="18" name="Rectangle 17">
              <a:extLst>
                <a:ext uri="{FF2B5EF4-FFF2-40B4-BE49-F238E27FC236}">
                  <a16:creationId xmlns:a16="http://schemas.microsoft.com/office/drawing/2014/main" id="{581EC7CF-2E03-4D48-A42D-AF629D2D1018}"/>
                </a:ext>
              </a:extLst>
            </p:cNvPr>
            <p:cNvSpPr/>
            <p:nvPr/>
          </p:nvSpPr>
          <p:spPr bwMode="auto">
            <a:xfrm rot="5400000">
              <a:off x="3115333" y="4831831"/>
              <a:ext cx="228600" cy="575887"/>
            </a:xfrm>
            <a:prstGeom prst="rect">
              <a:avLst/>
            </a:prstGeom>
            <a:solidFill>
              <a:srgbClr val="0072BD"/>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ctr" anchorCtr="1"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r>
                <a:rPr kumimoji="0" lang="en-US" sz="1600" b="0" i="0" u="none" strike="noStrike" cap="none" normalizeH="0" baseline="0" dirty="0">
                  <a:ln>
                    <a:noFill/>
                  </a:ln>
                  <a:solidFill>
                    <a:schemeClr val="bg1"/>
                  </a:solidFill>
                  <a:effectLst/>
                  <a:latin typeface="Arial" charset="0"/>
                </a:rPr>
                <a:t>6</a:t>
              </a:r>
            </a:p>
          </p:txBody>
        </p:sp>
      </p:grpSp>
      <p:grpSp>
        <p:nvGrpSpPr>
          <p:cNvPr id="8" name="Group 7">
            <a:extLst>
              <a:ext uri="{FF2B5EF4-FFF2-40B4-BE49-F238E27FC236}">
                <a16:creationId xmlns:a16="http://schemas.microsoft.com/office/drawing/2014/main" id="{4A23BC83-5B99-B945-881E-D9439B50B954}"/>
              </a:ext>
            </a:extLst>
          </p:cNvPr>
          <p:cNvGrpSpPr/>
          <p:nvPr/>
        </p:nvGrpSpPr>
        <p:grpSpPr>
          <a:xfrm>
            <a:off x="2248398" y="5021333"/>
            <a:ext cx="4589236" cy="465067"/>
            <a:chOff x="935124" y="8202181"/>
            <a:chExt cx="4589236" cy="465067"/>
          </a:xfrm>
        </p:grpSpPr>
        <p:sp>
          <p:nvSpPr>
            <p:cNvPr id="19" name="Rectangle 18">
              <a:extLst>
                <a:ext uri="{FF2B5EF4-FFF2-40B4-BE49-F238E27FC236}">
                  <a16:creationId xmlns:a16="http://schemas.microsoft.com/office/drawing/2014/main" id="{C1C8FD46-FB5C-464B-9355-1E3646D811E7}"/>
                </a:ext>
              </a:extLst>
            </p:cNvPr>
            <p:cNvSpPr/>
            <p:nvPr/>
          </p:nvSpPr>
          <p:spPr bwMode="auto">
            <a:xfrm rot="5400000">
              <a:off x="890674" y="8254498"/>
              <a:ext cx="228600" cy="139700"/>
            </a:xfrm>
            <a:prstGeom prst="rect">
              <a:avLst/>
            </a:prstGeom>
            <a:solidFill>
              <a:srgbClr val="0072BD"/>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ctr" anchorCtr="1"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r>
                <a:rPr kumimoji="0" lang="en-US" sz="1600" b="0" i="0" u="none" strike="noStrike" cap="none" normalizeH="0" baseline="0" dirty="0">
                  <a:ln>
                    <a:noFill/>
                  </a:ln>
                  <a:solidFill>
                    <a:schemeClr val="bg1"/>
                  </a:solidFill>
                  <a:effectLst/>
                  <a:latin typeface="Arial" charset="0"/>
                </a:rPr>
                <a:t>2</a:t>
              </a:r>
            </a:p>
          </p:txBody>
        </p:sp>
        <p:sp>
          <p:nvSpPr>
            <p:cNvPr id="20" name="Rectangle 19">
              <a:extLst>
                <a:ext uri="{FF2B5EF4-FFF2-40B4-BE49-F238E27FC236}">
                  <a16:creationId xmlns:a16="http://schemas.microsoft.com/office/drawing/2014/main" id="{DA343062-326A-3E40-AB15-F75992B84C73}"/>
                </a:ext>
              </a:extLst>
            </p:cNvPr>
            <p:cNvSpPr/>
            <p:nvPr/>
          </p:nvSpPr>
          <p:spPr bwMode="auto">
            <a:xfrm rot="5400000">
              <a:off x="4712236" y="8390348"/>
              <a:ext cx="228600" cy="322105"/>
            </a:xfrm>
            <a:prstGeom prst="rect">
              <a:avLst/>
            </a:prstGeom>
            <a:solidFill>
              <a:srgbClr val="D95319"/>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ctr" anchorCtr="1"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r>
                <a:rPr kumimoji="0" lang="en-US" sz="1600" b="0" i="0" u="none" strike="noStrike" cap="none" normalizeH="0" baseline="0" dirty="0">
                  <a:ln>
                    <a:noFill/>
                  </a:ln>
                  <a:solidFill>
                    <a:schemeClr val="bg1"/>
                  </a:solidFill>
                  <a:effectLst/>
                  <a:latin typeface="Arial" charset="0"/>
                </a:rPr>
                <a:t>4</a:t>
              </a:r>
            </a:p>
          </p:txBody>
        </p:sp>
        <p:sp>
          <p:nvSpPr>
            <p:cNvPr id="21" name="Rectangle 20">
              <a:extLst>
                <a:ext uri="{FF2B5EF4-FFF2-40B4-BE49-F238E27FC236}">
                  <a16:creationId xmlns:a16="http://schemas.microsoft.com/office/drawing/2014/main" id="{91BAAC91-3595-CE4B-82B7-D9973C83F3A3}"/>
                </a:ext>
              </a:extLst>
            </p:cNvPr>
            <p:cNvSpPr/>
            <p:nvPr/>
          </p:nvSpPr>
          <p:spPr bwMode="auto">
            <a:xfrm rot="5400000">
              <a:off x="3997252" y="8155429"/>
              <a:ext cx="228600" cy="322103"/>
            </a:xfrm>
            <a:prstGeom prst="rect">
              <a:avLst/>
            </a:prstGeom>
            <a:solidFill>
              <a:srgbClr val="0072BD"/>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ctr" anchorCtr="1"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r>
                <a:rPr kumimoji="0" lang="en-US" sz="1600" b="0" i="0" u="none" strike="noStrike" cap="none" normalizeH="0" baseline="0" dirty="0">
                  <a:ln>
                    <a:noFill/>
                  </a:ln>
                  <a:solidFill>
                    <a:schemeClr val="bg1"/>
                  </a:solidFill>
                  <a:effectLst/>
                  <a:latin typeface="Arial" charset="0"/>
                </a:rPr>
                <a:t>4</a:t>
              </a:r>
            </a:p>
          </p:txBody>
        </p:sp>
        <p:sp>
          <p:nvSpPr>
            <p:cNvPr id="22" name="Rectangle 21">
              <a:extLst>
                <a:ext uri="{FF2B5EF4-FFF2-40B4-BE49-F238E27FC236}">
                  <a16:creationId xmlns:a16="http://schemas.microsoft.com/office/drawing/2014/main" id="{2073DF4A-E458-2E46-832D-D72D87EF21D1}"/>
                </a:ext>
              </a:extLst>
            </p:cNvPr>
            <p:cNvSpPr/>
            <p:nvPr/>
          </p:nvSpPr>
          <p:spPr bwMode="auto">
            <a:xfrm rot="5400000">
              <a:off x="4374438" y="8104737"/>
              <a:ext cx="228600" cy="423487"/>
            </a:xfrm>
            <a:prstGeom prst="rect">
              <a:avLst/>
            </a:prstGeom>
            <a:solidFill>
              <a:srgbClr val="0072BD"/>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ctr" anchorCtr="1"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r>
                <a:rPr kumimoji="0" lang="en-US" sz="1600" b="0" i="0" u="none" strike="noStrike" cap="none" normalizeH="0" baseline="0" dirty="0">
                  <a:ln>
                    <a:noFill/>
                  </a:ln>
                  <a:solidFill>
                    <a:schemeClr val="bg1"/>
                  </a:solidFill>
                  <a:effectLst/>
                  <a:latin typeface="Arial" charset="0"/>
                </a:rPr>
                <a:t>5</a:t>
              </a:r>
            </a:p>
          </p:txBody>
        </p:sp>
        <p:sp>
          <p:nvSpPr>
            <p:cNvPr id="23" name="Rectangle 22">
              <a:extLst>
                <a:ext uri="{FF2B5EF4-FFF2-40B4-BE49-F238E27FC236}">
                  <a16:creationId xmlns:a16="http://schemas.microsoft.com/office/drawing/2014/main" id="{DE504FC1-FC92-9A44-9D94-FEBC6AD2D313}"/>
                </a:ext>
              </a:extLst>
            </p:cNvPr>
            <p:cNvSpPr/>
            <p:nvPr/>
          </p:nvSpPr>
          <p:spPr bwMode="auto">
            <a:xfrm rot="5400000">
              <a:off x="5015222" y="8409468"/>
              <a:ext cx="228600" cy="283866"/>
            </a:xfrm>
            <a:prstGeom prst="rect">
              <a:avLst/>
            </a:prstGeom>
            <a:solidFill>
              <a:srgbClr val="D95319"/>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ctr" anchorCtr="1"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r>
                <a:rPr kumimoji="0" lang="en-US" sz="1600" b="0" i="0" u="none" strike="noStrike" cap="none" normalizeH="0" baseline="0" dirty="0">
                  <a:ln>
                    <a:noFill/>
                  </a:ln>
                  <a:solidFill>
                    <a:schemeClr val="bg1"/>
                  </a:solidFill>
                  <a:effectLst/>
                  <a:latin typeface="Arial" charset="0"/>
                </a:rPr>
                <a:t>5</a:t>
              </a:r>
            </a:p>
          </p:txBody>
        </p:sp>
        <p:sp>
          <p:nvSpPr>
            <p:cNvPr id="24" name="Rectangle 23">
              <a:extLst>
                <a:ext uri="{FF2B5EF4-FFF2-40B4-BE49-F238E27FC236}">
                  <a16:creationId xmlns:a16="http://schemas.microsoft.com/office/drawing/2014/main" id="{767012E1-AE3B-5E46-BAE5-CB65EA7F9A44}"/>
                </a:ext>
              </a:extLst>
            </p:cNvPr>
            <p:cNvSpPr/>
            <p:nvPr/>
          </p:nvSpPr>
          <p:spPr bwMode="auto">
            <a:xfrm rot="5400000">
              <a:off x="5283060" y="8424400"/>
              <a:ext cx="228600" cy="254000"/>
            </a:xfrm>
            <a:prstGeom prst="rect">
              <a:avLst/>
            </a:prstGeom>
            <a:solidFill>
              <a:srgbClr val="D95319"/>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ctr" anchorCtr="1"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r>
                <a:rPr kumimoji="0" lang="en-US" sz="1600" b="0" i="0" u="none" strike="noStrike" cap="none" normalizeH="0" baseline="0" dirty="0">
                  <a:ln>
                    <a:noFill/>
                  </a:ln>
                  <a:solidFill>
                    <a:schemeClr val="bg1"/>
                  </a:solidFill>
                  <a:effectLst/>
                  <a:latin typeface="Arial" charset="0"/>
                </a:rPr>
                <a:t>6</a:t>
              </a:r>
            </a:p>
          </p:txBody>
        </p:sp>
        <p:sp>
          <p:nvSpPr>
            <p:cNvPr id="25" name="Rectangle 24">
              <a:extLst>
                <a:ext uri="{FF2B5EF4-FFF2-40B4-BE49-F238E27FC236}">
                  <a16:creationId xmlns:a16="http://schemas.microsoft.com/office/drawing/2014/main" id="{58CD56E7-EC24-8C4F-A0F4-7F7972986FCA}"/>
                </a:ext>
              </a:extLst>
            </p:cNvPr>
            <p:cNvSpPr/>
            <p:nvPr/>
          </p:nvSpPr>
          <p:spPr bwMode="auto">
            <a:xfrm rot="5400000">
              <a:off x="4876463" y="8029311"/>
              <a:ext cx="228600" cy="575887"/>
            </a:xfrm>
            <a:prstGeom prst="rect">
              <a:avLst/>
            </a:prstGeom>
            <a:solidFill>
              <a:srgbClr val="0072BD"/>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ctr" anchorCtr="1"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r>
                <a:rPr kumimoji="0" lang="en-US" sz="1600" b="0" i="0" u="none" strike="noStrike" cap="none" normalizeH="0" baseline="0" dirty="0">
                  <a:ln>
                    <a:noFill/>
                  </a:ln>
                  <a:solidFill>
                    <a:schemeClr val="bg1"/>
                  </a:solidFill>
                  <a:effectLst/>
                  <a:latin typeface="Arial" charset="0"/>
                </a:rPr>
                <a:t>6</a:t>
              </a:r>
            </a:p>
          </p:txBody>
        </p:sp>
        <p:sp>
          <p:nvSpPr>
            <p:cNvPr id="26" name="Rectangle 25">
              <a:extLst>
                <a:ext uri="{FF2B5EF4-FFF2-40B4-BE49-F238E27FC236}">
                  <a16:creationId xmlns:a16="http://schemas.microsoft.com/office/drawing/2014/main" id="{A660334F-671B-9F4D-812F-7F33EEC0A241}"/>
                </a:ext>
              </a:extLst>
            </p:cNvPr>
            <p:cNvSpPr/>
            <p:nvPr/>
          </p:nvSpPr>
          <p:spPr bwMode="auto">
            <a:xfrm rot="5400000">
              <a:off x="1582824" y="7790948"/>
              <a:ext cx="228600" cy="1524000"/>
            </a:xfrm>
            <a:prstGeom prst="rect">
              <a:avLst/>
            </a:prstGeom>
            <a:solidFill>
              <a:srgbClr val="D95319"/>
            </a:solidFill>
            <a:ln w="9525" cap="flat" cmpd="sng" algn="ctr">
              <a:solidFill>
                <a:schemeClr val="tx1"/>
              </a:solidFill>
              <a:prstDash val="solid"/>
              <a:round/>
              <a:headEnd type="none" w="med" len="med"/>
              <a:tailEnd type="none" w="med" len="med"/>
            </a:ln>
            <a:effectLst/>
          </p:spPr>
          <p:txBody>
            <a:bodyPr vert="vert270" wrap="square" lIns="0" tIns="0" rIns="0" bIns="0" numCol="1" rtlCol="0" anchor="ctr" anchorCtr="1"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r>
                <a:rPr kumimoji="0" lang="en-US" sz="1600" b="0" i="0" u="none" strike="noStrike" cap="none" normalizeH="0" baseline="0" dirty="0">
                  <a:ln>
                    <a:noFill/>
                  </a:ln>
                  <a:solidFill>
                    <a:schemeClr val="bg1"/>
                  </a:solidFill>
                  <a:effectLst/>
                  <a:latin typeface="Arial" charset="0"/>
                </a:rPr>
                <a:t>1</a:t>
              </a:r>
            </a:p>
          </p:txBody>
        </p:sp>
        <p:sp>
          <p:nvSpPr>
            <p:cNvPr id="27" name="Rectangle 26">
              <a:extLst>
                <a:ext uri="{FF2B5EF4-FFF2-40B4-BE49-F238E27FC236}">
                  <a16:creationId xmlns:a16="http://schemas.microsoft.com/office/drawing/2014/main" id="{A8E0EB94-5C0D-EE41-AC2F-4E655591C20F}"/>
                </a:ext>
              </a:extLst>
            </p:cNvPr>
            <p:cNvSpPr/>
            <p:nvPr/>
          </p:nvSpPr>
          <p:spPr bwMode="auto">
            <a:xfrm rot="5400000">
              <a:off x="2989083" y="7905248"/>
              <a:ext cx="228600" cy="1295400"/>
            </a:xfrm>
            <a:prstGeom prst="rect">
              <a:avLst/>
            </a:prstGeom>
            <a:solidFill>
              <a:srgbClr val="D95319"/>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ctr" anchorCtr="1"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r>
                <a:rPr kumimoji="0" lang="en-US" sz="1600" b="0" i="0" u="none" strike="noStrike" cap="none" normalizeH="0" baseline="0" dirty="0">
                  <a:ln>
                    <a:noFill/>
                  </a:ln>
                  <a:solidFill>
                    <a:schemeClr val="bg1"/>
                  </a:solidFill>
                  <a:effectLst/>
                  <a:latin typeface="Arial" charset="0"/>
                </a:rPr>
                <a:t>2</a:t>
              </a:r>
            </a:p>
          </p:txBody>
        </p:sp>
        <p:sp>
          <p:nvSpPr>
            <p:cNvPr id="28" name="Rectangle 27">
              <a:extLst>
                <a:ext uri="{FF2B5EF4-FFF2-40B4-BE49-F238E27FC236}">
                  <a16:creationId xmlns:a16="http://schemas.microsoft.com/office/drawing/2014/main" id="{9CF58B18-88D2-D44F-86CA-0E1F9EAF56D5}"/>
                </a:ext>
              </a:extLst>
            </p:cNvPr>
            <p:cNvSpPr/>
            <p:nvPr/>
          </p:nvSpPr>
          <p:spPr bwMode="auto">
            <a:xfrm rot="5400000">
              <a:off x="4093983" y="8094974"/>
              <a:ext cx="228600" cy="914400"/>
            </a:xfrm>
            <a:prstGeom prst="rect">
              <a:avLst/>
            </a:prstGeom>
            <a:solidFill>
              <a:srgbClr val="D95319"/>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ctr" anchorCtr="1"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r>
                <a:rPr kumimoji="0" lang="en-US" sz="1600" b="0" i="0" u="none" strike="noStrike" cap="none" normalizeH="0" baseline="0" dirty="0">
                  <a:ln>
                    <a:noFill/>
                  </a:ln>
                  <a:solidFill>
                    <a:schemeClr val="bg1"/>
                  </a:solidFill>
                  <a:effectLst/>
                  <a:latin typeface="Arial" charset="0"/>
                </a:rPr>
                <a:t>3</a:t>
              </a:r>
            </a:p>
          </p:txBody>
        </p:sp>
        <p:sp>
          <p:nvSpPr>
            <p:cNvPr id="29" name="Rectangle 28">
              <a:extLst>
                <a:ext uri="{FF2B5EF4-FFF2-40B4-BE49-F238E27FC236}">
                  <a16:creationId xmlns:a16="http://schemas.microsoft.com/office/drawing/2014/main" id="{CFD66359-DA45-2842-B774-B491A7AB0F5A}"/>
                </a:ext>
              </a:extLst>
            </p:cNvPr>
            <p:cNvSpPr/>
            <p:nvPr/>
          </p:nvSpPr>
          <p:spPr bwMode="auto">
            <a:xfrm rot="5400000">
              <a:off x="1078072" y="8210399"/>
              <a:ext cx="228600" cy="228600"/>
            </a:xfrm>
            <a:prstGeom prst="rect">
              <a:avLst/>
            </a:prstGeom>
            <a:solidFill>
              <a:srgbClr val="0072BD"/>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ctr" anchorCtr="1"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r>
                <a:rPr kumimoji="0" lang="en-US" sz="1600" b="0" i="0" u="none" strike="noStrike" cap="none" normalizeH="0" baseline="0" dirty="0">
                  <a:ln>
                    <a:noFill/>
                  </a:ln>
                  <a:solidFill>
                    <a:schemeClr val="bg1"/>
                  </a:solidFill>
                  <a:effectLst/>
                  <a:latin typeface="Arial" charset="0"/>
                </a:rPr>
                <a:t>3</a:t>
              </a:r>
            </a:p>
          </p:txBody>
        </p:sp>
      </p:grpSp>
    </p:spTree>
    <p:extLst>
      <p:ext uri="{BB962C8B-B14F-4D97-AF65-F5344CB8AC3E}">
        <p14:creationId xmlns:p14="http://schemas.microsoft.com/office/powerpoint/2010/main" val="320709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798 -0.00069 L -0.19288 -0.00139 " pathEditMode="relative" rAng="0" ptsTypes="AA">
                                      <p:cBhvr>
                                        <p:cTn id="6" dur="2000" fill="hold"/>
                                        <p:tgtEl>
                                          <p:spTgt spid="10"/>
                                        </p:tgtEl>
                                        <p:attrNameLst>
                                          <p:attrName>ppt_x</p:attrName>
                                          <p:attrName>ppt_y</p:attrName>
                                        </p:attrNameLst>
                                      </p:cBhvr>
                                      <p:rCtr x="-9253" y="-46"/>
                                    </p:animMotion>
                                  </p:childTnLst>
                                </p:cTn>
                              </p:par>
                              <p:par>
                                <p:cTn id="7" presetID="0" presetClass="path" presetSubtype="0" accel="50000" decel="50000" fill="hold" grpId="0" nodeType="withEffect">
                                  <p:stCondLst>
                                    <p:cond delay="0"/>
                                  </p:stCondLst>
                                  <p:childTnLst>
                                    <p:animMotion origin="layout" path="M 5.55556E-7 -4.07407E-6 L -0.04306 -0.00069 " pathEditMode="relative" rAng="0" ptsTypes="AA">
                                      <p:cBhvr>
                                        <p:cTn id="8" dur="2000" fill="hold"/>
                                        <p:tgtEl>
                                          <p:spTgt spid="9"/>
                                        </p:tgtEl>
                                        <p:attrNameLst>
                                          <p:attrName>ppt_x</p:attrName>
                                          <p:attrName>ppt_y</p:attrName>
                                        </p:attrNameLst>
                                      </p:cBhvr>
                                      <p:rCtr x="-2153" y="-46"/>
                                    </p:animMotion>
                                  </p:childTnLst>
                                </p:cTn>
                              </p:par>
                              <p:par>
                                <p:cTn id="9" presetID="0" presetClass="path" presetSubtype="0" accel="50000" decel="50000" fill="hold" grpId="0" nodeType="withEffect">
                                  <p:stCondLst>
                                    <p:cond delay="0"/>
                                  </p:stCondLst>
                                  <p:childTnLst>
                                    <p:animMotion origin="layout" path="M 0.00382 7.40741E-7 L -0.36753 -0.00232 " pathEditMode="relative" rAng="0" ptsTypes="AA">
                                      <p:cBhvr>
                                        <p:cTn id="10" dur="2000" fill="hold"/>
                                        <p:tgtEl>
                                          <p:spTgt spid="12"/>
                                        </p:tgtEl>
                                        <p:attrNameLst>
                                          <p:attrName>ppt_x</p:attrName>
                                          <p:attrName>ppt_y</p:attrName>
                                        </p:attrNameLst>
                                      </p:cBhvr>
                                      <p:rCtr x="-18576" y="-116"/>
                                    </p:animMotion>
                                  </p:childTnLst>
                                </p:cTn>
                              </p:par>
                              <p:par>
                                <p:cTn id="11" presetID="0" presetClass="path" presetSubtype="0" accel="50000" decel="50000" fill="hold" grpId="0" nodeType="withEffect">
                                  <p:stCondLst>
                                    <p:cond delay="0"/>
                                  </p:stCondLst>
                                  <p:childTnLst>
                                    <p:animMotion origin="layout" path="M -0.00052 0.00047 L -0.10104 0.00047 " pathEditMode="relative" rAng="0" ptsTypes="AA">
                                      <p:cBhvr>
                                        <p:cTn id="12" dur="2000" fill="hold"/>
                                        <p:tgtEl>
                                          <p:spTgt spid="11"/>
                                        </p:tgtEl>
                                        <p:attrNameLst>
                                          <p:attrName>ppt_x</p:attrName>
                                          <p:attrName>ppt_y</p:attrName>
                                        </p:attrNameLst>
                                      </p:cBhvr>
                                      <p:rCtr x="-5035" y="0"/>
                                    </p:animMotion>
                                  </p:childTnLst>
                                </p:cTn>
                              </p:par>
                              <p:par>
                                <p:cTn id="13" presetID="0" presetClass="path" presetSubtype="0" accel="50000" decel="50000" fill="hold" grpId="0" nodeType="withEffect">
                                  <p:stCondLst>
                                    <p:cond delay="0"/>
                                  </p:stCondLst>
                                  <p:childTnLst>
                                    <p:animMotion origin="layout" path="M -2.77778E-6 -0.00023 L 0.07327 -0.00023 " pathEditMode="relative" rAng="0" ptsTypes="AA">
                                      <p:cBhvr>
                                        <p:cTn id="14" dur="2000" fill="hold"/>
                                        <p:tgtEl>
                                          <p:spTgt spid="16"/>
                                        </p:tgtEl>
                                        <p:attrNameLst>
                                          <p:attrName>ppt_x</p:attrName>
                                          <p:attrName>ppt_y</p:attrName>
                                        </p:attrNameLst>
                                      </p:cBhvr>
                                      <p:rCtr x="3663" y="0"/>
                                    </p:animMotion>
                                  </p:childTnLst>
                                </p:cTn>
                              </p:par>
                              <p:par>
                                <p:cTn id="15" presetID="0" presetClass="path" presetSubtype="0" accel="50000" decel="50000" fill="hold" grpId="0" nodeType="withEffect">
                                  <p:stCondLst>
                                    <p:cond delay="0"/>
                                  </p:stCondLst>
                                  <p:childTnLst>
                                    <p:animMotion origin="layout" path="M -0.00017 -0.00047 L 0.14826 -0.00047 " pathEditMode="relative" rAng="0" ptsTypes="AA">
                                      <p:cBhvr>
                                        <p:cTn id="16" dur="2000" fill="hold"/>
                                        <p:tgtEl>
                                          <p:spTgt spid="13"/>
                                        </p:tgtEl>
                                        <p:attrNameLst>
                                          <p:attrName>ppt_x</p:attrName>
                                          <p:attrName>ppt_y</p:attrName>
                                        </p:attrNameLst>
                                      </p:cBhvr>
                                      <p:rCtr x="7413" y="0"/>
                                    </p:animMotion>
                                  </p:childTnLst>
                                </p:cTn>
                              </p:par>
                              <p:par>
                                <p:cTn id="17" presetID="0" presetClass="path" presetSubtype="0" accel="50000" decel="50000" fill="hold" grpId="0" nodeType="withEffect">
                                  <p:stCondLst>
                                    <p:cond delay="0"/>
                                  </p:stCondLst>
                                  <p:childTnLst>
                                    <p:animMotion origin="layout" path="M -0.00382 0.00023 L 0.04253 0.00023 " pathEditMode="relative" rAng="0" ptsTypes="AA">
                                      <p:cBhvr>
                                        <p:cTn id="18" dur="2000" fill="hold"/>
                                        <p:tgtEl>
                                          <p:spTgt spid="15"/>
                                        </p:tgtEl>
                                        <p:attrNameLst>
                                          <p:attrName>ppt_x</p:attrName>
                                          <p:attrName>ppt_y</p:attrName>
                                        </p:attrNameLst>
                                      </p:cBhvr>
                                      <p:rCtr x="2309" y="0"/>
                                    </p:animMotion>
                                  </p:childTnLst>
                                </p:cTn>
                              </p:par>
                              <p:par>
                                <p:cTn id="19" presetID="0" presetClass="path" presetSubtype="0" accel="50000" decel="50000" fill="hold" grpId="0" nodeType="withEffect">
                                  <p:stCondLst>
                                    <p:cond delay="0"/>
                                  </p:stCondLst>
                                  <p:childTnLst>
                                    <p:animMotion origin="layout" path="M 0.00851 0.00046 L 0.10746 0.00023 " pathEditMode="relative" rAng="0" ptsTypes="AA">
                                      <p:cBhvr>
                                        <p:cTn id="20" dur="2000" fill="hold"/>
                                        <p:tgtEl>
                                          <p:spTgt spid="14"/>
                                        </p:tgtEl>
                                        <p:attrNameLst>
                                          <p:attrName>ppt_x</p:attrName>
                                          <p:attrName>ppt_y</p:attrName>
                                        </p:attrNameLst>
                                      </p:cBhvr>
                                      <p:rCtr x="4948" y="-23"/>
                                    </p:animMotion>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0"/>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9"/>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2"/>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1"/>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6"/>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3"/>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5"/>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4"/>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4"/>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30"/>
                                        </p:tgtEl>
                                        <p:attrNameLst>
                                          <p:attrName>style.visibility</p:attrName>
                                        </p:attrNameLst>
                                      </p:cBhvr>
                                      <p:to>
                                        <p:strVal val="hidden"/>
                                      </p:to>
                                    </p:set>
                                  </p:childTnLst>
                                </p:cTn>
                              </p:par>
                              <p:par>
                                <p:cTn id="43" presetID="16" presetClass="entr" presetSubtype="21"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barn(inVertical)">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533400" y="304800"/>
            <a:ext cx="8228012" cy="1141411"/>
          </a:xfrm>
          <a:prstGeom prst="rect">
            <a:avLst/>
          </a:prstGeom>
          <a:noFill/>
          <a:ln>
            <a:noFill/>
          </a:ln>
        </p:spPr>
        <p:txBody>
          <a:bodyPr lIns="90000" tIns="46800" rIns="90000" bIns="46800" anchor="ctr" anchorCtr="0">
            <a:noAutofit/>
          </a:bodyPr>
          <a:lstStyle/>
          <a:p>
            <a:pPr>
              <a:buSzPct val="25000"/>
            </a:pPr>
            <a:r>
              <a:rPr lang="en-US" dirty="0">
                <a:latin typeface="Comic Sans MS"/>
              </a:rPr>
              <a:t>Outline</a:t>
            </a:r>
            <a:endParaRPr lang="en-US" b="0" i="0" u="none" strike="noStrike" cap="none" dirty="0">
              <a:solidFill>
                <a:srgbClr val="000000"/>
              </a:solidFill>
              <a:latin typeface="Comic Sans MS"/>
              <a:ea typeface="Comic Sans MS"/>
              <a:cs typeface="Comic Sans MS"/>
              <a:sym typeface="Comic Sans MS"/>
            </a:endParaRPr>
          </a:p>
        </p:txBody>
      </p:sp>
      <p:sp>
        <p:nvSpPr>
          <p:cNvPr id="235" name="Shape 235"/>
          <p:cNvSpPr txBox="1">
            <a:spLocks noGrp="1"/>
          </p:cNvSpPr>
          <p:nvPr>
            <p:ph type="body" idx="1"/>
          </p:nvPr>
        </p:nvSpPr>
        <p:spPr>
          <a:xfrm>
            <a:off x="533400" y="1600200"/>
            <a:ext cx="8228012" cy="4529137"/>
          </a:xfrm>
          <a:prstGeom prst="rect">
            <a:avLst/>
          </a:prstGeom>
          <a:noFill/>
          <a:ln>
            <a:noFill/>
          </a:ln>
        </p:spPr>
        <p:txBody>
          <a:bodyPr lIns="90000" tIns="46800" rIns="90000" bIns="46800" anchor="t" anchorCtr="0">
            <a:noAutofit/>
          </a:bodyPr>
          <a:lstStyle/>
          <a:p>
            <a:pPr marL="914400" lvl="1" indent="-457200">
              <a:lnSpc>
                <a:spcPct val="150000"/>
              </a:lnSpc>
              <a:spcBef>
                <a:spcPts val="0"/>
              </a:spcBef>
              <a:buClr>
                <a:schemeClr val="accent2">
                  <a:lumMod val="60000"/>
                  <a:lumOff val="40000"/>
                </a:schemeClr>
              </a:buClr>
              <a:buSzPct val="100000"/>
              <a:buFont typeface="+mj-lt"/>
              <a:buAutoNum type="arabicPeriod"/>
            </a:pPr>
            <a:r>
              <a:rPr lang="en-US" sz="2400" dirty="0">
                <a:solidFill>
                  <a:schemeClr val="tx1"/>
                </a:solidFill>
                <a:latin typeface="Comic Sans MS"/>
                <a:sym typeface="Comic Sans MS"/>
              </a:rPr>
              <a:t>On Problem Solving</a:t>
            </a:r>
          </a:p>
          <a:p>
            <a:pPr marL="914400" lvl="1" indent="-457200">
              <a:lnSpc>
                <a:spcPct val="150000"/>
              </a:lnSpc>
              <a:spcBef>
                <a:spcPts val="0"/>
              </a:spcBef>
              <a:buClr>
                <a:schemeClr val="accent2">
                  <a:lumMod val="60000"/>
                  <a:lumOff val="40000"/>
                </a:schemeClr>
              </a:buClr>
              <a:buSzPct val="100000"/>
              <a:buFont typeface="+mj-lt"/>
              <a:buAutoNum type="arabicPeriod"/>
            </a:pPr>
            <a:r>
              <a:rPr lang="en-US" sz="2400" dirty="0">
                <a:solidFill>
                  <a:schemeClr val="tx1"/>
                </a:solidFill>
                <a:latin typeface="Comic Sans MS"/>
                <a:sym typeface="Comic Sans MS"/>
              </a:rPr>
              <a:t>Mobile Cloud Computing  (MCC)</a:t>
            </a:r>
          </a:p>
          <a:p>
            <a:pPr marL="1316037" lvl="2" indent="-457200">
              <a:lnSpc>
                <a:spcPct val="150000"/>
              </a:lnSpc>
              <a:spcBef>
                <a:spcPts val="0"/>
              </a:spcBef>
              <a:buClr>
                <a:schemeClr val="accent2">
                  <a:lumMod val="60000"/>
                  <a:lumOff val="40000"/>
                </a:schemeClr>
              </a:buClr>
              <a:buSzPct val="100000"/>
            </a:pPr>
            <a:r>
              <a:rPr lang="en-US" sz="2000" dirty="0">
                <a:solidFill>
                  <a:schemeClr val="tx1"/>
                </a:solidFill>
                <a:latin typeface="Comic Sans MS"/>
                <a:sym typeface="Comic Sans MS"/>
              </a:rPr>
              <a:t>DNN inferencing</a:t>
            </a:r>
          </a:p>
          <a:p>
            <a:pPr marL="1316037" lvl="2" indent="-457200">
              <a:lnSpc>
                <a:spcPct val="150000"/>
              </a:lnSpc>
              <a:spcBef>
                <a:spcPts val="0"/>
              </a:spcBef>
              <a:buClr>
                <a:schemeClr val="accent2">
                  <a:lumMod val="60000"/>
                  <a:lumOff val="40000"/>
                </a:schemeClr>
              </a:buClr>
              <a:buSzPct val="100000"/>
            </a:pPr>
            <a:r>
              <a:rPr lang="en-US" sz="2000" dirty="0">
                <a:solidFill>
                  <a:schemeClr val="tx1"/>
                </a:solidFill>
                <a:latin typeface="Comic Sans MS"/>
                <a:sym typeface="Comic Sans MS"/>
              </a:rPr>
              <a:t>Offloading</a:t>
            </a:r>
          </a:p>
          <a:p>
            <a:pPr marL="914400" lvl="1" indent="-457200">
              <a:lnSpc>
                <a:spcPct val="150000"/>
              </a:lnSpc>
              <a:spcBef>
                <a:spcPts val="600"/>
              </a:spcBef>
              <a:buClr>
                <a:schemeClr val="accent2">
                  <a:lumMod val="60000"/>
                  <a:lumOff val="40000"/>
                </a:schemeClr>
              </a:buClr>
              <a:buSzPct val="100000"/>
              <a:buFont typeface="+mj-lt"/>
              <a:buAutoNum type="arabicPeriod"/>
            </a:pPr>
            <a:r>
              <a:rPr lang="en-US" sz="2400" dirty="0">
                <a:solidFill>
                  <a:schemeClr val="tx1"/>
                </a:solidFill>
                <a:latin typeface="Comic Sans MS"/>
                <a:ea typeface="Comic Sans MS"/>
                <a:cs typeface="Comic Sans MS"/>
                <a:sym typeface="Comic Sans MS"/>
              </a:rPr>
              <a:t>Optimal Scheduling</a:t>
            </a:r>
          </a:p>
          <a:p>
            <a:pPr marL="914400" lvl="1" indent="-457200">
              <a:lnSpc>
                <a:spcPct val="150000"/>
              </a:lnSpc>
              <a:spcBef>
                <a:spcPts val="600"/>
              </a:spcBef>
              <a:buClr>
                <a:schemeClr val="accent2">
                  <a:lumMod val="60000"/>
                  <a:lumOff val="40000"/>
                </a:schemeClr>
              </a:buClr>
              <a:buSzPct val="100000"/>
              <a:buFont typeface="+mj-lt"/>
              <a:buAutoNum type="arabicPeriod"/>
            </a:pPr>
            <a:r>
              <a:rPr lang="en-US" sz="2400" dirty="0">
                <a:solidFill>
                  <a:schemeClr val="tx1"/>
                </a:solidFill>
                <a:latin typeface="Comic Sans MS"/>
                <a:ea typeface="Comic Sans MS"/>
                <a:cs typeface="Comic Sans MS"/>
                <a:sym typeface="Comic Sans MS"/>
              </a:rPr>
              <a:t>Optimal Partition and Scheduling</a:t>
            </a:r>
          </a:p>
          <a:p>
            <a:pPr marL="914400" lvl="1" indent="-457200">
              <a:lnSpc>
                <a:spcPct val="150000"/>
              </a:lnSpc>
              <a:spcBef>
                <a:spcPts val="600"/>
              </a:spcBef>
              <a:buClr>
                <a:schemeClr val="accent2">
                  <a:lumMod val="60000"/>
                  <a:lumOff val="40000"/>
                </a:schemeClr>
              </a:buClr>
              <a:buSzPct val="100000"/>
              <a:buFont typeface="+mj-lt"/>
              <a:buAutoNum type="arabicPeriod"/>
            </a:pPr>
            <a:r>
              <a:rPr lang="en-US" sz="2400" dirty="0">
                <a:solidFill>
                  <a:schemeClr val="tx1"/>
                </a:solidFill>
                <a:latin typeface="Comic Sans MS"/>
                <a:ea typeface="Comic Sans MS"/>
                <a:cs typeface="Comic Sans MS"/>
                <a:sym typeface="Comic Sans MS"/>
              </a:rPr>
              <a:t>Conclusions and Future Work</a:t>
            </a:r>
          </a:p>
          <a:p>
            <a:pPr marL="914400" lvl="1" indent="-457200">
              <a:lnSpc>
                <a:spcPct val="150000"/>
              </a:lnSpc>
              <a:spcBef>
                <a:spcPts val="600"/>
              </a:spcBef>
              <a:buClr>
                <a:schemeClr val="accent2">
                  <a:lumMod val="60000"/>
                  <a:lumOff val="40000"/>
                </a:schemeClr>
              </a:buClr>
              <a:buSzPct val="100000"/>
              <a:buFont typeface="+mj-lt"/>
              <a:buAutoNum type="arabicPeriod"/>
            </a:pPr>
            <a:r>
              <a:rPr lang="en-US" sz="2400" dirty="0">
                <a:solidFill>
                  <a:schemeClr val="tx1"/>
                </a:solidFill>
                <a:latin typeface="Comic Sans MS"/>
                <a:ea typeface="Comic Sans MS"/>
                <a:cs typeface="Comic Sans MS"/>
                <a:sym typeface="Comic Sans MS"/>
              </a:rPr>
              <a:t>Some Reflections</a:t>
            </a:r>
          </a:p>
          <a:p>
            <a:pPr marL="457200" marR="0" lvl="1" indent="0" algn="l" rtl="0">
              <a:lnSpc>
                <a:spcPct val="150000"/>
              </a:lnSpc>
              <a:spcBef>
                <a:spcPts val="600"/>
              </a:spcBef>
              <a:spcAft>
                <a:spcPts val="0"/>
              </a:spcAft>
              <a:buClr>
                <a:schemeClr val="accent2">
                  <a:lumMod val="60000"/>
                  <a:lumOff val="40000"/>
                </a:schemeClr>
              </a:buClr>
              <a:buSzPct val="100000"/>
              <a:buNone/>
            </a:pPr>
            <a:endParaRPr lang="en-US" sz="2400" b="0" i="0" u="none" strike="noStrike" cap="none" dirty="0">
              <a:solidFill>
                <a:schemeClr val="tx1"/>
              </a:solidFill>
              <a:latin typeface="Comic Sans MS"/>
              <a:ea typeface="Comic Sans MS"/>
              <a:cs typeface="Comic Sans MS"/>
              <a:sym typeface="Comic Sans MS"/>
            </a:endParaRPr>
          </a:p>
          <a:p>
            <a:pPr marL="341312" marR="0" lvl="0" indent="-341312" algn="l" rtl="0">
              <a:lnSpc>
                <a:spcPct val="120000"/>
              </a:lnSpc>
              <a:spcBef>
                <a:spcPts val="800"/>
              </a:spcBef>
              <a:spcAft>
                <a:spcPts val="0"/>
              </a:spcAft>
              <a:buClr>
                <a:srgbClr val="CCCCFF"/>
              </a:buClr>
              <a:buSzPct val="25000"/>
              <a:buFont typeface="Noto Sans Symbols"/>
              <a:buNone/>
            </a:pPr>
            <a:endParaRPr sz="2400" b="0" i="0" u="none" strike="noStrike" cap="none" dirty="0">
              <a:solidFill>
                <a:schemeClr val="dk1"/>
              </a:solidFill>
              <a:latin typeface="Comic Sans MS"/>
              <a:ea typeface="Comic Sans MS"/>
              <a:cs typeface="Comic Sans MS"/>
              <a:sym typeface="Comic Sans MS"/>
            </a:endParaRPr>
          </a:p>
          <a:p>
            <a:pPr marL="341312" marR="0" lvl="0" indent="-341312" algn="l" rtl="0">
              <a:lnSpc>
                <a:spcPct val="120000"/>
              </a:lnSpc>
              <a:spcBef>
                <a:spcPts val="800"/>
              </a:spcBef>
              <a:spcAft>
                <a:spcPts val="0"/>
              </a:spcAft>
              <a:buClr>
                <a:srgbClr val="CCCCFF"/>
              </a:buClr>
              <a:buSzPct val="25000"/>
              <a:buFont typeface="Noto Sans Symbols"/>
              <a:buNone/>
            </a:pPr>
            <a:endParaRPr sz="1900" b="0" i="0" u="none" strike="noStrike" cap="none" dirty="0">
              <a:solidFill>
                <a:schemeClr val="dk1"/>
              </a:solidFill>
              <a:latin typeface="Comic Sans MS"/>
              <a:ea typeface="Comic Sans MS"/>
              <a:cs typeface="Comic Sans MS"/>
              <a:sym typeface="Comic Sans MS"/>
            </a:endParaRPr>
          </a:p>
          <a:p>
            <a:pPr marL="741362" marR="0" lvl="1" indent="-284162" algn="l" rtl="0">
              <a:lnSpc>
                <a:spcPct val="100000"/>
              </a:lnSpc>
              <a:spcBef>
                <a:spcPts val="600"/>
              </a:spcBef>
              <a:spcAft>
                <a:spcPts val="0"/>
              </a:spcAft>
              <a:buClr>
                <a:srgbClr val="CCCCFF"/>
              </a:buClr>
              <a:buSzPct val="25000"/>
              <a:buFont typeface="Noto Sans Symbols"/>
              <a:buNone/>
            </a:pPr>
            <a:endParaRPr sz="2100" b="0" i="0" u="none" strike="noStrike" cap="none" dirty="0">
              <a:solidFill>
                <a:srgbClr val="000000"/>
              </a:solidFill>
              <a:latin typeface="Comic Sans MS"/>
              <a:ea typeface="Comic Sans MS"/>
              <a:cs typeface="Comic Sans MS"/>
              <a:sym typeface="Comic Sans MS"/>
            </a:endParaRPr>
          </a:p>
          <a:p>
            <a:pPr marL="341313" marR="0" lvl="0" indent="-341313" algn="l" rtl="0">
              <a:lnSpc>
                <a:spcPct val="100000"/>
              </a:lnSpc>
              <a:spcBef>
                <a:spcPts val="800"/>
              </a:spcBef>
              <a:spcAft>
                <a:spcPts val="0"/>
              </a:spcAft>
              <a:buClr>
                <a:srgbClr val="CCCCFF"/>
              </a:buClr>
              <a:buSzPct val="25000"/>
              <a:buFont typeface="Noto Sans Symbols"/>
              <a:buNone/>
            </a:pPr>
            <a:endParaRPr sz="2100" b="0" i="0" u="none" strike="noStrike" cap="none" dirty="0">
              <a:solidFill>
                <a:srgbClr val="000000"/>
              </a:solidFill>
              <a:latin typeface="Comic Sans MS"/>
              <a:ea typeface="Comic Sans MS"/>
              <a:cs typeface="Comic Sans MS"/>
              <a:sym typeface="Comic Sans MS"/>
            </a:endParaRPr>
          </a:p>
        </p:txBody>
      </p:sp>
      <p:sp>
        <p:nvSpPr>
          <p:cNvPr id="2" name="Footer Placeholder 1">
            <a:extLst>
              <a:ext uri="{FF2B5EF4-FFF2-40B4-BE49-F238E27FC236}">
                <a16:creationId xmlns:a16="http://schemas.microsoft.com/office/drawing/2014/main" id="{48D73ACC-5E62-4B85-99BA-E87CE4E1B776}"/>
              </a:ext>
            </a:extLst>
          </p:cNvPr>
          <p:cNvSpPr>
            <a:spLocks noGrp="1"/>
          </p:cNvSpPr>
          <p:nvPr>
            <p:ph type="ftr" idx="11"/>
          </p:nvPr>
        </p:nvSpPr>
        <p:spPr/>
        <p:txBody>
          <a:bodyPr/>
          <a:lstStyle/>
          <a:p>
            <a:pPr>
              <a:defRPr/>
            </a:pPr>
            <a:endParaRPr lang="en-GB" altLang="zh-CN"/>
          </a:p>
        </p:txBody>
      </p:sp>
    </p:spTree>
    <p:extLst>
      <p:ext uri="{BB962C8B-B14F-4D97-AF65-F5344CB8AC3E}">
        <p14:creationId xmlns:p14="http://schemas.microsoft.com/office/powerpoint/2010/main" val="2874141841"/>
      </p:ext>
    </p:extLst>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zh-CN" dirty="0">
                <a:latin typeface="Comic Sans MS" panose="030F0702030302020204" pitchFamily="66" charset="0"/>
                <a:ea typeface="SimSun" panose="02010600030101010101" pitchFamily="2" charset="-122"/>
              </a:rPr>
              <a:t> Multiple Line-Structure Example</a:t>
            </a:r>
          </a:p>
        </p:txBody>
      </p:sp>
      <p:sp>
        <p:nvSpPr>
          <p:cNvPr id="6" name="Content Placeholder 5">
            <a:extLst>
              <a:ext uri="{FF2B5EF4-FFF2-40B4-BE49-F238E27FC236}">
                <a16:creationId xmlns:a16="http://schemas.microsoft.com/office/drawing/2014/main" id="{A5B55949-2EE4-40E4-8714-73F683FB8227}"/>
              </a:ext>
            </a:extLst>
          </p:cNvPr>
          <p:cNvSpPr>
            <a:spLocks noGrp="1"/>
          </p:cNvSpPr>
          <p:nvPr>
            <p:ph idx="1"/>
          </p:nvPr>
        </p:nvSpPr>
        <p:spPr>
          <a:xfrm>
            <a:off x="771208" y="1356518"/>
            <a:ext cx="8228013" cy="4529138"/>
          </a:xfrm>
        </p:spPr>
        <p:txBody>
          <a:bodyPr/>
          <a:lstStyle/>
          <a:p>
            <a:r>
              <a:rPr lang="en-US" sz="2400" dirty="0">
                <a:latin typeface="Comic Sans MS" panose="030F0702030302020204" pitchFamily="66" charset="0"/>
              </a:rPr>
              <a:t>Two copies of line-structure DNN</a:t>
            </a:r>
          </a:p>
          <a:p>
            <a:pPr marL="457200" lvl="1" indent="0">
              <a:buNone/>
            </a:pPr>
            <a:endParaRPr lang="en-US" sz="800" dirty="0">
              <a:latin typeface="Comic Sans MS" panose="030F0702030302020204" pitchFamily="66" charset="0"/>
            </a:endParaRPr>
          </a:p>
          <a:p>
            <a:pPr marL="457200" lvl="1" indent="0">
              <a:buNone/>
            </a:pPr>
            <a:endParaRPr lang="en-US" sz="800" dirty="0">
              <a:latin typeface="Comic Sans MS" panose="030F0702030302020204" pitchFamily="66" charset="0"/>
            </a:endParaRPr>
          </a:p>
          <a:p>
            <a:pPr marL="457200" lvl="1" indent="0">
              <a:buNone/>
            </a:pPr>
            <a:endParaRPr lang="en-US" sz="800" dirty="0">
              <a:latin typeface="Comic Sans MS" panose="030F0702030302020204" pitchFamily="66" charset="0"/>
            </a:endParaRPr>
          </a:p>
          <a:p>
            <a:endParaRPr lang="en-US" sz="2400" dirty="0">
              <a:latin typeface="Comic Sans MS" panose="030F0702030302020204" pitchFamily="66" charset="0"/>
            </a:endParaRPr>
          </a:p>
          <a:p>
            <a:pPr marL="0" indent="0">
              <a:buNone/>
            </a:pPr>
            <a:endParaRPr lang="en-US" sz="800" dirty="0">
              <a:latin typeface="Comic Sans MS" panose="030F0702030302020204" pitchFamily="66" charset="0"/>
            </a:endParaRPr>
          </a:p>
          <a:p>
            <a:endParaRPr lang="en-US" sz="2400" dirty="0">
              <a:latin typeface="Comic Sans MS" panose="030F0702030302020204" pitchFamily="66" charset="0"/>
            </a:endParaRPr>
          </a:p>
          <a:p>
            <a:r>
              <a:rPr lang="en-US" sz="2400" dirty="0">
                <a:latin typeface="Comic Sans MS" panose="030F0702030302020204" pitchFamily="66" charset="0"/>
              </a:rPr>
              <a:t>Three possible partitions and scheduling</a:t>
            </a:r>
          </a:p>
          <a:p>
            <a:endParaRPr lang="en-US" sz="2400" dirty="0">
              <a:latin typeface="Comic Sans MS" panose="030F0702030302020204" pitchFamily="66" charset="0"/>
            </a:endParaRPr>
          </a:p>
          <a:p>
            <a:pPr lvl="1"/>
            <a:endParaRPr lang="en-US" dirty="0">
              <a:latin typeface="Comic Sans MS" panose="030F0702030302020204" pitchFamily="66" charset="0"/>
            </a:endParaRPr>
          </a:p>
        </p:txBody>
      </p:sp>
      <p:sp>
        <p:nvSpPr>
          <p:cNvPr id="5" name="Footer Placeholder 4">
            <a:extLst>
              <a:ext uri="{FF2B5EF4-FFF2-40B4-BE49-F238E27FC236}">
                <a16:creationId xmlns:a16="http://schemas.microsoft.com/office/drawing/2014/main" id="{6641ED97-D410-4149-A5E3-0DD9D25BCEDA}"/>
              </a:ext>
            </a:extLst>
          </p:cNvPr>
          <p:cNvSpPr>
            <a:spLocks noGrp="1"/>
          </p:cNvSpPr>
          <p:nvPr>
            <p:ph type="ftr" idx="11"/>
          </p:nvPr>
        </p:nvSpPr>
        <p:spPr/>
        <p:txBody>
          <a:bodyPr/>
          <a:lstStyle/>
          <a:p>
            <a:pPr>
              <a:defRPr/>
            </a:pPr>
            <a:endParaRPr lang="en-GB" altLang="zh-CN"/>
          </a:p>
        </p:txBody>
      </p:sp>
      <p:sp>
        <p:nvSpPr>
          <p:cNvPr id="4" name="TextBox 3">
            <a:extLst>
              <a:ext uri="{FF2B5EF4-FFF2-40B4-BE49-F238E27FC236}">
                <a16:creationId xmlns:a16="http://schemas.microsoft.com/office/drawing/2014/main" id="{0417E578-7528-4D2A-9FA7-65C7F618885C}"/>
              </a:ext>
            </a:extLst>
          </p:cNvPr>
          <p:cNvSpPr txBox="1"/>
          <p:nvPr/>
        </p:nvSpPr>
        <p:spPr>
          <a:xfrm>
            <a:off x="1600200" y="4484132"/>
            <a:ext cx="45719" cy="928688"/>
          </a:xfrm>
          <a:prstGeom prst="rect">
            <a:avLst/>
          </a:prstGeom>
          <a:noFill/>
        </p:spPr>
        <p:txBody>
          <a:bodyPr wrap="square" rtlCol="0">
            <a:spAutoFit/>
          </a:bodyPr>
          <a:lstStyle/>
          <a:p>
            <a:endParaRPr lang="en-US" dirty="0"/>
          </a:p>
        </p:txBody>
      </p:sp>
      <p:pic>
        <p:nvPicPr>
          <p:cNvPr id="2" name="Picture 1">
            <a:extLst>
              <a:ext uri="{FF2B5EF4-FFF2-40B4-BE49-F238E27FC236}">
                <a16:creationId xmlns:a16="http://schemas.microsoft.com/office/drawing/2014/main" id="{AA0D561A-29C8-4924-AF1F-3C8D9C5D75EE}"/>
              </a:ext>
            </a:extLst>
          </p:cNvPr>
          <p:cNvPicPr>
            <a:picLocks noChangeAspect="1"/>
          </p:cNvPicPr>
          <p:nvPr/>
        </p:nvPicPr>
        <p:blipFill>
          <a:blip r:embed="rId3"/>
          <a:stretch>
            <a:fillRect/>
          </a:stretch>
        </p:blipFill>
        <p:spPr>
          <a:xfrm>
            <a:off x="2590800" y="1959253"/>
            <a:ext cx="3137800" cy="1576864"/>
          </a:xfrm>
          <a:prstGeom prst="rect">
            <a:avLst/>
          </a:prstGeom>
        </p:spPr>
      </p:pic>
      <p:pic>
        <p:nvPicPr>
          <p:cNvPr id="3" name="Picture 2">
            <a:extLst>
              <a:ext uri="{FF2B5EF4-FFF2-40B4-BE49-F238E27FC236}">
                <a16:creationId xmlns:a16="http://schemas.microsoft.com/office/drawing/2014/main" id="{79CF8BE6-1037-4395-9898-3BE2DE101692}"/>
              </a:ext>
            </a:extLst>
          </p:cNvPr>
          <p:cNvPicPr>
            <a:picLocks noChangeAspect="1"/>
          </p:cNvPicPr>
          <p:nvPr/>
        </p:nvPicPr>
        <p:blipFill>
          <a:blip r:embed="rId4"/>
          <a:stretch>
            <a:fillRect/>
          </a:stretch>
        </p:blipFill>
        <p:spPr>
          <a:xfrm>
            <a:off x="2414122" y="4079320"/>
            <a:ext cx="3849615" cy="2667000"/>
          </a:xfrm>
          <a:prstGeom prst="rect">
            <a:avLst/>
          </a:prstGeom>
        </p:spPr>
      </p:pic>
    </p:spTree>
    <p:extLst>
      <p:ext uri="{BB962C8B-B14F-4D97-AF65-F5344CB8AC3E}">
        <p14:creationId xmlns:p14="http://schemas.microsoft.com/office/powerpoint/2010/main" val="3737473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zh-CN" dirty="0">
                <a:latin typeface="Comic Sans MS" panose="030F0702030302020204" pitchFamily="66" charset="0"/>
                <a:ea typeface="SimSun" panose="02010600030101010101" pitchFamily="2" charset="-122"/>
              </a:rPr>
              <a:t>Special Application Property</a:t>
            </a:r>
          </a:p>
        </p:txBody>
      </p:sp>
      <p:sp>
        <p:nvSpPr>
          <p:cNvPr id="3" name="Content Placeholder 2">
            <a:extLst>
              <a:ext uri="{FF2B5EF4-FFF2-40B4-BE49-F238E27FC236}">
                <a16:creationId xmlns:a16="http://schemas.microsoft.com/office/drawing/2014/main" id="{AE0EED94-D5DF-45CB-BA16-6992CE03709D}"/>
              </a:ext>
            </a:extLst>
          </p:cNvPr>
          <p:cNvSpPr>
            <a:spLocks noGrp="1"/>
          </p:cNvSpPr>
          <p:nvPr>
            <p:ph idx="1"/>
          </p:nvPr>
        </p:nvSpPr>
        <p:spPr>
          <a:xfrm>
            <a:off x="517525" y="1814513"/>
            <a:ext cx="8228013" cy="4529138"/>
          </a:xfrm>
        </p:spPr>
        <p:txBody>
          <a:bodyPr/>
          <a:lstStyle/>
          <a:p>
            <a:r>
              <a:rPr lang="en-US" sz="2400" dirty="0">
                <a:latin typeface="Comic Sans MS" panose="030F0702030302020204" pitchFamily="66" charset="0"/>
              </a:rPr>
              <a:t>Line-structure </a:t>
            </a:r>
            <a:r>
              <a:rPr lang="en-US" sz="2000" dirty="0">
                <a:latin typeface="Comic Sans MS" panose="030F0702030302020204" pitchFamily="66" charset="0"/>
              </a:rPr>
              <a:t>(as the layer increases)</a:t>
            </a:r>
          </a:p>
          <a:p>
            <a:pPr lvl="1"/>
            <a:r>
              <a:rPr lang="en-US" sz="1900" dirty="0">
                <a:latin typeface="Comic Sans MS" panose="030F0702030302020204" pitchFamily="66" charset="0"/>
              </a:rPr>
              <a:t>Computation time: linear increasing (convex) function</a:t>
            </a:r>
          </a:p>
          <a:p>
            <a:pPr lvl="1"/>
            <a:r>
              <a:rPr lang="en-US" sz="1900" dirty="0">
                <a:latin typeface="Comic Sans MS" panose="030F0702030302020204" pitchFamily="66" charset="0"/>
              </a:rPr>
              <a:t>Communication time: monotonic decreasing convex function</a:t>
            </a:r>
          </a:p>
          <a:p>
            <a:r>
              <a:rPr lang="en-US" sz="2400" dirty="0">
                <a:latin typeface="Comic Sans MS" panose="030F0702030302020204" pitchFamily="66" charset="0"/>
              </a:rPr>
              <a:t>Computation vs. communication</a:t>
            </a:r>
          </a:p>
          <a:p>
            <a:pPr lvl="1"/>
            <a:r>
              <a:rPr lang="en-US" sz="1900" dirty="0">
                <a:latin typeface="Comic Sans MS" panose="030F0702030302020204" pitchFamily="66" charset="0"/>
              </a:rPr>
              <a:t>Data size: 2 – 12 MB</a:t>
            </a:r>
          </a:p>
          <a:p>
            <a:pPr lvl="1"/>
            <a:r>
              <a:rPr lang="en-US" sz="1900" dirty="0">
                <a:latin typeface="Comic Sans MS" panose="030F0702030302020204" pitchFamily="66" charset="0"/>
              </a:rPr>
              <a:t>Speed (uplink): 2-5 </a:t>
            </a:r>
            <a:r>
              <a:rPr lang="en-US" sz="1900" dirty="0" err="1">
                <a:latin typeface="Comic Sans MS" panose="030F0702030302020204" pitchFamily="66" charset="0"/>
              </a:rPr>
              <a:t>Mpbs</a:t>
            </a:r>
            <a:r>
              <a:rPr lang="en-US" sz="1900" dirty="0">
                <a:latin typeface="Comic Sans MS" panose="030F0702030302020204" pitchFamily="66" charset="0"/>
              </a:rPr>
              <a:t> (4G) and 6-54 </a:t>
            </a:r>
            <a:r>
              <a:rPr lang="en-US" sz="1900" dirty="0" err="1">
                <a:latin typeface="Comic Sans MS" panose="030F0702030302020204" pitchFamily="66" charset="0"/>
              </a:rPr>
              <a:t>Mpbs</a:t>
            </a:r>
            <a:r>
              <a:rPr lang="en-US" sz="1900" dirty="0">
                <a:latin typeface="Comic Sans MS" panose="030F0702030302020204" pitchFamily="66" charset="0"/>
              </a:rPr>
              <a:t>  (</a:t>
            </a:r>
            <a:r>
              <a:rPr lang="en-US" sz="1900" dirty="0" err="1">
                <a:latin typeface="Comic Sans MS" panose="030F0702030302020204" pitchFamily="66" charset="0"/>
              </a:rPr>
              <a:t>WiFi</a:t>
            </a:r>
            <a:r>
              <a:rPr lang="en-US" sz="1900" dirty="0">
                <a:latin typeface="Comic Sans MS" panose="030F0702030302020204" pitchFamily="66" charset="0"/>
              </a:rPr>
              <a:t>)</a:t>
            </a:r>
          </a:p>
          <a:p>
            <a:pPr lvl="1"/>
            <a:endParaRPr lang="en-US" sz="1900" dirty="0">
              <a:latin typeface="Comic Sans MS" panose="030F0702030302020204" pitchFamily="66" charset="0"/>
            </a:endParaRPr>
          </a:p>
          <a:p>
            <a:pPr lvl="1"/>
            <a:endParaRPr lang="en-US" sz="1900" dirty="0">
              <a:latin typeface="Comic Sans MS" panose="030F0702030302020204" pitchFamily="66" charset="0"/>
            </a:endParaRPr>
          </a:p>
          <a:p>
            <a:pPr lvl="1"/>
            <a:endParaRPr lang="en-US" sz="1900" dirty="0">
              <a:latin typeface="Comic Sans MS" panose="030F0702030302020204" pitchFamily="66" charset="0"/>
            </a:endParaRPr>
          </a:p>
        </p:txBody>
      </p:sp>
      <p:sp>
        <p:nvSpPr>
          <p:cNvPr id="5" name="Footer Placeholder 4">
            <a:extLst>
              <a:ext uri="{FF2B5EF4-FFF2-40B4-BE49-F238E27FC236}">
                <a16:creationId xmlns:a16="http://schemas.microsoft.com/office/drawing/2014/main" id="{6641ED97-D410-4149-A5E3-0DD9D25BCEDA}"/>
              </a:ext>
            </a:extLst>
          </p:cNvPr>
          <p:cNvSpPr>
            <a:spLocks noGrp="1"/>
          </p:cNvSpPr>
          <p:nvPr>
            <p:ph type="ftr" idx="11"/>
          </p:nvPr>
        </p:nvSpPr>
        <p:spPr/>
        <p:txBody>
          <a:bodyPr/>
          <a:lstStyle/>
          <a:p>
            <a:pPr>
              <a:defRPr/>
            </a:pPr>
            <a:endParaRPr lang="en-GB" altLang="zh-CN"/>
          </a:p>
        </p:txBody>
      </p:sp>
      <p:sp>
        <p:nvSpPr>
          <p:cNvPr id="45059" name="Text Box 3"/>
          <p:cNvSpPr txBox="1">
            <a:spLocks noChangeArrowheads="1"/>
          </p:cNvSpPr>
          <p:nvPr/>
        </p:nvSpPr>
        <p:spPr bwMode="auto">
          <a:xfrm>
            <a:off x="685800" y="1447800"/>
            <a:ext cx="7940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endParaRPr lang="en-US" altLang="en-US" sz="1800"/>
          </a:p>
        </p:txBody>
      </p:sp>
      <p:sp>
        <p:nvSpPr>
          <p:cNvPr id="4" name="TextBox 3">
            <a:extLst>
              <a:ext uri="{FF2B5EF4-FFF2-40B4-BE49-F238E27FC236}">
                <a16:creationId xmlns:a16="http://schemas.microsoft.com/office/drawing/2014/main" id="{0417E578-7528-4D2A-9FA7-65C7F618885C}"/>
              </a:ext>
            </a:extLst>
          </p:cNvPr>
          <p:cNvSpPr txBox="1"/>
          <p:nvPr/>
        </p:nvSpPr>
        <p:spPr>
          <a:xfrm>
            <a:off x="1600200" y="4484132"/>
            <a:ext cx="45719" cy="928688"/>
          </a:xfrm>
          <a:prstGeom prst="rect">
            <a:avLst/>
          </a:prstGeom>
          <a:noFill/>
        </p:spPr>
        <p:txBody>
          <a:bodyPr wrap="square" rtlCol="0">
            <a:spAutoFit/>
          </a:bodyPr>
          <a:lstStyle/>
          <a:p>
            <a:endParaRPr lang="en-US" dirty="0"/>
          </a:p>
        </p:txBody>
      </p:sp>
      <p:pic>
        <p:nvPicPr>
          <p:cNvPr id="6" name="Picture 5">
            <a:extLst>
              <a:ext uri="{FF2B5EF4-FFF2-40B4-BE49-F238E27FC236}">
                <a16:creationId xmlns:a16="http://schemas.microsoft.com/office/drawing/2014/main" id="{919847DD-513E-4816-AE59-77FDE9022C3C}"/>
              </a:ext>
            </a:extLst>
          </p:cNvPr>
          <p:cNvPicPr>
            <a:picLocks noChangeAspect="1"/>
          </p:cNvPicPr>
          <p:nvPr/>
        </p:nvPicPr>
        <p:blipFill>
          <a:blip r:embed="rId3"/>
          <a:stretch>
            <a:fillRect/>
          </a:stretch>
        </p:blipFill>
        <p:spPr>
          <a:xfrm>
            <a:off x="1052628" y="4312426"/>
            <a:ext cx="7037156" cy="2297478"/>
          </a:xfrm>
          <a:prstGeom prst="rect">
            <a:avLst/>
          </a:prstGeom>
        </p:spPr>
      </p:pic>
    </p:spTree>
    <p:extLst>
      <p:ext uri="{BB962C8B-B14F-4D97-AF65-F5344CB8AC3E}">
        <p14:creationId xmlns:p14="http://schemas.microsoft.com/office/powerpoint/2010/main" val="2033017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83B3617-5363-4400-B823-C121633D3705}"/>
              </a:ext>
            </a:extLst>
          </p:cNvPr>
          <p:cNvSpPr/>
          <p:nvPr/>
        </p:nvSpPr>
        <p:spPr bwMode="auto">
          <a:xfrm>
            <a:off x="457200" y="2857223"/>
            <a:ext cx="7802882" cy="928688"/>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endParaRPr kumimoji="0" lang="en-US" sz="1800" b="0" i="0" u="none" strike="noStrike" cap="none" normalizeH="0" baseline="0">
              <a:ln>
                <a:noFill/>
              </a:ln>
              <a:solidFill>
                <a:schemeClr val="bg1"/>
              </a:solidFill>
              <a:effectLst/>
              <a:latin typeface="Arial" charset="0"/>
            </a:endParaRPr>
          </a:p>
        </p:txBody>
      </p:sp>
      <p:sp>
        <p:nvSpPr>
          <p:cNvPr id="45058" name="Rectangle 2"/>
          <p:cNvSpPr>
            <a:spLocks noGrp="1" noChangeArrowheads="1"/>
          </p:cNvSpPr>
          <p:nvPr>
            <p:ph type="title"/>
          </p:nvPr>
        </p:nvSpPr>
        <p:spPr/>
        <p:txBody>
          <a:bodyPr/>
          <a:lstStyle/>
          <a:p>
            <a:r>
              <a:rPr lang="en-US" altLang="zh-CN" dirty="0">
                <a:latin typeface="Comic Sans MS" panose="030F0702030302020204" pitchFamily="66" charset="0"/>
                <a:ea typeface="SimSun" panose="02010600030101010101" pitchFamily="2" charset="-122"/>
              </a:rPr>
              <a:t>Optimization Approximation</a:t>
            </a:r>
            <a:endParaRPr lang="en-US" altLang="zh-CN" sz="2800" dirty="0">
              <a:latin typeface="Comic Sans MS" panose="030F0702030302020204" pitchFamily="66" charset="0"/>
              <a:ea typeface="SimSun" panose="02010600030101010101" pitchFamily="2" charset="-122"/>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E0EED94-D5DF-45CB-BA16-6992CE03709D}"/>
                  </a:ext>
                </a:extLst>
              </p:cNvPr>
              <p:cNvSpPr>
                <a:spLocks noGrp="1"/>
              </p:cNvSpPr>
              <p:nvPr>
                <p:ph idx="1"/>
              </p:nvPr>
            </p:nvSpPr>
            <p:spPr>
              <a:xfrm>
                <a:off x="457200" y="1385569"/>
                <a:ext cx="7772400" cy="4529138"/>
              </a:xfrm>
            </p:spPr>
            <p:txBody>
              <a:bodyPr/>
              <a:lstStyle/>
              <a:p>
                <a:r>
                  <a:rPr lang="en-US" sz="2400" dirty="0">
                    <a:latin typeface="Comic Sans MS" panose="030F0702030302020204" pitchFamily="66" charset="0"/>
                  </a:rPr>
                  <a:t>Two functions on the continuous space</a:t>
                </a:r>
              </a:p>
              <a:p>
                <a:pPr lvl="1"/>
                <a:r>
                  <a:rPr lang="en-US" sz="1900" dirty="0">
                    <a:latin typeface="Comic Sans MS" panose="030F0702030302020204" pitchFamily="66" charset="0"/>
                  </a:rPr>
                  <a:t>Both comp. and comm. are convex</a:t>
                </a:r>
              </a:p>
              <a:p>
                <a:pPr lvl="1"/>
                <a:r>
                  <a:rPr lang="en-US" sz="1900" dirty="0">
                    <a:latin typeface="Comic Sans MS" panose="030F0702030302020204" pitchFamily="66" charset="0"/>
                  </a:rPr>
                  <a:t>One increasing and one decreasing</a:t>
                </a:r>
              </a:p>
              <a:p>
                <a:pPr lvl="1"/>
                <a:endParaRPr lang="en-US" sz="800" dirty="0">
                  <a:latin typeface="Comic Sans MS" panose="030F0702030302020204" pitchFamily="66" charset="0"/>
                </a:endParaRPr>
              </a:p>
              <a:p>
                <a:pPr marL="0" indent="0">
                  <a:buNone/>
                </a:pPr>
                <a:r>
                  <a:rPr lang="en-US" sz="2400" dirty="0">
                    <a:latin typeface="Comic Sans MS" panose="030F0702030302020204" pitchFamily="66" charset="0"/>
                  </a:rPr>
                  <a:t>Theorem 4: </a:t>
                </a:r>
                <a:r>
                  <a:rPr lang="en-US" sz="2300" dirty="0">
                    <a:latin typeface="Comic Sans MS" panose="030F0702030302020204" pitchFamily="66" charset="0"/>
                  </a:rPr>
                  <a:t>A uniform partition of n line DNNs at the intersection will guarantee an approximation of </a:t>
                </a:r>
                <a14:m>
                  <m:oMath xmlns:m="http://schemas.openxmlformats.org/officeDocument/2006/math">
                    <m:r>
                      <a:rPr lang="en-US" sz="2400" b="0" i="1" smtClean="0">
                        <a:latin typeface="Cambria Math" panose="02040503050406030204" pitchFamily="18" charset="0"/>
                        <a:ea typeface="Cambria Math" panose="02040503050406030204" pitchFamily="18" charset="0"/>
                      </a:rPr>
                      <m:t>1+</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𝑛</m:t>
                        </m:r>
                      </m:den>
                    </m:f>
                  </m:oMath>
                </a14:m>
                <a:r>
                  <a:rPr lang="en-US" sz="2300" dirty="0">
                    <a:latin typeface="Comic Sans MS" panose="030F0702030302020204" pitchFamily="66" charset="0"/>
                  </a:rPr>
                  <a:t>.</a:t>
                </a:r>
              </a:p>
              <a:p>
                <a:pPr marL="457200" lvl="1" indent="0">
                  <a:buNone/>
                </a:pPr>
                <a:endParaRPr lang="en-US" sz="1900" dirty="0">
                  <a:latin typeface="Comic Sans MS" panose="030F0702030302020204" pitchFamily="66" charset="0"/>
                </a:endParaRPr>
              </a:p>
              <a:p>
                <a:pPr marL="457200" lvl="1" indent="0">
                  <a:buNone/>
                </a:pPr>
                <a:r>
                  <a:rPr lang="en-US" sz="2400" dirty="0">
                    <a:latin typeface="Comic Sans MS" panose="030F0702030302020204" pitchFamily="66" charset="0"/>
                  </a:rPr>
                  <a:t>Formal Proof: convex optimization</a:t>
                </a:r>
              </a:p>
              <a:p>
                <a:pPr lvl="1"/>
                <a:r>
                  <a:rPr lang="en-US" sz="2000" dirty="0">
                    <a:latin typeface="Comic Sans MS" panose="030F0702030302020204" pitchFamily="66" charset="0"/>
                  </a:rPr>
                  <a:t>Intersection point has the </a:t>
                </a:r>
              </a:p>
              <a:p>
                <a:pPr marL="457200" lvl="1" indent="0">
                  <a:buNone/>
                </a:pPr>
                <a:r>
                  <a:rPr lang="en-US" sz="2000" dirty="0">
                    <a:latin typeface="Comic Sans MS" panose="030F0702030302020204" pitchFamily="66" charset="0"/>
                  </a:rPr>
                  <a:t>                  min {max {comp., comm.}} for n copies</a:t>
                </a:r>
              </a:p>
              <a:p>
                <a:pPr lvl="1">
                  <a:lnSpc>
                    <a:spcPct val="150000"/>
                  </a:lnSpc>
                </a:pPr>
                <a:r>
                  <a:rPr lang="en-US" sz="2000" dirty="0">
                    <a:latin typeface="Comic Sans MS" panose="030F0702030302020204" pitchFamily="66" charset="0"/>
                  </a:rPr>
                  <a:t>Strong duality, then KKT, the uniform partition has the least </a:t>
                </a:r>
                <a:r>
                  <a:rPr lang="en-US" sz="2000" dirty="0">
                    <a:solidFill>
                      <a:srgbClr val="0070C0"/>
                    </a:solidFill>
                    <a:latin typeface="Comic Sans MS" panose="030F0702030302020204" pitchFamily="66" charset="0"/>
                  </a:rPr>
                  <a:t>max { ∑comp., ∑comm. }</a:t>
                </a:r>
              </a:p>
              <a:p>
                <a:pPr lvl="1"/>
                <a:endParaRPr lang="en-US" sz="1900" dirty="0">
                  <a:latin typeface="Comic Sans MS" panose="030F0702030302020204" pitchFamily="66" charset="0"/>
                </a:endParaRPr>
              </a:p>
            </p:txBody>
          </p:sp>
        </mc:Choice>
        <mc:Fallback xmlns="">
          <p:sp>
            <p:nvSpPr>
              <p:cNvPr id="3" name="Content Placeholder 2">
                <a:extLst>
                  <a:ext uri="{FF2B5EF4-FFF2-40B4-BE49-F238E27FC236}">
                    <a16:creationId xmlns:a16="http://schemas.microsoft.com/office/drawing/2014/main" id="{AE0EED94-D5DF-45CB-BA16-6992CE03709D}"/>
                  </a:ext>
                </a:extLst>
              </p:cNvPr>
              <p:cNvSpPr>
                <a:spLocks noGrp="1" noRot="1" noChangeAspect="1" noMove="1" noResize="1" noEditPoints="1" noAdjustHandles="1" noChangeArrowheads="1" noChangeShapeType="1" noTextEdit="1"/>
              </p:cNvSpPr>
              <p:nvPr>
                <p:ph idx="1"/>
              </p:nvPr>
            </p:nvSpPr>
            <p:spPr>
              <a:xfrm>
                <a:off x="457200" y="1385569"/>
                <a:ext cx="7772400" cy="4529138"/>
              </a:xfrm>
              <a:blipFill>
                <a:blip r:embed="rId3"/>
                <a:stretch>
                  <a:fillRect l="-1255" t="-1077" b="-12382"/>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6641ED97-D410-4149-A5E3-0DD9D25BCEDA}"/>
              </a:ext>
            </a:extLst>
          </p:cNvPr>
          <p:cNvSpPr>
            <a:spLocks noGrp="1"/>
          </p:cNvSpPr>
          <p:nvPr>
            <p:ph type="ftr" idx="11"/>
          </p:nvPr>
        </p:nvSpPr>
        <p:spPr/>
        <p:txBody>
          <a:bodyPr/>
          <a:lstStyle/>
          <a:p>
            <a:pPr>
              <a:defRPr/>
            </a:pPr>
            <a:endParaRPr lang="en-GB" altLang="zh-CN"/>
          </a:p>
        </p:txBody>
      </p:sp>
      <p:sp>
        <p:nvSpPr>
          <p:cNvPr id="45059" name="Text Box 3"/>
          <p:cNvSpPr txBox="1">
            <a:spLocks noChangeArrowheads="1"/>
          </p:cNvSpPr>
          <p:nvPr/>
        </p:nvSpPr>
        <p:spPr bwMode="auto">
          <a:xfrm>
            <a:off x="721678" y="1232693"/>
            <a:ext cx="7940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endParaRPr lang="en-US" altLang="en-US" sz="1800"/>
          </a:p>
        </p:txBody>
      </p:sp>
      <p:sp>
        <p:nvSpPr>
          <p:cNvPr id="4" name="TextBox 3">
            <a:extLst>
              <a:ext uri="{FF2B5EF4-FFF2-40B4-BE49-F238E27FC236}">
                <a16:creationId xmlns:a16="http://schemas.microsoft.com/office/drawing/2014/main" id="{0417E578-7528-4D2A-9FA7-65C7F618885C}"/>
              </a:ext>
            </a:extLst>
          </p:cNvPr>
          <p:cNvSpPr txBox="1"/>
          <p:nvPr/>
        </p:nvSpPr>
        <p:spPr>
          <a:xfrm>
            <a:off x="1600200" y="4484132"/>
            <a:ext cx="45719" cy="928688"/>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306023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zh-CN" dirty="0">
                <a:latin typeface="Comic Sans MS" panose="030F0702030302020204" pitchFamily="66" charset="0"/>
                <a:ea typeface="SimSun" panose="02010600030101010101" pitchFamily="2" charset="-122"/>
              </a:rPr>
              <a:t>Optimization Approximation </a:t>
            </a:r>
            <a:r>
              <a:rPr lang="en-US" altLang="zh-CN" sz="2400" dirty="0">
                <a:latin typeface="Comic Sans MS" panose="030F0702030302020204" pitchFamily="66" charset="0"/>
                <a:ea typeface="SimSun" panose="02010600030101010101" pitchFamily="2" charset="-122"/>
              </a:rPr>
              <a:t>(cont’d)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E0EED94-D5DF-45CB-BA16-6992CE03709D}"/>
                  </a:ext>
                </a:extLst>
              </p:cNvPr>
              <p:cNvSpPr>
                <a:spLocks noGrp="1"/>
              </p:cNvSpPr>
              <p:nvPr>
                <p:ph idx="1"/>
              </p:nvPr>
            </p:nvSpPr>
            <p:spPr>
              <a:xfrm>
                <a:off x="235449" y="1445180"/>
                <a:ext cx="8915400" cy="4529138"/>
              </a:xfrm>
            </p:spPr>
            <p:txBody>
              <a:bodyPr/>
              <a:lstStyle/>
              <a:p>
                <a:r>
                  <a:rPr lang="en-US" sz="2400" dirty="0">
                    <a:latin typeface="Comic Sans MS" panose="030F0702030302020204" pitchFamily="66" charset="0"/>
                  </a:rPr>
                  <a:t>Informal proof</a:t>
                </a:r>
                <a:endParaRPr lang="en-US" sz="1900" dirty="0">
                  <a:latin typeface="Comic Sans MS" panose="030F0702030302020204" pitchFamily="66" charset="0"/>
                </a:endParaRPr>
              </a:p>
              <a:p>
                <a:pPr lvl="1"/>
                <a:r>
                  <a:rPr lang="en-US" sz="2000" dirty="0">
                    <a:latin typeface="Comic Sans MS" panose="030F0702030302020204" pitchFamily="66" charset="0"/>
                  </a:rPr>
                  <a:t>Pair-wise “merge” and “replaced” by the middle-point</a:t>
                </a:r>
              </a:p>
              <a:p>
                <a:pPr lvl="1"/>
                <a:endParaRPr lang="en-US" sz="800" i="1" dirty="0">
                  <a:latin typeface="Comic Sans MS" panose="030F0702030302020204" pitchFamily="66" charset="0"/>
                </a:endParaRPr>
              </a:p>
              <a:p>
                <a:pPr marL="457200" lvl="1" indent="0">
                  <a:buNone/>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m:t>
                          </m:r>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𝑥</m:t>
                                  </m:r>
                                </m:e>
                                <m:sup>
                                  <m:r>
                                    <a:rPr lang="en-US" sz="2000" b="0" i="1" smtClean="0">
                                      <a:latin typeface="Cambria Math" panose="02040503050406030204" pitchFamily="18" charset="0"/>
                                    </a:rPr>
                                    <m:t>′</m:t>
                                  </m:r>
                                </m:sup>
                              </m:sSup>
                            </m:e>
                          </m:d>
                        </m:num>
                        <m:den>
                          <m:r>
                            <a:rPr lang="en-US" sz="2000" b="0" i="1" smtClean="0">
                              <a:latin typeface="Cambria Math" panose="02040503050406030204" pitchFamily="18" charset="0"/>
                            </a:rPr>
                            <m:t>2</m:t>
                          </m:r>
                        </m:den>
                      </m:f>
                      <m:r>
                        <a:rPr lang="en-US" sz="2000" b="0" i="0" smtClean="0">
                          <a:latin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𝑓</m:t>
                      </m:r>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𝑥</m:t>
                          </m:r>
                          <m:r>
                            <a:rPr lang="en-US" sz="2000" b="0" i="1" smtClean="0">
                              <a:latin typeface="Cambria Math" panose="02040503050406030204" pitchFamily="18" charset="0"/>
                              <a:ea typeface="Cambria Math" panose="02040503050406030204" pitchFamily="18" charset="0"/>
                            </a:rPr>
                            <m:t>+</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𝑥</m:t>
                              </m:r>
                            </m:e>
                            <m:sup>
                              <m:r>
                                <a:rPr lang="en-US" sz="2000" b="0" i="1" smtClean="0">
                                  <a:latin typeface="Cambria Math" panose="02040503050406030204" pitchFamily="18" charset="0"/>
                                  <a:ea typeface="Cambria Math" panose="02040503050406030204" pitchFamily="18" charset="0"/>
                                </a:rPr>
                                <m:t>′</m:t>
                              </m:r>
                            </m:sup>
                          </m:sSup>
                          <m:r>
                            <a:rPr lang="en-US" sz="2000" b="0" i="1" smtClean="0">
                              <a:latin typeface="Cambria Math" panose="02040503050406030204" pitchFamily="18" charset="0"/>
                              <a:ea typeface="Cambria Math" panose="02040503050406030204" pitchFamily="18" charset="0"/>
                            </a:rPr>
                            <m:t> </m:t>
                          </m:r>
                        </m:num>
                        <m:den>
                          <m:r>
                            <a:rPr lang="en-US" sz="2000" b="0" i="1" smtClean="0">
                              <a:latin typeface="Cambria Math" panose="02040503050406030204" pitchFamily="18" charset="0"/>
                              <a:ea typeface="Cambria Math" panose="02040503050406030204" pitchFamily="18" charset="0"/>
                            </a:rPr>
                            <m:t>2</m:t>
                          </m:r>
                        </m:den>
                      </m:f>
                      <m:r>
                        <a:rPr lang="en-US" sz="2000" b="0" i="0" smtClean="0">
                          <a:latin typeface="Cambria Math" panose="02040503050406030204" pitchFamily="18" charset="0"/>
                          <a:ea typeface="Cambria Math" panose="02040503050406030204" pitchFamily="18" charset="0"/>
                        </a:rPr>
                        <m:t>)</m:t>
                      </m:r>
                    </m:oMath>
                  </m:oMathPara>
                </a14:m>
                <a:endParaRPr lang="en-US" sz="800" dirty="0">
                  <a:latin typeface="Comic Sans MS" panose="030F0702030302020204" pitchFamily="66" charset="0"/>
                </a:endParaRPr>
              </a:p>
              <a:p>
                <a:pPr lvl="1"/>
                <a:r>
                  <a:rPr lang="en-US" sz="2000" dirty="0">
                    <a:latin typeface="Comic Sans MS" panose="030F0702030302020204" pitchFamily="66" charset="0"/>
                  </a:rPr>
                  <a:t>Height of the intersection x* ≤ any </a:t>
                </a:r>
                <a:r>
                  <a:rPr lang="en-US" sz="2000" dirty="0">
                    <a:solidFill>
                      <a:srgbClr val="0070C0"/>
                    </a:solidFill>
                    <a:latin typeface="Comic Sans MS" panose="030F0702030302020204" pitchFamily="66" charset="0"/>
                  </a:rPr>
                  <a:t>max {comp., comm.}</a:t>
                </a:r>
              </a:p>
              <a:p>
                <a:pPr lvl="1"/>
                <a:endParaRPr lang="en-US" sz="2000" dirty="0">
                  <a:latin typeface="Comic Sans MS" panose="030F0702030302020204" pitchFamily="66" charset="0"/>
                </a:endParaRPr>
              </a:p>
              <a:p>
                <a:pPr lvl="1"/>
                <a:endParaRPr lang="en-US" sz="2000" dirty="0">
                  <a:latin typeface="Comic Sans MS" panose="030F0702030302020204" pitchFamily="66" charset="0"/>
                </a:endParaRPr>
              </a:p>
              <a:p>
                <a:pPr marL="457200" lvl="1" indent="0">
                  <a:buNone/>
                </a:pPr>
                <a:endParaRPr lang="en-US" sz="2000" dirty="0">
                  <a:latin typeface="Comic Sans MS" panose="030F0702030302020204" pitchFamily="66" charset="0"/>
                </a:endParaRPr>
              </a:p>
              <a:p>
                <a:pPr lvl="1">
                  <a:lnSpc>
                    <a:spcPct val="150000"/>
                  </a:lnSpc>
                </a:pPr>
                <a:r>
                  <a:rPr lang="en-US" sz="2000" dirty="0">
                    <a:latin typeface="Comic Sans MS" panose="030F0702030302020204" pitchFamily="66" charset="0"/>
                  </a:rPr>
                  <a:t>Two gaps: first pair in comm. and last pair in comp.</a:t>
                </a:r>
              </a:p>
              <a:p>
                <a:pPr marL="457200" lvl="1" indent="0">
                  <a:lnSpc>
                    <a:spcPct val="150000"/>
                  </a:lnSpc>
                  <a:buNone/>
                </a:pPr>
                <a:r>
                  <a:rPr lang="en-US" sz="2000" dirty="0">
                    <a:latin typeface="Comic Sans MS" panose="030F0702030302020204" pitchFamily="66" charset="0"/>
                  </a:rPr>
                  <a:t>    0nly one is counted in comm.-domination or comp.-domination</a:t>
                </a:r>
              </a:p>
              <a:p>
                <a:pPr lvl="1">
                  <a:lnSpc>
                    <a:spcPct val="150000"/>
                  </a:lnSpc>
                </a:pPr>
                <a:r>
                  <a:rPr lang="en-US" sz="2000" dirty="0">
                    <a:latin typeface="Comic Sans MS" panose="030F0702030302020204" pitchFamily="66" charset="0"/>
                  </a:rPr>
                  <a:t>When n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 ∞,  1+</m:t>
                    </m:r>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1</m:t>
                        </m:r>
                      </m:num>
                      <m:den>
                        <m:r>
                          <a:rPr lang="en-US" sz="2000" b="0" i="1" smtClean="0">
                            <a:latin typeface="Cambria Math" panose="02040503050406030204" pitchFamily="18" charset="0"/>
                            <a:ea typeface="Cambria Math" panose="02040503050406030204" pitchFamily="18" charset="0"/>
                          </a:rPr>
                          <m:t>𝑛</m:t>
                        </m:r>
                      </m:den>
                    </m:f>
                    <m:r>
                      <a:rPr lang="en-US" sz="2000" b="0" i="1" smtClean="0">
                        <a:latin typeface="Cambria Math" panose="02040503050406030204" pitchFamily="18" charset="0"/>
                        <a:ea typeface="Cambria Math" panose="02040503050406030204" pitchFamily="18" charset="0"/>
                      </a:rPr>
                      <m:t>=1</m:t>
                    </m:r>
                  </m:oMath>
                </a14:m>
                <a:endParaRPr lang="en-US" sz="2000" dirty="0">
                  <a:latin typeface="Comic Sans MS" panose="030F0702030302020204" pitchFamily="66" charset="0"/>
                </a:endParaRPr>
              </a:p>
              <a:p>
                <a:pPr lvl="1"/>
                <a:endParaRPr lang="en-US" sz="2300" dirty="0">
                  <a:latin typeface="Comic Sans MS" panose="030F0702030302020204" pitchFamily="66" charset="0"/>
                </a:endParaRPr>
              </a:p>
              <a:p>
                <a:pPr lvl="1"/>
                <a:endParaRPr lang="en-US" sz="1900" dirty="0">
                  <a:latin typeface="Comic Sans MS" panose="030F0702030302020204" pitchFamily="66" charset="0"/>
                </a:endParaRPr>
              </a:p>
            </p:txBody>
          </p:sp>
        </mc:Choice>
        <mc:Fallback xmlns="">
          <p:sp>
            <p:nvSpPr>
              <p:cNvPr id="3" name="Content Placeholder 2">
                <a:extLst>
                  <a:ext uri="{FF2B5EF4-FFF2-40B4-BE49-F238E27FC236}">
                    <a16:creationId xmlns:a16="http://schemas.microsoft.com/office/drawing/2014/main" id="{AE0EED94-D5DF-45CB-BA16-6992CE03709D}"/>
                  </a:ext>
                </a:extLst>
              </p:cNvPr>
              <p:cNvSpPr>
                <a:spLocks noGrp="1" noRot="1" noChangeAspect="1" noMove="1" noResize="1" noEditPoints="1" noAdjustHandles="1" noChangeArrowheads="1" noChangeShapeType="1" noTextEdit="1"/>
              </p:cNvSpPr>
              <p:nvPr>
                <p:ph idx="1"/>
              </p:nvPr>
            </p:nvSpPr>
            <p:spPr>
              <a:xfrm>
                <a:off x="235449" y="1445180"/>
                <a:ext cx="8915400" cy="4529138"/>
              </a:xfrm>
              <a:blipFill>
                <a:blip r:embed="rId3"/>
                <a:stretch>
                  <a:fillRect l="-547" t="-1077" b="-11306"/>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6641ED97-D410-4149-A5E3-0DD9D25BCEDA}"/>
              </a:ext>
            </a:extLst>
          </p:cNvPr>
          <p:cNvSpPr>
            <a:spLocks noGrp="1"/>
          </p:cNvSpPr>
          <p:nvPr>
            <p:ph type="ftr" idx="11"/>
          </p:nvPr>
        </p:nvSpPr>
        <p:spPr>
          <a:xfrm>
            <a:off x="3124199" y="7025638"/>
            <a:ext cx="2894013" cy="455613"/>
          </a:xfrm>
        </p:spPr>
        <p:txBody>
          <a:bodyPr/>
          <a:lstStyle/>
          <a:p>
            <a:pPr>
              <a:defRPr/>
            </a:pPr>
            <a:r>
              <a:rPr lang="en-GB" altLang="zh-CN" dirty="0"/>
              <a:t>)</a:t>
            </a:r>
          </a:p>
        </p:txBody>
      </p:sp>
      <p:sp>
        <p:nvSpPr>
          <p:cNvPr id="45059" name="Text Box 3"/>
          <p:cNvSpPr txBox="1">
            <a:spLocks noChangeArrowheads="1"/>
          </p:cNvSpPr>
          <p:nvPr/>
        </p:nvSpPr>
        <p:spPr bwMode="auto">
          <a:xfrm>
            <a:off x="721678" y="1232693"/>
            <a:ext cx="7940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endParaRPr lang="en-US" altLang="en-US" sz="1800"/>
          </a:p>
        </p:txBody>
      </p:sp>
      <p:sp>
        <p:nvSpPr>
          <p:cNvPr id="4" name="TextBox 3">
            <a:extLst>
              <a:ext uri="{FF2B5EF4-FFF2-40B4-BE49-F238E27FC236}">
                <a16:creationId xmlns:a16="http://schemas.microsoft.com/office/drawing/2014/main" id="{0417E578-7528-4D2A-9FA7-65C7F618885C}"/>
              </a:ext>
            </a:extLst>
          </p:cNvPr>
          <p:cNvSpPr txBox="1"/>
          <p:nvPr/>
        </p:nvSpPr>
        <p:spPr>
          <a:xfrm>
            <a:off x="1600200" y="4484132"/>
            <a:ext cx="45719" cy="928688"/>
          </a:xfrm>
          <a:prstGeom prst="rect">
            <a:avLst/>
          </a:prstGeom>
          <a:no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572BA83-AA39-4A98-9DBC-1333DE779302}"/>
                  </a:ext>
                </a:extLst>
              </p:cNvPr>
              <p:cNvSpPr txBox="1"/>
              <p:nvPr/>
            </p:nvSpPr>
            <p:spPr>
              <a:xfrm>
                <a:off x="4229100" y="2971800"/>
                <a:ext cx="25808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8" name="TextBox 7">
                <a:extLst>
                  <a:ext uri="{FF2B5EF4-FFF2-40B4-BE49-F238E27FC236}">
                    <a16:creationId xmlns:a16="http://schemas.microsoft.com/office/drawing/2014/main" id="{8572BA83-AA39-4A98-9DBC-1333DE779302}"/>
                  </a:ext>
                </a:extLst>
              </p:cNvPr>
              <p:cNvSpPr txBox="1">
                <a:spLocks noRot="1" noChangeAspect="1" noMove="1" noResize="1" noEditPoints="1" noAdjustHandles="1" noChangeArrowheads="1" noChangeShapeType="1" noTextEdit="1"/>
              </p:cNvSpPr>
              <p:nvPr/>
            </p:nvSpPr>
            <p:spPr>
              <a:xfrm>
                <a:off x="4229100" y="2971800"/>
                <a:ext cx="258083" cy="276999"/>
              </a:xfrm>
              <a:prstGeom prst="rect">
                <a:avLst/>
              </a:prstGeom>
              <a:blipFill>
                <a:blip r:embed="rId5"/>
                <a:stretch>
                  <a:fillRect l="-11905" r="-9524"/>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659C204B-1A21-4936-9BA3-A2B2A2DA9A45}"/>
              </a:ext>
            </a:extLst>
          </p:cNvPr>
          <p:cNvPicPr>
            <a:picLocks noChangeAspect="1"/>
          </p:cNvPicPr>
          <p:nvPr/>
        </p:nvPicPr>
        <p:blipFill>
          <a:blip r:embed="rId6"/>
          <a:stretch>
            <a:fillRect/>
          </a:stretch>
        </p:blipFill>
        <p:spPr>
          <a:xfrm>
            <a:off x="2864958" y="3413973"/>
            <a:ext cx="2895761" cy="1320184"/>
          </a:xfrm>
          <a:prstGeom prst="rect">
            <a:avLst/>
          </a:prstGeom>
        </p:spPr>
      </p:pic>
    </p:spTree>
    <p:extLst>
      <p:ext uri="{BB962C8B-B14F-4D97-AF65-F5344CB8AC3E}">
        <p14:creationId xmlns:p14="http://schemas.microsoft.com/office/powerpoint/2010/main" val="3718233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83B3617-5363-4400-B823-C121633D3705}"/>
              </a:ext>
            </a:extLst>
          </p:cNvPr>
          <p:cNvSpPr/>
          <p:nvPr/>
        </p:nvSpPr>
        <p:spPr bwMode="auto">
          <a:xfrm>
            <a:off x="315595" y="2704007"/>
            <a:ext cx="8599805" cy="1141412"/>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endParaRPr kumimoji="0" lang="en-US" sz="1800" b="0" i="0" u="none" strike="noStrike" cap="none" normalizeH="0" baseline="0">
              <a:ln>
                <a:noFill/>
              </a:ln>
              <a:solidFill>
                <a:schemeClr val="bg1"/>
              </a:solidFill>
              <a:effectLst/>
              <a:latin typeface="Arial" charset="0"/>
            </a:endParaRPr>
          </a:p>
        </p:txBody>
      </p:sp>
      <p:sp>
        <p:nvSpPr>
          <p:cNvPr id="45058" name="Rectangle 2"/>
          <p:cNvSpPr>
            <a:spLocks noGrp="1" noChangeArrowheads="1"/>
          </p:cNvSpPr>
          <p:nvPr>
            <p:ph type="title"/>
          </p:nvPr>
        </p:nvSpPr>
        <p:spPr>
          <a:xfrm>
            <a:off x="457200" y="274638"/>
            <a:ext cx="8512809" cy="1141412"/>
          </a:xfrm>
        </p:spPr>
        <p:txBody>
          <a:bodyPr/>
          <a:lstStyle/>
          <a:p>
            <a:r>
              <a:rPr lang="en-US" altLang="zh-CN" dirty="0">
                <a:latin typeface="Comic Sans MS" panose="030F0702030302020204" pitchFamily="66" charset="0"/>
                <a:ea typeface="SimSun" panose="02010600030101010101" pitchFamily="2" charset="-122"/>
              </a:rPr>
              <a:t>Sufficient Condition for Optimality</a:t>
            </a:r>
          </a:p>
        </p:txBody>
      </p:sp>
      <p:sp>
        <p:nvSpPr>
          <p:cNvPr id="3" name="Content Placeholder 2">
            <a:extLst>
              <a:ext uri="{FF2B5EF4-FFF2-40B4-BE49-F238E27FC236}">
                <a16:creationId xmlns:a16="http://schemas.microsoft.com/office/drawing/2014/main" id="{AE0EED94-D5DF-45CB-BA16-6992CE03709D}"/>
              </a:ext>
            </a:extLst>
          </p:cNvPr>
          <p:cNvSpPr>
            <a:spLocks noGrp="1"/>
          </p:cNvSpPr>
          <p:nvPr>
            <p:ph idx="1"/>
          </p:nvPr>
        </p:nvSpPr>
        <p:spPr>
          <a:xfrm>
            <a:off x="376049" y="1424540"/>
            <a:ext cx="8512809" cy="3636607"/>
          </a:xfrm>
        </p:spPr>
        <p:txBody>
          <a:bodyPr/>
          <a:lstStyle/>
          <a:p>
            <a:r>
              <a:rPr lang="en-US" sz="2200" dirty="0">
                <a:latin typeface="Comic Sans MS" panose="030F0702030302020204" pitchFamily="66" charset="0"/>
              </a:rPr>
              <a:t>For a given set of partitions</a:t>
            </a:r>
          </a:p>
          <a:p>
            <a:pPr lvl="1"/>
            <a:r>
              <a:rPr lang="en-US" sz="2000" dirty="0">
                <a:solidFill>
                  <a:srgbClr val="0070C0"/>
                </a:solidFill>
                <a:latin typeface="Comic Sans MS" panose="030F0702030302020204" pitchFamily="66" charset="0"/>
              </a:rPr>
              <a:t>Left/right most partition</a:t>
            </a:r>
            <a:r>
              <a:rPr lang="en-US" sz="2000" dirty="0">
                <a:latin typeface="Comic Sans MS" panose="030F0702030302020204" pitchFamily="66" charset="0"/>
              </a:rPr>
              <a:t>:  (comp</a:t>
            </a:r>
            <a:r>
              <a:rPr lang="en-US" sz="2000" baseline="-25000" dirty="0">
                <a:latin typeface="Comic Sans MS" panose="030F0702030302020204" pitchFamily="66" charset="0"/>
              </a:rPr>
              <a:t>s</a:t>
            </a:r>
            <a:r>
              <a:rPr lang="en-US" sz="2000" dirty="0">
                <a:latin typeface="Comic Sans MS" panose="030F0702030302020204" pitchFamily="66" charset="0"/>
              </a:rPr>
              <a:t>, </a:t>
            </a:r>
            <a:r>
              <a:rPr lang="en-US" sz="2000" dirty="0" err="1">
                <a:latin typeface="Comic Sans MS" panose="030F0702030302020204" pitchFamily="66" charset="0"/>
              </a:rPr>
              <a:t>comm</a:t>
            </a:r>
            <a:r>
              <a:rPr lang="en-US" sz="2000" baseline="-25000" dirty="0" err="1">
                <a:latin typeface="Comic Sans MS" panose="030F0702030302020204" pitchFamily="66" charset="0"/>
              </a:rPr>
              <a:t>l</a:t>
            </a:r>
            <a:r>
              <a:rPr lang="en-US" sz="2000" baseline="-25000" dirty="0">
                <a:latin typeface="Comic Sans MS" panose="030F0702030302020204" pitchFamily="66" charset="0"/>
              </a:rPr>
              <a:t> </a:t>
            </a:r>
            <a:r>
              <a:rPr lang="en-US" sz="2000" dirty="0">
                <a:latin typeface="Comic Sans MS" panose="030F0702030302020204" pitchFamily="66" charset="0"/>
              </a:rPr>
              <a:t>) / (</a:t>
            </a:r>
            <a:r>
              <a:rPr lang="en-US" sz="2000" dirty="0" err="1">
                <a:latin typeface="Comic Sans MS" panose="030F0702030302020204" pitchFamily="66" charset="0"/>
              </a:rPr>
              <a:t>comp</a:t>
            </a:r>
            <a:r>
              <a:rPr lang="en-US" sz="2000" baseline="-25000" dirty="0" err="1">
                <a:latin typeface="Comic Sans MS" panose="030F0702030302020204" pitchFamily="66" charset="0"/>
              </a:rPr>
              <a:t>l</a:t>
            </a:r>
            <a:r>
              <a:rPr lang="en-US" sz="2000" dirty="0">
                <a:latin typeface="Comic Sans MS" panose="030F0702030302020204" pitchFamily="66" charset="0"/>
              </a:rPr>
              <a:t>, comm</a:t>
            </a:r>
            <a:r>
              <a:rPr lang="en-US" sz="2000" baseline="-25000" dirty="0">
                <a:latin typeface="Comic Sans MS" panose="030F0702030302020204" pitchFamily="66" charset="0"/>
              </a:rPr>
              <a:t>s</a:t>
            </a:r>
            <a:r>
              <a:rPr lang="en-US" sz="2000" dirty="0">
                <a:latin typeface="Comic Sans MS" panose="030F0702030302020204" pitchFamily="66" charset="0"/>
              </a:rPr>
              <a:t>)</a:t>
            </a:r>
          </a:p>
          <a:p>
            <a:r>
              <a:rPr lang="en-US" sz="2200" dirty="0">
                <a:latin typeface="Comic Sans MS" panose="030F0702030302020204" pitchFamily="66" charset="0"/>
              </a:rPr>
              <a:t>Intersection partition: (</a:t>
            </a:r>
            <a:r>
              <a:rPr lang="en-US" sz="2000" dirty="0" err="1">
                <a:latin typeface="Comic Sans MS" panose="030F0702030302020204" pitchFamily="66" charset="0"/>
              </a:rPr>
              <a:t>comp</a:t>
            </a:r>
            <a:r>
              <a:rPr lang="en-US" sz="2000" baseline="-25000" dirty="0" err="1">
                <a:latin typeface="Comic Sans MS" panose="030F0702030302020204" pitchFamily="66" charset="0"/>
              </a:rPr>
              <a:t>m</a:t>
            </a:r>
            <a:r>
              <a:rPr lang="en-US" sz="2000" baseline="-25000" dirty="0">
                <a:latin typeface="Comic Sans MS" panose="030F0702030302020204" pitchFamily="66" charset="0"/>
              </a:rPr>
              <a:t>,  </a:t>
            </a:r>
            <a:r>
              <a:rPr lang="en-US" sz="2000" dirty="0" err="1">
                <a:latin typeface="Comic Sans MS" panose="030F0702030302020204" pitchFamily="66" charset="0"/>
              </a:rPr>
              <a:t>comm</a:t>
            </a:r>
            <a:r>
              <a:rPr lang="en-US" sz="2000" baseline="-25000" dirty="0" err="1">
                <a:latin typeface="Comic Sans MS" panose="030F0702030302020204" pitchFamily="66" charset="0"/>
              </a:rPr>
              <a:t>m</a:t>
            </a:r>
            <a:r>
              <a:rPr lang="en-US" sz="2000" dirty="0">
                <a:latin typeface="Comic Sans MS" panose="030F0702030302020204" pitchFamily="66" charset="0"/>
              </a:rPr>
              <a:t>)</a:t>
            </a:r>
          </a:p>
          <a:p>
            <a:endParaRPr lang="en-US" sz="800" baseline="-25000" dirty="0">
              <a:latin typeface="Comic Sans MS" panose="030F0702030302020204" pitchFamily="66" charset="0"/>
            </a:endParaRPr>
          </a:p>
          <a:p>
            <a:pPr marL="0" indent="0">
              <a:buNone/>
            </a:pPr>
            <a:r>
              <a:rPr lang="en-US" sz="2400" dirty="0">
                <a:latin typeface="Comic Sans MS" panose="030F0702030302020204" pitchFamily="66" charset="0"/>
              </a:rPr>
              <a:t>Theorem 5: The uniform partition beats the given set if</a:t>
            </a:r>
          </a:p>
          <a:p>
            <a:pPr marL="0" indent="0">
              <a:buNone/>
            </a:pPr>
            <a:r>
              <a:rPr lang="en-US" sz="2000" dirty="0">
                <a:latin typeface="Comic Sans MS" panose="030F0702030302020204" pitchFamily="66" charset="0"/>
              </a:rPr>
              <a:t> 3comp</a:t>
            </a:r>
            <a:r>
              <a:rPr lang="en-US" sz="2000" baseline="-25000" dirty="0">
                <a:latin typeface="Comic Sans MS" panose="030F0702030302020204" pitchFamily="66" charset="0"/>
              </a:rPr>
              <a:t>m</a:t>
            </a:r>
            <a:r>
              <a:rPr lang="en-US" sz="2000" dirty="0">
                <a:latin typeface="Comic Sans MS" panose="030F0702030302020204" pitchFamily="66" charset="0"/>
              </a:rPr>
              <a:t> &lt; comp</a:t>
            </a:r>
            <a:r>
              <a:rPr lang="en-US" sz="2000" baseline="-25000" dirty="0">
                <a:latin typeface="Comic Sans MS" panose="030F0702030302020204" pitchFamily="66" charset="0"/>
              </a:rPr>
              <a:t>s</a:t>
            </a:r>
            <a:r>
              <a:rPr lang="en-US" sz="2000" dirty="0">
                <a:latin typeface="Comic Sans MS" panose="030F0702030302020204" pitchFamily="66" charset="0"/>
              </a:rPr>
              <a:t> + </a:t>
            </a:r>
            <a:r>
              <a:rPr lang="en-US" sz="2000" dirty="0" err="1">
                <a:latin typeface="Comic Sans MS" panose="030F0702030302020204" pitchFamily="66" charset="0"/>
              </a:rPr>
              <a:t>comp</a:t>
            </a:r>
            <a:r>
              <a:rPr lang="en-US" sz="2000" baseline="-25000" dirty="0" err="1">
                <a:latin typeface="Comic Sans MS" panose="030F0702030302020204" pitchFamily="66" charset="0"/>
              </a:rPr>
              <a:t>l</a:t>
            </a:r>
            <a:r>
              <a:rPr lang="en-US" sz="2000" baseline="-25000" dirty="0">
                <a:latin typeface="Comic Sans MS" panose="030F0702030302020204" pitchFamily="66" charset="0"/>
              </a:rPr>
              <a:t>  </a:t>
            </a:r>
            <a:r>
              <a:rPr lang="en-US" sz="2000" dirty="0">
                <a:latin typeface="Comic Sans MS" panose="030F0702030302020204" pitchFamily="66" charset="0"/>
              </a:rPr>
              <a:t>+ comm</a:t>
            </a:r>
            <a:r>
              <a:rPr lang="en-US" sz="2000" baseline="-25000" dirty="0">
                <a:latin typeface="Comic Sans MS" panose="030F0702030302020204" pitchFamily="66" charset="0"/>
              </a:rPr>
              <a:t>s  </a:t>
            </a:r>
            <a:r>
              <a:rPr lang="en-US" sz="2000" dirty="0">
                <a:latin typeface="Comic Sans MS" panose="030F0702030302020204" pitchFamily="66" charset="0"/>
              </a:rPr>
              <a:t>and 3comm</a:t>
            </a:r>
            <a:r>
              <a:rPr lang="en-US" sz="2000" baseline="-25000" dirty="0">
                <a:latin typeface="Comic Sans MS" panose="030F0702030302020204" pitchFamily="66" charset="0"/>
              </a:rPr>
              <a:t>m</a:t>
            </a:r>
            <a:r>
              <a:rPr lang="en-US" sz="2000" dirty="0">
                <a:latin typeface="Comic Sans MS" panose="030F0702030302020204" pitchFamily="66" charset="0"/>
              </a:rPr>
              <a:t> &lt; comp</a:t>
            </a:r>
            <a:r>
              <a:rPr lang="en-US" sz="2000" baseline="-25000" dirty="0">
                <a:latin typeface="Comic Sans MS" panose="030F0702030302020204" pitchFamily="66" charset="0"/>
              </a:rPr>
              <a:t>s</a:t>
            </a:r>
            <a:r>
              <a:rPr lang="en-US" sz="2000" dirty="0">
                <a:latin typeface="Comic Sans MS" panose="030F0702030302020204" pitchFamily="66" charset="0"/>
              </a:rPr>
              <a:t> + </a:t>
            </a:r>
            <a:r>
              <a:rPr lang="en-US" sz="2000" dirty="0" err="1">
                <a:latin typeface="Comic Sans MS" panose="030F0702030302020204" pitchFamily="66" charset="0"/>
              </a:rPr>
              <a:t>comm</a:t>
            </a:r>
            <a:r>
              <a:rPr lang="en-US" sz="2000" baseline="-25000" dirty="0" err="1">
                <a:latin typeface="Comic Sans MS" panose="030F0702030302020204" pitchFamily="66" charset="0"/>
              </a:rPr>
              <a:t>l</a:t>
            </a:r>
            <a:r>
              <a:rPr lang="en-US" sz="2000" baseline="-25000" dirty="0">
                <a:latin typeface="Comic Sans MS" panose="030F0702030302020204" pitchFamily="66" charset="0"/>
              </a:rPr>
              <a:t>  </a:t>
            </a:r>
            <a:r>
              <a:rPr lang="en-US" sz="2000" dirty="0">
                <a:latin typeface="Comic Sans MS" panose="030F0702030302020204" pitchFamily="66" charset="0"/>
              </a:rPr>
              <a:t>+ comm</a:t>
            </a:r>
            <a:r>
              <a:rPr lang="en-US" sz="2000" baseline="-25000" dirty="0">
                <a:latin typeface="Comic Sans MS" panose="030F0702030302020204" pitchFamily="66" charset="0"/>
              </a:rPr>
              <a:t>s </a:t>
            </a:r>
            <a:endParaRPr lang="en-US" sz="2000" dirty="0">
              <a:latin typeface="Comic Sans MS" panose="030F0702030302020204" pitchFamily="66" charset="0"/>
            </a:endParaRPr>
          </a:p>
          <a:p>
            <a:pPr marL="457200" indent="-457200">
              <a:buAutoNum type="arabicParenBoth"/>
            </a:pPr>
            <a:endParaRPr lang="en-US" sz="800" dirty="0">
              <a:latin typeface="Comic Sans MS" panose="030F0702030302020204" pitchFamily="66" charset="0"/>
            </a:endParaRPr>
          </a:p>
          <a:p>
            <a:pPr marL="0" indent="0">
              <a:buNone/>
            </a:pPr>
            <a:endParaRPr lang="en-US" sz="800" dirty="0">
              <a:latin typeface="Comic Sans MS" panose="030F0702030302020204" pitchFamily="66" charset="0"/>
            </a:endParaRPr>
          </a:p>
          <a:p>
            <a:pPr marL="0" indent="0">
              <a:buNone/>
            </a:pPr>
            <a:endParaRPr lang="en-US" sz="800" dirty="0">
              <a:latin typeface="Comic Sans MS" panose="030F0702030302020204" pitchFamily="66" charset="0"/>
            </a:endParaRPr>
          </a:p>
          <a:p>
            <a:pPr marL="0" indent="0">
              <a:buNone/>
            </a:pPr>
            <a:endParaRPr lang="en-US" sz="2000" dirty="0">
              <a:latin typeface="Comic Sans MS" panose="030F0702030302020204" pitchFamily="66" charset="0"/>
            </a:endParaRPr>
          </a:p>
          <a:p>
            <a:pPr lvl="1"/>
            <a:endParaRPr lang="en-US" sz="2300" dirty="0">
              <a:latin typeface="Comic Sans MS" panose="030F0702030302020204" pitchFamily="66" charset="0"/>
            </a:endParaRPr>
          </a:p>
          <a:p>
            <a:pPr lvl="1"/>
            <a:endParaRPr lang="en-US" sz="1900" dirty="0">
              <a:latin typeface="Comic Sans MS" panose="030F0702030302020204" pitchFamily="66" charset="0"/>
            </a:endParaRPr>
          </a:p>
        </p:txBody>
      </p:sp>
      <p:sp>
        <p:nvSpPr>
          <p:cNvPr id="5" name="Footer Placeholder 4">
            <a:extLst>
              <a:ext uri="{FF2B5EF4-FFF2-40B4-BE49-F238E27FC236}">
                <a16:creationId xmlns:a16="http://schemas.microsoft.com/office/drawing/2014/main" id="{6641ED97-D410-4149-A5E3-0DD9D25BCEDA}"/>
              </a:ext>
            </a:extLst>
          </p:cNvPr>
          <p:cNvSpPr>
            <a:spLocks noGrp="1"/>
          </p:cNvSpPr>
          <p:nvPr>
            <p:ph type="ftr" idx="11"/>
          </p:nvPr>
        </p:nvSpPr>
        <p:spPr/>
        <p:txBody>
          <a:bodyPr/>
          <a:lstStyle/>
          <a:p>
            <a:pPr>
              <a:defRPr/>
            </a:pPr>
            <a:endParaRPr lang="en-GB" altLang="zh-CN" dirty="0"/>
          </a:p>
        </p:txBody>
      </p:sp>
      <p:sp>
        <p:nvSpPr>
          <p:cNvPr id="45059" name="Text Box 3"/>
          <p:cNvSpPr txBox="1">
            <a:spLocks noChangeArrowheads="1"/>
          </p:cNvSpPr>
          <p:nvPr/>
        </p:nvSpPr>
        <p:spPr bwMode="auto">
          <a:xfrm>
            <a:off x="452063" y="1150679"/>
            <a:ext cx="7940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endParaRPr lang="en-US" altLang="en-US" sz="1800"/>
          </a:p>
        </p:txBody>
      </p:sp>
      <p:sp>
        <p:nvSpPr>
          <p:cNvPr id="4" name="TextBox 3">
            <a:extLst>
              <a:ext uri="{FF2B5EF4-FFF2-40B4-BE49-F238E27FC236}">
                <a16:creationId xmlns:a16="http://schemas.microsoft.com/office/drawing/2014/main" id="{0417E578-7528-4D2A-9FA7-65C7F618885C}"/>
              </a:ext>
            </a:extLst>
          </p:cNvPr>
          <p:cNvSpPr txBox="1"/>
          <p:nvPr/>
        </p:nvSpPr>
        <p:spPr>
          <a:xfrm>
            <a:off x="1600200" y="4484132"/>
            <a:ext cx="45719" cy="928688"/>
          </a:xfrm>
          <a:prstGeom prst="rect">
            <a:avLst/>
          </a:prstGeom>
          <a:noFill/>
        </p:spPr>
        <p:txBody>
          <a:bodyPr wrap="square" rtlCol="0">
            <a:spAutoFit/>
          </a:bodyPr>
          <a:lstStyle/>
          <a:p>
            <a:endParaRPr lang="en-US" dirty="0"/>
          </a:p>
        </p:txBody>
      </p:sp>
      <p:pic>
        <p:nvPicPr>
          <p:cNvPr id="9" name="Picture 8">
            <a:extLst>
              <a:ext uri="{FF2B5EF4-FFF2-40B4-BE49-F238E27FC236}">
                <a16:creationId xmlns:a16="http://schemas.microsoft.com/office/drawing/2014/main" id="{E607F344-BDCC-9D4D-AAF9-872958DDF637}"/>
              </a:ext>
            </a:extLst>
          </p:cNvPr>
          <p:cNvPicPr>
            <a:picLocks noChangeAspect="1"/>
          </p:cNvPicPr>
          <p:nvPr/>
        </p:nvPicPr>
        <p:blipFill rotWithShape="1">
          <a:blip r:embed="rId3">
            <a:extLst>
              <a:ext uri="{28A0092B-C50C-407E-A947-70E740481C1C}">
                <a14:useLocalDpi xmlns:a14="http://schemas.microsoft.com/office/drawing/2010/main" val="0"/>
              </a:ext>
            </a:extLst>
          </a:blip>
          <a:srcRect l="-6141" t="68911" r="6141" b="-5381"/>
          <a:stretch/>
        </p:blipFill>
        <p:spPr>
          <a:xfrm>
            <a:off x="834344" y="4048103"/>
            <a:ext cx="6633256" cy="1214628"/>
          </a:xfrm>
          <a:prstGeom prst="rect">
            <a:avLst/>
          </a:prstGeom>
        </p:spPr>
      </p:pic>
      <p:pic>
        <p:nvPicPr>
          <p:cNvPr id="12" name="Picture 11">
            <a:extLst>
              <a:ext uri="{FF2B5EF4-FFF2-40B4-BE49-F238E27FC236}">
                <a16:creationId xmlns:a16="http://schemas.microsoft.com/office/drawing/2014/main" id="{663F532A-7A38-1448-B2DB-C19A521D20E7}"/>
              </a:ext>
            </a:extLst>
          </p:cNvPr>
          <p:cNvPicPr>
            <a:picLocks noChangeAspect="1"/>
          </p:cNvPicPr>
          <p:nvPr/>
        </p:nvPicPr>
        <p:blipFill rotWithShape="1">
          <a:blip r:embed="rId3">
            <a:extLst>
              <a:ext uri="{28A0092B-C50C-407E-A947-70E740481C1C}">
                <a14:useLocalDpi xmlns:a14="http://schemas.microsoft.com/office/drawing/2010/main" val="0"/>
              </a:ext>
            </a:extLst>
          </a:blip>
          <a:srcRect l="-6141" t="16378" r="-3049" b="49350"/>
          <a:stretch/>
        </p:blipFill>
        <p:spPr>
          <a:xfrm>
            <a:off x="685800" y="5264679"/>
            <a:ext cx="7242856" cy="1141412"/>
          </a:xfrm>
          <a:prstGeom prst="rect">
            <a:avLst/>
          </a:prstGeom>
        </p:spPr>
      </p:pic>
      <p:cxnSp>
        <p:nvCxnSpPr>
          <p:cNvPr id="7" name="Straight Connector 6">
            <a:extLst>
              <a:ext uri="{FF2B5EF4-FFF2-40B4-BE49-F238E27FC236}">
                <a16:creationId xmlns:a16="http://schemas.microsoft.com/office/drawing/2014/main" id="{1F0D8454-5719-4767-B904-439A7F5D805C}"/>
              </a:ext>
            </a:extLst>
          </p:cNvPr>
          <p:cNvCxnSpPr/>
          <p:nvPr/>
        </p:nvCxnSpPr>
        <p:spPr bwMode="auto">
          <a:xfrm>
            <a:off x="1219200" y="4267200"/>
            <a:ext cx="4876800" cy="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3166F17E-035C-4A38-BB94-58BECEBBFBB0}"/>
              </a:ext>
            </a:extLst>
          </p:cNvPr>
          <p:cNvCxnSpPr/>
          <p:nvPr/>
        </p:nvCxnSpPr>
        <p:spPr bwMode="auto">
          <a:xfrm>
            <a:off x="6096000" y="4724400"/>
            <a:ext cx="1371600" cy="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AB876B0E-B6C8-454C-86BB-87493735508E}"/>
              </a:ext>
            </a:extLst>
          </p:cNvPr>
          <p:cNvCxnSpPr/>
          <p:nvPr/>
        </p:nvCxnSpPr>
        <p:spPr bwMode="auto">
          <a:xfrm>
            <a:off x="1066800" y="5486400"/>
            <a:ext cx="5791200" cy="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032B526F-0595-4D9D-9134-EFB220BC1803}"/>
              </a:ext>
            </a:extLst>
          </p:cNvPr>
          <p:cNvCxnSpPr/>
          <p:nvPr/>
        </p:nvCxnSpPr>
        <p:spPr bwMode="auto">
          <a:xfrm>
            <a:off x="6858000" y="5939028"/>
            <a:ext cx="838200" cy="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ECCF1446-FF7D-46A6-A02C-95DBA1966E4A}"/>
              </a:ext>
            </a:extLst>
          </p:cNvPr>
          <p:cNvCxnSpPr/>
          <p:nvPr/>
        </p:nvCxnSpPr>
        <p:spPr bwMode="auto">
          <a:xfrm>
            <a:off x="1219200" y="4572000"/>
            <a:ext cx="13716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9" name="Straight Connector 18">
            <a:extLst>
              <a:ext uri="{FF2B5EF4-FFF2-40B4-BE49-F238E27FC236}">
                <a16:creationId xmlns:a16="http://schemas.microsoft.com/office/drawing/2014/main" id="{B1D4AD07-388B-49EA-AE5A-BE75D1FFBE85}"/>
              </a:ext>
            </a:extLst>
          </p:cNvPr>
          <p:cNvCxnSpPr/>
          <p:nvPr/>
        </p:nvCxnSpPr>
        <p:spPr bwMode="auto">
          <a:xfrm>
            <a:off x="2590800" y="5029200"/>
            <a:ext cx="48768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21" name="Straight Connector 20">
            <a:extLst>
              <a:ext uri="{FF2B5EF4-FFF2-40B4-BE49-F238E27FC236}">
                <a16:creationId xmlns:a16="http://schemas.microsoft.com/office/drawing/2014/main" id="{87CA43C1-46A0-4CB9-863C-CD2EEDC2FE9D}"/>
              </a:ext>
            </a:extLst>
          </p:cNvPr>
          <p:cNvCxnSpPr/>
          <p:nvPr/>
        </p:nvCxnSpPr>
        <p:spPr bwMode="auto">
          <a:xfrm>
            <a:off x="1066800" y="5791200"/>
            <a:ext cx="9144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23" name="Straight Connector 22">
            <a:extLst>
              <a:ext uri="{FF2B5EF4-FFF2-40B4-BE49-F238E27FC236}">
                <a16:creationId xmlns:a16="http://schemas.microsoft.com/office/drawing/2014/main" id="{78A8EA44-437B-4987-88B2-C046C2A2C2C8}"/>
              </a:ext>
            </a:extLst>
          </p:cNvPr>
          <p:cNvCxnSpPr/>
          <p:nvPr/>
        </p:nvCxnSpPr>
        <p:spPr bwMode="auto">
          <a:xfrm>
            <a:off x="1981200" y="6248400"/>
            <a:ext cx="57150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7682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zh-CN" dirty="0">
                <a:latin typeface="Comic Sans MS" panose="030F0702030302020204" pitchFamily="66" charset="0"/>
                <a:ea typeface="SimSun" panose="02010600030101010101" pitchFamily="2" charset="-122"/>
              </a:rPr>
              <a:t>Simulation </a:t>
            </a:r>
            <a:r>
              <a:rPr lang="en-US" altLang="zh-CN" sz="2400" dirty="0">
                <a:latin typeface="Comic Sans MS" panose="030F0702030302020204" pitchFamily="66" charset="0"/>
                <a:ea typeface="SimSun" panose="02010600030101010101" pitchFamily="2" charset="-122"/>
              </a:rPr>
              <a:t>(cont’d)</a:t>
            </a:r>
          </a:p>
        </p:txBody>
      </p:sp>
      <p:sp>
        <p:nvSpPr>
          <p:cNvPr id="3" name="Content Placeholder 2">
            <a:extLst>
              <a:ext uri="{FF2B5EF4-FFF2-40B4-BE49-F238E27FC236}">
                <a16:creationId xmlns:a16="http://schemas.microsoft.com/office/drawing/2014/main" id="{AE0EED94-D5DF-45CB-BA16-6992CE03709D}"/>
              </a:ext>
            </a:extLst>
          </p:cNvPr>
          <p:cNvSpPr>
            <a:spLocks noGrp="1"/>
          </p:cNvSpPr>
          <p:nvPr>
            <p:ph idx="1"/>
          </p:nvPr>
        </p:nvSpPr>
        <p:spPr/>
        <p:txBody>
          <a:bodyPr/>
          <a:lstStyle/>
          <a:p>
            <a:r>
              <a:rPr lang="en-US" sz="2400" dirty="0">
                <a:latin typeface="Comic Sans MS" panose="030F0702030302020204" pitchFamily="66" charset="0"/>
              </a:rPr>
              <a:t>Partition methods</a:t>
            </a:r>
          </a:p>
          <a:p>
            <a:pPr lvl="1"/>
            <a:r>
              <a:rPr lang="en-US" sz="1900" dirty="0">
                <a:latin typeface="Comic Sans MS" panose="030F0702030302020204" pitchFamily="66" charset="0"/>
              </a:rPr>
              <a:t>Joint Partition and Scheduling: JPS, Brute Force: BF</a:t>
            </a:r>
          </a:p>
          <a:p>
            <a:r>
              <a:rPr lang="en-US" sz="2400" dirty="0">
                <a:latin typeface="Comic Sans MS" panose="030F0702030302020204" pitchFamily="66" charset="0"/>
              </a:rPr>
              <a:t>Application</a:t>
            </a:r>
          </a:p>
          <a:p>
            <a:pPr lvl="1"/>
            <a:r>
              <a:rPr lang="en-US" sz="1900" dirty="0">
                <a:latin typeface="Comic Sans MS" panose="030F0702030302020204" pitchFamily="66" charset="0"/>
              </a:rPr>
              <a:t>VGG-16, </a:t>
            </a:r>
            <a:r>
              <a:rPr lang="en-US" sz="1900" dirty="0" err="1">
                <a:latin typeface="Comic Sans MS" panose="030F0702030302020204" pitchFamily="66" charset="0"/>
              </a:rPr>
              <a:t>AlexNet</a:t>
            </a:r>
            <a:r>
              <a:rPr lang="en-US" sz="1900" dirty="0">
                <a:latin typeface="Comic Sans MS" panose="030F0702030302020204" pitchFamily="66" charset="0"/>
              </a:rPr>
              <a:t>, and </a:t>
            </a:r>
            <a:r>
              <a:rPr lang="en-US" sz="1900" dirty="0" err="1">
                <a:latin typeface="Comic Sans MS" panose="030F0702030302020204" pitchFamily="66" charset="0"/>
              </a:rPr>
              <a:t>AlexNet</a:t>
            </a:r>
            <a:r>
              <a:rPr lang="en-US" sz="1900" dirty="0">
                <a:latin typeface="Comic Sans MS" panose="030F0702030302020204" pitchFamily="66" charset="0"/>
              </a:rPr>
              <a:t>’ (curve fitting) with n = 1, …, 29</a:t>
            </a:r>
          </a:p>
          <a:p>
            <a:pPr lvl="1"/>
            <a:endParaRPr lang="en-US" sz="1900" dirty="0">
              <a:latin typeface="Comic Sans MS" panose="030F0702030302020204" pitchFamily="66" charset="0"/>
            </a:endParaRPr>
          </a:p>
        </p:txBody>
      </p:sp>
      <p:sp>
        <p:nvSpPr>
          <p:cNvPr id="5" name="Footer Placeholder 4">
            <a:extLst>
              <a:ext uri="{FF2B5EF4-FFF2-40B4-BE49-F238E27FC236}">
                <a16:creationId xmlns:a16="http://schemas.microsoft.com/office/drawing/2014/main" id="{6641ED97-D410-4149-A5E3-0DD9D25BCEDA}"/>
              </a:ext>
            </a:extLst>
          </p:cNvPr>
          <p:cNvSpPr>
            <a:spLocks noGrp="1"/>
          </p:cNvSpPr>
          <p:nvPr>
            <p:ph type="ftr" idx="11"/>
          </p:nvPr>
        </p:nvSpPr>
        <p:spPr/>
        <p:txBody>
          <a:bodyPr/>
          <a:lstStyle/>
          <a:p>
            <a:pPr>
              <a:defRPr/>
            </a:pPr>
            <a:endParaRPr lang="en-GB" altLang="zh-CN"/>
          </a:p>
        </p:txBody>
      </p:sp>
      <p:sp>
        <p:nvSpPr>
          <p:cNvPr id="45059" name="Text Box 3"/>
          <p:cNvSpPr txBox="1">
            <a:spLocks noChangeArrowheads="1"/>
          </p:cNvSpPr>
          <p:nvPr/>
        </p:nvSpPr>
        <p:spPr bwMode="auto">
          <a:xfrm>
            <a:off x="685800" y="1447800"/>
            <a:ext cx="7940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endParaRPr lang="en-US" altLang="en-US" sz="1800"/>
          </a:p>
        </p:txBody>
      </p:sp>
      <p:sp>
        <p:nvSpPr>
          <p:cNvPr id="4" name="TextBox 3">
            <a:extLst>
              <a:ext uri="{FF2B5EF4-FFF2-40B4-BE49-F238E27FC236}">
                <a16:creationId xmlns:a16="http://schemas.microsoft.com/office/drawing/2014/main" id="{0417E578-7528-4D2A-9FA7-65C7F618885C}"/>
              </a:ext>
            </a:extLst>
          </p:cNvPr>
          <p:cNvSpPr txBox="1"/>
          <p:nvPr/>
        </p:nvSpPr>
        <p:spPr>
          <a:xfrm>
            <a:off x="1600200" y="4484132"/>
            <a:ext cx="45719" cy="928688"/>
          </a:xfrm>
          <a:prstGeom prst="rect">
            <a:avLst/>
          </a:prstGeom>
          <a:noFill/>
        </p:spPr>
        <p:txBody>
          <a:bodyPr wrap="square" rtlCol="0">
            <a:spAutoFit/>
          </a:bodyPr>
          <a:lstStyle/>
          <a:p>
            <a:endParaRPr lang="en-US" dirty="0"/>
          </a:p>
        </p:txBody>
      </p:sp>
      <p:pic>
        <p:nvPicPr>
          <p:cNvPr id="2" name="Picture 1">
            <a:extLst>
              <a:ext uri="{FF2B5EF4-FFF2-40B4-BE49-F238E27FC236}">
                <a16:creationId xmlns:a16="http://schemas.microsoft.com/office/drawing/2014/main" id="{56710085-5DC3-4CD0-842F-95F3E8870FBC}"/>
              </a:ext>
            </a:extLst>
          </p:cNvPr>
          <p:cNvPicPr>
            <a:picLocks noChangeAspect="1"/>
          </p:cNvPicPr>
          <p:nvPr/>
        </p:nvPicPr>
        <p:blipFill>
          <a:blip r:embed="rId3"/>
          <a:stretch>
            <a:fillRect/>
          </a:stretch>
        </p:blipFill>
        <p:spPr>
          <a:xfrm>
            <a:off x="1066800" y="3436914"/>
            <a:ext cx="6581775" cy="3146448"/>
          </a:xfrm>
          <a:prstGeom prst="rect">
            <a:avLst/>
          </a:prstGeom>
        </p:spPr>
      </p:pic>
    </p:spTree>
    <p:extLst>
      <p:ext uri="{BB962C8B-B14F-4D97-AF65-F5344CB8AC3E}">
        <p14:creationId xmlns:p14="http://schemas.microsoft.com/office/powerpoint/2010/main" val="1664258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zh-CN" dirty="0">
                <a:latin typeface="Comic Sans MS" panose="030F0702030302020204" pitchFamily="66" charset="0"/>
                <a:ea typeface="SimSun" panose="02010600030101010101" pitchFamily="2" charset="-122"/>
              </a:rPr>
              <a:t>Simulation </a:t>
            </a:r>
            <a:r>
              <a:rPr lang="en-US" altLang="zh-CN" sz="2400" dirty="0">
                <a:latin typeface="Comic Sans MS" panose="030F0702030302020204" pitchFamily="66" charset="0"/>
                <a:ea typeface="SimSun" panose="02010600030101010101" pitchFamily="2" charset="-122"/>
              </a:rPr>
              <a:t>(cont’d)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E0EED94-D5DF-45CB-BA16-6992CE03709D}"/>
                  </a:ext>
                </a:extLst>
              </p:cNvPr>
              <p:cNvSpPr>
                <a:spLocks noGrp="1"/>
              </p:cNvSpPr>
              <p:nvPr>
                <p:ph idx="1"/>
              </p:nvPr>
            </p:nvSpPr>
            <p:spPr/>
            <p:txBody>
              <a:bodyPr/>
              <a:lstStyle/>
              <a:p>
                <a:r>
                  <a:rPr lang="en-US" sz="2400" dirty="0">
                    <a:latin typeface="Comic Sans MS" panose="030F0702030302020204" pitchFamily="66" charset="0"/>
                  </a:rPr>
                  <a:t>Discrete version of intersection</a:t>
                </a:r>
              </a:p>
              <a:p>
                <a:pPr lvl="1"/>
                <a:r>
                  <a:rPr lang="en-US" sz="1900" dirty="0">
                    <a:latin typeface="Comic Sans MS" panose="030F0702030302020204" pitchFamily="66" charset="0"/>
                  </a:rPr>
                  <a:t>Intersection: </a:t>
                </a:r>
                <a14:m>
                  <m:oMath xmlns:m="http://schemas.openxmlformats.org/officeDocument/2006/math">
                    <m:r>
                      <a:rPr lang="en-US" sz="2000" smtClean="0">
                        <a:latin typeface="Cambria Math" panose="02040503050406030204" pitchFamily="18" charset="0"/>
                      </a:rPr>
                      <m:t>𝑥</m:t>
                    </m:r>
                    <m:r>
                      <a:rPr lang="en-US" sz="2000" b="0" i="0" baseline="30000" smtClean="0">
                        <a:latin typeface="Cambria Math" panose="02040503050406030204" pitchFamily="18" charset="0"/>
                      </a:rPr>
                      <m:t>∗</m:t>
                    </m:r>
                  </m:oMath>
                </a14:m>
                <a:r>
                  <a:rPr lang="en-US" sz="1900" dirty="0">
                    <a:latin typeface="Comic Sans MS" panose="030F0702030302020204" pitchFamily="66" charset="0"/>
                  </a:rPr>
                  <a:t>,  right: </a:t>
                </a:r>
                <a:r>
                  <a:rPr lang="en-US" sz="2400" i="0" dirty="0">
                    <a:latin typeface="+mj-lt"/>
                  </a:rPr>
                  <a:t>⌈</a:t>
                </a:r>
                <a14:m>
                  <m:oMath xmlns:m="http://schemas.openxmlformats.org/officeDocument/2006/math">
                    <m:r>
                      <a:rPr lang="en-US" sz="2400" smtClean="0">
                        <a:latin typeface="Cambria Math" panose="02040503050406030204" pitchFamily="18" charset="0"/>
                      </a:rPr>
                      <m:t>𝑥</m:t>
                    </m:r>
                    <m:r>
                      <a:rPr lang="en-US" sz="2400" b="0" i="0" baseline="30000" smtClean="0">
                        <a:latin typeface="Cambria Math" panose="02040503050406030204" pitchFamily="18" charset="0"/>
                      </a:rPr>
                      <m:t>∗</m:t>
                    </m:r>
                    <m:r>
                      <a:rPr lang="en-US" sz="2400" b="0" i="1" smtClean="0">
                        <a:latin typeface="Cambria Math" panose="02040503050406030204" pitchFamily="18" charset="0"/>
                      </a:rPr>
                      <m:t>⌉</m:t>
                    </m:r>
                    <m:r>
                      <a:rPr lang="en-US" sz="2400">
                        <a:latin typeface="Cambria Math" panose="02040503050406030204" pitchFamily="18" charset="0"/>
                      </a:rPr>
                      <m:t> </m:t>
                    </m:r>
                  </m:oMath>
                </a14:m>
                <a:r>
                  <a:rPr lang="en-US" sz="2400" dirty="0">
                    <a:latin typeface="Comic Sans MS" panose="030F0702030302020204" pitchFamily="66" charset="0"/>
                  </a:rPr>
                  <a:t> </a:t>
                </a:r>
                <a:r>
                  <a:rPr lang="en-US" sz="1900" dirty="0">
                    <a:latin typeface="Comic Sans MS" panose="030F0702030302020204" pitchFamily="66" charset="0"/>
                  </a:rPr>
                  <a:t>and left:</a:t>
                </a:r>
                <a:r>
                  <a:rPr lang="en-US" sz="2400" dirty="0">
                    <a:latin typeface="Comic Sans MS" panose="030F0702030302020204" pitchFamily="66" charset="0"/>
                  </a:rPr>
                  <a:t> </a:t>
                </a:r>
                <a14:m>
                  <m:oMath xmlns:m="http://schemas.openxmlformats.org/officeDocument/2006/math">
                    <m:r>
                      <a:rPr lang="en-US" sz="2400" b="0" i="1" smtClean="0">
                        <a:latin typeface="Cambria Math" panose="02040503050406030204" pitchFamily="18" charset="0"/>
                      </a:rPr>
                      <m:t>⌊</m:t>
                    </m:r>
                    <m:r>
                      <a:rPr lang="en-US" sz="2400">
                        <a:latin typeface="Cambria Math" panose="02040503050406030204" pitchFamily="18" charset="0"/>
                      </a:rPr>
                      <m:t>𝑥</m:t>
                    </m:r>
                    <m:r>
                      <a:rPr lang="en-US" sz="2400" b="0" i="0" baseline="30000" smtClean="0">
                        <a:latin typeface="Cambria Math" panose="02040503050406030204" pitchFamily="18" charset="0"/>
                      </a:rPr>
                      <m:t>∗</m:t>
                    </m:r>
                    <m:r>
                      <a:rPr lang="en-US" sz="2400" i="1" dirty="0" smtClean="0">
                        <a:latin typeface="Cambria Math" panose="02040503050406030204" pitchFamily="18" charset="0"/>
                      </a:rPr>
                      <m:t>⌋</m:t>
                    </m:r>
                  </m:oMath>
                </a14:m>
                <a:endParaRPr lang="en-US" sz="2400" dirty="0">
                  <a:latin typeface="Comic Sans MS" panose="030F0702030302020204" pitchFamily="66" charset="0"/>
                </a:endParaRPr>
              </a:p>
              <a:p>
                <a:pPr lvl="1"/>
                <a:r>
                  <a:rPr lang="en-US" sz="1900" dirty="0">
                    <a:latin typeface="Comic Sans MS" panose="030F0702030302020204" pitchFamily="66" charset="0"/>
                  </a:rPr>
                  <a:t>Ratio</a:t>
                </a:r>
                <a:r>
                  <a:rPr lang="en-US" sz="2400" dirty="0">
                    <a:latin typeface="Comic Sans MS" panose="030F0702030302020204" pitchFamily="66" charset="0"/>
                  </a:rPr>
                  <a:t>:  |</a:t>
                </a:r>
                <a14:m>
                  <m:oMath xmlns:m="http://schemas.openxmlformats.org/officeDocument/2006/math">
                    <m:r>
                      <a:rPr lang="en-US" sz="2400">
                        <a:latin typeface="Cambria Math" panose="02040503050406030204" pitchFamily="18" charset="0"/>
                      </a:rPr>
                      <m:t>𝑥</m:t>
                    </m:r>
                    <m:r>
                      <a:rPr lang="en-US" sz="2400" b="0" i="0" baseline="30000" smtClean="0">
                        <a:latin typeface="Cambria Math" panose="02040503050406030204" pitchFamily="18" charset="0"/>
                      </a:rPr>
                      <m:t>∗</m:t>
                    </m:r>
                  </m:oMath>
                </a14:m>
                <a:r>
                  <a:rPr lang="en-US" sz="2400" dirty="0"/>
                  <a:t>-⌈</a:t>
                </a:r>
                <a14:m>
                  <m:oMath xmlns:m="http://schemas.openxmlformats.org/officeDocument/2006/math">
                    <m:r>
                      <a:rPr lang="en-US" sz="2400">
                        <a:latin typeface="Cambria Math" panose="02040503050406030204" pitchFamily="18" charset="0"/>
                      </a:rPr>
                      <m:t>𝑥</m:t>
                    </m:r>
                    <m:r>
                      <a:rPr lang="en-US" sz="2400" baseline="30000">
                        <a:latin typeface="Cambria Math" panose="02040503050406030204" pitchFamily="18" charset="0"/>
                      </a:rPr>
                      <m:t>∗</m:t>
                    </m:r>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r>
                          <a:rPr lang="en-US" sz="2400">
                            <a:latin typeface="Cambria Math" panose="02040503050406030204" pitchFamily="18" charset="0"/>
                          </a:rPr>
                          <m:t> :</m:t>
                        </m:r>
                      </m:e>
                    </m:d>
                  </m:oMath>
                </a14:m>
                <a:r>
                  <a:rPr lang="en-US" sz="2400" dirty="0">
                    <a:latin typeface="Cambria Math" panose="02040503050406030204" pitchFamily="18" charset="0"/>
                    <a:ea typeface="Cambria Math" panose="02040503050406030204" pitchFamily="18" charset="0"/>
                  </a:rPr>
                  <a:t> </a:t>
                </a:r>
                <a14:m>
                  <m:oMath xmlns:m="http://schemas.openxmlformats.org/officeDocument/2006/math">
                    <m:r>
                      <a:rPr lang="en-US" sz="2400">
                        <a:latin typeface="Cambria Math" panose="02040503050406030204" pitchFamily="18" charset="0"/>
                      </a:rPr>
                      <m:t>𝑥</m:t>
                    </m:r>
                    <m:r>
                      <a:rPr lang="en-US" sz="2400" baseline="30000">
                        <a:latin typeface="Cambria Math" panose="02040503050406030204" pitchFamily="18" charset="0"/>
                      </a:rPr>
                      <m:t>∗ </m:t>
                    </m:r>
                  </m:oMath>
                </a14:m>
                <a:r>
                  <a:rPr lang="en-US" sz="2400" dirty="0">
                    <a:latin typeface="Cambria Math" panose="02040503050406030204" pitchFamily="18" charset="0"/>
                    <a:ea typeface="Cambria Math" panose="02040503050406030204" pitchFamily="18" charset="0"/>
                  </a:rPr>
                  <a:t>- </a:t>
                </a:r>
                <a14:m>
                  <m:oMath xmlns:m="http://schemas.openxmlformats.org/officeDocument/2006/math">
                    <m:r>
                      <a:rPr lang="en-US" sz="2400" i="1">
                        <a:latin typeface="Cambria Math" panose="02040503050406030204" pitchFamily="18" charset="0"/>
                      </a:rPr>
                      <m:t>⌊ </m:t>
                    </m:r>
                    <m:r>
                      <a:rPr lang="en-US" sz="2400">
                        <a:latin typeface="Cambria Math" panose="02040503050406030204" pitchFamily="18" charset="0"/>
                      </a:rPr>
                      <m:t>𝑥</m:t>
                    </m:r>
                    <m:r>
                      <a:rPr lang="en-US" sz="2400" baseline="30000">
                        <a:latin typeface="Cambria Math" panose="02040503050406030204" pitchFamily="18" charset="0"/>
                      </a:rPr>
                      <m:t>∗</m:t>
                    </m:r>
                    <m:r>
                      <a:rPr lang="en-US" sz="2400" i="1" dirty="0">
                        <a:latin typeface="Cambria Math" panose="02040503050406030204" pitchFamily="18" charset="0"/>
                      </a:rPr>
                      <m:t>⌋</m:t>
                    </m:r>
                  </m:oMath>
                </a14:m>
                <a:r>
                  <a:rPr lang="en-US" sz="2400" dirty="0">
                    <a:latin typeface="Cambria Math" panose="02040503050406030204" pitchFamily="18" charset="0"/>
                    <a:ea typeface="Cambria Math" panose="02040503050406030204" pitchFamily="18" charset="0"/>
                  </a:rPr>
                  <a:t>|</a:t>
                </a:r>
              </a:p>
              <a:p>
                <a:pPr lvl="1"/>
                <a:endParaRPr lang="en-US" sz="2400" dirty="0">
                  <a:latin typeface="Cambria Math" panose="02040503050406030204" pitchFamily="18" charset="0"/>
                  <a:ea typeface="Cambria Math" panose="02040503050406030204" pitchFamily="18" charset="0"/>
                </a:endParaRPr>
              </a:p>
              <a:p>
                <a:pPr lvl="1"/>
                <a:endParaRPr lang="en-US" sz="2400" dirty="0">
                  <a:latin typeface="Cambria Math" panose="02040503050406030204" pitchFamily="18" charset="0"/>
                  <a:ea typeface="Cambria Math" panose="02040503050406030204" pitchFamily="18" charset="0"/>
                </a:endParaRPr>
              </a:p>
              <a:p>
                <a:pPr lvl="1"/>
                <a:endParaRPr lang="en-US" sz="2400" dirty="0">
                  <a:latin typeface="Cambria Math" panose="02040503050406030204" pitchFamily="18" charset="0"/>
                  <a:ea typeface="Cambria Math" panose="02040503050406030204" pitchFamily="18" charset="0"/>
                </a:endParaRPr>
              </a:p>
              <a:p>
                <a:pPr lvl="1"/>
                <a:endParaRPr lang="en-US" sz="2400" dirty="0">
                  <a:latin typeface="Cambria Math" panose="02040503050406030204" pitchFamily="18" charset="0"/>
                  <a:ea typeface="Cambria Math" panose="02040503050406030204" pitchFamily="18" charset="0"/>
                </a:endParaRPr>
              </a:p>
              <a:p>
                <a:pPr lvl="1"/>
                <a:endParaRPr lang="en-US" sz="2400" dirty="0">
                  <a:latin typeface="Cambria Math" panose="02040503050406030204" pitchFamily="18" charset="0"/>
                  <a:ea typeface="Cambria Math" panose="02040503050406030204" pitchFamily="18" charset="0"/>
                </a:endParaRPr>
              </a:p>
              <a:p>
                <a:pPr lvl="1"/>
                <a:endParaRPr lang="en-US" sz="2400" dirty="0">
                  <a:latin typeface="Cambria Math" panose="02040503050406030204" pitchFamily="18" charset="0"/>
                  <a:ea typeface="Cambria Math" panose="02040503050406030204" pitchFamily="18" charset="0"/>
                </a:endParaRPr>
              </a:p>
              <a:p>
                <a:pPr lvl="1"/>
                <a:r>
                  <a:rPr lang="en-US" sz="1800" dirty="0">
                    <a:latin typeface="Comic Sans MS" panose="030F0702030302020204" pitchFamily="66" charset="0"/>
                    <a:ea typeface="Cambria Math" panose="02040503050406030204" pitchFamily="18" charset="0"/>
                  </a:rPr>
                  <a:t>              </a:t>
                </a:r>
                <a:r>
                  <a:rPr lang="en-US" sz="1800" dirty="0" err="1">
                    <a:latin typeface="Comic Sans MS" panose="030F0702030302020204" pitchFamily="66" charset="0"/>
                    <a:ea typeface="Cambria Math" panose="02040503050406030204" pitchFamily="18" charset="0"/>
                  </a:rPr>
                  <a:t>AlexNet</a:t>
                </a:r>
                <a:r>
                  <a:rPr lang="en-US" sz="1800" dirty="0">
                    <a:latin typeface="Comic Sans MS" panose="030F0702030302020204" pitchFamily="66" charset="0"/>
                    <a:ea typeface="Cambria Math" panose="02040503050406030204" pitchFamily="18" charset="0"/>
                  </a:rPr>
                  <a:t>                                       VGG-16</a:t>
                </a:r>
              </a:p>
              <a:p>
                <a:pPr lvl="1"/>
                <a:endParaRPr lang="en-US" sz="2000" dirty="0">
                  <a:latin typeface="Comic Sans MS" panose="030F0702030302020204" pitchFamily="66" charset="0"/>
                  <a:ea typeface="Cambria Math" panose="02040503050406030204" pitchFamily="18" charset="0"/>
                </a:endParaRPr>
              </a:p>
              <a:p>
                <a:pPr lvl="1"/>
                <a:endParaRPr lang="en-US" sz="2000" dirty="0">
                  <a:latin typeface="Comic Sans MS" panose="030F0702030302020204" pitchFamily="66" charset="0"/>
                  <a:ea typeface="Cambria Math" panose="02040503050406030204" pitchFamily="18" charset="0"/>
                </a:endParaRPr>
              </a:p>
              <a:p>
                <a:pPr lvl="1"/>
                <a:endParaRPr lang="en-US" sz="2000" dirty="0">
                  <a:latin typeface="Comic Sans MS" panose="030F0702030302020204" pitchFamily="66" charset="0"/>
                  <a:ea typeface="Cambria Math" panose="02040503050406030204" pitchFamily="18" charset="0"/>
                </a:endParaRPr>
              </a:p>
              <a:p>
                <a:pPr lvl="1"/>
                <a:endParaRPr lang="en-US" sz="2000" dirty="0">
                  <a:latin typeface="Comic Sans MS" panose="030F0702030302020204" pitchFamily="66" charset="0"/>
                  <a:ea typeface="Cambria Math" panose="02040503050406030204" pitchFamily="18" charset="0"/>
                </a:endParaRPr>
              </a:p>
              <a:p>
                <a:pPr lvl="1"/>
                <a:endParaRPr lang="en-US" sz="2000" dirty="0">
                  <a:latin typeface="Comic Sans MS" panose="030F0702030302020204" pitchFamily="66" charset="0"/>
                  <a:ea typeface="Cambria Math" panose="02040503050406030204" pitchFamily="18" charset="0"/>
                </a:endParaRPr>
              </a:p>
              <a:p>
                <a:pPr lvl="1"/>
                <a:endParaRPr lang="en-US" sz="2000" dirty="0">
                  <a:latin typeface="Comic Sans MS" panose="030F0702030302020204" pitchFamily="66" charset="0"/>
                  <a:ea typeface="Cambria Math" panose="02040503050406030204" pitchFamily="18" charset="0"/>
                </a:endParaRPr>
              </a:p>
              <a:p>
                <a:pPr lvl="1"/>
                <a:r>
                  <a:rPr lang="en-US" sz="2000" dirty="0">
                    <a:latin typeface="Cambria Math" panose="02040503050406030204" pitchFamily="18" charset="0"/>
                    <a:ea typeface="Cambria Math" panose="02040503050406030204" pitchFamily="18" charset="0"/>
                  </a:rPr>
                  <a:t>                  </a:t>
                </a:r>
                <a:r>
                  <a:rPr lang="en-US" sz="1800" dirty="0" err="1">
                    <a:latin typeface="Comic Sans MS" panose="030F0702030302020204" pitchFamily="66" charset="0"/>
                    <a:ea typeface="Cambria Math" panose="02040503050406030204" pitchFamily="18" charset="0"/>
                  </a:rPr>
                  <a:t>AlexNet</a:t>
                </a:r>
                <a:r>
                  <a:rPr lang="en-US" sz="2000" dirty="0">
                    <a:latin typeface="Cambria Math" panose="02040503050406030204" pitchFamily="18" charset="0"/>
                    <a:ea typeface="Cambria Math" panose="02040503050406030204" pitchFamily="18" charset="0"/>
                  </a:rPr>
                  <a:t>                                                   </a:t>
                </a:r>
                <a:r>
                  <a:rPr lang="en-US" sz="1800" dirty="0">
                    <a:latin typeface="Comic Sans MS" panose="030F0702030302020204" pitchFamily="66" charset="0"/>
                    <a:ea typeface="Cambria Math" panose="02040503050406030204" pitchFamily="18" charset="0"/>
                  </a:rPr>
                  <a:t>VGG-16</a:t>
                </a:r>
              </a:p>
            </p:txBody>
          </p:sp>
        </mc:Choice>
        <mc:Fallback xmlns="">
          <p:sp>
            <p:nvSpPr>
              <p:cNvPr id="3" name="Content Placeholder 2">
                <a:extLst>
                  <a:ext uri="{FF2B5EF4-FFF2-40B4-BE49-F238E27FC236}">
                    <a16:creationId xmlns:a16="http://schemas.microsoft.com/office/drawing/2014/main" id="{AE0EED94-D5DF-45CB-BA16-6992CE03709D}"/>
                  </a:ext>
                </a:extLst>
              </p:cNvPr>
              <p:cNvSpPr>
                <a:spLocks noGrp="1" noRot="1" noChangeAspect="1" noMove="1" noResize="1" noEditPoints="1" noAdjustHandles="1" noChangeArrowheads="1" noChangeShapeType="1" noTextEdit="1"/>
              </p:cNvSpPr>
              <p:nvPr>
                <p:ph idx="1"/>
              </p:nvPr>
            </p:nvSpPr>
            <p:spPr>
              <a:blipFill>
                <a:blip r:embed="rId3"/>
                <a:stretch>
                  <a:fillRect l="-593" t="-1078" b="-61725"/>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6641ED97-D410-4149-A5E3-0DD9D25BCEDA}"/>
              </a:ext>
            </a:extLst>
          </p:cNvPr>
          <p:cNvSpPr>
            <a:spLocks noGrp="1"/>
          </p:cNvSpPr>
          <p:nvPr>
            <p:ph type="ftr" idx="11"/>
          </p:nvPr>
        </p:nvSpPr>
        <p:spPr/>
        <p:txBody>
          <a:bodyPr/>
          <a:lstStyle/>
          <a:p>
            <a:pPr>
              <a:defRPr/>
            </a:pPr>
            <a:endParaRPr lang="en-GB" altLang="zh-CN"/>
          </a:p>
        </p:txBody>
      </p:sp>
      <p:sp>
        <p:nvSpPr>
          <p:cNvPr id="45059" name="Text Box 3"/>
          <p:cNvSpPr txBox="1">
            <a:spLocks noChangeArrowheads="1"/>
          </p:cNvSpPr>
          <p:nvPr/>
        </p:nvSpPr>
        <p:spPr bwMode="auto">
          <a:xfrm>
            <a:off x="685800" y="1447800"/>
            <a:ext cx="7940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endParaRPr lang="en-US" altLang="en-US" sz="1800"/>
          </a:p>
        </p:txBody>
      </p:sp>
      <p:sp>
        <p:nvSpPr>
          <p:cNvPr id="4" name="TextBox 3">
            <a:extLst>
              <a:ext uri="{FF2B5EF4-FFF2-40B4-BE49-F238E27FC236}">
                <a16:creationId xmlns:a16="http://schemas.microsoft.com/office/drawing/2014/main" id="{0417E578-7528-4D2A-9FA7-65C7F618885C}"/>
              </a:ext>
            </a:extLst>
          </p:cNvPr>
          <p:cNvSpPr txBox="1"/>
          <p:nvPr/>
        </p:nvSpPr>
        <p:spPr>
          <a:xfrm>
            <a:off x="1600200" y="4484132"/>
            <a:ext cx="45719" cy="928688"/>
          </a:xfrm>
          <a:prstGeom prst="rect">
            <a:avLst/>
          </a:prstGeom>
          <a:noFill/>
        </p:spPr>
        <p:txBody>
          <a:bodyPr wrap="square" rtlCol="0">
            <a:spAutoFit/>
          </a:bodyPr>
          <a:lstStyle/>
          <a:p>
            <a:endParaRPr lang="en-US" dirty="0"/>
          </a:p>
        </p:txBody>
      </p:sp>
      <p:pic>
        <p:nvPicPr>
          <p:cNvPr id="7" name="Picture 6">
            <a:extLst>
              <a:ext uri="{FF2B5EF4-FFF2-40B4-BE49-F238E27FC236}">
                <a16:creationId xmlns:a16="http://schemas.microsoft.com/office/drawing/2014/main" id="{7050E683-4D00-4B2B-9BC7-0841BB822205}"/>
              </a:ext>
            </a:extLst>
          </p:cNvPr>
          <p:cNvPicPr>
            <a:picLocks noChangeAspect="1"/>
          </p:cNvPicPr>
          <p:nvPr/>
        </p:nvPicPr>
        <p:blipFill>
          <a:blip r:embed="rId4"/>
          <a:stretch>
            <a:fillRect/>
          </a:stretch>
        </p:blipFill>
        <p:spPr>
          <a:xfrm>
            <a:off x="609600" y="3322082"/>
            <a:ext cx="7448550" cy="2324100"/>
          </a:xfrm>
          <a:prstGeom prst="rect">
            <a:avLst/>
          </a:prstGeom>
        </p:spPr>
      </p:pic>
    </p:spTree>
    <p:extLst>
      <p:ext uri="{BB962C8B-B14F-4D97-AF65-F5344CB8AC3E}">
        <p14:creationId xmlns:p14="http://schemas.microsoft.com/office/powerpoint/2010/main" val="79512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00868" y="182960"/>
            <a:ext cx="8228013" cy="1141412"/>
          </a:xfrm>
        </p:spPr>
        <p:txBody>
          <a:bodyPr/>
          <a:lstStyle/>
          <a:p>
            <a:r>
              <a:rPr lang="en-US" altLang="zh-CN" dirty="0">
                <a:latin typeface="Comic Sans MS" panose="030F0702030302020204" pitchFamily="66" charset="0"/>
                <a:ea typeface="SimSun" panose="02010600030101010101" pitchFamily="2" charset="-122"/>
              </a:rPr>
              <a:t>5. Conclusions and Future Work</a:t>
            </a:r>
            <a:endParaRPr lang="en-US" altLang="zh-CN" sz="2800" dirty="0">
              <a:latin typeface="Comic Sans MS" panose="030F0702030302020204" pitchFamily="66" charset="0"/>
              <a:ea typeface="SimSun" panose="02010600030101010101" pitchFamily="2" charset="-122"/>
            </a:endParaRPr>
          </a:p>
        </p:txBody>
      </p:sp>
      <p:sp>
        <p:nvSpPr>
          <p:cNvPr id="3" name="Content Placeholder 2">
            <a:extLst>
              <a:ext uri="{FF2B5EF4-FFF2-40B4-BE49-F238E27FC236}">
                <a16:creationId xmlns:a16="http://schemas.microsoft.com/office/drawing/2014/main" id="{AE0EED94-D5DF-45CB-BA16-6992CE03709D}"/>
              </a:ext>
            </a:extLst>
          </p:cNvPr>
          <p:cNvSpPr>
            <a:spLocks noGrp="1"/>
          </p:cNvSpPr>
          <p:nvPr>
            <p:ph idx="1"/>
          </p:nvPr>
        </p:nvSpPr>
        <p:spPr>
          <a:xfrm>
            <a:off x="915987" y="1292224"/>
            <a:ext cx="8228013" cy="4529138"/>
          </a:xfrm>
        </p:spPr>
        <p:txBody>
          <a:bodyPr/>
          <a:lstStyle/>
          <a:p>
            <a:r>
              <a:rPr lang="en-US" sz="2400" dirty="0">
                <a:solidFill>
                  <a:srgbClr val="0070C0"/>
                </a:solidFill>
                <a:latin typeface="Comic Sans MS" panose="030F0702030302020204" pitchFamily="66" charset="0"/>
              </a:rPr>
              <a:t>Offloading as a Service</a:t>
            </a:r>
          </a:p>
          <a:p>
            <a:pPr lvl="1"/>
            <a:r>
              <a:rPr lang="en-US" sz="2000" dirty="0">
                <a:latin typeface="Comic Sans MS" panose="030F0702030302020204" pitchFamily="66" charset="0"/>
              </a:rPr>
              <a:t>Edge/cloud networks</a:t>
            </a:r>
          </a:p>
          <a:p>
            <a:pPr lvl="1"/>
            <a:endParaRPr lang="en-US" sz="800" dirty="0">
              <a:latin typeface="Comic Sans MS" panose="030F0702030302020204" pitchFamily="66" charset="0"/>
            </a:endParaRPr>
          </a:p>
          <a:p>
            <a:r>
              <a:rPr lang="en-US" sz="2400" dirty="0">
                <a:latin typeface="Comic Sans MS" panose="030F0702030302020204" pitchFamily="66" charset="0"/>
                <a:ea typeface="Cambria Math" panose="02040503050406030204" pitchFamily="18" charset="0"/>
              </a:rPr>
              <a:t>Different DNNs</a:t>
            </a:r>
          </a:p>
          <a:p>
            <a:pPr lvl="1"/>
            <a:r>
              <a:rPr lang="en-US" sz="2000" dirty="0">
                <a:latin typeface="Comic Sans MS" panose="030F0702030302020204" pitchFamily="66" charset="0"/>
                <a:ea typeface="Cambria Math" panose="02040503050406030204" pitchFamily="18" charset="0"/>
              </a:rPr>
              <a:t>Single path, multi-path, and DAG</a:t>
            </a:r>
          </a:p>
          <a:p>
            <a:pPr lvl="1"/>
            <a:endParaRPr lang="en-US" sz="800" dirty="0">
              <a:latin typeface="Comic Sans MS" panose="030F0702030302020204" pitchFamily="66" charset="0"/>
              <a:ea typeface="Cambria Math" panose="02040503050406030204" pitchFamily="18" charset="0"/>
            </a:endParaRPr>
          </a:p>
          <a:p>
            <a:r>
              <a:rPr lang="en-US" sz="2400" dirty="0">
                <a:latin typeface="Comic Sans MS" panose="030F0702030302020204" pitchFamily="66" charset="0"/>
                <a:ea typeface="Cambria Math" panose="02040503050406030204" pitchFamily="18" charset="0"/>
              </a:rPr>
              <a:t>Joint partition and scheduling</a:t>
            </a:r>
          </a:p>
          <a:p>
            <a:pPr lvl="1"/>
            <a:r>
              <a:rPr lang="en-US" sz="2000" dirty="0">
                <a:latin typeface="Comic Sans MS" panose="030F0702030302020204" pitchFamily="66" charset="0"/>
                <a:ea typeface="Cambria Math" panose="02040503050406030204" pitchFamily="18" charset="0"/>
              </a:rPr>
              <a:t>Johnson’s rule and its extensions using pipelines</a:t>
            </a:r>
          </a:p>
          <a:p>
            <a:pPr lvl="1"/>
            <a:r>
              <a:rPr lang="en-US" sz="2000" dirty="0">
                <a:latin typeface="Comic Sans MS" panose="030F0702030302020204" pitchFamily="66" charset="0"/>
                <a:ea typeface="Cambria Math" panose="02040503050406030204" pitchFamily="18" charset="0"/>
              </a:rPr>
              <a:t>Unique properties of comp. and comm. of DNNs</a:t>
            </a:r>
          </a:p>
          <a:p>
            <a:pPr lvl="1"/>
            <a:endParaRPr lang="en-US" sz="800" dirty="0">
              <a:latin typeface="Comic Sans MS" panose="030F0702030302020204" pitchFamily="66" charset="0"/>
              <a:ea typeface="Cambria Math" panose="02040503050406030204" pitchFamily="18" charset="0"/>
            </a:endParaRPr>
          </a:p>
          <a:p>
            <a:r>
              <a:rPr lang="en-US" sz="2500" dirty="0">
                <a:latin typeface="Comic Sans MS" panose="030F0702030302020204" pitchFamily="66" charset="0"/>
                <a:ea typeface="Cambria Math" panose="02040503050406030204" pitchFamily="18" charset="0"/>
              </a:rPr>
              <a:t>Future work </a:t>
            </a:r>
          </a:p>
          <a:p>
            <a:pPr lvl="1"/>
            <a:r>
              <a:rPr lang="en-US" sz="2000" dirty="0">
                <a:latin typeface="Comic Sans MS" panose="030F0702030302020204" pitchFamily="66" charset="0"/>
                <a:ea typeface="Cambria Math" panose="02040503050406030204" pitchFamily="18" charset="0"/>
              </a:rPr>
              <a:t>Multi-tier offloading: edge and then cloud pipeline</a:t>
            </a:r>
          </a:p>
          <a:p>
            <a:pPr lvl="1"/>
            <a:r>
              <a:rPr lang="en-US" sz="2000" dirty="0">
                <a:latin typeface="Comic Sans MS" panose="030F0702030302020204" pitchFamily="66" charset="0"/>
                <a:ea typeface="Cambria Math" panose="02040503050406030204" pitchFamily="18" charset="0"/>
              </a:rPr>
              <a:t>Optimal partition and scheduling of special DAGs</a:t>
            </a:r>
          </a:p>
          <a:p>
            <a:pPr lvl="1"/>
            <a:endParaRPr lang="en-US" sz="1900" dirty="0">
              <a:latin typeface="Comic Sans MS" panose="030F0702030302020204" pitchFamily="66" charset="0"/>
              <a:ea typeface="Cambria Math" panose="02040503050406030204" pitchFamily="18" charset="0"/>
            </a:endParaRPr>
          </a:p>
          <a:p>
            <a:pPr lvl="1"/>
            <a:endParaRPr lang="en-US" sz="800" dirty="0">
              <a:latin typeface="Comic Sans MS" panose="030F0702030302020204" pitchFamily="66" charset="0"/>
              <a:ea typeface="Cambria Math" panose="02040503050406030204" pitchFamily="18" charset="0"/>
            </a:endParaRPr>
          </a:p>
        </p:txBody>
      </p:sp>
      <p:sp>
        <p:nvSpPr>
          <p:cNvPr id="5" name="Footer Placeholder 4">
            <a:extLst>
              <a:ext uri="{FF2B5EF4-FFF2-40B4-BE49-F238E27FC236}">
                <a16:creationId xmlns:a16="http://schemas.microsoft.com/office/drawing/2014/main" id="{6641ED97-D410-4149-A5E3-0DD9D25BCEDA}"/>
              </a:ext>
            </a:extLst>
          </p:cNvPr>
          <p:cNvSpPr>
            <a:spLocks noGrp="1"/>
          </p:cNvSpPr>
          <p:nvPr>
            <p:ph type="ftr" idx="11"/>
          </p:nvPr>
        </p:nvSpPr>
        <p:spPr/>
        <p:txBody>
          <a:bodyPr/>
          <a:lstStyle/>
          <a:p>
            <a:pPr>
              <a:defRPr/>
            </a:pPr>
            <a:endParaRPr lang="en-GB" altLang="zh-CN" dirty="0"/>
          </a:p>
        </p:txBody>
      </p:sp>
      <p:sp>
        <p:nvSpPr>
          <p:cNvPr id="45059" name="Text Box 3"/>
          <p:cNvSpPr txBox="1">
            <a:spLocks noChangeArrowheads="1"/>
          </p:cNvSpPr>
          <p:nvPr/>
        </p:nvSpPr>
        <p:spPr bwMode="auto">
          <a:xfrm>
            <a:off x="600868" y="1108868"/>
            <a:ext cx="7940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endParaRPr lang="en-US" altLang="en-US" sz="1800"/>
          </a:p>
        </p:txBody>
      </p:sp>
      <p:sp>
        <p:nvSpPr>
          <p:cNvPr id="4" name="TextBox 3">
            <a:extLst>
              <a:ext uri="{FF2B5EF4-FFF2-40B4-BE49-F238E27FC236}">
                <a16:creationId xmlns:a16="http://schemas.microsoft.com/office/drawing/2014/main" id="{0417E578-7528-4D2A-9FA7-65C7F618885C}"/>
              </a:ext>
            </a:extLst>
          </p:cNvPr>
          <p:cNvSpPr txBox="1"/>
          <p:nvPr/>
        </p:nvSpPr>
        <p:spPr>
          <a:xfrm>
            <a:off x="1600200" y="4484132"/>
            <a:ext cx="45719" cy="928688"/>
          </a:xfrm>
          <a:prstGeom prst="rect">
            <a:avLst/>
          </a:prstGeom>
          <a:no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4423EED-2186-40A9-9D6E-56C55E8C955C}"/>
                  </a:ext>
                </a:extLst>
              </p:cNvPr>
              <p:cNvSpPr txBox="1"/>
              <p:nvPr/>
            </p:nvSpPr>
            <p:spPr>
              <a:xfrm>
                <a:off x="4114800" y="2971800"/>
                <a:ext cx="0" cy="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d>
                    </m:oMath>
                  </m:oMathPara>
                </a14:m>
                <a:endParaRPr lang="en-US" dirty="0"/>
              </a:p>
            </p:txBody>
          </p:sp>
        </mc:Choice>
        <mc:Fallback xmlns="">
          <p:sp>
            <p:nvSpPr>
              <p:cNvPr id="6" name="TextBox 5">
                <a:extLst>
                  <a:ext uri="{FF2B5EF4-FFF2-40B4-BE49-F238E27FC236}">
                    <a16:creationId xmlns:a16="http://schemas.microsoft.com/office/drawing/2014/main" id="{E4423EED-2186-40A9-9D6E-56C55E8C955C}"/>
                  </a:ext>
                </a:extLst>
              </p:cNvPr>
              <p:cNvSpPr txBox="1">
                <a:spLocks noRot="1" noChangeAspect="1" noMove="1" noResize="1" noEditPoints="1" noAdjustHandles="1" noChangeArrowheads="1" noChangeShapeType="1" noTextEdit="1"/>
              </p:cNvSpPr>
              <p:nvPr/>
            </p:nvSpPr>
            <p:spPr>
              <a:xfrm>
                <a:off x="4114800" y="2971800"/>
                <a:ext cx="0" cy="0"/>
              </a:xfrm>
              <a:prstGeom prst="rect">
                <a:avLst/>
              </a:prstGeom>
              <a:blipFill>
                <a:blip r:embed="rId3"/>
                <a:stretch>
                  <a:fillRect/>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CEF9EE4F-6812-4D36-936A-523E47863357}"/>
              </a:ext>
            </a:extLst>
          </p:cNvPr>
          <p:cNvPicPr>
            <a:picLocks noChangeAspect="1"/>
          </p:cNvPicPr>
          <p:nvPr/>
        </p:nvPicPr>
        <p:blipFill>
          <a:blip r:embed="rId4"/>
          <a:stretch>
            <a:fillRect/>
          </a:stretch>
        </p:blipFill>
        <p:spPr>
          <a:xfrm>
            <a:off x="6400800" y="1416050"/>
            <a:ext cx="1302081" cy="1256942"/>
          </a:xfrm>
          <a:prstGeom prst="rect">
            <a:avLst/>
          </a:prstGeom>
        </p:spPr>
      </p:pic>
    </p:spTree>
    <p:extLst>
      <p:ext uri="{BB962C8B-B14F-4D97-AF65-F5344CB8AC3E}">
        <p14:creationId xmlns:p14="http://schemas.microsoft.com/office/powerpoint/2010/main" val="3775919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zh-CN" dirty="0">
                <a:latin typeface="Comic Sans MS" panose="030F0702030302020204" pitchFamily="66" charset="0"/>
                <a:ea typeface="SimSun" panose="02010600030101010101" pitchFamily="2" charset="-122"/>
              </a:rPr>
              <a:t>6. Some Reflections</a:t>
            </a:r>
            <a:endParaRPr lang="en-US" altLang="zh-CN" sz="2800" dirty="0">
              <a:latin typeface="Comic Sans MS" panose="030F0702030302020204" pitchFamily="66" charset="0"/>
              <a:ea typeface="SimSun" panose="02010600030101010101" pitchFamily="2" charset="-122"/>
            </a:endParaRPr>
          </a:p>
        </p:txBody>
      </p:sp>
      <p:sp>
        <p:nvSpPr>
          <p:cNvPr id="3" name="Content Placeholder 2">
            <a:extLst>
              <a:ext uri="{FF2B5EF4-FFF2-40B4-BE49-F238E27FC236}">
                <a16:creationId xmlns:a16="http://schemas.microsoft.com/office/drawing/2014/main" id="{AE0EED94-D5DF-45CB-BA16-6992CE03709D}"/>
              </a:ext>
            </a:extLst>
          </p:cNvPr>
          <p:cNvSpPr>
            <a:spLocks noGrp="1"/>
          </p:cNvSpPr>
          <p:nvPr>
            <p:ph idx="1"/>
          </p:nvPr>
        </p:nvSpPr>
        <p:spPr>
          <a:xfrm>
            <a:off x="307069" y="1411509"/>
            <a:ext cx="8874602" cy="4529138"/>
          </a:xfrm>
        </p:spPr>
        <p:txBody>
          <a:bodyPr/>
          <a:lstStyle/>
          <a:p>
            <a:pPr marL="457200" lvl="1" indent="0">
              <a:buNone/>
            </a:pPr>
            <a:r>
              <a:rPr lang="en-US" sz="2400" dirty="0">
                <a:latin typeface="Comic Sans MS" panose="030F0702030302020204" pitchFamily="66" charset="0"/>
              </a:rPr>
              <a:t>Back to the past: interconnection networks</a:t>
            </a:r>
          </a:p>
          <a:p>
            <a:pPr lvl="1"/>
            <a:r>
              <a:rPr lang="en-US" sz="1800" dirty="0">
                <a:latin typeface="Comic Sans MS" panose="030F0702030302020204" pitchFamily="66" charset="0"/>
              </a:rPr>
              <a:t>Randomly wired NNs (random graphs): neuroscience</a:t>
            </a:r>
          </a:p>
          <a:p>
            <a:pPr lvl="1"/>
            <a:r>
              <a:rPr lang="en-US" sz="1800" dirty="0" err="1">
                <a:latin typeface="Comic Sans MS" panose="030F0702030302020204" pitchFamily="66" charset="0"/>
              </a:rPr>
              <a:t>Erdos-Renyi</a:t>
            </a:r>
            <a:r>
              <a:rPr lang="en-US" sz="1800" dirty="0">
                <a:latin typeface="Comic Sans MS" panose="030F0702030302020204" pitchFamily="66" charset="0"/>
              </a:rPr>
              <a:t> (ER): random, </a:t>
            </a:r>
            <a:r>
              <a:rPr lang="en-US" sz="1800" dirty="0" err="1">
                <a:latin typeface="Comic Sans MS" panose="030F0702030302020204" pitchFamily="66" charset="0"/>
              </a:rPr>
              <a:t>Barabasi</a:t>
            </a:r>
            <a:r>
              <a:rPr lang="en-US" sz="1800" dirty="0">
                <a:latin typeface="Comic Sans MS" panose="030F0702030302020204" pitchFamily="66" charset="0"/>
              </a:rPr>
              <a:t>-Albert (BA): preferential</a:t>
            </a:r>
          </a:p>
          <a:p>
            <a:pPr lvl="1"/>
            <a:r>
              <a:rPr lang="en-US" sz="1800" dirty="0">
                <a:latin typeface="Comic Sans MS" panose="030F0702030302020204" pitchFamily="66" charset="0"/>
              </a:rPr>
              <a:t>Watts-</a:t>
            </a:r>
            <a:r>
              <a:rPr lang="en-US" sz="1800" dirty="0" err="1">
                <a:latin typeface="Comic Sans MS" panose="030F0702030302020204" pitchFamily="66" charset="0"/>
              </a:rPr>
              <a:t>Strogatz</a:t>
            </a:r>
            <a:r>
              <a:rPr lang="en-US" sz="1800" dirty="0">
                <a:latin typeface="Comic Sans MS" panose="030F0702030302020204" pitchFamily="66" charset="0"/>
              </a:rPr>
              <a:t> (WS): small-world</a:t>
            </a:r>
          </a:p>
          <a:p>
            <a:pPr lvl="1"/>
            <a:endParaRPr lang="en-US" sz="2000" dirty="0">
              <a:latin typeface="Comic Sans MS" panose="030F0702030302020204" pitchFamily="66" charset="0"/>
              <a:ea typeface="Cambria Math" panose="02040503050406030204" pitchFamily="18" charset="0"/>
            </a:endParaRPr>
          </a:p>
        </p:txBody>
      </p:sp>
      <p:sp>
        <p:nvSpPr>
          <p:cNvPr id="5" name="Footer Placeholder 4">
            <a:extLst>
              <a:ext uri="{FF2B5EF4-FFF2-40B4-BE49-F238E27FC236}">
                <a16:creationId xmlns:a16="http://schemas.microsoft.com/office/drawing/2014/main" id="{6641ED97-D410-4149-A5E3-0DD9D25BCEDA}"/>
              </a:ext>
            </a:extLst>
          </p:cNvPr>
          <p:cNvSpPr>
            <a:spLocks noGrp="1"/>
          </p:cNvSpPr>
          <p:nvPr>
            <p:ph type="ftr" idx="11"/>
          </p:nvPr>
        </p:nvSpPr>
        <p:spPr/>
        <p:txBody>
          <a:bodyPr/>
          <a:lstStyle/>
          <a:p>
            <a:pPr>
              <a:defRPr/>
            </a:pPr>
            <a:endParaRPr lang="en-GB" altLang="zh-CN"/>
          </a:p>
        </p:txBody>
      </p:sp>
      <p:sp>
        <p:nvSpPr>
          <p:cNvPr id="45059" name="Text Box 3"/>
          <p:cNvSpPr txBox="1">
            <a:spLocks noChangeArrowheads="1"/>
          </p:cNvSpPr>
          <p:nvPr/>
        </p:nvSpPr>
        <p:spPr bwMode="auto">
          <a:xfrm>
            <a:off x="600868" y="1108868"/>
            <a:ext cx="7940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endParaRPr lang="en-US" altLang="en-US" sz="1800"/>
          </a:p>
        </p:txBody>
      </p:sp>
      <p:sp>
        <p:nvSpPr>
          <p:cNvPr id="4" name="TextBox 3">
            <a:extLst>
              <a:ext uri="{FF2B5EF4-FFF2-40B4-BE49-F238E27FC236}">
                <a16:creationId xmlns:a16="http://schemas.microsoft.com/office/drawing/2014/main" id="{0417E578-7528-4D2A-9FA7-65C7F618885C}"/>
              </a:ext>
            </a:extLst>
          </p:cNvPr>
          <p:cNvSpPr txBox="1"/>
          <p:nvPr/>
        </p:nvSpPr>
        <p:spPr>
          <a:xfrm>
            <a:off x="1600200" y="4484132"/>
            <a:ext cx="45719" cy="928688"/>
          </a:xfrm>
          <a:prstGeom prst="rect">
            <a:avLst/>
          </a:prstGeom>
          <a:no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4423EED-2186-40A9-9D6E-56C55E8C955C}"/>
                  </a:ext>
                </a:extLst>
              </p:cNvPr>
              <p:cNvSpPr txBox="1"/>
              <p:nvPr/>
            </p:nvSpPr>
            <p:spPr>
              <a:xfrm>
                <a:off x="4114800" y="2971800"/>
                <a:ext cx="0" cy="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d>
                    </m:oMath>
                  </m:oMathPara>
                </a14:m>
                <a:endParaRPr lang="en-US" dirty="0"/>
              </a:p>
            </p:txBody>
          </p:sp>
        </mc:Choice>
        <mc:Fallback xmlns="">
          <p:sp>
            <p:nvSpPr>
              <p:cNvPr id="6" name="TextBox 5">
                <a:extLst>
                  <a:ext uri="{FF2B5EF4-FFF2-40B4-BE49-F238E27FC236}">
                    <a16:creationId xmlns:a16="http://schemas.microsoft.com/office/drawing/2014/main" id="{E4423EED-2186-40A9-9D6E-56C55E8C955C}"/>
                  </a:ext>
                </a:extLst>
              </p:cNvPr>
              <p:cNvSpPr txBox="1">
                <a:spLocks noRot="1" noChangeAspect="1" noMove="1" noResize="1" noEditPoints="1" noAdjustHandles="1" noChangeArrowheads="1" noChangeShapeType="1" noTextEdit="1"/>
              </p:cNvSpPr>
              <p:nvPr/>
            </p:nvSpPr>
            <p:spPr>
              <a:xfrm>
                <a:off x="4114800" y="2971800"/>
                <a:ext cx="0" cy="0"/>
              </a:xfrm>
              <a:prstGeom prst="rect">
                <a:avLst/>
              </a:prstGeom>
              <a:blipFill>
                <a:blip r:embed="rId3"/>
                <a:stretch>
                  <a:fillRect/>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A3191A28-5DDB-4D13-B633-2B857542D9A1}"/>
              </a:ext>
            </a:extLst>
          </p:cNvPr>
          <p:cNvPicPr>
            <a:picLocks noChangeAspect="1"/>
          </p:cNvPicPr>
          <p:nvPr/>
        </p:nvPicPr>
        <p:blipFill>
          <a:blip r:embed="rId4"/>
          <a:stretch>
            <a:fillRect/>
          </a:stretch>
        </p:blipFill>
        <p:spPr>
          <a:xfrm>
            <a:off x="1391798" y="2935081"/>
            <a:ext cx="6187962" cy="3328412"/>
          </a:xfrm>
          <a:prstGeom prst="rect">
            <a:avLst/>
          </a:prstGeom>
        </p:spPr>
      </p:pic>
      <p:sp>
        <p:nvSpPr>
          <p:cNvPr id="7" name="TextBox 6">
            <a:extLst>
              <a:ext uri="{FF2B5EF4-FFF2-40B4-BE49-F238E27FC236}">
                <a16:creationId xmlns:a16="http://schemas.microsoft.com/office/drawing/2014/main" id="{8F2A9687-1224-42B0-ADD3-B53B5F82FD03}"/>
              </a:ext>
            </a:extLst>
          </p:cNvPr>
          <p:cNvSpPr txBox="1"/>
          <p:nvPr/>
        </p:nvSpPr>
        <p:spPr>
          <a:xfrm>
            <a:off x="430528" y="6232692"/>
            <a:ext cx="8627683" cy="338554"/>
          </a:xfrm>
          <a:prstGeom prst="rect">
            <a:avLst/>
          </a:prstGeom>
          <a:noFill/>
        </p:spPr>
        <p:txBody>
          <a:bodyPr wrap="none" rtlCol="0">
            <a:spAutoFit/>
          </a:bodyPr>
          <a:lstStyle/>
          <a:p>
            <a:r>
              <a:rPr lang="en-US" sz="1600" dirty="0">
                <a:solidFill>
                  <a:schemeClr val="bg1">
                    <a:lumMod val="50000"/>
                  </a:schemeClr>
                </a:solidFill>
                <a:latin typeface="Comic Sans MS" panose="030F0702030302020204" pitchFamily="66" charset="0"/>
              </a:rPr>
              <a:t> </a:t>
            </a:r>
            <a:r>
              <a:rPr lang="en-US" sz="1600" dirty="0" err="1">
                <a:solidFill>
                  <a:schemeClr val="bg1">
                    <a:lumMod val="50000"/>
                  </a:schemeClr>
                </a:solidFill>
                <a:latin typeface="Comic Sans MS" panose="030F0702030302020204" pitchFamily="66" charset="0"/>
              </a:rPr>
              <a:t>Xie</a:t>
            </a:r>
            <a:r>
              <a:rPr lang="en-US" sz="1600" dirty="0">
                <a:solidFill>
                  <a:schemeClr val="bg1">
                    <a:lumMod val="50000"/>
                  </a:schemeClr>
                </a:solidFill>
                <a:latin typeface="Comic Sans MS" panose="030F0702030302020204" pitchFamily="66" charset="0"/>
              </a:rPr>
              <a:t> et al, Exploring Randomly Wired Neural Networks for Image Recognition, </a:t>
            </a:r>
            <a:r>
              <a:rPr lang="en-US" sz="1600" i="1" dirty="0">
                <a:solidFill>
                  <a:schemeClr val="bg1">
                    <a:lumMod val="50000"/>
                  </a:schemeClr>
                </a:solidFill>
                <a:latin typeface="Comic Sans MS" panose="030F0702030302020204" pitchFamily="66" charset="0"/>
              </a:rPr>
              <a:t>ICCV’19</a:t>
            </a:r>
          </a:p>
        </p:txBody>
      </p:sp>
    </p:spTree>
    <p:extLst>
      <p:ext uri="{BB962C8B-B14F-4D97-AF65-F5344CB8AC3E}">
        <p14:creationId xmlns:p14="http://schemas.microsoft.com/office/powerpoint/2010/main" val="40125017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Comic Sans MS" charset="0"/>
                <a:ea typeface="Comic Sans MS" charset="0"/>
                <a:cs typeface="Comic Sans MS" charset="0"/>
              </a:rPr>
              <a:t>Avoiding: Reinventing the Wheel </a:t>
            </a:r>
          </a:p>
        </p:txBody>
      </p:sp>
      <p:sp>
        <p:nvSpPr>
          <p:cNvPr id="3" name="Content Placeholder 2"/>
          <p:cNvSpPr>
            <a:spLocks noGrp="1"/>
          </p:cNvSpPr>
          <p:nvPr>
            <p:ph idx="1"/>
          </p:nvPr>
        </p:nvSpPr>
        <p:spPr>
          <a:xfrm>
            <a:off x="219075" y="1567656"/>
            <a:ext cx="8704262" cy="4529138"/>
          </a:xfrm>
          <a:noFill/>
          <a:ln>
            <a:noFill/>
          </a:ln>
        </p:spPr>
        <p:txBody>
          <a:bodyPr/>
          <a:lstStyle/>
          <a:p>
            <a:pPr marL="457200" lvl="1" indent="0">
              <a:buNone/>
            </a:pPr>
            <a:r>
              <a:rPr lang="en-US" sz="2400" dirty="0">
                <a:latin typeface="Comic Sans MS" panose="030F0702030302020204" pitchFamily="66" charset="0"/>
              </a:rPr>
              <a:t>Reference searching practice</a:t>
            </a:r>
          </a:p>
          <a:p>
            <a:pPr lvl="1"/>
            <a:r>
              <a:rPr lang="en-US" sz="2000" dirty="0">
                <a:latin typeface="Comic Sans MS" panose="030F0702030302020204" pitchFamily="66" charset="0"/>
              </a:rPr>
              <a:t>1 to 3 iterative process: references, references’ references</a:t>
            </a:r>
          </a:p>
          <a:p>
            <a:pPr marL="457200" lvl="1" indent="0">
              <a:buNone/>
            </a:pPr>
            <a:endParaRPr lang="en-US" sz="800" dirty="0">
              <a:latin typeface="Comic Sans MS" panose="030F0702030302020204" pitchFamily="66" charset="0"/>
            </a:endParaRPr>
          </a:p>
          <a:p>
            <a:pPr marL="457200" lvl="1" indent="0">
              <a:buNone/>
            </a:pPr>
            <a:r>
              <a:rPr lang="en-US" sz="2400" dirty="0">
                <a:latin typeface="Comic Sans MS" panose="030F0702030302020204" pitchFamily="66" charset="0"/>
              </a:rPr>
              <a:t>Knowledge span </a:t>
            </a:r>
          </a:p>
          <a:p>
            <a:pPr marL="801687" lvl="1" indent="-285750">
              <a:lnSpc>
                <a:spcPct val="150000"/>
              </a:lnSpc>
              <a:spcBef>
                <a:spcPts val="600"/>
              </a:spcBef>
              <a:defRPr sz="2000">
                <a:latin typeface="Comic Sans MS"/>
                <a:ea typeface="Comic Sans MS"/>
                <a:cs typeface="Comic Sans MS"/>
                <a:sym typeface="Comic Sans MS"/>
              </a:defRPr>
            </a:pPr>
            <a:r>
              <a:rPr lang="en-US" sz="2000" dirty="0"/>
              <a:t>Career span: 5 to 7 years in MS + PhD period</a:t>
            </a:r>
          </a:p>
          <a:p>
            <a:pPr marL="515937" lvl="1" indent="0">
              <a:lnSpc>
                <a:spcPct val="150000"/>
              </a:lnSpc>
              <a:spcBef>
                <a:spcPts val="600"/>
              </a:spcBef>
              <a:buNone/>
              <a:defRPr sz="2000">
                <a:latin typeface="Comic Sans MS"/>
                <a:ea typeface="Comic Sans MS"/>
                <a:cs typeface="Comic Sans MS"/>
                <a:sym typeface="Comic Sans MS"/>
              </a:defRPr>
            </a:pPr>
            <a:r>
              <a:rPr lang="en-US" sz="2400" dirty="0">
                <a:solidFill>
                  <a:srgbClr val="0070C0"/>
                </a:solidFill>
              </a:rPr>
              <a:t>Art of citations</a:t>
            </a:r>
          </a:p>
          <a:p>
            <a:pPr marL="858837" lvl="1" indent="-342900">
              <a:spcBef>
                <a:spcPts val="600"/>
              </a:spcBef>
              <a:defRPr sz="2000">
                <a:latin typeface="Comic Sans MS"/>
                <a:ea typeface="Comic Sans MS"/>
                <a:cs typeface="Comic Sans MS"/>
                <a:sym typeface="Comic Sans MS"/>
              </a:defRPr>
            </a:pPr>
            <a:r>
              <a:rPr lang="en-US" sz="2000" dirty="0"/>
              <a:t>Good practice for citation: yearly distributions</a:t>
            </a:r>
          </a:p>
          <a:p>
            <a:pPr marL="858837" lvl="1" indent="-342900">
              <a:spcBef>
                <a:spcPts val="600"/>
              </a:spcBef>
              <a:defRPr sz="2000">
                <a:latin typeface="Comic Sans MS"/>
                <a:ea typeface="Comic Sans MS"/>
                <a:cs typeface="Comic Sans MS"/>
                <a:sym typeface="Comic Sans MS"/>
              </a:defRPr>
            </a:pPr>
            <a:endParaRPr lang="en-US" sz="2000" dirty="0"/>
          </a:p>
          <a:p>
            <a:pPr marL="858837" lvl="1" indent="-342900">
              <a:spcBef>
                <a:spcPts val="600"/>
              </a:spcBef>
              <a:defRPr sz="2000">
                <a:latin typeface="Comic Sans MS"/>
                <a:ea typeface="Comic Sans MS"/>
                <a:cs typeface="Comic Sans MS"/>
                <a:sym typeface="Comic Sans MS"/>
              </a:defRPr>
            </a:pPr>
            <a:endParaRPr lang="en-US" sz="2000" dirty="0"/>
          </a:p>
          <a:p>
            <a:pPr marL="858837" lvl="1" indent="-342900">
              <a:spcBef>
                <a:spcPts val="600"/>
              </a:spcBef>
              <a:defRPr sz="2000">
                <a:latin typeface="Comic Sans MS"/>
                <a:ea typeface="Comic Sans MS"/>
                <a:cs typeface="Comic Sans MS"/>
                <a:sym typeface="Comic Sans MS"/>
              </a:defRPr>
            </a:pPr>
            <a:endParaRPr lang="en-US" sz="2000" dirty="0"/>
          </a:p>
          <a:p>
            <a:pPr marL="858837" lvl="1" indent="-342900">
              <a:spcBef>
                <a:spcPts val="600"/>
              </a:spcBef>
              <a:defRPr sz="2000">
                <a:latin typeface="Comic Sans MS"/>
                <a:ea typeface="Comic Sans MS"/>
                <a:cs typeface="Comic Sans MS"/>
                <a:sym typeface="Comic Sans MS"/>
              </a:defRPr>
            </a:pPr>
            <a:endParaRPr lang="en-US" sz="2000" dirty="0"/>
          </a:p>
          <a:p>
            <a:pPr marL="515937" lvl="1" indent="0">
              <a:spcBef>
                <a:spcPts val="600"/>
              </a:spcBef>
              <a:buNone/>
              <a:defRPr sz="2000">
                <a:latin typeface="Comic Sans MS"/>
                <a:ea typeface="Comic Sans MS"/>
                <a:cs typeface="Comic Sans MS"/>
                <a:sym typeface="Comic Sans MS"/>
              </a:defRPr>
            </a:pPr>
            <a:r>
              <a:rPr lang="en-US" sz="1700" dirty="0">
                <a:solidFill>
                  <a:schemeClr val="bg1">
                    <a:lumMod val="50000"/>
                  </a:schemeClr>
                </a:solidFill>
                <a:latin typeface="Comic Sans MS" panose="030F0702030302020204" pitchFamily="66" charset="0"/>
              </a:rPr>
              <a:t>Zheng and Wu, </a:t>
            </a:r>
            <a:r>
              <a:rPr lang="en-US" sz="1700" b="0" i="0" dirty="0">
                <a:solidFill>
                  <a:schemeClr val="bg1">
                    <a:lumMod val="50000"/>
                  </a:schemeClr>
                </a:solidFill>
                <a:effectLst/>
                <a:latin typeface="Comic Sans MS" panose="030F0702030302020204" pitchFamily="66" charset="0"/>
              </a:rPr>
              <a:t>Snowballing Effects in Preferential Attachment, </a:t>
            </a:r>
            <a:r>
              <a:rPr lang="en-US" sz="1700" b="0" i="1" dirty="0">
                <a:solidFill>
                  <a:schemeClr val="bg1">
                    <a:lumMod val="50000"/>
                  </a:schemeClr>
                </a:solidFill>
                <a:effectLst/>
                <a:latin typeface="Comic Sans MS" panose="030F0702030302020204" pitchFamily="66" charset="0"/>
              </a:rPr>
              <a:t>ICCCN’15</a:t>
            </a:r>
            <a:endParaRPr lang="en-US" sz="1700" i="1" dirty="0">
              <a:solidFill>
                <a:schemeClr val="bg1">
                  <a:lumMod val="50000"/>
                </a:schemeClr>
              </a:solidFill>
              <a:latin typeface="Comic Sans MS" panose="030F0702030302020204" pitchFamily="66" charset="0"/>
            </a:endParaRPr>
          </a:p>
          <a:p>
            <a:pPr marL="801687" lvl="1" indent="-285750">
              <a:lnSpc>
                <a:spcPct val="150000"/>
              </a:lnSpc>
              <a:spcBef>
                <a:spcPts val="600"/>
              </a:spcBef>
              <a:defRPr sz="2000">
                <a:latin typeface="Comic Sans MS"/>
                <a:ea typeface="Comic Sans MS"/>
                <a:cs typeface="Comic Sans MS"/>
                <a:sym typeface="Comic Sans MS"/>
              </a:defRPr>
            </a:pPr>
            <a:endParaRPr lang="en-US" sz="2000" dirty="0"/>
          </a:p>
        </p:txBody>
      </p:sp>
      <p:sp>
        <p:nvSpPr>
          <p:cNvPr id="4" name="Footer Placeholder 3">
            <a:extLst>
              <a:ext uri="{FF2B5EF4-FFF2-40B4-BE49-F238E27FC236}">
                <a16:creationId xmlns:a16="http://schemas.microsoft.com/office/drawing/2014/main" id="{DBC69E48-58FC-4D98-9274-09A990921BC7}"/>
              </a:ext>
            </a:extLst>
          </p:cNvPr>
          <p:cNvSpPr>
            <a:spLocks noGrp="1"/>
          </p:cNvSpPr>
          <p:nvPr>
            <p:ph type="ftr" idx="11"/>
          </p:nvPr>
        </p:nvSpPr>
        <p:spPr/>
        <p:txBody>
          <a:bodyPr/>
          <a:lstStyle/>
          <a:p>
            <a:pPr>
              <a:defRPr/>
            </a:pPr>
            <a:endParaRPr lang="en-GB" altLang="zh-CN" dirty="0"/>
          </a:p>
        </p:txBody>
      </p:sp>
      <p:sp>
        <p:nvSpPr>
          <p:cNvPr id="116" name="TextBox 115"/>
          <p:cNvSpPr txBox="1"/>
          <p:nvPr/>
        </p:nvSpPr>
        <p:spPr>
          <a:xfrm>
            <a:off x="4413107" y="6544719"/>
            <a:ext cx="191760" cy="2942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en-US" sz="1000" dirty="0">
                <a:latin typeface="Comic Sans MS" panose="030F0702030302020204" pitchFamily="66" charset="0"/>
              </a:rPr>
              <a:t>TX</a:t>
            </a:r>
            <a:endParaRPr kumimoji="0" lang="en-US" sz="1000" b="0" i="0" u="none" strike="noStrike" cap="none" spc="0" normalizeH="0" baseline="0" dirty="0">
              <a:ln>
                <a:noFill/>
              </a:ln>
              <a:solidFill>
                <a:srgbClr val="000000"/>
              </a:solidFill>
              <a:effectLst/>
              <a:uFillTx/>
              <a:latin typeface="Comic Sans MS" panose="030F0702030302020204" pitchFamily="66" charset="0"/>
              <a:sym typeface="Helvetica"/>
            </a:endParaRPr>
          </a:p>
        </p:txBody>
      </p:sp>
      <p:pic>
        <p:nvPicPr>
          <p:cNvPr id="9" name="Content Placeholder 5">
            <a:extLst>
              <a:ext uri="{FF2B5EF4-FFF2-40B4-BE49-F238E27FC236}">
                <a16:creationId xmlns:a16="http://schemas.microsoft.com/office/drawing/2014/main" id="{77A364D9-2106-4F40-8781-129AEDA01E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219200" y="4876800"/>
            <a:ext cx="6143470" cy="1143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731307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F72940E0-C853-4FDA-B237-7B665497E353}"/>
              </a:ext>
            </a:extLst>
          </p:cNvPr>
          <p:cNvSpPr/>
          <p:nvPr/>
        </p:nvSpPr>
        <p:spPr bwMode="auto">
          <a:xfrm>
            <a:off x="1066800" y="4329612"/>
            <a:ext cx="5257800" cy="914400"/>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endParaRPr kumimoji="0" lang="en-US" sz="1800" b="0" i="0" u="none" strike="noStrike" cap="none" normalizeH="0" baseline="0">
              <a:ln>
                <a:noFill/>
              </a:ln>
              <a:solidFill>
                <a:schemeClr val="bg1"/>
              </a:solidFill>
              <a:effectLst/>
              <a:latin typeface="Arial" charset="0"/>
            </a:endParaRPr>
          </a:p>
        </p:txBody>
      </p:sp>
      <p:sp>
        <p:nvSpPr>
          <p:cNvPr id="5" name="Rectangle: Rounded Corners 4">
            <a:extLst>
              <a:ext uri="{FF2B5EF4-FFF2-40B4-BE49-F238E27FC236}">
                <a16:creationId xmlns:a16="http://schemas.microsoft.com/office/drawing/2014/main" id="{3ACC9DF9-8403-4032-87AB-9D9D32A43404}"/>
              </a:ext>
            </a:extLst>
          </p:cNvPr>
          <p:cNvSpPr/>
          <p:nvPr/>
        </p:nvSpPr>
        <p:spPr bwMode="auto">
          <a:xfrm>
            <a:off x="1143000" y="2286000"/>
            <a:ext cx="5257800" cy="914400"/>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endParaRPr kumimoji="0" lang="en-US" sz="1800" b="0" i="0" u="none" strike="noStrike" cap="none" normalizeH="0" baseline="0">
              <a:ln>
                <a:noFill/>
              </a:ln>
              <a:solidFill>
                <a:schemeClr val="bg1"/>
              </a:solidFill>
              <a:effectLst/>
              <a:latin typeface="Arial" charset="0"/>
            </a:endParaRPr>
          </a:p>
        </p:txBody>
      </p:sp>
      <p:sp>
        <p:nvSpPr>
          <p:cNvPr id="2" name="Title 1"/>
          <p:cNvSpPr>
            <a:spLocks noGrp="1"/>
          </p:cNvSpPr>
          <p:nvPr>
            <p:ph type="title"/>
          </p:nvPr>
        </p:nvSpPr>
        <p:spPr/>
        <p:txBody>
          <a:bodyPr/>
          <a:lstStyle/>
          <a:p>
            <a:r>
              <a:rPr lang="en-US" altLang="zh-CN" dirty="0">
                <a:latin typeface="Comic Sans MS" charset="0"/>
                <a:ea typeface="Comic Sans MS" charset="0"/>
                <a:cs typeface="Comic Sans MS" charset="0"/>
              </a:rPr>
              <a:t>1. On Problem Solving</a:t>
            </a:r>
            <a:endParaRPr lang="en-US" sz="2400" dirty="0">
              <a:latin typeface="Comic Sans MS" charset="0"/>
              <a:ea typeface="Comic Sans MS" charset="0"/>
              <a:cs typeface="Comic Sans MS" charset="0"/>
            </a:endParaRPr>
          </a:p>
        </p:txBody>
      </p:sp>
      <p:sp>
        <p:nvSpPr>
          <p:cNvPr id="3" name="Content Placeholder 2"/>
          <p:cNvSpPr>
            <a:spLocks noGrp="1"/>
          </p:cNvSpPr>
          <p:nvPr>
            <p:ph idx="1"/>
          </p:nvPr>
        </p:nvSpPr>
        <p:spPr>
          <a:xfrm>
            <a:off x="-152400" y="1683259"/>
            <a:ext cx="9601200" cy="3184349"/>
          </a:xfrm>
          <a:noFill/>
          <a:ln>
            <a:noFill/>
          </a:ln>
        </p:spPr>
        <p:txBody>
          <a:bodyPr/>
          <a:lstStyle/>
          <a:p>
            <a:pPr marL="457200" lvl="1" indent="0">
              <a:lnSpc>
                <a:spcPts val="2800"/>
              </a:lnSpc>
              <a:buNone/>
            </a:pPr>
            <a:r>
              <a:rPr lang="en-US" sz="2400" dirty="0">
                <a:latin typeface="Comic Sans MS" panose="030F0702030302020204" pitchFamily="66" charset="0"/>
                <a:sym typeface="Comic Sans MS"/>
              </a:rPr>
              <a:t>How to Solve It (</a:t>
            </a:r>
            <a:r>
              <a:rPr lang="en-US" sz="2400" dirty="0" err="1">
                <a:solidFill>
                  <a:srgbClr val="0070C0"/>
                </a:solidFill>
                <a:latin typeface="Comic Sans MS" panose="030F0702030302020204" pitchFamily="66" charset="0"/>
                <a:sym typeface="Comic Sans MS"/>
              </a:rPr>
              <a:t>Poyla</a:t>
            </a:r>
            <a:r>
              <a:rPr lang="en-US" sz="2400" dirty="0">
                <a:solidFill>
                  <a:srgbClr val="0070C0"/>
                </a:solidFill>
                <a:latin typeface="Comic Sans MS" panose="030F0702030302020204" pitchFamily="66" charset="0"/>
                <a:sym typeface="Comic Sans MS"/>
              </a:rPr>
              <a:t>, </a:t>
            </a:r>
            <a:r>
              <a:rPr lang="en-US" sz="2000" dirty="0">
                <a:solidFill>
                  <a:schemeClr val="tx1"/>
                </a:solidFill>
                <a:latin typeface="Comic Sans MS" panose="030F0702030302020204" pitchFamily="66" charset="0"/>
                <a:sym typeface="Comic Sans MS"/>
              </a:rPr>
              <a:t>1945</a:t>
            </a:r>
            <a:r>
              <a:rPr lang="en-US" sz="2400" dirty="0">
                <a:solidFill>
                  <a:schemeClr val="tx1"/>
                </a:solidFill>
                <a:latin typeface="Comic Sans MS" panose="030F0702030302020204" pitchFamily="66" charset="0"/>
                <a:sym typeface="Comic Sans MS"/>
              </a:rPr>
              <a:t>)</a:t>
            </a:r>
          </a:p>
          <a:p>
            <a:pPr marL="457200" lvl="1" indent="0">
              <a:buNone/>
            </a:pPr>
            <a:endParaRPr lang="en-US" sz="800" dirty="0">
              <a:latin typeface="Comic Sans MS" panose="030F0702030302020204" pitchFamily="66" charset="0"/>
              <a:sym typeface="Comic Sans MS"/>
            </a:endParaRPr>
          </a:p>
          <a:p>
            <a:pPr marL="457200" lvl="1" indent="0">
              <a:lnSpc>
                <a:spcPts val="2800"/>
              </a:lnSpc>
              <a:buNone/>
            </a:pPr>
            <a:r>
              <a:rPr lang="en-US" sz="2000" dirty="0">
                <a:latin typeface="Comic Sans MS" panose="030F0702030302020204" pitchFamily="66" charset="0"/>
              </a:rPr>
              <a:t>           If you can’t solve a problem, then there is </a:t>
            </a:r>
          </a:p>
          <a:p>
            <a:pPr marL="457200" lvl="1" indent="0">
              <a:lnSpc>
                <a:spcPts val="2800"/>
              </a:lnSpc>
              <a:buNone/>
            </a:pPr>
            <a:r>
              <a:rPr lang="en-US" sz="2000" dirty="0">
                <a:solidFill>
                  <a:srgbClr val="0070C0"/>
                </a:solidFill>
                <a:latin typeface="Comic Sans MS" panose="030F0702030302020204" pitchFamily="66" charset="0"/>
              </a:rPr>
              <a:t>           </a:t>
            </a:r>
            <a:r>
              <a:rPr lang="en-US" sz="2000" dirty="0">
                <a:solidFill>
                  <a:schemeClr val="tx1"/>
                </a:solidFill>
                <a:latin typeface="Comic Sans MS" panose="030F0702030302020204" pitchFamily="66" charset="0"/>
              </a:rPr>
              <a:t>an </a:t>
            </a:r>
            <a:r>
              <a:rPr lang="en-US" sz="2000" dirty="0">
                <a:solidFill>
                  <a:srgbClr val="0070C0"/>
                </a:solidFill>
                <a:latin typeface="Comic Sans MS" panose="030F0702030302020204" pitchFamily="66" charset="0"/>
              </a:rPr>
              <a:t>easier problem </a:t>
            </a:r>
            <a:r>
              <a:rPr lang="en-US" sz="2000" dirty="0">
                <a:latin typeface="Comic Sans MS" panose="030F0702030302020204" pitchFamily="66" charset="0"/>
              </a:rPr>
              <a:t>you can solve: find it.</a:t>
            </a:r>
          </a:p>
          <a:p>
            <a:pPr marL="457200" lvl="1" indent="0">
              <a:lnSpc>
                <a:spcPts val="2800"/>
              </a:lnSpc>
              <a:buNone/>
            </a:pPr>
            <a:endParaRPr lang="en-US" sz="800" dirty="0">
              <a:latin typeface="Comic Sans MS" panose="030F0702030302020204" pitchFamily="66" charset="0"/>
              <a:sym typeface="Comic Sans MS"/>
            </a:endParaRPr>
          </a:p>
          <a:p>
            <a:pPr marL="115887" indent="0">
              <a:lnSpc>
                <a:spcPts val="4000"/>
              </a:lnSpc>
              <a:spcBef>
                <a:spcPts val="600"/>
              </a:spcBef>
              <a:buSzPct val="70000"/>
              <a:buNone/>
              <a:defRPr sz="2000">
                <a:latin typeface="Comic Sans MS"/>
                <a:ea typeface="Comic Sans MS"/>
                <a:cs typeface="Comic Sans MS"/>
                <a:sym typeface="Comic Sans MS"/>
              </a:defRPr>
            </a:pPr>
            <a:r>
              <a:rPr lang="en-US" sz="2400" dirty="0"/>
              <a:t>    Is Computing An Experimental Science ? (</a:t>
            </a:r>
            <a:r>
              <a:rPr lang="en-US" sz="2400" dirty="0">
                <a:solidFill>
                  <a:srgbClr val="0070C0"/>
                </a:solidFill>
              </a:rPr>
              <a:t>Milner, </a:t>
            </a:r>
            <a:r>
              <a:rPr lang="en-US" sz="2000" dirty="0">
                <a:solidFill>
                  <a:schemeClr val="tx1"/>
                </a:solidFill>
              </a:rPr>
              <a:t>1986</a:t>
            </a:r>
            <a:r>
              <a:rPr lang="en-US" sz="2400" dirty="0"/>
              <a:t>) </a:t>
            </a:r>
          </a:p>
          <a:p>
            <a:pPr marL="115887" indent="0">
              <a:lnSpc>
                <a:spcPct val="150000"/>
              </a:lnSpc>
              <a:spcBef>
                <a:spcPts val="600"/>
              </a:spcBef>
              <a:buSzPct val="70000"/>
              <a:buNone/>
              <a:defRPr sz="2000">
                <a:latin typeface="Comic Sans MS"/>
                <a:ea typeface="Comic Sans MS"/>
                <a:cs typeface="Comic Sans MS"/>
                <a:sym typeface="Comic Sans MS"/>
              </a:defRPr>
            </a:pPr>
            <a:r>
              <a:rPr lang="en-US" sz="2000" dirty="0"/>
              <a:t>                A </a:t>
            </a:r>
            <a:r>
              <a:rPr lang="en-US" sz="2000" dirty="0">
                <a:solidFill>
                  <a:srgbClr val="0070C0"/>
                </a:solidFill>
              </a:rPr>
              <a:t>theory</a:t>
            </a:r>
            <a:r>
              <a:rPr lang="en-US" sz="2000" dirty="0"/>
              <a:t> can only emerge through </a:t>
            </a:r>
          </a:p>
          <a:p>
            <a:pPr marL="115887" indent="0">
              <a:lnSpc>
                <a:spcPct val="150000"/>
              </a:lnSpc>
              <a:spcBef>
                <a:spcPts val="600"/>
              </a:spcBef>
              <a:buSzPct val="70000"/>
              <a:buNone/>
              <a:defRPr sz="2000">
                <a:latin typeface="Comic Sans MS"/>
                <a:ea typeface="Comic Sans MS"/>
                <a:cs typeface="Comic Sans MS"/>
                <a:sym typeface="Comic Sans MS"/>
              </a:defRPr>
            </a:pPr>
            <a:r>
              <a:rPr lang="en-US" sz="2000" dirty="0"/>
              <a:t>                protracted exposure to application.</a:t>
            </a:r>
          </a:p>
          <a:p>
            <a:pPr marL="115887" indent="0">
              <a:lnSpc>
                <a:spcPct val="150000"/>
              </a:lnSpc>
              <a:spcBef>
                <a:spcPts val="600"/>
              </a:spcBef>
              <a:buSzPct val="70000"/>
              <a:buNone/>
              <a:defRPr sz="2000">
                <a:latin typeface="Comic Sans MS"/>
                <a:ea typeface="Comic Sans MS"/>
                <a:cs typeface="Comic Sans MS"/>
                <a:sym typeface="Comic Sans MS"/>
              </a:defRPr>
            </a:pPr>
            <a:endParaRPr lang="en-US" sz="900" dirty="0"/>
          </a:p>
          <a:p>
            <a:pPr marL="115887" indent="0">
              <a:lnSpc>
                <a:spcPct val="150000"/>
              </a:lnSpc>
              <a:spcBef>
                <a:spcPts val="600"/>
              </a:spcBef>
              <a:buSzPct val="70000"/>
              <a:buNone/>
              <a:defRPr sz="2000">
                <a:latin typeface="Comic Sans MS"/>
                <a:ea typeface="Comic Sans MS"/>
                <a:cs typeface="Comic Sans MS"/>
                <a:sym typeface="Comic Sans MS"/>
              </a:defRPr>
            </a:pPr>
            <a:r>
              <a:rPr lang="en-US" sz="2000" dirty="0"/>
              <a:t>              Ideas and applications developed side-by-side</a:t>
            </a:r>
          </a:p>
        </p:txBody>
      </p:sp>
      <p:sp>
        <p:nvSpPr>
          <p:cNvPr id="4" name="Footer Placeholder 3">
            <a:extLst>
              <a:ext uri="{FF2B5EF4-FFF2-40B4-BE49-F238E27FC236}">
                <a16:creationId xmlns:a16="http://schemas.microsoft.com/office/drawing/2014/main" id="{DBC69E48-58FC-4D98-9274-09A990921BC7}"/>
              </a:ext>
            </a:extLst>
          </p:cNvPr>
          <p:cNvSpPr>
            <a:spLocks noGrp="1"/>
          </p:cNvSpPr>
          <p:nvPr>
            <p:ph type="ftr" idx="11"/>
          </p:nvPr>
        </p:nvSpPr>
        <p:spPr/>
        <p:txBody>
          <a:bodyPr/>
          <a:lstStyle/>
          <a:p>
            <a:pPr>
              <a:defRPr/>
            </a:pPr>
            <a:endParaRPr lang="en-GB" altLang="zh-CN" dirty="0"/>
          </a:p>
        </p:txBody>
      </p:sp>
      <p:sp>
        <p:nvSpPr>
          <p:cNvPr id="116" name="TextBox 115"/>
          <p:cNvSpPr txBox="1"/>
          <p:nvPr/>
        </p:nvSpPr>
        <p:spPr>
          <a:xfrm>
            <a:off x="4413107" y="6544719"/>
            <a:ext cx="191760" cy="2942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en-US" sz="1000" dirty="0">
                <a:latin typeface="Comic Sans MS" panose="030F0702030302020204" pitchFamily="66" charset="0"/>
              </a:rPr>
              <a:t>TX</a:t>
            </a:r>
            <a:endParaRPr kumimoji="0" lang="en-US" sz="1000" b="0" i="0" u="none" strike="noStrike" cap="none" spc="0" normalizeH="0" baseline="0" dirty="0">
              <a:ln>
                <a:noFill/>
              </a:ln>
              <a:solidFill>
                <a:srgbClr val="000000"/>
              </a:solidFill>
              <a:effectLst/>
              <a:uFillTx/>
              <a:latin typeface="Comic Sans MS" panose="030F0702030302020204" pitchFamily="66" charset="0"/>
              <a:sym typeface="Helvetica"/>
            </a:endParaRPr>
          </a:p>
        </p:txBody>
      </p:sp>
      <p:pic>
        <p:nvPicPr>
          <p:cNvPr id="8" name="Picture 7" descr="A person wearing glasses and a suit and tie&#10;&#10;Description automatically generated">
            <a:extLst>
              <a:ext uri="{FF2B5EF4-FFF2-40B4-BE49-F238E27FC236}">
                <a16:creationId xmlns:a16="http://schemas.microsoft.com/office/drawing/2014/main" id="{F53AB546-A22B-4E46-B732-DAB5C3D60F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871080" y="733054"/>
            <a:ext cx="1575127" cy="2446798"/>
          </a:xfrm>
          <a:prstGeom prst="rect">
            <a:avLst/>
          </a:prstGeom>
        </p:spPr>
      </p:pic>
      <p:pic>
        <p:nvPicPr>
          <p:cNvPr id="7" name="Picture 6">
            <a:extLst>
              <a:ext uri="{FF2B5EF4-FFF2-40B4-BE49-F238E27FC236}">
                <a16:creationId xmlns:a16="http://schemas.microsoft.com/office/drawing/2014/main" id="{FB504388-8C7D-4156-A6D3-7D5A2A40EBDD}"/>
              </a:ext>
            </a:extLst>
          </p:cNvPr>
          <p:cNvPicPr>
            <a:picLocks noChangeAspect="1"/>
          </p:cNvPicPr>
          <p:nvPr/>
        </p:nvPicPr>
        <p:blipFill>
          <a:blip r:embed="rId4"/>
          <a:stretch>
            <a:fillRect/>
          </a:stretch>
        </p:blipFill>
        <p:spPr>
          <a:xfrm>
            <a:off x="6871080" y="4329612"/>
            <a:ext cx="1532975" cy="2140641"/>
          </a:xfrm>
          <a:prstGeom prst="rect">
            <a:avLst/>
          </a:prstGeom>
        </p:spPr>
      </p:pic>
    </p:spTree>
    <p:extLst>
      <p:ext uri="{BB962C8B-B14F-4D97-AF65-F5344CB8AC3E}">
        <p14:creationId xmlns:p14="http://schemas.microsoft.com/office/powerpoint/2010/main" val="29346298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503237" y="482086"/>
            <a:ext cx="8305800" cy="838200"/>
          </a:xfrm>
        </p:spPr>
        <p:txBody>
          <a:bodyPr/>
          <a:lstStyle/>
          <a:p>
            <a:r>
              <a:rPr lang="en-US" altLang="zh-CN" dirty="0">
                <a:latin typeface="Comic Sans MS" panose="030F0702030302020204" pitchFamily="66" charset="0"/>
                <a:ea typeface="SimSun" panose="02010600030101010101" pitchFamily="2" charset="-122"/>
              </a:rPr>
              <a:t>Questions</a:t>
            </a:r>
          </a:p>
        </p:txBody>
      </p:sp>
      <p:sp>
        <p:nvSpPr>
          <p:cNvPr id="45059" name="Text Box 3"/>
          <p:cNvSpPr txBox="1">
            <a:spLocks noChangeArrowheads="1"/>
          </p:cNvSpPr>
          <p:nvPr/>
        </p:nvSpPr>
        <p:spPr bwMode="auto">
          <a:xfrm>
            <a:off x="685800" y="1447800"/>
            <a:ext cx="7940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endParaRPr lang="en-US" altLang="en-US" sz="180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2324100"/>
            <a:ext cx="2209800" cy="2209800"/>
          </a:xfrm>
          <a:prstGeom prst="rect">
            <a:avLst/>
          </a:prstGeom>
        </p:spPr>
      </p:pic>
      <p:sp>
        <p:nvSpPr>
          <p:cNvPr id="5" name="Footer Placeholder 4">
            <a:extLst>
              <a:ext uri="{FF2B5EF4-FFF2-40B4-BE49-F238E27FC236}">
                <a16:creationId xmlns:a16="http://schemas.microsoft.com/office/drawing/2014/main" id="{6641ED97-D410-4149-A5E3-0DD9D25BCEDA}"/>
              </a:ext>
            </a:extLst>
          </p:cNvPr>
          <p:cNvSpPr>
            <a:spLocks noGrp="1"/>
          </p:cNvSpPr>
          <p:nvPr>
            <p:ph type="ftr" idx="11"/>
          </p:nvPr>
        </p:nvSpPr>
        <p:spPr/>
        <p:txBody>
          <a:bodyPr/>
          <a:lstStyle/>
          <a:p>
            <a:pPr>
              <a:defRPr/>
            </a:pPr>
            <a:endParaRPr lang="en-GB" altLang="zh-CN"/>
          </a:p>
        </p:txBody>
      </p:sp>
      <p:sp>
        <p:nvSpPr>
          <p:cNvPr id="3" name="TextBox 2">
            <a:extLst>
              <a:ext uri="{FF2B5EF4-FFF2-40B4-BE49-F238E27FC236}">
                <a16:creationId xmlns:a16="http://schemas.microsoft.com/office/drawing/2014/main" id="{4967D91A-F506-4D09-A6AF-D8B2EC3E58DF}"/>
              </a:ext>
            </a:extLst>
          </p:cNvPr>
          <p:cNvSpPr txBox="1"/>
          <p:nvPr/>
        </p:nvSpPr>
        <p:spPr>
          <a:xfrm>
            <a:off x="630375" y="5410200"/>
            <a:ext cx="7996100" cy="400110"/>
          </a:xfrm>
          <a:prstGeom prst="rect">
            <a:avLst/>
          </a:prstGeom>
          <a:noFill/>
        </p:spPr>
        <p:txBody>
          <a:bodyPr wrap="none" rtlCol="0">
            <a:spAutoFit/>
          </a:bodyPr>
          <a:lstStyle/>
          <a:p>
            <a:r>
              <a:rPr lang="en-US" sz="2000" dirty="0">
                <a:solidFill>
                  <a:schemeClr val="tx1"/>
                </a:solidFill>
                <a:latin typeface="Comic Sans MS" panose="030F0702030302020204" pitchFamily="66" charset="0"/>
              </a:rPr>
              <a:t>Collaborators: Ning Wang (Rowan U.) and </a:t>
            </a:r>
            <a:r>
              <a:rPr lang="en-US" sz="2000" dirty="0" err="1">
                <a:solidFill>
                  <a:schemeClr val="tx1"/>
                </a:solidFill>
                <a:latin typeface="Comic Sans MS" panose="030F0702030302020204" pitchFamily="66" charset="0"/>
              </a:rPr>
              <a:t>Yubin</a:t>
            </a:r>
            <a:r>
              <a:rPr lang="en-US" sz="2000" dirty="0">
                <a:solidFill>
                  <a:schemeClr val="tx1"/>
                </a:solidFill>
                <a:latin typeface="Comic Sans MS" panose="030F0702030302020204" pitchFamily="66" charset="0"/>
              </a:rPr>
              <a:t> Duan (Temple U.) </a:t>
            </a:r>
          </a:p>
        </p:txBody>
      </p:sp>
    </p:spTree>
    <p:extLst>
      <p:ext uri="{BB962C8B-B14F-4D97-AF65-F5344CB8AC3E}">
        <p14:creationId xmlns:p14="http://schemas.microsoft.com/office/powerpoint/2010/main" val="1284740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3579"/>
            <a:ext cx="9333705" cy="1141412"/>
          </a:xfrm>
        </p:spPr>
        <p:txBody>
          <a:bodyPr/>
          <a:lstStyle/>
          <a:p>
            <a:r>
              <a:rPr lang="en-US" altLang="zh-CN" sz="3600" dirty="0">
                <a:latin typeface="Comic Sans MS" charset="0"/>
                <a:ea typeface="Comic Sans MS" charset="0"/>
                <a:cs typeface="Comic Sans MS" charset="0"/>
              </a:rPr>
              <a:t>2. Mobile Cloud Computing (MCC)</a:t>
            </a:r>
            <a:endParaRPr lang="en-US" sz="3600" dirty="0">
              <a:latin typeface="Comic Sans MS" charset="0"/>
              <a:ea typeface="Comic Sans MS" charset="0"/>
              <a:cs typeface="Comic Sans MS" charset="0"/>
            </a:endParaRPr>
          </a:p>
        </p:txBody>
      </p:sp>
      <p:sp>
        <p:nvSpPr>
          <p:cNvPr id="3" name="Content Placeholder 2"/>
          <p:cNvSpPr>
            <a:spLocks noGrp="1"/>
          </p:cNvSpPr>
          <p:nvPr>
            <p:ph sz="half" idx="1"/>
          </p:nvPr>
        </p:nvSpPr>
        <p:spPr>
          <a:xfrm>
            <a:off x="353602" y="1659731"/>
            <a:ext cx="4575109" cy="4529138"/>
          </a:xfrm>
          <a:noFill/>
          <a:ln>
            <a:noFill/>
          </a:ln>
        </p:spPr>
        <p:txBody>
          <a:bodyPr/>
          <a:lstStyle/>
          <a:p>
            <a:pPr>
              <a:lnSpc>
                <a:spcPts val="2800"/>
              </a:lnSpc>
            </a:pPr>
            <a:r>
              <a:rPr lang="en-US" altLang="zh-CN" sz="2500" dirty="0">
                <a:solidFill>
                  <a:schemeClr val="tx1"/>
                </a:solidFill>
                <a:latin typeface="Comic Sans MS" charset="0"/>
                <a:ea typeface="Comic Sans MS" charset="0"/>
                <a:cs typeface="Comic Sans MS" charset="0"/>
              </a:rPr>
              <a:t>Cloud/Edge Computing</a:t>
            </a:r>
          </a:p>
          <a:p>
            <a:endParaRPr lang="en-US" altLang="zh-CN" sz="800" dirty="0">
              <a:latin typeface="Comic Sans MS" charset="0"/>
              <a:ea typeface="Comic Sans MS" charset="0"/>
              <a:cs typeface="Comic Sans MS" charset="0"/>
            </a:endParaRPr>
          </a:p>
          <a:p>
            <a:pPr lvl="1"/>
            <a:r>
              <a:rPr lang="en-US" sz="2000" b="0" i="0" dirty="0">
                <a:solidFill>
                  <a:schemeClr val="tx1"/>
                </a:solidFill>
                <a:effectLst/>
                <a:latin typeface="Comic Sans MS" panose="030F0702030302020204" pitchFamily="66" charset="0"/>
              </a:rPr>
              <a:t>Application-driven: VR/AR, </a:t>
            </a:r>
            <a:r>
              <a:rPr lang="en-US" sz="2000" b="0" i="0" dirty="0">
                <a:solidFill>
                  <a:srgbClr val="0070C0"/>
                </a:solidFill>
                <a:effectLst/>
                <a:latin typeface="Comic Sans MS" panose="030F0702030302020204" pitchFamily="66" charset="0"/>
              </a:rPr>
              <a:t>video analytics </a:t>
            </a:r>
            <a:r>
              <a:rPr lang="en-US" sz="2000" b="0" i="0" dirty="0">
                <a:solidFill>
                  <a:schemeClr val="tx1"/>
                </a:solidFill>
                <a:effectLst/>
                <a:latin typeface="Comic Sans MS" panose="030F0702030302020204" pitchFamily="66" charset="0"/>
              </a:rPr>
              <a:t>using IoTs</a:t>
            </a:r>
          </a:p>
          <a:p>
            <a:pPr lvl="1"/>
            <a:endParaRPr lang="en-US" sz="800" b="0" i="0" dirty="0">
              <a:solidFill>
                <a:schemeClr val="tx1"/>
              </a:solidFill>
              <a:effectLst/>
              <a:latin typeface="Comic Sans MS" panose="030F0702030302020204" pitchFamily="66" charset="0"/>
            </a:endParaRPr>
          </a:p>
          <a:p>
            <a:pPr lvl="1"/>
            <a:r>
              <a:rPr lang="en-US" sz="2000" dirty="0">
                <a:solidFill>
                  <a:schemeClr val="tx1"/>
                </a:solidFill>
                <a:latin typeface="Comic Sans MS" panose="030F0702030302020204" pitchFamily="66" charset="0"/>
              </a:rPr>
              <a:t>Better </a:t>
            </a:r>
            <a:r>
              <a:rPr lang="en-US" sz="2000" dirty="0" err="1">
                <a:solidFill>
                  <a:srgbClr val="0070C0"/>
                </a:solidFill>
                <a:latin typeface="Comic Sans MS" panose="030F0702030302020204" pitchFamily="66" charset="0"/>
              </a:rPr>
              <a:t>QoE</a:t>
            </a:r>
            <a:r>
              <a:rPr lang="en-US" sz="2000" b="0" i="0" dirty="0">
                <a:solidFill>
                  <a:schemeClr val="tx1"/>
                </a:solidFill>
                <a:effectLst/>
                <a:latin typeface="Comic Sans MS" panose="030F0702030302020204" pitchFamily="66" charset="0"/>
              </a:rPr>
              <a:t>: cloud computing and </a:t>
            </a:r>
            <a:r>
              <a:rPr lang="en-US" sz="2000" dirty="0">
                <a:solidFill>
                  <a:schemeClr val="tx1"/>
                </a:solidFill>
                <a:latin typeface="Comic Sans MS" panose="030F0702030302020204" pitchFamily="66" charset="0"/>
              </a:rPr>
              <a:t>mobile/edge device</a:t>
            </a:r>
            <a:endParaRPr lang="en-US" sz="800" dirty="0">
              <a:solidFill>
                <a:schemeClr val="tx1"/>
              </a:solidFill>
              <a:latin typeface="Comic Sans MS" panose="030F0702030302020204" pitchFamily="66" charset="0"/>
            </a:endParaRPr>
          </a:p>
          <a:p>
            <a:pPr marL="457200" lvl="1" indent="0">
              <a:buNone/>
            </a:pPr>
            <a:endParaRPr lang="en-US" sz="800" dirty="0">
              <a:solidFill>
                <a:schemeClr val="tx1"/>
              </a:solidFill>
              <a:latin typeface="Comic Sans MS" panose="030F0702030302020204" pitchFamily="66" charset="0"/>
            </a:endParaRPr>
          </a:p>
          <a:p>
            <a:pPr lvl="1"/>
            <a:r>
              <a:rPr lang="en-US" sz="2000" dirty="0">
                <a:solidFill>
                  <a:schemeClr val="tx1"/>
                </a:solidFill>
                <a:latin typeface="Comic Sans MS" panose="030F0702030302020204" pitchFamily="66" charset="0"/>
              </a:rPr>
              <a:t>Key indicators: </a:t>
            </a:r>
            <a:r>
              <a:rPr lang="en-US" sz="2000" dirty="0">
                <a:solidFill>
                  <a:srgbClr val="0070C0"/>
                </a:solidFill>
                <a:latin typeface="Comic Sans MS" panose="030F0702030302020204" pitchFamily="66" charset="0"/>
              </a:rPr>
              <a:t>latency</a:t>
            </a:r>
            <a:r>
              <a:rPr lang="en-US" sz="2000" dirty="0">
                <a:solidFill>
                  <a:schemeClr val="tx1"/>
                </a:solidFill>
                <a:latin typeface="Comic Sans MS" panose="030F0702030302020204" pitchFamily="66" charset="0"/>
              </a:rPr>
              <a:t>, accuracy, energy, and privacy</a:t>
            </a:r>
          </a:p>
          <a:p>
            <a:pPr lvl="1"/>
            <a:endParaRPr lang="en-US" sz="2000" dirty="0">
              <a:solidFill>
                <a:schemeClr val="tx1"/>
              </a:solidFill>
              <a:latin typeface="Comic Sans MS" panose="030F0702030302020204" pitchFamily="66" charset="0"/>
            </a:endParaRPr>
          </a:p>
          <a:p>
            <a:pPr lvl="1"/>
            <a:r>
              <a:rPr lang="en-US" sz="2000" dirty="0">
                <a:solidFill>
                  <a:schemeClr val="tx1"/>
                </a:solidFill>
                <a:latin typeface="Comic Sans MS" panose="030F0702030302020204" pitchFamily="66" charset="0"/>
              </a:rPr>
              <a:t>Latency-sensitive: how to b</a:t>
            </a:r>
            <a:r>
              <a:rPr lang="en-US" sz="2000" b="0" i="0" dirty="0">
                <a:solidFill>
                  <a:schemeClr val="tx1"/>
                </a:solidFill>
                <a:effectLst/>
                <a:latin typeface="Comic Sans MS" panose="030F0702030302020204" pitchFamily="66" charset="0"/>
              </a:rPr>
              <a:t>ring rich computational resources to mobile users?</a:t>
            </a:r>
          </a:p>
          <a:p>
            <a:pPr lvl="1"/>
            <a:endParaRPr lang="en-US" sz="2000" b="0" i="0" dirty="0">
              <a:solidFill>
                <a:schemeClr val="tx1"/>
              </a:solidFill>
              <a:effectLst/>
              <a:latin typeface="Comic Sans MS" panose="030F0702030302020204" pitchFamily="66" charset="0"/>
            </a:endParaRPr>
          </a:p>
          <a:p>
            <a:pPr lvl="1"/>
            <a:endParaRPr lang="en-US" sz="2000" b="0" i="0" dirty="0">
              <a:solidFill>
                <a:schemeClr val="tx1"/>
              </a:solidFill>
              <a:effectLst/>
              <a:latin typeface="Comic Sans MS" panose="030F0702030302020204" pitchFamily="66" charset="0"/>
            </a:endParaRPr>
          </a:p>
          <a:p>
            <a:pPr lvl="1"/>
            <a:endParaRPr lang="en-US" sz="2000" b="0" i="0" dirty="0">
              <a:solidFill>
                <a:schemeClr val="tx1"/>
              </a:solidFill>
              <a:effectLst/>
              <a:latin typeface="Comic Sans MS" panose="030F0702030302020204" pitchFamily="66" charset="0"/>
            </a:endParaRPr>
          </a:p>
          <a:p>
            <a:pPr lvl="1">
              <a:lnSpc>
                <a:spcPts val="2800"/>
              </a:lnSpc>
            </a:pPr>
            <a:endParaRPr lang="en-US" sz="1900" dirty="0">
              <a:latin typeface="Comic Sans MS" panose="030F0702030302020204" pitchFamily="66" charset="0"/>
              <a:sym typeface="Comic Sans MS"/>
            </a:endParaRPr>
          </a:p>
          <a:p>
            <a:pPr marL="457200" lvl="1" indent="0">
              <a:lnSpc>
                <a:spcPts val="2800"/>
              </a:lnSpc>
              <a:buNone/>
            </a:pPr>
            <a:endParaRPr lang="en-US" sz="1900" dirty="0">
              <a:latin typeface="Comic Sans MS" panose="030F0702030302020204" pitchFamily="66" charset="0"/>
              <a:sym typeface="Comic Sans MS"/>
            </a:endParaRPr>
          </a:p>
          <a:p>
            <a:pPr lvl="1">
              <a:lnSpc>
                <a:spcPts val="2800"/>
              </a:lnSpc>
            </a:pPr>
            <a:endParaRPr lang="en-US" sz="1900" dirty="0">
              <a:latin typeface="Comic Sans MS" panose="030F0702030302020204" pitchFamily="66" charset="0"/>
              <a:sym typeface="Comic Sans MS"/>
            </a:endParaRPr>
          </a:p>
          <a:p>
            <a:pPr lvl="1">
              <a:lnSpc>
                <a:spcPts val="2800"/>
              </a:lnSpc>
            </a:pPr>
            <a:endParaRPr lang="en-US" sz="800" dirty="0">
              <a:latin typeface="Comic Sans MS" panose="030F0702030302020204" pitchFamily="66" charset="0"/>
              <a:sym typeface="Comic Sans MS"/>
            </a:endParaRPr>
          </a:p>
          <a:p>
            <a:pPr marL="115887" indent="0">
              <a:lnSpc>
                <a:spcPts val="4000"/>
              </a:lnSpc>
              <a:spcBef>
                <a:spcPts val="600"/>
              </a:spcBef>
              <a:buSzPct val="70000"/>
              <a:buNone/>
              <a:defRPr sz="2000">
                <a:latin typeface="Comic Sans MS"/>
                <a:ea typeface="Comic Sans MS"/>
                <a:cs typeface="Comic Sans MS"/>
                <a:sym typeface="Comic Sans MS"/>
              </a:defRPr>
            </a:pPr>
            <a:endParaRPr lang="en-US" altLang="zh-CN" sz="1800" dirty="0">
              <a:latin typeface="Comic Sans MS" charset="0"/>
              <a:ea typeface="Comic Sans MS" charset="0"/>
              <a:cs typeface="Comic Sans MS" charset="0"/>
            </a:endParaRPr>
          </a:p>
        </p:txBody>
      </p:sp>
      <p:sp>
        <p:nvSpPr>
          <p:cNvPr id="7" name="Content Placeholder 6">
            <a:extLst>
              <a:ext uri="{FF2B5EF4-FFF2-40B4-BE49-F238E27FC236}">
                <a16:creationId xmlns:a16="http://schemas.microsoft.com/office/drawing/2014/main" id="{04B65C8E-AE95-454E-A31E-78F10F4808C6}"/>
              </a:ext>
            </a:extLst>
          </p:cNvPr>
          <p:cNvSpPr>
            <a:spLocks noGrp="1"/>
          </p:cNvSpPr>
          <p:nvPr>
            <p:ph sz="half" idx="2"/>
          </p:nvPr>
        </p:nvSpPr>
        <p:spPr>
          <a:xfrm>
            <a:off x="4751798" y="1524794"/>
            <a:ext cx="4038600" cy="4529138"/>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r>
              <a:rPr lang="en-US" sz="1800" dirty="0">
                <a:latin typeface="Comic Sans MS" panose="030F0702030302020204" pitchFamily="66" charset="0"/>
              </a:rPr>
              <a:t>50 billion IoT devices by 2020</a:t>
            </a:r>
          </a:p>
        </p:txBody>
      </p:sp>
      <p:sp>
        <p:nvSpPr>
          <p:cNvPr id="4" name="Footer Placeholder 3">
            <a:extLst>
              <a:ext uri="{FF2B5EF4-FFF2-40B4-BE49-F238E27FC236}">
                <a16:creationId xmlns:a16="http://schemas.microsoft.com/office/drawing/2014/main" id="{DBC69E48-58FC-4D98-9274-09A990921BC7}"/>
              </a:ext>
            </a:extLst>
          </p:cNvPr>
          <p:cNvSpPr>
            <a:spLocks noGrp="1"/>
          </p:cNvSpPr>
          <p:nvPr>
            <p:ph type="ftr" idx="11"/>
          </p:nvPr>
        </p:nvSpPr>
        <p:spPr/>
        <p:txBody>
          <a:bodyPr/>
          <a:lstStyle/>
          <a:p>
            <a:pPr>
              <a:defRPr/>
            </a:pPr>
            <a:endParaRPr lang="en-GB" altLang="zh-CN" dirty="0"/>
          </a:p>
        </p:txBody>
      </p:sp>
      <p:sp>
        <p:nvSpPr>
          <p:cNvPr id="116" name="TextBox 115"/>
          <p:cNvSpPr txBox="1"/>
          <p:nvPr/>
        </p:nvSpPr>
        <p:spPr>
          <a:xfrm>
            <a:off x="4413107" y="6544719"/>
            <a:ext cx="191760" cy="2942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en-US" sz="1000" dirty="0">
                <a:latin typeface="Comic Sans MS" panose="030F0702030302020204" pitchFamily="66" charset="0"/>
              </a:rPr>
              <a:t>TX</a:t>
            </a:r>
            <a:endParaRPr kumimoji="0" lang="en-US" sz="1000" b="0" i="0" u="none" strike="noStrike" cap="none" spc="0" normalizeH="0" baseline="0" dirty="0">
              <a:ln>
                <a:noFill/>
              </a:ln>
              <a:solidFill>
                <a:srgbClr val="000000"/>
              </a:solidFill>
              <a:effectLst/>
              <a:uFillTx/>
              <a:latin typeface="Comic Sans MS" panose="030F0702030302020204" pitchFamily="66" charset="0"/>
              <a:sym typeface="Helvetica"/>
            </a:endParaRPr>
          </a:p>
        </p:txBody>
      </p:sp>
      <p:pic>
        <p:nvPicPr>
          <p:cNvPr id="6" name="Picture 5">
            <a:extLst>
              <a:ext uri="{FF2B5EF4-FFF2-40B4-BE49-F238E27FC236}">
                <a16:creationId xmlns:a16="http://schemas.microsoft.com/office/drawing/2014/main" id="{D557DC42-1C46-4271-934A-162D76632CF7}"/>
              </a:ext>
            </a:extLst>
          </p:cNvPr>
          <p:cNvPicPr>
            <a:picLocks noChangeAspect="1"/>
          </p:cNvPicPr>
          <p:nvPr/>
        </p:nvPicPr>
        <p:blipFill>
          <a:blip r:embed="rId3"/>
          <a:stretch>
            <a:fillRect/>
          </a:stretch>
        </p:blipFill>
        <p:spPr>
          <a:xfrm>
            <a:off x="4737243" y="1565491"/>
            <a:ext cx="4575108" cy="4162479"/>
          </a:xfrm>
          <a:prstGeom prst="rect">
            <a:avLst/>
          </a:prstGeom>
        </p:spPr>
      </p:pic>
      <p:sp>
        <p:nvSpPr>
          <p:cNvPr id="8" name="TextBox 7">
            <a:extLst>
              <a:ext uri="{FF2B5EF4-FFF2-40B4-BE49-F238E27FC236}">
                <a16:creationId xmlns:a16="http://schemas.microsoft.com/office/drawing/2014/main" id="{69A29D7A-B847-4F68-93D6-0A59E719FBD1}"/>
              </a:ext>
            </a:extLst>
          </p:cNvPr>
          <p:cNvSpPr txBox="1"/>
          <p:nvPr/>
        </p:nvSpPr>
        <p:spPr>
          <a:xfrm>
            <a:off x="671333" y="5929166"/>
            <a:ext cx="184731" cy="353943"/>
          </a:xfrm>
          <a:prstGeom prst="rect">
            <a:avLst/>
          </a:prstGeom>
          <a:noFill/>
        </p:spPr>
        <p:txBody>
          <a:bodyPr wrap="none" rtlCol="0">
            <a:spAutoFit/>
          </a:bodyPr>
          <a:lstStyle/>
          <a:p>
            <a:endParaRPr lang="en-US" sz="1700" dirty="0">
              <a:solidFill>
                <a:schemeClr val="bg1">
                  <a:lumMod val="50000"/>
                </a:schemeClr>
              </a:solidFill>
              <a:latin typeface="Comic Sans MS" panose="030F0702030302020204" pitchFamily="66" charset="0"/>
            </a:endParaRPr>
          </a:p>
        </p:txBody>
      </p:sp>
    </p:spTree>
    <p:extLst>
      <p:ext uri="{BB962C8B-B14F-4D97-AF65-F5344CB8AC3E}">
        <p14:creationId xmlns:p14="http://schemas.microsoft.com/office/powerpoint/2010/main" val="2640736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6151"/>
            <a:ext cx="8506677" cy="1141412"/>
          </a:xfrm>
        </p:spPr>
        <p:txBody>
          <a:bodyPr/>
          <a:lstStyle/>
          <a:p>
            <a:r>
              <a:rPr lang="en-US" altLang="zh-CN" dirty="0">
                <a:latin typeface="Comic Sans MS" charset="0"/>
                <a:ea typeface="Comic Sans MS" charset="0"/>
                <a:cs typeface="Comic Sans MS" charset="0"/>
              </a:rPr>
              <a:t> DNN Inferencing</a:t>
            </a:r>
            <a:endParaRPr lang="en-US" sz="2400" dirty="0">
              <a:latin typeface="Comic Sans MS" charset="0"/>
              <a:ea typeface="Comic Sans MS" charset="0"/>
              <a:cs typeface="Comic Sans MS" charset="0"/>
            </a:endParaRPr>
          </a:p>
        </p:txBody>
      </p:sp>
      <p:sp>
        <p:nvSpPr>
          <p:cNvPr id="3" name="Content Placeholder 2"/>
          <p:cNvSpPr>
            <a:spLocks noGrp="1"/>
          </p:cNvSpPr>
          <p:nvPr>
            <p:ph idx="1"/>
          </p:nvPr>
        </p:nvSpPr>
        <p:spPr>
          <a:xfrm>
            <a:off x="810940" y="1693349"/>
            <a:ext cx="7799187" cy="2910485"/>
          </a:xfrm>
          <a:noFill/>
          <a:ln>
            <a:noFill/>
          </a:ln>
        </p:spPr>
        <p:txBody>
          <a:bodyPr/>
          <a:lstStyle/>
          <a:p>
            <a:pPr>
              <a:lnSpc>
                <a:spcPts val="2800"/>
              </a:lnSpc>
            </a:pPr>
            <a:r>
              <a:rPr lang="en-US" altLang="zh-CN" sz="2400" dirty="0">
                <a:latin typeface="Comic Sans MS" charset="0"/>
                <a:ea typeface="Comic Sans MS" charset="0"/>
                <a:cs typeface="Comic Sans MS" charset="0"/>
              </a:rPr>
              <a:t>Deep Neural Networks (</a:t>
            </a:r>
            <a:r>
              <a:rPr lang="en-US" altLang="zh-CN" sz="2400" dirty="0">
                <a:solidFill>
                  <a:srgbClr val="0070C0"/>
                </a:solidFill>
                <a:latin typeface="Comic Sans MS" charset="0"/>
                <a:ea typeface="Comic Sans MS" charset="0"/>
                <a:cs typeface="Comic Sans MS" charset="0"/>
              </a:rPr>
              <a:t>DNNs</a:t>
            </a:r>
            <a:r>
              <a:rPr lang="en-US" altLang="zh-CN" sz="2400" dirty="0">
                <a:latin typeface="Comic Sans MS" charset="0"/>
                <a:ea typeface="Comic Sans MS" charset="0"/>
                <a:cs typeface="Comic Sans MS" charset="0"/>
              </a:rPr>
              <a:t>)</a:t>
            </a:r>
          </a:p>
          <a:p>
            <a:pPr lvl="1">
              <a:lnSpc>
                <a:spcPts val="2800"/>
              </a:lnSpc>
            </a:pPr>
            <a:r>
              <a:rPr lang="en-US" altLang="zh-CN" sz="2000" dirty="0">
                <a:solidFill>
                  <a:schemeClr val="tx1"/>
                </a:solidFill>
                <a:latin typeface="Comic Sans MS" panose="030F0702030302020204" pitchFamily="66" charset="0"/>
                <a:ea typeface="Comic Sans MS" charset="0"/>
                <a:cs typeface="Comic Sans MS" charset="0"/>
              </a:rPr>
              <a:t>Technologies:  GPU (graphic) and TPU (tensor)</a:t>
            </a:r>
            <a:endParaRPr lang="en-US" sz="2400" dirty="0">
              <a:solidFill>
                <a:srgbClr val="0070C0"/>
              </a:solidFill>
              <a:latin typeface="Comic Sans MS" panose="030F0702030302020204" pitchFamily="66" charset="0"/>
              <a:sym typeface="Comic Sans MS"/>
            </a:endParaRPr>
          </a:p>
          <a:p>
            <a:pPr>
              <a:lnSpc>
                <a:spcPts val="2800"/>
              </a:lnSpc>
            </a:pPr>
            <a:r>
              <a:rPr lang="en-US" altLang="zh-CN" sz="2500" dirty="0">
                <a:latin typeface="Comic Sans MS" charset="0"/>
                <a:ea typeface="Comic Sans MS" charset="0"/>
                <a:cs typeface="Comic Sans MS" charset="0"/>
              </a:rPr>
              <a:t>AI applications</a:t>
            </a:r>
          </a:p>
          <a:p>
            <a:pPr lvl="1">
              <a:lnSpc>
                <a:spcPts val="2800"/>
              </a:lnSpc>
            </a:pPr>
            <a:r>
              <a:rPr lang="en-US" sz="1900" dirty="0">
                <a:latin typeface="Comic Sans MS" panose="030F0702030302020204" pitchFamily="66" charset="0"/>
                <a:sym typeface="Comic Sans MS"/>
              </a:rPr>
              <a:t>Computer vision: </a:t>
            </a:r>
            <a:r>
              <a:rPr lang="en-US" sz="1900" dirty="0" err="1">
                <a:latin typeface="Comic Sans MS" panose="030F0702030302020204" pitchFamily="66" charset="0"/>
                <a:sym typeface="Comic Sans MS"/>
              </a:rPr>
              <a:t>AlexNet</a:t>
            </a:r>
            <a:r>
              <a:rPr lang="en-US" sz="1900" dirty="0">
                <a:latin typeface="Comic Sans MS" panose="030F0702030302020204" pitchFamily="66" charset="0"/>
                <a:sym typeface="Comic Sans MS"/>
              </a:rPr>
              <a:t>, VGG-16, Inception, </a:t>
            </a:r>
            <a:r>
              <a:rPr lang="en-US" sz="1900" dirty="0" err="1">
                <a:latin typeface="Comic Sans MS" panose="030F0702030302020204" pitchFamily="66" charset="0"/>
                <a:sym typeface="Comic Sans MS"/>
              </a:rPr>
              <a:t>RandWire</a:t>
            </a:r>
            <a:endParaRPr lang="en-US" sz="1900" dirty="0">
              <a:latin typeface="Comic Sans MS" panose="030F0702030302020204" pitchFamily="66" charset="0"/>
              <a:sym typeface="Comic Sans MS"/>
            </a:endParaRPr>
          </a:p>
          <a:p>
            <a:pPr lvl="1">
              <a:lnSpc>
                <a:spcPts val="2800"/>
              </a:lnSpc>
            </a:pPr>
            <a:r>
              <a:rPr lang="en-US" sz="1900" dirty="0">
                <a:latin typeface="Comic Sans MS" panose="030F0702030302020204" pitchFamily="66" charset="0"/>
                <a:sym typeface="Comic Sans MS"/>
              </a:rPr>
              <a:t>Natural language processing: GPT-3</a:t>
            </a:r>
          </a:p>
          <a:p>
            <a:pPr>
              <a:lnSpc>
                <a:spcPts val="2800"/>
              </a:lnSpc>
            </a:pPr>
            <a:r>
              <a:rPr lang="en-US" sz="2400" dirty="0">
                <a:latin typeface="Comic Sans MS" panose="030F0702030302020204" pitchFamily="66" charset="0"/>
                <a:sym typeface="Comic Sans MS"/>
              </a:rPr>
              <a:t>Graph models of DNNs</a:t>
            </a:r>
          </a:p>
          <a:p>
            <a:pPr marL="457200" lvl="1" indent="0">
              <a:lnSpc>
                <a:spcPts val="2800"/>
              </a:lnSpc>
              <a:buNone/>
            </a:pPr>
            <a:endParaRPr lang="en-US" sz="1900" dirty="0">
              <a:latin typeface="Comic Sans MS" panose="030F0702030302020204" pitchFamily="66" charset="0"/>
              <a:sym typeface="Comic Sans MS"/>
            </a:endParaRPr>
          </a:p>
          <a:p>
            <a:pPr lvl="1">
              <a:lnSpc>
                <a:spcPts val="2800"/>
              </a:lnSpc>
            </a:pPr>
            <a:endParaRPr lang="en-US" sz="1900" dirty="0">
              <a:latin typeface="Comic Sans MS" panose="030F0702030302020204" pitchFamily="66" charset="0"/>
              <a:sym typeface="Comic Sans MS"/>
            </a:endParaRPr>
          </a:p>
          <a:p>
            <a:pPr lvl="1">
              <a:lnSpc>
                <a:spcPts val="2800"/>
              </a:lnSpc>
            </a:pPr>
            <a:endParaRPr lang="en-US" sz="800" dirty="0">
              <a:latin typeface="Comic Sans MS" panose="030F0702030302020204" pitchFamily="66" charset="0"/>
              <a:sym typeface="Comic Sans MS"/>
            </a:endParaRPr>
          </a:p>
          <a:p>
            <a:pPr marL="115887" indent="0">
              <a:lnSpc>
                <a:spcPts val="4000"/>
              </a:lnSpc>
              <a:spcBef>
                <a:spcPts val="600"/>
              </a:spcBef>
              <a:buSzPct val="70000"/>
              <a:buNone/>
              <a:defRPr sz="2000">
                <a:latin typeface="Comic Sans MS"/>
                <a:ea typeface="Comic Sans MS"/>
                <a:cs typeface="Comic Sans MS"/>
                <a:sym typeface="Comic Sans MS"/>
              </a:defRPr>
            </a:pPr>
            <a:endParaRPr lang="en-US" altLang="zh-CN" sz="1800" dirty="0">
              <a:latin typeface="Comic Sans MS" charset="0"/>
              <a:ea typeface="Comic Sans MS" charset="0"/>
              <a:cs typeface="Comic Sans MS" charset="0"/>
            </a:endParaRPr>
          </a:p>
        </p:txBody>
      </p:sp>
      <p:sp>
        <p:nvSpPr>
          <p:cNvPr id="116" name="TextBox 115"/>
          <p:cNvSpPr txBox="1"/>
          <p:nvPr/>
        </p:nvSpPr>
        <p:spPr>
          <a:xfrm>
            <a:off x="4413107" y="6544719"/>
            <a:ext cx="191760" cy="2942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en-US" sz="1000" dirty="0">
                <a:latin typeface="Comic Sans MS" panose="030F0702030302020204" pitchFamily="66" charset="0"/>
              </a:rPr>
              <a:t>TX</a:t>
            </a:r>
            <a:endParaRPr kumimoji="0" lang="en-US" sz="1000" b="0" i="0" u="none" strike="noStrike" cap="none" spc="0" normalizeH="0" baseline="0" dirty="0">
              <a:ln>
                <a:noFill/>
              </a:ln>
              <a:solidFill>
                <a:srgbClr val="000000"/>
              </a:solidFill>
              <a:effectLst/>
              <a:uFillTx/>
              <a:latin typeface="Comic Sans MS" panose="030F0702030302020204" pitchFamily="66" charset="0"/>
              <a:sym typeface="Helvetica"/>
            </a:endParaRPr>
          </a:p>
        </p:txBody>
      </p:sp>
      <p:sp>
        <p:nvSpPr>
          <p:cNvPr id="4" name="Footer Placeholder 3">
            <a:extLst>
              <a:ext uri="{FF2B5EF4-FFF2-40B4-BE49-F238E27FC236}">
                <a16:creationId xmlns:a16="http://schemas.microsoft.com/office/drawing/2014/main" id="{DBC69E48-58FC-4D98-9274-09A990921BC7}"/>
              </a:ext>
            </a:extLst>
          </p:cNvPr>
          <p:cNvSpPr>
            <a:spLocks noGrp="1"/>
          </p:cNvSpPr>
          <p:nvPr>
            <p:ph type="ftr" idx="11"/>
          </p:nvPr>
        </p:nvSpPr>
        <p:spPr/>
        <p:txBody>
          <a:bodyPr/>
          <a:lstStyle/>
          <a:p>
            <a:pPr>
              <a:defRPr/>
            </a:pPr>
            <a:endParaRPr lang="en-GB" altLang="zh-CN" dirty="0"/>
          </a:p>
        </p:txBody>
      </p:sp>
      <p:pic>
        <p:nvPicPr>
          <p:cNvPr id="30" name="Picture 29">
            <a:extLst>
              <a:ext uri="{FF2B5EF4-FFF2-40B4-BE49-F238E27FC236}">
                <a16:creationId xmlns:a16="http://schemas.microsoft.com/office/drawing/2014/main" id="{B91CE5DB-08CE-7D4B-BD5D-E49ADDA09A82}"/>
              </a:ext>
            </a:extLst>
          </p:cNvPr>
          <p:cNvPicPr>
            <a:picLocks noChangeAspect="1"/>
          </p:cNvPicPr>
          <p:nvPr/>
        </p:nvPicPr>
        <p:blipFill>
          <a:blip r:embed="rId3"/>
          <a:stretch>
            <a:fillRect/>
          </a:stretch>
        </p:blipFill>
        <p:spPr>
          <a:xfrm>
            <a:off x="1222659" y="4262994"/>
            <a:ext cx="6975748" cy="1877855"/>
          </a:xfrm>
          <a:prstGeom prst="rect">
            <a:avLst/>
          </a:prstGeom>
        </p:spPr>
      </p:pic>
    </p:spTree>
    <p:extLst>
      <p:ext uri="{BB962C8B-B14F-4D97-AF65-F5344CB8AC3E}">
        <p14:creationId xmlns:p14="http://schemas.microsoft.com/office/powerpoint/2010/main" val="1517762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6151"/>
            <a:ext cx="8506677" cy="1141412"/>
          </a:xfrm>
        </p:spPr>
        <p:txBody>
          <a:bodyPr/>
          <a:lstStyle/>
          <a:p>
            <a:r>
              <a:rPr lang="en-US" altLang="zh-CN" dirty="0">
                <a:latin typeface="Comic Sans MS" charset="0"/>
                <a:ea typeface="Comic Sans MS" charset="0"/>
                <a:cs typeface="Comic Sans MS" charset="0"/>
              </a:rPr>
              <a:t>Convolution NNs</a:t>
            </a:r>
            <a:endParaRPr lang="en-US" sz="2400" dirty="0">
              <a:latin typeface="Comic Sans MS" charset="0"/>
              <a:ea typeface="Comic Sans MS" charset="0"/>
              <a:cs typeface="Comic Sans MS" charset="0"/>
            </a:endParaRPr>
          </a:p>
        </p:txBody>
      </p:sp>
      <p:sp>
        <p:nvSpPr>
          <p:cNvPr id="3" name="Content Placeholder 2"/>
          <p:cNvSpPr>
            <a:spLocks noGrp="1"/>
          </p:cNvSpPr>
          <p:nvPr>
            <p:ph idx="1"/>
          </p:nvPr>
        </p:nvSpPr>
        <p:spPr>
          <a:xfrm>
            <a:off x="457198" y="1931110"/>
            <a:ext cx="8637858" cy="2910485"/>
          </a:xfrm>
          <a:noFill/>
          <a:ln>
            <a:noFill/>
          </a:ln>
        </p:spPr>
        <p:txBody>
          <a:bodyPr/>
          <a:lstStyle/>
          <a:p>
            <a:pPr>
              <a:lnSpc>
                <a:spcPts val="2800"/>
              </a:lnSpc>
            </a:pPr>
            <a:r>
              <a:rPr lang="en-US" altLang="zh-CN" sz="2000" dirty="0">
                <a:latin typeface="Comic Sans MS" charset="0"/>
                <a:ea typeface="Comic Sans MS" charset="0"/>
                <a:cs typeface="Comic Sans MS" charset="0"/>
              </a:rPr>
              <a:t>CNNs (image classification)</a:t>
            </a:r>
          </a:p>
          <a:p>
            <a:pPr>
              <a:lnSpc>
                <a:spcPts val="2800"/>
              </a:lnSpc>
            </a:pPr>
            <a:r>
              <a:rPr lang="en-US" sz="2000" dirty="0">
                <a:latin typeface="Comic Sans MS" panose="030F0702030302020204" pitchFamily="66" charset="0"/>
                <a:sym typeface="Comic Sans MS"/>
              </a:rPr>
              <a:t>convolution (filtering), pooling (max/avg), fully-connected (neurons)</a:t>
            </a:r>
          </a:p>
          <a:p>
            <a:pPr marL="457200" lvl="1" indent="0">
              <a:lnSpc>
                <a:spcPts val="2800"/>
              </a:lnSpc>
              <a:buNone/>
            </a:pPr>
            <a:endParaRPr lang="en-US" sz="1900" dirty="0">
              <a:latin typeface="Comic Sans MS" panose="030F0702030302020204" pitchFamily="66" charset="0"/>
              <a:sym typeface="Comic Sans MS"/>
            </a:endParaRPr>
          </a:p>
          <a:p>
            <a:pPr lvl="1">
              <a:lnSpc>
                <a:spcPts val="2800"/>
              </a:lnSpc>
            </a:pPr>
            <a:endParaRPr lang="en-US" sz="1900" dirty="0">
              <a:latin typeface="Comic Sans MS" panose="030F0702030302020204" pitchFamily="66" charset="0"/>
              <a:sym typeface="Comic Sans MS"/>
            </a:endParaRPr>
          </a:p>
          <a:p>
            <a:pPr lvl="1">
              <a:lnSpc>
                <a:spcPts val="2800"/>
              </a:lnSpc>
            </a:pPr>
            <a:endParaRPr lang="en-US" sz="800" dirty="0">
              <a:latin typeface="Comic Sans MS" panose="030F0702030302020204" pitchFamily="66" charset="0"/>
              <a:sym typeface="Comic Sans MS"/>
            </a:endParaRPr>
          </a:p>
          <a:p>
            <a:pPr marL="115887" indent="0">
              <a:lnSpc>
                <a:spcPts val="4000"/>
              </a:lnSpc>
              <a:spcBef>
                <a:spcPts val="600"/>
              </a:spcBef>
              <a:buSzPct val="70000"/>
              <a:buNone/>
              <a:defRPr sz="2000">
                <a:latin typeface="Comic Sans MS"/>
                <a:ea typeface="Comic Sans MS"/>
                <a:cs typeface="Comic Sans MS"/>
                <a:sym typeface="Comic Sans MS"/>
              </a:defRPr>
            </a:pPr>
            <a:endParaRPr lang="en-US" altLang="zh-CN" sz="1800" dirty="0">
              <a:latin typeface="Comic Sans MS" charset="0"/>
              <a:ea typeface="Comic Sans MS" charset="0"/>
              <a:cs typeface="Comic Sans MS" charset="0"/>
            </a:endParaRPr>
          </a:p>
        </p:txBody>
      </p:sp>
      <p:sp>
        <p:nvSpPr>
          <p:cNvPr id="116" name="TextBox 115"/>
          <p:cNvSpPr txBox="1"/>
          <p:nvPr/>
        </p:nvSpPr>
        <p:spPr>
          <a:xfrm>
            <a:off x="4413107" y="6544719"/>
            <a:ext cx="191760" cy="2942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en-US" sz="1000" dirty="0">
                <a:latin typeface="Comic Sans MS" panose="030F0702030302020204" pitchFamily="66" charset="0"/>
              </a:rPr>
              <a:t>TX</a:t>
            </a:r>
            <a:endParaRPr kumimoji="0" lang="en-US" sz="1000" b="0" i="0" u="none" strike="noStrike" cap="none" spc="0" normalizeH="0" baseline="0" dirty="0">
              <a:ln>
                <a:noFill/>
              </a:ln>
              <a:solidFill>
                <a:srgbClr val="000000"/>
              </a:solidFill>
              <a:effectLst/>
              <a:uFillTx/>
              <a:latin typeface="Comic Sans MS" panose="030F0702030302020204" pitchFamily="66" charset="0"/>
              <a:sym typeface="Helvetica"/>
            </a:endParaRPr>
          </a:p>
        </p:txBody>
      </p:sp>
      <p:sp>
        <p:nvSpPr>
          <p:cNvPr id="4" name="Footer Placeholder 3">
            <a:extLst>
              <a:ext uri="{FF2B5EF4-FFF2-40B4-BE49-F238E27FC236}">
                <a16:creationId xmlns:a16="http://schemas.microsoft.com/office/drawing/2014/main" id="{DBC69E48-58FC-4D98-9274-09A990921BC7}"/>
              </a:ext>
            </a:extLst>
          </p:cNvPr>
          <p:cNvSpPr>
            <a:spLocks noGrp="1"/>
          </p:cNvSpPr>
          <p:nvPr>
            <p:ph type="ftr" idx="11"/>
          </p:nvPr>
        </p:nvSpPr>
        <p:spPr/>
        <p:txBody>
          <a:bodyPr/>
          <a:lstStyle/>
          <a:p>
            <a:pPr>
              <a:defRPr/>
            </a:pPr>
            <a:endParaRPr lang="en-GB" altLang="zh-CN" dirty="0"/>
          </a:p>
        </p:txBody>
      </p:sp>
      <p:pic>
        <p:nvPicPr>
          <p:cNvPr id="7" name="Picture 6">
            <a:extLst>
              <a:ext uri="{FF2B5EF4-FFF2-40B4-BE49-F238E27FC236}">
                <a16:creationId xmlns:a16="http://schemas.microsoft.com/office/drawing/2014/main" id="{0B46197A-1FDE-45A6-8714-6830BA206D85}"/>
              </a:ext>
            </a:extLst>
          </p:cNvPr>
          <p:cNvPicPr>
            <a:picLocks noChangeAspect="1"/>
          </p:cNvPicPr>
          <p:nvPr/>
        </p:nvPicPr>
        <p:blipFill>
          <a:blip r:embed="rId3"/>
          <a:stretch>
            <a:fillRect/>
          </a:stretch>
        </p:blipFill>
        <p:spPr>
          <a:xfrm>
            <a:off x="1742146" y="4601165"/>
            <a:ext cx="5658119" cy="2043210"/>
          </a:xfrm>
          <a:prstGeom prst="rect">
            <a:avLst/>
          </a:prstGeom>
        </p:spPr>
      </p:pic>
      <p:pic>
        <p:nvPicPr>
          <p:cNvPr id="1026" name="Picture 2" descr="[apng-to-gif output image]">
            <a:extLst>
              <a:ext uri="{FF2B5EF4-FFF2-40B4-BE49-F238E27FC236}">
                <a16:creationId xmlns:a16="http://schemas.microsoft.com/office/drawing/2014/main" id="{C8E9E877-BA1D-E54F-98A4-D4D285071F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7120" y="3012840"/>
            <a:ext cx="3461867" cy="15049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png-to-gif output image]">
            <a:extLst>
              <a:ext uri="{FF2B5EF4-FFF2-40B4-BE49-F238E27FC236}">
                <a16:creationId xmlns:a16="http://schemas.microsoft.com/office/drawing/2014/main" id="{0112C2DE-7977-7341-9E2F-BA2645EA05D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0" y="2940388"/>
            <a:ext cx="2398900" cy="166077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D56A092-A552-42DB-9177-97BC656CB0A0}"/>
              </a:ext>
            </a:extLst>
          </p:cNvPr>
          <p:cNvPicPr>
            <a:picLocks noChangeAspect="1"/>
          </p:cNvPicPr>
          <p:nvPr/>
        </p:nvPicPr>
        <p:blipFill>
          <a:blip r:embed="rId6"/>
          <a:stretch>
            <a:fillRect/>
          </a:stretch>
        </p:blipFill>
        <p:spPr>
          <a:xfrm>
            <a:off x="4545520" y="411415"/>
            <a:ext cx="4370462" cy="1960330"/>
          </a:xfrm>
          <a:prstGeom prst="rect">
            <a:avLst/>
          </a:prstGeom>
        </p:spPr>
      </p:pic>
    </p:spTree>
    <p:extLst>
      <p:ext uri="{BB962C8B-B14F-4D97-AF65-F5344CB8AC3E}">
        <p14:creationId xmlns:p14="http://schemas.microsoft.com/office/powerpoint/2010/main" val="56636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latin typeface="Comic Sans MS" charset="0"/>
                <a:ea typeface="Comic Sans MS" charset="0"/>
                <a:cs typeface="Comic Sans MS" charset="0"/>
              </a:rPr>
              <a:t>Sample CNNs</a:t>
            </a:r>
            <a:endParaRPr lang="en-US" sz="2400" dirty="0">
              <a:latin typeface="Comic Sans MS" charset="0"/>
              <a:ea typeface="Comic Sans MS" charset="0"/>
              <a:cs typeface="Comic Sans MS" charset="0"/>
            </a:endParaRPr>
          </a:p>
        </p:txBody>
      </p:sp>
      <p:sp>
        <p:nvSpPr>
          <p:cNvPr id="3" name="Content Placeholder 2"/>
          <p:cNvSpPr>
            <a:spLocks noGrp="1"/>
          </p:cNvSpPr>
          <p:nvPr>
            <p:ph idx="1"/>
          </p:nvPr>
        </p:nvSpPr>
        <p:spPr>
          <a:xfrm>
            <a:off x="306387" y="1433247"/>
            <a:ext cx="8228013" cy="4529138"/>
          </a:xfrm>
          <a:noFill/>
          <a:ln>
            <a:noFill/>
          </a:ln>
        </p:spPr>
        <p:txBody>
          <a:bodyPr/>
          <a:lstStyle/>
          <a:p>
            <a:pPr marL="457200" lvl="1" indent="0">
              <a:lnSpc>
                <a:spcPts val="2800"/>
              </a:lnSpc>
              <a:buNone/>
            </a:pPr>
            <a:r>
              <a:rPr lang="en-US" sz="2400" dirty="0" err="1">
                <a:latin typeface="Comic Sans MS" panose="030F0702030302020204" pitchFamily="66" charset="0"/>
                <a:sym typeface="Comic Sans MS"/>
              </a:rPr>
              <a:t>AlexNet</a:t>
            </a:r>
            <a:r>
              <a:rPr lang="en-US" sz="2400" dirty="0">
                <a:latin typeface="Comic Sans MS" panose="030F0702030302020204" pitchFamily="66" charset="0"/>
                <a:sym typeface="Comic Sans MS"/>
              </a:rPr>
              <a:t>  </a:t>
            </a:r>
            <a:r>
              <a:rPr lang="en-US" sz="1800" dirty="0">
                <a:latin typeface="Comic Sans MS" panose="030F0702030302020204" pitchFamily="66" charset="0"/>
                <a:sym typeface="Comic Sans MS"/>
              </a:rPr>
              <a:t>(</a:t>
            </a:r>
            <a:r>
              <a:rPr lang="en-US" sz="1800" dirty="0">
                <a:solidFill>
                  <a:srgbClr val="C00000"/>
                </a:solidFill>
                <a:latin typeface="Comic Sans MS" panose="030F0702030302020204" pitchFamily="66" charset="0"/>
                <a:sym typeface="Comic Sans MS"/>
              </a:rPr>
              <a:t>Red</a:t>
            </a:r>
            <a:r>
              <a:rPr lang="en-US" sz="1800" dirty="0">
                <a:latin typeface="Comic Sans MS" panose="030F0702030302020204" pitchFamily="66" charset="0"/>
                <a:sym typeface="Comic Sans MS"/>
              </a:rPr>
              <a:t>: CONV, </a:t>
            </a:r>
            <a:r>
              <a:rPr lang="en-US" sz="1800" dirty="0">
                <a:solidFill>
                  <a:schemeClr val="bg1">
                    <a:lumMod val="65000"/>
                  </a:schemeClr>
                </a:solidFill>
                <a:latin typeface="Comic Sans MS" panose="030F0702030302020204" pitchFamily="66" charset="0"/>
                <a:sym typeface="Comic Sans MS"/>
              </a:rPr>
              <a:t>Gray</a:t>
            </a:r>
            <a:r>
              <a:rPr lang="en-US" sz="1800" dirty="0">
                <a:latin typeface="Comic Sans MS" panose="030F0702030302020204" pitchFamily="66" charset="0"/>
                <a:sym typeface="Comic Sans MS"/>
              </a:rPr>
              <a:t>: POOL, </a:t>
            </a:r>
            <a:r>
              <a:rPr lang="en-US" sz="1800" dirty="0">
                <a:solidFill>
                  <a:srgbClr val="0070C0"/>
                </a:solidFill>
                <a:latin typeface="Comic Sans MS" panose="030F0702030302020204" pitchFamily="66" charset="0"/>
                <a:sym typeface="Comic Sans MS"/>
              </a:rPr>
              <a:t>Blue</a:t>
            </a:r>
            <a:r>
              <a:rPr lang="en-US" sz="1800" dirty="0">
                <a:latin typeface="Comic Sans MS" panose="030F0702030302020204" pitchFamily="66" charset="0"/>
                <a:sym typeface="Comic Sans MS"/>
              </a:rPr>
              <a:t>: FC)</a:t>
            </a:r>
          </a:p>
          <a:p>
            <a:pPr marL="457200" lvl="1" indent="0">
              <a:lnSpc>
                <a:spcPts val="2800"/>
              </a:lnSpc>
              <a:buNone/>
            </a:pPr>
            <a:endParaRPr lang="en-US" sz="1900" dirty="0">
              <a:latin typeface="Comic Sans MS" panose="030F0702030302020204" pitchFamily="66" charset="0"/>
              <a:sym typeface="Comic Sans MS"/>
            </a:endParaRPr>
          </a:p>
          <a:p>
            <a:pPr marL="457200" lvl="1" indent="0">
              <a:lnSpc>
                <a:spcPts val="2800"/>
              </a:lnSpc>
              <a:buNone/>
            </a:pPr>
            <a:endParaRPr lang="en-US" sz="1900" dirty="0">
              <a:latin typeface="Comic Sans MS" panose="030F0702030302020204" pitchFamily="66" charset="0"/>
              <a:sym typeface="Comic Sans MS"/>
            </a:endParaRPr>
          </a:p>
          <a:p>
            <a:pPr marL="457200" lvl="1" indent="0">
              <a:lnSpc>
                <a:spcPts val="2800"/>
              </a:lnSpc>
              <a:buNone/>
            </a:pPr>
            <a:endParaRPr lang="en-US" sz="1900" dirty="0">
              <a:latin typeface="Comic Sans MS" panose="030F0702030302020204" pitchFamily="66" charset="0"/>
              <a:sym typeface="Comic Sans MS"/>
            </a:endParaRPr>
          </a:p>
          <a:p>
            <a:pPr lvl="1">
              <a:lnSpc>
                <a:spcPts val="2800"/>
              </a:lnSpc>
            </a:pPr>
            <a:endParaRPr lang="en-US" sz="1900" dirty="0">
              <a:latin typeface="Comic Sans MS" panose="030F0702030302020204" pitchFamily="66" charset="0"/>
              <a:sym typeface="Comic Sans MS"/>
            </a:endParaRPr>
          </a:p>
          <a:p>
            <a:pPr lvl="1">
              <a:lnSpc>
                <a:spcPts val="2800"/>
              </a:lnSpc>
            </a:pPr>
            <a:endParaRPr lang="en-US" sz="800" dirty="0">
              <a:latin typeface="Comic Sans MS" panose="030F0702030302020204" pitchFamily="66" charset="0"/>
              <a:sym typeface="Comic Sans MS"/>
            </a:endParaRPr>
          </a:p>
          <a:p>
            <a:pPr marL="115887" indent="0">
              <a:lnSpc>
                <a:spcPts val="4000"/>
              </a:lnSpc>
              <a:spcBef>
                <a:spcPts val="600"/>
              </a:spcBef>
              <a:buSzPct val="70000"/>
              <a:buNone/>
              <a:defRPr sz="2000">
                <a:latin typeface="Comic Sans MS"/>
                <a:ea typeface="Comic Sans MS"/>
                <a:cs typeface="Comic Sans MS"/>
                <a:sym typeface="Comic Sans MS"/>
              </a:defRPr>
            </a:pPr>
            <a:endParaRPr lang="en-US" altLang="zh-CN" sz="1800" dirty="0">
              <a:latin typeface="Comic Sans MS" charset="0"/>
              <a:ea typeface="Comic Sans MS" charset="0"/>
              <a:cs typeface="Comic Sans MS" charset="0"/>
            </a:endParaRPr>
          </a:p>
        </p:txBody>
      </p:sp>
      <p:sp>
        <p:nvSpPr>
          <p:cNvPr id="116" name="TextBox 115"/>
          <p:cNvSpPr txBox="1"/>
          <p:nvPr/>
        </p:nvSpPr>
        <p:spPr>
          <a:xfrm>
            <a:off x="4413107" y="6544719"/>
            <a:ext cx="191760" cy="2942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en-US" sz="1000" dirty="0">
                <a:latin typeface="Comic Sans MS" panose="030F0702030302020204" pitchFamily="66" charset="0"/>
              </a:rPr>
              <a:t>TX</a:t>
            </a:r>
            <a:endParaRPr kumimoji="0" lang="en-US" sz="1000" b="0" i="0" u="none" strike="noStrike" cap="none" spc="0" normalizeH="0" baseline="0" dirty="0">
              <a:ln>
                <a:noFill/>
              </a:ln>
              <a:solidFill>
                <a:srgbClr val="000000"/>
              </a:solidFill>
              <a:effectLst/>
              <a:uFillTx/>
              <a:latin typeface="Comic Sans MS" panose="030F0702030302020204" pitchFamily="66" charset="0"/>
              <a:sym typeface="Helvetica"/>
            </a:endParaRPr>
          </a:p>
        </p:txBody>
      </p:sp>
      <p:pic>
        <p:nvPicPr>
          <p:cNvPr id="5" name="Picture 4">
            <a:extLst>
              <a:ext uri="{FF2B5EF4-FFF2-40B4-BE49-F238E27FC236}">
                <a16:creationId xmlns:a16="http://schemas.microsoft.com/office/drawing/2014/main" id="{E379471F-7D48-4FD8-A167-9C67AFFED51B}"/>
              </a:ext>
            </a:extLst>
          </p:cNvPr>
          <p:cNvPicPr>
            <a:picLocks noChangeAspect="1"/>
          </p:cNvPicPr>
          <p:nvPr/>
        </p:nvPicPr>
        <p:blipFill>
          <a:blip r:embed="rId3"/>
          <a:stretch>
            <a:fillRect/>
          </a:stretch>
        </p:blipFill>
        <p:spPr>
          <a:xfrm>
            <a:off x="803431" y="1811268"/>
            <a:ext cx="7976293" cy="1479550"/>
          </a:xfrm>
          <a:prstGeom prst="rect">
            <a:avLst/>
          </a:prstGeom>
        </p:spPr>
      </p:pic>
      <p:pic>
        <p:nvPicPr>
          <p:cNvPr id="10" name="Picture 9">
            <a:extLst>
              <a:ext uri="{FF2B5EF4-FFF2-40B4-BE49-F238E27FC236}">
                <a16:creationId xmlns:a16="http://schemas.microsoft.com/office/drawing/2014/main" id="{E8EC4CAD-93DF-4AF7-852A-712DD629F0D1}"/>
              </a:ext>
            </a:extLst>
          </p:cNvPr>
          <p:cNvPicPr>
            <a:picLocks noChangeAspect="1"/>
          </p:cNvPicPr>
          <p:nvPr/>
        </p:nvPicPr>
        <p:blipFill>
          <a:blip r:embed="rId4"/>
          <a:stretch>
            <a:fillRect/>
          </a:stretch>
        </p:blipFill>
        <p:spPr>
          <a:xfrm>
            <a:off x="4791578" y="5697763"/>
            <a:ext cx="3538066" cy="820168"/>
          </a:xfrm>
          <a:prstGeom prst="rect">
            <a:avLst/>
          </a:prstGeom>
        </p:spPr>
      </p:pic>
      <p:pic>
        <p:nvPicPr>
          <p:cNvPr id="11" name="Picture 10">
            <a:extLst>
              <a:ext uri="{FF2B5EF4-FFF2-40B4-BE49-F238E27FC236}">
                <a16:creationId xmlns:a16="http://schemas.microsoft.com/office/drawing/2014/main" id="{1F865F62-DD61-40D4-9FC6-8AF698B498FF}"/>
              </a:ext>
            </a:extLst>
          </p:cNvPr>
          <p:cNvPicPr>
            <a:picLocks noChangeAspect="1"/>
          </p:cNvPicPr>
          <p:nvPr/>
        </p:nvPicPr>
        <p:blipFill>
          <a:blip r:embed="rId5"/>
          <a:stretch>
            <a:fillRect/>
          </a:stretch>
        </p:blipFill>
        <p:spPr>
          <a:xfrm>
            <a:off x="1192056" y="4980657"/>
            <a:ext cx="2510201" cy="1550124"/>
          </a:xfrm>
          <a:prstGeom prst="rect">
            <a:avLst/>
          </a:prstGeom>
        </p:spPr>
      </p:pic>
      <p:sp>
        <p:nvSpPr>
          <p:cNvPr id="12" name="TextBox 11">
            <a:extLst>
              <a:ext uri="{FF2B5EF4-FFF2-40B4-BE49-F238E27FC236}">
                <a16:creationId xmlns:a16="http://schemas.microsoft.com/office/drawing/2014/main" id="{DEFD2E38-5936-4AEE-A09A-764781DFC3DA}"/>
              </a:ext>
            </a:extLst>
          </p:cNvPr>
          <p:cNvSpPr txBox="1"/>
          <p:nvPr/>
        </p:nvSpPr>
        <p:spPr>
          <a:xfrm>
            <a:off x="714024" y="3495907"/>
            <a:ext cx="1994457" cy="461665"/>
          </a:xfrm>
          <a:prstGeom prst="rect">
            <a:avLst/>
          </a:prstGeom>
          <a:noFill/>
        </p:spPr>
        <p:txBody>
          <a:bodyPr wrap="none" rtlCol="0">
            <a:spAutoFit/>
          </a:bodyPr>
          <a:lstStyle/>
          <a:p>
            <a:r>
              <a:rPr lang="en-US" sz="2400" dirty="0">
                <a:solidFill>
                  <a:schemeClr val="tx1"/>
                </a:solidFill>
                <a:latin typeface="Comic Sans MS" panose="030F0702030302020204" pitchFamily="66" charset="0"/>
              </a:rPr>
              <a:t>Inception-V</a:t>
            </a:r>
            <a:r>
              <a:rPr lang="en-US" dirty="0">
                <a:solidFill>
                  <a:schemeClr val="tx1"/>
                </a:solidFill>
                <a:latin typeface="Comic Sans MS" panose="030F0702030302020204" pitchFamily="66" charset="0"/>
              </a:rPr>
              <a:t>1</a:t>
            </a:r>
          </a:p>
        </p:txBody>
      </p:sp>
      <p:pic>
        <p:nvPicPr>
          <p:cNvPr id="13" name="Picture 12">
            <a:extLst>
              <a:ext uri="{FF2B5EF4-FFF2-40B4-BE49-F238E27FC236}">
                <a16:creationId xmlns:a16="http://schemas.microsoft.com/office/drawing/2014/main" id="{E4C5696E-646A-4BAB-AB16-D3DC3E1C0BE5}"/>
              </a:ext>
            </a:extLst>
          </p:cNvPr>
          <p:cNvPicPr>
            <a:picLocks noChangeAspect="1"/>
          </p:cNvPicPr>
          <p:nvPr/>
        </p:nvPicPr>
        <p:blipFill>
          <a:blip r:embed="rId6"/>
          <a:stretch>
            <a:fillRect/>
          </a:stretch>
        </p:blipFill>
        <p:spPr>
          <a:xfrm>
            <a:off x="464049" y="3972190"/>
            <a:ext cx="8531226" cy="1044201"/>
          </a:xfrm>
          <a:prstGeom prst="rect">
            <a:avLst/>
          </a:prstGeom>
        </p:spPr>
      </p:pic>
      <p:pic>
        <p:nvPicPr>
          <p:cNvPr id="14" name="Picture 13">
            <a:extLst>
              <a:ext uri="{FF2B5EF4-FFF2-40B4-BE49-F238E27FC236}">
                <a16:creationId xmlns:a16="http://schemas.microsoft.com/office/drawing/2014/main" id="{54BE4CE4-5D50-40C9-98F7-C1DAC2113E51}"/>
              </a:ext>
            </a:extLst>
          </p:cNvPr>
          <p:cNvPicPr>
            <a:picLocks noChangeAspect="1"/>
          </p:cNvPicPr>
          <p:nvPr/>
        </p:nvPicPr>
        <p:blipFill>
          <a:blip r:embed="rId7"/>
          <a:stretch>
            <a:fillRect/>
          </a:stretch>
        </p:blipFill>
        <p:spPr>
          <a:xfrm>
            <a:off x="4892866" y="3202937"/>
            <a:ext cx="2422334" cy="1044201"/>
          </a:xfrm>
          <a:prstGeom prst="rect">
            <a:avLst/>
          </a:prstGeom>
        </p:spPr>
      </p:pic>
      <p:pic>
        <p:nvPicPr>
          <p:cNvPr id="15" name="Picture 14">
            <a:extLst>
              <a:ext uri="{FF2B5EF4-FFF2-40B4-BE49-F238E27FC236}">
                <a16:creationId xmlns:a16="http://schemas.microsoft.com/office/drawing/2014/main" id="{CEA13457-017B-4E43-BBF3-6F9EE0B762BD}"/>
              </a:ext>
            </a:extLst>
          </p:cNvPr>
          <p:cNvPicPr>
            <a:picLocks noChangeAspect="1"/>
          </p:cNvPicPr>
          <p:nvPr/>
        </p:nvPicPr>
        <p:blipFill>
          <a:blip r:embed="rId8"/>
          <a:stretch>
            <a:fillRect/>
          </a:stretch>
        </p:blipFill>
        <p:spPr>
          <a:xfrm>
            <a:off x="4119198" y="4630782"/>
            <a:ext cx="2357802" cy="1039295"/>
          </a:xfrm>
          <a:prstGeom prst="rect">
            <a:avLst/>
          </a:prstGeom>
        </p:spPr>
      </p:pic>
    </p:spTree>
    <p:extLst>
      <p:ext uri="{BB962C8B-B14F-4D97-AF65-F5344CB8AC3E}">
        <p14:creationId xmlns:p14="http://schemas.microsoft.com/office/powerpoint/2010/main" val="3506569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506677" cy="1141412"/>
          </a:xfrm>
        </p:spPr>
        <p:txBody>
          <a:bodyPr/>
          <a:lstStyle/>
          <a:p>
            <a:r>
              <a:rPr lang="en-US" altLang="zh-CN" dirty="0">
                <a:solidFill>
                  <a:srgbClr val="0070C0"/>
                </a:solidFill>
                <a:latin typeface="Comic Sans MS" charset="0"/>
                <a:ea typeface="Comic Sans MS" charset="0"/>
                <a:cs typeface="Comic Sans MS" charset="0"/>
              </a:rPr>
              <a:t>Offloading</a:t>
            </a:r>
            <a:endParaRPr lang="en-US" sz="2400" dirty="0">
              <a:solidFill>
                <a:srgbClr val="0070C0"/>
              </a:solidFill>
              <a:latin typeface="Comic Sans MS" charset="0"/>
              <a:ea typeface="Comic Sans MS" charset="0"/>
              <a:cs typeface="Comic Sans MS" charset="0"/>
            </a:endParaRPr>
          </a:p>
        </p:txBody>
      </p:sp>
      <p:sp>
        <p:nvSpPr>
          <p:cNvPr id="3" name="Content Placeholder 2"/>
          <p:cNvSpPr>
            <a:spLocks noGrp="1"/>
          </p:cNvSpPr>
          <p:nvPr>
            <p:ph idx="1"/>
          </p:nvPr>
        </p:nvSpPr>
        <p:spPr>
          <a:xfrm>
            <a:off x="457200" y="1680138"/>
            <a:ext cx="8506676" cy="4716421"/>
          </a:xfrm>
          <a:noFill/>
          <a:ln>
            <a:noFill/>
          </a:ln>
        </p:spPr>
        <p:txBody>
          <a:bodyPr/>
          <a:lstStyle/>
          <a:p>
            <a:pPr lvl="1"/>
            <a:endParaRPr lang="en-US" altLang="zh-CN" sz="800" dirty="0">
              <a:latin typeface="Comic Sans MS" panose="030F0702030302020204" pitchFamily="66" charset="0"/>
              <a:ea typeface="Comic Sans MS" charset="0"/>
              <a:cs typeface="Comic Sans MS" charset="0"/>
            </a:endParaRPr>
          </a:p>
          <a:p>
            <a:pPr>
              <a:lnSpc>
                <a:spcPts val="2800"/>
              </a:lnSpc>
            </a:pPr>
            <a:r>
              <a:rPr lang="en-US" sz="2400" dirty="0">
                <a:latin typeface="Comic Sans MS" panose="030F0702030302020204" pitchFamily="66" charset="0"/>
                <a:sym typeface="Comic Sans MS"/>
              </a:rPr>
              <a:t>Three-stage collaborative computation offloading</a:t>
            </a:r>
          </a:p>
          <a:p>
            <a:pPr lvl="1">
              <a:lnSpc>
                <a:spcPts val="2800"/>
              </a:lnSpc>
            </a:pPr>
            <a:r>
              <a:rPr lang="en-US" sz="2000" dirty="0">
                <a:solidFill>
                  <a:srgbClr val="0070C0"/>
                </a:solidFill>
                <a:latin typeface="Comic Sans MS" panose="030F0702030302020204" pitchFamily="66" charset="0"/>
                <a:sym typeface="Comic Sans MS"/>
              </a:rPr>
              <a:t>Local computation</a:t>
            </a:r>
            <a:r>
              <a:rPr lang="en-US" sz="2000" dirty="0">
                <a:latin typeface="Comic Sans MS" panose="030F0702030302020204" pitchFamily="66" charset="0"/>
                <a:sym typeface="Comic Sans MS"/>
              </a:rPr>
              <a:t>: processing on local devices</a:t>
            </a:r>
          </a:p>
          <a:p>
            <a:pPr lvl="1">
              <a:lnSpc>
                <a:spcPts val="2800"/>
              </a:lnSpc>
            </a:pPr>
            <a:r>
              <a:rPr lang="en-US" sz="2000" dirty="0">
                <a:solidFill>
                  <a:srgbClr val="0070C0"/>
                </a:solidFill>
                <a:latin typeface="Comic Sans MS" panose="030F0702030302020204" pitchFamily="66" charset="0"/>
                <a:sym typeface="Comic Sans MS"/>
              </a:rPr>
              <a:t>Communication</a:t>
            </a:r>
            <a:r>
              <a:rPr lang="en-US" sz="2000" dirty="0">
                <a:latin typeface="Comic Sans MS" panose="030F0702030302020204" pitchFamily="66" charset="0"/>
                <a:sym typeface="Comic Sans MS"/>
              </a:rPr>
              <a:t>: transmitting intermediate DNN layers’ outputs</a:t>
            </a:r>
          </a:p>
          <a:p>
            <a:pPr lvl="1">
              <a:lnSpc>
                <a:spcPts val="2800"/>
              </a:lnSpc>
            </a:pPr>
            <a:r>
              <a:rPr lang="en-US" sz="2000" dirty="0">
                <a:solidFill>
                  <a:srgbClr val="0070C0"/>
                </a:solidFill>
                <a:latin typeface="Comic Sans MS" panose="030F0702030302020204" pitchFamily="66" charset="0"/>
                <a:sym typeface="Comic Sans MS"/>
              </a:rPr>
              <a:t>Remote computation</a:t>
            </a:r>
            <a:r>
              <a:rPr lang="en-US" sz="2000" dirty="0">
                <a:latin typeface="Comic Sans MS" panose="030F0702030302020204" pitchFamily="66" charset="0"/>
                <a:sym typeface="Comic Sans MS"/>
              </a:rPr>
              <a:t>:  completing the remote processing in cloud</a:t>
            </a:r>
          </a:p>
          <a:p>
            <a:pPr marL="457200" lvl="1" indent="0">
              <a:lnSpc>
                <a:spcPts val="2800"/>
              </a:lnSpc>
              <a:buNone/>
            </a:pPr>
            <a:endParaRPr lang="en-US" sz="800" dirty="0">
              <a:latin typeface="Comic Sans MS" panose="030F0702030302020204" pitchFamily="66" charset="0"/>
              <a:sym typeface="Comic Sans MS"/>
            </a:endParaRPr>
          </a:p>
          <a:p>
            <a:pPr>
              <a:lnSpc>
                <a:spcPts val="2800"/>
              </a:lnSpc>
            </a:pPr>
            <a:r>
              <a:rPr lang="en-US" sz="2500" dirty="0">
                <a:latin typeface="Comic Sans MS" panose="030F0702030302020204" pitchFamily="66" charset="0"/>
                <a:sym typeface="Comic Sans MS"/>
              </a:rPr>
              <a:t>Three models</a:t>
            </a:r>
          </a:p>
          <a:p>
            <a:pPr lvl="1">
              <a:lnSpc>
                <a:spcPts val="2800"/>
              </a:lnSpc>
            </a:pPr>
            <a:r>
              <a:rPr lang="en-US" sz="2000" dirty="0">
                <a:latin typeface="Comic Sans MS" panose="030F0702030302020204" pitchFamily="66" charset="0"/>
                <a:sym typeface="Comic Sans MS"/>
              </a:rPr>
              <a:t>On-device optimization</a:t>
            </a:r>
          </a:p>
          <a:p>
            <a:pPr lvl="1">
              <a:lnSpc>
                <a:spcPts val="2800"/>
              </a:lnSpc>
            </a:pPr>
            <a:r>
              <a:rPr lang="en-US" sz="2000" dirty="0">
                <a:latin typeface="Comic Sans MS" panose="030F0702030302020204" pitchFamily="66" charset="0"/>
                <a:sym typeface="Comic Sans MS"/>
              </a:rPr>
              <a:t>Cloud-only offloading</a:t>
            </a:r>
          </a:p>
          <a:p>
            <a:pPr lvl="1">
              <a:lnSpc>
                <a:spcPts val="2800"/>
              </a:lnSpc>
            </a:pPr>
            <a:r>
              <a:rPr lang="en-US" sz="2000" dirty="0">
                <a:solidFill>
                  <a:srgbClr val="0070C0"/>
                </a:solidFill>
                <a:latin typeface="Comic Sans MS" panose="030F0702030302020204" pitchFamily="66" charset="0"/>
                <a:sym typeface="Comic Sans MS"/>
              </a:rPr>
              <a:t>Mixed-mode offloading</a:t>
            </a:r>
          </a:p>
          <a:p>
            <a:pPr lvl="1">
              <a:lnSpc>
                <a:spcPts val="2800"/>
              </a:lnSpc>
            </a:pPr>
            <a:endParaRPr lang="en-US" sz="1900" dirty="0">
              <a:latin typeface="Comic Sans MS" panose="030F0702030302020204" pitchFamily="66" charset="0"/>
              <a:sym typeface="Comic Sans MS"/>
            </a:endParaRPr>
          </a:p>
          <a:p>
            <a:pPr marL="457200" lvl="1" indent="0">
              <a:lnSpc>
                <a:spcPts val="2800"/>
              </a:lnSpc>
              <a:buNone/>
            </a:pPr>
            <a:endParaRPr lang="en-US" sz="1900" dirty="0">
              <a:latin typeface="Comic Sans MS" panose="030F0702030302020204" pitchFamily="66" charset="0"/>
              <a:sym typeface="Comic Sans MS"/>
            </a:endParaRPr>
          </a:p>
          <a:p>
            <a:pPr lvl="1">
              <a:lnSpc>
                <a:spcPts val="2800"/>
              </a:lnSpc>
            </a:pPr>
            <a:endParaRPr lang="en-US" sz="1900" dirty="0">
              <a:latin typeface="Comic Sans MS" panose="030F0702030302020204" pitchFamily="66" charset="0"/>
              <a:sym typeface="Comic Sans MS"/>
            </a:endParaRPr>
          </a:p>
          <a:p>
            <a:pPr lvl="1">
              <a:lnSpc>
                <a:spcPts val="2800"/>
              </a:lnSpc>
            </a:pPr>
            <a:endParaRPr lang="en-US" sz="800" dirty="0">
              <a:latin typeface="Comic Sans MS" panose="030F0702030302020204" pitchFamily="66" charset="0"/>
              <a:sym typeface="Comic Sans MS"/>
            </a:endParaRPr>
          </a:p>
          <a:p>
            <a:pPr marL="115887" indent="0">
              <a:lnSpc>
                <a:spcPts val="4000"/>
              </a:lnSpc>
              <a:spcBef>
                <a:spcPts val="600"/>
              </a:spcBef>
              <a:buSzPct val="70000"/>
              <a:buNone/>
              <a:defRPr sz="2000">
                <a:latin typeface="Comic Sans MS"/>
                <a:ea typeface="Comic Sans MS"/>
                <a:cs typeface="Comic Sans MS"/>
                <a:sym typeface="Comic Sans MS"/>
              </a:defRPr>
            </a:pPr>
            <a:endParaRPr lang="en-US" altLang="zh-CN" sz="1800" dirty="0">
              <a:latin typeface="Comic Sans MS" charset="0"/>
              <a:ea typeface="Comic Sans MS" charset="0"/>
              <a:cs typeface="Comic Sans MS" charset="0"/>
            </a:endParaRPr>
          </a:p>
        </p:txBody>
      </p:sp>
      <p:sp>
        <p:nvSpPr>
          <p:cNvPr id="116" name="TextBox 115"/>
          <p:cNvSpPr txBox="1"/>
          <p:nvPr/>
        </p:nvSpPr>
        <p:spPr>
          <a:xfrm>
            <a:off x="4413107" y="6544719"/>
            <a:ext cx="191760" cy="2942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en-US" sz="1000" dirty="0">
                <a:latin typeface="Comic Sans MS" panose="030F0702030302020204" pitchFamily="66" charset="0"/>
              </a:rPr>
              <a:t>TX</a:t>
            </a:r>
            <a:endParaRPr kumimoji="0" lang="en-US" sz="1000" b="0" i="0" u="none" strike="noStrike" cap="none" spc="0" normalizeH="0" baseline="0" dirty="0">
              <a:ln>
                <a:noFill/>
              </a:ln>
              <a:solidFill>
                <a:srgbClr val="000000"/>
              </a:solidFill>
              <a:effectLst/>
              <a:uFillTx/>
              <a:latin typeface="Comic Sans MS" panose="030F0702030302020204" pitchFamily="66" charset="0"/>
              <a:sym typeface="Helvetica"/>
            </a:endParaRPr>
          </a:p>
        </p:txBody>
      </p:sp>
      <p:sp>
        <p:nvSpPr>
          <p:cNvPr id="4" name="Footer Placeholder 3">
            <a:extLst>
              <a:ext uri="{FF2B5EF4-FFF2-40B4-BE49-F238E27FC236}">
                <a16:creationId xmlns:a16="http://schemas.microsoft.com/office/drawing/2014/main" id="{DBC69E48-58FC-4D98-9274-09A990921BC7}"/>
              </a:ext>
            </a:extLst>
          </p:cNvPr>
          <p:cNvSpPr>
            <a:spLocks noGrp="1"/>
          </p:cNvSpPr>
          <p:nvPr>
            <p:ph type="ftr" idx="11"/>
          </p:nvPr>
        </p:nvSpPr>
        <p:spPr/>
        <p:txBody>
          <a:bodyPr/>
          <a:lstStyle/>
          <a:p>
            <a:pPr>
              <a:defRPr/>
            </a:pPr>
            <a:endParaRPr lang="en-GB" altLang="zh-CN" dirty="0"/>
          </a:p>
        </p:txBody>
      </p:sp>
      <p:pic>
        <p:nvPicPr>
          <p:cNvPr id="5" name="Picture 4">
            <a:extLst>
              <a:ext uri="{FF2B5EF4-FFF2-40B4-BE49-F238E27FC236}">
                <a16:creationId xmlns:a16="http://schemas.microsoft.com/office/drawing/2014/main" id="{413E04DE-4BD2-4BAF-BDC5-AB2097E957FD}"/>
              </a:ext>
            </a:extLst>
          </p:cNvPr>
          <p:cNvPicPr>
            <a:picLocks noChangeAspect="1"/>
          </p:cNvPicPr>
          <p:nvPr/>
        </p:nvPicPr>
        <p:blipFill>
          <a:blip r:embed="rId3"/>
          <a:stretch>
            <a:fillRect/>
          </a:stretch>
        </p:blipFill>
        <p:spPr>
          <a:xfrm>
            <a:off x="4480195" y="4574559"/>
            <a:ext cx="771525" cy="866775"/>
          </a:xfrm>
          <a:prstGeom prst="rect">
            <a:avLst/>
          </a:prstGeom>
        </p:spPr>
      </p:pic>
      <p:pic>
        <p:nvPicPr>
          <p:cNvPr id="6" name="Picture 5">
            <a:extLst>
              <a:ext uri="{FF2B5EF4-FFF2-40B4-BE49-F238E27FC236}">
                <a16:creationId xmlns:a16="http://schemas.microsoft.com/office/drawing/2014/main" id="{239A772F-0381-48E9-BB6F-2B2089A5F848}"/>
              </a:ext>
            </a:extLst>
          </p:cNvPr>
          <p:cNvPicPr>
            <a:picLocks noChangeAspect="1"/>
          </p:cNvPicPr>
          <p:nvPr/>
        </p:nvPicPr>
        <p:blipFill>
          <a:blip r:embed="rId4"/>
          <a:stretch>
            <a:fillRect/>
          </a:stretch>
        </p:blipFill>
        <p:spPr>
          <a:xfrm>
            <a:off x="6858000" y="4463095"/>
            <a:ext cx="777617" cy="1123950"/>
          </a:xfrm>
          <a:prstGeom prst="rect">
            <a:avLst/>
          </a:prstGeom>
        </p:spPr>
      </p:pic>
      <p:cxnSp>
        <p:nvCxnSpPr>
          <p:cNvPr id="8" name="Straight Arrow Connector 7">
            <a:extLst>
              <a:ext uri="{FF2B5EF4-FFF2-40B4-BE49-F238E27FC236}">
                <a16:creationId xmlns:a16="http://schemas.microsoft.com/office/drawing/2014/main" id="{2CA7D4B2-A1B7-4A06-8513-C0ABBD9E26B6}"/>
              </a:ext>
            </a:extLst>
          </p:cNvPr>
          <p:cNvCxnSpPr>
            <a:cxnSpLocks/>
            <a:stCxn id="5" idx="3"/>
          </p:cNvCxnSpPr>
          <p:nvPr/>
        </p:nvCxnSpPr>
        <p:spPr bwMode="auto">
          <a:xfrm flipV="1">
            <a:off x="5251720" y="4995565"/>
            <a:ext cx="1447800" cy="12382"/>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0" name="TextBox 9">
            <a:extLst>
              <a:ext uri="{FF2B5EF4-FFF2-40B4-BE49-F238E27FC236}">
                <a16:creationId xmlns:a16="http://schemas.microsoft.com/office/drawing/2014/main" id="{5B9AFF33-35B3-4D15-9D24-ECC914814FD4}"/>
              </a:ext>
            </a:extLst>
          </p:cNvPr>
          <p:cNvSpPr txBox="1"/>
          <p:nvPr/>
        </p:nvSpPr>
        <p:spPr>
          <a:xfrm>
            <a:off x="5205616" y="4591683"/>
            <a:ext cx="1503322" cy="369332"/>
          </a:xfrm>
          <a:prstGeom prst="rect">
            <a:avLst/>
          </a:prstGeom>
          <a:noFill/>
        </p:spPr>
        <p:txBody>
          <a:bodyPr wrap="square" rtlCol="0">
            <a:spAutoFit/>
          </a:bodyPr>
          <a:lstStyle/>
          <a:p>
            <a:r>
              <a:rPr lang="en-US" dirty="0">
                <a:solidFill>
                  <a:schemeClr val="tx1"/>
                </a:solidFill>
                <a:latin typeface="Comic Sans MS" panose="030F0702030302020204" pitchFamily="66" charset="0"/>
              </a:rPr>
              <a:t>  offloading</a:t>
            </a:r>
          </a:p>
        </p:txBody>
      </p:sp>
    </p:spTree>
    <p:extLst>
      <p:ext uri="{BB962C8B-B14F-4D97-AF65-F5344CB8AC3E}">
        <p14:creationId xmlns:p14="http://schemas.microsoft.com/office/powerpoint/2010/main" val="3015345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Comic Sans MS" charset="0"/>
                <a:ea typeface="Comic Sans MS" charset="0"/>
                <a:cs typeface="Comic Sans MS" charset="0"/>
              </a:rPr>
              <a:t>Offloading Samples</a:t>
            </a:r>
          </a:p>
        </p:txBody>
      </p:sp>
      <p:sp>
        <p:nvSpPr>
          <p:cNvPr id="3" name="Content Placeholder 2"/>
          <p:cNvSpPr>
            <a:spLocks noGrp="1"/>
          </p:cNvSpPr>
          <p:nvPr>
            <p:ph idx="1"/>
          </p:nvPr>
        </p:nvSpPr>
        <p:spPr>
          <a:xfrm>
            <a:off x="609600" y="1584325"/>
            <a:ext cx="8228013" cy="4529138"/>
          </a:xfrm>
          <a:noFill/>
          <a:ln>
            <a:noFill/>
          </a:ln>
        </p:spPr>
        <p:txBody>
          <a:bodyPr/>
          <a:lstStyle/>
          <a:p>
            <a:pPr>
              <a:lnSpc>
                <a:spcPts val="2800"/>
              </a:lnSpc>
            </a:pPr>
            <a:r>
              <a:rPr lang="en-US" sz="2400" dirty="0">
                <a:latin typeface="Comic Sans MS" panose="030F0702030302020204" pitchFamily="66" charset="0"/>
                <a:sym typeface="Comic Sans MS"/>
              </a:rPr>
              <a:t>Given a partition (i.e., </a:t>
            </a:r>
            <a:r>
              <a:rPr lang="en-US" sz="2400" dirty="0">
                <a:solidFill>
                  <a:srgbClr val="0070C0"/>
                </a:solidFill>
                <a:latin typeface="Comic Sans MS" panose="030F0702030302020204" pitchFamily="66" charset="0"/>
                <a:sym typeface="Comic Sans MS"/>
              </a:rPr>
              <a:t>cut</a:t>
            </a:r>
            <a:r>
              <a:rPr lang="en-US" sz="2400" dirty="0">
                <a:solidFill>
                  <a:schemeClr val="tx1"/>
                </a:solidFill>
                <a:latin typeface="Comic Sans MS" panose="030F0702030302020204" pitchFamily="66" charset="0"/>
                <a:sym typeface="Comic Sans MS"/>
              </a:rPr>
              <a:t>)</a:t>
            </a:r>
          </a:p>
          <a:p>
            <a:pPr lvl="1">
              <a:lnSpc>
                <a:spcPts val="2800"/>
              </a:lnSpc>
            </a:pPr>
            <a:r>
              <a:rPr lang="en-US" sz="2000" dirty="0">
                <a:latin typeface="Comic Sans MS" panose="030F0702030302020204" pitchFamily="66" charset="0"/>
                <a:sym typeface="Comic Sans MS"/>
              </a:rPr>
              <a:t>Course-grained </a:t>
            </a:r>
            <a:r>
              <a:rPr lang="en-US" sz="2000" dirty="0">
                <a:solidFill>
                  <a:srgbClr val="0070C0"/>
                </a:solidFill>
                <a:latin typeface="Comic Sans MS" panose="030F0702030302020204" pitchFamily="66" charset="0"/>
                <a:sym typeface="Comic Sans MS"/>
              </a:rPr>
              <a:t>pipeline</a:t>
            </a:r>
            <a:r>
              <a:rPr lang="en-US" sz="2000" dirty="0">
                <a:latin typeface="Comic Sans MS" panose="030F0702030302020204" pitchFamily="66" charset="0"/>
                <a:sym typeface="Comic Sans MS"/>
              </a:rPr>
              <a:t>: local, comm, and remote</a:t>
            </a:r>
          </a:p>
          <a:p>
            <a:pPr lvl="1">
              <a:lnSpc>
                <a:spcPts val="2800"/>
              </a:lnSpc>
            </a:pPr>
            <a:r>
              <a:rPr lang="en-US" sz="2000" dirty="0">
                <a:latin typeface="Comic Sans MS" panose="030F0702030302020204" pitchFamily="66" charset="0"/>
                <a:sym typeface="Comic Sans MS"/>
              </a:rPr>
              <a:t>Fine-grained pipeline: </a:t>
            </a:r>
            <a:r>
              <a:rPr lang="en-US" sz="2000" dirty="0">
                <a:solidFill>
                  <a:srgbClr val="0070C0"/>
                </a:solidFill>
                <a:latin typeface="Comic Sans MS" panose="030F0702030302020204" pitchFamily="66" charset="0"/>
                <a:sym typeface="Comic Sans MS"/>
              </a:rPr>
              <a:t>path-based </a:t>
            </a:r>
          </a:p>
          <a:p>
            <a:pPr>
              <a:lnSpc>
                <a:spcPts val="2800"/>
              </a:lnSpc>
            </a:pPr>
            <a:endParaRPr lang="en-US" sz="2400" dirty="0">
              <a:latin typeface="Comic Sans MS" panose="030F0702030302020204" pitchFamily="66" charset="0"/>
              <a:sym typeface="Comic Sans MS"/>
            </a:endParaRPr>
          </a:p>
          <a:p>
            <a:pPr>
              <a:lnSpc>
                <a:spcPts val="2800"/>
              </a:lnSpc>
            </a:pPr>
            <a:endParaRPr lang="en-US" sz="2400" dirty="0">
              <a:latin typeface="Comic Sans MS" panose="030F0702030302020204" pitchFamily="66" charset="0"/>
              <a:sym typeface="Comic Sans MS"/>
            </a:endParaRPr>
          </a:p>
          <a:p>
            <a:pPr>
              <a:lnSpc>
                <a:spcPts val="2800"/>
              </a:lnSpc>
            </a:pPr>
            <a:endParaRPr lang="en-US" sz="2400" dirty="0">
              <a:latin typeface="Comic Sans MS" panose="030F0702030302020204" pitchFamily="66" charset="0"/>
              <a:sym typeface="Comic Sans MS"/>
            </a:endParaRPr>
          </a:p>
          <a:p>
            <a:pPr>
              <a:lnSpc>
                <a:spcPts val="2800"/>
              </a:lnSpc>
            </a:pPr>
            <a:endParaRPr lang="en-US" sz="2400" dirty="0">
              <a:latin typeface="Comic Sans MS" panose="030F0702030302020204" pitchFamily="66" charset="0"/>
              <a:sym typeface="Comic Sans MS"/>
            </a:endParaRPr>
          </a:p>
          <a:p>
            <a:pPr>
              <a:lnSpc>
                <a:spcPts val="2800"/>
              </a:lnSpc>
            </a:pPr>
            <a:endParaRPr lang="en-US" sz="2400" dirty="0">
              <a:latin typeface="Comic Sans MS" panose="030F0702030302020204" pitchFamily="66" charset="0"/>
              <a:sym typeface="Comic Sans MS"/>
            </a:endParaRPr>
          </a:p>
          <a:p>
            <a:pPr>
              <a:lnSpc>
                <a:spcPts val="2800"/>
              </a:lnSpc>
            </a:pPr>
            <a:endParaRPr lang="en-US" sz="2400" dirty="0">
              <a:latin typeface="Comic Sans MS" panose="030F0702030302020204" pitchFamily="66" charset="0"/>
              <a:sym typeface="Comic Sans MS"/>
            </a:endParaRPr>
          </a:p>
          <a:p>
            <a:pPr>
              <a:lnSpc>
                <a:spcPts val="2800"/>
              </a:lnSpc>
            </a:pPr>
            <a:endParaRPr lang="en-US" sz="2400" dirty="0">
              <a:latin typeface="Comic Sans MS" panose="030F0702030302020204" pitchFamily="66" charset="0"/>
              <a:sym typeface="Comic Sans MS"/>
            </a:endParaRPr>
          </a:p>
          <a:p>
            <a:pPr marL="0" indent="0">
              <a:lnSpc>
                <a:spcPts val="2800"/>
              </a:lnSpc>
              <a:buNone/>
            </a:pPr>
            <a:endParaRPr lang="en-US" sz="2400" dirty="0">
              <a:latin typeface="Comic Sans MS" panose="030F0702030302020204" pitchFamily="66" charset="0"/>
              <a:sym typeface="Comic Sans MS"/>
            </a:endParaRPr>
          </a:p>
          <a:p>
            <a:pPr>
              <a:lnSpc>
                <a:spcPts val="2800"/>
              </a:lnSpc>
            </a:pPr>
            <a:endParaRPr lang="en-US" sz="1300" dirty="0">
              <a:latin typeface="Comic Sans MS" panose="030F0702030302020204" pitchFamily="66" charset="0"/>
              <a:sym typeface="Comic Sans MS"/>
            </a:endParaRPr>
          </a:p>
          <a:p>
            <a:pPr marL="115887" indent="0">
              <a:lnSpc>
                <a:spcPts val="4000"/>
              </a:lnSpc>
              <a:spcBef>
                <a:spcPts val="600"/>
              </a:spcBef>
              <a:buSzPct val="70000"/>
              <a:buNone/>
              <a:defRPr sz="2000">
                <a:latin typeface="Comic Sans MS"/>
                <a:ea typeface="Comic Sans MS"/>
                <a:cs typeface="Comic Sans MS"/>
                <a:sym typeface="Comic Sans MS"/>
              </a:defRPr>
            </a:pPr>
            <a:endParaRPr lang="en-US" altLang="zh-CN" sz="1800" dirty="0">
              <a:latin typeface="Comic Sans MS" charset="0"/>
              <a:ea typeface="Comic Sans MS" charset="0"/>
              <a:cs typeface="Comic Sans MS" charset="0"/>
            </a:endParaRPr>
          </a:p>
        </p:txBody>
      </p:sp>
      <p:sp>
        <p:nvSpPr>
          <p:cNvPr id="5" name="Footer Placeholder 4">
            <a:extLst>
              <a:ext uri="{FF2B5EF4-FFF2-40B4-BE49-F238E27FC236}">
                <a16:creationId xmlns:a16="http://schemas.microsoft.com/office/drawing/2014/main" id="{037953A6-1B3D-46FE-AE5F-E697717D6EC0}"/>
              </a:ext>
            </a:extLst>
          </p:cNvPr>
          <p:cNvSpPr>
            <a:spLocks noGrp="1"/>
          </p:cNvSpPr>
          <p:nvPr>
            <p:ph type="ftr" idx="11"/>
          </p:nvPr>
        </p:nvSpPr>
        <p:spPr>
          <a:xfrm>
            <a:off x="2966100" y="6283975"/>
            <a:ext cx="2894013" cy="455613"/>
          </a:xfrm>
        </p:spPr>
        <p:txBody>
          <a:bodyPr/>
          <a:lstStyle/>
          <a:p>
            <a:pPr>
              <a:defRPr/>
            </a:pPr>
            <a:endParaRPr lang="en-GB" altLang="zh-CN" sz="1400" dirty="0">
              <a:latin typeface="Comic Sans MS" panose="030F0702030302020204" pitchFamily="66" charset="0"/>
            </a:endParaRPr>
          </a:p>
          <a:p>
            <a:pPr>
              <a:defRPr/>
            </a:pPr>
            <a:r>
              <a:rPr lang="en-GB" altLang="zh-CN" sz="1400" dirty="0">
                <a:latin typeface="Comic Sans MS" panose="030F0702030302020204" pitchFamily="66" charset="0"/>
              </a:rPr>
              <a:t>(c) fine-grained pipeline</a:t>
            </a:r>
          </a:p>
        </p:txBody>
      </p:sp>
      <p:sp>
        <p:nvSpPr>
          <p:cNvPr id="116" name="TextBox 115"/>
          <p:cNvSpPr txBox="1"/>
          <p:nvPr/>
        </p:nvSpPr>
        <p:spPr>
          <a:xfrm>
            <a:off x="4413107" y="6544719"/>
            <a:ext cx="191760" cy="2942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en-US" sz="1000" dirty="0">
                <a:latin typeface="Comic Sans MS" panose="030F0702030302020204" pitchFamily="66" charset="0"/>
              </a:rPr>
              <a:t>TX</a:t>
            </a:r>
            <a:endParaRPr kumimoji="0" lang="en-US" sz="1000" b="0" i="0" u="none" strike="noStrike" cap="none" spc="0" normalizeH="0" baseline="0" dirty="0">
              <a:ln>
                <a:noFill/>
              </a:ln>
              <a:solidFill>
                <a:srgbClr val="000000"/>
              </a:solidFill>
              <a:effectLst/>
              <a:uFillTx/>
              <a:latin typeface="Comic Sans MS" panose="030F0702030302020204" pitchFamily="66" charset="0"/>
              <a:sym typeface="Helvetica"/>
            </a:endParaRPr>
          </a:p>
        </p:txBody>
      </p:sp>
      <p:pic>
        <p:nvPicPr>
          <p:cNvPr id="4" name="Picture 3">
            <a:extLst>
              <a:ext uri="{FF2B5EF4-FFF2-40B4-BE49-F238E27FC236}">
                <a16:creationId xmlns:a16="http://schemas.microsoft.com/office/drawing/2014/main" id="{49638695-9DCC-4A1E-BEA4-2A72958FB66C}"/>
              </a:ext>
            </a:extLst>
          </p:cNvPr>
          <p:cNvPicPr>
            <a:picLocks noChangeAspect="1"/>
          </p:cNvPicPr>
          <p:nvPr/>
        </p:nvPicPr>
        <p:blipFill>
          <a:blip r:embed="rId3"/>
          <a:stretch>
            <a:fillRect/>
          </a:stretch>
        </p:blipFill>
        <p:spPr>
          <a:xfrm>
            <a:off x="1371600" y="2877544"/>
            <a:ext cx="5867400" cy="2012373"/>
          </a:xfrm>
          <a:prstGeom prst="rect">
            <a:avLst/>
          </a:prstGeom>
        </p:spPr>
      </p:pic>
      <p:pic>
        <p:nvPicPr>
          <p:cNvPr id="7" name="Picture 6">
            <a:extLst>
              <a:ext uri="{FF2B5EF4-FFF2-40B4-BE49-F238E27FC236}">
                <a16:creationId xmlns:a16="http://schemas.microsoft.com/office/drawing/2014/main" id="{82A0E147-3663-4C62-95C0-855F521863E2}"/>
              </a:ext>
            </a:extLst>
          </p:cNvPr>
          <p:cNvPicPr>
            <a:picLocks noChangeAspect="1"/>
          </p:cNvPicPr>
          <p:nvPr/>
        </p:nvPicPr>
        <p:blipFill>
          <a:blip r:embed="rId4"/>
          <a:stretch>
            <a:fillRect/>
          </a:stretch>
        </p:blipFill>
        <p:spPr>
          <a:xfrm>
            <a:off x="812657" y="5004617"/>
            <a:ext cx="7200900" cy="1507165"/>
          </a:xfrm>
          <a:prstGeom prst="rect">
            <a:avLst/>
          </a:prstGeom>
        </p:spPr>
      </p:pic>
    </p:spTree>
    <p:extLst>
      <p:ext uri="{BB962C8B-B14F-4D97-AF65-F5344CB8AC3E}">
        <p14:creationId xmlns:p14="http://schemas.microsoft.com/office/powerpoint/2010/main" val="130021610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11018</TotalTime>
  <Words>1644</Words>
  <Application>Microsoft Office PowerPoint</Application>
  <PresentationFormat>On-screen Show (4:3)</PresentationFormat>
  <Paragraphs>394</Paragraphs>
  <Slides>30</Slides>
  <Notes>30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30</vt:i4>
      </vt:variant>
    </vt:vector>
  </HeadingPairs>
  <TitlesOfParts>
    <vt:vector size="40" baseType="lpstr">
      <vt:lpstr>Noto Sans Symbols</vt:lpstr>
      <vt:lpstr>Open Sans</vt:lpstr>
      <vt:lpstr>Arial</vt:lpstr>
      <vt:lpstr>Cambria Math</vt:lpstr>
      <vt:lpstr>Comic Sans MS</vt:lpstr>
      <vt:lpstr>Segoe UI</vt:lpstr>
      <vt:lpstr>Times New Roman</vt:lpstr>
      <vt:lpstr>Wingdings</vt:lpstr>
      <vt:lpstr>Default Design</vt:lpstr>
      <vt:lpstr>1_Default Design</vt:lpstr>
      <vt:lpstr>On Optimal Partitioning and Scheduling  of DNNs in Mobile Edge/Cloud Computing</vt:lpstr>
      <vt:lpstr>Outline</vt:lpstr>
      <vt:lpstr>1. On Problem Solving</vt:lpstr>
      <vt:lpstr>2. Mobile Cloud Computing (MCC)</vt:lpstr>
      <vt:lpstr> DNN Inferencing</vt:lpstr>
      <vt:lpstr>Convolution NNs</vt:lpstr>
      <vt:lpstr>Sample CNNs</vt:lpstr>
      <vt:lpstr>Offloading</vt:lpstr>
      <vt:lpstr>Offloading Samples</vt:lpstr>
      <vt:lpstr> 3. Optimal Scheduling</vt:lpstr>
      <vt:lpstr> Multi-Path Scheduling</vt:lpstr>
      <vt:lpstr>Extended Johnson Algorithm (EJA)</vt:lpstr>
      <vt:lpstr>Optimality</vt:lpstr>
      <vt:lpstr>Simulation</vt:lpstr>
      <vt:lpstr>Extensions</vt:lpstr>
      <vt:lpstr>Multiple DNNs Offloading to Edges</vt:lpstr>
      <vt:lpstr>4. Optimal Partition and Scheduling </vt:lpstr>
      <vt:lpstr>Johnson Algorithm (JA)</vt:lpstr>
      <vt:lpstr>JA in Illustration</vt:lpstr>
      <vt:lpstr> Multiple Line-Structure Example</vt:lpstr>
      <vt:lpstr>Special Application Property</vt:lpstr>
      <vt:lpstr>Optimization Approximation</vt:lpstr>
      <vt:lpstr>Optimization Approximation (cont’d)</vt:lpstr>
      <vt:lpstr>Sufficient Condition for Optimality</vt:lpstr>
      <vt:lpstr>Simulation (cont’d)</vt:lpstr>
      <vt:lpstr>Simulation (cont’d)</vt:lpstr>
      <vt:lpstr>5. Conclusions and Future Work</vt:lpstr>
      <vt:lpstr>6. Some Reflections</vt:lpstr>
      <vt:lpstr>Avoiding: Reinventing the Wheel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Optimal Partitioning and Scheduling of DNNs in Mobile Cloud Computing</dc:title>
  <dc:creator>Jie Wu</dc:creator>
  <cp:lastModifiedBy>Jie Wu</cp:lastModifiedBy>
  <cp:revision>63</cp:revision>
  <cp:lastPrinted>2020-11-18T15:04:03Z</cp:lastPrinted>
  <dcterms:created xsi:type="dcterms:W3CDTF">2020-11-16T23:04:56Z</dcterms:created>
  <dcterms:modified xsi:type="dcterms:W3CDTF">2020-12-01T19:50:35Z</dcterms:modified>
</cp:coreProperties>
</file>