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6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  <p:sldMasterId id="2147483649" r:id="rId2"/>
  </p:sldMasterIdLst>
  <p:notesMasterIdLst>
    <p:notesMasterId r:id="rId24"/>
  </p:notesMasterIdLst>
  <p:handoutMasterIdLst>
    <p:handoutMasterId r:id="rId25"/>
  </p:handoutMasterIdLst>
  <p:sldIdLst>
    <p:sldId id="256" r:id="rId3"/>
    <p:sldId id="428" r:id="rId4"/>
    <p:sldId id="378" r:id="rId5"/>
    <p:sldId id="424" r:id="rId6"/>
    <p:sldId id="425" r:id="rId7"/>
    <p:sldId id="429" r:id="rId8"/>
    <p:sldId id="430" r:id="rId9"/>
    <p:sldId id="432" r:id="rId10"/>
    <p:sldId id="442" r:id="rId11"/>
    <p:sldId id="433" r:id="rId12"/>
    <p:sldId id="443" r:id="rId13"/>
    <p:sldId id="434" r:id="rId14"/>
    <p:sldId id="444" r:id="rId15"/>
    <p:sldId id="435" r:id="rId16"/>
    <p:sldId id="436" r:id="rId17"/>
    <p:sldId id="437" r:id="rId18"/>
    <p:sldId id="438" r:id="rId19"/>
    <p:sldId id="439" r:id="rId20"/>
    <p:sldId id="440" r:id="rId21"/>
    <p:sldId id="441" r:id="rId22"/>
    <p:sldId id="397" r:id="rId23"/>
  </p:sldIdLst>
  <p:sldSz cx="9144000" cy="6858000" type="screen4x3"/>
  <p:notesSz cx="6881813" cy="9296400"/>
  <p:defaultTextStyle>
    <a:defPPr>
      <a:defRPr lang="en-GB"/>
    </a:defPPr>
    <a:lvl1pPr algn="l" defTabSz="457200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kern="1200">
        <a:solidFill>
          <a:schemeClr val="bg1"/>
        </a:solidFill>
        <a:latin typeface="Arial" charset="0"/>
        <a:ea typeface="+mn-ea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kern="1200">
        <a:solidFill>
          <a:schemeClr val="bg1"/>
        </a:solidFill>
        <a:latin typeface="Arial" charset="0"/>
        <a:ea typeface="+mn-ea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kern="1200">
        <a:solidFill>
          <a:schemeClr val="bg1"/>
        </a:solidFill>
        <a:latin typeface="Arial" charset="0"/>
        <a:ea typeface="+mn-ea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kern="1200">
        <a:solidFill>
          <a:schemeClr val="bg1"/>
        </a:solidFill>
        <a:latin typeface="Arial" charset="0"/>
        <a:ea typeface="+mn-ea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kern="1200">
        <a:solidFill>
          <a:schemeClr val="bg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4676" autoAdjust="0"/>
  </p:normalViewPr>
  <p:slideViewPr>
    <p:cSldViewPr>
      <p:cViewPr varScale="1">
        <p:scale>
          <a:sx n="107" d="100"/>
          <a:sy n="107" d="100"/>
        </p:scale>
        <p:origin x="-1098" y="-96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0" y="48756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77"/>
        <p:guide pos="2119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1325" cy="465138"/>
          </a:xfrm>
          <a:prstGeom prst="rect">
            <a:avLst/>
          </a:prstGeom>
        </p:spPr>
        <p:txBody>
          <a:bodyPr vert="horz" wrap="square" lIns="90601" tIns="45300" rIns="90601" bIns="45300" numCol="1" anchor="t" anchorCtr="0" compatLnSpc="1">
            <a:prstTxWarp prst="textNoShape">
              <a:avLst/>
            </a:prstTxWarp>
          </a:bodyPr>
          <a:lstStyle>
            <a:lvl1pPr>
              <a:defRPr sz="11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98900" y="0"/>
            <a:ext cx="2981325" cy="465138"/>
          </a:xfrm>
          <a:prstGeom prst="rect">
            <a:avLst/>
          </a:prstGeom>
        </p:spPr>
        <p:txBody>
          <a:bodyPr vert="horz" wrap="square" lIns="90601" tIns="45300" rIns="90601" bIns="45300" numCol="1" anchor="t" anchorCtr="0" compatLnSpc="1">
            <a:prstTxWarp prst="textNoShape">
              <a:avLst/>
            </a:prstTxWarp>
          </a:bodyPr>
          <a:lstStyle>
            <a:lvl1pPr algn="r">
              <a:defRPr sz="1100"/>
            </a:lvl1pPr>
          </a:lstStyle>
          <a:p>
            <a:pPr>
              <a:defRPr/>
            </a:pPr>
            <a:fld id="{EA4BA041-7F43-48F9-AF71-7F0D911CF0E3}" type="datetimeFigureOut">
              <a:rPr lang="en-US"/>
              <a:pPr>
                <a:defRPr/>
              </a:pPr>
              <a:t>5/23/2012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2981325" cy="465138"/>
          </a:xfrm>
          <a:prstGeom prst="rect">
            <a:avLst/>
          </a:prstGeom>
        </p:spPr>
        <p:txBody>
          <a:bodyPr vert="horz" wrap="square" lIns="90601" tIns="45300" rIns="90601" bIns="45300" numCol="1" anchor="b" anchorCtr="0" compatLnSpc="1">
            <a:prstTxWarp prst="textNoShape">
              <a:avLst/>
            </a:prstTxWarp>
          </a:bodyPr>
          <a:lstStyle>
            <a:lvl1pPr>
              <a:defRPr sz="11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98900" y="8829675"/>
            <a:ext cx="2981325" cy="465138"/>
          </a:xfrm>
          <a:prstGeom prst="rect">
            <a:avLst/>
          </a:prstGeom>
        </p:spPr>
        <p:txBody>
          <a:bodyPr vert="horz" wrap="square" lIns="90601" tIns="45300" rIns="90601" bIns="45300" numCol="1" anchor="b" anchorCtr="0" compatLnSpc="1">
            <a:prstTxWarp prst="textNoShape">
              <a:avLst/>
            </a:prstTxWarp>
          </a:bodyPr>
          <a:lstStyle>
            <a:lvl1pPr algn="r">
              <a:defRPr sz="1100"/>
            </a:lvl1pPr>
          </a:lstStyle>
          <a:p>
            <a:pPr>
              <a:defRPr/>
            </a:pPr>
            <a:fld id="{3C4D0E30-EF0E-4707-98FB-5F80931ED1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7198579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AutoShape 1"/>
          <p:cNvSpPr>
            <a:spLocks noChangeArrowheads="1"/>
          </p:cNvSpPr>
          <p:nvPr/>
        </p:nvSpPr>
        <p:spPr bwMode="auto">
          <a:xfrm>
            <a:off x="0" y="0"/>
            <a:ext cx="6881813" cy="9296400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wrap="none" lIns="90601" tIns="45300" rIns="90601" bIns="45300" anchor="ctr"/>
          <a:lstStyle/>
          <a:p>
            <a:pPr>
              <a:defRPr/>
            </a:pPr>
            <a:endParaRPr lang="en-US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2981325" cy="4635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2378" tIns="46366" rIns="92378" bIns="46366" numCol="1" anchor="t" anchorCtr="0" compatLnSpc="1">
            <a:prstTxWarp prst="textNoShape">
              <a:avLst/>
            </a:prstTxWarp>
          </a:bodyPr>
          <a:lstStyle>
            <a:lvl1pPr eaLnBrk="1">
              <a:buSzPct val="45000"/>
              <a:buFont typeface="Wingdings" pitchFamily="2" charset="2"/>
              <a:buNone/>
              <a:tabLst>
                <a:tab pos="715963" algn="l"/>
                <a:tab pos="1433513" algn="l"/>
                <a:tab pos="2151063" algn="l"/>
                <a:tab pos="2867025" algn="l"/>
              </a:tabLst>
              <a:defRPr sz="11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 altLang="zh-CN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3897313" y="0"/>
            <a:ext cx="2981325" cy="4635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2378" tIns="46366" rIns="92378" bIns="46366" numCol="1" anchor="t" anchorCtr="0" compatLnSpc="1">
            <a:prstTxWarp prst="textNoShape">
              <a:avLst/>
            </a:prstTxWarp>
          </a:bodyPr>
          <a:lstStyle>
            <a:lvl1pPr algn="r" eaLnBrk="1">
              <a:buSzPct val="45000"/>
              <a:buFont typeface="Wingdings" pitchFamily="2" charset="2"/>
              <a:buNone/>
              <a:tabLst>
                <a:tab pos="715963" algn="l"/>
                <a:tab pos="1433513" algn="l"/>
                <a:tab pos="2151063" algn="l"/>
                <a:tab pos="2867025" algn="l"/>
              </a:tabLst>
              <a:defRPr sz="11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 altLang="zh-CN"/>
          </a:p>
        </p:txBody>
      </p:sp>
      <p:sp>
        <p:nvSpPr>
          <p:cNvPr id="30725" name="Rectangle 4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16013" y="696913"/>
            <a:ext cx="4648200" cy="34861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/>
          </p:nvPr>
        </p:nvSpPr>
        <p:spPr bwMode="auto">
          <a:xfrm>
            <a:off x="688975" y="4416425"/>
            <a:ext cx="5503863" cy="4181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2378" tIns="46366" rIns="92378" bIns="46366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noProof="0" smtClean="0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/>
          </p:nvPr>
        </p:nvSpPr>
        <p:spPr bwMode="auto">
          <a:xfrm>
            <a:off x="0" y="8829675"/>
            <a:ext cx="2981325" cy="4635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2378" tIns="46366" rIns="92378" bIns="46366" numCol="1" anchor="b" anchorCtr="0" compatLnSpc="1">
            <a:prstTxWarp prst="textNoShape">
              <a:avLst/>
            </a:prstTxWarp>
          </a:bodyPr>
          <a:lstStyle>
            <a:lvl1pPr eaLnBrk="1">
              <a:buSzPct val="45000"/>
              <a:buFont typeface="Wingdings" pitchFamily="2" charset="2"/>
              <a:buNone/>
              <a:tabLst>
                <a:tab pos="715963" algn="l"/>
                <a:tab pos="1433513" algn="l"/>
                <a:tab pos="2151063" algn="l"/>
                <a:tab pos="2867025" algn="l"/>
              </a:tabLst>
              <a:defRPr sz="11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 altLang="zh-CN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3897313" y="8829675"/>
            <a:ext cx="2981325" cy="4635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2378" tIns="46366" rIns="92378" bIns="46366" numCol="1" anchor="b" anchorCtr="0" compatLnSpc="1">
            <a:prstTxWarp prst="textNoShape">
              <a:avLst/>
            </a:prstTxWarp>
          </a:bodyPr>
          <a:lstStyle>
            <a:lvl1pPr algn="r" eaLnBrk="1">
              <a:buSzPct val="45000"/>
              <a:buFont typeface="Wingdings" pitchFamily="2" charset="2"/>
              <a:buNone/>
              <a:tabLst>
                <a:tab pos="715963" algn="l"/>
                <a:tab pos="1433513" algn="l"/>
                <a:tab pos="2151063" algn="l"/>
                <a:tab pos="2867025" algn="l"/>
              </a:tabLst>
              <a:defRPr sz="11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B674BAA9-D443-4380-86A2-C4757BC16F37}" type="slidenum">
              <a:rPr lang="zh-CN" altLang="en-GB"/>
              <a:pPr>
                <a:defRPr/>
              </a:pPr>
              <a:t>‹#›</a:t>
            </a:fld>
            <a:endParaRPr lang="en-GB" altLang="zh-CN"/>
          </a:p>
        </p:txBody>
      </p:sp>
    </p:spTree>
    <p:extLst>
      <p:ext uri="{BB962C8B-B14F-4D97-AF65-F5344CB8AC3E}">
        <p14:creationId xmlns:p14="http://schemas.microsoft.com/office/powerpoint/2010/main" xmlns="" val="93088841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FD6E5B88-D084-486B-8243-E0F19218A95F}" type="slidenum">
              <a:rPr lang="zh-CN" altLang="en-GB" smtClean="0"/>
              <a:pPr/>
              <a:t>1</a:t>
            </a:fld>
            <a:endParaRPr lang="en-GB" altLang="zh-CN" smtClean="0"/>
          </a:p>
        </p:txBody>
      </p:sp>
      <p:sp>
        <p:nvSpPr>
          <p:cNvPr id="31747" name="Text Box 1"/>
          <p:cNvSpPr txBox="1">
            <a:spLocks noChangeArrowheads="1"/>
          </p:cNvSpPr>
          <p:nvPr/>
        </p:nvSpPr>
        <p:spPr bwMode="auto">
          <a:xfrm>
            <a:off x="1158875" y="696913"/>
            <a:ext cx="4564063" cy="34861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lIns="90601" tIns="45300" rIns="90601" bIns="45300" anchor="ctr"/>
          <a:lstStyle/>
          <a:p>
            <a:endParaRPr lang="en-US"/>
          </a:p>
        </p:txBody>
      </p:sp>
      <p:sp>
        <p:nvSpPr>
          <p:cNvPr id="31748" name="Rectangle 2"/>
          <p:cNvSpPr>
            <a:spLocks noGrp="1" noChangeArrowheads="1"/>
          </p:cNvSpPr>
          <p:nvPr>
            <p:ph type="body"/>
          </p:nvPr>
        </p:nvSpPr>
        <p:spPr>
          <a:xfrm>
            <a:off x="688975" y="4416425"/>
            <a:ext cx="5505450" cy="4183063"/>
          </a:xfrm>
          <a:noFill/>
          <a:ln/>
        </p:spPr>
        <p:txBody>
          <a:bodyPr wrap="none" lIns="90594" tIns="45296" rIns="90594" bIns="45296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B674BAA9-D443-4380-86A2-C4757BC16F37}" type="slidenum">
              <a:rPr lang="zh-CN" altLang="en-GB" smtClean="0"/>
              <a:pPr>
                <a:defRPr/>
              </a:pPr>
              <a:t>10</a:t>
            </a:fld>
            <a:endParaRPr lang="en-GB" altLang="zh-CN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B674BAA9-D443-4380-86A2-C4757BC16F37}" type="slidenum">
              <a:rPr lang="zh-CN" altLang="en-GB" smtClean="0"/>
              <a:pPr>
                <a:defRPr/>
              </a:pPr>
              <a:t>11</a:t>
            </a:fld>
            <a:endParaRPr lang="en-GB" altLang="zh-CN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B674BAA9-D443-4380-86A2-C4757BC16F37}" type="slidenum">
              <a:rPr lang="zh-CN" altLang="en-GB" smtClean="0"/>
              <a:pPr>
                <a:defRPr/>
              </a:pPr>
              <a:t>12</a:t>
            </a:fld>
            <a:endParaRPr lang="en-GB" altLang="zh-CN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B674BAA9-D443-4380-86A2-C4757BC16F37}" type="slidenum">
              <a:rPr lang="zh-CN" altLang="en-GB" smtClean="0"/>
              <a:pPr>
                <a:defRPr/>
              </a:pPr>
              <a:t>13</a:t>
            </a:fld>
            <a:endParaRPr lang="en-GB" altLang="zh-CN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B674BAA9-D443-4380-86A2-C4757BC16F37}" type="slidenum">
              <a:rPr lang="zh-CN" altLang="en-GB" smtClean="0"/>
              <a:pPr>
                <a:defRPr/>
              </a:pPr>
              <a:t>14</a:t>
            </a:fld>
            <a:endParaRPr lang="en-GB" altLang="zh-CN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B674BAA9-D443-4380-86A2-C4757BC16F37}" type="slidenum">
              <a:rPr lang="zh-CN" altLang="en-GB" smtClean="0"/>
              <a:pPr>
                <a:defRPr/>
              </a:pPr>
              <a:t>15</a:t>
            </a:fld>
            <a:endParaRPr lang="en-GB" altLang="zh-CN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B674BAA9-D443-4380-86A2-C4757BC16F37}" type="slidenum">
              <a:rPr lang="zh-CN" altLang="en-GB" smtClean="0"/>
              <a:pPr>
                <a:defRPr/>
              </a:pPr>
              <a:t>16</a:t>
            </a:fld>
            <a:endParaRPr lang="en-GB" altLang="zh-CN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B674BAA9-D443-4380-86A2-C4757BC16F37}" type="slidenum">
              <a:rPr lang="zh-CN" altLang="en-GB" smtClean="0"/>
              <a:pPr>
                <a:defRPr/>
              </a:pPr>
              <a:t>17</a:t>
            </a:fld>
            <a:endParaRPr lang="en-GB" altLang="zh-CN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B674BAA9-D443-4380-86A2-C4757BC16F37}" type="slidenum">
              <a:rPr lang="zh-CN" altLang="en-GB" smtClean="0"/>
              <a:pPr>
                <a:defRPr/>
              </a:pPr>
              <a:t>18</a:t>
            </a:fld>
            <a:endParaRPr lang="en-GB" altLang="zh-CN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B674BAA9-D443-4380-86A2-C4757BC16F37}" type="slidenum">
              <a:rPr lang="zh-CN" altLang="en-GB" smtClean="0"/>
              <a:pPr>
                <a:defRPr/>
              </a:pPr>
              <a:t>19</a:t>
            </a:fld>
            <a:endParaRPr lang="en-GB" altLang="zh-CN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B674BAA9-D443-4380-86A2-C4757BC16F37}" type="slidenum">
              <a:rPr lang="zh-CN" altLang="en-GB" smtClean="0"/>
              <a:pPr>
                <a:defRPr/>
              </a:pPr>
              <a:t>2</a:t>
            </a:fld>
            <a:endParaRPr lang="en-GB" altLang="zh-CN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B674BAA9-D443-4380-86A2-C4757BC16F37}" type="slidenum">
              <a:rPr lang="zh-CN" altLang="en-GB" smtClean="0"/>
              <a:pPr>
                <a:defRPr/>
              </a:pPr>
              <a:t>20</a:t>
            </a:fld>
            <a:endParaRPr lang="en-GB" altLang="zh-CN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837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58372" name="Slide Number Placeholder 3"/>
          <p:cNvSpPr>
            <a:spLocks noGrp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08AFE55E-1035-4173-A0F5-0CC57798055A}" type="slidenum">
              <a:rPr lang="zh-CN" altLang="en-GB" smtClean="0"/>
              <a:pPr/>
              <a:t>21</a:t>
            </a:fld>
            <a:endParaRPr lang="en-GB" altLang="zh-CN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6A832C29-1A0F-4F31-A76A-064E6CA80F0E}" type="slidenum">
              <a:rPr lang="zh-CN" altLang="en-GB" smtClean="0"/>
              <a:pPr/>
              <a:t>3</a:t>
            </a:fld>
            <a:endParaRPr lang="en-GB" altLang="zh-CN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B674BAA9-D443-4380-86A2-C4757BC16F37}" type="slidenum">
              <a:rPr lang="zh-CN" altLang="en-GB" smtClean="0"/>
              <a:pPr>
                <a:defRPr/>
              </a:pPr>
              <a:t>4</a:t>
            </a:fld>
            <a:endParaRPr lang="en-GB" altLang="zh-CN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B674BAA9-D443-4380-86A2-C4757BC16F37}" type="slidenum">
              <a:rPr lang="zh-CN" altLang="en-GB" smtClean="0"/>
              <a:pPr>
                <a:defRPr/>
              </a:pPr>
              <a:t>5</a:t>
            </a:fld>
            <a:endParaRPr lang="en-GB" altLang="zh-CN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B674BAA9-D443-4380-86A2-C4757BC16F37}" type="slidenum">
              <a:rPr lang="zh-CN" altLang="en-GB" smtClean="0"/>
              <a:pPr>
                <a:defRPr/>
              </a:pPr>
              <a:t>6</a:t>
            </a:fld>
            <a:endParaRPr lang="en-GB" altLang="zh-CN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B674BAA9-D443-4380-86A2-C4757BC16F37}" type="slidenum">
              <a:rPr lang="zh-CN" altLang="en-GB" smtClean="0"/>
              <a:pPr>
                <a:defRPr/>
              </a:pPr>
              <a:t>7</a:t>
            </a:fld>
            <a:endParaRPr lang="en-GB" altLang="zh-CN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B674BAA9-D443-4380-86A2-C4757BC16F37}" type="slidenum">
              <a:rPr lang="zh-CN" altLang="en-GB" smtClean="0"/>
              <a:pPr>
                <a:defRPr/>
              </a:pPr>
              <a:t>8</a:t>
            </a:fld>
            <a:endParaRPr lang="en-GB" altLang="zh-CN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B674BAA9-D443-4380-86A2-C4757BC16F37}" type="slidenum">
              <a:rPr lang="zh-CN" altLang="en-GB" smtClean="0"/>
              <a:pPr>
                <a:defRPr/>
              </a:pPr>
              <a:t>9</a:t>
            </a:fld>
            <a:endParaRPr lang="en-GB" altLang="zh-CN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3F880B-6DC1-4776-8D55-D5096405C61B}" type="datetime1">
              <a:rPr lang="en-US"/>
              <a:pPr>
                <a:defRPr/>
              </a:pPr>
              <a:t>5/23/2012</a:t>
            </a:fld>
            <a:r>
              <a:rPr lang="en-GB" altLang="zh-CN">
                <a:ea typeface="宋体" pitchFamily="2" charset="-122"/>
              </a:rPr>
              <a:t>04/26/08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zh-CN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38CF92-BB6D-4A3E-BB25-8A8CF9B4183F}" type="slidenum">
              <a:rPr lang="zh-CN" altLang="en-GB"/>
              <a:pPr>
                <a:defRPr/>
              </a:pPr>
              <a:t>‹#›</a:t>
            </a:fld>
            <a:endParaRPr lang="en-GB" altLang="zh-C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1BF388-11AA-4C97-BC58-9429B9B837EF}" type="datetime1">
              <a:rPr lang="en-US"/>
              <a:pPr>
                <a:defRPr/>
              </a:pPr>
              <a:t>5/23/2012</a:t>
            </a:fld>
            <a:r>
              <a:rPr lang="en-GB" altLang="zh-CN">
                <a:ea typeface="宋体" pitchFamily="2" charset="-122"/>
              </a:rPr>
              <a:t>04/26/08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zh-CN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94A674-8048-44C7-86AD-2E5ACB6DC9E8}" type="slidenum">
              <a:rPr lang="zh-CN" altLang="en-GB"/>
              <a:pPr>
                <a:defRPr/>
              </a:pPr>
              <a:t>‹#›</a:t>
            </a:fld>
            <a:endParaRPr lang="en-GB" altLang="zh-C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5813" cy="58547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47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CE5E6F-DC98-4B85-8F35-667DD9E85DF7}" type="datetime1">
              <a:rPr lang="en-US"/>
              <a:pPr>
                <a:defRPr/>
              </a:pPr>
              <a:t>5/23/2012</a:t>
            </a:fld>
            <a:r>
              <a:rPr lang="en-GB" altLang="zh-CN">
                <a:ea typeface="宋体" pitchFamily="2" charset="-122"/>
              </a:rPr>
              <a:t>04/26/08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zh-CN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25E77E-1CE7-43F1-9AC8-CD0DB9F8A2D6}" type="slidenum">
              <a:rPr lang="zh-CN" altLang="en-GB"/>
              <a:pPr>
                <a:defRPr/>
              </a:pPr>
              <a:t>‹#›</a:t>
            </a:fld>
            <a:endParaRPr lang="en-GB" altLang="zh-CN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8013" cy="114141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7013" cy="45291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6613" y="1600200"/>
            <a:ext cx="4038600" cy="45291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9560A1-D4C2-4DB7-9547-8B8AF63DC27D}" type="datetime1">
              <a:rPr lang="en-US"/>
              <a:pPr>
                <a:defRPr/>
              </a:pPr>
              <a:t>5/23/2012</a:t>
            </a:fld>
            <a:r>
              <a:rPr lang="en-GB" altLang="zh-CN">
                <a:ea typeface="宋体" pitchFamily="2" charset="-122"/>
              </a:rPr>
              <a:t>04/26/08</a:t>
            </a:r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zh-CN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925E0F-232A-43DB-98CD-B98D75E06CC5}" type="slidenum">
              <a:rPr lang="zh-CN" altLang="en-GB"/>
              <a:pPr>
                <a:defRPr/>
              </a:pPr>
              <a:t>‹#›</a:t>
            </a:fld>
            <a:endParaRPr lang="en-GB" altLang="zh-CN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Title and Tex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8013" cy="114141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228013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3940175"/>
            <a:ext cx="8228013" cy="21891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444E6E-A26A-4028-B608-66A763CF58AE}" type="datetime1">
              <a:rPr lang="en-US"/>
              <a:pPr>
                <a:defRPr/>
              </a:pPr>
              <a:t>5/23/2012</a:t>
            </a:fld>
            <a:r>
              <a:rPr lang="en-GB" altLang="zh-CN">
                <a:ea typeface="宋体" pitchFamily="2" charset="-122"/>
              </a:rPr>
              <a:t>04/26/08</a:t>
            </a:r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zh-CN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1F6B12-91EB-4E7E-85B7-B8FDA0E51A1B}" type="slidenum">
              <a:rPr lang="zh-CN" altLang="en-GB"/>
              <a:pPr>
                <a:defRPr/>
              </a:pPr>
              <a:t>‹#›</a:t>
            </a:fld>
            <a:endParaRPr lang="en-GB" altLang="zh-CN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8013" cy="114141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7013" cy="45291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6613" y="1600200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6613" y="3940175"/>
            <a:ext cx="4038600" cy="21891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098996-2FAE-4B58-A170-4CFF58275416}" type="datetime1">
              <a:rPr lang="en-US"/>
              <a:pPr>
                <a:defRPr/>
              </a:pPr>
              <a:t>5/23/2012</a:t>
            </a:fld>
            <a:r>
              <a:rPr lang="en-GB" altLang="zh-CN">
                <a:ea typeface="宋体" pitchFamily="2" charset="-122"/>
              </a:rPr>
              <a:t>04/26/08</a:t>
            </a:r>
          </a:p>
        </p:txBody>
      </p:sp>
      <p:sp>
        <p:nvSpPr>
          <p:cNvPr id="7" name="Rectangle 9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zh-CN"/>
          </a:p>
        </p:txBody>
      </p:sp>
      <p:sp>
        <p:nvSpPr>
          <p:cNvPr id="8" name="Rectangle 10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1C32FC-13D4-455E-A3FB-59B7B01B829F}" type="slidenum">
              <a:rPr lang="zh-CN" altLang="en-GB"/>
              <a:pPr>
                <a:defRPr/>
              </a:pPr>
              <a:t>‹#›</a:t>
            </a:fld>
            <a:endParaRPr lang="en-GB" altLang="zh-CN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A9C8A8-7DE1-459A-BFDB-1C296DC424C2}" type="datetime1">
              <a:rPr lang="en-US"/>
              <a:pPr>
                <a:defRPr/>
              </a:pPr>
              <a:t>5/23/2012</a:t>
            </a:fld>
            <a:r>
              <a:rPr lang="en-GB" altLang="zh-CN">
                <a:ea typeface="宋体" pitchFamily="2" charset="-122"/>
              </a:rPr>
              <a:t>04/26/08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zh-CN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1C02E8-AEE2-47B8-B4A6-F29C6F853C4F}" type="slidenum">
              <a:rPr lang="zh-CN" altLang="en-GB"/>
              <a:pPr>
                <a:defRPr/>
              </a:pPr>
              <a:t>‹#›</a:t>
            </a:fld>
            <a:endParaRPr lang="en-GB" altLang="zh-CN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2A7EE5-89F2-4E76-AFF5-CFBACB59253E}" type="datetime1">
              <a:rPr lang="en-US"/>
              <a:pPr>
                <a:defRPr/>
              </a:pPr>
              <a:t>5/23/2012</a:t>
            </a:fld>
            <a:r>
              <a:rPr lang="en-GB" altLang="zh-CN">
                <a:ea typeface="宋体" pitchFamily="2" charset="-122"/>
              </a:rPr>
              <a:t>04/26/08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zh-CN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256D4B-D482-43D9-BCF5-F082FF093D88}" type="slidenum">
              <a:rPr lang="zh-CN" altLang="en-GB"/>
              <a:pPr>
                <a:defRPr/>
              </a:pPr>
              <a:t>‹#›</a:t>
            </a:fld>
            <a:endParaRPr lang="en-GB" altLang="zh-CN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F315CC-F82E-454A-A4B7-1A760DB17E15}" type="datetime1">
              <a:rPr lang="en-US"/>
              <a:pPr>
                <a:defRPr/>
              </a:pPr>
              <a:t>5/23/2012</a:t>
            </a:fld>
            <a:r>
              <a:rPr lang="en-GB" altLang="zh-CN">
                <a:ea typeface="宋体" pitchFamily="2" charset="-122"/>
              </a:rPr>
              <a:t>04/26/08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zh-CN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8B116B-D0EF-4BE7-AE55-17BB3716E1A3}" type="slidenum">
              <a:rPr lang="zh-CN" altLang="en-GB"/>
              <a:pPr>
                <a:defRPr/>
              </a:pPr>
              <a:t>‹#›</a:t>
            </a:fld>
            <a:endParaRPr lang="en-GB" altLang="zh-CN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4963"/>
            <a:ext cx="4037013" cy="45243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6613" y="1604963"/>
            <a:ext cx="4038600" cy="45243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C0241E-CB05-4FFE-AF20-C26B8777EBE9}" type="datetime1">
              <a:rPr lang="en-US"/>
              <a:pPr>
                <a:defRPr/>
              </a:pPr>
              <a:t>5/23/2012</a:t>
            </a:fld>
            <a:r>
              <a:rPr lang="en-GB" altLang="zh-CN">
                <a:ea typeface="宋体" pitchFamily="2" charset="-122"/>
              </a:rPr>
              <a:t>04/26/08</a:t>
            </a:r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zh-CN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80AEF4-15D2-4080-B0D5-7644542C54F3}" type="slidenum">
              <a:rPr lang="zh-CN" altLang="en-GB"/>
              <a:pPr>
                <a:defRPr/>
              </a:pPr>
              <a:t>‹#›</a:t>
            </a:fld>
            <a:endParaRPr lang="en-GB" altLang="zh-CN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C9F0F6-8A0E-4D3F-8E10-B772C92E8F40}" type="datetime1">
              <a:rPr lang="en-US"/>
              <a:pPr>
                <a:defRPr/>
              </a:pPr>
              <a:t>5/23/2012</a:t>
            </a:fld>
            <a:r>
              <a:rPr lang="en-GB" altLang="zh-CN">
                <a:ea typeface="宋体" pitchFamily="2" charset="-122"/>
              </a:rPr>
              <a:t>04/26/08</a:t>
            </a:r>
          </a:p>
        </p:txBody>
      </p:sp>
      <p:sp>
        <p:nvSpPr>
          <p:cNvPr id="8" name="Rectangle 9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zh-CN"/>
          </a:p>
        </p:txBody>
      </p:sp>
      <p:sp>
        <p:nvSpPr>
          <p:cNvPr id="9" name="Rectangle 10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971768-27C7-4E87-A170-2962C9595DEE}" type="slidenum">
              <a:rPr lang="zh-CN" altLang="en-GB"/>
              <a:pPr>
                <a:defRPr/>
              </a:pPr>
              <a:t>‹#›</a:t>
            </a:fld>
            <a:endParaRPr lang="en-GB" altLang="zh-C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83BB0F-4FF0-4D70-9F8C-2741A87EAC84}" type="datetime1">
              <a:rPr lang="en-US"/>
              <a:pPr>
                <a:defRPr/>
              </a:pPr>
              <a:t>5/23/2012</a:t>
            </a:fld>
            <a:r>
              <a:rPr lang="en-GB" altLang="zh-CN">
                <a:ea typeface="宋体" pitchFamily="2" charset="-122"/>
              </a:rPr>
              <a:t>04/26/08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zh-CN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478A05-75B5-423D-A948-3A042706EC5D}" type="slidenum">
              <a:rPr lang="zh-CN" altLang="en-GB"/>
              <a:pPr>
                <a:defRPr/>
              </a:pPr>
              <a:t>‹#›</a:t>
            </a:fld>
            <a:endParaRPr lang="en-GB" altLang="zh-CN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619CC8-7934-4B05-9C42-F2470002D9BB}" type="datetime1">
              <a:rPr lang="en-US"/>
              <a:pPr>
                <a:defRPr/>
              </a:pPr>
              <a:t>5/23/2012</a:t>
            </a:fld>
            <a:r>
              <a:rPr lang="en-GB" altLang="zh-CN">
                <a:ea typeface="宋体" pitchFamily="2" charset="-122"/>
              </a:rPr>
              <a:t>04/26/08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zh-CN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29431C-6FC6-4812-A87C-185BB16D0056}" type="slidenum">
              <a:rPr lang="zh-CN" altLang="en-GB"/>
              <a:pPr>
                <a:defRPr/>
              </a:pPr>
              <a:t>‹#›</a:t>
            </a:fld>
            <a:endParaRPr lang="en-GB" altLang="zh-CN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E52C59-02D6-4F70-8873-57298E94B6A7}" type="datetime1">
              <a:rPr lang="en-US"/>
              <a:pPr>
                <a:defRPr/>
              </a:pPr>
              <a:t>5/23/2012</a:t>
            </a:fld>
            <a:r>
              <a:rPr lang="en-GB" altLang="zh-CN">
                <a:ea typeface="宋体" pitchFamily="2" charset="-122"/>
              </a:rPr>
              <a:t>04/26/08</a:t>
            </a:r>
          </a:p>
        </p:txBody>
      </p:sp>
      <p:sp>
        <p:nvSpPr>
          <p:cNvPr id="3" name="Rectangle 9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zh-CN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22AD9D-8E8C-4A1C-880F-A9A6E0AF1AF2}" type="slidenum">
              <a:rPr lang="zh-CN" altLang="en-GB"/>
              <a:pPr>
                <a:defRPr/>
              </a:pPr>
              <a:t>‹#›</a:t>
            </a:fld>
            <a:endParaRPr lang="en-GB" altLang="zh-CN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B53456-7DE9-4929-95DE-72D9B969D55F}" type="datetime1">
              <a:rPr lang="en-US"/>
              <a:pPr>
                <a:defRPr/>
              </a:pPr>
              <a:t>5/23/2012</a:t>
            </a:fld>
            <a:r>
              <a:rPr lang="en-GB" altLang="zh-CN">
                <a:ea typeface="宋体" pitchFamily="2" charset="-122"/>
              </a:rPr>
              <a:t>04/26/08</a:t>
            </a:r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zh-CN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37F81F-6E1D-4453-95B7-E3D4D5439CCF}" type="slidenum">
              <a:rPr lang="zh-CN" altLang="en-GB"/>
              <a:pPr>
                <a:defRPr/>
              </a:pPr>
              <a:t>‹#›</a:t>
            </a:fld>
            <a:endParaRPr lang="en-GB" altLang="zh-CN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39C5CD-F666-42CC-8C29-E44462D523A7}" type="datetime1">
              <a:rPr lang="en-US"/>
              <a:pPr>
                <a:defRPr/>
              </a:pPr>
              <a:t>5/23/2012</a:t>
            </a:fld>
            <a:r>
              <a:rPr lang="en-GB" altLang="zh-CN">
                <a:ea typeface="宋体" pitchFamily="2" charset="-122"/>
              </a:rPr>
              <a:t>04/26/08</a:t>
            </a:r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zh-CN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2ED32A-F917-4FF3-9E0F-D828AC59305E}" type="slidenum">
              <a:rPr lang="zh-CN" altLang="en-GB"/>
              <a:pPr>
                <a:defRPr/>
              </a:pPr>
              <a:t>‹#›</a:t>
            </a:fld>
            <a:endParaRPr lang="en-GB" altLang="zh-CN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63B03D-C6A1-487A-9162-12187BE36093}" type="datetime1">
              <a:rPr lang="en-US"/>
              <a:pPr>
                <a:defRPr/>
              </a:pPr>
              <a:t>5/23/2012</a:t>
            </a:fld>
            <a:r>
              <a:rPr lang="en-GB" altLang="zh-CN">
                <a:ea typeface="宋体" pitchFamily="2" charset="-122"/>
              </a:rPr>
              <a:t>04/26/08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zh-CN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C6F134-7B32-4F5F-8F00-B75740714226}" type="slidenum">
              <a:rPr lang="zh-CN" altLang="en-GB"/>
              <a:pPr>
                <a:defRPr/>
              </a:pPr>
              <a:t>‹#›</a:t>
            </a:fld>
            <a:endParaRPr lang="en-GB" altLang="zh-CN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219200"/>
            <a:ext cx="2055813" cy="49101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19200"/>
            <a:ext cx="6019800" cy="49101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26CD88-6B35-4B02-B798-9EEFE33E664B}" type="datetime1">
              <a:rPr lang="en-US"/>
              <a:pPr>
                <a:defRPr/>
              </a:pPr>
              <a:t>5/23/2012</a:t>
            </a:fld>
            <a:r>
              <a:rPr lang="en-GB" altLang="zh-CN">
                <a:ea typeface="宋体" pitchFamily="2" charset="-122"/>
              </a:rPr>
              <a:t>04/26/08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zh-CN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BED38C-1792-40A0-A845-DFFB54EDB584}" type="slidenum">
              <a:rPr lang="zh-CN" altLang="en-GB"/>
              <a:pPr>
                <a:defRPr/>
              </a:pPr>
              <a:t>‹#›</a:t>
            </a:fld>
            <a:endParaRPr lang="en-GB" altLang="zh-CN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219200"/>
            <a:ext cx="7770813" cy="193198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0434EE-B104-4740-80BF-5FCD5034526B}" type="datetime1">
              <a:rPr lang="en-US"/>
              <a:pPr>
                <a:defRPr/>
              </a:pPr>
              <a:t>5/23/2012</a:t>
            </a:fld>
            <a:r>
              <a:rPr lang="en-GB" altLang="zh-CN">
                <a:ea typeface="宋体" pitchFamily="2" charset="-122"/>
              </a:rPr>
              <a:t>04/26/08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zh-CN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949393-C31D-4198-8E7D-06BEEF9C825C}" type="slidenum">
              <a:rPr lang="zh-CN" altLang="en-GB"/>
              <a:pPr>
                <a:defRPr/>
              </a:pPr>
              <a:t>‹#›</a:t>
            </a:fld>
            <a:endParaRPr lang="en-GB" altLang="zh-C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793B84-6510-4503-99C8-8CFE8E979F9B}" type="datetime1">
              <a:rPr lang="en-US"/>
              <a:pPr>
                <a:defRPr/>
              </a:pPr>
              <a:t>5/23/2012</a:t>
            </a:fld>
            <a:r>
              <a:rPr lang="en-GB" altLang="zh-CN">
                <a:ea typeface="宋体" pitchFamily="2" charset="-122"/>
              </a:rPr>
              <a:t>04/26/08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zh-CN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3AC5C4-5AD7-49D2-8316-E59A60C7FCD0}" type="slidenum">
              <a:rPr lang="zh-CN" altLang="en-GB"/>
              <a:pPr>
                <a:defRPr/>
              </a:pPr>
              <a:t>‹#›</a:t>
            </a:fld>
            <a:endParaRPr lang="en-GB" altLang="zh-C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7013" cy="45291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6613" y="1600200"/>
            <a:ext cx="4038600" cy="45291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309E8F-A8F0-4317-B623-96919EBDD197}" type="datetime1">
              <a:rPr lang="en-US"/>
              <a:pPr>
                <a:defRPr/>
              </a:pPr>
              <a:t>5/23/2012</a:t>
            </a:fld>
            <a:r>
              <a:rPr lang="en-GB" altLang="zh-CN">
                <a:ea typeface="宋体" pitchFamily="2" charset="-122"/>
              </a:rPr>
              <a:t>04/26/08</a:t>
            </a:r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zh-CN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4EE47E-629B-4DCC-86A1-662B72CD8FCC}" type="slidenum">
              <a:rPr lang="zh-CN" altLang="en-GB"/>
              <a:pPr>
                <a:defRPr/>
              </a:pPr>
              <a:t>‹#›</a:t>
            </a:fld>
            <a:endParaRPr lang="en-GB" altLang="zh-C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9E8736-7A80-4339-9F98-5AD598ABB575}" type="datetime1">
              <a:rPr lang="en-US"/>
              <a:pPr>
                <a:defRPr/>
              </a:pPr>
              <a:t>5/23/2012</a:t>
            </a:fld>
            <a:r>
              <a:rPr lang="en-GB" altLang="zh-CN">
                <a:ea typeface="宋体" pitchFamily="2" charset="-122"/>
              </a:rPr>
              <a:t>04/26/08</a:t>
            </a:r>
          </a:p>
        </p:txBody>
      </p:sp>
      <p:sp>
        <p:nvSpPr>
          <p:cNvPr id="8" name="Rectangle 9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zh-CN"/>
          </a:p>
        </p:txBody>
      </p:sp>
      <p:sp>
        <p:nvSpPr>
          <p:cNvPr id="9" name="Rectangle 10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FC3A15-6222-41A4-A6A0-4DA708EBB580}" type="slidenum">
              <a:rPr lang="zh-CN" altLang="en-GB"/>
              <a:pPr>
                <a:defRPr/>
              </a:pPr>
              <a:t>‹#›</a:t>
            </a:fld>
            <a:endParaRPr lang="en-GB" altLang="zh-C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F025DF-0EC1-467A-A3FF-603393E35582}" type="datetime1">
              <a:rPr lang="en-US"/>
              <a:pPr>
                <a:defRPr/>
              </a:pPr>
              <a:t>5/23/2012</a:t>
            </a:fld>
            <a:r>
              <a:rPr lang="en-GB" altLang="zh-CN">
                <a:ea typeface="宋体" pitchFamily="2" charset="-122"/>
              </a:rPr>
              <a:t>04/26/08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zh-CN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CFCFF3-CFF6-4FA1-AF3B-07DC9DAA3D35}" type="slidenum">
              <a:rPr lang="zh-CN" altLang="en-GB"/>
              <a:pPr>
                <a:defRPr/>
              </a:pPr>
              <a:t>‹#›</a:t>
            </a:fld>
            <a:endParaRPr lang="en-GB" altLang="zh-C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6E54D5-141B-4F0B-9FD7-F3B1DD731B79}" type="datetime1">
              <a:rPr lang="en-US"/>
              <a:pPr>
                <a:defRPr/>
              </a:pPr>
              <a:t>5/23/2012</a:t>
            </a:fld>
            <a:r>
              <a:rPr lang="en-GB" altLang="zh-CN">
                <a:ea typeface="宋体" pitchFamily="2" charset="-122"/>
              </a:rPr>
              <a:t>04/26/08</a:t>
            </a:r>
          </a:p>
        </p:txBody>
      </p:sp>
      <p:sp>
        <p:nvSpPr>
          <p:cNvPr id="3" name="Rectangle 9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zh-CN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6490AD-0DC8-4626-B30E-57642BD06FF6}" type="slidenum">
              <a:rPr lang="zh-CN" altLang="en-GB"/>
              <a:pPr>
                <a:defRPr/>
              </a:pPr>
              <a:t>‹#›</a:t>
            </a:fld>
            <a:endParaRPr lang="en-GB" altLang="zh-C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280377-9DFF-4465-A6FA-E6AD6B41418A}" type="datetime1">
              <a:rPr lang="en-US"/>
              <a:pPr>
                <a:defRPr/>
              </a:pPr>
              <a:t>5/23/2012</a:t>
            </a:fld>
            <a:r>
              <a:rPr lang="en-GB" altLang="zh-CN">
                <a:ea typeface="宋体" pitchFamily="2" charset="-122"/>
              </a:rPr>
              <a:t>04/26/08</a:t>
            </a:r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zh-CN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8BCC81-D406-456F-9F5D-8C81E37EF419}" type="slidenum">
              <a:rPr lang="zh-CN" altLang="en-GB"/>
              <a:pPr>
                <a:defRPr/>
              </a:pPr>
              <a:t>‹#›</a:t>
            </a:fld>
            <a:endParaRPr lang="en-GB" altLang="zh-C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C37D92-FB4D-4AE2-998B-98223187288A}" type="datetime1">
              <a:rPr lang="en-US"/>
              <a:pPr>
                <a:defRPr/>
              </a:pPr>
              <a:t>5/23/2012</a:t>
            </a:fld>
            <a:r>
              <a:rPr lang="en-GB" altLang="zh-CN">
                <a:ea typeface="宋体" pitchFamily="2" charset="-122"/>
              </a:rPr>
              <a:t>04/26/08</a:t>
            </a:r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zh-CN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23DABB-F644-4375-93E9-E7E45017473B}" type="slidenum">
              <a:rPr lang="zh-CN" altLang="en-GB"/>
              <a:pPr>
                <a:defRPr/>
              </a:pPr>
              <a:t>‹#›</a:t>
            </a:fld>
            <a:endParaRPr lang="en-GB" altLang="zh-C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6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5" Type="http://schemas.openxmlformats.org/officeDocument/2006/relationships/slideLayout" Target="../slideLayouts/slideLayout19.xml"/><Relationship Id="rId10" Type="http://schemas.openxmlformats.org/officeDocument/2006/relationships/slideLayout" Target="../slideLayouts/slideLayout24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46" name="Group 1"/>
          <p:cNvGrpSpPr>
            <a:grpSpLocks/>
          </p:cNvGrpSpPr>
          <p:nvPr/>
        </p:nvGrpSpPr>
        <p:grpSpPr bwMode="auto">
          <a:xfrm>
            <a:off x="1071563" y="304800"/>
            <a:ext cx="7613650" cy="1104900"/>
            <a:chOff x="675" y="192"/>
            <a:chExt cx="4796" cy="696"/>
          </a:xfrm>
        </p:grpSpPr>
        <p:sp>
          <p:nvSpPr>
            <p:cNvPr id="2" name="Oval 2"/>
            <p:cNvSpPr>
              <a:spLocks noChangeArrowheads="1"/>
            </p:cNvSpPr>
            <p:nvPr/>
          </p:nvSpPr>
          <p:spPr bwMode="auto">
            <a:xfrm flipH="1">
              <a:off x="3067" y="192"/>
              <a:ext cx="696" cy="696"/>
            </a:xfrm>
            <a:prstGeom prst="ellipse">
              <a:avLst/>
            </a:prstGeom>
            <a:solidFill>
              <a:srgbClr val="D9D8EC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" name="Oval 3"/>
            <p:cNvSpPr>
              <a:spLocks noChangeArrowheads="1"/>
            </p:cNvSpPr>
            <p:nvPr/>
          </p:nvSpPr>
          <p:spPr bwMode="auto">
            <a:xfrm flipH="1">
              <a:off x="4776" y="192"/>
              <a:ext cx="695" cy="696"/>
            </a:xfrm>
            <a:prstGeom prst="ellipse">
              <a:avLst/>
            </a:prstGeom>
            <a:solidFill>
              <a:srgbClr val="D9D8EC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" name="Oval 4"/>
            <p:cNvSpPr>
              <a:spLocks noChangeArrowheads="1"/>
            </p:cNvSpPr>
            <p:nvPr/>
          </p:nvSpPr>
          <p:spPr bwMode="auto">
            <a:xfrm flipH="1">
              <a:off x="675" y="193"/>
              <a:ext cx="695" cy="696"/>
            </a:xfrm>
            <a:prstGeom prst="ellipse">
              <a:avLst/>
            </a:prstGeom>
            <a:solidFill>
              <a:srgbClr val="D9D8EC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5" name="Oval 5"/>
            <p:cNvSpPr>
              <a:spLocks noChangeArrowheads="1"/>
            </p:cNvSpPr>
            <p:nvPr/>
          </p:nvSpPr>
          <p:spPr bwMode="auto">
            <a:xfrm flipH="1">
              <a:off x="3983" y="192"/>
              <a:ext cx="695" cy="696"/>
            </a:xfrm>
            <a:prstGeom prst="ellipse">
              <a:avLst/>
            </a:prstGeom>
            <a:noFill/>
            <a:ln w="28440">
              <a:solidFill>
                <a:srgbClr val="D9D8EC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6" name="Oval 6"/>
            <p:cNvSpPr>
              <a:spLocks noChangeArrowheads="1"/>
            </p:cNvSpPr>
            <p:nvPr/>
          </p:nvSpPr>
          <p:spPr bwMode="auto">
            <a:xfrm flipH="1">
              <a:off x="1486" y="192"/>
              <a:ext cx="695" cy="696"/>
            </a:xfrm>
            <a:prstGeom prst="ellipse">
              <a:avLst/>
            </a:prstGeom>
            <a:noFill/>
            <a:ln w="28440">
              <a:solidFill>
                <a:srgbClr val="D9D8EC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6147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8013" cy="4529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zh-CN" smtClean="0"/>
              <a:t>Click to edit the outline text format</a:t>
            </a:r>
          </a:p>
          <a:p>
            <a:pPr lvl="1"/>
            <a:r>
              <a:rPr lang="en-GB" altLang="zh-CN" smtClean="0"/>
              <a:t>Second Outline Level</a:t>
            </a:r>
          </a:p>
          <a:p>
            <a:pPr lvl="2"/>
            <a:r>
              <a:rPr lang="en-GB" altLang="zh-CN" smtClean="0"/>
              <a:t>Third Outline Level</a:t>
            </a:r>
          </a:p>
          <a:p>
            <a:pPr lvl="3"/>
            <a:r>
              <a:rPr lang="en-GB" altLang="zh-CN" smtClean="0"/>
              <a:t>Fourth Outline Level</a:t>
            </a:r>
          </a:p>
          <a:p>
            <a:pPr lvl="4"/>
            <a:r>
              <a:rPr lang="en-GB" altLang="zh-CN" smtClean="0"/>
              <a:t>Fifth Outline Level</a:t>
            </a:r>
          </a:p>
          <a:p>
            <a:pPr lvl="4"/>
            <a:r>
              <a:rPr lang="en-GB" altLang="zh-CN" smtClean="0"/>
              <a:t>Sixth Outline Level</a:t>
            </a:r>
          </a:p>
          <a:p>
            <a:pPr lvl="4"/>
            <a:r>
              <a:rPr lang="en-GB" altLang="zh-CN" smtClean="0"/>
              <a:t>Seventh Outline Level</a:t>
            </a:r>
          </a:p>
          <a:p>
            <a:pPr lvl="4"/>
            <a:r>
              <a:rPr lang="en-GB" altLang="zh-CN" smtClean="0"/>
              <a:t>Eighth Outline Level</a:t>
            </a:r>
          </a:p>
          <a:p>
            <a:pPr lvl="4"/>
            <a:r>
              <a:rPr lang="en-GB" altLang="zh-CN" smtClean="0"/>
              <a:t>Ninth Outline Level</a:t>
            </a:r>
          </a:p>
        </p:txBody>
      </p:sp>
      <p:sp>
        <p:nvSpPr>
          <p:cNvPr id="1032" name="Rectangle 8"/>
          <p:cNvSpPr>
            <a:spLocks noGrp="1" noChangeArrowheads="1"/>
          </p:cNvSpPr>
          <p:nvPr>
            <p:ph type="dt"/>
          </p:nvPr>
        </p:nvSpPr>
        <p:spPr bwMode="auto">
          <a:xfrm>
            <a:off x="457200" y="6248400"/>
            <a:ext cx="213201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00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E822D10C-C21F-4FF9-A531-7A97750EFC8E}" type="datetime1">
              <a:rPr lang="en-US"/>
              <a:pPr>
                <a:defRPr/>
              </a:pPr>
              <a:t>5/23/2012</a:t>
            </a:fld>
            <a:r>
              <a:rPr lang="en-GB" altLang="zh-CN">
                <a:ea typeface="宋体" pitchFamily="2" charset="-122"/>
              </a:rPr>
              <a:t>04/26/08</a:t>
            </a:r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ftr"/>
          </p:nvPr>
        </p:nvSpPr>
        <p:spPr bwMode="auto">
          <a:xfrm>
            <a:off x="3124200" y="6248400"/>
            <a:ext cx="289401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solidFill>
                  <a:srgbClr val="000000"/>
                </a:solidFill>
                <a:ea typeface="SimSun" pitchFamily="2" charset="-122"/>
              </a:defRPr>
            </a:lvl1pPr>
          </a:lstStyle>
          <a:p>
            <a:pPr>
              <a:defRPr/>
            </a:pPr>
            <a:endParaRPr lang="en-GB" altLang="zh-CN"/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8400"/>
            <a:ext cx="213201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rgbClr val="000000"/>
                </a:solidFill>
                <a:ea typeface="SimSun" pitchFamily="2" charset="-122"/>
              </a:defRPr>
            </a:lvl1pPr>
          </a:lstStyle>
          <a:p>
            <a:pPr>
              <a:defRPr/>
            </a:pPr>
            <a:fld id="{09BB2724-713B-4723-8091-0B90C5FD1146}" type="slidenum">
              <a:rPr lang="zh-CN" altLang="en-GB"/>
              <a:pPr>
                <a:defRPr/>
              </a:pPr>
              <a:t>‹#›</a:t>
            </a:fld>
            <a:endParaRPr lang="en-GB" altLang="zh-CN"/>
          </a:p>
        </p:txBody>
      </p:sp>
      <p:sp>
        <p:nvSpPr>
          <p:cNvPr id="6151" name="Rectangle 11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8013" cy="11414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zh-CN" smtClean="0"/>
              <a:t>Click to edit the title text format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  <p:sldLayoutId id="2147483663" r:id="rId14"/>
  </p:sldLayoutIdLst>
  <p:hf sldNum="0" hdr="0" ftr="0" dt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3800">
          <a:solidFill>
            <a:srgbClr val="000000"/>
          </a:solidFill>
          <a:latin typeface="+mj-lt"/>
          <a:ea typeface="+mj-ea"/>
          <a:cs typeface="+mj-cs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3800">
          <a:solidFill>
            <a:srgbClr val="000000"/>
          </a:solidFill>
          <a:latin typeface="Arial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3800">
          <a:solidFill>
            <a:srgbClr val="000000"/>
          </a:solidFill>
          <a:latin typeface="Arial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3800">
          <a:solidFill>
            <a:srgbClr val="000000"/>
          </a:solidFill>
          <a:latin typeface="Arial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3800">
          <a:solidFill>
            <a:srgbClr val="000000"/>
          </a:solidFill>
          <a:latin typeface="Arial" charset="0"/>
        </a:defRPr>
      </a:lvl5pPr>
      <a:lvl6pPr marL="457200" algn="l" defTabSz="457200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3800">
          <a:solidFill>
            <a:srgbClr val="000000"/>
          </a:solidFill>
          <a:latin typeface="Arial" charset="0"/>
        </a:defRPr>
      </a:lvl6pPr>
      <a:lvl7pPr marL="914400" algn="l" defTabSz="457200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3800">
          <a:solidFill>
            <a:srgbClr val="000000"/>
          </a:solidFill>
          <a:latin typeface="Arial" charset="0"/>
        </a:defRPr>
      </a:lvl7pPr>
      <a:lvl8pPr marL="1371600" algn="l" defTabSz="457200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3800">
          <a:solidFill>
            <a:srgbClr val="000000"/>
          </a:solidFill>
          <a:latin typeface="Arial" charset="0"/>
        </a:defRPr>
      </a:lvl8pPr>
      <a:lvl9pPr marL="1828800" algn="l" defTabSz="457200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3800">
          <a:solidFill>
            <a:srgbClr val="000000"/>
          </a:solidFill>
          <a:latin typeface="Arial" charset="0"/>
        </a:defRPr>
      </a:lvl9pPr>
    </p:titleStyle>
    <p:bodyStyle>
      <a:lvl1pPr marL="341313" indent="-341313" algn="l" defTabSz="457200" rtl="0" eaLnBrk="0" fontAlgn="base" hangingPunct="0">
        <a:spcBef>
          <a:spcPts val="800"/>
        </a:spcBef>
        <a:spcAft>
          <a:spcPct val="0"/>
        </a:spcAft>
        <a:buClr>
          <a:srgbClr val="CCCCFF"/>
        </a:buClr>
        <a:buSzPct val="80000"/>
        <a:buFont typeface="Wingdings" pitchFamily="2" charset="2"/>
        <a:buChar char="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1363" indent="-284163" algn="l" defTabSz="457200" rtl="0" eaLnBrk="0" fontAlgn="base" hangingPunct="0">
        <a:spcBef>
          <a:spcPts val="675"/>
        </a:spcBef>
        <a:spcAft>
          <a:spcPct val="0"/>
        </a:spcAft>
        <a:buClr>
          <a:srgbClr val="CCCCFF"/>
        </a:buClr>
        <a:buSzPct val="70000"/>
        <a:buFont typeface="Wingdings" pitchFamily="2" charset="2"/>
        <a:buChar char=""/>
        <a:defRPr sz="2700">
          <a:solidFill>
            <a:srgbClr val="000000"/>
          </a:solidFill>
          <a:latin typeface="+mn-lt"/>
        </a:defRPr>
      </a:lvl2pPr>
      <a:lvl3pPr marL="1143000" indent="-228600" algn="l" defTabSz="457200" rtl="0" eaLnBrk="0" fontAlgn="base" hangingPunct="0">
        <a:spcBef>
          <a:spcPts val="575"/>
        </a:spcBef>
        <a:spcAft>
          <a:spcPct val="0"/>
        </a:spcAft>
        <a:buClr>
          <a:srgbClr val="CCCCFF"/>
        </a:buClr>
        <a:buSzPct val="65000"/>
        <a:buFont typeface="Wingdings" pitchFamily="2" charset="2"/>
        <a:buChar char=""/>
        <a:defRPr sz="2300">
          <a:solidFill>
            <a:srgbClr val="000000"/>
          </a:solidFill>
          <a:latin typeface="+mn-lt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CCCCFF"/>
        </a:buClr>
        <a:buSzPct val="100000"/>
        <a:buFont typeface="Arial" charset="0"/>
        <a:buChar char="•"/>
        <a:defRPr sz="2000">
          <a:solidFill>
            <a:srgbClr val="000000"/>
          </a:solidFill>
          <a:latin typeface="+mn-lt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CCCCFF"/>
        </a:buClr>
        <a:buSzPct val="100000"/>
        <a:buFont typeface="Wingdings" pitchFamily="2" charset="2"/>
        <a:buChar char=""/>
        <a:defRPr sz="2000">
          <a:solidFill>
            <a:srgbClr val="000000"/>
          </a:solidFill>
          <a:latin typeface="+mn-lt"/>
        </a:defRPr>
      </a:lvl5pPr>
      <a:lvl6pPr marL="2514600" indent="-228600" algn="l" defTabSz="457200" rtl="0" fontAlgn="base">
        <a:spcBef>
          <a:spcPts val="500"/>
        </a:spcBef>
        <a:spcAft>
          <a:spcPct val="0"/>
        </a:spcAft>
        <a:buClr>
          <a:srgbClr val="CCCCFF"/>
        </a:buClr>
        <a:buSzPct val="100000"/>
        <a:buFont typeface="Wingdings" pitchFamily="2" charset="2"/>
        <a:buChar char=""/>
        <a:defRPr sz="2000">
          <a:solidFill>
            <a:srgbClr val="000000"/>
          </a:solidFill>
          <a:latin typeface="+mn-lt"/>
        </a:defRPr>
      </a:lvl6pPr>
      <a:lvl7pPr marL="2971800" indent="-228600" algn="l" defTabSz="457200" rtl="0" fontAlgn="base">
        <a:spcBef>
          <a:spcPts val="500"/>
        </a:spcBef>
        <a:spcAft>
          <a:spcPct val="0"/>
        </a:spcAft>
        <a:buClr>
          <a:srgbClr val="CCCCFF"/>
        </a:buClr>
        <a:buSzPct val="100000"/>
        <a:buFont typeface="Wingdings" pitchFamily="2" charset="2"/>
        <a:buChar char=""/>
        <a:defRPr sz="2000">
          <a:solidFill>
            <a:srgbClr val="000000"/>
          </a:solidFill>
          <a:latin typeface="+mn-lt"/>
        </a:defRPr>
      </a:lvl7pPr>
      <a:lvl8pPr marL="3429000" indent="-228600" algn="l" defTabSz="457200" rtl="0" fontAlgn="base">
        <a:spcBef>
          <a:spcPts val="500"/>
        </a:spcBef>
        <a:spcAft>
          <a:spcPct val="0"/>
        </a:spcAft>
        <a:buClr>
          <a:srgbClr val="CCCCFF"/>
        </a:buClr>
        <a:buSzPct val="100000"/>
        <a:buFont typeface="Wingdings" pitchFamily="2" charset="2"/>
        <a:buChar char=""/>
        <a:defRPr sz="2000">
          <a:solidFill>
            <a:srgbClr val="000000"/>
          </a:solidFill>
          <a:latin typeface="+mn-lt"/>
        </a:defRPr>
      </a:lvl8pPr>
      <a:lvl9pPr marL="3886200" indent="-228600" algn="l" defTabSz="457200" rtl="0" fontAlgn="base">
        <a:spcBef>
          <a:spcPts val="500"/>
        </a:spcBef>
        <a:spcAft>
          <a:spcPct val="0"/>
        </a:spcAft>
        <a:buClr>
          <a:srgbClr val="CCCCFF"/>
        </a:buClr>
        <a:buSzPct val="100000"/>
        <a:buFont typeface="Wingdings" pitchFamily="2" charset="2"/>
        <a:buChar char=""/>
        <a:defRPr sz="2000">
          <a:solidFill>
            <a:srgbClr val="000000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70" name="Group 1"/>
          <p:cNvGrpSpPr>
            <a:grpSpLocks/>
          </p:cNvGrpSpPr>
          <p:nvPr/>
        </p:nvGrpSpPr>
        <p:grpSpPr bwMode="auto">
          <a:xfrm>
            <a:off x="1658938" y="1600200"/>
            <a:ext cx="6835775" cy="3198813"/>
            <a:chOff x="1045" y="1008"/>
            <a:chExt cx="4306" cy="2015"/>
          </a:xfrm>
        </p:grpSpPr>
        <p:sp>
          <p:nvSpPr>
            <p:cNvPr id="2" name="Oval 2"/>
            <p:cNvSpPr>
              <a:spLocks noChangeArrowheads="1"/>
            </p:cNvSpPr>
            <p:nvPr/>
          </p:nvSpPr>
          <p:spPr bwMode="auto">
            <a:xfrm flipH="1">
              <a:off x="4392" y="1008"/>
              <a:ext cx="960" cy="960"/>
            </a:xfrm>
            <a:prstGeom prst="ellipse">
              <a:avLst/>
            </a:prstGeom>
            <a:solidFill>
              <a:srgbClr val="D9D8EC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" name="Oval 3"/>
            <p:cNvSpPr>
              <a:spLocks noChangeArrowheads="1"/>
            </p:cNvSpPr>
            <p:nvPr/>
          </p:nvSpPr>
          <p:spPr bwMode="auto">
            <a:xfrm flipH="1">
              <a:off x="3264" y="1008"/>
              <a:ext cx="960" cy="960"/>
            </a:xfrm>
            <a:prstGeom prst="ellipse">
              <a:avLst/>
            </a:prstGeom>
            <a:solidFill>
              <a:srgbClr val="D9D8EC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" name="Oval 4"/>
            <p:cNvSpPr>
              <a:spLocks noChangeArrowheads="1"/>
            </p:cNvSpPr>
            <p:nvPr/>
          </p:nvSpPr>
          <p:spPr bwMode="auto">
            <a:xfrm flipH="1">
              <a:off x="2136" y="1008"/>
              <a:ext cx="960" cy="960"/>
            </a:xfrm>
            <a:prstGeom prst="ellipse">
              <a:avLst/>
            </a:prstGeom>
            <a:noFill/>
            <a:ln w="28440">
              <a:solidFill>
                <a:srgbClr val="D9D8EC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59" name="Oval 5"/>
            <p:cNvSpPr>
              <a:spLocks noChangeArrowheads="1"/>
            </p:cNvSpPr>
            <p:nvPr/>
          </p:nvSpPr>
          <p:spPr bwMode="auto">
            <a:xfrm flipH="1">
              <a:off x="2136" y="2064"/>
              <a:ext cx="960" cy="960"/>
            </a:xfrm>
            <a:prstGeom prst="ellipse">
              <a:avLst/>
            </a:prstGeom>
            <a:solidFill>
              <a:srgbClr val="D9D8EC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60" name="Oval 6"/>
            <p:cNvSpPr>
              <a:spLocks noChangeArrowheads="1"/>
            </p:cNvSpPr>
            <p:nvPr/>
          </p:nvSpPr>
          <p:spPr bwMode="auto">
            <a:xfrm flipH="1">
              <a:off x="1045" y="2064"/>
              <a:ext cx="960" cy="960"/>
            </a:xfrm>
            <a:prstGeom prst="ellipse">
              <a:avLst/>
            </a:prstGeom>
            <a:solidFill>
              <a:srgbClr val="D9D8EC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61" name="Oval 7"/>
            <p:cNvSpPr>
              <a:spLocks noChangeArrowheads="1"/>
            </p:cNvSpPr>
            <p:nvPr/>
          </p:nvSpPr>
          <p:spPr bwMode="auto">
            <a:xfrm flipH="1">
              <a:off x="4392" y="2064"/>
              <a:ext cx="960" cy="960"/>
            </a:xfrm>
            <a:prstGeom prst="ellipse">
              <a:avLst/>
            </a:prstGeom>
            <a:noFill/>
            <a:ln w="28440">
              <a:solidFill>
                <a:srgbClr val="D9D8EC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2056" name="Rectangle 8"/>
          <p:cNvSpPr>
            <a:spLocks noGrp="1" noChangeArrowheads="1"/>
          </p:cNvSpPr>
          <p:nvPr>
            <p:ph type="dt"/>
          </p:nvPr>
        </p:nvSpPr>
        <p:spPr bwMode="auto">
          <a:xfrm>
            <a:off x="457200" y="6248400"/>
            <a:ext cx="213201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1">
              <a:buSzPct val="45000"/>
              <a:buFont typeface="Wingdings" pitchFamily="2" charset="2"/>
              <a:buNone/>
              <a:tabLst>
                <a:tab pos="723900" algn="l"/>
                <a:tab pos="1447800" algn="l"/>
              </a:tabLst>
              <a:defRPr sz="10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5AE96743-02A2-44AD-ABD7-F12205A9D356}" type="datetime1">
              <a:rPr lang="en-US"/>
              <a:pPr>
                <a:defRPr/>
              </a:pPr>
              <a:t>5/23/2012</a:t>
            </a:fld>
            <a:r>
              <a:rPr lang="en-GB" altLang="zh-CN">
                <a:ea typeface="宋体" pitchFamily="2" charset="-122"/>
              </a:rPr>
              <a:t>04/26/08</a:t>
            </a:r>
          </a:p>
        </p:txBody>
      </p:sp>
      <p:sp>
        <p:nvSpPr>
          <p:cNvPr id="2057" name="Rectangle 9"/>
          <p:cNvSpPr>
            <a:spLocks noGrp="1" noChangeArrowheads="1"/>
          </p:cNvSpPr>
          <p:nvPr>
            <p:ph type="ftr"/>
          </p:nvPr>
        </p:nvSpPr>
        <p:spPr bwMode="auto">
          <a:xfrm>
            <a:off x="3124200" y="6248400"/>
            <a:ext cx="289401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ctr" eaLnBrk="1">
              <a:buSzPct val="45000"/>
              <a:buFont typeface="Wingdings" pitchFamily="2" charset="2"/>
              <a:buNone/>
              <a:defRPr sz="1000">
                <a:solidFill>
                  <a:srgbClr val="000000"/>
                </a:solidFill>
                <a:latin typeface="Times New Roman" pitchFamily="18" charset="0"/>
                <a:ea typeface="SimSun" pitchFamily="2" charset="-122"/>
              </a:defRPr>
            </a:lvl1pPr>
          </a:lstStyle>
          <a:p>
            <a:pPr>
              <a:defRPr/>
            </a:pPr>
            <a:endParaRPr lang="en-GB" altLang="zh-CN"/>
          </a:p>
        </p:txBody>
      </p:sp>
      <p:sp>
        <p:nvSpPr>
          <p:cNvPr id="2058" name="Rectangle 10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8400"/>
            <a:ext cx="213201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 eaLnBrk="1">
              <a:buSzPct val="45000"/>
              <a:buFont typeface="Wingdings" pitchFamily="2" charset="2"/>
              <a:buNone/>
              <a:defRPr sz="1000">
                <a:solidFill>
                  <a:srgbClr val="000000"/>
                </a:solidFill>
                <a:latin typeface="Times New Roman" pitchFamily="18" charset="0"/>
                <a:ea typeface="SimSun" pitchFamily="2" charset="-122"/>
              </a:defRPr>
            </a:lvl1pPr>
          </a:lstStyle>
          <a:p>
            <a:pPr>
              <a:defRPr/>
            </a:pPr>
            <a:fld id="{F306346F-C972-4931-98F1-35A449561E4B}" type="slidenum">
              <a:rPr lang="zh-CN" altLang="en-GB"/>
              <a:pPr>
                <a:defRPr/>
              </a:pPr>
              <a:t>‹#›</a:t>
            </a:fld>
            <a:endParaRPr lang="en-GB" altLang="zh-CN"/>
          </a:p>
        </p:txBody>
      </p:sp>
      <p:sp>
        <p:nvSpPr>
          <p:cNvPr id="7174" name="Rectangle 11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219200"/>
            <a:ext cx="7770813" cy="1931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zh-CN" smtClean="0"/>
              <a:t>Click to edit the title text format</a:t>
            </a:r>
          </a:p>
        </p:txBody>
      </p:sp>
      <p:sp>
        <p:nvSpPr>
          <p:cNvPr id="7175" name="Rectangle 1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4963"/>
            <a:ext cx="8228013" cy="4524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zh-CN" smtClean="0"/>
              <a:t>Click to edit the outline text format</a:t>
            </a:r>
          </a:p>
          <a:p>
            <a:pPr lvl="1"/>
            <a:r>
              <a:rPr lang="en-GB" altLang="zh-CN" smtClean="0"/>
              <a:t>Second Outline Level</a:t>
            </a:r>
          </a:p>
          <a:p>
            <a:pPr lvl="2"/>
            <a:r>
              <a:rPr lang="en-GB" altLang="zh-CN" smtClean="0"/>
              <a:t>Third Outline Level</a:t>
            </a:r>
          </a:p>
          <a:p>
            <a:pPr lvl="3"/>
            <a:r>
              <a:rPr lang="en-GB" altLang="zh-CN" smtClean="0"/>
              <a:t>Fourth Outline Level</a:t>
            </a:r>
          </a:p>
          <a:p>
            <a:pPr lvl="4"/>
            <a:r>
              <a:rPr lang="en-GB" altLang="zh-CN" smtClean="0"/>
              <a:t>Fifth Outline Level</a:t>
            </a:r>
          </a:p>
          <a:p>
            <a:pPr lvl="4"/>
            <a:r>
              <a:rPr lang="en-GB" altLang="zh-CN" smtClean="0"/>
              <a:t>Sixth Outline Level</a:t>
            </a:r>
          </a:p>
          <a:p>
            <a:pPr lvl="4"/>
            <a:r>
              <a:rPr lang="en-GB" altLang="zh-CN" smtClean="0"/>
              <a:t>Seventh Outline Level</a:t>
            </a:r>
          </a:p>
          <a:p>
            <a:pPr lvl="4"/>
            <a:r>
              <a:rPr lang="en-GB" altLang="zh-CN" smtClean="0"/>
              <a:t>Eighth Outline Level</a:t>
            </a:r>
          </a:p>
          <a:p>
            <a:pPr lvl="4"/>
            <a:r>
              <a:rPr lang="en-GB" altLang="zh-CN" smtClean="0"/>
              <a:t>Ninth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  <p:sldLayoutId id="2147483675" r:id="rId12"/>
  </p:sldLayoutIdLst>
  <p:hf sldNum="0" hdr="0" ftr="0" dt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3800">
          <a:solidFill>
            <a:srgbClr val="000000"/>
          </a:solidFill>
          <a:latin typeface="+mj-lt"/>
          <a:ea typeface="+mj-ea"/>
          <a:cs typeface="+mj-cs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3800">
          <a:solidFill>
            <a:srgbClr val="000000"/>
          </a:solidFill>
          <a:latin typeface="Arial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3800">
          <a:solidFill>
            <a:srgbClr val="000000"/>
          </a:solidFill>
          <a:latin typeface="Arial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3800">
          <a:solidFill>
            <a:srgbClr val="000000"/>
          </a:solidFill>
          <a:latin typeface="Arial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3800">
          <a:solidFill>
            <a:srgbClr val="000000"/>
          </a:solidFill>
          <a:latin typeface="Arial" charset="0"/>
        </a:defRPr>
      </a:lvl5pPr>
      <a:lvl6pPr marL="457200" algn="l" defTabSz="457200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3800">
          <a:solidFill>
            <a:srgbClr val="000000"/>
          </a:solidFill>
          <a:latin typeface="Arial" charset="0"/>
        </a:defRPr>
      </a:lvl6pPr>
      <a:lvl7pPr marL="914400" algn="l" defTabSz="457200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3800">
          <a:solidFill>
            <a:srgbClr val="000000"/>
          </a:solidFill>
          <a:latin typeface="Arial" charset="0"/>
        </a:defRPr>
      </a:lvl7pPr>
      <a:lvl8pPr marL="1371600" algn="l" defTabSz="457200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3800">
          <a:solidFill>
            <a:srgbClr val="000000"/>
          </a:solidFill>
          <a:latin typeface="Arial" charset="0"/>
        </a:defRPr>
      </a:lvl8pPr>
      <a:lvl9pPr marL="1828800" algn="l" defTabSz="457200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3800">
          <a:solidFill>
            <a:srgbClr val="000000"/>
          </a:solidFill>
          <a:latin typeface="Arial" charset="0"/>
        </a:defRPr>
      </a:lvl9pPr>
    </p:titleStyle>
    <p:bodyStyle>
      <a:lvl1pPr marL="341313" indent="-341313" algn="l" defTabSz="457200" rtl="0" eaLnBrk="0" fontAlgn="base" hangingPunct="0">
        <a:spcBef>
          <a:spcPts val="800"/>
        </a:spcBef>
        <a:spcAft>
          <a:spcPct val="0"/>
        </a:spcAft>
        <a:buClr>
          <a:srgbClr val="CCCCFF"/>
        </a:buClr>
        <a:buSzPct val="80000"/>
        <a:buFont typeface="Wingdings" pitchFamily="2" charset="2"/>
        <a:buChar char="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1363" indent="-284163" algn="l" defTabSz="457200" rtl="0" eaLnBrk="0" fontAlgn="base" hangingPunct="0">
        <a:spcBef>
          <a:spcPts val="675"/>
        </a:spcBef>
        <a:spcAft>
          <a:spcPct val="0"/>
        </a:spcAft>
        <a:buClr>
          <a:srgbClr val="CCCCFF"/>
        </a:buClr>
        <a:buSzPct val="70000"/>
        <a:buFont typeface="Wingdings" pitchFamily="2" charset="2"/>
        <a:buChar char=""/>
        <a:defRPr sz="2700">
          <a:solidFill>
            <a:srgbClr val="000000"/>
          </a:solidFill>
          <a:latin typeface="+mn-lt"/>
        </a:defRPr>
      </a:lvl2pPr>
      <a:lvl3pPr marL="1143000" indent="-228600" algn="l" defTabSz="457200" rtl="0" eaLnBrk="0" fontAlgn="base" hangingPunct="0">
        <a:spcBef>
          <a:spcPts val="575"/>
        </a:spcBef>
        <a:spcAft>
          <a:spcPct val="0"/>
        </a:spcAft>
        <a:buClr>
          <a:srgbClr val="CCCCFF"/>
        </a:buClr>
        <a:buSzPct val="65000"/>
        <a:buFont typeface="Wingdings" pitchFamily="2" charset="2"/>
        <a:buChar char=""/>
        <a:defRPr sz="2300">
          <a:solidFill>
            <a:srgbClr val="000000"/>
          </a:solidFill>
          <a:latin typeface="+mn-lt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CCCCFF"/>
        </a:buClr>
        <a:buSzPct val="100000"/>
        <a:buFont typeface="Arial" charset="0"/>
        <a:buChar char="•"/>
        <a:defRPr sz="2000">
          <a:solidFill>
            <a:srgbClr val="000000"/>
          </a:solidFill>
          <a:latin typeface="+mn-lt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CCCCFF"/>
        </a:buClr>
        <a:buSzPct val="100000"/>
        <a:buFont typeface="Wingdings" pitchFamily="2" charset="2"/>
        <a:buChar char=""/>
        <a:defRPr sz="2000">
          <a:solidFill>
            <a:srgbClr val="000000"/>
          </a:solidFill>
          <a:latin typeface="+mn-lt"/>
        </a:defRPr>
      </a:lvl5pPr>
      <a:lvl6pPr marL="2514600" indent="-228600" algn="l" defTabSz="457200" rtl="0" fontAlgn="base">
        <a:spcBef>
          <a:spcPts val="500"/>
        </a:spcBef>
        <a:spcAft>
          <a:spcPct val="0"/>
        </a:spcAft>
        <a:buClr>
          <a:srgbClr val="CCCCFF"/>
        </a:buClr>
        <a:buSzPct val="100000"/>
        <a:buFont typeface="Wingdings" pitchFamily="2" charset="2"/>
        <a:buChar char=""/>
        <a:defRPr sz="2000">
          <a:solidFill>
            <a:srgbClr val="000000"/>
          </a:solidFill>
          <a:latin typeface="+mn-lt"/>
        </a:defRPr>
      </a:lvl6pPr>
      <a:lvl7pPr marL="2971800" indent="-228600" algn="l" defTabSz="457200" rtl="0" fontAlgn="base">
        <a:spcBef>
          <a:spcPts val="500"/>
        </a:spcBef>
        <a:spcAft>
          <a:spcPct val="0"/>
        </a:spcAft>
        <a:buClr>
          <a:srgbClr val="CCCCFF"/>
        </a:buClr>
        <a:buSzPct val="100000"/>
        <a:buFont typeface="Wingdings" pitchFamily="2" charset="2"/>
        <a:buChar char=""/>
        <a:defRPr sz="2000">
          <a:solidFill>
            <a:srgbClr val="000000"/>
          </a:solidFill>
          <a:latin typeface="+mn-lt"/>
        </a:defRPr>
      </a:lvl7pPr>
      <a:lvl8pPr marL="3429000" indent="-228600" algn="l" defTabSz="457200" rtl="0" fontAlgn="base">
        <a:spcBef>
          <a:spcPts val="500"/>
        </a:spcBef>
        <a:spcAft>
          <a:spcPct val="0"/>
        </a:spcAft>
        <a:buClr>
          <a:srgbClr val="CCCCFF"/>
        </a:buClr>
        <a:buSzPct val="100000"/>
        <a:buFont typeface="Wingdings" pitchFamily="2" charset="2"/>
        <a:buChar char=""/>
        <a:defRPr sz="2000">
          <a:solidFill>
            <a:srgbClr val="000000"/>
          </a:solidFill>
          <a:latin typeface="+mn-lt"/>
        </a:defRPr>
      </a:lvl8pPr>
      <a:lvl9pPr marL="3886200" indent="-228600" algn="l" defTabSz="457200" rtl="0" fontAlgn="base">
        <a:spcBef>
          <a:spcPts val="500"/>
        </a:spcBef>
        <a:spcAft>
          <a:spcPct val="0"/>
        </a:spcAft>
        <a:buClr>
          <a:srgbClr val="CCCCFF"/>
        </a:buClr>
        <a:buSzPct val="100000"/>
        <a:buFont typeface="Wingdings" pitchFamily="2" charset="2"/>
        <a:buChar char=""/>
        <a:defRPr sz="2000">
          <a:solidFill>
            <a:srgbClr val="000000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1"/>
          <p:cNvSpPr>
            <a:spLocks noGrp="1" noChangeArrowheads="1"/>
          </p:cNvSpPr>
          <p:nvPr>
            <p:ph type="title"/>
          </p:nvPr>
        </p:nvSpPr>
        <p:spPr>
          <a:xfrm>
            <a:off x="228600" y="1219200"/>
            <a:ext cx="8915400" cy="1933575"/>
          </a:xfrm>
        </p:spPr>
        <p:txBody>
          <a:bodyPr/>
          <a:lstStyle/>
          <a:p>
            <a:r>
              <a:rPr lang="en-US" sz="4000" dirty="0" smtClean="0">
                <a:latin typeface="Comic Sans MS" pitchFamily="66" charset="0"/>
                <a:ea typeface="SimSun" pitchFamily="2" charset="-122"/>
              </a:rPr>
              <a:t>Joint Replication-Migration-based Routing in Delay Tolerant Networks</a:t>
            </a:r>
            <a:endParaRPr lang="en-GB" altLang="zh-CN" sz="4000" dirty="0" smtClean="0">
              <a:latin typeface="Comic Sans MS" pitchFamily="66" charset="0"/>
              <a:ea typeface="SimSun" pitchFamily="2" charset="-122"/>
            </a:endParaRPr>
          </a:p>
        </p:txBody>
      </p:sp>
      <p:sp>
        <p:nvSpPr>
          <p:cNvPr id="8195" name="Rectangle 2"/>
          <p:cNvSpPr>
            <a:spLocks noGrp="1" noChangeArrowheads="1"/>
          </p:cNvSpPr>
          <p:nvPr>
            <p:ph type="subTitle" idx="4294967295"/>
          </p:nvPr>
        </p:nvSpPr>
        <p:spPr>
          <a:xfrm>
            <a:off x="838200" y="3962400"/>
            <a:ext cx="7543800" cy="1820863"/>
          </a:xfrm>
        </p:spPr>
        <p:txBody>
          <a:bodyPr lIns="90000" tIns="46800" rIns="90000" bIns="46800"/>
          <a:lstStyle/>
          <a:p>
            <a:pPr marL="0" indent="0" algn="ctr" eaLnBrk="1" hangingPunct="1">
              <a:lnSpc>
                <a:spcPct val="110000"/>
              </a:lnSpc>
              <a:spcBef>
                <a:spcPts val="600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2800" dirty="0" err="1" smtClean="0">
                <a:solidFill>
                  <a:srgbClr val="00B0F0"/>
                </a:solidFill>
                <a:latin typeface="Comic Sans MS" pitchFamily="66" charset="0"/>
                <a:ea typeface="SimSun" pitchFamily="2" charset="-122"/>
              </a:rPr>
              <a:t>Yunsheng</a:t>
            </a:r>
            <a:r>
              <a:rPr lang="en-GB" altLang="zh-CN" sz="2800" dirty="0" smtClean="0">
                <a:solidFill>
                  <a:srgbClr val="00B0F0"/>
                </a:solidFill>
                <a:latin typeface="Comic Sans MS" pitchFamily="66" charset="0"/>
                <a:ea typeface="SimSun" pitchFamily="2" charset="-122"/>
              </a:rPr>
              <a:t> Wang </a:t>
            </a:r>
            <a:r>
              <a:rPr lang="en-GB" altLang="zh-CN" sz="2800" dirty="0" smtClean="0">
                <a:latin typeface="Comic Sans MS" pitchFamily="66" charset="0"/>
                <a:ea typeface="SimSun" pitchFamily="2" charset="-122"/>
              </a:rPr>
              <a:t>and </a:t>
            </a:r>
            <a:r>
              <a:rPr lang="en-GB" altLang="zh-CN" sz="2800" dirty="0" err="1" smtClean="0">
                <a:solidFill>
                  <a:schemeClr val="tx1"/>
                </a:solidFill>
                <a:latin typeface="Comic Sans MS" pitchFamily="66" charset="0"/>
                <a:ea typeface="SimSun" pitchFamily="2" charset="-122"/>
              </a:rPr>
              <a:t>Jie</a:t>
            </a:r>
            <a:r>
              <a:rPr lang="en-GB" altLang="zh-CN" sz="2800" dirty="0" smtClean="0">
                <a:solidFill>
                  <a:schemeClr val="tx1"/>
                </a:solidFill>
                <a:latin typeface="Comic Sans MS" pitchFamily="66" charset="0"/>
                <a:ea typeface="SimSun" pitchFamily="2" charset="-122"/>
              </a:rPr>
              <a:t> Wu </a:t>
            </a:r>
            <a:endParaRPr lang="en-GB" altLang="zh-CN" sz="2800" dirty="0" smtClean="0">
              <a:solidFill>
                <a:srgbClr val="00B0F0"/>
              </a:solidFill>
              <a:latin typeface="Comic Sans MS" pitchFamily="66" charset="0"/>
              <a:ea typeface="SimSun" pitchFamily="2" charset="-122"/>
            </a:endParaRPr>
          </a:p>
          <a:p>
            <a:pPr marL="0" indent="0" algn="ctr" eaLnBrk="1" hangingPunct="1">
              <a:lnSpc>
                <a:spcPct val="110000"/>
              </a:lnSpc>
              <a:spcBef>
                <a:spcPts val="600"/>
              </a:spcBef>
              <a:buFont typeface="Wingdings" pitchFamily="2" charset="2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2400" dirty="0" smtClean="0">
                <a:latin typeface="Comic Sans MS" pitchFamily="66" charset="0"/>
                <a:ea typeface="SimSun" pitchFamily="2" charset="-122"/>
              </a:rPr>
              <a:t>Temple University</a:t>
            </a:r>
          </a:p>
          <a:p>
            <a:pPr marL="0" indent="0" eaLnBrk="1" hangingPunct="1">
              <a:lnSpc>
                <a:spcPct val="110000"/>
              </a:lnSpc>
              <a:spcBef>
                <a:spcPts val="600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2800" dirty="0" smtClean="0">
                <a:solidFill>
                  <a:schemeClr val="tx1"/>
                </a:solidFill>
                <a:latin typeface="Comic Sans MS" pitchFamily="66" charset="0"/>
                <a:ea typeface="SimSun" pitchFamily="2" charset="-122"/>
              </a:rPr>
              <a:t>     Zhen Jiang                            </a:t>
            </a:r>
            <a:r>
              <a:rPr lang="en-GB" altLang="zh-CN" sz="2800" dirty="0" err="1" smtClean="0">
                <a:solidFill>
                  <a:schemeClr val="tx1"/>
                </a:solidFill>
                <a:latin typeface="Comic Sans MS" pitchFamily="66" charset="0"/>
                <a:ea typeface="SimSun" pitchFamily="2" charset="-122"/>
              </a:rPr>
              <a:t>Feng</a:t>
            </a:r>
            <a:r>
              <a:rPr lang="en-GB" altLang="zh-CN" sz="2800" dirty="0" smtClean="0">
                <a:solidFill>
                  <a:schemeClr val="tx1"/>
                </a:solidFill>
                <a:latin typeface="Comic Sans MS" pitchFamily="66" charset="0"/>
                <a:ea typeface="SimSun" pitchFamily="2" charset="-122"/>
              </a:rPr>
              <a:t> Li</a:t>
            </a:r>
          </a:p>
          <a:p>
            <a:pPr marL="0" indent="0" eaLnBrk="1" hangingPunct="1">
              <a:lnSpc>
                <a:spcPct val="110000"/>
              </a:lnSpc>
              <a:spcBef>
                <a:spcPts val="600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sz="2400" dirty="0" smtClean="0">
                <a:latin typeface="Comic Sans MS" pitchFamily="66" charset="0"/>
                <a:ea typeface="SimSun" pitchFamily="2" charset="-122"/>
              </a:rPr>
              <a:t>      West Chester </a:t>
            </a:r>
            <a:r>
              <a:rPr lang="en-GB" altLang="zh-CN" sz="2400" dirty="0" err="1" smtClean="0">
                <a:latin typeface="Comic Sans MS" pitchFamily="66" charset="0"/>
                <a:ea typeface="SimSun" pitchFamily="2" charset="-122"/>
              </a:rPr>
              <a:t>Unveristy</a:t>
            </a:r>
            <a:r>
              <a:rPr lang="en-GB" altLang="zh-CN" sz="2400" dirty="0" smtClean="0">
                <a:latin typeface="Comic Sans MS" pitchFamily="66" charset="0"/>
                <a:ea typeface="SimSun" pitchFamily="2" charset="-122"/>
              </a:rPr>
              <a:t>                IUPUI</a:t>
            </a:r>
          </a:p>
          <a:p>
            <a:pPr marL="0" indent="0" eaLnBrk="1" hangingPunct="1">
              <a:lnSpc>
                <a:spcPct val="110000"/>
              </a:lnSpc>
              <a:spcBef>
                <a:spcPts val="600"/>
              </a:spcBef>
              <a:buFont typeface="Wingdings" pitchFamily="2" charset="2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altLang="zh-CN" sz="2400" dirty="0" smtClean="0">
              <a:latin typeface="Comic Sans MS" pitchFamily="66" charset="0"/>
              <a:ea typeface="SimSun" pitchFamily="2" charset="-122"/>
            </a:endParaRPr>
          </a:p>
          <a:p>
            <a:pPr marL="0" indent="0" algn="r" eaLnBrk="1" hangingPunct="1">
              <a:lnSpc>
                <a:spcPct val="80000"/>
              </a:lnSpc>
              <a:spcBef>
                <a:spcPts val="600"/>
              </a:spcBef>
              <a:buFont typeface="Wingdings" pitchFamily="2" charset="2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zh-CN" altLang="en-GB" sz="2400" dirty="0" smtClean="0">
              <a:latin typeface="Comic Sans MS" pitchFamily="66" charset="0"/>
              <a:ea typeface="SimSun" pitchFamily="2" charset="-122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>
                <a:solidFill>
                  <a:schemeClr val="tx1"/>
                </a:solidFill>
                <a:latin typeface="Comic Sans MS" pitchFamily="66" charset="0"/>
                <a:ea typeface="SimSun" pitchFamily="2" charset="-122"/>
              </a:rPr>
              <a:t>Replication node selection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sz="2800" dirty="0" smtClean="0">
                <a:solidFill>
                  <a:srgbClr val="00B0F0"/>
                </a:solidFill>
                <a:latin typeface="Comic Sans MS" pitchFamily="66" charset="0"/>
                <a:ea typeface="SimSun" pitchFamily="2" charset="-122"/>
              </a:rPr>
              <a:t>2-hop activity level</a:t>
            </a:r>
            <a:r>
              <a:rPr lang="en-US" sz="2800" dirty="0" smtClean="0">
                <a:solidFill>
                  <a:schemeClr val="tx1"/>
                </a:solidFill>
                <a:latin typeface="Comic Sans MS" pitchFamily="66" charset="0"/>
                <a:ea typeface="SimSun" pitchFamily="2" charset="-122"/>
              </a:rPr>
              <a:t>: the combination of its own encounter history and its neighbors’ encounter histories (</a:t>
            </a:r>
            <a:r>
              <a:rPr lang="en-US" sz="2800" dirty="0" smtClean="0">
                <a:solidFill>
                  <a:srgbClr val="FF0000"/>
                </a:solidFill>
                <a:latin typeface="Comic Sans MS" pitchFamily="66" charset="0"/>
                <a:ea typeface="SimSun" pitchFamily="2" charset="-122"/>
              </a:rPr>
              <a:t>number of contacts</a:t>
            </a:r>
            <a:r>
              <a:rPr lang="en-US" sz="2800" dirty="0" smtClean="0">
                <a:solidFill>
                  <a:schemeClr val="tx1"/>
                </a:solidFill>
                <a:latin typeface="Comic Sans MS" pitchFamily="66" charset="0"/>
                <a:ea typeface="SimSun" pitchFamily="2" charset="-122"/>
              </a:rPr>
              <a:t>)</a:t>
            </a:r>
          </a:p>
          <a:p>
            <a:pPr>
              <a:lnSpc>
                <a:spcPct val="150000"/>
              </a:lnSpc>
            </a:pPr>
            <a:r>
              <a:rPr lang="en-US" sz="2800" dirty="0" smtClean="0">
                <a:solidFill>
                  <a:schemeClr val="tx1"/>
                </a:solidFill>
                <a:latin typeface="Comic Sans MS" pitchFamily="66" charset="0"/>
                <a:ea typeface="SimSun" pitchFamily="2" charset="-122"/>
              </a:rPr>
              <a:t>Replicate the message to a </a:t>
            </a:r>
            <a:r>
              <a:rPr lang="en-US" sz="2800" dirty="0" smtClean="0">
                <a:solidFill>
                  <a:srgbClr val="FF0000"/>
                </a:solidFill>
                <a:latin typeface="Comic Sans MS" pitchFamily="66" charset="0"/>
                <a:ea typeface="SimSun" pitchFamily="2" charset="-122"/>
              </a:rPr>
              <a:t>higher</a:t>
            </a:r>
            <a:r>
              <a:rPr lang="en-US" sz="2800" dirty="0" smtClean="0">
                <a:solidFill>
                  <a:schemeClr val="tx1"/>
                </a:solidFill>
                <a:latin typeface="Comic Sans MS" pitchFamily="66" charset="0"/>
                <a:ea typeface="SimSun" pitchFamily="2" charset="-122"/>
              </a:rPr>
              <a:t> 2-hop activity level node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>
                <a:solidFill>
                  <a:schemeClr val="tx1"/>
                </a:solidFill>
                <a:latin typeface="Comic Sans MS" pitchFamily="66" charset="0"/>
                <a:ea typeface="SimSun" pitchFamily="2" charset="-122"/>
              </a:rPr>
              <a:t>An illustration of message replication</a:t>
            </a:r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4192" y="1828800"/>
            <a:ext cx="8236408" cy="39954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>
                <a:solidFill>
                  <a:schemeClr val="tx1"/>
                </a:solidFill>
                <a:latin typeface="Comic Sans MS" pitchFamily="66" charset="0"/>
                <a:ea typeface="SimSun" pitchFamily="2" charset="-122"/>
              </a:rPr>
              <a:t>Message Migration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>
                <a:solidFill>
                  <a:schemeClr val="tx1"/>
                </a:solidFill>
                <a:latin typeface="Comic Sans MS" pitchFamily="66" charset="0"/>
                <a:ea typeface="SimSun" pitchFamily="2" charset="-122"/>
              </a:rPr>
              <a:t>When the </a:t>
            </a:r>
            <a:r>
              <a:rPr lang="en-US" sz="2800" dirty="0" smtClean="0">
                <a:solidFill>
                  <a:srgbClr val="00B0F0"/>
                </a:solidFill>
                <a:latin typeface="Comic Sans MS" pitchFamily="66" charset="0"/>
                <a:ea typeface="SimSun" pitchFamily="2" charset="-122"/>
              </a:rPr>
              <a:t>available buffer space </a:t>
            </a:r>
            <a:r>
              <a:rPr lang="en-US" sz="2800" dirty="0" smtClean="0">
                <a:solidFill>
                  <a:schemeClr val="tx1"/>
                </a:solidFill>
                <a:latin typeface="Comic Sans MS" pitchFamily="66" charset="0"/>
                <a:ea typeface="SimSun" pitchFamily="2" charset="-122"/>
              </a:rPr>
              <a:t>is </a:t>
            </a:r>
            <a:r>
              <a:rPr lang="en-US" sz="2800" dirty="0" smtClean="0">
                <a:solidFill>
                  <a:srgbClr val="FF0000"/>
                </a:solidFill>
                <a:latin typeface="Comic Sans MS" pitchFamily="66" charset="0"/>
                <a:ea typeface="SimSun" pitchFamily="2" charset="-122"/>
              </a:rPr>
              <a:t>below</a:t>
            </a:r>
            <a:r>
              <a:rPr lang="en-US" sz="2800" dirty="0" smtClean="0">
                <a:solidFill>
                  <a:schemeClr val="tx1"/>
                </a:solidFill>
                <a:latin typeface="Comic Sans MS" pitchFamily="66" charset="0"/>
                <a:ea typeface="SimSun" pitchFamily="2" charset="-122"/>
              </a:rPr>
              <a:t> a </a:t>
            </a:r>
            <a:r>
              <a:rPr lang="en-US" sz="2800" dirty="0" smtClean="0">
                <a:solidFill>
                  <a:srgbClr val="00B0F0"/>
                </a:solidFill>
                <a:latin typeface="Comic Sans MS" pitchFamily="66" charset="0"/>
                <a:ea typeface="SimSun" pitchFamily="2" charset="-122"/>
              </a:rPr>
              <a:t>threshold</a:t>
            </a:r>
            <a:r>
              <a:rPr lang="en-US" sz="2800" dirty="0" smtClean="0">
                <a:solidFill>
                  <a:schemeClr val="tx1"/>
                </a:solidFill>
                <a:latin typeface="Comic Sans MS" pitchFamily="66" charset="0"/>
                <a:ea typeface="SimSun" pitchFamily="2" charset="-122"/>
              </a:rPr>
              <a:t>, the node will </a:t>
            </a:r>
            <a:r>
              <a:rPr lang="en-US" sz="2800" dirty="0" smtClean="0">
                <a:solidFill>
                  <a:srgbClr val="00B0F0"/>
                </a:solidFill>
                <a:latin typeface="Comic Sans MS" pitchFamily="66" charset="0"/>
                <a:ea typeface="SimSun" pitchFamily="2" charset="-122"/>
              </a:rPr>
              <a:t>migrate</a:t>
            </a:r>
            <a:r>
              <a:rPr lang="en-US" sz="2800" dirty="0" smtClean="0">
                <a:solidFill>
                  <a:schemeClr val="tx1"/>
                </a:solidFill>
                <a:latin typeface="Comic Sans MS" pitchFamily="66" charset="0"/>
                <a:ea typeface="SimSun" pitchFamily="2" charset="-122"/>
              </a:rPr>
              <a:t> a message to an </a:t>
            </a:r>
            <a:r>
              <a:rPr lang="en-US" sz="2800" dirty="0" smtClean="0">
                <a:solidFill>
                  <a:srgbClr val="00B0F0"/>
                </a:solidFill>
                <a:latin typeface="Comic Sans MS" pitchFamily="66" charset="0"/>
                <a:ea typeface="SimSun" pitchFamily="2" charset="-122"/>
              </a:rPr>
              <a:t>alternative node </a:t>
            </a:r>
            <a:r>
              <a:rPr lang="en-US" sz="2800" dirty="0" smtClean="0">
                <a:solidFill>
                  <a:schemeClr val="tx1"/>
                </a:solidFill>
                <a:latin typeface="Comic Sans MS" pitchFamily="66" charset="0"/>
                <a:ea typeface="SimSun" pitchFamily="2" charset="-122"/>
              </a:rPr>
              <a:t>that has enough buffer space early on.</a:t>
            </a:r>
          </a:p>
          <a:p>
            <a:pPr lvl="1"/>
            <a:r>
              <a:rPr lang="en-US" sz="2800" b="1" dirty="0" smtClean="0">
                <a:solidFill>
                  <a:srgbClr val="0070C0"/>
                </a:solidFill>
                <a:latin typeface="Comic Sans MS" pitchFamily="66" charset="0"/>
                <a:ea typeface="SimSun" pitchFamily="2" charset="-122"/>
              </a:rPr>
              <a:t>Migration message selection</a:t>
            </a:r>
            <a:r>
              <a:rPr lang="en-US" sz="2300" dirty="0" smtClean="0">
                <a:solidFill>
                  <a:schemeClr val="tx1"/>
                </a:solidFill>
                <a:latin typeface="Comic Sans MS" pitchFamily="66" charset="0"/>
                <a:ea typeface="SimSun" pitchFamily="2" charset="-122"/>
              </a:rPr>
              <a:t>: select the </a:t>
            </a:r>
            <a:r>
              <a:rPr lang="en-US" sz="2300" dirty="0" smtClean="0">
                <a:solidFill>
                  <a:srgbClr val="FF0000"/>
                </a:solidFill>
                <a:latin typeface="Comic Sans MS" pitchFamily="66" charset="0"/>
                <a:ea typeface="SimSun" pitchFamily="2" charset="-122"/>
              </a:rPr>
              <a:t>largest</a:t>
            </a:r>
            <a:r>
              <a:rPr lang="en-US" sz="2300" dirty="0" smtClean="0">
                <a:solidFill>
                  <a:schemeClr val="tx1"/>
                </a:solidFill>
                <a:latin typeface="Comic Sans MS" pitchFamily="66" charset="0"/>
                <a:ea typeface="SimSun" pitchFamily="2" charset="-122"/>
              </a:rPr>
              <a:t> </a:t>
            </a:r>
            <a:r>
              <a:rPr lang="en-US" sz="2300" dirty="0" smtClean="0">
                <a:solidFill>
                  <a:srgbClr val="00B0F0"/>
                </a:solidFill>
                <a:latin typeface="Comic Sans MS" pitchFamily="66" charset="0"/>
                <a:ea typeface="SimSun" pitchFamily="2" charset="-122"/>
              </a:rPr>
              <a:t>hop-count</a:t>
            </a:r>
            <a:r>
              <a:rPr lang="en-US" sz="2300" dirty="0" smtClean="0">
                <a:solidFill>
                  <a:schemeClr val="tx1"/>
                </a:solidFill>
                <a:latin typeface="Comic Sans MS" pitchFamily="66" charset="0"/>
                <a:ea typeface="SimSun" pitchFamily="2" charset="-122"/>
              </a:rPr>
              <a:t> message to migrate</a:t>
            </a:r>
          </a:p>
          <a:p>
            <a:pPr lvl="1"/>
            <a:r>
              <a:rPr lang="en-US" sz="2800" b="1" dirty="0" smtClean="0">
                <a:solidFill>
                  <a:srgbClr val="0070C0"/>
                </a:solidFill>
                <a:latin typeface="Comic Sans MS" pitchFamily="66" charset="0"/>
                <a:ea typeface="SimSun" pitchFamily="2" charset="-122"/>
              </a:rPr>
              <a:t>Migration node selection</a:t>
            </a:r>
            <a:r>
              <a:rPr lang="en-US" sz="2300" dirty="0" smtClean="0">
                <a:solidFill>
                  <a:schemeClr val="tx1"/>
                </a:solidFill>
                <a:latin typeface="Comic Sans MS" pitchFamily="66" charset="0"/>
                <a:ea typeface="SimSun" pitchFamily="2" charset="-122"/>
              </a:rPr>
              <a:t>: migrate the message to an </a:t>
            </a:r>
            <a:r>
              <a:rPr lang="en-US" sz="2300" dirty="0" smtClean="0">
                <a:solidFill>
                  <a:srgbClr val="00B0F0"/>
                </a:solidFill>
                <a:latin typeface="Comic Sans MS" pitchFamily="66" charset="0"/>
                <a:ea typeface="SimSun" pitchFamily="2" charset="-122"/>
              </a:rPr>
              <a:t>alternative node </a:t>
            </a:r>
            <a:r>
              <a:rPr lang="en-US" sz="2300" dirty="0" smtClean="0">
                <a:solidFill>
                  <a:schemeClr val="tx1"/>
                </a:solidFill>
                <a:latin typeface="Comic Sans MS" pitchFamily="66" charset="0"/>
                <a:ea typeface="SimSun" pitchFamily="2" charset="-122"/>
              </a:rPr>
              <a:t>with </a:t>
            </a:r>
            <a:r>
              <a:rPr lang="en-US" sz="2300" dirty="0" smtClean="0">
                <a:solidFill>
                  <a:srgbClr val="FF0000"/>
                </a:solidFill>
                <a:latin typeface="Comic Sans MS" pitchFamily="66" charset="0"/>
                <a:ea typeface="SimSun" pitchFamily="2" charset="-122"/>
              </a:rPr>
              <a:t>enough buffer space</a:t>
            </a:r>
          </a:p>
          <a:p>
            <a:endParaRPr lang="en-US" dirty="0" smtClean="0">
              <a:solidFill>
                <a:schemeClr val="tx1"/>
              </a:solidFill>
              <a:latin typeface="Comic Sans MS" pitchFamily="66" charset="0"/>
              <a:ea typeface="SimSun" pitchFamily="2" charset="-122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>
                <a:solidFill>
                  <a:schemeClr val="tx1"/>
                </a:solidFill>
                <a:latin typeface="Comic Sans MS" pitchFamily="66" charset="0"/>
                <a:ea typeface="SimSun" pitchFamily="2" charset="-122"/>
              </a:rPr>
              <a:t>An illustration of message migration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2301" y="1524000"/>
            <a:ext cx="8859398" cy="381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>
                <a:solidFill>
                  <a:schemeClr val="tx1"/>
                </a:solidFill>
                <a:latin typeface="Comic Sans MS" pitchFamily="66" charset="0"/>
                <a:ea typeface="SimSun" pitchFamily="2" charset="-122"/>
              </a:rPr>
              <a:t>Simulation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dirty="0" smtClean="0">
                <a:solidFill>
                  <a:schemeClr val="tx1"/>
                </a:solidFill>
                <a:latin typeface="Comic Sans MS" pitchFamily="66" charset="0"/>
                <a:ea typeface="SimSun" pitchFamily="2" charset="-122"/>
              </a:rPr>
              <a:t>Synthetic trace: </a:t>
            </a:r>
            <a:r>
              <a:rPr lang="en-US" sz="2800" dirty="0" smtClean="0">
                <a:solidFill>
                  <a:schemeClr val="tx1"/>
                </a:solidFill>
                <a:latin typeface="Comic Sans MS" pitchFamily="66" charset="0"/>
                <a:ea typeface="SimSun" pitchFamily="2" charset="-122"/>
              </a:rPr>
              <a:t>20 nodes follow random waypoint mobility model</a:t>
            </a:r>
          </a:p>
          <a:p>
            <a:pPr>
              <a:lnSpc>
                <a:spcPct val="150000"/>
              </a:lnSpc>
            </a:pPr>
            <a:r>
              <a:rPr lang="en-US" dirty="0" smtClean="0">
                <a:solidFill>
                  <a:schemeClr val="tx1"/>
                </a:solidFill>
                <a:latin typeface="Comic Sans MS" pitchFamily="66" charset="0"/>
                <a:ea typeface="SimSun" pitchFamily="2" charset="-122"/>
              </a:rPr>
              <a:t>Real trace: </a:t>
            </a:r>
            <a:r>
              <a:rPr lang="en-US" sz="2800" dirty="0" smtClean="0">
                <a:solidFill>
                  <a:schemeClr val="tx1"/>
                </a:solidFill>
                <a:latin typeface="Comic Sans MS" pitchFamily="66" charset="0"/>
                <a:ea typeface="SimSun" pitchFamily="2" charset="-122"/>
              </a:rPr>
              <a:t>Intel trace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>
                <a:solidFill>
                  <a:schemeClr val="tx1"/>
                </a:solidFill>
                <a:latin typeface="Comic Sans MS" pitchFamily="66" charset="0"/>
                <a:ea typeface="SimSun" pitchFamily="2" charset="-122"/>
              </a:rPr>
              <a:t>Evaluation metrics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dirty="0" smtClean="0">
                <a:solidFill>
                  <a:schemeClr val="tx1"/>
                </a:solidFill>
                <a:latin typeface="Comic Sans MS" pitchFamily="66" charset="0"/>
                <a:ea typeface="SimSun" pitchFamily="2" charset="-122"/>
              </a:rPr>
              <a:t>Delivery rate</a:t>
            </a:r>
          </a:p>
          <a:p>
            <a:pPr>
              <a:lnSpc>
                <a:spcPct val="150000"/>
              </a:lnSpc>
            </a:pPr>
            <a:r>
              <a:rPr lang="en-US" dirty="0" smtClean="0">
                <a:solidFill>
                  <a:schemeClr val="tx1"/>
                </a:solidFill>
                <a:latin typeface="Comic Sans MS" pitchFamily="66" charset="0"/>
                <a:ea typeface="SimSun" pitchFamily="2" charset="-122"/>
              </a:rPr>
              <a:t>Number of </a:t>
            </a:r>
            <a:r>
              <a:rPr lang="en-US" dirty="0" err="1" smtClean="0">
                <a:solidFill>
                  <a:schemeClr val="tx1"/>
                </a:solidFill>
                <a:latin typeface="Comic Sans MS" pitchFamily="66" charset="0"/>
                <a:ea typeface="SimSun" pitchFamily="2" charset="-122"/>
              </a:rPr>
              <a:t>forwardings</a:t>
            </a:r>
            <a:endParaRPr lang="en-US" dirty="0" smtClean="0">
              <a:solidFill>
                <a:schemeClr val="tx1"/>
              </a:solidFill>
              <a:latin typeface="Comic Sans MS" pitchFamily="66" charset="0"/>
              <a:ea typeface="SimSun" pitchFamily="2" charset="-122"/>
            </a:endParaRPr>
          </a:p>
          <a:p>
            <a:pPr>
              <a:lnSpc>
                <a:spcPct val="150000"/>
              </a:lnSpc>
            </a:pPr>
            <a:r>
              <a:rPr lang="en-US" dirty="0" smtClean="0">
                <a:solidFill>
                  <a:schemeClr val="tx1"/>
                </a:solidFill>
                <a:latin typeface="Comic Sans MS" pitchFamily="66" charset="0"/>
                <a:ea typeface="SimSun" pitchFamily="2" charset="-122"/>
              </a:rPr>
              <a:t>Latency</a:t>
            </a:r>
          </a:p>
          <a:p>
            <a:pPr>
              <a:lnSpc>
                <a:spcPct val="150000"/>
              </a:lnSpc>
            </a:pPr>
            <a:r>
              <a:rPr lang="en-US" dirty="0" smtClean="0">
                <a:solidFill>
                  <a:schemeClr val="tx1"/>
                </a:solidFill>
                <a:latin typeface="Comic Sans MS" pitchFamily="66" charset="0"/>
                <a:ea typeface="SimSun" pitchFamily="2" charset="-122"/>
              </a:rPr>
              <a:t>Number of lost messages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>
                <a:solidFill>
                  <a:schemeClr val="tx1"/>
                </a:solidFill>
                <a:latin typeface="Comic Sans MS" pitchFamily="66" charset="0"/>
                <a:ea typeface="SimSun" pitchFamily="2" charset="-122"/>
              </a:rPr>
              <a:t>Simulation Scenarios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sz="2800" dirty="0" smtClean="0">
                <a:solidFill>
                  <a:schemeClr val="tx1"/>
                </a:solidFill>
                <a:latin typeface="Comic Sans MS" pitchFamily="66" charset="0"/>
                <a:ea typeface="SimSun" pitchFamily="2" charset="-122"/>
              </a:rPr>
              <a:t>Comparisons between </a:t>
            </a:r>
            <a:r>
              <a:rPr lang="en-US" sz="2800" dirty="0" smtClean="0">
                <a:solidFill>
                  <a:srgbClr val="FF0000"/>
                </a:solidFill>
                <a:latin typeface="Comic Sans MS" pitchFamily="66" charset="0"/>
                <a:ea typeface="SimSun" pitchFamily="2" charset="-122"/>
              </a:rPr>
              <a:t>joint replication-migration</a:t>
            </a:r>
            <a:r>
              <a:rPr lang="en-US" sz="2800" dirty="0" smtClean="0">
                <a:solidFill>
                  <a:schemeClr val="tx1"/>
                </a:solidFill>
                <a:latin typeface="Comic Sans MS" pitchFamily="66" charset="0"/>
                <a:ea typeface="SimSun" pitchFamily="2" charset="-122"/>
              </a:rPr>
              <a:t> scheme and the </a:t>
            </a:r>
            <a:r>
              <a:rPr lang="en-US" sz="2800" dirty="0" smtClean="0">
                <a:solidFill>
                  <a:srgbClr val="FF0000"/>
                </a:solidFill>
                <a:latin typeface="Comic Sans MS" pitchFamily="66" charset="0"/>
                <a:ea typeface="SimSun" pitchFamily="2" charset="-122"/>
              </a:rPr>
              <a:t>replication</a:t>
            </a:r>
            <a:r>
              <a:rPr lang="en-US" sz="2800" dirty="0" smtClean="0">
                <a:solidFill>
                  <a:schemeClr val="tx1"/>
                </a:solidFill>
                <a:latin typeface="Comic Sans MS" pitchFamily="66" charset="0"/>
                <a:ea typeface="SimSun" pitchFamily="2" charset="-122"/>
              </a:rPr>
              <a:t> scheme in </a:t>
            </a:r>
            <a:r>
              <a:rPr lang="en-US" sz="2800" dirty="0" smtClean="0">
                <a:solidFill>
                  <a:srgbClr val="00B0F0"/>
                </a:solidFill>
                <a:latin typeface="Comic Sans MS" pitchFamily="66" charset="0"/>
                <a:ea typeface="SimSun" pitchFamily="2" charset="-122"/>
              </a:rPr>
              <a:t>different buffer space thresholds</a:t>
            </a:r>
            <a:r>
              <a:rPr lang="en-US" sz="2800" dirty="0" smtClean="0">
                <a:solidFill>
                  <a:schemeClr val="tx1"/>
                </a:solidFill>
                <a:latin typeface="Comic Sans MS" pitchFamily="66" charset="0"/>
                <a:ea typeface="SimSun" pitchFamily="2" charset="-122"/>
              </a:rPr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>
                <a:solidFill>
                  <a:schemeClr val="tx1"/>
                </a:solidFill>
                <a:latin typeface="Comic Sans MS" pitchFamily="66" charset="0"/>
                <a:ea typeface="SimSun" pitchFamily="2" charset="-122"/>
              </a:rPr>
              <a:t>Comparisons between </a:t>
            </a:r>
            <a:r>
              <a:rPr lang="en-US" sz="2800" dirty="0" smtClean="0">
                <a:solidFill>
                  <a:srgbClr val="FF0000"/>
                </a:solidFill>
                <a:latin typeface="Comic Sans MS" pitchFamily="66" charset="0"/>
                <a:ea typeface="SimSun" pitchFamily="2" charset="-122"/>
              </a:rPr>
              <a:t>joint replication-migration</a:t>
            </a:r>
            <a:r>
              <a:rPr lang="en-US" sz="2800" dirty="0" smtClean="0">
                <a:solidFill>
                  <a:schemeClr val="tx1"/>
                </a:solidFill>
                <a:latin typeface="Comic Sans MS" pitchFamily="66" charset="0"/>
                <a:ea typeface="SimSun" pitchFamily="2" charset="-122"/>
              </a:rPr>
              <a:t> scheme and the </a:t>
            </a:r>
            <a:r>
              <a:rPr lang="en-US" sz="2800" dirty="0" smtClean="0">
                <a:solidFill>
                  <a:srgbClr val="FF0000"/>
                </a:solidFill>
                <a:latin typeface="Comic Sans MS" pitchFamily="66" charset="0"/>
                <a:ea typeface="SimSun" pitchFamily="2" charset="-122"/>
              </a:rPr>
              <a:t>replication</a:t>
            </a:r>
            <a:r>
              <a:rPr lang="en-US" sz="2800" dirty="0" smtClean="0">
                <a:solidFill>
                  <a:schemeClr val="tx1"/>
                </a:solidFill>
                <a:latin typeface="Comic Sans MS" pitchFamily="66" charset="0"/>
                <a:ea typeface="SimSun" pitchFamily="2" charset="-122"/>
              </a:rPr>
              <a:t> scheme in </a:t>
            </a:r>
            <a:r>
              <a:rPr lang="en-US" sz="2800" dirty="0" smtClean="0">
                <a:solidFill>
                  <a:srgbClr val="00B0F0"/>
                </a:solidFill>
                <a:latin typeface="Comic Sans MS" pitchFamily="66" charset="0"/>
                <a:ea typeface="SimSun" pitchFamily="2" charset="-122"/>
              </a:rPr>
              <a:t>different hop-count thresholds</a:t>
            </a:r>
            <a:r>
              <a:rPr lang="en-US" sz="2800" dirty="0" smtClean="0">
                <a:solidFill>
                  <a:schemeClr val="tx1"/>
                </a:solidFill>
                <a:latin typeface="Comic Sans MS" pitchFamily="66" charset="0"/>
                <a:ea typeface="SimSun" pitchFamily="2" charset="-122"/>
              </a:rPr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>
                <a:solidFill>
                  <a:schemeClr val="tx1"/>
                </a:solidFill>
                <a:latin typeface="Comic Sans MS" pitchFamily="66" charset="0"/>
                <a:ea typeface="SimSun" pitchFamily="2" charset="-122"/>
              </a:rPr>
              <a:t>Comparisons between using </a:t>
            </a:r>
            <a:r>
              <a:rPr lang="en-US" sz="2800" dirty="0" smtClean="0">
                <a:solidFill>
                  <a:srgbClr val="FF0000"/>
                </a:solidFill>
                <a:latin typeface="Comic Sans MS" pitchFamily="66" charset="0"/>
                <a:ea typeface="SimSun" pitchFamily="2" charset="-122"/>
              </a:rPr>
              <a:t>2-hop</a:t>
            </a:r>
            <a:r>
              <a:rPr lang="en-US" sz="2800" dirty="0" smtClean="0">
                <a:solidFill>
                  <a:schemeClr val="tx1"/>
                </a:solidFill>
                <a:latin typeface="Comic Sans MS" pitchFamily="66" charset="0"/>
                <a:ea typeface="SimSun" pitchFamily="2" charset="-122"/>
              </a:rPr>
              <a:t> information and </a:t>
            </a:r>
            <a:r>
              <a:rPr lang="en-US" sz="2800" dirty="0" smtClean="0">
                <a:solidFill>
                  <a:srgbClr val="FF0000"/>
                </a:solidFill>
                <a:latin typeface="Comic Sans MS" pitchFamily="66" charset="0"/>
                <a:ea typeface="SimSun" pitchFamily="2" charset="-122"/>
              </a:rPr>
              <a:t>1-hop</a:t>
            </a:r>
            <a:r>
              <a:rPr lang="en-US" sz="2800" dirty="0" smtClean="0">
                <a:solidFill>
                  <a:schemeClr val="tx1"/>
                </a:solidFill>
                <a:latin typeface="Comic Sans MS" pitchFamily="66" charset="0"/>
                <a:ea typeface="SimSun" pitchFamily="2" charset="-122"/>
              </a:rPr>
              <a:t> information schemes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8013" cy="487362"/>
          </a:xfrm>
        </p:spPr>
        <p:txBody>
          <a:bodyPr/>
          <a:lstStyle/>
          <a:p>
            <a:r>
              <a:rPr lang="en-US" sz="3600" dirty="0" smtClean="0">
                <a:solidFill>
                  <a:schemeClr val="tx1"/>
                </a:solidFill>
                <a:latin typeface="Comic Sans MS" pitchFamily="66" charset="0"/>
                <a:ea typeface="SimSun" pitchFamily="2" charset="-122"/>
              </a:rPr>
              <a:t>Different buffer space thresholds</a:t>
            </a:r>
          </a:p>
        </p:txBody>
      </p:sp>
      <p:sp>
        <p:nvSpPr>
          <p:cNvPr id="8" name="Content Placeholder 2"/>
          <p:cNvSpPr txBox="1">
            <a:spLocks/>
          </p:cNvSpPr>
          <p:nvPr/>
        </p:nvSpPr>
        <p:spPr bwMode="auto">
          <a:xfrm>
            <a:off x="457200" y="6324600"/>
            <a:ext cx="822801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marL="341313" marR="0" lvl="0" indent="-341313" algn="ctr" defTabSz="4572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CCCCFF"/>
              </a:buClr>
              <a:buSzPct val="80000"/>
              <a:buFont typeface="Wingdings" pitchFamily="2" charset="2"/>
              <a:buNone/>
              <a:tabLst/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Synthetic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19200" y="914400"/>
            <a:ext cx="5981700" cy="550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8013" cy="639762"/>
          </a:xfrm>
        </p:spPr>
        <p:txBody>
          <a:bodyPr/>
          <a:lstStyle/>
          <a:p>
            <a:r>
              <a:rPr lang="en-US" sz="3600" dirty="0" smtClean="0">
                <a:solidFill>
                  <a:schemeClr val="tx1"/>
                </a:solidFill>
                <a:latin typeface="Comic Sans MS" pitchFamily="66" charset="0"/>
                <a:ea typeface="SimSun" pitchFamily="2" charset="-122"/>
              </a:rPr>
              <a:t>Different hop-count thresholds</a:t>
            </a:r>
          </a:p>
        </p:txBody>
      </p:sp>
      <p:sp>
        <p:nvSpPr>
          <p:cNvPr id="8" name="Content Placeholder 2"/>
          <p:cNvSpPr txBox="1">
            <a:spLocks/>
          </p:cNvSpPr>
          <p:nvPr/>
        </p:nvSpPr>
        <p:spPr bwMode="auto">
          <a:xfrm>
            <a:off x="457200" y="6324600"/>
            <a:ext cx="822801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marL="341313" marR="0" lvl="0" indent="-341313" algn="ctr" defTabSz="4572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CCCCFF"/>
              </a:buClr>
              <a:buSzPct val="80000"/>
              <a:buFont typeface="Wingdings" pitchFamily="2" charset="2"/>
              <a:buNone/>
              <a:tabLst/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Real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74991" y="838200"/>
            <a:ext cx="6116409" cy="53940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>
                <a:solidFill>
                  <a:schemeClr val="tx1"/>
                </a:solidFill>
                <a:latin typeface="Comic Sans MS" pitchFamily="66" charset="0"/>
                <a:ea typeface="SimSun" pitchFamily="2" charset="-122"/>
              </a:rPr>
              <a:t>Different buffer space thresholds</a:t>
            </a:r>
          </a:p>
        </p:txBody>
      </p:sp>
      <p:sp>
        <p:nvSpPr>
          <p:cNvPr id="8" name="Content Placeholder 2"/>
          <p:cNvSpPr txBox="1">
            <a:spLocks/>
          </p:cNvSpPr>
          <p:nvPr/>
        </p:nvSpPr>
        <p:spPr bwMode="auto">
          <a:xfrm>
            <a:off x="381000" y="3505200"/>
            <a:ext cx="822801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marL="341313" marR="0" lvl="0" indent="-341313" algn="ctr" defTabSz="4572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CCCCFF"/>
              </a:buClr>
              <a:buSzPct val="80000"/>
              <a:buFont typeface="Wingdings" pitchFamily="2" charset="2"/>
              <a:buNone/>
              <a:tabLst/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Synthetic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12390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00" y="1143000"/>
            <a:ext cx="5715000" cy="2436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3907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676400" y="3886200"/>
            <a:ext cx="5867400" cy="24965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Content Placeholder 2"/>
          <p:cNvSpPr txBox="1">
            <a:spLocks/>
          </p:cNvSpPr>
          <p:nvPr/>
        </p:nvSpPr>
        <p:spPr bwMode="auto">
          <a:xfrm>
            <a:off x="457200" y="6400800"/>
            <a:ext cx="822801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marL="341313" marR="0" lvl="0" indent="-341313" algn="ctr" defTabSz="4572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CCCCFF"/>
              </a:buClr>
              <a:buSzPct val="80000"/>
              <a:buFont typeface="Wingdings" pitchFamily="2" charset="2"/>
              <a:buNone/>
              <a:tabLst/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Real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3600" dirty="0" smtClean="0">
                <a:latin typeface="Comic Sans MS" pitchFamily="66" charset="0"/>
                <a:ea typeface="SimSun" pitchFamily="2" charset="-122"/>
              </a:rPr>
              <a:t>Outline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altLang="zh-CN" sz="2800" dirty="0" smtClean="0">
                <a:latin typeface="Comic Sans MS" pitchFamily="66" charset="0"/>
                <a:ea typeface="SimSun" pitchFamily="2" charset="-122"/>
              </a:rPr>
              <a:t>Background</a:t>
            </a:r>
          </a:p>
          <a:p>
            <a:pPr>
              <a:lnSpc>
                <a:spcPct val="150000"/>
              </a:lnSpc>
            </a:pPr>
            <a:r>
              <a:rPr lang="en-US" altLang="zh-CN" sz="2800" dirty="0" smtClean="0">
                <a:latin typeface="Comic Sans MS" pitchFamily="66" charset="0"/>
                <a:ea typeface="SimSun" pitchFamily="2" charset="-122"/>
              </a:rPr>
              <a:t>Motivation</a:t>
            </a:r>
          </a:p>
          <a:p>
            <a:pPr>
              <a:lnSpc>
                <a:spcPct val="150000"/>
              </a:lnSpc>
            </a:pPr>
            <a:r>
              <a:rPr lang="en-US" altLang="zh-CN" sz="2800" dirty="0" smtClean="0">
                <a:latin typeface="Comic Sans MS" pitchFamily="66" charset="0"/>
                <a:ea typeface="SimSun" pitchFamily="2" charset="-122"/>
              </a:rPr>
              <a:t>Replication-Migration-based Routing</a:t>
            </a:r>
          </a:p>
          <a:p>
            <a:pPr>
              <a:lnSpc>
                <a:spcPct val="150000"/>
              </a:lnSpc>
            </a:pPr>
            <a:r>
              <a:rPr lang="en-US" altLang="zh-CN" sz="2800" dirty="0" smtClean="0">
                <a:latin typeface="Comic Sans MS" pitchFamily="66" charset="0"/>
                <a:ea typeface="SimSun" pitchFamily="2" charset="-122"/>
              </a:rPr>
              <a:t>Simulation and evaluation</a:t>
            </a:r>
          </a:p>
          <a:p>
            <a:pPr>
              <a:lnSpc>
                <a:spcPct val="150000"/>
              </a:lnSpc>
            </a:pPr>
            <a:r>
              <a:rPr lang="en-US" altLang="zh-CN" sz="2800" dirty="0" smtClean="0">
                <a:latin typeface="Comic Sans MS" pitchFamily="66" charset="0"/>
                <a:ea typeface="SimSun" pitchFamily="2" charset="-122"/>
              </a:rPr>
              <a:t>Conclusion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>
                <a:solidFill>
                  <a:schemeClr val="tx1"/>
                </a:solidFill>
                <a:latin typeface="Comic Sans MS" pitchFamily="66" charset="0"/>
                <a:ea typeface="SimSun" pitchFamily="2" charset="-122"/>
              </a:rPr>
              <a:t>Conclusion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sz="2800" dirty="0" smtClean="0">
                <a:solidFill>
                  <a:schemeClr val="tx1"/>
                </a:solidFill>
                <a:latin typeface="Comic Sans MS" pitchFamily="66" charset="0"/>
                <a:ea typeface="SimSun" pitchFamily="2" charset="-122"/>
              </a:rPr>
              <a:t>A Joint Replication-Migration-based Routing</a:t>
            </a:r>
          </a:p>
          <a:p>
            <a:pPr lvl="1">
              <a:lnSpc>
                <a:spcPct val="150000"/>
              </a:lnSpc>
            </a:pPr>
            <a:r>
              <a:rPr lang="en-US" sz="2300" dirty="0" smtClean="0">
                <a:solidFill>
                  <a:schemeClr val="tx1"/>
                </a:solidFill>
                <a:latin typeface="Comic Sans MS" pitchFamily="66" charset="0"/>
                <a:ea typeface="SimSun" pitchFamily="2" charset="-122"/>
              </a:rPr>
              <a:t>Message Replication</a:t>
            </a:r>
          </a:p>
          <a:p>
            <a:pPr lvl="1">
              <a:lnSpc>
                <a:spcPct val="150000"/>
              </a:lnSpc>
            </a:pPr>
            <a:r>
              <a:rPr lang="en-US" sz="2300" dirty="0" smtClean="0">
                <a:solidFill>
                  <a:schemeClr val="tx1"/>
                </a:solidFill>
                <a:latin typeface="Comic Sans MS" pitchFamily="66" charset="0"/>
                <a:ea typeface="SimSun" pitchFamily="2" charset="-122"/>
              </a:rPr>
              <a:t>Message Migration</a:t>
            </a:r>
          </a:p>
          <a:p>
            <a:pPr>
              <a:lnSpc>
                <a:spcPct val="150000"/>
              </a:lnSpc>
            </a:pPr>
            <a:r>
              <a:rPr lang="en-US" sz="2800" dirty="0" smtClean="0">
                <a:solidFill>
                  <a:schemeClr val="tx1"/>
                </a:solidFill>
                <a:latin typeface="Comic Sans MS" pitchFamily="66" charset="0"/>
                <a:ea typeface="SimSun" pitchFamily="2" charset="-122"/>
              </a:rPr>
              <a:t>Implementation and Simulation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mtClean="0"/>
          </a:p>
          <a:p>
            <a:pPr algn="ctr">
              <a:spcBef>
                <a:spcPct val="0"/>
              </a:spcBef>
              <a:buClr>
                <a:srgbClr val="000000"/>
              </a:buClr>
              <a:buSzPct val="100000"/>
              <a:buFont typeface="Arial" charset="0"/>
              <a:buNone/>
            </a:pPr>
            <a:endParaRPr lang="en-US" altLang="zh-CN" sz="4000" smtClean="0">
              <a:latin typeface="Comic Sans MS" pitchFamily="66" charset="0"/>
              <a:ea typeface="SimSun" pitchFamily="2" charset="-122"/>
            </a:endParaRPr>
          </a:p>
          <a:p>
            <a:pPr algn="ctr">
              <a:spcBef>
                <a:spcPct val="0"/>
              </a:spcBef>
              <a:buClr>
                <a:srgbClr val="000000"/>
              </a:buClr>
              <a:buSzPct val="100000"/>
              <a:buFont typeface="Arial" charset="0"/>
              <a:buNone/>
            </a:pPr>
            <a:r>
              <a:rPr lang="en-US" altLang="zh-CN" sz="4000" smtClean="0">
                <a:latin typeface="Comic Sans MS" pitchFamily="66" charset="0"/>
                <a:ea typeface="SimSun" pitchFamily="2" charset="-122"/>
              </a:rPr>
              <a:t>Questions 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zh-CN" sz="3600" dirty="0" smtClean="0">
                <a:latin typeface="Comic Sans MS" pitchFamily="66" charset="0"/>
                <a:ea typeface="SimSun" pitchFamily="2" charset="-122"/>
              </a:rPr>
              <a:t>Delay Tolerant Networks (</a:t>
            </a:r>
            <a:r>
              <a:rPr lang="en-GB" altLang="zh-CN" sz="3600" dirty="0" err="1" smtClean="0">
                <a:latin typeface="Comic Sans MS" pitchFamily="66" charset="0"/>
                <a:ea typeface="SimSun" pitchFamily="2" charset="-122"/>
              </a:rPr>
              <a:t>DTNs</a:t>
            </a:r>
            <a:r>
              <a:rPr lang="en-GB" altLang="zh-CN" sz="3600" dirty="0" smtClean="0">
                <a:latin typeface="Comic Sans MS" pitchFamily="66" charset="0"/>
                <a:ea typeface="SimSun" pitchFamily="2" charset="-122"/>
              </a:rPr>
              <a:t>)</a:t>
            </a:r>
            <a:endParaRPr lang="en-US" sz="3600" dirty="0" smtClean="0"/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>
          <a:xfrm>
            <a:off x="381000" y="1295400"/>
            <a:ext cx="8228013" cy="4529138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altLang="zh-CN" sz="2800" dirty="0" smtClean="0">
                <a:latin typeface="Comic Sans MS" pitchFamily="66" charset="0"/>
                <a:ea typeface="SimSun" pitchFamily="2" charset="-122"/>
              </a:rPr>
              <a:t>Occasionally connected networks</a:t>
            </a:r>
          </a:p>
          <a:p>
            <a:pPr>
              <a:lnSpc>
                <a:spcPct val="150000"/>
              </a:lnSpc>
            </a:pPr>
            <a:r>
              <a:rPr lang="en-US" altLang="zh-CN" sz="2800" dirty="0" smtClean="0">
                <a:latin typeface="Comic Sans MS" pitchFamily="66" charset="0"/>
                <a:ea typeface="SimSun" pitchFamily="2" charset="-122"/>
              </a:rPr>
              <a:t>Examples of DTNs</a:t>
            </a:r>
          </a:p>
          <a:p>
            <a:pPr marL="742950" lvl="2" indent="-341313">
              <a:lnSpc>
                <a:spcPct val="150000"/>
              </a:lnSpc>
            </a:pPr>
            <a:r>
              <a:rPr lang="en-US" altLang="zh-CN" sz="2000" dirty="0" smtClean="0">
                <a:latin typeface="Comic Sans MS" pitchFamily="66" charset="0"/>
                <a:ea typeface="SimSun" pitchFamily="2" charset="-122"/>
              </a:rPr>
              <a:t>Deep space communication</a:t>
            </a:r>
          </a:p>
          <a:p>
            <a:pPr marL="742950" lvl="2" indent="-341313">
              <a:lnSpc>
                <a:spcPct val="150000"/>
              </a:lnSpc>
            </a:pPr>
            <a:r>
              <a:rPr lang="en-US" altLang="zh-CN" sz="2000" dirty="0" smtClean="0">
                <a:latin typeface="Comic Sans MS" pitchFamily="66" charset="0"/>
                <a:ea typeface="SimSun" pitchFamily="2" charset="-122"/>
              </a:rPr>
              <a:t>Wildlife monitoring</a:t>
            </a:r>
          </a:p>
          <a:p>
            <a:pPr marL="742950" lvl="2" indent="-341313">
              <a:lnSpc>
                <a:spcPct val="150000"/>
              </a:lnSpc>
            </a:pPr>
            <a:r>
              <a:rPr lang="en-US" altLang="zh-CN" sz="2000" dirty="0" smtClean="0">
                <a:latin typeface="Comic Sans MS" pitchFamily="66" charset="0"/>
                <a:ea typeface="SimSun" pitchFamily="2" charset="-122"/>
              </a:rPr>
              <a:t>Vehicular communication</a:t>
            </a:r>
          </a:p>
          <a:p>
            <a:pPr marL="742950" lvl="2" indent="-341313">
              <a:lnSpc>
                <a:spcPct val="150000"/>
              </a:lnSpc>
            </a:pPr>
            <a:r>
              <a:rPr lang="en-US" sz="2000" dirty="0" smtClean="0">
                <a:latin typeface="Comic Sans MS" pitchFamily="66" charset="0"/>
                <a:ea typeface="SimSun" pitchFamily="2" charset="-122"/>
              </a:rPr>
              <a:t>Social contact networks</a:t>
            </a:r>
          </a:p>
          <a:p>
            <a:pPr marL="341313" lvl="1" indent="-341313">
              <a:lnSpc>
                <a:spcPct val="150000"/>
              </a:lnSpc>
            </a:pPr>
            <a:r>
              <a:rPr lang="en-US" sz="2800" dirty="0" smtClean="0">
                <a:solidFill>
                  <a:srgbClr val="0070C0"/>
                </a:solidFill>
                <a:latin typeface="Comic Sans MS" pitchFamily="66" charset="0"/>
                <a:ea typeface="SimSun" pitchFamily="2" charset="-122"/>
              </a:rPr>
              <a:t>Efficient routing is still a main challenge!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334000" y="1905000"/>
            <a:ext cx="3048000" cy="304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>
                <a:latin typeface="Comic Sans MS" pitchFamily="66" charset="0"/>
                <a:ea typeface="SimSun" pitchFamily="2" charset="-122"/>
              </a:rPr>
              <a:t>Motivation </a:t>
            </a:r>
            <a:r>
              <a:rPr lang="en-US" sz="3600" i="1" dirty="0" smtClean="0">
                <a:latin typeface="Comic Sans MS" pitchFamily="66" charset="0"/>
                <a:ea typeface="SimSun" pitchFamily="2" charset="-122"/>
              </a:rPr>
              <a:t>1</a:t>
            </a:r>
            <a:endParaRPr lang="en-US" sz="3600" i="1" dirty="0">
              <a:latin typeface="Comic Sans MS" pitchFamily="66" charset="0"/>
              <a:ea typeface="SimSun" pitchFamily="2" charset="-122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610600" cy="4529138"/>
          </a:xfrm>
        </p:spPr>
        <p:txBody>
          <a:bodyPr/>
          <a:lstStyle/>
          <a:p>
            <a:r>
              <a:rPr lang="en-US" sz="2800" dirty="0" smtClean="0">
                <a:latin typeface="Comic Sans MS" pitchFamily="66" charset="0"/>
                <a:ea typeface="SimSun" pitchFamily="2" charset="-122"/>
              </a:rPr>
              <a:t>Existing </a:t>
            </a:r>
            <a:r>
              <a:rPr lang="en-US" sz="2800" dirty="0">
                <a:latin typeface="Comic Sans MS" pitchFamily="66" charset="0"/>
                <a:ea typeface="SimSun" pitchFamily="2" charset="-122"/>
              </a:rPr>
              <a:t>DTN </a:t>
            </a:r>
            <a:r>
              <a:rPr lang="en-US" sz="2800" dirty="0" smtClean="0">
                <a:latin typeface="Comic Sans MS" pitchFamily="66" charset="0"/>
                <a:ea typeface="SimSun" pitchFamily="2" charset="-122"/>
              </a:rPr>
              <a:t>routing:</a:t>
            </a:r>
          </a:p>
          <a:p>
            <a:pPr lvl="1"/>
            <a:r>
              <a:rPr lang="en-US" sz="2300" i="1" dirty="0" smtClean="0">
                <a:solidFill>
                  <a:srgbClr val="FF0000"/>
                </a:solidFill>
                <a:latin typeface="Comic Sans MS" pitchFamily="66" charset="0"/>
                <a:ea typeface="SimSun" pitchFamily="2" charset="-122"/>
              </a:rPr>
              <a:t>Neighborhood Information (1-hop)</a:t>
            </a:r>
            <a:endParaRPr lang="en-US" sz="2300" dirty="0" smtClean="0">
              <a:latin typeface="Comic Sans MS" pitchFamily="66" charset="0"/>
              <a:ea typeface="SimSun" pitchFamily="2" charset="-122"/>
            </a:endParaRPr>
          </a:p>
          <a:p>
            <a:r>
              <a:rPr lang="en-US" sz="2800" dirty="0" smtClean="0">
                <a:latin typeface="Comic Sans MS" pitchFamily="66" charset="0"/>
                <a:ea typeface="SimSun" pitchFamily="2" charset="-122"/>
              </a:rPr>
              <a:t>Limited local view</a:t>
            </a:r>
          </a:p>
          <a:p>
            <a:endParaRPr lang="en-US" sz="2800" dirty="0" smtClean="0">
              <a:latin typeface="Comic Sans MS" pitchFamily="66" charset="0"/>
              <a:ea typeface="SimSun" pitchFamily="2" charset="-122"/>
            </a:endParaRPr>
          </a:p>
          <a:p>
            <a:r>
              <a:rPr lang="en-US" sz="2800" dirty="0" smtClean="0">
                <a:latin typeface="Comic Sans MS" pitchFamily="66" charset="0"/>
                <a:ea typeface="SimSun" pitchFamily="2" charset="-122"/>
              </a:rPr>
              <a:t>We use </a:t>
            </a:r>
            <a:r>
              <a:rPr lang="en-US" sz="2800" b="1" i="1" dirty="0" smtClean="0">
                <a:solidFill>
                  <a:srgbClr val="00B0F0"/>
                </a:solidFill>
                <a:latin typeface="Comic Sans MS" pitchFamily="66" charset="0"/>
                <a:ea typeface="SimSun" pitchFamily="2" charset="-122"/>
              </a:rPr>
              <a:t>2-hop</a:t>
            </a:r>
            <a:r>
              <a:rPr lang="en-US" sz="2800" dirty="0" smtClean="0">
                <a:latin typeface="Comic Sans MS" pitchFamily="66" charset="0"/>
                <a:ea typeface="SimSun" pitchFamily="2" charset="-122"/>
              </a:rPr>
              <a:t> </a:t>
            </a:r>
            <a:r>
              <a:rPr lang="en-US" sz="2800" b="1" i="1" dirty="0" smtClean="0">
                <a:solidFill>
                  <a:srgbClr val="00B0F0"/>
                </a:solidFill>
                <a:latin typeface="Comic Sans MS" pitchFamily="66" charset="0"/>
                <a:ea typeface="SimSun" pitchFamily="2" charset="-122"/>
              </a:rPr>
              <a:t>information </a:t>
            </a:r>
            <a:r>
              <a:rPr lang="en-US" sz="2800" dirty="0" smtClean="0">
                <a:latin typeface="Comic Sans MS" pitchFamily="66" charset="0"/>
                <a:ea typeface="SimSun" pitchFamily="2" charset="-122"/>
              </a:rPr>
              <a:t>as the forwarding metric</a:t>
            </a:r>
            <a:r>
              <a:rPr lang="en-US" sz="2800" b="1" i="1" dirty="0" smtClean="0">
                <a:solidFill>
                  <a:srgbClr val="00B0F0"/>
                </a:solidFill>
                <a:latin typeface="Comic Sans MS" pitchFamily="66" charset="0"/>
                <a:ea typeface="SimSun" pitchFamily="2" charset="-122"/>
              </a:rPr>
              <a:t> </a:t>
            </a:r>
            <a:r>
              <a:rPr lang="en-US" sz="2800" dirty="0" smtClean="0">
                <a:latin typeface="Comic Sans MS" pitchFamily="66" charset="0"/>
                <a:ea typeface="SimSun" pitchFamily="2" charset="-122"/>
              </a:rPr>
              <a:t>for routing guidance.</a:t>
            </a:r>
            <a:endParaRPr lang="en-US" sz="2800" dirty="0">
              <a:latin typeface="Comic Sans MS" pitchFamily="66" charset="0"/>
              <a:ea typeface="SimSun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12345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>
                <a:latin typeface="Comic Sans MS" pitchFamily="66" charset="0"/>
                <a:ea typeface="SimSun" pitchFamily="2" charset="-122"/>
              </a:rPr>
              <a:t>Motivation </a:t>
            </a:r>
            <a:r>
              <a:rPr lang="en-US" sz="3600" i="1" dirty="0" smtClean="0">
                <a:latin typeface="Comic Sans MS" pitchFamily="66" charset="0"/>
                <a:ea typeface="SimSun" pitchFamily="2" charset="-122"/>
              </a:rPr>
              <a:t>2</a:t>
            </a:r>
            <a:endParaRPr lang="en-US" sz="3600" i="1" dirty="0">
              <a:latin typeface="Comic Sans MS" pitchFamily="66" charset="0"/>
              <a:ea typeface="SimSun" pitchFamily="2" charset="-122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i="1" dirty="0" smtClean="0">
                <a:solidFill>
                  <a:srgbClr val="00B0F0"/>
                </a:solidFill>
                <a:latin typeface="Comic Sans MS" pitchFamily="66" charset="0"/>
                <a:ea typeface="SimSun" pitchFamily="2" charset="-122"/>
              </a:rPr>
              <a:t>Limited buffer space</a:t>
            </a:r>
          </a:p>
          <a:p>
            <a:r>
              <a:rPr lang="en-US" sz="2800" i="1" dirty="0" smtClean="0">
                <a:solidFill>
                  <a:srgbClr val="00B0F0"/>
                </a:solidFill>
                <a:latin typeface="Comic Sans MS" pitchFamily="66" charset="0"/>
                <a:ea typeface="SimSun" pitchFamily="2" charset="-122"/>
              </a:rPr>
              <a:t>Resource Congestion</a:t>
            </a:r>
          </a:p>
          <a:p>
            <a:pPr lvl="1"/>
            <a:r>
              <a:rPr lang="en-US" sz="2300" i="1" dirty="0" smtClean="0">
                <a:solidFill>
                  <a:srgbClr val="FF0000"/>
                </a:solidFill>
                <a:latin typeface="Comic Sans MS" pitchFamily="66" charset="0"/>
                <a:ea typeface="SimSun" pitchFamily="2" charset="-122"/>
              </a:rPr>
              <a:t>Message Discard</a:t>
            </a:r>
          </a:p>
          <a:p>
            <a:endParaRPr lang="en-US" sz="2800" dirty="0" smtClean="0">
              <a:solidFill>
                <a:srgbClr val="FF0000"/>
              </a:solidFill>
              <a:latin typeface="Comic Sans MS" pitchFamily="66" charset="0"/>
              <a:ea typeface="SimSun" pitchFamily="2" charset="-122"/>
            </a:endParaRPr>
          </a:p>
          <a:p>
            <a:r>
              <a:rPr lang="en-US" sz="2800" dirty="0" smtClean="0">
                <a:latin typeface="Comic Sans MS" pitchFamily="66" charset="0"/>
                <a:ea typeface="SimSun" pitchFamily="2" charset="-122"/>
              </a:rPr>
              <a:t>Our approach:</a:t>
            </a:r>
          </a:p>
          <a:p>
            <a:pPr lvl="1">
              <a:lnSpc>
                <a:spcPct val="150000"/>
              </a:lnSpc>
            </a:pPr>
            <a:r>
              <a:rPr lang="en-US" sz="2300" dirty="0" smtClean="0">
                <a:solidFill>
                  <a:srgbClr val="FF0000"/>
                </a:solidFill>
                <a:latin typeface="Comic Sans MS" pitchFamily="66" charset="0"/>
                <a:ea typeface="SimSun" pitchFamily="2" charset="-122"/>
              </a:rPr>
              <a:t>Migrate</a:t>
            </a:r>
            <a:r>
              <a:rPr lang="en-US" sz="2300" dirty="0" smtClean="0">
                <a:latin typeface="Comic Sans MS" pitchFamily="66" charset="0"/>
                <a:ea typeface="SimSun" pitchFamily="2" charset="-122"/>
              </a:rPr>
              <a:t> the message to </a:t>
            </a:r>
            <a:r>
              <a:rPr lang="en-US" sz="2300" dirty="0" smtClean="0">
                <a:solidFill>
                  <a:srgbClr val="FF0000"/>
                </a:solidFill>
                <a:latin typeface="Comic Sans MS" pitchFamily="66" charset="0"/>
                <a:ea typeface="SimSun" pitchFamily="2" charset="-122"/>
              </a:rPr>
              <a:t>an alternative node </a:t>
            </a:r>
            <a:r>
              <a:rPr lang="en-US" sz="2300" dirty="0" smtClean="0">
                <a:latin typeface="Comic Sans MS" pitchFamily="66" charset="0"/>
                <a:ea typeface="SimSun" pitchFamily="2" charset="-122"/>
              </a:rPr>
              <a:t>when the available buffer space is below a </a:t>
            </a:r>
            <a:r>
              <a:rPr lang="en-US" sz="2300" dirty="0" smtClean="0">
                <a:solidFill>
                  <a:srgbClr val="FF0000"/>
                </a:solidFill>
                <a:latin typeface="Comic Sans MS" pitchFamily="66" charset="0"/>
                <a:ea typeface="SimSun" pitchFamily="2" charset="-122"/>
              </a:rPr>
              <a:t>threshold</a:t>
            </a:r>
            <a:r>
              <a:rPr lang="en-US" sz="2300" dirty="0" smtClean="0">
                <a:solidFill>
                  <a:schemeClr val="tx1"/>
                </a:solidFill>
                <a:latin typeface="Comic Sans MS" pitchFamily="66" charset="0"/>
                <a:ea typeface="SimSun" pitchFamily="2" charset="-122"/>
              </a:rPr>
              <a:t>.</a:t>
            </a:r>
            <a:endParaRPr lang="en-US" sz="2300" dirty="0">
              <a:solidFill>
                <a:schemeClr val="tx1"/>
              </a:solidFill>
              <a:latin typeface="Comic Sans MS" pitchFamily="66" charset="0"/>
              <a:ea typeface="SimSun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1333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3600" dirty="0" smtClean="0">
                <a:latin typeface="Comic Sans MS" pitchFamily="66" charset="0"/>
                <a:ea typeface="SimSun" pitchFamily="2" charset="-122"/>
              </a:rPr>
              <a:t>Replication-Migration-based Routing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>
                <a:solidFill>
                  <a:srgbClr val="FF0000"/>
                </a:solidFill>
                <a:latin typeface="Comic Sans MS" pitchFamily="66" charset="0"/>
                <a:ea typeface="SimSun" pitchFamily="2" charset="-122"/>
              </a:rPr>
              <a:t>Replication-migration-based routing </a:t>
            </a:r>
            <a:r>
              <a:rPr lang="en-US" sz="2800" dirty="0" smtClean="0">
                <a:latin typeface="Comic Sans MS" pitchFamily="66" charset="0"/>
                <a:ea typeface="SimSun" pitchFamily="2" charset="-122"/>
              </a:rPr>
              <a:t>is based on </a:t>
            </a:r>
            <a:r>
              <a:rPr lang="en-US" sz="2800" dirty="0" smtClean="0">
                <a:solidFill>
                  <a:srgbClr val="00B0F0"/>
                </a:solidFill>
                <a:latin typeface="Comic Sans MS" pitchFamily="66" charset="0"/>
                <a:ea typeface="SimSun" pitchFamily="2" charset="-122"/>
              </a:rPr>
              <a:t>prioritizing</a:t>
            </a:r>
            <a:r>
              <a:rPr lang="en-US" sz="2800" dirty="0" smtClean="0">
                <a:latin typeface="Comic Sans MS" pitchFamily="66" charset="0"/>
                <a:ea typeface="SimSun" pitchFamily="2" charset="-122"/>
              </a:rPr>
              <a:t> the </a:t>
            </a:r>
            <a:r>
              <a:rPr lang="en-US" sz="2800" dirty="0" smtClean="0">
                <a:solidFill>
                  <a:srgbClr val="00B0F0"/>
                </a:solidFill>
                <a:latin typeface="Comic Sans MS" pitchFamily="66" charset="0"/>
                <a:ea typeface="SimSun" pitchFamily="2" charset="-122"/>
              </a:rPr>
              <a:t>schedule</a:t>
            </a:r>
            <a:r>
              <a:rPr lang="en-US" sz="2800" dirty="0" smtClean="0">
                <a:latin typeface="Comic Sans MS" pitchFamily="66" charset="0"/>
                <a:ea typeface="SimSun" pitchFamily="2" charset="-122"/>
              </a:rPr>
              <a:t> of the messages being transmitted to other nodes when there are </a:t>
            </a:r>
            <a:r>
              <a:rPr lang="en-US" sz="2800" dirty="0" smtClean="0">
                <a:solidFill>
                  <a:srgbClr val="00B0F0"/>
                </a:solidFill>
                <a:latin typeface="Comic Sans MS" pitchFamily="66" charset="0"/>
                <a:ea typeface="SimSun" pitchFamily="2" charset="-122"/>
              </a:rPr>
              <a:t>multiple</a:t>
            </a:r>
            <a:r>
              <a:rPr lang="en-US" sz="2800" dirty="0" smtClean="0">
                <a:latin typeface="Comic Sans MS" pitchFamily="66" charset="0"/>
                <a:ea typeface="SimSun" pitchFamily="2" charset="-122"/>
              </a:rPr>
              <a:t> messages in the buffer based on message </a:t>
            </a:r>
            <a:r>
              <a:rPr lang="en-US" sz="2800" dirty="0" smtClean="0">
                <a:solidFill>
                  <a:srgbClr val="00B0F0"/>
                </a:solidFill>
                <a:latin typeface="Comic Sans MS" pitchFamily="66" charset="0"/>
                <a:ea typeface="SimSun" pitchFamily="2" charset="-122"/>
              </a:rPr>
              <a:t>hop-count</a:t>
            </a:r>
            <a:r>
              <a:rPr lang="en-US" sz="2800" dirty="0" smtClean="0">
                <a:latin typeface="Comic Sans MS" pitchFamily="66" charset="0"/>
                <a:ea typeface="SimSun" pitchFamily="2" charset="-122"/>
              </a:rPr>
              <a:t>.</a:t>
            </a:r>
          </a:p>
          <a:p>
            <a:pPr lvl="1">
              <a:lnSpc>
                <a:spcPct val="150000"/>
              </a:lnSpc>
            </a:pPr>
            <a:r>
              <a:rPr lang="en-US" sz="2300" dirty="0" smtClean="0">
                <a:solidFill>
                  <a:srgbClr val="FF0000"/>
                </a:solidFill>
                <a:latin typeface="Comic Sans MS" pitchFamily="66" charset="0"/>
                <a:ea typeface="SimSun" pitchFamily="2" charset="-122"/>
              </a:rPr>
              <a:t>Message Replication</a:t>
            </a:r>
          </a:p>
          <a:p>
            <a:pPr lvl="1">
              <a:lnSpc>
                <a:spcPct val="150000"/>
              </a:lnSpc>
            </a:pPr>
            <a:r>
              <a:rPr lang="en-US" sz="2300" dirty="0" smtClean="0">
                <a:solidFill>
                  <a:srgbClr val="FF0000"/>
                </a:solidFill>
                <a:latin typeface="Comic Sans MS" pitchFamily="66" charset="0"/>
                <a:ea typeface="SimSun" pitchFamily="2" charset="-122"/>
              </a:rPr>
              <a:t>Message Migration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3600" dirty="0" smtClean="0">
                <a:latin typeface="Comic Sans MS" pitchFamily="66" charset="0"/>
                <a:ea typeface="SimSun" pitchFamily="2" charset="-122"/>
              </a:rPr>
              <a:t>Message Replication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200000"/>
              </a:lnSpc>
            </a:pPr>
            <a:r>
              <a:rPr lang="en-US" sz="2800" dirty="0" smtClean="0">
                <a:solidFill>
                  <a:schemeClr val="tx1"/>
                </a:solidFill>
                <a:latin typeface="Comic Sans MS" pitchFamily="66" charset="0"/>
                <a:ea typeface="SimSun" pitchFamily="2" charset="-122"/>
              </a:rPr>
              <a:t>Replication message selection</a:t>
            </a:r>
          </a:p>
          <a:p>
            <a:pPr>
              <a:lnSpc>
                <a:spcPct val="200000"/>
              </a:lnSpc>
            </a:pPr>
            <a:r>
              <a:rPr lang="en-US" sz="2800" dirty="0" smtClean="0">
                <a:solidFill>
                  <a:schemeClr val="tx1"/>
                </a:solidFill>
                <a:latin typeface="Comic Sans MS" pitchFamily="66" charset="0"/>
                <a:ea typeface="SimSun" pitchFamily="2" charset="-122"/>
              </a:rPr>
              <a:t>Replication node selection</a:t>
            </a:r>
          </a:p>
          <a:p>
            <a:endParaRPr lang="en-US" sz="2800" dirty="0" smtClean="0">
              <a:solidFill>
                <a:schemeClr val="tx1"/>
              </a:solidFill>
              <a:latin typeface="Comic Sans MS" pitchFamily="66" charset="0"/>
              <a:ea typeface="SimSun" pitchFamily="2" charset="-122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>
                <a:solidFill>
                  <a:schemeClr val="tx1"/>
                </a:solidFill>
                <a:latin typeface="Comic Sans MS" pitchFamily="66" charset="0"/>
                <a:ea typeface="SimSun" pitchFamily="2" charset="-122"/>
              </a:rPr>
              <a:t>Replication message selection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>
                <a:solidFill>
                  <a:srgbClr val="00B0F0"/>
                </a:solidFill>
                <a:latin typeface="Comic Sans MS" pitchFamily="66" charset="0"/>
                <a:ea typeface="SimSun" pitchFamily="2" charset="-122"/>
              </a:rPr>
              <a:t>Hop-count</a:t>
            </a:r>
            <a:r>
              <a:rPr lang="en-US" sz="2800" dirty="0" smtClean="0">
                <a:solidFill>
                  <a:schemeClr val="tx1"/>
                </a:solidFill>
                <a:latin typeface="Comic Sans MS" pitchFamily="66" charset="0"/>
                <a:ea typeface="SimSun" pitchFamily="2" charset="-122"/>
              </a:rPr>
              <a:t> (</a:t>
            </a:r>
            <a:r>
              <a:rPr lang="en-US" sz="2800" i="1" dirty="0" err="1" smtClean="0">
                <a:solidFill>
                  <a:schemeClr val="tx1"/>
                </a:solidFill>
                <a:latin typeface="Comic Sans MS" pitchFamily="66" charset="0"/>
                <a:ea typeface="SimSun" pitchFamily="2" charset="-122"/>
              </a:rPr>
              <a:t>H</a:t>
            </a:r>
            <a:r>
              <a:rPr lang="en-US" sz="2800" i="1" baseline="-25000" dirty="0" err="1" smtClean="0">
                <a:solidFill>
                  <a:schemeClr val="tx1"/>
                </a:solidFill>
                <a:latin typeface="Comic Sans MS" pitchFamily="66" charset="0"/>
                <a:ea typeface="SimSun" pitchFamily="2" charset="-122"/>
              </a:rPr>
              <a:t>m</a:t>
            </a:r>
            <a:r>
              <a:rPr lang="en-US" sz="2800" dirty="0" smtClean="0">
                <a:solidFill>
                  <a:schemeClr val="tx1"/>
                </a:solidFill>
                <a:latin typeface="Comic Sans MS" pitchFamily="66" charset="0"/>
                <a:ea typeface="SimSun" pitchFamily="2" charset="-122"/>
              </a:rPr>
              <a:t>): </a:t>
            </a:r>
            <a:r>
              <a:rPr lang="en-US" sz="2800" dirty="0" smtClean="0">
                <a:solidFill>
                  <a:srgbClr val="FF0000"/>
                </a:solidFill>
                <a:latin typeface="Comic Sans MS" pitchFamily="66" charset="0"/>
                <a:ea typeface="SimSun" pitchFamily="2" charset="-122"/>
              </a:rPr>
              <a:t>the number of </a:t>
            </a:r>
            <a:r>
              <a:rPr lang="en-US" sz="2800" dirty="0" err="1" smtClean="0">
                <a:solidFill>
                  <a:srgbClr val="FF0000"/>
                </a:solidFill>
                <a:latin typeface="Comic Sans MS" pitchFamily="66" charset="0"/>
                <a:ea typeface="SimSun" pitchFamily="2" charset="-122"/>
              </a:rPr>
              <a:t>forwardings</a:t>
            </a:r>
            <a:r>
              <a:rPr lang="en-US" sz="2800" dirty="0" smtClean="0">
                <a:solidFill>
                  <a:schemeClr val="tx1"/>
                </a:solidFill>
                <a:latin typeface="Comic Sans MS" pitchFamily="66" charset="0"/>
                <a:ea typeface="SimSun" pitchFamily="2" charset="-122"/>
              </a:rPr>
              <a:t> that the message </a:t>
            </a:r>
            <a:r>
              <a:rPr lang="en-US" sz="2800" i="1" dirty="0" smtClean="0">
                <a:solidFill>
                  <a:schemeClr val="tx1"/>
                </a:solidFill>
                <a:latin typeface="Comic Sans MS" pitchFamily="66" charset="0"/>
                <a:ea typeface="SimSun" pitchFamily="2" charset="-122"/>
              </a:rPr>
              <a:t>m</a:t>
            </a:r>
            <a:r>
              <a:rPr lang="en-US" sz="2800" dirty="0" smtClean="0">
                <a:solidFill>
                  <a:schemeClr val="tx1"/>
                </a:solidFill>
                <a:latin typeface="Comic Sans MS" pitchFamily="66" charset="0"/>
                <a:ea typeface="SimSun" pitchFamily="2" charset="-122"/>
              </a:rPr>
              <a:t> has made</a:t>
            </a:r>
          </a:p>
          <a:p>
            <a:r>
              <a:rPr lang="en-US" sz="2800" dirty="0" smtClean="0">
                <a:solidFill>
                  <a:schemeClr val="tx1"/>
                </a:solidFill>
                <a:latin typeface="Comic Sans MS" pitchFamily="66" charset="0"/>
                <a:ea typeface="SimSun" pitchFamily="2" charset="-122"/>
              </a:rPr>
              <a:t>Select the </a:t>
            </a:r>
            <a:r>
              <a:rPr lang="en-US" sz="2800" dirty="0" smtClean="0">
                <a:solidFill>
                  <a:srgbClr val="FF0000"/>
                </a:solidFill>
                <a:latin typeface="Comic Sans MS" pitchFamily="66" charset="0"/>
                <a:ea typeface="SimSun" pitchFamily="2" charset="-122"/>
              </a:rPr>
              <a:t>smallest</a:t>
            </a:r>
            <a:r>
              <a:rPr lang="en-US" sz="2800" dirty="0" smtClean="0">
                <a:solidFill>
                  <a:schemeClr val="tx1"/>
                </a:solidFill>
                <a:latin typeface="Comic Sans MS" pitchFamily="66" charset="0"/>
                <a:ea typeface="SimSun" pitchFamily="2" charset="-122"/>
              </a:rPr>
              <a:t> hop-count message </a:t>
            </a:r>
            <a:r>
              <a:rPr lang="en-US" sz="2800" i="1" dirty="0" smtClean="0">
                <a:solidFill>
                  <a:schemeClr val="tx1"/>
                </a:solidFill>
                <a:latin typeface="Comic Sans MS" pitchFamily="66" charset="0"/>
                <a:ea typeface="SimSun" pitchFamily="2" charset="-122"/>
              </a:rPr>
              <a:t>m</a:t>
            </a:r>
            <a:r>
              <a:rPr lang="en-US" sz="2800" dirty="0" smtClean="0">
                <a:solidFill>
                  <a:schemeClr val="tx1"/>
                </a:solidFill>
                <a:latin typeface="Comic Sans MS" pitchFamily="66" charset="0"/>
                <a:ea typeface="SimSun" pitchFamily="2" charset="-122"/>
              </a:rPr>
              <a:t> (</a:t>
            </a:r>
            <a:r>
              <a:rPr lang="en-US" sz="2800" i="1" dirty="0" err="1" smtClean="0">
                <a:solidFill>
                  <a:schemeClr val="tx1"/>
                </a:solidFill>
                <a:latin typeface="Comic Sans MS" pitchFamily="66" charset="0"/>
                <a:ea typeface="SimSun" pitchFamily="2" charset="-122"/>
              </a:rPr>
              <a:t>H</a:t>
            </a:r>
            <a:r>
              <a:rPr lang="en-US" sz="2800" i="1" baseline="-25000" dirty="0" err="1" smtClean="0">
                <a:solidFill>
                  <a:schemeClr val="tx1"/>
                </a:solidFill>
                <a:latin typeface="Comic Sans MS" pitchFamily="66" charset="0"/>
                <a:ea typeface="SimSun" pitchFamily="2" charset="-122"/>
              </a:rPr>
              <a:t>m</a:t>
            </a:r>
            <a:r>
              <a:rPr lang="en-US" sz="2800" dirty="0" smtClean="0">
                <a:solidFill>
                  <a:schemeClr val="tx1"/>
                </a:solidFill>
                <a:latin typeface="Comic Sans MS" pitchFamily="66" charset="0"/>
                <a:ea typeface="SimSun" pitchFamily="2" charset="-122"/>
              </a:rPr>
              <a:t>) as the candidate replication message</a:t>
            </a:r>
          </a:p>
          <a:p>
            <a:r>
              <a:rPr lang="en-US" sz="2800" dirty="0" smtClean="0">
                <a:solidFill>
                  <a:srgbClr val="00B0F0"/>
                </a:solidFill>
                <a:latin typeface="Comic Sans MS" pitchFamily="66" charset="0"/>
                <a:ea typeface="SimSun" pitchFamily="2" charset="-122"/>
              </a:rPr>
              <a:t>Hop-count threshold </a:t>
            </a:r>
            <a:r>
              <a:rPr lang="en-US" sz="2800" dirty="0" smtClean="0">
                <a:solidFill>
                  <a:schemeClr val="tx1"/>
                </a:solidFill>
                <a:latin typeface="Comic Sans MS" pitchFamily="66" charset="0"/>
                <a:ea typeface="SimSun" pitchFamily="2" charset="-122"/>
              </a:rPr>
              <a:t>(</a:t>
            </a:r>
            <a:r>
              <a:rPr lang="en-US" sz="2800" i="1" dirty="0" err="1" smtClean="0">
                <a:solidFill>
                  <a:schemeClr val="tx1"/>
                </a:solidFill>
                <a:latin typeface="Comic Sans MS" pitchFamily="66" charset="0"/>
                <a:ea typeface="SimSun" pitchFamily="2" charset="-122"/>
              </a:rPr>
              <a:t>T</a:t>
            </a:r>
            <a:r>
              <a:rPr lang="en-US" sz="2800" i="1" baseline="-25000" dirty="0" err="1" smtClean="0">
                <a:solidFill>
                  <a:schemeClr val="tx1"/>
                </a:solidFill>
                <a:latin typeface="Comic Sans MS" pitchFamily="66" charset="0"/>
                <a:ea typeface="SimSun" pitchFamily="2" charset="-122"/>
              </a:rPr>
              <a:t>h</a:t>
            </a:r>
            <a:r>
              <a:rPr lang="en-US" sz="2800" dirty="0" smtClean="0">
                <a:solidFill>
                  <a:schemeClr val="tx1"/>
                </a:solidFill>
                <a:latin typeface="Comic Sans MS" pitchFamily="66" charset="0"/>
                <a:ea typeface="SimSun" pitchFamily="2" charset="-122"/>
              </a:rPr>
              <a:t>): control the message replication speed</a:t>
            </a:r>
          </a:p>
          <a:p>
            <a:r>
              <a:rPr lang="en-US" sz="2800" i="1" dirty="0" err="1" smtClean="0">
                <a:solidFill>
                  <a:srgbClr val="FF0000"/>
                </a:solidFill>
                <a:latin typeface="Comic Sans MS" pitchFamily="66" charset="0"/>
                <a:ea typeface="SimSun" pitchFamily="2" charset="-122"/>
              </a:rPr>
              <a:t>H</a:t>
            </a:r>
            <a:r>
              <a:rPr lang="en-US" sz="2800" i="1" baseline="-25000" dirty="0" err="1" smtClean="0">
                <a:solidFill>
                  <a:srgbClr val="FF0000"/>
                </a:solidFill>
                <a:latin typeface="Comic Sans MS" pitchFamily="66" charset="0"/>
                <a:ea typeface="SimSun" pitchFamily="2" charset="-122"/>
              </a:rPr>
              <a:t>m</a:t>
            </a:r>
            <a:r>
              <a:rPr lang="en-US" sz="2800" i="1" dirty="0" smtClean="0">
                <a:solidFill>
                  <a:srgbClr val="FF0000"/>
                </a:solidFill>
                <a:latin typeface="Comic Sans MS" pitchFamily="66" charset="0"/>
                <a:ea typeface="SimSun" pitchFamily="2" charset="-122"/>
              </a:rPr>
              <a:t> &lt; </a:t>
            </a:r>
            <a:r>
              <a:rPr lang="en-US" sz="2800" i="1" dirty="0" err="1" smtClean="0">
                <a:solidFill>
                  <a:srgbClr val="FF0000"/>
                </a:solidFill>
                <a:latin typeface="Comic Sans MS" pitchFamily="66" charset="0"/>
                <a:ea typeface="SimSun" pitchFamily="2" charset="-122"/>
              </a:rPr>
              <a:t>T</a:t>
            </a:r>
            <a:r>
              <a:rPr lang="en-US" sz="2800" i="1" baseline="-25000" dirty="0" err="1" smtClean="0">
                <a:solidFill>
                  <a:srgbClr val="FF0000"/>
                </a:solidFill>
                <a:latin typeface="Comic Sans MS" pitchFamily="66" charset="0"/>
                <a:ea typeface="SimSun" pitchFamily="2" charset="-122"/>
              </a:rPr>
              <a:t>h</a:t>
            </a:r>
            <a:r>
              <a:rPr lang="en-US" sz="2800" dirty="0" smtClean="0">
                <a:solidFill>
                  <a:schemeClr val="tx1"/>
                </a:solidFill>
                <a:latin typeface="Comic Sans MS" pitchFamily="66" charset="0"/>
                <a:ea typeface="SimSun" pitchFamily="2" charset="-122"/>
              </a:rPr>
              <a:t> (the message is new), replicate without node selection</a:t>
            </a:r>
          </a:p>
          <a:p>
            <a:endParaRPr lang="en-US" sz="2800" dirty="0" smtClean="0">
              <a:solidFill>
                <a:schemeClr val="tx1"/>
              </a:solidFill>
              <a:latin typeface="Comic Sans MS" pitchFamily="66" charset="0"/>
              <a:ea typeface="SimSun" pitchFamily="2" charset="-122"/>
            </a:endParaRPr>
          </a:p>
          <a:p>
            <a:endParaRPr lang="en-US" sz="2800" dirty="0" smtClean="0">
              <a:solidFill>
                <a:schemeClr val="tx1"/>
              </a:solidFill>
              <a:latin typeface="Comic Sans MS" pitchFamily="66" charset="0"/>
              <a:ea typeface="SimSun" pitchFamily="2" charset="-122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>
                <a:solidFill>
                  <a:schemeClr val="tx1"/>
                </a:solidFill>
                <a:latin typeface="Comic Sans MS" pitchFamily="66" charset="0"/>
                <a:ea typeface="SimSun" pitchFamily="2" charset="-122"/>
              </a:rPr>
              <a:t>Hop-count threshold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72558" y="1600200"/>
            <a:ext cx="6197296" cy="4529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5977</TotalTime>
  <Words>436</Words>
  <Application>Microsoft Office PowerPoint</Application>
  <PresentationFormat>On-screen Show (4:3)</PresentationFormat>
  <Paragraphs>102</Paragraphs>
  <Slides>21</Slides>
  <Notes>21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21</vt:i4>
      </vt:variant>
    </vt:vector>
  </HeadingPairs>
  <TitlesOfParts>
    <vt:vector size="23" baseType="lpstr">
      <vt:lpstr>Default Design</vt:lpstr>
      <vt:lpstr>1_Default Design</vt:lpstr>
      <vt:lpstr>Joint Replication-Migration-based Routing in Delay Tolerant Networks</vt:lpstr>
      <vt:lpstr>Outline</vt:lpstr>
      <vt:lpstr>Delay Tolerant Networks (DTNs)</vt:lpstr>
      <vt:lpstr>Motivation 1</vt:lpstr>
      <vt:lpstr>Motivation 2</vt:lpstr>
      <vt:lpstr>Replication-Migration-based Routing</vt:lpstr>
      <vt:lpstr>Message Replication</vt:lpstr>
      <vt:lpstr>Replication message selection</vt:lpstr>
      <vt:lpstr>Hop-count threshold</vt:lpstr>
      <vt:lpstr>Replication node selection</vt:lpstr>
      <vt:lpstr>An illustration of message replication</vt:lpstr>
      <vt:lpstr>Message Migration</vt:lpstr>
      <vt:lpstr>An illustration of message migration</vt:lpstr>
      <vt:lpstr>Simulation</vt:lpstr>
      <vt:lpstr>Evaluation metrics</vt:lpstr>
      <vt:lpstr>Simulation Scenarios</vt:lpstr>
      <vt:lpstr>Different buffer space thresholds</vt:lpstr>
      <vt:lpstr>Different hop-count thresholds</vt:lpstr>
      <vt:lpstr>Different buffer space thresholds</vt:lpstr>
      <vt:lpstr>Conclusion</vt:lpstr>
      <vt:lpstr>Slide 21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Mobility in Ad Hoc Wireless Networks: A Foe or A Friend</dc:title>
  <dc:creator>jie</dc:creator>
  <cp:lastModifiedBy>blwys</cp:lastModifiedBy>
  <cp:revision>263</cp:revision>
  <dcterms:modified xsi:type="dcterms:W3CDTF">2012-05-23T20:44:57Z</dcterms:modified>
</cp:coreProperties>
</file>