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4" r:id="rId3"/>
    <p:sldId id="411" r:id="rId4"/>
    <p:sldId id="387" r:id="rId5"/>
    <p:sldId id="388" r:id="rId6"/>
    <p:sldId id="389" r:id="rId7"/>
    <p:sldId id="396" r:id="rId8"/>
    <p:sldId id="397" r:id="rId9"/>
    <p:sldId id="398" r:id="rId10"/>
    <p:sldId id="400" r:id="rId11"/>
    <p:sldId id="399" r:id="rId12"/>
    <p:sldId id="401" r:id="rId13"/>
    <p:sldId id="402" r:id="rId14"/>
    <p:sldId id="403" r:id="rId15"/>
    <p:sldId id="404" r:id="rId16"/>
    <p:sldId id="406" r:id="rId17"/>
    <p:sldId id="407" r:id="rId18"/>
    <p:sldId id="408" r:id="rId19"/>
    <p:sldId id="409" r:id="rId20"/>
    <p:sldId id="410" r:id="rId21"/>
    <p:sldId id="390" r:id="rId22"/>
    <p:sldId id="391" r:id="rId23"/>
    <p:sldId id="392" r:id="rId24"/>
    <p:sldId id="393" r:id="rId25"/>
    <p:sldId id="395" r:id="rId26"/>
    <p:sldId id="394" r:id="rId27"/>
    <p:sldId id="386" r:id="rId28"/>
    <p:sldId id="260" r:id="rId29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04" autoAdjust="0"/>
    <p:restoredTop sz="75020" autoAdjust="0"/>
  </p:normalViewPr>
  <p:slideViewPr>
    <p:cSldViewPr snapToGrid="0" showGuides="1">
      <p:cViewPr varScale="1">
        <p:scale>
          <a:sx n="82" d="100"/>
          <a:sy n="82" d="100"/>
        </p:scale>
        <p:origin x="199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5" d="100"/>
          <a:sy n="65" d="100"/>
        </p:scale>
        <p:origin x="1642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5750A8A6-0A81-44A9-BCA1-72ABF00D99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B79CA7B-9F47-45A8-9B03-353B538E78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B8634-8B22-44A9-BF76-EC6050F04131}" type="datetimeFigureOut">
              <a:rPr lang="zh-CN" altLang="en-US" smtClean="0"/>
              <a:t>2025/7/8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ED5C621-0080-48F4-AFE4-9E44D665D6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36FA040-9F4B-4208-A259-A50D288F82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D1725-F63C-4D68-B092-6398EEAA28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6902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0F858-6167-471E-A6E9-EDD6804AE54E}" type="datetimeFigureOut">
              <a:rPr lang="zh-CN" altLang="en-US" smtClean="0"/>
              <a:t>2025/7/8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487C04-BCDC-41F6-BC6F-A8A7AC83EA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08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487C04-BCDC-41F6-BC6F-A8A7AC83EA0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8241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487C04-BCDC-41F6-BC6F-A8A7AC83EA0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544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487C04-BCDC-41F6-BC6F-A8A7AC83EA0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453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60560-427C-2432-9D1B-DA742B5E5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CD2098B-6C7A-1831-C158-057F49C5DA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74AD8F5-5EFF-0713-E140-A331E47DB7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8FE1279-5795-B8A2-D178-9C8606D303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487C04-BCDC-41F6-BC6F-A8A7AC83EA0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3946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487C04-BCDC-41F6-BC6F-A8A7AC83EA0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0025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487C04-BCDC-41F6-BC6F-A8A7AC83EA0F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063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487C04-BCDC-41F6-BC6F-A8A7AC83EA0F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2887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/>
              <a:t>我的汇报到此结束，请各位专家批评指正。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487C04-BCDC-41F6-BC6F-A8A7AC83EA0F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424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926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6FE30043-994B-4937-B349-3E6E68B72375}" type="datetimeFigureOut">
              <a:rPr lang="zh-CN" altLang="en-US" smtClean="0"/>
              <a:t>2025/7/8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82CCE3F0-44E4-45E3-84A9-C7CB44E2AD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591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6FE30043-994B-4937-B349-3E6E68B72375}" type="datetimeFigureOut">
              <a:rPr lang="zh-CN" altLang="en-US" smtClean="0"/>
              <a:t>2025/7/8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82CCE3F0-44E4-45E3-84A9-C7CB44E2AD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1004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6FE30043-994B-4937-B349-3E6E68B72375}" type="datetimeFigureOut">
              <a:rPr lang="zh-CN" altLang="en-US" smtClean="0"/>
              <a:t>2025/7/8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82CCE3F0-44E4-45E3-84A9-C7CB44E2AD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5788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6FE30043-994B-4937-B349-3E6E68B72375}" type="datetimeFigureOut">
              <a:rPr lang="zh-CN" altLang="en-US" smtClean="0"/>
              <a:t>2025/7/8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82CCE3F0-44E4-45E3-84A9-C7CB44E2AD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3728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6FE30043-994B-4937-B349-3E6E68B72375}" type="datetimeFigureOut">
              <a:rPr lang="zh-CN" altLang="en-US" smtClean="0"/>
              <a:t>2025/7/8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82CCE3F0-44E4-45E3-84A9-C7CB44E2AD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8870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5602" y="182857"/>
            <a:ext cx="8416925" cy="5688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950" y="945102"/>
            <a:ext cx="8413750" cy="5231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AF0CBA3-669F-4793-A991-A7BED7E55CA8}"/>
              </a:ext>
            </a:extLst>
          </p:cNvPr>
          <p:cNvSpPr/>
          <p:nvPr userDrawn="1"/>
        </p:nvSpPr>
        <p:spPr>
          <a:xfrm>
            <a:off x="0" y="6570000"/>
            <a:ext cx="9144000" cy="28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235D3FC-3101-4493-8F59-DA75798769DA}"/>
              </a:ext>
            </a:extLst>
          </p:cNvPr>
          <p:cNvSpPr txBox="1">
            <a:spLocks/>
          </p:cNvSpPr>
          <p:nvPr userDrawn="1"/>
        </p:nvSpPr>
        <p:spPr>
          <a:xfrm>
            <a:off x="6995321" y="6624198"/>
            <a:ext cx="2057400" cy="20850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400" b="1" kern="120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BD7ADC6-30BD-4A57-B412-79A6F3368C20}" type="slidenum">
              <a:rPr lang="zh-CN" altLang="en-US" sz="1600" smtClean="0"/>
              <a:pPr algn="r"/>
              <a:t>‹#›</a:t>
            </a:fld>
            <a:endParaRPr lang="zh-CN" altLang="en-US" sz="1600" dirty="0"/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8064BD83-967D-4D5E-B530-91740F5AE57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891007" y="397033"/>
            <a:ext cx="2252995" cy="356370"/>
            <a:chOff x="768" y="1292"/>
            <a:chExt cx="5241" cy="829"/>
          </a:xfrm>
          <a:solidFill>
            <a:schemeClr val="accent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DEA5FFBA-D3CE-40BB-8BE6-70B517794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7" y="1292"/>
              <a:ext cx="1742" cy="829"/>
            </a:xfrm>
            <a:custGeom>
              <a:avLst/>
              <a:gdLst>
                <a:gd name="T0" fmla="*/ 1742 w 1742"/>
                <a:gd name="T1" fmla="*/ 829 h 829"/>
                <a:gd name="T2" fmla="*/ 851 w 1742"/>
                <a:gd name="T3" fmla="*/ 829 h 829"/>
                <a:gd name="T4" fmla="*/ 851 w 1742"/>
                <a:gd name="T5" fmla="*/ 9 h 829"/>
                <a:gd name="T6" fmla="*/ 751 w 1742"/>
                <a:gd name="T7" fmla="*/ 9 h 829"/>
                <a:gd name="T8" fmla="*/ 751 w 1742"/>
                <a:gd name="T9" fmla="*/ 24 h 829"/>
                <a:gd name="T10" fmla="*/ 724 w 1742"/>
                <a:gd name="T11" fmla="*/ 24 h 829"/>
                <a:gd name="T12" fmla="*/ 724 w 1742"/>
                <a:gd name="T13" fmla="*/ 9 h 829"/>
                <a:gd name="T14" fmla="*/ 258 w 1742"/>
                <a:gd name="T15" fmla="*/ 9 h 829"/>
                <a:gd name="T16" fmla="*/ 258 w 1742"/>
                <a:gd name="T17" fmla="*/ 24 h 829"/>
                <a:gd name="T18" fmla="*/ 231 w 1742"/>
                <a:gd name="T19" fmla="*/ 24 h 829"/>
                <a:gd name="T20" fmla="*/ 231 w 1742"/>
                <a:gd name="T21" fmla="*/ 9 h 829"/>
                <a:gd name="T22" fmla="*/ 132 w 1742"/>
                <a:gd name="T23" fmla="*/ 9 h 829"/>
                <a:gd name="T24" fmla="*/ 132 w 1742"/>
                <a:gd name="T25" fmla="*/ 829 h 829"/>
                <a:gd name="T26" fmla="*/ 0 w 1742"/>
                <a:gd name="T27" fmla="*/ 829 h 829"/>
                <a:gd name="T28" fmla="*/ 0 w 1742"/>
                <a:gd name="T29" fmla="*/ 820 h 829"/>
                <a:gd name="T30" fmla="*/ 123 w 1742"/>
                <a:gd name="T31" fmla="*/ 820 h 829"/>
                <a:gd name="T32" fmla="*/ 123 w 1742"/>
                <a:gd name="T33" fmla="*/ 0 h 829"/>
                <a:gd name="T34" fmla="*/ 239 w 1742"/>
                <a:gd name="T35" fmla="*/ 0 h 829"/>
                <a:gd name="T36" fmla="*/ 239 w 1742"/>
                <a:gd name="T37" fmla="*/ 14 h 829"/>
                <a:gd name="T38" fmla="*/ 250 w 1742"/>
                <a:gd name="T39" fmla="*/ 14 h 829"/>
                <a:gd name="T40" fmla="*/ 250 w 1742"/>
                <a:gd name="T41" fmla="*/ 0 h 829"/>
                <a:gd name="T42" fmla="*/ 732 w 1742"/>
                <a:gd name="T43" fmla="*/ 0 h 829"/>
                <a:gd name="T44" fmla="*/ 732 w 1742"/>
                <a:gd name="T45" fmla="*/ 14 h 829"/>
                <a:gd name="T46" fmla="*/ 743 w 1742"/>
                <a:gd name="T47" fmla="*/ 14 h 829"/>
                <a:gd name="T48" fmla="*/ 743 w 1742"/>
                <a:gd name="T49" fmla="*/ 0 h 829"/>
                <a:gd name="T50" fmla="*/ 861 w 1742"/>
                <a:gd name="T51" fmla="*/ 0 h 829"/>
                <a:gd name="T52" fmla="*/ 861 w 1742"/>
                <a:gd name="T53" fmla="*/ 820 h 829"/>
                <a:gd name="T54" fmla="*/ 1742 w 1742"/>
                <a:gd name="T55" fmla="*/ 820 h 829"/>
                <a:gd name="T56" fmla="*/ 1742 w 1742"/>
                <a:gd name="T57" fmla="*/ 829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42" h="829">
                  <a:moveTo>
                    <a:pt x="1742" y="829"/>
                  </a:moveTo>
                  <a:lnTo>
                    <a:pt x="851" y="829"/>
                  </a:lnTo>
                  <a:lnTo>
                    <a:pt x="851" y="9"/>
                  </a:lnTo>
                  <a:lnTo>
                    <a:pt x="751" y="9"/>
                  </a:lnTo>
                  <a:lnTo>
                    <a:pt x="751" y="24"/>
                  </a:lnTo>
                  <a:lnTo>
                    <a:pt x="724" y="24"/>
                  </a:lnTo>
                  <a:lnTo>
                    <a:pt x="724" y="9"/>
                  </a:lnTo>
                  <a:lnTo>
                    <a:pt x="258" y="9"/>
                  </a:lnTo>
                  <a:lnTo>
                    <a:pt x="258" y="24"/>
                  </a:lnTo>
                  <a:lnTo>
                    <a:pt x="231" y="24"/>
                  </a:lnTo>
                  <a:lnTo>
                    <a:pt x="231" y="9"/>
                  </a:lnTo>
                  <a:lnTo>
                    <a:pt x="132" y="9"/>
                  </a:lnTo>
                  <a:lnTo>
                    <a:pt x="132" y="829"/>
                  </a:lnTo>
                  <a:lnTo>
                    <a:pt x="0" y="829"/>
                  </a:lnTo>
                  <a:lnTo>
                    <a:pt x="0" y="820"/>
                  </a:lnTo>
                  <a:lnTo>
                    <a:pt x="123" y="820"/>
                  </a:lnTo>
                  <a:lnTo>
                    <a:pt x="123" y="0"/>
                  </a:lnTo>
                  <a:lnTo>
                    <a:pt x="239" y="0"/>
                  </a:lnTo>
                  <a:lnTo>
                    <a:pt x="239" y="14"/>
                  </a:lnTo>
                  <a:lnTo>
                    <a:pt x="250" y="14"/>
                  </a:lnTo>
                  <a:lnTo>
                    <a:pt x="250" y="0"/>
                  </a:lnTo>
                  <a:lnTo>
                    <a:pt x="732" y="0"/>
                  </a:lnTo>
                  <a:lnTo>
                    <a:pt x="732" y="14"/>
                  </a:lnTo>
                  <a:lnTo>
                    <a:pt x="743" y="14"/>
                  </a:lnTo>
                  <a:lnTo>
                    <a:pt x="743" y="0"/>
                  </a:lnTo>
                  <a:lnTo>
                    <a:pt x="861" y="0"/>
                  </a:lnTo>
                  <a:lnTo>
                    <a:pt x="861" y="820"/>
                  </a:lnTo>
                  <a:lnTo>
                    <a:pt x="1742" y="820"/>
                  </a:lnTo>
                  <a:lnTo>
                    <a:pt x="1742" y="829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C46D787-6FEB-441A-852A-C6A530176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" y="1471"/>
              <a:ext cx="482" cy="646"/>
            </a:xfrm>
            <a:custGeom>
              <a:avLst/>
              <a:gdLst>
                <a:gd name="T0" fmla="*/ 482 w 482"/>
                <a:gd name="T1" fmla="*/ 646 h 646"/>
                <a:gd name="T2" fmla="*/ 474 w 482"/>
                <a:gd name="T3" fmla="*/ 646 h 646"/>
                <a:gd name="T4" fmla="*/ 474 w 482"/>
                <a:gd name="T5" fmla="*/ 112 h 646"/>
                <a:gd name="T6" fmla="*/ 433 w 482"/>
                <a:gd name="T7" fmla="*/ 112 h 646"/>
                <a:gd name="T8" fmla="*/ 433 w 482"/>
                <a:gd name="T9" fmla="*/ 79 h 646"/>
                <a:gd name="T10" fmla="*/ 364 w 482"/>
                <a:gd name="T11" fmla="*/ 38 h 646"/>
                <a:gd name="T12" fmla="*/ 320 w 482"/>
                <a:gd name="T13" fmla="*/ 38 h 646"/>
                <a:gd name="T14" fmla="*/ 320 w 482"/>
                <a:gd name="T15" fmla="*/ 9 h 646"/>
                <a:gd name="T16" fmla="*/ 164 w 482"/>
                <a:gd name="T17" fmla="*/ 9 h 646"/>
                <a:gd name="T18" fmla="*/ 164 w 482"/>
                <a:gd name="T19" fmla="*/ 38 h 646"/>
                <a:gd name="T20" fmla="*/ 120 w 482"/>
                <a:gd name="T21" fmla="*/ 38 h 646"/>
                <a:gd name="T22" fmla="*/ 49 w 482"/>
                <a:gd name="T23" fmla="*/ 79 h 646"/>
                <a:gd name="T24" fmla="*/ 49 w 482"/>
                <a:gd name="T25" fmla="*/ 112 h 646"/>
                <a:gd name="T26" fmla="*/ 8 w 482"/>
                <a:gd name="T27" fmla="*/ 112 h 646"/>
                <a:gd name="T28" fmla="*/ 8 w 482"/>
                <a:gd name="T29" fmla="*/ 646 h 646"/>
                <a:gd name="T30" fmla="*/ 0 w 482"/>
                <a:gd name="T31" fmla="*/ 646 h 646"/>
                <a:gd name="T32" fmla="*/ 0 w 482"/>
                <a:gd name="T33" fmla="*/ 102 h 646"/>
                <a:gd name="T34" fmla="*/ 41 w 482"/>
                <a:gd name="T35" fmla="*/ 102 h 646"/>
                <a:gd name="T36" fmla="*/ 41 w 482"/>
                <a:gd name="T37" fmla="*/ 74 h 646"/>
                <a:gd name="T38" fmla="*/ 116 w 482"/>
                <a:gd name="T39" fmla="*/ 29 h 646"/>
                <a:gd name="T40" fmla="*/ 154 w 482"/>
                <a:gd name="T41" fmla="*/ 29 h 646"/>
                <a:gd name="T42" fmla="*/ 154 w 482"/>
                <a:gd name="T43" fmla="*/ 0 h 646"/>
                <a:gd name="T44" fmla="*/ 328 w 482"/>
                <a:gd name="T45" fmla="*/ 0 h 646"/>
                <a:gd name="T46" fmla="*/ 328 w 482"/>
                <a:gd name="T47" fmla="*/ 29 h 646"/>
                <a:gd name="T48" fmla="*/ 366 w 482"/>
                <a:gd name="T49" fmla="*/ 29 h 646"/>
                <a:gd name="T50" fmla="*/ 441 w 482"/>
                <a:gd name="T51" fmla="*/ 74 h 646"/>
                <a:gd name="T52" fmla="*/ 441 w 482"/>
                <a:gd name="T53" fmla="*/ 102 h 646"/>
                <a:gd name="T54" fmla="*/ 482 w 482"/>
                <a:gd name="T55" fmla="*/ 102 h 646"/>
                <a:gd name="T56" fmla="*/ 482 w 482"/>
                <a:gd name="T57" fmla="*/ 646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82" h="646">
                  <a:moveTo>
                    <a:pt x="482" y="646"/>
                  </a:moveTo>
                  <a:lnTo>
                    <a:pt x="474" y="646"/>
                  </a:lnTo>
                  <a:lnTo>
                    <a:pt x="474" y="112"/>
                  </a:lnTo>
                  <a:lnTo>
                    <a:pt x="433" y="112"/>
                  </a:lnTo>
                  <a:lnTo>
                    <a:pt x="433" y="79"/>
                  </a:lnTo>
                  <a:lnTo>
                    <a:pt x="364" y="38"/>
                  </a:lnTo>
                  <a:lnTo>
                    <a:pt x="320" y="38"/>
                  </a:lnTo>
                  <a:lnTo>
                    <a:pt x="320" y="9"/>
                  </a:lnTo>
                  <a:lnTo>
                    <a:pt x="164" y="9"/>
                  </a:lnTo>
                  <a:lnTo>
                    <a:pt x="164" y="38"/>
                  </a:lnTo>
                  <a:lnTo>
                    <a:pt x="120" y="38"/>
                  </a:lnTo>
                  <a:lnTo>
                    <a:pt x="49" y="79"/>
                  </a:lnTo>
                  <a:lnTo>
                    <a:pt x="49" y="112"/>
                  </a:lnTo>
                  <a:lnTo>
                    <a:pt x="8" y="112"/>
                  </a:lnTo>
                  <a:lnTo>
                    <a:pt x="8" y="646"/>
                  </a:lnTo>
                  <a:lnTo>
                    <a:pt x="0" y="646"/>
                  </a:lnTo>
                  <a:lnTo>
                    <a:pt x="0" y="102"/>
                  </a:lnTo>
                  <a:lnTo>
                    <a:pt x="41" y="102"/>
                  </a:lnTo>
                  <a:lnTo>
                    <a:pt x="41" y="74"/>
                  </a:lnTo>
                  <a:lnTo>
                    <a:pt x="116" y="29"/>
                  </a:lnTo>
                  <a:lnTo>
                    <a:pt x="154" y="29"/>
                  </a:lnTo>
                  <a:lnTo>
                    <a:pt x="154" y="0"/>
                  </a:lnTo>
                  <a:lnTo>
                    <a:pt x="328" y="0"/>
                  </a:lnTo>
                  <a:lnTo>
                    <a:pt x="328" y="29"/>
                  </a:lnTo>
                  <a:lnTo>
                    <a:pt x="366" y="29"/>
                  </a:lnTo>
                  <a:lnTo>
                    <a:pt x="441" y="74"/>
                  </a:lnTo>
                  <a:lnTo>
                    <a:pt x="441" y="102"/>
                  </a:lnTo>
                  <a:lnTo>
                    <a:pt x="482" y="102"/>
                  </a:lnTo>
                  <a:lnTo>
                    <a:pt x="482" y="646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DF88A572-E24D-4CAF-BF35-380C25887B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8" y="1614"/>
              <a:ext cx="2016" cy="507"/>
            </a:xfrm>
            <a:custGeom>
              <a:avLst/>
              <a:gdLst>
                <a:gd name="T0" fmla="*/ 1125 w 1178"/>
                <a:gd name="T1" fmla="*/ 294 h 294"/>
                <a:gd name="T2" fmla="*/ 1072 w 1178"/>
                <a:gd name="T3" fmla="*/ 231 h 294"/>
                <a:gd name="T4" fmla="*/ 959 w 1178"/>
                <a:gd name="T5" fmla="*/ 111 h 294"/>
                <a:gd name="T6" fmla="*/ 710 w 1178"/>
                <a:gd name="T7" fmla="*/ 53 h 294"/>
                <a:gd name="T8" fmla="*/ 647 w 1178"/>
                <a:gd name="T9" fmla="*/ 53 h 294"/>
                <a:gd name="T10" fmla="*/ 397 w 1178"/>
                <a:gd name="T11" fmla="*/ 111 h 294"/>
                <a:gd name="T12" fmla="*/ 284 w 1178"/>
                <a:gd name="T13" fmla="*/ 231 h 294"/>
                <a:gd name="T14" fmla="*/ 232 w 1178"/>
                <a:gd name="T15" fmla="*/ 294 h 294"/>
                <a:gd name="T16" fmla="*/ 0 w 1178"/>
                <a:gd name="T17" fmla="*/ 289 h 294"/>
                <a:gd name="T18" fmla="*/ 280 w 1178"/>
                <a:gd name="T19" fmla="*/ 227 h 294"/>
                <a:gd name="T20" fmla="*/ 394 w 1178"/>
                <a:gd name="T21" fmla="*/ 107 h 294"/>
                <a:gd name="T22" fmla="*/ 652 w 1178"/>
                <a:gd name="T23" fmla="*/ 51 h 294"/>
                <a:gd name="T24" fmla="*/ 705 w 1178"/>
                <a:gd name="T25" fmla="*/ 51 h 294"/>
                <a:gd name="T26" fmla="*/ 963 w 1178"/>
                <a:gd name="T27" fmla="*/ 107 h 294"/>
                <a:gd name="T28" fmla="*/ 1076 w 1178"/>
                <a:gd name="T29" fmla="*/ 227 h 294"/>
                <a:gd name="T30" fmla="*/ 1178 w 1178"/>
                <a:gd name="T31" fmla="*/ 289 h 294"/>
                <a:gd name="T32" fmla="*/ 1079 w 1178"/>
                <a:gd name="T33" fmla="*/ 294 h 294"/>
                <a:gd name="T34" fmla="*/ 1077 w 1178"/>
                <a:gd name="T35" fmla="*/ 293 h 294"/>
                <a:gd name="T36" fmla="*/ 1014 w 1178"/>
                <a:gd name="T37" fmla="*/ 214 h 294"/>
                <a:gd name="T38" fmla="*/ 838 w 1178"/>
                <a:gd name="T39" fmla="*/ 54 h 294"/>
                <a:gd name="T40" fmla="*/ 715 w 1178"/>
                <a:gd name="T41" fmla="*/ 94 h 294"/>
                <a:gd name="T42" fmla="*/ 690 w 1178"/>
                <a:gd name="T43" fmla="*/ 292 h 294"/>
                <a:gd name="T44" fmla="*/ 685 w 1178"/>
                <a:gd name="T45" fmla="*/ 283 h 294"/>
                <a:gd name="T46" fmla="*/ 760 w 1178"/>
                <a:gd name="T47" fmla="*/ 34 h 294"/>
                <a:gd name="T48" fmla="*/ 1000 w 1178"/>
                <a:gd name="T49" fmla="*/ 190 h 294"/>
                <a:gd name="T50" fmla="*/ 1057 w 1178"/>
                <a:gd name="T51" fmla="*/ 257 h 294"/>
                <a:gd name="T52" fmla="*/ 1081 w 1178"/>
                <a:gd name="T53" fmla="*/ 294 h 294"/>
                <a:gd name="T54" fmla="*/ 277 w 1178"/>
                <a:gd name="T55" fmla="*/ 294 h 294"/>
                <a:gd name="T56" fmla="*/ 300 w 1178"/>
                <a:gd name="T57" fmla="*/ 257 h 294"/>
                <a:gd name="T58" fmla="*/ 356 w 1178"/>
                <a:gd name="T59" fmla="*/ 190 h 294"/>
                <a:gd name="T60" fmla="*/ 597 w 1178"/>
                <a:gd name="T61" fmla="*/ 34 h 294"/>
                <a:gd name="T62" fmla="*/ 672 w 1178"/>
                <a:gd name="T63" fmla="*/ 283 h 294"/>
                <a:gd name="T64" fmla="*/ 666 w 1178"/>
                <a:gd name="T65" fmla="*/ 292 h 294"/>
                <a:gd name="T66" fmla="*/ 641 w 1178"/>
                <a:gd name="T67" fmla="*/ 94 h 294"/>
                <a:gd name="T68" fmla="*/ 519 w 1178"/>
                <a:gd name="T69" fmla="*/ 54 h 294"/>
                <a:gd name="T70" fmla="*/ 342 w 1178"/>
                <a:gd name="T71" fmla="*/ 214 h 294"/>
                <a:gd name="T72" fmla="*/ 280 w 1178"/>
                <a:gd name="T73" fmla="*/ 293 h 294"/>
                <a:gd name="T74" fmla="*/ 277 w 1178"/>
                <a:gd name="T75" fmla="*/ 29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78" h="294">
                  <a:moveTo>
                    <a:pt x="1178" y="294"/>
                  </a:moveTo>
                  <a:cubicBezTo>
                    <a:pt x="1125" y="294"/>
                    <a:pt x="1125" y="294"/>
                    <a:pt x="1125" y="294"/>
                  </a:cubicBezTo>
                  <a:cubicBezTo>
                    <a:pt x="1124" y="293"/>
                    <a:pt x="1124" y="293"/>
                    <a:pt x="1124" y="293"/>
                  </a:cubicBezTo>
                  <a:cubicBezTo>
                    <a:pt x="1124" y="293"/>
                    <a:pt x="1082" y="242"/>
                    <a:pt x="1072" y="231"/>
                  </a:cubicBezTo>
                  <a:cubicBezTo>
                    <a:pt x="1068" y="226"/>
                    <a:pt x="1068" y="226"/>
                    <a:pt x="1068" y="226"/>
                  </a:cubicBezTo>
                  <a:cubicBezTo>
                    <a:pt x="1034" y="186"/>
                    <a:pt x="1000" y="145"/>
                    <a:pt x="959" y="111"/>
                  </a:cubicBezTo>
                  <a:cubicBezTo>
                    <a:pt x="918" y="76"/>
                    <a:pt x="877" y="43"/>
                    <a:pt x="833" y="28"/>
                  </a:cubicBezTo>
                  <a:cubicBezTo>
                    <a:pt x="769" y="6"/>
                    <a:pt x="728" y="14"/>
                    <a:pt x="710" y="53"/>
                  </a:cubicBezTo>
                  <a:cubicBezTo>
                    <a:pt x="705" y="63"/>
                    <a:pt x="683" y="64"/>
                    <a:pt x="678" y="64"/>
                  </a:cubicBezTo>
                  <a:cubicBezTo>
                    <a:pt x="674" y="64"/>
                    <a:pt x="652" y="63"/>
                    <a:pt x="647" y="53"/>
                  </a:cubicBezTo>
                  <a:cubicBezTo>
                    <a:pt x="629" y="14"/>
                    <a:pt x="587" y="6"/>
                    <a:pt x="524" y="28"/>
                  </a:cubicBezTo>
                  <a:cubicBezTo>
                    <a:pt x="479" y="43"/>
                    <a:pt x="439" y="76"/>
                    <a:pt x="397" y="111"/>
                  </a:cubicBezTo>
                  <a:cubicBezTo>
                    <a:pt x="357" y="145"/>
                    <a:pt x="322" y="186"/>
                    <a:pt x="289" y="226"/>
                  </a:cubicBezTo>
                  <a:cubicBezTo>
                    <a:pt x="284" y="231"/>
                    <a:pt x="284" y="231"/>
                    <a:pt x="284" y="231"/>
                  </a:cubicBezTo>
                  <a:cubicBezTo>
                    <a:pt x="275" y="242"/>
                    <a:pt x="233" y="293"/>
                    <a:pt x="232" y="293"/>
                  </a:cubicBezTo>
                  <a:cubicBezTo>
                    <a:pt x="232" y="294"/>
                    <a:pt x="232" y="294"/>
                    <a:pt x="232" y="294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229" y="289"/>
                    <a:pt x="229" y="289"/>
                    <a:pt x="229" y="289"/>
                  </a:cubicBezTo>
                  <a:cubicBezTo>
                    <a:pt x="235" y="282"/>
                    <a:pt x="271" y="238"/>
                    <a:pt x="280" y="227"/>
                  </a:cubicBezTo>
                  <a:cubicBezTo>
                    <a:pt x="285" y="222"/>
                    <a:pt x="285" y="222"/>
                    <a:pt x="285" y="222"/>
                  </a:cubicBezTo>
                  <a:cubicBezTo>
                    <a:pt x="318" y="183"/>
                    <a:pt x="353" y="141"/>
                    <a:pt x="394" y="107"/>
                  </a:cubicBezTo>
                  <a:cubicBezTo>
                    <a:pt x="436" y="72"/>
                    <a:pt x="477" y="39"/>
                    <a:pt x="522" y="23"/>
                  </a:cubicBezTo>
                  <a:cubicBezTo>
                    <a:pt x="589" y="0"/>
                    <a:pt x="632" y="9"/>
                    <a:pt x="652" y="51"/>
                  </a:cubicBezTo>
                  <a:cubicBezTo>
                    <a:pt x="654" y="56"/>
                    <a:pt x="667" y="58"/>
                    <a:pt x="678" y="58"/>
                  </a:cubicBezTo>
                  <a:cubicBezTo>
                    <a:pt x="690" y="58"/>
                    <a:pt x="703" y="56"/>
                    <a:pt x="705" y="51"/>
                  </a:cubicBezTo>
                  <a:cubicBezTo>
                    <a:pt x="724" y="9"/>
                    <a:pt x="768" y="0"/>
                    <a:pt x="834" y="23"/>
                  </a:cubicBezTo>
                  <a:cubicBezTo>
                    <a:pt x="880" y="39"/>
                    <a:pt x="921" y="72"/>
                    <a:pt x="963" y="107"/>
                  </a:cubicBezTo>
                  <a:cubicBezTo>
                    <a:pt x="1003" y="141"/>
                    <a:pt x="1038" y="183"/>
                    <a:pt x="1072" y="222"/>
                  </a:cubicBezTo>
                  <a:cubicBezTo>
                    <a:pt x="1076" y="227"/>
                    <a:pt x="1076" y="227"/>
                    <a:pt x="1076" y="227"/>
                  </a:cubicBezTo>
                  <a:cubicBezTo>
                    <a:pt x="1085" y="238"/>
                    <a:pt x="1122" y="282"/>
                    <a:pt x="1128" y="289"/>
                  </a:cubicBezTo>
                  <a:cubicBezTo>
                    <a:pt x="1178" y="289"/>
                    <a:pt x="1178" y="289"/>
                    <a:pt x="1178" y="289"/>
                  </a:cubicBezTo>
                  <a:lnTo>
                    <a:pt x="1178" y="294"/>
                  </a:lnTo>
                  <a:close/>
                  <a:moveTo>
                    <a:pt x="1079" y="294"/>
                  </a:moveTo>
                  <a:cubicBezTo>
                    <a:pt x="1079" y="292"/>
                    <a:pt x="1079" y="292"/>
                    <a:pt x="1079" y="292"/>
                  </a:cubicBezTo>
                  <a:cubicBezTo>
                    <a:pt x="1077" y="293"/>
                    <a:pt x="1077" y="293"/>
                    <a:pt x="1077" y="293"/>
                  </a:cubicBezTo>
                  <a:cubicBezTo>
                    <a:pt x="1076" y="290"/>
                    <a:pt x="1055" y="263"/>
                    <a:pt x="1053" y="260"/>
                  </a:cubicBezTo>
                  <a:cubicBezTo>
                    <a:pt x="1039" y="243"/>
                    <a:pt x="1026" y="228"/>
                    <a:pt x="1014" y="214"/>
                  </a:cubicBezTo>
                  <a:cubicBezTo>
                    <a:pt x="1008" y="208"/>
                    <a:pt x="1002" y="201"/>
                    <a:pt x="996" y="194"/>
                  </a:cubicBezTo>
                  <a:cubicBezTo>
                    <a:pt x="950" y="140"/>
                    <a:pt x="902" y="84"/>
                    <a:pt x="838" y="54"/>
                  </a:cubicBezTo>
                  <a:cubicBezTo>
                    <a:pt x="814" y="44"/>
                    <a:pt x="786" y="33"/>
                    <a:pt x="761" y="40"/>
                  </a:cubicBezTo>
                  <a:cubicBezTo>
                    <a:pt x="736" y="46"/>
                    <a:pt x="723" y="73"/>
                    <a:pt x="715" y="94"/>
                  </a:cubicBezTo>
                  <a:cubicBezTo>
                    <a:pt x="695" y="156"/>
                    <a:pt x="693" y="218"/>
                    <a:pt x="690" y="283"/>
                  </a:cubicBezTo>
                  <a:cubicBezTo>
                    <a:pt x="690" y="292"/>
                    <a:pt x="690" y="292"/>
                    <a:pt x="690" y="292"/>
                  </a:cubicBezTo>
                  <a:cubicBezTo>
                    <a:pt x="685" y="291"/>
                    <a:pt x="685" y="291"/>
                    <a:pt x="685" y="291"/>
                  </a:cubicBezTo>
                  <a:cubicBezTo>
                    <a:pt x="685" y="283"/>
                    <a:pt x="685" y="283"/>
                    <a:pt x="685" y="283"/>
                  </a:cubicBezTo>
                  <a:cubicBezTo>
                    <a:pt x="687" y="217"/>
                    <a:pt x="689" y="155"/>
                    <a:pt x="710" y="92"/>
                  </a:cubicBezTo>
                  <a:cubicBezTo>
                    <a:pt x="718" y="70"/>
                    <a:pt x="733" y="42"/>
                    <a:pt x="760" y="34"/>
                  </a:cubicBezTo>
                  <a:cubicBezTo>
                    <a:pt x="787" y="28"/>
                    <a:pt x="815" y="38"/>
                    <a:pt x="840" y="50"/>
                  </a:cubicBezTo>
                  <a:cubicBezTo>
                    <a:pt x="905" y="80"/>
                    <a:pt x="954" y="136"/>
                    <a:pt x="1000" y="190"/>
                  </a:cubicBezTo>
                  <a:cubicBezTo>
                    <a:pt x="1006" y="197"/>
                    <a:pt x="1012" y="204"/>
                    <a:pt x="1018" y="211"/>
                  </a:cubicBezTo>
                  <a:cubicBezTo>
                    <a:pt x="1030" y="225"/>
                    <a:pt x="1043" y="240"/>
                    <a:pt x="1057" y="257"/>
                  </a:cubicBezTo>
                  <a:cubicBezTo>
                    <a:pt x="1069" y="272"/>
                    <a:pt x="1083" y="290"/>
                    <a:pt x="1082" y="293"/>
                  </a:cubicBezTo>
                  <a:cubicBezTo>
                    <a:pt x="1081" y="294"/>
                    <a:pt x="1081" y="294"/>
                    <a:pt x="1081" y="294"/>
                  </a:cubicBezTo>
                  <a:lnTo>
                    <a:pt x="1079" y="294"/>
                  </a:lnTo>
                  <a:close/>
                  <a:moveTo>
                    <a:pt x="277" y="294"/>
                  </a:moveTo>
                  <a:cubicBezTo>
                    <a:pt x="275" y="293"/>
                    <a:pt x="275" y="293"/>
                    <a:pt x="275" y="293"/>
                  </a:cubicBezTo>
                  <a:cubicBezTo>
                    <a:pt x="274" y="290"/>
                    <a:pt x="292" y="267"/>
                    <a:pt x="300" y="257"/>
                  </a:cubicBezTo>
                  <a:cubicBezTo>
                    <a:pt x="314" y="240"/>
                    <a:pt x="326" y="225"/>
                    <a:pt x="338" y="211"/>
                  </a:cubicBezTo>
                  <a:cubicBezTo>
                    <a:pt x="344" y="204"/>
                    <a:pt x="350" y="197"/>
                    <a:pt x="356" y="190"/>
                  </a:cubicBezTo>
                  <a:cubicBezTo>
                    <a:pt x="403" y="136"/>
                    <a:pt x="451" y="80"/>
                    <a:pt x="517" y="50"/>
                  </a:cubicBezTo>
                  <a:cubicBezTo>
                    <a:pt x="541" y="38"/>
                    <a:pt x="570" y="28"/>
                    <a:pt x="597" y="34"/>
                  </a:cubicBezTo>
                  <a:cubicBezTo>
                    <a:pt x="624" y="42"/>
                    <a:pt x="639" y="70"/>
                    <a:pt x="646" y="92"/>
                  </a:cubicBezTo>
                  <a:cubicBezTo>
                    <a:pt x="667" y="155"/>
                    <a:pt x="669" y="217"/>
                    <a:pt x="672" y="283"/>
                  </a:cubicBezTo>
                  <a:cubicBezTo>
                    <a:pt x="672" y="291"/>
                    <a:pt x="672" y="291"/>
                    <a:pt x="672" y="291"/>
                  </a:cubicBezTo>
                  <a:cubicBezTo>
                    <a:pt x="666" y="292"/>
                    <a:pt x="666" y="292"/>
                    <a:pt x="666" y="292"/>
                  </a:cubicBezTo>
                  <a:cubicBezTo>
                    <a:pt x="666" y="283"/>
                    <a:pt x="666" y="283"/>
                    <a:pt x="666" y="283"/>
                  </a:cubicBezTo>
                  <a:cubicBezTo>
                    <a:pt x="664" y="218"/>
                    <a:pt x="662" y="156"/>
                    <a:pt x="641" y="94"/>
                  </a:cubicBezTo>
                  <a:cubicBezTo>
                    <a:pt x="634" y="73"/>
                    <a:pt x="620" y="46"/>
                    <a:pt x="595" y="40"/>
                  </a:cubicBezTo>
                  <a:cubicBezTo>
                    <a:pt x="570" y="33"/>
                    <a:pt x="543" y="44"/>
                    <a:pt x="519" y="54"/>
                  </a:cubicBezTo>
                  <a:cubicBezTo>
                    <a:pt x="455" y="84"/>
                    <a:pt x="407" y="140"/>
                    <a:pt x="360" y="194"/>
                  </a:cubicBezTo>
                  <a:cubicBezTo>
                    <a:pt x="354" y="201"/>
                    <a:pt x="348" y="208"/>
                    <a:pt x="342" y="214"/>
                  </a:cubicBezTo>
                  <a:cubicBezTo>
                    <a:pt x="330" y="228"/>
                    <a:pt x="318" y="243"/>
                    <a:pt x="304" y="260"/>
                  </a:cubicBezTo>
                  <a:cubicBezTo>
                    <a:pt x="302" y="263"/>
                    <a:pt x="281" y="290"/>
                    <a:pt x="280" y="293"/>
                  </a:cubicBezTo>
                  <a:cubicBezTo>
                    <a:pt x="278" y="291"/>
                    <a:pt x="278" y="291"/>
                    <a:pt x="278" y="291"/>
                  </a:cubicBezTo>
                  <a:cubicBezTo>
                    <a:pt x="277" y="292"/>
                    <a:pt x="277" y="292"/>
                    <a:pt x="277" y="292"/>
                  </a:cubicBezTo>
                  <a:lnTo>
                    <a:pt x="277" y="294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C56D8AD0-9483-4E03-A327-2D26243FE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" y="1893"/>
              <a:ext cx="1027" cy="228"/>
            </a:xfrm>
            <a:custGeom>
              <a:avLst/>
              <a:gdLst>
                <a:gd name="T0" fmla="*/ 1027 w 1027"/>
                <a:gd name="T1" fmla="*/ 228 h 228"/>
                <a:gd name="T2" fmla="*/ 879 w 1027"/>
                <a:gd name="T3" fmla="*/ 228 h 228"/>
                <a:gd name="T4" fmla="*/ 879 w 1027"/>
                <a:gd name="T5" fmla="*/ 11 h 228"/>
                <a:gd name="T6" fmla="*/ 67 w 1027"/>
                <a:gd name="T7" fmla="*/ 11 h 228"/>
                <a:gd name="T8" fmla="*/ 67 w 1027"/>
                <a:gd name="T9" fmla="*/ 228 h 228"/>
                <a:gd name="T10" fmla="*/ 0 w 1027"/>
                <a:gd name="T11" fmla="*/ 228 h 228"/>
                <a:gd name="T12" fmla="*/ 0 w 1027"/>
                <a:gd name="T13" fmla="*/ 219 h 228"/>
                <a:gd name="T14" fmla="*/ 57 w 1027"/>
                <a:gd name="T15" fmla="*/ 219 h 228"/>
                <a:gd name="T16" fmla="*/ 57 w 1027"/>
                <a:gd name="T17" fmla="*/ 0 h 228"/>
                <a:gd name="T18" fmla="*/ 887 w 1027"/>
                <a:gd name="T19" fmla="*/ 0 h 228"/>
                <a:gd name="T20" fmla="*/ 887 w 1027"/>
                <a:gd name="T21" fmla="*/ 219 h 228"/>
                <a:gd name="T22" fmla="*/ 1027 w 1027"/>
                <a:gd name="T23" fmla="*/ 219 h 228"/>
                <a:gd name="T24" fmla="*/ 1027 w 1027"/>
                <a:gd name="T2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7" h="228">
                  <a:moveTo>
                    <a:pt x="1027" y="228"/>
                  </a:moveTo>
                  <a:lnTo>
                    <a:pt x="879" y="228"/>
                  </a:lnTo>
                  <a:lnTo>
                    <a:pt x="879" y="11"/>
                  </a:lnTo>
                  <a:lnTo>
                    <a:pt x="67" y="11"/>
                  </a:lnTo>
                  <a:lnTo>
                    <a:pt x="67" y="228"/>
                  </a:lnTo>
                  <a:lnTo>
                    <a:pt x="0" y="228"/>
                  </a:lnTo>
                  <a:lnTo>
                    <a:pt x="0" y="219"/>
                  </a:lnTo>
                  <a:lnTo>
                    <a:pt x="57" y="219"/>
                  </a:lnTo>
                  <a:lnTo>
                    <a:pt x="57" y="0"/>
                  </a:lnTo>
                  <a:lnTo>
                    <a:pt x="887" y="0"/>
                  </a:lnTo>
                  <a:lnTo>
                    <a:pt x="887" y="219"/>
                  </a:lnTo>
                  <a:lnTo>
                    <a:pt x="1027" y="219"/>
                  </a:lnTo>
                  <a:lnTo>
                    <a:pt x="1027" y="228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BC1F55F0-2B1C-4A69-A6A5-FDEC2664B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" y="1948"/>
              <a:ext cx="183" cy="169"/>
            </a:xfrm>
            <a:custGeom>
              <a:avLst/>
              <a:gdLst>
                <a:gd name="T0" fmla="*/ 5 w 107"/>
                <a:gd name="T1" fmla="*/ 98 h 98"/>
                <a:gd name="T2" fmla="*/ 0 w 107"/>
                <a:gd name="T3" fmla="*/ 98 h 98"/>
                <a:gd name="T4" fmla="*/ 0 w 107"/>
                <a:gd name="T5" fmla="*/ 13 h 98"/>
                <a:gd name="T6" fmla="*/ 6 w 107"/>
                <a:gd name="T7" fmla="*/ 7 h 98"/>
                <a:gd name="T8" fmla="*/ 11 w 107"/>
                <a:gd name="T9" fmla="*/ 6 h 98"/>
                <a:gd name="T10" fmla="*/ 19 w 107"/>
                <a:gd name="T11" fmla="*/ 4 h 98"/>
                <a:gd name="T12" fmla="*/ 28 w 107"/>
                <a:gd name="T13" fmla="*/ 0 h 98"/>
                <a:gd name="T14" fmla="*/ 29 w 107"/>
                <a:gd name="T15" fmla="*/ 0 h 98"/>
                <a:gd name="T16" fmla="*/ 59 w 107"/>
                <a:gd name="T17" fmla="*/ 0 h 98"/>
                <a:gd name="T18" fmla="*/ 78 w 107"/>
                <a:gd name="T19" fmla="*/ 0 h 98"/>
                <a:gd name="T20" fmla="*/ 86 w 107"/>
                <a:gd name="T21" fmla="*/ 4 h 98"/>
                <a:gd name="T22" fmla="*/ 91 w 107"/>
                <a:gd name="T23" fmla="*/ 5 h 98"/>
                <a:gd name="T24" fmla="*/ 94 w 107"/>
                <a:gd name="T25" fmla="*/ 5 h 98"/>
                <a:gd name="T26" fmla="*/ 94 w 107"/>
                <a:gd name="T27" fmla="*/ 6 h 98"/>
                <a:gd name="T28" fmla="*/ 107 w 107"/>
                <a:gd name="T29" fmla="*/ 20 h 98"/>
                <a:gd name="T30" fmla="*/ 107 w 107"/>
                <a:gd name="T31" fmla="*/ 74 h 98"/>
                <a:gd name="T32" fmla="*/ 107 w 107"/>
                <a:gd name="T33" fmla="*/ 97 h 98"/>
                <a:gd name="T34" fmla="*/ 102 w 107"/>
                <a:gd name="T35" fmla="*/ 97 h 98"/>
                <a:gd name="T36" fmla="*/ 101 w 107"/>
                <a:gd name="T37" fmla="*/ 74 h 98"/>
                <a:gd name="T38" fmla="*/ 101 w 107"/>
                <a:gd name="T39" fmla="*/ 20 h 98"/>
                <a:gd name="T40" fmla="*/ 94 w 107"/>
                <a:gd name="T41" fmla="*/ 11 h 98"/>
                <a:gd name="T42" fmla="*/ 93 w 107"/>
                <a:gd name="T43" fmla="*/ 11 h 98"/>
                <a:gd name="T44" fmla="*/ 91 w 107"/>
                <a:gd name="T45" fmla="*/ 11 h 98"/>
                <a:gd name="T46" fmla="*/ 82 w 107"/>
                <a:gd name="T47" fmla="*/ 7 h 98"/>
                <a:gd name="T48" fmla="*/ 78 w 107"/>
                <a:gd name="T49" fmla="*/ 6 h 98"/>
                <a:gd name="T50" fmla="*/ 59 w 107"/>
                <a:gd name="T51" fmla="*/ 6 h 98"/>
                <a:gd name="T52" fmla="*/ 29 w 107"/>
                <a:gd name="T53" fmla="*/ 6 h 98"/>
                <a:gd name="T54" fmla="*/ 27 w 107"/>
                <a:gd name="T55" fmla="*/ 6 h 98"/>
                <a:gd name="T56" fmla="*/ 24 w 107"/>
                <a:gd name="T57" fmla="*/ 7 h 98"/>
                <a:gd name="T58" fmla="*/ 20 w 107"/>
                <a:gd name="T59" fmla="*/ 10 h 98"/>
                <a:gd name="T60" fmla="*/ 13 w 107"/>
                <a:gd name="T61" fmla="*/ 11 h 98"/>
                <a:gd name="T62" fmla="*/ 6 w 107"/>
                <a:gd name="T63" fmla="*/ 12 h 98"/>
                <a:gd name="T64" fmla="*/ 5 w 107"/>
                <a:gd name="T65" fmla="*/ 12 h 98"/>
                <a:gd name="T66" fmla="*/ 5 w 107"/>
                <a:gd name="T67" fmla="*/ 13 h 98"/>
                <a:gd name="T68" fmla="*/ 5 w 107"/>
                <a:gd name="T69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" h="98">
                  <a:moveTo>
                    <a:pt x="5" y="98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0" y="65"/>
                    <a:pt x="0" y="46"/>
                    <a:pt x="0" y="13"/>
                  </a:cubicBezTo>
                  <a:cubicBezTo>
                    <a:pt x="0" y="11"/>
                    <a:pt x="1" y="7"/>
                    <a:pt x="6" y="7"/>
                  </a:cubicBezTo>
                  <a:cubicBezTo>
                    <a:pt x="8" y="6"/>
                    <a:pt x="10" y="6"/>
                    <a:pt x="11" y="6"/>
                  </a:cubicBezTo>
                  <a:cubicBezTo>
                    <a:pt x="14" y="5"/>
                    <a:pt x="16" y="4"/>
                    <a:pt x="19" y="4"/>
                  </a:cubicBezTo>
                  <a:cubicBezTo>
                    <a:pt x="21" y="0"/>
                    <a:pt x="25" y="0"/>
                    <a:pt x="28" y="0"/>
                  </a:cubicBezTo>
                  <a:cubicBezTo>
                    <a:pt x="28" y="0"/>
                    <a:pt x="29" y="0"/>
                    <a:pt x="29" y="0"/>
                  </a:cubicBezTo>
                  <a:cubicBezTo>
                    <a:pt x="39" y="0"/>
                    <a:pt x="49" y="0"/>
                    <a:pt x="59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4" y="1"/>
                    <a:pt x="86" y="4"/>
                  </a:cubicBezTo>
                  <a:cubicBezTo>
                    <a:pt x="87" y="5"/>
                    <a:pt x="89" y="5"/>
                    <a:pt x="91" y="5"/>
                  </a:cubicBezTo>
                  <a:cubicBezTo>
                    <a:pt x="92" y="5"/>
                    <a:pt x="93" y="5"/>
                    <a:pt x="94" y="5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106" y="7"/>
                    <a:pt x="107" y="8"/>
                    <a:pt x="107" y="20"/>
                  </a:cubicBezTo>
                  <a:cubicBezTo>
                    <a:pt x="107" y="74"/>
                    <a:pt x="107" y="74"/>
                    <a:pt x="107" y="74"/>
                  </a:cubicBezTo>
                  <a:cubicBezTo>
                    <a:pt x="107" y="81"/>
                    <a:pt x="107" y="86"/>
                    <a:pt x="107" y="97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1" y="86"/>
                    <a:pt x="101" y="81"/>
                    <a:pt x="101" y="74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01" y="12"/>
                    <a:pt x="101" y="12"/>
                    <a:pt x="94" y="11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2" y="11"/>
                    <a:pt x="92" y="11"/>
                    <a:pt x="91" y="11"/>
                  </a:cubicBezTo>
                  <a:cubicBezTo>
                    <a:pt x="88" y="10"/>
                    <a:pt x="84" y="10"/>
                    <a:pt x="82" y="7"/>
                  </a:cubicBezTo>
                  <a:cubicBezTo>
                    <a:pt x="81" y="6"/>
                    <a:pt x="80" y="6"/>
                    <a:pt x="78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49" y="6"/>
                    <a:pt x="39" y="6"/>
                    <a:pt x="29" y="6"/>
                  </a:cubicBezTo>
                  <a:cubicBezTo>
                    <a:pt x="28" y="6"/>
                    <a:pt x="28" y="6"/>
                    <a:pt x="27" y="6"/>
                  </a:cubicBezTo>
                  <a:cubicBezTo>
                    <a:pt x="24" y="5"/>
                    <a:pt x="24" y="5"/>
                    <a:pt x="24" y="7"/>
                  </a:cubicBezTo>
                  <a:cubicBezTo>
                    <a:pt x="24" y="8"/>
                    <a:pt x="23" y="10"/>
                    <a:pt x="20" y="10"/>
                  </a:cubicBezTo>
                  <a:cubicBezTo>
                    <a:pt x="17" y="10"/>
                    <a:pt x="15" y="10"/>
                    <a:pt x="13" y="11"/>
                  </a:cubicBezTo>
                  <a:cubicBezTo>
                    <a:pt x="11" y="11"/>
                    <a:pt x="9" y="12"/>
                    <a:pt x="6" y="12"/>
                  </a:cubicBezTo>
                  <a:cubicBezTo>
                    <a:pt x="6" y="12"/>
                    <a:pt x="5" y="12"/>
                    <a:pt x="5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5" y="46"/>
                    <a:pt x="5" y="65"/>
                    <a:pt x="5" y="98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A4CF7A67-6002-4A54-A553-98B9F10B50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47" y="1656"/>
              <a:ext cx="1226" cy="229"/>
            </a:xfrm>
            <a:custGeom>
              <a:avLst/>
              <a:gdLst>
                <a:gd name="T0" fmla="*/ 67 w 716"/>
                <a:gd name="T1" fmla="*/ 112 h 133"/>
                <a:gd name="T2" fmla="*/ 49 w 716"/>
                <a:gd name="T3" fmla="*/ 101 h 133"/>
                <a:gd name="T4" fmla="*/ 30 w 716"/>
                <a:gd name="T5" fmla="*/ 86 h 133"/>
                <a:gd name="T6" fmla="*/ 11 w 716"/>
                <a:gd name="T7" fmla="*/ 53 h 133"/>
                <a:gd name="T8" fmla="*/ 25 w 716"/>
                <a:gd name="T9" fmla="*/ 52 h 133"/>
                <a:gd name="T10" fmla="*/ 36 w 716"/>
                <a:gd name="T11" fmla="*/ 52 h 133"/>
                <a:gd name="T12" fmla="*/ 45 w 716"/>
                <a:gd name="T13" fmla="*/ 52 h 133"/>
                <a:gd name="T14" fmla="*/ 55 w 716"/>
                <a:gd name="T15" fmla="*/ 54 h 133"/>
                <a:gd name="T16" fmla="*/ 72 w 716"/>
                <a:gd name="T17" fmla="*/ 60 h 133"/>
                <a:gd name="T18" fmla="*/ 73 w 716"/>
                <a:gd name="T19" fmla="*/ 56 h 133"/>
                <a:gd name="T20" fmla="*/ 93 w 716"/>
                <a:gd name="T21" fmla="*/ 56 h 133"/>
                <a:gd name="T22" fmla="*/ 127 w 716"/>
                <a:gd name="T23" fmla="*/ 62 h 133"/>
                <a:gd name="T24" fmla="*/ 150 w 716"/>
                <a:gd name="T25" fmla="*/ 62 h 133"/>
                <a:gd name="T26" fmla="*/ 173 w 716"/>
                <a:gd name="T27" fmla="*/ 48 h 133"/>
                <a:gd name="T28" fmla="*/ 178 w 716"/>
                <a:gd name="T29" fmla="*/ 19 h 133"/>
                <a:gd name="T30" fmla="*/ 190 w 716"/>
                <a:gd name="T31" fmla="*/ 11 h 133"/>
                <a:gd name="T32" fmla="*/ 207 w 716"/>
                <a:gd name="T33" fmla="*/ 2 h 133"/>
                <a:gd name="T34" fmla="*/ 211 w 716"/>
                <a:gd name="T35" fmla="*/ 23 h 133"/>
                <a:gd name="T36" fmla="*/ 496 w 716"/>
                <a:gd name="T37" fmla="*/ 27 h 133"/>
                <a:gd name="T38" fmla="*/ 516 w 716"/>
                <a:gd name="T39" fmla="*/ 8 h 133"/>
                <a:gd name="T40" fmla="*/ 530 w 716"/>
                <a:gd name="T41" fmla="*/ 10 h 133"/>
                <a:gd name="T42" fmla="*/ 536 w 716"/>
                <a:gd name="T43" fmla="*/ 28 h 133"/>
                <a:gd name="T44" fmla="*/ 561 w 716"/>
                <a:gd name="T45" fmla="*/ 62 h 133"/>
                <a:gd name="T46" fmla="*/ 612 w 716"/>
                <a:gd name="T47" fmla="*/ 56 h 133"/>
                <a:gd name="T48" fmla="*/ 622 w 716"/>
                <a:gd name="T49" fmla="*/ 64 h 133"/>
                <a:gd name="T50" fmla="*/ 635 w 716"/>
                <a:gd name="T51" fmla="*/ 59 h 133"/>
                <a:gd name="T52" fmla="*/ 649 w 716"/>
                <a:gd name="T53" fmla="*/ 63 h 133"/>
                <a:gd name="T54" fmla="*/ 662 w 716"/>
                <a:gd name="T55" fmla="*/ 61 h 133"/>
                <a:gd name="T56" fmla="*/ 678 w 716"/>
                <a:gd name="T57" fmla="*/ 56 h 133"/>
                <a:gd name="T58" fmla="*/ 691 w 716"/>
                <a:gd name="T59" fmla="*/ 54 h 133"/>
                <a:gd name="T60" fmla="*/ 702 w 716"/>
                <a:gd name="T61" fmla="*/ 52 h 133"/>
                <a:gd name="T62" fmla="*/ 714 w 716"/>
                <a:gd name="T63" fmla="*/ 60 h 133"/>
                <a:gd name="T64" fmla="*/ 684 w 716"/>
                <a:gd name="T65" fmla="*/ 90 h 133"/>
                <a:gd name="T66" fmla="*/ 653 w 716"/>
                <a:gd name="T67" fmla="*/ 108 h 133"/>
                <a:gd name="T68" fmla="*/ 601 w 716"/>
                <a:gd name="T69" fmla="*/ 133 h 133"/>
                <a:gd name="T70" fmla="*/ 599 w 716"/>
                <a:gd name="T71" fmla="*/ 128 h 133"/>
                <a:gd name="T72" fmla="*/ 652 w 716"/>
                <a:gd name="T73" fmla="*/ 103 h 133"/>
                <a:gd name="T74" fmla="*/ 691 w 716"/>
                <a:gd name="T75" fmla="*/ 78 h 133"/>
                <a:gd name="T76" fmla="*/ 701 w 716"/>
                <a:gd name="T77" fmla="*/ 58 h 133"/>
                <a:gd name="T78" fmla="*/ 683 w 716"/>
                <a:gd name="T79" fmla="*/ 57 h 133"/>
                <a:gd name="T80" fmla="*/ 657 w 716"/>
                <a:gd name="T81" fmla="*/ 64 h 133"/>
                <a:gd name="T82" fmla="*/ 637 w 716"/>
                <a:gd name="T83" fmla="*/ 70 h 133"/>
                <a:gd name="T84" fmla="*/ 616 w 716"/>
                <a:gd name="T85" fmla="*/ 63 h 133"/>
                <a:gd name="T86" fmla="*/ 606 w 716"/>
                <a:gd name="T87" fmla="*/ 66 h 133"/>
                <a:gd name="T88" fmla="*/ 562 w 716"/>
                <a:gd name="T89" fmla="*/ 67 h 133"/>
                <a:gd name="T90" fmla="*/ 530 w 716"/>
                <a:gd name="T91" fmla="*/ 26 h 133"/>
                <a:gd name="T92" fmla="*/ 518 w 716"/>
                <a:gd name="T93" fmla="*/ 15 h 133"/>
                <a:gd name="T94" fmla="*/ 508 w 716"/>
                <a:gd name="T95" fmla="*/ 21 h 133"/>
                <a:gd name="T96" fmla="*/ 220 w 716"/>
                <a:gd name="T97" fmla="*/ 32 h 133"/>
                <a:gd name="T98" fmla="*/ 206 w 716"/>
                <a:gd name="T99" fmla="*/ 15 h 133"/>
                <a:gd name="T100" fmla="*/ 193 w 716"/>
                <a:gd name="T101" fmla="*/ 16 h 133"/>
                <a:gd name="T102" fmla="*/ 182 w 716"/>
                <a:gd name="T103" fmla="*/ 30 h 133"/>
                <a:gd name="T104" fmla="*/ 152 w 716"/>
                <a:gd name="T105" fmla="*/ 67 h 133"/>
                <a:gd name="T106" fmla="*/ 108 w 716"/>
                <a:gd name="T107" fmla="*/ 66 h 133"/>
                <a:gd name="T108" fmla="*/ 96 w 716"/>
                <a:gd name="T109" fmla="*/ 60 h 133"/>
                <a:gd name="T110" fmla="*/ 80 w 716"/>
                <a:gd name="T111" fmla="*/ 68 h 133"/>
                <a:gd name="T112" fmla="*/ 56 w 716"/>
                <a:gd name="T113" fmla="*/ 64 h 133"/>
                <a:gd name="T114" fmla="*/ 33 w 716"/>
                <a:gd name="T115" fmla="*/ 57 h 133"/>
                <a:gd name="T116" fmla="*/ 19 w 716"/>
                <a:gd name="T117" fmla="*/ 54 h 133"/>
                <a:gd name="T118" fmla="*/ 6 w 716"/>
                <a:gd name="T119" fmla="*/ 67 h 133"/>
                <a:gd name="T120" fmla="*/ 37 w 716"/>
                <a:gd name="T121" fmla="*/ 86 h 133"/>
                <a:gd name="T122" fmla="*/ 56 w 716"/>
                <a:gd name="T123" fmla="*/ 9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6" h="133">
                  <a:moveTo>
                    <a:pt x="113" y="133"/>
                  </a:moveTo>
                  <a:cubicBezTo>
                    <a:pt x="112" y="133"/>
                    <a:pt x="112" y="133"/>
                    <a:pt x="112" y="133"/>
                  </a:cubicBezTo>
                  <a:cubicBezTo>
                    <a:pt x="103" y="130"/>
                    <a:pt x="94" y="126"/>
                    <a:pt x="85" y="122"/>
                  </a:cubicBezTo>
                  <a:cubicBezTo>
                    <a:pt x="83" y="121"/>
                    <a:pt x="81" y="120"/>
                    <a:pt x="80" y="119"/>
                  </a:cubicBezTo>
                  <a:cubicBezTo>
                    <a:pt x="76" y="117"/>
                    <a:pt x="73" y="115"/>
                    <a:pt x="69" y="114"/>
                  </a:cubicBezTo>
                  <a:cubicBezTo>
                    <a:pt x="67" y="114"/>
                    <a:pt x="67" y="114"/>
                    <a:pt x="67" y="114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67" y="112"/>
                    <a:pt x="67" y="112"/>
                    <a:pt x="65" y="111"/>
                  </a:cubicBezTo>
                  <a:cubicBezTo>
                    <a:pt x="64" y="111"/>
                    <a:pt x="62" y="110"/>
                    <a:pt x="60" y="108"/>
                  </a:cubicBezTo>
                  <a:cubicBezTo>
                    <a:pt x="60" y="108"/>
                    <a:pt x="60" y="108"/>
                    <a:pt x="60" y="108"/>
                  </a:cubicBezTo>
                  <a:cubicBezTo>
                    <a:pt x="57" y="108"/>
                    <a:pt x="55" y="107"/>
                    <a:pt x="55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52" y="102"/>
                    <a:pt x="51" y="102"/>
                    <a:pt x="49" y="101"/>
                  </a:cubicBezTo>
                  <a:cubicBezTo>
                    <a:pt x="47" y="100"/>
                    <a:pt x="44" y="99"/>
                    <a:pt x="43" y="96"/>
                  </a:cubicBezTo>
                  <a:cubicBezTo>
                    <a:pt x="43" y="96"/>
                    <a:pt x="42" y="96"/>
                    <a:pt x="42" y="96"/>
                  </a:cubicBezTo>
                  <a:cubicBezTo>
                    <a:pt x="39" y="96"/>
                    <a:pt x="38" y="93"/>
                    <a:pt x="37" y="92"/>
                  </a:cubicBezTo>
                  <a:cubicBezTo>
                    <a:pt x="37" y="92"/>
                    <a:pt x="37" y="91"/>
                    <a:pt x="37" y="91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35" y="91"/>
                    <a:pt x="33" y="91"/>
                    <a:pt x="31" y="89"/>
                  </a:cubicBezTo>
                  <a:cubicBezTo>
                    <a:pt x="31" y="88"/>
                    <a:pt x="30" y="87"/>
                    <a:pt x="30" y="86"/>
                  </a:cubicBezTo>
                  <a:cubicBezTo>
                    <a:pt x="25" y="84"/>
                    <a:pt x="21" y="82"/>
                    <a:pt x="16" y="80"/>
                  </a:cubicBezTo>
                  <a:cubicBezTo>
                    <a:pt x="13" y="78"/>
                    <a:pt x="10" y="76"/>
                    <a:pt x="7" y="75"/>
                  </a:cubicBezTo>
                  <a:cubicBezTo>
                    <a:pt x="4" y="74"/>
                    <a:pt x="2" y="71"/>
                    <a:pt x="1" y="68"/>
                  </a:cubicBezTo>
                  <a:cubicBezTo>
                    <a:pt x="0" y="67"/>
                    <a:pt x="0" y="65"/>
                    <a:pt x="1" y="63"/>
                  </a:cubicBezTo>
                  <a:cubicBezTo>
                    <a:pt x="2" y="62"/>
                    <a:pt x="3" y="61"/>
                    <a:pt x="6" y="62"/>
                  </a:cubicBezTo>
                  <a:cubicBezTo>
                    <a:pt x="5" y="59"/>
                    <a:pt x="7" y="57"/>
                    <a:pt x="8" y="56"/>
                  </a:cubicBezTo>
                  <a:cubicBezTo>
                    <a:pt x="9" y="55"/>
                    <a:pt x="10" y="54"/>
                    <a:pt x="11" y="53"/>
                  </a:cubicBezTo>
                  <a:cubicBezTo>
                    <a:pt x="13" y="52"/>
                    <a:pt x="14" y="52"/>
                    <a:pt x="13" y="51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7"/>
                    <a:pt x="17" y="47"/>
                  </a:cubicBezTo>
                  <a:cubicBezTo>
                    <a:pt x="18" y="47"/>
                    <a:pt x="21" y="47"/>
                    <a:pt x="22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3" y="49"/>
                    <a:pt x="25" y="50"/>
                    <a:pt x="25" y="52"/>
                  </a:cubicBezTo>
                  <a:cubicBezTo>
                    <a:pt x="26" y="53"/>
                    <a:pt x="25" y="53"/>
                    <a:pt x="25" y="54"/>
                  </a:cubicBezTo>
                  <a:cubicBezTo>
                    <a:pt x="26" y="54"/>
                    <a:pt x="26" y="54"/>
                    <a:pt x="27" y="54"/>
                  </a:cubicBezTo>
                  <a:cubicBezTo>
                    <a:pt x="27" y="54"/>
                    <a:pt x="28" y="54"/>
                    <a:pt x="28" y="54"/>
                  </a:cubicBezTo>
                  <a:cubicBezTo>
                    <a:pt x="28" y="54"/>
                    <a:pt x="28" y="53"/>
                    <a:pt x="28" y="52"/>
                  </a:cubicBezTo>
                  <a:cubicBezTo>
                    <a:pt x="28" y="50"/>
                    <a:pt x="29" y="49"/>
                    <a:pt x="30" y="49"/>
                  </a:cubicBezTo>
                  <a:cubicBezTo>
                    <a:pt x="32" y="48"/>
                    <a:pt x="34" y="48"/>
                    <a:pt x="35" y="50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7" y="53"/>
                    <a:pt x="38" y="55"/>
                    <a:pt x="39" y="57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40" y="58"/>
                    <a:pt x="41" y="58"/>
                    <a:pt x="41" y="58"/>
                  </a:cubicBezTo>
                  <a:cubicBezTo>
                    <a:pt x="41" y="58"/>
                    <a:pt x="41" y="57"/>
                    <a:pt x="41" y="56"/>
                  </a:cubicBezTo>
                  <a:cubicBezTo>
                    <a:pt x="41" y="55"/>
                    <a:pt x="41" y="54"/>
                    <a:pt x="42" y="53"/>
                  </a:cubicBezTo>
                  <a:cubicBezTo>
                    <a:pt x="42" y="52"/>
                    <a:pt x="43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7" y="52"/>
                    <a:pt x="49" y="53"/>
                    <a:pt x="49" y="55"/>
                  </a:cubicBezTo>
                  <a:cubicBezTo>
                    <a:pt x="50" y="57"/>
                    <a:pt x="50" y="58"/>
                    <a:pt x="51" y="60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1" y="60"/>
                    <a:pt x="51" y="59"/>
                    <a:pt x="52" y="59"/>
                  </a:cubicBezTo>
                  <a:cubicBezTo>
                    <a:pt x="52" y="58"/>
                    <a:pt x="52" y="57"/>
                    <a:pt x="52" y="56"/>
                  </a:cubicBezTo>
                  <a:cubicBezTo>
                    <a:pt x="53" y="55"/>
                    <a:pt x="53" y="55"/>
                    <a:pt x="55" y="54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8" y="54"/>
                    <a:pt x="59" y="56"/>
                    <a:pt x="59" y="57"/>
                  </a:cubicBezTo>
                  <a:cubicBezTo>
                    <a:pt x="61" y="58"/>
                    <a:pt x="61" y="60"/>
                    <a:pt x="62" y="61"/>
                  </a:cubicBezTo>
                  <a:cubicBezTo>
                    <a:pt x="63" y="63"/>
                    <a:pt x="63" y="63"/>
                    <a:pt x="64" y="63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63" y="59"/>
                    <a:pt x="66" y="57"/>
                    <a:pt x="67" y="57"/>
                  </a:cubicBezTo>
                  <a:cubicBezTo>
                    <a:pt x="67" y="57"/>
                    <a:pt x="68" y="57"/>
                    <a:pt x="68" y="57"/>
                  </a:cubicBezTo>
                  <a:cubicBezTo>
                    <a:pt x="69" y="57"/>
                    <a:pt x="71" y="57"/>
                    <a:pt x="72" y="60"/>
                  </a:cubicBezTo>
                  <a:cubicBezTo>
                    <a:pt x="72" y="60"/>
                    <a:pt x="72" y="60"/>
                    <a:pt x="72" y="60"/>
                  </a:cubicBezTo>
                  <a:cubicBezTo>
                    <a:pt x="72" y="60"/>
                    <a:pt x="72" y="61"/>
                    <a:pt x="73" y="61"/>
                  </a:cubicBezTo>
                  <a:cubicBezTo>
                    <a:pt x="74" y="63"/>
                    <a:pt x="75" y="64"/>
                    <a:pt x="76" y="6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76" y="64"/>
                    <a:pt x="76" y="63"/>
                    <a:pt x="75" y="62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82" y="59"/>
                    <a:pt x="83" y="61"/>
                    <a:pt x="85" y="63"/>
                  </a:cubicBezTo>
                  <a:cubicBezTo>
                    <a:pt x="85" y="63"/>
                    <a:pt x="86" y="64"/>
                    <a:pt x="86" y="64"/>
                  </a:cubicBezTo>
                  <a:cubicBezTo>
                    <a:pt x="87" y="65"/>
                    <a:pt x="90" y="66"/>
                    <a:pt x="92" y="66"/>
                  </a:cubicBezTo>
                  <a:cubicBezTo>
                    <a:pt x="92" y="66"/>
                    <a:pt x="92" y="65"/>
                    <a:pt x="91" y="65"/>
                  </a:cubicBezTo>
                  <a:cubicBezTo>
                    <a:pt x="91" y="64"/>
                    <a:pt x="91" y="63"/>
                    <a:pt x="91" y="61"/>
                  </a:cubicBezTo>
                  <a:cubicBezTo>
                    <a:pt x="90" y="59"/>
                    <a:pt x="91" y="57"/>
                    <a:pt x="93" y="56"/>
                  </a:cubicBezTo>
                  <a:cubicBezTo>
                    <a:pt x="94" y="55"/>
                    <a:pt x="94" y="55"/>
                    <a:pt x="94" y="55"/>
                  </a:cubicBezTo>
                  <a:cubicBezTo>
                    <a:pt x="95" y="54"/>
                    <a:pt x="96" y="54"/>
                    <a:pt x="97" y="54"/>
                  </a:cubicBezTo>
                  <a:cubicBezTo>
                    <a:pt x="99" y="54"/>
                    <a:pt x="100" y="55"/>
                    <a:pt x="101" y="57"/>
                  </a:cubicBezTo>
                  <a:cubicBezTo>
                    <a:pt x="101" y="57"/>
                    <a:pt x="101" y="57"/>
                    <a:pt x="101" y="57"/>
                  </a:cubicBezTo>
                  <a:cubicBezTo>
                    <a:pt x="104" y="55"/>
                    <a:pt x="107" y="55"/>
                    <a:pt x="108" y="57"/>
                  </a:cubicBezTo>
                  <a:cubicBezTo>
                    <a:pt x="109" y="58"/>
                    <a:pt x="109" y="59"/>
                    <a:pt x="109" y="61"/>
                  </a:cubicBezTo>
                  <a:cubicBezTo>
                    <a:pt x="115" y="61"/>
                    <a:pt x="121" y="62"/>
                    <a:pt x="127" y="62"/>
                  </a:cubicBezTo>
                  <a:cubicBezTo>
                    <a:pt x="136" y="63"/>
                    <a:pt x="136" y="63"/>
                    <a:pt x="136" y="63"/>
                  </a:cubicBezTo>
                  <a:cubicBezTo>
                    <a:pt x="138" y="63"/>
                    <a:pt x="138" y="62"/>
                    <a:pt x="138" y="62"/>
                  </a:cubicBezTo>
                  <a:cubicBezTo>
                    <a:pt x="139" y="60"/>
                    <a:pt x="141" y="59"/>
                    <a:pt x="141" y="59"/>
                  </a:cubicBezTo>
                  <a:cubicBezTo>
                    <a:pt x="142" y="59"/>
                    <a:pt x="143" y="60"/>
                    <a:pt x="143" y="60"/>
                  </a:cubicBezTo>
                  <a:cubicBezTo>
                    <a:pt x="144" y="59"/>
                    <a:pt x="145" y="58"/>
                    <a:pt x="146" y="58"/>
                  </a:cubicBezTo>
                  <a:cubicBezTo>
                    <a:pt x="148" y="58"/>
                    <a:pt x="150" y="61"/>
                    <a:pt x="151" y="62"/>
                  </a:cubicBezTo>
                  <a:cubicBezTo>
                    <a:pt x="151" y="62"/>
                    <a:pt x="150" y="62"/>
                    <a:pt x="150" y="62"/>
                  </a:cubicBezTo>
                  <a:cubicBezTo>
                    <a:pt x="151" y="65"/>
                    <a:pt x="151" y="65"/>
                    <a:pt x="151" y="65"/>
                  </a:cubicBezTo>
                  <a:cubicBezTo>
                    <a:pt x="151" y="62"/>
                    <a:pt x="151" y="62"/>
                    <a:pt x="151" y="62"/>
                  </a:cubicBezTo>
                  <a:cubicBezTo>
                    <a:pt x="152" y="65"/>
                    <a:pt x="152" y="65"/>
                    <a:pt x="152" y="65"/>
                  </a:cubicBezTo>
                  <a:cubicBezTo>
                    <a:pt x="152" y="62"/>
                    <a:pt x="152" y="62"/>
                    <a:pt x="152" y="62"/>
                  </a:cubicBezTo>
                  <a:cubicBezTo>
                    <a:pt x="152" y="62"/>
                    <a:pt x="152" y="62"/>
                    <a:pt x="152" y="62"/>
                  </a:cubicBezTo>
                  <a:cubicBezTo>
                    <a:pt x="157" y="62"/>
                    <a:pt x="160" y="61"/>
                    <a:pt x="163" y="58"/>
                  </a:cubicBezTo>
                  <a:cubicBezTo>
                    <a:pt x="167" y="54"/>
                    <a:pt x="170" y="51"/>
                    <a:pt x="173" y="48"/>
                  </a:cubicBezTo>
                  <a:cubicBezTo>
                    <a:pt x="173" y="47"/>
                    <a:pt x="173" y="47"/>
                    <a:pt x="173" y="47"/>
                  </a:cubicBezTo>
                  <a:cubicBezTo>
                    <a:pt x="174" y="46"/>
                    <a:pt x="174" y="46"/>
                    <a:pt x="174" y="46"/>
                  </a:cubicBezTo>
                  <a:cubicBezTo>
                    <a:pt x="175" y="44"/>
                    <a:pt x="175" y="42"/>
                    <a:pt x="176" y="40"/>
                  </a:cubicBezTo>
                  <a:cubicBezTo>
                    <a:pt x="177" y="37"/>
                    <a:pt x="178" y="34"/>
                    <a:pt x="177" y="31"/>
                  </a:cubicBezTo>
                  <a:cubicBezTo>
                    <a:pt x="177" y="31"/>
                    <a:pt x="177" y="30"/>
                    <a:pt x="177" y="29"/>
                  </a:cubicBezTo>
                  <a:cubicBezTo>
                    <a:pt x="176" y="27"/>
                    <a:pt x="175" y="24"/>
                    <a:pt x="178" y="20"/>
                  </a:cubicBezTo>
                  <a:cubicBezTo>
                    <a:pt x="178" y="20"/>
                    <a:pt x="178" y="19"/>
                    <a:pt x="178" y="19"/>
                  </a:cubicBezTo>
                  <a:cubicBezTo>
                    <a:pt x="178" y="17"/>
                    <a:pt x="178" y="15"/>
                    <a:pt x="181" y="13"/>
                  </a:cubicBezTo>
                  <a:cubicBezTo>
                    <a:pt x="181" y="13"/>
                    <a:pt x="181" y="13"/>
                    <a:pt x="181" y="12"/>
                  </a:cubicBezTo>
                  <a:cubicBezTo>
                    <a:pt x="181" y="12"/>
                    <a:pt x="181" y="11"/>
                    <a:pt x="181" y="11"/>
                  </a:cubicBezTo>
                  <a:cubicBezTo>
                    <a:pt x="181" y="7"/>
                    <a:pt x="183" y="6"/>
                    <a:pt x="185" y="6"/>
                  </a:cubicBezTo>
                  <a:cubicBezTo>
                    <a:pt x="185" y="6"/>
                    <a:pt x="185" y="6"/>
                    <a:pt x="185" y="6"/>
                  </a:cubicBezTo>
                  <a:cubicBezTo>
                    <a:pt x="186" y="6"/>
                    <a:pt x="188" y="6"/>
                    <a:pt x="188" y="7"/>
                  </a:cubicBezTo>
                  <a:cubicBezTo>
                    <a:pt x="190" y="8"/>
                    <a:pt x="190" y="10"/>
                    <a:pt x="190" y="11"/>
                  </a:cubicBezTo>
                  <a:cubicBezTo>
                    <a:pt x="189" y="11"/>
                    <a:pt x="189" y="11"/>
                    <a:pt x="189" y="12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2"/>
                    <a:pt x="191" y="11"/>
                    <a:pt x="192" y="11"/>
                  </a:cubicBezTo>
                  <a:cubicBezTo>
                    <a:pt x="194" y="10"/>
                    <a:pt x="195" y="8"/>
                    <a:pt x="196" y="5"/>
                  </a:cubicBezTo>
                  <a:cubicBezTo>
                    <a:pt x="197" y="2"/>
                    <a:pt x="199" y="1"/>
                    <a:pt x="202" y="1"/>
                  </a:cubicBezTo>
                  <a:cubicBezTo>
                    <a:pt x="204" y="1"/>
                    <a:pt x="206" y="1"/>
                    <a:pt x="207" y="2"/>
                  </a:cubicBezTo>
                  <a:cubicBezTo>
                    <a:pt x="211" y="4"/>
                    <a:pt x="213" y="11"/>
                    <a:pt x="211" y="16"/>
                  </a:cubicBezTo>
                  <a:cubicBezTo>
                    <a:pt x="211" y="17"/>
                    <a:pt x="211" y="17"/>
                    <a:pt x="211" y="18"/>
                  </a:cubicBezTo>
                  <a:cubicBezTo>
                    <a:pt x="210" y="19"/>
                    <a:pt x="210" y="20"/>
                    <a:pt x="210" y="20"/>
                  </a:cubicBezTo>
                  <a:cubicBezTo>
                    <a:pt x="209" y="21"/>
                    <a:pt x="209" y="22"/>
                    <a:pt x="209" y="22"/>
                  </a:cubicBezTo>
                  <a:cubicBezTo>
                    <a:pt x="209" y="22"/>
                    <a:pt x="209" y="23"/>
                    <a:pt x="209" y="23"/>
                  </a:cubicBezTo>
                  <a:cubicBezTo>
                    <a:pt x="209" y="23"/>
                    <a:pt x="209" y="23"/>
                    <a:pt x="209" y="23"/>
                  </a:cubicBezTo>
                  <a:cubicBezTo>
                    <a:pt x="211" y="23"/>
                    <a:pt x="211" y="23"/>
                    <a:pt x="211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12" y="28"/>
                    <a:pt x="213" y="28"/>
                    <a:pt x="214" y="28"/>
                  </a:cubicBezTo>
                  <a:cubicBezTo>
                    <a:pt x="215" y="28"/>
                    <a:pt x="216" y="28"/>
                    <a:pt x="217" y="27"/>
                  </a:cubicBezTo>
                  <a:cubicBezTo>
                    <a:pt x="218" y="27"/>
                    <a:pt x="219" y="27"/>
                    <a:pt x="220" y="27"/>
                  </a:cubicBezTo>
                  <a:cubicBezTo>
                    <a:pt x="275" y="27"/>
                    <a:pt x="329" y="27"/>
                    <a:pt x="384" y="27"/>
                  </a:cubicBezTo>
                  <a:cubicBezTo>
                    <a:pt x="420" y="27"/>
                    <a:pt x="456" y="27"/>
                    <a:pt x="492" y="27"/>
                  </a:cubicBezTo>
                  <a:cubicBezTo>
                    <a:pt x="493" y="27"/>
                    <a:pt x="495" y="27"/>
                    <a:pt x="496" y="27"/>
                  </a:cubicBezTo>
                  <a:cubicBezTo>
                    <a:pt x="497" y="27"/>
                    <a:pt x="498" y="27"/>
                    <a:pt x="499" y="27"/>
                  </a:cubicBezTo>
                  <a:cubicBezTo>
                    <a:pt x="499" y="27"/>
                    <a:pt x="499" y="27"/>
                    <a:pt x="499" y="27"/>
                  </a:cubicBezTo>
                  <a:cubicBezTo>
                    <a:pt x="499" y="24"/>
                    <a:pt x="501" y="23"/>
                    <a:pt x="503" y="22"/>
                  </a:cubicBezTo>
                  <a:cubicBezTo>
                    <a:pt x="502" y="20"/>
                    <a:pt x="501" y="18"/>
                    <a:pt x="500" y="16"/>
                  </a:cubicBezTo>
                  <a:cubicBezTo>
                    <a:pt x="498" y="11"/>
                    <a:pt x="499" y="6"/>
                    <a:pt x="503" y="3"/>
                  </a:cubicBezTo>
                  <a:cubicBezTo>
                    <a:pt x="506" y="0"/>
                    <a:pt x="508" y="0"/>
                    <a:pt x="511" y="1"/>
                  </a:cubicBezTo>
                  <a:cubicBezTo>
                    <a:pt x="515" y="2"/>
                    <a:pt x="517" y="5"/>
                    <a:pt x="516" y="8"/>
                  </a:cubicBezTo>
                  <a:cubicBezTo>
                    <a:pt x="516" y="8"/>
                    <a:pt x="516" y="9"/>
                    <a:pt x="516" y="9"/>
                  </a:cubicBezTo>
                  <a:cubicBezTo>
                    <a:pt x="517" y="9"/>
                    <a:pt x="517" y="9"/>
                    <a:pt x="517" y="9"/>
                  </a:cubicBezTo>
                  <a:cubicBezTo>
                    <a:pt x="519" y="9"/>
                    <a:pt x="520" y="10"/>
                    <a:pt x="521" y="11"/>
                  </a:cubicBezTo>
                  <a:cubicBezTo>
                    <a:pt x="521" y="10"/>
                    <a:pt x="521" y="10"/>
                    <a:pt x="521" y="9"/>
                  </a:cubicBezTo>
                  <a:cubicBezTo>
                    <a:pt x="521" y="7"/>
                    <a:pt x="523" y="5"/>
                    <a:pt x="526" y="5"/>
                  </a:cubicBezTo>
                  <a:cubicBezTo>
                    <a:pt x="528" y="5"/>
                    <a:pt x="529" y="6"/>
                    <a:pt x="529" y="6"/>
                  </a:cubicBezTo>
                  <a:cubicBezTo>
                    <a:pt x="531" y="8"/>
                    <a:pt x="530" y="9"/>
                    <a:pt x="530" y="10"/>
                  </a:cubicBezTo>
                  <a:cubicBezTo>
                    <a:pt x="530" y="11"/>
                    <a:pt x="530" y="11"/>
                    <a:pt x="530" y="12"/>
                  </a:cubicBezTo>
                  <a:cubicBezTo>
                    <a:pt x="530" y="12"/>
                    <a:pt x="530" y="13"/>
                    <a:pt x="530" y="13"/>
                  </a:cubicBezTo>
                  <a:cubicBezTo>
                    <a:pt x="531" y="13"/>
                    <a:pt x="534" y="13"/>
                    <a:pt x="534" y="17"/>
                  </a:cubicBezTo>
                  <a:cubicBezTo>
                    <a:pt x="534" y="18"/>
                    <a:pt x="534" y="19"/>
                    <a:pt x="534" y="20"/>
                  </a:cubicBezTo>
                  <a:cubicBezTo>
                    <a:pt x="534" y="22"/>
                    <a:pt x="534" y="22"/>
                    <a:pt x="535" y="23"/>
                  </a:cubicBezTo>
                  <a:cubicBezTo>
                    <a:pt x="536" y="23"/>
                    <a:pt x="536" y="24"/>
                    <a:pt x="536" y="25"/>
                  </a:cubicBezTo>
                  <a:cubicBezTo>
                    <a:pt x="536" y="26"/>
                    <a:pt x="536" y="27"/>
                    <a:pt x="536" y="28"/>
                  </a:cubicBezTo>
                  <a:cubicBezTo>
                    <a:pt x="534" y="30"/>
                    <a:pt x="534" y="32"/>
                    <a:pt x="535" y="36"/>
                  </a:cubicBezTo>
                  <a:cubicBezTo>
                    <a:pt x="535" y="37"/>
                    <a:pt x="535" y="38"/>
                    <a:pt x="536" y="39"/>
                  </a:cubicBezTo>
                  <a:cubicBezTo>
                    <a:pt x="537" y="49"/>
                    <a:pt x="544" y="54"/>
                    <a:pt x="551" y="60"/>
                  </a:cubicBezTo>
                  <a:cubicBezTo>
                    <a:pt x="552" y="61"/>
                    <a:pt x="552" y="61"/>
                    <a:pt x="552" y="61"/>
                  </a:cubicBezTo>
                  <a:cubicBezTo>
                    <a:pt x="553" y="62"/>
                    <a:pt x="554" y="62"/>
                    <a:pt x="556" y="62"/>
                  </a:cubicBezTo>
                  <a:cubicBezTo>
                    <a:pt x="557" y="62"/>
                    <a:pt x="558" y="62"/>
                    <a:pt x="559" y="62"/>
                  </a:cubicBezTo>
                  <a:cubicBezTo>
                    <a:pt x="559" y="62"/>
                    <a:pt x="560" y="62"/>
                    <a:pt x="561" y="62"/>
                  </a:cubicBezTo>
                  <a:cubicBezTo>
                    <a:pt x="561" y="62"/>
                    <a:pt x="561" y="61"/>
                    <a:pt x="561" y="61"/>
                  </a:cubicBezTo>
                  <a:cubicBezTo>
                    <a:pt x="562" y="60"/>
                    <a:pt x="563" y="57"/>
                    <a:pt x="569" y="59"/>
                  </a:cubicBezTo>
                  <a:cubicBezTo>
                    <a:pt x="569" y="60"/>
                    <a:pt x="570" y="60"/>
                    <a:pt x="571" y="60"/>
                  </a:cubicBezTo>
                  <a:cubicBezTo>
                    <a:pt x="572" y="61"/>
                    <a:pt x="574" y="62"/>
                    <a:pt x="575" y="62"/>
                  </a:cubicBezTo>
                  <a:cubicBezTo>
                    <a:pt x="584" y="62"/>
                    <a:pt x="595" y="61"/>
                    <a:pt x="605" y="60"/>
                  </a:cubicBezTo>
                  <a:cubicBezTo>
                    <a:pt x="605" y="58"/>
                    <a:pt x="605" y="57"/>
                    <a:pt x="606" y="56"/>
                  </a:cubicBezTo>
                  <a:cubicBezTo>
                    <a:pt x="607" y="55"/>
                    <a:pt x="609" y="54"/>
                    <a:pt x="612" y="56"/>
                  </a:cubicBezTo>
                  <a:cubicBezTo>
                    <a:pt x="613" y="56"/>
                    <a:pt x="613" y="56"/>
                    <a:pt x="613" y="56"/>
                  </a:cubicBezTo>
                  <a:cubicBezTo>
                    <a:pt x="614" y="56"/>
                    <a:pt x="614" y="56"/>
                    <a:pt x="614" y="56"/>
                  </a:cubicBezTo>
                  <a:cubicBezTo>
                    <a:pt x="615" y="54"/>
                    <a:pt x="617" y="54"/>
                    <a:pt x="618" y="54"/>
                  </a:cubicBezTo>
                  <a:cubicBezTo>
                    <a:pt x="619" y="54"/>
                    <a:pt x="620" y="55"/>
                    <a:pt x="620" y="55"/>
                  </a:cubicBezTo>
                  <a:cubicBezTo>
                    <a:pt x="622" y="56"/>
                    <a:pt x="623" y="57"/>
                    <a:pt x="623" y="58"/>
                  </a:cubicBezTo>
                  <a:cubicBezTo>
                    <a:pt x="624" y="59"/>
                    <a:pt x="623" y="61"/>
                    <a:pt x="623" y="61"/>
                  </a:cubicBezTo>
                  <a:cubicBezTo>
                    <a:pt x="622" y="62"/>
                    <a:pt x="622" y="63"/>
                    <a:pt x="622" y="64"/>
                  </a:cubicBezTo>
                  <a:cubicBezTo>
                    <a:pt x="621" y="64"/>
                    <a:pt x="621" y="64"/>
                    <a:pt x="621" y="64"/>
                  </a:cubicBezTo>
                  <a:cubicBezTo>
                    <a:pt x="621" y="65"/>
                    <a:pt x="621" y="65"/>
                    <a:pt x="621" y="65"/>
                  </a:cubicBezTo>
                  <a:cubicBezTo>
                    <a:pt x="621" y="65"/>
                    <a:pt x="622" y="66"/>
                    <a:pt x="623" y="66"/>
                  </a:cubicBezTo>
                  <a:cubicBezTo>
                    <a:pt x="626" y="66"/>
                    <a:pt x="628" y="64"/>
                    <a:pt x="630" y="61"/>
                  </a:cubicBezTo>
                  <a:cubicBezTo>
                    <a:pt x="631" y="61"/>
                    <a:pt x="631" y="60"/>
                    <a:pt x="632" y="59"/>
                  </a:cubicBezTo>
                  <a:cubicBezTo>
                    <a:pt x="633" y="58"/>
                    <a:pt x="633" y="58"/>
                    <a:pt x="633" y="58"/>
                  </a:cubicBezTo>
                  <a:cubicBezTo>
                    <a:pt x="635" y="59"/>
                    <a:pt x="635" y="59"/>
                    <a:pt x="635" y="59"/>
                  </a:cubicBezTo>
                  <a:cubicBezTo>
                    <a:pt x="636" y="59"/>
                    <a:pt x="638" y="61"/>
                    <a:pt x="637" y="64"/>
                  </a:cubicBezTo>
                  <a:cubicBezTo>
                    <a:pt x="638" y="64"/>
                    <a:pt x="639" y="64"/>
                    <a:pt x="639" y="64"/>
                  </a:cubicBezTo>
                  <a:cubicBezTo>
                    <a:pt x="640" y="62"/>
                    <a:pt x="641" y="61"/>
                    <a:pt x="642" y="61"/>
                  </a:cubicBezTo>
                  <a:cubicBezTo>
                    <a:pt x="642" y="60"/>
                    <a:pt x="643" y="60"/>
                    <a:pt x="643" y="59"/>
                  </a:cubicBezTo>
                  <a:cubicBezTo>
                    <a:pt x="643" y="57"/>
                    <a:pt x="646" y="56"/>
                    <a:pt x="648" y="57"/>
                  </a:cubicBezTo>
                  <a:cubicBezTo>
                    <a:pt x="649" y="57"/>
                    <a:pt x="650" y="59"/>
                    <a:pt x="650" y="61"/>
                  </a:cubicBezTo>
                  <a:cubicBezTo>
                    <a:pt x="650" y="62"/>
                    <a:pt x="650" y="62"/>
                    <a:pt x="649" y="63"/>
                  </a:cubicBezTo>
                  <a:cubicBezTo>
                    <a:pt x="651" y="63"/>
                    <a:pt x="651" y="63"/>
                    <a:pt x="652" y="62"/>
                  </a:cubicBezTo>
                  <a:cubicBezTo>
                    <a:pt x="652" y="60"/>
                    <a:pt x="653" y="59"/>
                    <a:pt x="654" y="58"/>
                  </a:cubicBezTo>
                  <a:cubicBezTo>
                    <a:pt x="654" y="58"/>
                    <a:pt x="655" y="58"/>
                    <a:pt x="655" y="57"/>
                  </a:cubicBezTo>
                  <a:cubicBezTo>
                    <a:pt x="656" y="56"/>
                    <a:pt x="656" y="54"/>
                    <a:pt x="659" y="54"/>
                  </a:cubicBezTo>
                  <a:cubicBezTo>
                    <a:pt x="659" y="54"/>
                    <a:pt x="660" y="55"/>
                    <a:pt x="660" y="55"/>
                  </a:cubicBezTo>
                  <a:cubicBezTo>
                    <a:pt x="661" y="55"/>
                    <a:pt x="663" y="56"/>
                    <a:pt x="662" y="59"/>
                  </a:cubicBezTo>
                  <a:cubicBezTo>
                    <a:pt x="663" y="59"/>
                    <a:pt x="663" y="60"/>
                    <a:pt x="662" y="61"/>
                  </a:cubicBezTo>
                  <a:cubicBezTo>
                    <a:pt x="663" y="61"/>
                    <a:pt x="664" y="60"/>
                    <a:pt x="665" y="60"/>
                  </a:cubicBezTo>
                  <a:cubicBezTo>
                    <a:pt x="666" y="59"/>
                    <a:pt x="667" y="57"/>
                    <a:pt x="668" y="56"/>
                  </a:cubicBezTo>
                  <a:cubicBezTo>
                    <a:pt x="668" y="52"/>
                    <a:pt x="670" y="52"/>
                    <a:pt x="671" y="52"/>
                  </a:cubicBezTo>
                  <a:cubicBezTo>
                    <a:pt x="672" y="52"/>
                    <a:pt x="672" y="52"/>
                    <a:pt x="672" y="52"/>
                  </a:cubicBezTo>
                  <a:cubicBezTo>
                    <a:pt x="673" y="52"/>
                    <a:pt x="675" y="53"/>
                    <a:pt x="675" y="56"/>
                  </a:cubicBezTo>
                  <a:cubicBezTo>
                    <a:pt x="675" y="57"/>
                    <a:pt x="675" y="57"/>
                    <a:pt x="675" y="58"/>
                  </a:cubicBezTo>
                  <a:cubicBezTo>
                    <a:pt x="677" y="58"/>
                    <a:pt x="678" y="58"/>
                    <a:pt x="678" y="56"/>
                  </a:cubicBezTo>
                  <a:cubicBezTo>
                    <a:pt x="678" y="54"/>
                    <a:pt x="679" y="53"/>
                    <a:pt x="681" y="51"/>
                  </a:cubicBezTo>
                  <a:cubicBezTo>
                    <a:pt x="681" y="50"/>
                    <a:pt x="682" y="50"/>
                    <a:pt x="682" y="49"/>
                  </a:cubicBezTo>
                  <a:cubicBezTo>
                    <a:pt x="685" y="45"/>
                    <a:pt x="685" y="45"/>
                    <a:pt x="685" y="45"/>
                  </a:cubicBezTo>
                  <a:cubicBezTo>
                    <a:pt x="687" y="50"/>
                    <a:pt x="687" y="50"/>
                    <a:pt x="687" y="50"/>
                  </a:cubicBezTo>
                  <a:cubicBezTo>
                    <a:pt x="687" y="50"/>
                    <a:pt x="688" y="51"/>
                    <a:pt x="688" y="51"/>
                  </a:cubicBezTo>
                  <a:cubicBezTo>
                    <a:pt x="688" y="53"/>
                    <a:pt x="689" y="54"/>
                    <a:pt x="689" y="54"/>
                  </a:cubicBezTo>
                  <a:cubicBezTo>
                    <a:pt x="689" y="54"/>
                    <a:pt x="690" y="54"/>
                    <a:pt x="691" y="54"/>
                  </a:cubicBezTo>
                  <a:cubicBezTo>
                    <a:pt x="690" y="53"/>
                    <a:pt x="690" y="52"/>
                    <a:pt x="691" y="51"/>
                  </a:cubicBezTo>
                  <a:cubicBezTo>
                    <a:pt x="692" y="49"/>
                    <a:pt x="694" y="49"/>
                    <a:pt x="695" y="48"/>
                  </a:cubicBezTo>
                  <a:cubicBezTo>
                    <a:pt x="695" y="48"/>
                    <a:pt x="695" y="48"/>
                    <a:pt x="695" y="48"/>
                  </a:cubicBezTo>
                  <a:cubicBezTo>
                    <a:pt x="696" y="48"/>
                    <a:pt x="697" y="47"/>
                    <a:pt x="698" y="47"/>
                  </a:cubicBezTo>
                  <a:cubicBezTo>
                    <a:pt x="699" y="47"/>
                    <a:pt x="699" y="47"/>
                    <a:pt x="699" y="47"/>
                  </a:cubicBezTo>
                  <a:cubicBezTo>
                    <a:pt x="701" y="48"/>
                    <a:pt x="701" y="48"/>
                    <a:pt x="701" y="48"/>
                  </a:cubicBezTo>
                  <a:cubicBezTo>
                    <a:pt x="702" y="49"/>
                    <a:pt x="702" y="50"/>
                    <a:pt x="702" y="52"/>
                  </a:cubicBezTo>
                  <a:cubicBezTo>
                    <a:pt x="702" y="52"/>
                    <a:pt x="702" y="52"/>
                    <a:pt x="703" y="53"/>
                  </a:cubicBezTo>
                  <a:cubicBezTo>
                    <a:pt x="704" y="54"/>
                    <a:pt x="705" y="55"/>
                    <a:pt x="706" y="57"/>
                  </a:cubicBezTo>
                  <a:cubicBezTo>
                    <a:pt x="706" y="57"/>
                    <a:pt x="707" y="57"/>
                    <a:pt x="707" y="58"/>
                  </a:cubicBezTo>
                  <a:cubicBezTo>
                    <a:pt x="707" y="59"/>
                    <a:pt x="708" y="59"/>
                    <a:pt x="708" y="60"/>
                  </a:cubicBezTo>
                  <a:cubicBezTo>
                    <a:pt x="708" y="62"/>
                    <a:pt x="709" y="62"/>
                    <a:pt x="709" y="62"/>
                  </a:cubicBezTo>
                  <a:cubicBezTo>
                    <a:pt x="709" y="62"/>
                    <a:pt x="710" y="62"/>
                    <a:pt x="711" y="62"/>
                  </a:cubicBezTo>
                  <a:cubicBezTo>
                    <a:pt x="714" y="60"/>
                    <a:pt x="714" y="60"/>
                    <a:pt x="714" y="60"/>
                  </a:cubicBezTo>
                  <a:cubicBezTo>
                    <a:pt x="715" y="63"/>
                    <a:pt x="715" y="63"/>
                    <a:pt x="715" y="63"/>
                  </a:cubicBezTo>
                  <a:cubicBezTo>
                    <a:pt x="716" y="69"/>
                    <a:pt x="714" y="72"/>
                    <a:pt x="709" y="75"/>
                  </a:cubicBezTo>
                  <a:cubicBezTo>
                    <a:pt x="707" y="76"/>
                    <a:pt x="705" y="77"/>
                    <a:pt x="704" y="77"/>
                  </a:cubicBezTo>
                  <a:cubicBezTo>
                    <a:pt x="701" y="78"/>
                    <a:pt x="699" y="79"/>
                    <a:pt x="697" y="81"/>
                  </a:cubicBezTo>
                  <a:cubicBezTo>
                    <a:pt x="695" y="82"/>
                    <a:pt x="694" y="82"/>
                    <a:pt x="693" y="83"/>
                  </a:cubicBezTo>
                  <a:cubicBezTo>
                    <a:pt x="689" y="84"/>
                    <a:pt x="686" y="86"/>
                    <a:pt x="684" y="89"/>
                  </a:cubicBezTo>
                  <a:cubicBezTo>
                    <a:pt x="684" y="90"/>
                    <a:pt x="684" y="90"/>
                    <a:pt x="684" y="90"/>
                  </a:cubicBezTo>
                  <a:cubicBezTo>
                    <a:pt x="682" y="90"/>
                    <a:pt x="682" y="90"/>
                    <a:pt x="682" y="90"/>
                  </a:cubicBezTo>
                  <a:cubicBezTo>
                    <a:pt x="680" y="90"/>
                    <a:pt x="679" y="91"/>
                    <a:pt x="678" y="93"/>
                  </a:cubicBezTo>
                  <a:cubicBezTo>
                    <a:pt x="676" y="94"/>
                    <a:pt x="675" y="95"/>
                    <a:pt x="673" y="96"/>
                  </a:cubicBezTo>
                  <a:cubicBezTo>
                    <a:pt x="671" y="97"/>
                    <a:pt x="670" y="98"/>
                    <a:pt x="668" y="99"/>
                  </a:cubicBezTo>
                  <a:cubicBezTo>
                    <a:pt x="666" y="101"/>
                    <a:pt x="665" y="101"/>
                    <a:pt x="663" y="102"/>
                  </a:cubicBezTo>
                  <a:cubicBezTo>
                    <a:pt x="662" y="103"/>
                    <a:pt x="661" y="104"/>
                    <a:pt x="660" y="104"/>
                  </a:cubicBezTo>
                  <a:cubicBezTo>
                    <a:pt x="659" y="106"/>
                    <a:pt x="656" y="108"/>
                    <a:pt x="653" y="108"/>
                  </a:cubicBezTo>
                  <a:cubicBezTo>
                    <a:pt x="651" y="109"/>
                    <a:pt x="648" y="110"/>
                    <a:pt x="647" y="112"/>
                  </a:cubicBezTo>
                  <a:cubicBezTo>
                    <a:pt x="645" y="114"/>
                    <a:pt x="641" y="116"/>
                    <a:pt x="639" y="117"/>
                  </a:cubicBezTo>
                  <a:cubicBezTo>
                    <a:pt x="637" y="117"/>
                    <a:pt x="636" y="118"/>
                    <a:pt x="635" y="119"/>
                  </a:cubicBezTo>
                  <a:cubicBezTo>
                    <a:pt x="634" y="119"/>
                    <a:pt x="632" y="120"/>
                    <a:pt x="631" y="120"/>
                  </a:cubicBezTo>
                  <a:cubicBezTo>
                    <a:pt x="628" y="122"/>
                    <a:pt x="625" y="123"/>
                    <a:pt x="622" y="125"/>
                  </a:cubicBezTo>
                  <a:cubicBezTo>
                    <a:pt x="616" y="127"/>
                    <a:pt x="610" y="130"/>
                    <a:pt x="604" y="132"/>
                  </a:cubicBezTo>
                  <a:cubicBezTo>
                    <a:pt x="603" y="132"/>
                    <a:pt x="602" y="133"/>
                    <a:pt x="601" y="133"/>
                  </a:cubicBezTo>
                  <a:cubicBezTo>
                    <a:pt x="601" y="133"/>
                    <a:pt x="601" y="133"/>
                    <a:pt x="601" y="133"/>
                  </a:cubicBezTo>
                  <a:lnTo>
                    <a:pt x="113" y="133"/>
                  </a:lnTo>
                  <a:close/>
                  <a:moveTo>
                    <a:pt x="71" y="110"/>
                  </a:moveTo>
                  <a:cubicBezTo>
                    <a:pt x="75" y="111"/>
                    <a:pt x="79" y="112"/>
                    <a:pt x="82" y="114"/>
                  </a:cubicBezTo>
                  <a:cubicBezTo>
                    <a:pt x="84" y="115"/>
                    <a:pt x="85" y="116"/>
                    <a:pt x="87" y="117"/>
                  </a:cubicBezTo>
                  <a:cubicBezTo>
                    <a:pt x="96" y="121"/>
                    <a:pt x="105" y="125"/>
                    <a:pt x="113" y="128"/>
                  </a:cubicBezTo>
                  <a:cubicBezTo>
                    <a:pt x="599" y="128"/>
                    <a:pt x="599" y="128"/>
                    <a:pt x="599" y="128"/>
                  </a:cubicBezTo>
                  <a:cubicBezTo>
                    <a:pt x="600" y="128"/>
                    <a:pt x="601" y="127"/>
                    <a:pt x="602" y="127"/>
                  </a:cubicBezTo>
                  <a:cubicBezTo>
                    <a:pt x="608" y="125"/>
                    <a:pt x="614" y="123"/>
                    <a:pt x="620" y="120"/>
                  </a:cubicBezTo>
                  <a:cubicBezTo>
                    <a:pt x="623" y="118"/>
                    <a:pt x="626" y="117"/>
                    <a:pt x="629" y="116"/>
                  </a:cubicBezTo>
                  <a:cubicBezTo>
                    <a:pt x="630" y="115"/>
                    <a:pt x="631" y="114"/>
                    <a:pt x="632" y="114"/>
                  </a:cubicBezTo>
                  <a:cubicBezTo>
                    <a:pt x="634" y="113"/>
                    <a:pt x="635" y="112"/>
                    <a:pt x="637" y="112"/>
                  </a:cubicBezTo>
                  <a:cubicBezTo>
                    <a:pt x="638" y="111"/>
                    <a:pt x="641" y="110"/>
                    <a:pt x="643" y="108"/>
                  </a:cubicBezTo>
                  <a:cubicBezTo>
                    <a:pt x="645" y="106"/>
                    <a:pt x="649" y="104"/>
                    <a:pt x="652" y="103"/>
                  </a:cubicBezTo>
                  <a:cubicBezTo>
                    <a:pt x="654" y="103"/>
                    <a:pt x="655" y="102"/>
                    <a:pt x="657" y="100"/>
                  </a:cubicBezTo>
                  <a:cubicBezTo>
                    <a:pt x="658" y="99"/>
                    <a:pt x="659" y="98"/>
                    <a:pt x="661" y="98"/>
                  </a:cubicBezTo>
                  <a:cubicBezTo>
                    <a:pt x="662" y="97"/>
                    <a:pt x="663" y="96"/>
                    <a:pt x="665" y="95"/>
                  </a:cubicBezTo>
                  <a:cubicBezTo>
                    <a:pt x="667" y="94"/>
                    <a:pt x="669" y="92"/>
                    <a:pt x="671" y="91"/>
                  </a:cubicBezTo>
                  <a:cubicBezTo>
                    <a:pt x="672" y="91"/>
                    <a:pt x="673" y="90"/>
                    <a:pt x="674" y="89"/>
                  </a:cubicBezTo>
                  <a:cubicBezTo>
                    <a:pt x="676" y="87"/>
                    <a:pt x="677" y="86"/>
                    <a:pt x="680" y="85"/>
                  </a:cubicBezTo>
                  <a:cubicBezTo>
                    <a:pt x="683" y="81"/>
                    <a:pt x="687" y="79"/>
                    <a:pt x="691" y="78"/>
                  </a:cubicBezTo>
                  <a:cubicBezTo>
                    <a:pt x="692" y="77"/>
                    <a:pt x="693" y="77"/>
                    <a:pt x="694" y="76"/>
                  </a:cubicBezTo>
                  <a:cubicBezTo>
                    <a:pt x="697" y="75"/>
                    <a:pt x="699" y="74"/>
                    <a:pt x="701" y="73"/>
                  </a:cubicBezTo>
                  <a:cubicBezTo>
                    <a:pt x="703" y="72"/>
                    <a:pt x="705" y="71"/>
                    <a:pt x="706" y="70"/>
                  </a:cubicBezTo>
                  <a:cubicBezTo>
                    <a:pt x="708" y="70"/>
                    <a:pt x="709" y="69"/>
                    <a:pt x="709" y="68"/>
                  </a:cubicBezTo>
                  <a:cubicBezTo>
                    <a:pt x="707" y="68"/>
                    <a:pt x="704" y="67"/>
                    <a:pt x="703" y="62"/>
                  </a:cubicBezTo>
                  <a:cubicBezTo>
                    <a:pt x="703" y="62"/>
                    <a:pt x="702" y="61"/>
                    <a:pt x="702" y="60"/>
                  </a:cubicBezTo>
                  <a:cubicBezTo>
                    <a:pt x="702" y="60"/>
                    <a:pt x="701" y="59"/>
                    <a:pt x="701" y="58"/>
                  </a:cubicBezTo>
                  <a:cubicBezTo>
                    <a:pt x="701" y="58"/>
                    <a:pt x="700" y="57"/>
                    <a:pt x="700" y="57"/>
                  </a:cubicBezTo>
                  <a:cubicBezTo>
                    <a:pt x="699" y="56"/>
                    <a:pt x="698" y="55"/>
                    <a:pt x="697" y="54"/>
                  </a:cubicBezTo>
                  <a:cubicBezTo>
                    <a:pt x="697" y="55"/>
                    <a:pt x="697" y="55"/>
                    <a:pt x="697" y="55"/>
                  </a:cubicBezTo>
                  <a:cubicBezTo>
                    <a:pt x="697" y="57"/>
                    <a:pt x="695" y="57"/>
                    <a:pt x="695" y="58"/>
                  </a:cubicBezTo>
                  <a:cubicBezTo>
                    <a:pt x="693" y="59"/>
                    <a:pt x="691" y="60"/>
                    <a:pt x="689" y="60"/>
                  </a:cubicBezTo>
                  <a:cubicBezTo>
                    <a:pt x="687" y="60"/>
                    <a:pt x="685" y="59"/>
                    <a:pt x="684" y="56"/>
                  </a:cubicBezTo>
                  <a:cubicBezTo>
                    <a:pt x="683" y="56"/>
                    <a:pt x="683" y="57"/>
                    <a:pt x="683" y="57"/>
                  </a:cubicBezTo>
                  <a:cubicBezTo>
                    <a:pt x="682" y="63"/>
                    <a:pt x="677" y="63"/>
                    <a:pt x="675" y="63"/>
                  </a:cubicBezTo>
                  <a:cubicBezTo>
                    <a:pt x="674" y="63"/>
                    <a:pt x="674" y="63"/>
                    <a:pt x="674" y="63"/>
                  </a:cubicBezTo>
                  <a:cubicBezTo>
                    <a:pt x="672" y="63"/>
                    <a:pt x="671" y="63"/>
                    <a:pt x="671" y="62"/>
                  </a:cubicBezTo>
                  <a:cubicBezTo>
                    <a:pt x="671" y="62"/>
                    <a:pt x="670" y="62"/>
                    <a:pt x="670" y="62"/>
                  </a:cubicBezTo>
                  <a:cubicBezTo>
                    <a:pt x="670" y="62"/>
                    <a:pt x="670" y="63"/>
                    <a:pt x="669" y="63"/>
                  </a:cubicBezTo>
                  <a:cubicBezTo>
                    <a:pt x="667" y="66"/>
                    <a:pt x="663" y="67"/>
                    <a:pt x="660" y="66"/>
                  </a:cubicBezTo>
                  <a:cubicBezTo>
                    <a:pt x="658" y="66"/>
                    <a:pt x="657" y="65"/>
                    <a:pt x="657" y="64"/>
                  </a:cubicBezTo>
                  <a:cubicBezTo>
                    <a:pt x="657" y="64"/>
                    <a:pt x="657" y="64"/>
                    <a:pt x="657" y="64"/>
                  </a:cubicBezTo>
                  <a:cubicBezTo>
                    <a:pt x="656" y="67"/>
                    <a:pt x="653" y="68"/>
                    <a:pt x="650" y="68"/>
                  </a:cubicBezTo>
                  <a:cubicBezTo>
                    <a:pt x="649" y="68"/>
                    <a:pt x="648" y="68"/>
                    <a:pt x="647" y="68"/>
                  </a:cubicBezTo>
                  <a:cubicBezTo>
                    <a:pt x="645" y="68"/>
                    <a:pt x="645" y="67"/>
                    <a:pt x="644" y="66"/>
                  </a:cubicBezTo>
                  <a:cubicBezTo>
                    <a:pt x="644" y="66"/>
                    <a:pt x="644" y="66"/>
                    <a:pt x="644" y="66"/>
                  </a:cubicBezTo>
                  <a:cubicBezTo>
                    <a:pt x="644" y="66"/>
                    <a:pt x="644" y="66"/>
                    <a:pt x="644" y="66"/>
                  </a:cubicBezTo>
                  <a:cubicBezTo>
                    <a:pt x="643" y="69"/>
                    <a:pt x="639" y="70"/>
                    <a:pt x="637" y="70"/>
                  </a:cubicBezTo>
                  <a:cubicBezTo>
                    <a:pt x="637" y="70"/>
                    <a:pt x="636" y="70"/>
                    <a:pt x="636" y="70"/>
                  </a:cubicBezTo>
                  <a:cubicBezTo>
                    <a:pt x="636" y="70"/>
                    <a:pt x="636" y="70"/>
                    <a:pt x="636" y="70"/>
                  </a:cubicBezTo>
                  <a:cubicBezTo>
                    <a:pt x="634" y="70"/>
                    <a:pt x="633" y="69"/>
                    <a:pt x="633" y="69"/>
                  </a:cubicBezTo>
                  <a:cubicBezTo>
                    <a:pt x="632" y="68"/>
                    <a:pt x="632" y="68"/>
                    <a:pt x="632" y="67"/>
                  </a:cubicBezTo>
                  <a:cubicBezTo>
                    <a:pt x="630" y="69"/>
                    <a:pt x="627" y="71"/>
                    <a:pt x="622" y="71"/>
                  </a:cubicBezTo>
                  <a:cubicBezTo>
                    <a:pt x="620" y="71"/>
                    <a:pt x="618" y="70"/>
                    <a:pt x="616" y="69"/>
                  </a:cubicBezTo>
                  <a:cubicBezTo>
                    <a:pt x="615" y="67"/>
                    <a:pt x="615" y="65"/>
                    <a:pt x="616" y="63"/>
                  </a:cubicBezTo>
                  <a:cubicBezTo>
                    <a:pt x="616" y="62"/>
                    <a:pt x="617" y="61"/>
                    <a:pt x="617" y="61"/>
                  </a:cubicBezTo>
                  <a:cubicBezTo>
                    <a:pt x="617" y="60"/>
                    <a:pt x="617" y="60"/>
                    <a:pt x="618" y="60"/>
                  </a:cubicBezTo>
                  <a:cubicBezTo>
                    <a:pt x="618" y="60"/>
                    <a:pt x="618" y="60"/>
                    <a:pt x="618" y="60"/>
                  </a:cubicBezTo>
                  <a:cubicBezTo>
                    <a:pt x="616" y="61"/>
                    <a:pt x="615" y="61"/>
                    <a:pt x="613" y="61"/>
                  </a:cubicBezTo>
                  <a:cubicBezTo>
                    <a:pt x="612" y="61"/>
                    <a:pt x="611" y="61"/>
                    <a:pt x="610" y="61"/>
                  </a:cubicBezTo>
                  <a:cubicBezTo>
                    <a:pt x="610" y="62"/>
                    <a:pt x="610" y="63"/>
                    <a:pt x="609" y="64"/>
                  </a:cubicBezTo>
                  <a:cubicBezTo>
                    <a:pt x="608" y="65"/>
                    <a:pt x="607" y="65"/>
                    <a:pt x="606" y="66"/>
                  </a:cubicBezTo>
                  <a:cubicBezTo>
                    <a:pt x="595" y="67"/>
                    <a:pt x="585" y="67"/>
                    <a:pt x="576" y="67"/>
                  </a:cubicBezTo>
                  <a:cubicBezTo>
                    <a:pt x="576" y="67"/>
                    <a:pt x="576" y="67"/>
                    <a:pt x="576" y="67"/>
                  </a:cubicBezTo>
                  <a:cubicBezTo>
                    <a:pt x="572" y="67"/>
                    <a:pt x="570" y="66"/>
                    <a:pt x="568" y="65"/>
                  </a:cubicBezTo>
                  <a:cubicBezTo>
                    <a:pt x="568" y="65"/>
                    <a:pt x="567" y="64"/>
                    <a:pt x="567" y="64"/>
                  </a:cubicBezTo>
                  <a:cubicBezTo>
                    <a:pt x="566" y="64"/>
                    <a:pt x="566" y="64"/>
                    <a:pt x="566" y="64"/>
                  </a:cubicBezTo>
                  <a:cubicBezTo>
                    <a:pt x="566" y="64"/>
                    <a:pt x="566" y="64"/>
                    <a:pt x="565" y="64"/>
                  </a:cubicBezTo>
                  <a:cubicBezTo>
                    <a:pt x="565" y="65"/>
                    <a:pt x="564" y="67"/>
                    <a:pt x="562" y="67"/>
                  </a:cubicBezTo>
                  <a:cubicBezTo>
                    <a:pt x="561" y="67"/>
                    <a:pt x="560" y="67"/>
                    <a:pt x="559" y="67"/>
                  </a:cubicBezTo>
                  <a:cubicBezTo>
                    <a:pt x="558" y="67"/>
                    <a:pt x="557" y="67"/>
                    <a:pt x="556" y="67"/>
                  </a:cubicBezTo>
                  <a:cubicBezTo>
                    <a:pt x="554" y="67"/>
                    <a:pt x="551" y="67"/>
                    <a:pt x="549" y="65"/>
                  </a:cubicBezTo>
                  <a:cubicBezTo>
                    <a:pt x="547" y="64"/>
                    <a:pt x="547" y="64"/>
                    <a:pt x="547" y="64"/>
                  </a:cubicBezTo>
                  <a:cubicBezTo>
                    <a:pt x="540" y="58"/>
                    <a:pt x="532" y="52"/>
                    <a:pt x="530" y="40"/>
                  </a:cubicBezTo>
                  <a:cubicBezTo>
                    <a:pt x="530" y="39"/>
                    <a:pt x="530" y="38"/>
                    <a:pt x="530" y="37"/>
                  </a:cubicBezTo>
                  <a:cubicBezTo>
                    <a:pt x="529" y="34"/>
                    <a:pt x="528" y="30"/>
                    <a:pt x="530" y="26"/>
                  </a:cubicBezTo>
                  <a:cubicBezTo>
                    <a:pt x="529" y="24"/>
                    <a:pt x="529" y="22"/>
                    <a:pt x="529" y="20"/>
                  </a:cubicBezTo>
                  <a:cubicBezTo>
                    <a:pt x="529" y="19"/>
                    <a:pt x="529" y="19"/>
                    <a:pt x="529" y="18"/>
                  </a:cubicBezTo>
                  <a:cubicBezTo>
                    <a:pt x="529" y="18"/>
                    <a:pt x="529" y="18"/>
                    <a:pt x="529" y="18"/>
                  </a:cubicBezTo>
                  <a:cubicBezTo>
                    <a:pt x="528" y="18"/>
                    <a:pt x="527" y="17"/>
                    <a:pt x="526" y="16"/>
                  </a:cubicBezTo>
                  <a:cubicBezTo>
                    <a:pt x="526" y="17"/>
                    <a:pt x="525" y="17"/>
                    <a:pt x="525" y="17"/>
                  </a:cubicBezTo>
                  <a:cubicBezTo>
                    <a:pt x="522" y="19"/>
                    <a:pt x="520" y="17"/>
                    <a:pt x="519" y="17"/>
                  </a:cubicBezTo>
                  <a:cubicBezTo>
                    <a:pt x="518" y="16"/>
                    <a:pt x="518" y="15"/>
                    <a:pt x="518" y="15"/>
                  </a:cubicBezTo>
                  <a:cubicBezTo>
                    <a:pt x="517" y="14"/>
                    <a:pt x="517" y="14"/>
                    <a:pt x="517" y="14"/>
                  </a:cubicBezTo>
                  <a:cubicBezTo>
                    <a:pt x="516" y="14"/>
                    <a:pt x="514" y="14"/>
                    <a:pt x="512" y="12"/>
                  </a:cubicBezTo>
                  <a:cubicBezTo>
                    <a:pt x="511" y="11"/>
                    <a:pt x="511" y="9"/>
                    <a:pt x="511" y="8"/>
                  </a:cubicBezTo>
                  <a:cubicBezTo>
                    <a:pt x="511" y="7"/>
                    <a:pt x="511" y="7"/>
                    <a:pt x="509" y="6"/>
                  </a:cubicBezTo>
                  <a:cubicBezTo>
                    <a:pt x="509" y="6"/>
                    <a:pt x="508" y="5"/>
                    <a:pt x="507" y="7"/>
                  </a:cubicBezTo>
                  <a:cubicBezTo>
                    <a:pt x="505" y="9"/>
                    <a:pt x="504" y="11"/>
                    <a:pt x="505" y="14"/>
                  </a:cubicBezTo>
                  <a:cubicBezTo>
                    <a:pt x="506" y="16"/>
                    <a:pt x="507" y="19"/>
                    <a:pt x="508" y="21"/>
                  </a:cubicBezTo>
                  <a:cubicBezTo>
                    <a:pt x="508" y="22"/>
                    <a:pt x="509" y="24"/>
                    <a:pt x="507" y="26"/>
                  </a:cubicBezTo>
                  <a:cubicBezTo>
                    <a:pt x="507" y="26"/>
                    <a:pt x="506" y="27"/>
                    <a:pt x="504" y="27"/>
                  </a:cubicBezTo>
                  <a:cubicBezTo>
                    <a:pt x="504" y="30"/>
                    <a:pt x="503" y="32"/>
                    <a:pt x="499" y="32"/>
                  </a:cubicBezTo>
                  <a:cubicBezTo>
                    <a:pt x="498" y="32"/>
                    <a:pt x="497" y="32"/>
                    <a:pt x="496" y="32"/>
                  </a:cubicBezTo>
                  <a:cubicBezTo>
                    <a:pt x="495" y="32"/>
                    <a:pt x="494" y="33"/>
                    <a:pt x="492" y="33"/>
                  </a:cubicBezTo>
                  <a:cubicBezTo>
                    <a:pt x="456" y="32"/>
                    <a:pt x="420" y="32"/>
                    <a:pt x="384" y="32"/>
                  </a:cubicBezTo>
                  <a:cubicBezTo>
                    <a:pt x="329" y="33"/>
                    <a:pt x="275" y="33"/>
                    <a:pt x="220" y="32"/>
                  </a:cubicBezTo>
                  <a:cubicBezTo>
                    <a:pt x="220" y="32"/>
                    <a:pt x="219" y="33"/>
                    <a:pt x="218" y="33"/>
                  </a:cubicBezTo>
                  <a:cubicBezTo>
                    <a:pt x="217" y="33"/>
                    <a:pt x="215" y="33"/>
                    <a:pt x="214" y="33"/>
                  </a:cubicBezTo>
                  <a:cubicBezTo>
                    <a:pt x="210" y="33"/>
                    <a:pt x="208" y="31"/>
                    <a:pt x="207" y="28"/>
                  </a:cubicBezTo>
                  <a:cubicBezTo>
                    <a:pt x="205" y="27"/>
                    <a:pt x="205" y="27"/>
                    <a:pt x="204" y="26"/>
                  </a:cubicBezTo>
                  <a:cubicBezTo>
                    <a:pt x="203" y="24"/>
                    <a:pt x="204" y="22"/>
                    <a:pt x="204" y="21"/>
                  </a:cubicBezTo>
                  <a:cubicBezTo>
                    <a:pt x="204" y="20"/>
                    <a:pt x="204" y="20"/>
                    <a:pt x="204" y="20"/>
                  </a:cubicBezTo>
                  <a:cubicBezTo>
                    <a:pt x="205" y="18"/>
                    <a:pt x="205" y="17"/>
                    <a:pt x="206" y="15"/>
                  </a:cubicBezTo>
                  <a:cubicBezTo>
                    <a:pt x="206" y="15"/>
                    <a:pt x="206" y="14"/>
                    <a:pt x="206" y="14"/>
                  </a:cubicBezTo>
                  <a:cubicBezTo>
                    <a:pt x="207" y="12"/>
                    <a:pt x="206" y="8"/>
                    <a:pt x="204" y="7"/>
                  </a:cubicBezTo>
                  <a:cubicBezTo>
                    <a:pt x="203" y="6"/>
                    <a:pt x="202" y="6"/>
                    <a:pt x="202" y="6"/>
                  </a:cubicBezTo>
                  <a:cubicBezTo>
                    <a:pt x="201" y="6"/>
                    <a:pt x="201" y="6"/>
                    <a:pt x="201" y="6"/>
                  </a:cubicBezTo>
                  <a:cubicBezTo>
                    <a:pt x="200" y="11"/>
                    <a:pt x="198" y="14"/>
                    <a:pt x="194" y="15"/>
                  </a:cubicBezTo>
                  <a:cubicBezTo>
                    <a:pt x="194" y="15"/>
                    <a:pt x="194" y="16"/>
                    <a:pt x="194" y="16"/>
                  </a:cubicBezTo>
                  <a:cubicBezTo>
                    <a:pt x="193" y="16"/>
                    <a:pt x="193" y="16"/>
                    <a:pt x="193" y="16"/>
                  </a:cubicBezTo>
                  <a:cubicBezTo>
                    <a:pt x="192" y="17"/>
                    <a:pt x="190" y="19"/>
                    <a:pt x="187" y="18"/>
                  </a:cubicBezTo>
                  <a:cubicBezTo>
                    <a:pt x="186" y="18"/>
                    <a:pt x="186" y="17"/>
                    <a:pt x="185" y="17"/>
                  </a:cubicBezTo>
                  <a:cubicBezTo>
                    <a:pt x="185" y="17"/>
                    <a:pt x="184" y="17"/>
                    <a:pt x="184" y="17"/>
                  </a:cubicBezTo>
                  <a:cubicBezTo>
                    <a:pt x="183" y="18"/>
                    <a:pt x="183" y="18"/>
                    <a:pt x="183" y="20"/>
                  </a:cubicBezTo>
                  <a:cubicBezTo>
                    <a:pt x="183" y="21"/>
                    <a:pt x="183" y="22"/>
                    <a:pt x="182" y="23"/>
                  </a:cubicBezTo>
                  <a:cubicBezTo>
                    <a:pt x="181" y="25"/>
                    <a:pt x="181" y="26"/>
                    <a:pt x="182" y="28"/>
                  </a:cubicBezTo>
                  <a:cubicBezTo>
                    <a:pt x="182" y="29"/>
                    <a:pt x="182" y="30"/>
                    <a:pt x="182" y="30"/>
                  </a:cubicBezTo>
                  <a:cubicBezTo>
                    <a:pt x="183" y="35"/>
                    <a:pt x="182" y="38"/>
                    <a:pt x="181" y="42"/>
                  </a:cubicBezTo>
                  <a:cubicBezTo>
                    <a:pt x="180" y="43"/>
                    <a:pt x="180" y="45"/>
                    <a:pt x="180" y="47"/>
                  </a:cubicBezTo>
                  <a:cubicBezTo>
                    <a:pt x="179" y="48"/>
                    <a:pt x="178" y="49"/>
                    <a:pt x="178" y="50"/>
                  </a:cubicBezTo>
                  <a:cubicBezTo>
                    <a:pt x="177" y="51"/>
                    <a:pt x="177" y="51"/>
                    <a:pt x="177" y="51"/>
                  </a:cubicBezTo>
                  <a:cubicBezTo>
                    <a:pt x="174" y="54"/>
                    <a:pt x="171" y="58"/>
                    <a:pt x="167" y="62"/>
                  </a:cubicBezTo>
                  <a:cubicBezTo>
                    <a:pt x="163" y="65"/>
                    <a:pt x="158" y="67"/>
                    <a:pt x="152" y="67"/>
                  </a:cubicBezTo>
                  <a:cubicBezTo>
                    <a:pt x="152" y="67"/>
                    <a:pt x="152" y="67"/>
                    <a:pt x="152" y="67"/>
                  </a:cubicBezTo>
                  <a:cubicBezTo>
                    <a:pt x="151" y="65"/>
                    <a:pt x="151" y="65"/>
                    <a:pt x="151" y="65"/>
                  </a:cubicBezTo>
                  <a:cubicBezTo>
                    <a:pt x="151" y="67"/>
                    <a:pt x="151" y="67"/>
                    <a:pt x="151" y="67"/>
                  </a:cubicBezTo>
                  <a:cubicBezTo>
                    <a:pt x="150" y="67"/>
                    <a:pt x="147" y="67"/>
                    <a:pt x="146" y="65"/>
                  </a:cubicBezTo>
                  <a:cubicBezTo>
                    <a:pt x="144" y="66"/>
                    <a:pt x="143" y="66"/>
                    <a:pt x="142" y="65"/>
                  </a:cubicBezTo>
                  <a:cubicBezTo>
                    <a:pt x="141" y="67"/>
                    <a:pt x="140" y="68"/>
                    <a:pt x="137" y="68"/>
                  </a:cubicBezTo>
                  <a:cubicBezTo>
                    <a:pt x="127" y="67"/>
                    <a:pt x="127" y="67"/>
                    <a:pt x="127" y="67"/>
                  </a:cubicBezTo>
                  <a:cubicBezTo>
                    <a:pt x="121" y="67"/>
                    <a:pt x="115" y="67"/>
                    <a:pt x="108" y="66"/>
                  </a:cubicBezTo>
                  <a:cubicBezTo>
                    <a:pt x="108" y="66"/>
                    <a:pt x="106" y="66"/>
                    <a:pt x="105" y="65"/>
                  </a:cubicBezTo>
                  <a:cubicBezTo>
                    <a:pt x="104" y="64"/>
                    <a:pt x="104" y="62"/>
                    <a:pt x="104" y="61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3" y="62"/>
                    <a:pt x="101" y="62"/>
                    <a:pt x="100" y="62"/>
                  </a:cubicBezTo>
                  <a:cubicBezTo>
                    <a:pt x="98" y="62"/>
                    <a:pt x="97" y="61"/>
                    <a:pt x="96" y="60"/>
                  </a:cubicBezTo>
                  <a:cubicBezTo>
                    <a:pt x="96" y="60"/>
                    <a:pt x="96" y="60"/>
                    <a:pt x="96" y="60"/>
                  </a:cubicBezTo>
                  <a:cubicBezTo>
                    <a:pt x="96" y="61"/>
                    <a:pt x="96" y="62"/>
                    <a:pt x="97" y="63"/>
                  </a:cubicBezTo>
                  <a:cubicBezTo>
                    <a:pt x="97" y="64"/>
                    <a:pt x="97" y="65"/>
                    <a:pt x="97" y="66"/>
                  </a:cubicBezTo>
                  <a:cubicBezTo>
                    <a:pt x="98" y="68"/>
                    <a:pt x="97" y="70"/>
                    <a:pt x="96" y="71"/>
                  </a:cubicBezTo>
                  <a:cubicBezTo>
                    <a:pt x="95" y="71"/>
                    <a:pt x="94" y="71"/>
                    <a:pt x="93" y="71"/>
                  </a:cubicBezTo>
                  <a:cubicBezTo>
                    <a:pt x="90" y="71"/>
                    <a:pt x="84" y="70"/>
                    <a:pt x="82" y="68"/>
                  </a:cubicBezTo>
                  <a:cubicBezTo>
                    <a:pt x="82" y="68"/>
                    <a:pt x="81" y="67"/>
                    <a:pt x="81" y="67"/>
                  </a:cubicBezTo>
                  <a:cubicBezTo>
                    <a:pt x="81" y="67"/>
                    <a:pt x="81" y="68"/>
                    <a:pt x="80" y="68"/>
                  </a:cubicBezTo>
                  <a:cubicBezTo>
                    <a:pt x="79" y="70"/>
                    <a:pt x="77" y="70"/>
                    <a:pt x="74" y="69"/>
                  </a:cubicBezTo>
                  <a:cubicBezTo>
                    <a:pt x="72" y="69"/>
                    <a:pt x="71" y="67"/>
                    <a:pt x="70" y="6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8" y="68"/>
                    <a:pt x="66" y="68"/>
                    <a:pt x="64" y="68"/>
                  </a:cubicBezTo>
                  <a:cubicBezTo>
                    <a:pt x="60" y="68"/>
                    <a:pt x="58" y="65"/>
                    <a:pt x="57" y="63"/>
                  </a:cubicBezTo>
                  <a:cubicBezTo>
                    <a:pt x="57" y="63"/>
                    <a:pt x="57" y="63"/>
                    <a:pt x="57" y="63"/>
                  </a:cubicBezTo>
                  <a:cubicBezTo>
                    <a:pt x="57" y="63"/>
                    <a:pt x="57" y="64"/>
                    <a:pt x="56" y="64"/>
                  </a:cubicBezTo>
                  <a:cubicBezTo>
                    <a:pt x="56" y="65"/>
                    <a:pt x="55" y="66"/>
                    <a:pt x="53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49" y="66"/>
                    <a:pt x="47" y="65"/>
                    <a:pt x="46" y="62"/>
                  </a:cubicBezTo>
                  <a:cubicBezTo>
                    <a:pt x="46" y="61"/>
                    <a:pt x="46" y="61"/>
                    <a:pt x="45" y="61"/>
                  </a:cubicBezTo>
                  <a:cubicBezTo>
                    <a:pt x="44" y="63"/>
                    <a:pt x="42" y="64"/>
                    <a:pt x="37" y="62"/>
                  </a:cubicBezTo>
                  <a:cubicBezTo>
                    <a:pt x="35" y="61"/>
                    <a:pt x="35" y="60"/>
                    <a:pt x="34" y="59"/>
                  </a:cubicBezTo>
                  <a:cubicBezTo>
                    <a:pt x="34" y="58"/>
                    <a:pt x="34" y="58"/>
                    <a:pt x="33" y="57"/>
                  </a:cubicBezTo>
                  <a:cubicBezTo>
                    <a:pt x="33" y="58"/>
                    <a:pt x="33" y="58"/>
                    <a:pt x="32" y="59"/>
                  </a:cubicBezTo>
                  <a:cubicBezTo>
                    <a:pt x="32" y="59"/>
                    <a:pt x="31" y="60"/>
                    <a:pt x="30" y="60"/>
                  </a:cubicBezTo>
                  <a:cubicBezTo>
                    <a:pt x="28" y="60"/>
                    <a:pt x="27" y="60"/>
                    <a:pt x="25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3" y="58"/>
                    <a:pt x="22" y="58"/>
                    <a:pt x="22" y="58"/>
                  </a:cubicBezTo>
                  <a:cubicBezTo>
                    <a:pt x="21" y="58"/>
                    <a:pt x="19" y="57"/>
                    <a:pt x="19" y="55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3"/>
                    <a:pt x="18" y="53"/>
                  </a:cubicBezTo>
                  <a:cubicBezTo>
                    <a:pt x="18" y="56"/>
                    <a:pt x="15" y="57"/>
                    <a:pt x="14" y="58"/>
                  </a:cubicBezTo>
                  <a:cubicBezTo>
                    <a:pt x="13" y="58"/>
                    <a:pt x="12" y="59"/>
                    <a:pt x="12" y="59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2" y="62"/>
                    <a:pt x="12" y="64"/>
                    <a:pt x="11" y="65"/>
                  </a:cubicBezTo>
                  <a:cubicBezTo>
                    <a:pt x="11" y="66"/>
                    <a:pt x="9" y="67"/>
                    <a:pt x="6" y="67"/>
                  </a:cubicBezTo>
                  <a:cubicBezTo>
                    <a:pt x="7" y="69"/>
                    <a:pt x="8" y="69"/>
                    <a:pt x="9" y="70"/>
                  </a:cubicBezTo>
                  <a:cubicBezTo>
                    <a:pt x="12" y="71"/>
                    <a:pt x="16" y="73"/>
                    <a:pt x="19" y="75"/>
                  </a:cubicBezTo>
                  <a:cubicBezTo>
                    <a:pt x="23" y="77"/>
                    <a:pt x="27" y="79"/>
                    <a:pt x="32" y="81"/>
                  </a:cubicBezTo>
                  <a:cubicBezTo>
                    <a:pt x="35" y="82"/>
                    <a:pt x="35" y="84"/>
                    <a:pt x="35" y="85"/>
                  </a:cubicBezTo>
                  <a:cubicBezTo>
                    <a:pt x="35" y="85"/>
                    <a:pt x="35" y="86"/>
                    <a:pt x="35" y="86"/>
                  </a:cubicBezTo>
                  <a:cubicBezTo>
                    <a:pt x="35" y="86"/>
                    <a:pt x="36" y="86"/>
                    <a:pt x="37" y="86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41" y="86"/>
                    <a:pt x="42" y="89"/>
                    <a:pt x="42" y="90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3" y="90"/>
                    <a:pt x="44" y="90"/>
                    <a:pt x="44" y="90"/>
                  </a:cubicBezTo>
                  <a:cubicBezTo>
                    <a:pt x="45" y="91"/>
                    <a:pt x="47" y="91"/>
                    <a:pt x="47" y="93"/>
                  </a:cubicBezTo>
                  <a:cubicBezTo>
                    <a:pt x="48" y="95"/>
                    <a:pt x="49" y="95"/>
                    <a:pt x="51" y="96"/>
                  </a:cubicBezTo>
                  <a:cubicBezTo>
                    <a:pt x="53" y="97"/>
                    <a:pt x="55" y="97"/>
                    <a:pt x="56" y="99"/>
                  </a:cubicBezTo>
                  <a:cubicBezTo>
                    <a:pt x="59" y="100"/>
                    <a:pt x="60" y="102"/>
                    <a:pt x="60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64" y="103"/>
                    <a:pt x="65" y="104"/>
                    <a:pt x="65" y="106"/>
                  </a:cubicBezTo>
                  <a:cubicBezTo>
                    <a:pt x="65" y="106"/>
                    <a:pt x="65" y="106"/>
                    <a:pt x="67" y="106"/>
                  </a:cubicBezTo>
                  <a:cubicBezTo>
                    <a:pt x="68" y="107"/>
                    <a:pt x="70" y="108"/>
                    <a:pt x="71" y="110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 dirty="0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97BF3B0C-2996-4E3C-9197-B99954C0B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1938"/>
              <a:ext cx="130" cy="183"/>
            </a:xfrm>
            <a:custGeom>
              <a:avLst/>
              <a:gdLst>
                <a:gd name="T0" fmla="*/ 62 w 76"/>
                <a:gd name="T1" fmla="*/ 8 h 106"/>
                <a:gd name="T2" fmla="*/ 73 w 76"/>
                <a:gd name="T3" fmla="*/ 32 h 106"/>
                <a:gd name="T4" fmla="*/ 70 w 76"/>
                <a:gd name="T5" fmla="*/ 32 h 106"/>
                <a:gd name="T6" fmla="*/ 60 w 76"/>
                <a:gd name="T7" fmla="*/ 11 h 106"/>
                <a:gd name="T8" fmla="*/ 37 w 76"/>
                <a:gd name="T9" fmla="*/ 3 h 106"/>
                <a:gd name="T10" fmla="*/ 14 w 76"/>
                <a:gd name="T11" fmla="*/ 9 h 106"/>
                <a:gd name="T12" fmla="*/ 5 w 76"/>
                <a:gd name="T13" fmla="*/ 25 h 106"/>
                <a:gd name="T14" fmla="*/ 17 w 76"/>
                <a:gd name="T15" fmla="*/ 41 h 106"/>
                <a:gd name="T16" fmla="*/ 38 w 76"/>
                <a:gd name="T17" fmla="*/ 48 h 106"/>
                <a:gd name="T18" fmla="*/ 64 w 76"/>
                <a:gd name="T19" fmla="*/ 57 h 106"/>
                <a:gd name="T20" fmla="*/ 76 w 76"/>
                <a:gd name="T21" fmla="*/ 78 h 106"/>
                <a:gd name="T22" fmla="*/ 65 w 76"/>
                <a:gd name="T23" fmla="*/ 99 h 106"/>
                <a:gd name="T24" fmla="*/ 38 w 76"/>
                <a:gd name="T25" fmla="*/ 106 h 106"/>
                <a:gd name="T26" fmla="*/ 12 w 76"/>
                <a:gd name="T27" fmla="*/ 97 h 106"/>
                <a:gd name="T28" fmla="*/ 0 w 76"/>
                <a:gd name="T29" fmla="*/ 70 h 106"/>
                <a:gd name="T30" fmla="*/ 3 w 76"/>
                <a:gd name="T31" fmla="*/ 70 h 106"/>
                <a:gd name="T32" fmla="*/ 14 w 76"/>
                <a:gd name="T33" fmla="*/ 94 h 106"/>
                <a:gd name="T34" fmla="*/ 38 w 76"/>
                <a:gd name="T35" fmla="*/ 102 h 106"/>
                <a:gd name="T36" fmla="*/ 63 w 76"/>
                <a:gd name="T37" fmla="*/ 96 h 106"/>
                <a:gd name="T38" fmla="*/ 72 w 76"/>
                <a:gd name="T39" fmla="*/ 78 h 106"/>
                <a:gd name="T40" fmla="*/ 61 w 76"/>
                <a:gd name="T41" fmla="*/ 60 h 106"/>
                <a:gd name="T42" fmla="*/ 37 w 76"/>
                <a:gd name="T43" fmla="*/ 51 h 106"/>
                <a:gd name="T44" fmla="*/ 14 w 76"/>
                <a:gd name="T45" fmla="*/ 44 h 106"/>
                <a:gd name="T46" fmla="*/ 2 w 76"/>
                <a:gd name="T47" fmla="*/ 25 h 106"/>
                <a:gd name="T48" fmla="*/ 13 w 76"/>
                <a:gd name="T49" fmla="*/ 6 h 106"/>
                <a:gd name="T50" fmla="*/ 37 w 76"/>
                <a:gd name="T51" fmla="*/ 0 h 106"/>
                <a:gd name="T52" fmla="*/ 62 w 76"/>
                <a:gd name="T5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6" h="106">
                  <a:moveTo>
                    <a:pt x="62" y="8"/>
                  </a:moveTo>
                  <a:cubicBezTo>
                    <a:pt x="69" y="14"/>
                    <a:pt x="72" y="22"/>
                    <a:pt x="73" y="32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69" y="23"/>
                    <a:pt x="66" y="16"/>
                    <a:pt x="60" y="11"/>
                  </a:cubicBezTo>
                  <a:cubicBezTo>
                    <a:pt x="55" y="6"/>
                    <a:pt x="47" y="3"/>
                    <a:pt x="37" y="3"/>
                  </a:cubicBezTo>
                  <a:cubicBezTo>
                    <a:pt x="27" y="3"/>
                    <a:pt x="20" y="5"/>
                    <a:pt x="14" y="9"/>
                  </a:cubicBezTo>
                  <a:cubicBezTo>
                    <a:pt x="8" y="12"/>
                    <a:pt x="5" y="18"/>
                    <a:pt x="5" y="25"/>
                  </a:cubicBezTo>
                  <a:cubicBezTo>
                    <a:pt x="5" y="32"/>
                    <a:pt x="9" y="37"/>
                    <a:pt x="17" y="41"/>
                  </a:cubicBezTo>
                  <a:cubicBezTo>
                    <a:pt x="20" y="43"/>
                    <a:pt x="27" y="45"/>
                    <a:pt x="38" y="48"/>
                  </a:cubicBezTo>
                  <a:cubicBezTo>
                    <a:pt x="50" y="51"/>
                    <a:pt x="59" y="54"/>
                    <a:pt x="64" y="57"/>
                  </a:cubicBezTo>
                  <a:cubicBezTo>
                    <a:pt x="72" y="62"/>
                    <a:pt x="76" y="69"/>
                    <a:pt x="76" y="78"/>
                  </a:cubicBezTo>
                  <a:cubicBezTo>
                    <a:pt x="76" y="87"/>
                    <a:pt x="72" y="94"/>
                    <a:pt x="65" y="99"/>
                  </a:cubicBezTo>
                  <a:cubicBezTo>
                    <a:pt x="58" y="103"/>
                    <a:pt x="49" y="106"/>
                    <a:pt x="38" y="106"/>
                  </a:cubicBezTo>
                  <a:cubicBezTo>
                    <a:pt x="27" y="106"/>
                    <a:pt x="18" y="103"/>
                    <a:pt x="12" y="97"/>
                  </a:cubicBezTo>
                  <a:cubicBezTo>
                    <a:pt x="5" y="91"/>
                    <a:pt x="1" y="82"/>
                    <a:pt x="0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81"/>
                    <a:pt x="8" y="89"/>
                    <a:pt x="14" y="94"/>
                  </a:cubicBezTo>
                  <a:cubicBezTo>
                    <a:pt x="20" y="100"/>
                    <a:pt x="28" y="102"/>
                    <a:pt x="38" y="102"/>
                  </a:cubicBezTo>
                  <a:cubicBezTo>
                    <a:pt x="48" y="102"/>
                    <a:pt x="56" y="100"/>
                    <a:pt x="63" y="96"/>
                  </a:cubicBezTo>
                  <a:cubicBezTo>
                    <a:pt x="69" y="91"/>
                    <a:pt x="72" y="86"/>
                    <a:pt x="72" y="78"/>
                  </a:cubicBezTo>
                  <a:cubicBezTo>
                    <a:pt x="72" y="70"/>
                    <a:pt x="69" y="64"/>
                    <a:pt x="61" y="60"/>
                  </a:cubicBezTo>
                  <a:cubicBezTo>
                    <a:pt x="57" y="57"/>
                    <a:pt x="49" y="54"/>
                    <a:pt x="37" y="51"/>
                  </a:cubicBezTo>
                  <a:cubicBezTo>
                    <a:pt x="25" y="48"/>
                    <a:pt x="18" y="46"/>
                    <a:pt x="14" y="44"/>
                  </a:cubicBezTo>
                  <a:cubicBezTo>
                    <a:pt x="6" y="39"/>
                    <a:pt x="2" y="33"/>
                    <a:pt x="2" y="25"/>
                  </a:cubicBezTo>
                  <a:cubicBezTo>
                    <a:pt x="2" y="17"/>
                    <a:pt x="6" y="10"/>
                    <a:pt x="13" y="6"/>
                  </a:cubicBezTo>
                  <a:cubicBezTo>
                    <a:pt x="19" y="2"/>
                    <a:pt x="27" y="0"/>
                    <a:pt x="37" y="0"/>
                  </a:cubicBezTo>
                  <a:cubicBezTo>
                    <a:pt x="48" y="0"/>
                    <a:pt x="56" y="3"/>
                    <a:pt x="62" y="8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33607F33-6E41-4F77-B07C-0191196067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9" y="1942"/>
              <a:ext cx="96" cy="179"/>
            </a:xfrm>
            <a:custGeom>
              <a:avLst/>
              <a:gdLst>
                <a:gd name="T0" fmla="*/ 53 w 56"/>
                <a:gd name="T1" fmla="*/ 0 h 104"/>
                <a:gd name="T2" fmla="*/ 56 w 56"/>
                <a:gd name="T3" fmla="*/ 0 h 104"/>
                <a:gd name="T4" fmla="*/ 56 w 56"/>
                <a:gd name="T5" fmla="*/ 70 h 104"/>
                <a:gd name="T6" fmla="*/ 50 w 56"/>
                <a:gd name="T7" fmla="*/ 94 h 104"/>
                <a:gd name="T8" fmla="*/ 27 w 56"/>
                <a:gd name="T9" fmla="*/ 104 h 104"/>
                <a:gd name="T10" fmla="*/ 8 w 56"/>
                <a:gd name="T11" fmla="*/ 97 h 104"/>
                <a:gd name="T12" fmla="*/ 0 w 56"/>
                <a:gd name="T13" fmla="*/ 75 h 104"/>
                <a:gd name="T14" fmla="*/ 0 w 56"/>
                <a:gd name="T15" fmla="*/ 70 h 104"/>
                <a:gd name="T16" fmla="*/ 3 w 56"/>
                <a:gd name="T17" fmla="*/ 70 h 104"/>
                <a:gd name="T18" fmla="*/ 3 w 56"/>
                <a:gd name="T19" fmla="*/ 75 h 104"/>
                <a:gd name="T20" fmla="*/ 27 w 56"/>
                <a:gd name="T21" fmla="*/ 100 h 104"/>
                <a:gd name="T22" fmla="*/ 47 w 56"/>
                <a:gd name="T23" fmla="*/ 92 h 104"/>
                <a:gd name="T24" fmla="*/ 53 w 56"/>
                <a:gd name="T25" fmla="*/ 70 h 104"/>
                <a:gd name="T26" fmla="*/ 53 w 56"/>
                <a:gd name="T2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104">
                  <a:moveTo>
                    <a:pt x="53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6" y="80"/>
                    <a:pt x="54" y="88"/>
                    <a:pt x="50" y="94"/>
                  </a:cubicBezTo>
                  <a:cubicBezTo>
                    <a:pt x="45" y="100"/>
                    <a:pt x="37" y="104"/>
                    <a:pt x="27" y="104"/>
                  </a:cubicBezTo>
                  <a:cubicBezTo>
                    <a:pt x="19" y="104"/>
                    <a:pt x="12" y="101"/>
                    <a:pt x="8" y="97"/>
                  </a:cubicBezTo>
                  <a:cubicBezTo>
                    <a:pt x="2" y="92"/>
                    <a:pt x="0" y="84"/>
                    <a:pt x="0" y="75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3" y="92"/>
                    <a:pt x="11" y="100"/>
                    <a:pt x="27" y="100"/>
                  </a:cubicBezTo>
                  <a:cubicBezTo>
                    <a:pt x="36" y="100"/>
                    <a:pt x="43" y="97"/>
                    <a:pt x="47" y="92"/>
                  </a:cubicBezTo>
                  <a:cubicBezTo>
                    <a:pt x="51" y="87"/>
                    <a:pt x="53" y="80"/>
                    <a:pt x="53" y="70"/>
                  </a:cubicBezTo>
                  <a:lnTo>
                    <a:pt x="53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D9DDD19D-56CA-449A-B665-7D6A6A743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" y="1942"/>
              <a:ext cx="142" cy="175"/>
            </a:xfrm>
            <a:custGeom>
              <a:avLst/>
              <a:gdLst>
                <a:gd name="T0" fmla="*/ 0 w 142"/>
                <a:gd name="T1" fmla="*/ 0 h 175"/>
                <a:gd name="T2" fmla="*/ 142 w 142"/>
                <a:gd name="T3" fmla="*/ 0 h 175"/>
                <a:gd name="T4" fmla="*/ 142 w 142"/>
                <a:gd name="T5" fmla="*/ 5 h 175"/>
                <a:gd name="T6" fmla="*/ 73 w 142"/>
                <a:gd name="T7" fmla="*/ 5 h 175"/>
                <a:gd name="T8" fmla="*/ 73 w 142"/>
                <a:gd name="T9" fmla="*/ 175 h 175"/>
                <a:gd name="T10" fmla="*/ 68 w 142"/>
                <a:gd name="T11" fmla="*/ 175 h 175"/>
                <a:gd name="T12" fmla="*/ 68 w 142"/>
                <a:gd name="T13" fmla="*/ 5 h 175"/>
                <a:gd name="T14" fmla="*/ 0 w 142"/>
                <a:gd name="T15" fmla="*/ 5 h 175"/>
                <a:gd name="T16" fmla="*/ 0 w 142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175">
                  <a:moveTo>
                    <a:pt x="0" y="0"/>
                  </a:moveTo>
                  <a:lnTo>
                    <a:pt x="142" y="0"/>
                  </a:lnTo>
                  <a:lnTo>
                    <a:pt x="142" y="5"/>
                  </a:lnTo>
                  <a:lnTo>
                    <a:pt x="73" y="5"/>
                  </a:lnTo>
                  <a:lnTo>
                    <a:pt x="73" y="175"/>
                  </a:lnTo>
                  <a:lnTo>
                    <a:pt x="68" y="175"/>
                  </a:lnTo>
                  <a:lnTo>
                    <a:pt x="68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68515AFF-DDC5-4281-8B42-EC4F76131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3" y="1942"/>
              <a:ext cx="130" cy="179"/>
            </a:xfrm>
            <a:custGeom>
              <a:avLst/>
              <a:gdLst>
                <a:gd name="T0" fmla="*/ 0 w 76"/>
                <a:gd name="T1" fmla="*/ 0 h 104"/>
                <a:gd name="T2" fmla="*/ 4 w 76"/>
                <a:gd name="T3" fmla="*/ 0 h 104"/>
                <a:gd name="T4" fmla="*/ 4 w 76"/>
                <a:gd name="T5" fmla="*/ 62 h 104"/>
                <a:gd name="T6" fmla="*/ 12 w 76"/>
                <a:gd name="T7" fmla="*/ 90 h 104"/>
                <a:gd name="T8" fmla="*/ 38 w 76"/>
                <a:gd name="T9" fmla="*/ 100 h 104"/>
                <a:gd name="T10" fmla="*/ 65 w 76"/>
                <a:gd name="T11" fmla="*/ 90 h 104"/>
                <a:gd name="T12" fmla="*/ 73 w 76"/>
                <a:gd name="T13" fmla="*/ 62 h 104"/>
                <a:gd name="T14" fmla="*/ 73 w 76"/>
                <a:gd name="T15" fmla="*/ 0 h 104"/>
                <a:gd name="T16" fmla="*/ 76 w 76"/>
                <a:gd name="T17" fmla="*/ 0 h 104"/>
                <a:gd name="T18" fmla="*/ 76 w 76"/>
                <a:gd name="T19" fmla="*/ 62 h 104"/>
                <a:gd name="T20" fmla="*/ 68 w 76"/>
                <a:gd name="T21" fmla="*/ 92 h 104"/>
                <a:gd name="T22" fmla="*/ 38 w 76"/>
                <a:gd name="T23" fmla="*/ 104 h 104"/>
                <a:gd name="T24" fmla="*/ 9 w 76"/>
                <a:gd name="T25" fmla="*/ 92 h 104"/>
                <a:gd name="T26" fmla="*/ 0 w 76"/>
                <a:gd name="T27" fmla="*/ 62 h 104"/>
                <a:gd name="T28" fmla="*/ 0 w 76"/>
                <a:gd name="T2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104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4" y="74"/>
                    <a:pt x="6" y="83"/>
                    <a:pt x="12" y="90"/>
                  </a:cubicBezTo>
                  <a:cubicBezTo>
                    <a:pt x="17" y="97"/>
                    <a:pt x="26" y="100"/>
                    <a:pt x="38" y="100"/>
                  </a:cubicBezTo>
                  <a:cubicBezTo>
                    <a:pt x="50" y="100"/>
                    <a:pt x="59" y="97"/>
                    <a:pt x="65" y="90"/>
                  </a:cubicBezTo>
                  <a:cubicBezTo>
                    <a:pt x="70" y="83"/>
                    <a:pt x="73" y="74"/>
                    <a:pt x="73" y="62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76" y="75"/>
                    <a:pt x="73" y="85"/>
                    <a:pt x="68" y="92"/>
                  </a:cubicBezTo>
                  <a:cubicBezTo>
                    <a:pt x="61" y="100"/>
                    <a:pt x="52" y="104"/>
                    <a:pt x="38" y="104"/>
                  </a:cubicBezTo>
                  <a:cubicBezTo>
                    <a:pt x="25" y="104"/>
                    <a:pt x="15" y="100"/>
                    <a:pt x="9" y="92"/>
                  </a:cubicBezTo>
                  <a:cubicBezTo>
                    <a:pt x="3" y="85"/>
                    <a:pt x="0" y="75"/>
                    <a:pt x="0" y="6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</p:grp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37D81D32-62A0-4EBC-B30C-83A3A78BEE3C}"/>
              </a:ext>
            </a:extLst>
          </p:cNvPr>
          <p:cNvCxnSpPr>
            <a:cxnSpLocks/>
            <a:stCxn id="12" idx="36"/>
          </p:cNvCxnSpPr>
          <p:nvPr userDrawn="1"/>
        </p:nvCxnSpPr>
        <p:spPr>
          <a:xfrm flipH="1" flipV="1">
            <a:off x="3" y="751684"/>
            <a:ext cx="7096996" cy="97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537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  <p:sldLayoutId id="214748367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jp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jpg"/><Relationship Id="rId10" Type="http://schemas.openxmlformats.org/officeDocument/2006/relationships/image" Target="../media/image14.png"/><Relationship Id="rId4" Type="http://schemas.openxmlformats.org/officeDocument/2006/relationships/image" Target="../media/image8.jpg"/><Relationship Id="rId9" Type="http://schemas.openxmlformats.org/officeDocument/2006/relationships/image" Target="../media/image13.svg"/><Relationship Id="rId14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sv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jp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6A57DAF-631F-4A44-86D0-529860589255}"/>
              </a:ext>
            </a:extLst>
          </p:cNvPr>
          <p:cNvSpPr/>
          <p:nvPr/>
        </p:nvSpPr>
        <p:spPr>
          <a:xfrm>
            <a:off x="1" y="6296878"/>
            <a:ext cx="9166227" cy="5611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54" name="图片 53" descr="图片包含 建筑物&#10;&#10;自动生成的说明">
            <a:extLst>
              <a:ext uri="{FF2B5EF4-FFF2-40B4-BE49-F238E27FC236}">
                <a16:creationId xmlns:a16="http://schemas.microsoft.com/office/drawing/2014/main" id="{0F943C2B-A008-4525-9A02-8FACF5A4AE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20000"/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958"/>
          <a:stretch/>
        </p:blipFill>
        <p:spPr>
          <a:xfrm>
            <a:off x="-75626" y="3769215"/>
            <a:ext cx="9219626" cy="308878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254623B6-0942-4EEC-8E77-97957BADAAE4}"/>
              </a:ext>
            </a:extLst>
          </p:cNvPr>
          <p:cNvSpPr/>
          <p:nvPr/>
        </p:nvSpPr>
        <p:spPr>
          <a:xfrm>
            <a:off x="-2" y="1109860"/>
            <a:ext cx="9144000" cy="2479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E424EFE0-6DEB-487F-AC9A-DD1D508E99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218" y="1300755"/>
            <a:ext cx="8648054" cy="2101138"/>
          </a:xfrm>
        </p:spPr>
        <p:txBody>
          <a:bodyPr anchor="ctr"/>
          <a:lstStyle/>
          <a:p>
            <a:r>
              <a:rPr lang="en-US" altLang="zh-CN" sz="3600" dirty="0" err="1">
                <a:solidFill>
                  <a:schemeClr val="bg1"/>
                </a:solidFill>
              </a:rPr>
              <a:t>DiVE</a:t>
            </a:r>
            <a:r>
              <a:rPr lang="en-US" altLang="zh-CN" sz="3600" dirty="0">
                <a:solidFill>
                  <a:schemeClr val="bg1"/>
                </a:solidFill>
              </a:rPr>
              <a:t>: Differential Video Encoding for Online Edge-assisted Video Analytics on Mobile Agents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EBE2C5C1-9E4D-450E-881E-165D273403C0}"/>
              </a:ext>
            </a:extLst>
          </p:cNvPr>
          <p:cNvCxnSpPr>
            <a:cxnSpLocks/>
          </p:cNvCxnSpPr>
          <p:nvPr/>
        </p:nvCxnSpPr>
        <p:spPr>
          <a:xfrm flipH="1">
            <a:off x="3" y="1074114"/>
            <a:ext cx="913447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4">
            <a:extLst>
              <a:ext uri="{FF2B5EF4-FFF2-40B4-BE49-F238E27FC236}">
                <a16:creationId xmlns:a16="http://schemas.microsoft.com/office/drawing/2014/main" id="{CF05B5EE-6AEC-4EA0-B564-D2162B3915E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596557" y="492302"/>
            <a:ext cx="3547445" cy="561121"/>
            <a:chOff x="768" y="1292"/>
            <a:chExt cx="5241" cy="829"/>
          </a:xfrm>
          <a:solidFill>
            <a:schemeClr val="accent1"/>
          </a:solidFill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0B9EA750-A7AF-4EF7-8C00-B3714E82C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7" y="1292"/>
              <a:ext cx="1742" cy="829"/>
            </a:xfrm>
            <a:custGeom>
              <a:avLst/>
              <a:gdLst>
                <a:gd name="T0" fmla="*/ 1742 w 1742"/>
                <a:gd name="T1" fmla="*/ 829 h 829"/>
                <a:gd name="T2" fmla="*/ 851 w 1742"/>
                <a:gd name="T3" fmla="*/ 829 h 829"/>
                <a:gd name="T4" fmla="*/ 851 w 1742"/>
                <a:gd name="T5" fmla="*/ 9 h 829"/>
                <a:gd name="T6" fmla="*/ 751 w 1742"/>
                <a:gd name="T7" fmla="*/ 9 h 829"/>
                <a:gd name="T8" fmla="*/ 751 w 1742"/>
                <a:gd name="T9" fmla="*/ 24 h 829"/>
                <a:gd name="T10" fmla="*/ 724 w 1742"/>
                <a:gd name="T11" fmla="*/ 24 h 829"/>
                <a:gd name="T12" fmla="*/ 724 w 1742"/>
                <a:gd name="T13" fmla="*/ 9 h 829"/>
                <a:gd name="T14" fmla="*/ 258 w 1742"/>
                <a:gd name="T15" fmla="*/ 9 h 829"/>
                <a:gd name="T16" fmla="*/ 258 w 1742"/>
                <a:gd name="T17" fmla="*/ 24 h 829"/>
                <a:gd name="T18" fmla="*/ 231 w 1742"/>
                <a:gd name="T19" fmla="*/ 24 h 829"/>
                <a:gd name="T20" fmla="*/ 231 w 1742"/>
                <a:gd name="T21" fmla="*/ 9 h 829"/>
                <a:gd name="T22" fmla="*/ 132 w 1742"/>
                <a:gd name="T23" fmla="*/ 9 h 829"/>
                <a:gd name="T24" fmla="*/ 132 w 1742"/>
                <a:gd name="T25" fmla="*/ 829 h 829"/>
                <a:gd name="T26" fmla="*/ 0 w 1742"/>
                <a:gd name="T27" fmla="*/ 829 h 829"/>
                <a:gd name="T28" fmla="*/ 0 w 1742"/>
                <a:gd name="T29" fmla="*/ 820 h 829"/>
                <a:gd name="T30" fmla="*/ 123 w 1742"/>
                <a:gd name="T31" fmla="*/ 820 h 829"/>
                <a:gd name="T32" fmla="*/ 123 w 1742"/>
                <a:gd name="T33" fmla="*/ 0 h 829"/>
                <a:gd name="T34" fmla="*/ 239 w 1742"/>
                <a:gd name="T35" fmla="*/ 0 h 829"/>
                <a:gd name="T36" fmla="*/ 239 w 1742"/>
                <a:gd name="T37" fmla="*/ 14 h 829"/>
                <a:gd name="T38" fmla="*/ 250 w 1742"/>
                <a:gd name="T39" fmla="*/ 14 h 829"/>
                <a:gd name="T40" fmla="*/ 250 w 1742"/>
                <a:gd name="T41" fmla="*/ 0 h 829"/>
                <a:gd name="T42" fmla="*/ 732 w 1742"/>
                <a:gd name="T43" fmla="*/ 0 h 829"/>
                <a:gd name="T44" fmla="*/ 732 w 1742"/>
                <a:gd name="T45" fmla="*/ 14 h 829"/>
                <a:gd name="T46" fmla="*/ 743 w 1742"/>
                <a:gd name="T47" fmla="*/ 14 h 829"/>
                <a:gd name="T48" fmla="*/ 743 w 1742"/>
                <a:gd name="T49" fmla="*/ 0 h 829"/>
                <a:gd name="T50" fmla="*/ 861 w 1742"/>
                <a:gd name="T51" fmla="*/ 0 h 829"/>
                <a:gd name="T52" fmla="*/ 861 w 1742"/>
                <a:gd name="T53" fmla="*/ 820 h 829"/>
                <a:gd name="T54" fmla="*/ 1742 w 1742"/>
                <a:gd name="T55" fmla="*/ 820 h 829"/>
                <a:gd name="T56" fmla="*/ 1742 w 1742"/>
                <a:gd name="T57" fmla="*/ 829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42" h="829">
                  <a:moveTo>
                    <a:pt x="1742" y="829"/>
                  </a:moveTo>
                  <a:lnTo>
                    <a:pt x="851" y="829"/>
                  </a:lnTo>
                  <a:lnTo>
                    <a:pt x="851" y="9"/>
                  </a:lnTo>
                  <a:lnTo>
                    <a:pt x="751" y="9"/>
                  </a:lnTo>
                  <a:lnTo>
                    <a:pt x="751" y="24"/>
                  </a:lnTo>
                  <a:lnTo>
                    <a:pt x="724" y="24"/>
                  </a:lnTo>
                  <a:lnTo>
                    <a:pt x="724" y="9"/>
                  </a:lnTo>
                  <a:lnTo>
                    <a:pt x="258" y="9"/>
                  </a:lnTo>
                  <a:lnTo>
                    <a:pt x="258" y="24"/>
                  </a:lnTo>
                  <a:lnTo>
                    <a:pt x="231" y="24"/>
                  </a:lnTo>
                  <a:lnTo>
                    <a:pt x="231" y="9"/>
                  </a:lnTo>
                  <a:lnTo>
                    <a:pt x="132" y="9"/>
                  </a:lnTo>
                  <a:lnTo>
                    <a:pt x="132" y="829"/>
                  </a:lnTo>
                  <a:lnTo>
                    <a:pt x="0" y="829"/>
                  </a:lnTo>
                  <a:lnTo>
                    <a:pt x="0" y="820"/>
                  </a:lnTo>
                  <a:lnTo>
                    <a:pt x="123" y="820"/>
                  </a:lnTo>
                  <a:lnTo>
                    <a:pt x="123" y="0"/>
                  </a:lnTo>
                  <a:lnTo>
                    <a:pt x="239" y="0"/>
                  </a:lnTo>
                  <a:lnTo>
                    <a:pt x="239" y="14"/>
                  </a:lnTo>
                  <a:lnTo>
                    <a:pt x="250" y="14"/>
                  </a:lnTo>
                  <a:lnTo>
                    <a:pt x="250" y="0"/>
                  </a:lnTo>
                  <a:lnTo>
                    <a:pt x="732" y="0"/>
                  </a:lnTo>
                  <a:lnTo>
                    <a:pt x="732" y="14"/>
                  </a:lnTo>
                  <a:lnTo>
                    <a:pt x="743" y="14"/>
                  </a:lnTo>
                  <a:lnTo>
                    <a:pt x="743" y="0"/>
                  </a:lnTo>
                  <a:lnTo>
                    <a:pt x="861" y="0"/>
                  </a:lnTo>
                  <a:lnTo>
                    <a:pt x="861" y="820"/>
                  </a:lnTo>
                  <a:lnTo>
                    <a:pt x="1742" y="820"/>
                  </a:lnTo>
                  <a:lnTo>
                    <a:pt x="1742" y="829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2E1CE753-4F39-4A8D-A36A-29729AC0C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" y="1471"/>
              <a:ext cx="482" cy="646"/>
            </a:xfrm>
            <a:custGeom>
              <a:avLst/>
              <a:gdLst>
                <a:gd name="T0" fmla="*/ 482 w 482"/>
                <a:gd name="T1" fmla="*/ 646 h 646"/>
                <a:gd name="T2" fmla="*/ 474 w 482"/>
                <a:gd name="T3" fmla="*/ 646 h 646"/>
                <a:gd name="T4" fmla="*/ 474 w 482"/>
                <a:gd name="T5" fmla="*/ 112 h 646"/>
                <a:gd name="T6" fmla="*/ 433 w 482"/>
                <a:gd name="T7" fmla="*/ 112 h 646"/>
                <a:gd name="T8" fmla="*/ 433 w 482"/>
                <a:gd name="T9" fmla="*/ 79 h 646"/>
                <a:gd name="T10" fmla="*/ 364 w 482"/>
                <a:gd name="T11" fmla="*/ 38 h 646"/>
                <a:gd name="T12" fmla="*/ 320 w 482"/>
                <a:gd name="T13" fmla="*/ 38 h 646"/>
                <a:gd name="T14" fmla="*/ 320 w 482"/>
                <a:gd name="T15" fmla="*/ 9 h 646"/>
                <a:gd name="T16" fmla="*/ 164 w 482"/>
                <a:gd name="T17" fmla="*/ 9 h 646"/>
                <a:gd name="T18" fmla="*/ 164 w 482"/>
                <a:gd name="T19" fmla="*/ 38 h 646"/>
                <a:gd name="T20" fmla="*/ 120 w 482"/>
                <a:gd name="T21" fmla="*/ 38 h 646"/>
                <a:gd name="T22" fmla="*/ 49 w 482"/>
                <a:gd name="T23" fmla="*/ 79 h 646"/>
                <a:gd name="T24" fmla="*/ 49 w 482"/>
                <a:gd name="T25" fmla="*/ 112 h 646"/>
                <a:gd name="T26" fmla="*/ 8 w 482"/>
                <a:gd name="T27" fmla="*/ 112 h 646"/>
                <a:gd name="T28" fmla="*/ 8 w 482"/>
                <a:gd name="T29" fmla="*/ 646 h 646"/>
                <a:gd name="T30" fmla="*/ 0 w 482"/>
                <a:gd name="T31" fmla="*/ 646 h 646"/>
                <a:gd name="T32" fmla="*/ 0 w 482"/>
                <a:gd name="T33" fmla="*/ 102 h 646"/>
                <a:gd name="T34" fmla="*/ 41 w 482"/>
                <a:gd name="T35" fmla="*/ 102 h 646"/>
                <a:gd name="T36" fmla="*/ 41 w 482"/>
                <a:gd name="T37" fmla="*/ 74 h 646"/>
                <a:gd name="T38" fmla="*/ 116 w 482"/>
                <a:gd name="T39" fmla="*/ 29 h 646"/>
                <a:gd name="T40" fmla="*/ 154 w 482"/>
                <a:gd name="T41" fmla="*/ 29 h 646"/>
                <a:gd name="T42" fmla="*/ 154 w 482"/>
                <a:gd name="T43" fmla="*/ 0 h 646"/>
                <a:gd name="T44" fmla="*/ 328 w 482"/>
                <a:gd name="T45" fmla="*/ 0 h 646"/>
                <a:gd name="T46" fmla="*/ 328 w 482"/>
                <a:gd name="T47" fmla="*/ 29 h 646"/>
                <a:gd name="T48" fmla="*/ 366 w 482"/>
                <a:gd name="T49" fmla="*/ 29 h 646"/>
                <a:gd name="T50" fmla="*/ 441 w 482"/>
                <a:gd name="T51" fmla="*/ 74 h 646"/>
                <a:gd name="T52" fmla="*/ 441 w 482"/>
                <a:gd name="T53" fmla="*/ 102 h 646"/>
                <a:gd name="T54" fmla="*/ 482 w 482"/>
                <a:gd name="T55" fmla="*/ 102 h 646"/>
                <a:gd name="T56" fmla="*/ 482 w 482"/>
                <a:gd name="T57" fmla="*/ 646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82" h="646">
                  <a:moveTo>
                    <a:pt x="482" y="646"/>
                  </a:moveTo>
                  <a:lnTo>
                    <a:pt x="474" y="646"/>
                  </a:lnTo>
                  <a:lnTo>
                    <a:pt x="474" y="112"/>
                  </a:lnTo>
                  <a:lnTo>
                    <a:pt x="433" y="112"/>
                  </a:lnTo>
                  <a:lnTo>
                    <a:pt x="433" y="79"/>
                  </a:lnTo>
                  <a:lnTo>
                    <a:pt x="364" y="38"/>
                  </a:lnTo>
                  <a:lnTo>
                    <a:pt x="320" y="38"/>
                  </a:lnTo>
                  <a:lnTo>
                    <a:pt x="320" y="9"/>
                  </a:lnTo>
                  <a:lnTo>
                    <a:pt x="164" y="9"/>
                  </a:lnTo>
                  <a:lnTo>
                    <a:pt x="164" y="38"/>
                  </a:lnTo>
                  <a:lnTo>
                    <a:pt x="120" y="38"/>
                  </a:lnTo>
                  <a:lnTo>
                    <a:pt x="49" y="79"/>
                  </a:lnTo>
                  <a:lnTo>
                    <a:pt x="49" y="112"/>
                  </a:lnTo>
                  <a:lnTo>
                    <a:pt x="8" y="112"/>
                  </a:lnTo>
                  <a:lnTo>
                    <a:pt x="8" y="646"/>
                  </a:lnTo>
                  <a:lnTo>
                    <a:pt x="0" y="646"/>
                  </a:lnTo>
                  <a:lnTo>
                    <a:pt x="0" y="102"/>
                  </a:lnTo>
                  <a:lnTo>
                    <a:pt x="41" y="102"/>
                  </a:lnTo>
                  <a:lnTo>
                    <a:pt x="41" y="74"/>
                  </a:lnTo>
                  <a:lnTo>
                    <a:pt x="116" y="29"/>
                  </a:lnTo>
                  <a:lnTo>
                    <a:pt x="154" y="29"/>
                  </a:lnTo>
                  <a:lnTo>
                    <a:pt x="154" y="0"/>
                  </a:lnTo>
                  <a:lnTo>
                    <a:pt x="328" y="0"/>
                  </a:lnTo>
                  <a:lnTo>
                    <a:pt x="328" y="29"/>
                  </a:lnTo>
                  <a:lnTo>
                    <a:pt x="366" y="29"/>
                  </a:lnTo>
                  <a:lnTo>
                    <a:pt x="441" y="74"/>
                  </a:lnTo>
                  <a:lnTo>
                    <a:pt x="441" y="102"/>
                  </a:lnTo>
                  <a:lnTo>
                    <a:pt x="482" y="102"/>
                  </a:lnTo>
                  <a:lnTo>
                    <a:pt x="482" y="646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778775F0-CE2F-4F8A-AFF2-C46E91675F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8" y="1614"/>
              <a:ext cx="2016" cy="507"/>
            </a:xfrm>
            <a:custGeom>
              <a:avLst/>
              <a:gdLst>
                <a:gd name="T0" fmla="*/ 1125 w 1178"/>
                <a:gd name="T1" fmla="*/ 294 h 294"/>
                <a:gd name="T2" fmla="*/ 1072 w 1178"/>
                <a:gd name="T3" fmla="*/ 231 h 294"/>
                <a:gd name="T4" fmla="*/ 959 w 1178"/>
                <a:gd name="T5" fmla="*/ 111 h 294"/>
                <a:gd name="T6" fmla="*/ 710 w 1178"/>
                <a:gd name="T7" fmla="*/ 53 h 294"/>
                <a:gd name="T8" fmla="*/ 647 w 1178"/>
                <a:gd name="T9" fmla="*/ 53 h 294"/>
                <a:gd name="T10" fmla="*/ 397 w 1178"/>
                <a:gd name="T11" fmla="*/ 111 h 294"/>
                <a:gd name="T12" fmla="*/ 284 w 1178"/>
                <a:gd name="T13" fmla="*/ 231 h 294"/>
                <a:gd name="T14" fmla="*/ 232 w 1178"/>
                <a:gd name="T15" fmla="*/ 294 h 294"/>
                <a:gd name="T16" fmla="*/ 0 w 1178"/>
                <a:gd name="T17" fmla="*/ 289 h 294"/>
                <a:gd name="T18" fmla="*/ 280 w 1178"/>
                <a:gd name="T19" fmla="*/ 227 h 294"/>
                <a:gd name="T20" fmla="*/ 394 w 1178"/>
                <a:gd name="T21" fmla="*/ 107 h 294"/>
                <a:gd name="T22" fmla="*/ 652 w 1178"/>
                <a:gd name="T23" fmla="*/ 51 h 294"/>
                <a:gd name="T24" fmla="*/ 705 w 1178"/>
                <a:gd name="T25" fmla="*/ 51 h 294"/>
                <a:gd name="T26" fmla="*/ 963 w 1178"/>
                <a:gd name="T27" fmla="*/ 107 h 294"/>
                <a:gd name="T28" fmla="*/ 1076 w 1178"/>
                <a:gd name="T29" fmla="*/ 227 h 294"/>
                <a:gd name="T30" fmla="*/ 1178 w 1178"/>
                <a:gd name="T31" fmla="*/ 289 h 294"/>
                <a:gd name="T32" fmla="*/ 1079 w 1178"/>
                <a:gd name="T33" fmla="*/ 294 h 294"/>
                <a:gd name="T34" fmla="*/ 1077 w 1178"/>
                <a:gd name="T35" fmla="*/ 293 h 294"/>
                <a:gd name="T36" fmla="*/ 1014 w 1178"/>
                <a:gd name="T37" fmla="*/ 214 h 294"/>
                <a:gd name="T38" fmla="*/ 838 w 1178"/>
                <a:gd name="T39" fmla="*/ 54 h 294"/>
                <a:gd name="T40" fmla="*/ 715 w 1178"/>
                <a:gd name="T41" fmla="*/ 94 h 294"/>
                <a:gd name="T42" fmla="*/ 690 w 1178"/>
                <a:gd name="T43" fmla="*/ 292 h 294"/>
                <a:gd name="T44" fmla="*/ 685 w 1178"/>
                <a:gd name="T45" fmla="*/ 283 h 294"/>
                <a:gd name="T46" fmla="*/ 760 w 1178"/>
                <a:gd name="T47" fmla="*/ 34 h 294"/>
                <a:gd name="T48" fmla="*/ 1000 w 1178"/>
                <a:gd name="T49" fmla="*/ 190 h 294"/>
                <a:gd name="T50" fmla="*/ 1057 w 1178"/>
                <a:gd name="T51" fmla="*/ 257 h 294"/>
                <a:gd name="T52" fmla="*/ 1081 w 1178"/>
                <a:gd name="T53" fmla="*/ 294 h 294"/>
                <a:gd name="T54" fmla="*/ 277 w 1178"/>
                <a:gd name="T55" fmla="*/ 294 h 294"/>
                <a:gd name="T56" fmla="*/ 300 w 1178"/>
                <a:gd name="T57" fmla="*/ 257 h 294"/>
                <a:gd name="T58" fmla="*/ 356 w 1178"/>
                <a:gd name="T59" fmla="*/ 190 h 294"/>
                <a:gd name="T60" fmla="*/ 597 w 1178"/>
                <a:gd name="T61" fmla="*/ 34 h 294"/>
                <a:gd name="T62" fmla="*/ 672 w 1178"/>
                <a:gd name="T63" fmla="*/ 283 h 294"/>
                <a:gd name="T64" fmla="*/ 666 w 1178"/>
                <a:gd name="T65" fmla="*/ 292 h 294"/>
                <a:gd name="T66" fmla="*/ 641 w 1178"/>
                <a:gd name="T67" fmla="*/ 94 h 294"/>
                <a:gd name="T68" fmla="*/ 519 w 1178"/>
                <a:gd name="T69" fmla="*/ 54 h 294"/>
                <a:gd name="T70" fmla="*/ 342 w 1178"/>
                <a:gd name="T71" fmla="*/ 214 h 294"/>
                <a:gd name="T72" fmla="*/ 280 w 1178"/>
                <a:gd name="T73" fmla="*/ 293 h 294"/>
                <a:gd name="T74" fmla="*/ 277 w 1178"/>
                <a:gd name="T75" fmla="*/ 29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78" h="294">
                  <a:moveTo>
                    <a:pt x="1178" y="294"/>
                  </a:moveTo>
                  <a:cubicBezTo>
                    <a:pt x="1125" y="294"/>
                    <a:pt x="1125" y="294"/>
                    <a:pt x="1125" y="294"/>
                  </a:cubicBezTo>
                  <a:cubicBezTo>
                    <a:pt x="1124" y="293"/>
                    <a:pt x="1124" y="293"/>
                    <a:pt x="1124" y="293"/>
                  </a:cubicBezTo>
                  <a:cubicBezTo>
                    <a:pt x="1124" y="293"/>
                    <a:pt x="1082" y="242"/>
                    <a:pt x="1072" y="231"/>
                  </a:cubicBezTo>
                  <a:cubicBezTo>
                    <a:pt x="1068" y="226"/>
                    <a:pt x="1068" y="226"/>
                    <a:pt x="1068" y="226"/>
                  </a:cubicBezTo>
                  <a:cubicBezTo>
                    <a:pt x="1034" y="186"/>
                    <a:pt x="1000" y="145"/>
                    <a:pt x="959" y="111"/>
                  </a:cubicBezTo>
                  <a:cubicBezTo>
                    <a:pt x="918" y="76"/>
                    <a:pt x="877" y="43"/>
                    <a:pt x="833" y="28"/>
                  </a:cubicBezTo>
                  <a:cubicBezTo>
                    <a:pt x="769" y="6"/>
                    <a:pt x="728" y="14"/>
                    <a:pt x="710" y="53"/>
                  </a:cubicBezTo>
                  <a:cubicBezTo>
                    <a:pt x="705" y="63"/>
                    <a:pt x="683" y="64"/>
                    <a:pt x="678" y="64"/>
                  </a:cubicBezTo>
                  <a:cubicBezTo>
                    <a:pt x="674" y="64"/>
                    <a:pt x="652" y="63"/>
                    <a:pt x="647" y="53"/>
                  </a:cubicBezTo>
                  <a:cubicBezTo>
                    <a:pt x="629" y="14"/>
                    <a:pt x="587" y="6"/>
                    <a:pt x="524" y="28"/>
                  </a:cubicBezTo>
                  <a:cubicBezTo>
                    <a:pt x="479" y="43"/>
                    <a:pt x="439" y="76"/>
                    <a:pt x="397" y="111"/>
                  </a:cubicBezTo>
                  <a:cubicBezTo>
                    <a:pt x="357" y="145"/>
                    <a:pt x="322" y="186"/>
                    <a:pt x="289" y="226"/>
                  </a:cubicBezTo>
                  <a:cubicBezTo>
                    <a:pt x="284" y="231"/>
                    <a:pt x="284" y="231"/>
                    <a:pt x="284" y="231"/>
                  </a:cubicBezTo>
                  <a:cubicBezTo>
                    <a:pt x="275" y="242"/>
                    <a:pt x="233" y="293"/>
                    <a:pt x="232" y="293"/>
                  </a:cubicBezTo>
                  <a:cubicBezTo>
                    <a:pt x="232" y="294"/>
                    <a:pt x="232" y="294"/>
                    <a:pt x="232" y="294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229" y="289"/>
                    <a:pt x="229" y="289"/>
                    <a:pt x="229" y="289"/>
                  </a:cubicBezTo>
                  <a:cubicBezTo>
                    <a:pt x="235" y="282"/>
                    <a:pt x="271" y="238"/>
                    <a:pt x="280" y="227"/>
                  </a:cubicBezTo>
                  <a:cubicBezTo>
                    <a:pt x="285" y="222"/>
                    <a:pt x="285" y="222"/>
                    <a:pt x="285" y="222"/>
                  </a:cubicBezTo>
                  <a:cubicBezTo>
                    <a:pt x="318" y="183"/>
                    <a:pt x="353" y="141"/>
                    <a:pt x="394" y="107"/>
                  </a:cubicBezTo>
                  <a:cubicBezTo>
                    <a:pt x="436" y="72"/>
                    <a:pt x="477" y="39"/>
                    <a:pt x="522" y="23"/>
                  </a:cubicBezTo>
                  <a:cubicBezTo>
                    <a:pt x="589" y="0"/>
                    <a:pt x="632" y="9"/>
                    <a:pt x="652" y="51"/>
                  </a:cubicBezTo>
                  <a:cubicBezTo>
                    <a:pt x="654" y="56"/>
                    <a:pt x="667" y="58"/>
                    <a:pt x="678" y="58"/>
                  </a:cubicBezTo>
                  <a:cubicBezTo>
                    <a:pt x="690" y="58"/>
                    <a:pt x="703" y="56"/>
                    <a:pt x="705" y="51"/>
                  </a:cubicBezTo>
                  <a:cubicBezTo>
                    <a:pt x="724" y="9"/>
                    <a:pt x="768" y="0"/>
                    <a:pt x="834" y="23"/>
                  </a:cubicBezTo>
                  <a:cubicBezTo>
                    <a:pt x="880" y="39"/>
                    <a:pt x="921" y="72"/>
                    <a:pt x="963" y="107"/>
                  </a:cubicBezTo>
                  <a:cubicBezTo>
                    <a:pt x="1003" y="141"/>
                    <a:pt x="1038" y="183"/>
                    <a:pt x="1072" y="222"/>
                  </a:cubicBezTo>
                  <a:cubicBezTo>
                    <a:pt x="1076" y="227"/>
                    <a:pt x="1076" y="227"/>
                    <a:pt x="1076" y="227"/>
                  </a:cubicBezTo>
                  <a:cubicBezTo>
                    <a:pt x="1085" y="238"/>
                    <a:pt x="1122" y="282"/>
                    <a:pt x="1128" y="289"/>
                  </a:cubicBezTo>
                  <a:cubicBezTo>
                    <a:pt x="1178" y="289"/>
                    <a:pt x="1178" y="289"/>
                    <a:pt x="1178" y="289"/>
                  </a:cubicBezTo>
                  <a:lnTo>
                    <a:pt x="1178" y="294"/>
                  </a:lnTo>
                  <a:close/>
                  <a:moveTo>
                    <a:pt x="1079" y="294"/>
                  </a:moveTo>
                  <a:cubicBezTo>
                    <a:pt x="1079" y="292"/>
                    <a:pt x="1079" y="292"/>
                    <a:pt x="1079" y="292"/>
                  </a:cubicBezTo>
                  <a:cubicBezTo>
                    <a:pt x="1077" y="293"/>
                    <a:pt x="1077" y="293"/>
                    <a:pt x="1077" y="293"/>
                  </a:cubicBezTo>
                  <a:cubicBezTo>
                    <a:pt x="1076" y="290"/>
                    <a:pt x="1055" y="263"/>
                    <a:pt x="1053" y="260"/>
                  </a:cubicBezTo>
                  <a:cubicBezTo>
                    <a:pt x="1039" y="243"/>
                    <a:pt x="1026" y="228"/>
                    <a:pt x="1014" y="214"/>
                  </a:cubicBezTo>
                  <a:cubicBezTo>
                    <a:pt x="1008" y="208"/>
                    <a:pt x="1002" y="201"/>
                    <a:pt x="996" y="194"/>
                  </a:cubicBezTo>
                  <a:cubicBezTo>
                    <a:pt x="950" y="140"/>
                    <a:pt x="902" y="84"/>
                    <a:pt x="838" y="54"/>
                  </a:cubicBezTo>
                  <a:cubicBezTo>
                    <a:pt x="814" y="44"/>
                    <a:pt x="786" y="33"/>
                    <a:pt x="761" y="40"/>
                  </a:cubicBezTo>
                  <a:cubicBezTo>
                    <a:pt x="736" y="46"/>
                    <a:pt x="723" y="73"/>
                    <a:pt x="715" y="94"/>
                  </a:cubicBezTo>
                  <a:cubicBezTo>
                    <a:pt x="695" y="156"/>
                    <a:pt x="693" y="218"/>
                    <a:pt x="690" y="283"/>
                  </a:cubicBezTo>
                  <a:cubicBezTo>
                    <a:pt x="690" y="292"/>
                    <a:pt x="690" y="292"/>
                    <a:pt x="690" y="292"/>
                  </a:cubicBezTo>
                  <a:cubicBezTo>
                    <a:pt x="685" y="291"/>
                    <a:pt x="685" y="291"/>
                    <a:pt x="685" y="291"/>
                  </a:cubicBezTo>
                  <a:cubicBezTo>
                    <a:pt x="685" y="283"/>
                    <a:pt x="685" y="283"/>
                    <a:pt x="685" y="283"/>
                  </a:cubicBezTo>
                  <a:cubicBezTo>
                    <a:pt x="687" y="217"/>
                    <a:pt x="689" y="155"/>
                    <a:pt x="710" y="92"/>
                  </a:cubicBezTo>
                  <a:cubicBezTo>
                    <a:pt x="718" y="70"/>
                    <a:pt x="733" y="42"/>
                    <a:pt x="760" y="34"/>
                  </a:cubicBezTo>
                  <a:cubicBezTo>
                    <a:pt x="787" y="28"/>
                    <a:pt x="815" y="38"/>
                    <a:pt x="840" y="50"/>
                  </a:cubicBezTo>
                  <a:cubicBezTo>
                    <a:pt x="905" y="80"/>
                    <a:pt x="954" y="136"/>
                    <a:pt x="1000" y="190"/>
                  </a:cubicBezTo>
                  <a:cubicBezTo>
                    <a:pt x="1006" y="197"/>
                    <a:pt x="1012" y="204"/>
                    <a:pt x="1018" y="211"/>
                  </a:cubicBezTo>
                  <a:cubicBezTo>
                    <a:pt x="1030" y="225"/>
                    <a:pt x="1043" y="240"/>
                    <a:pt x="1057" y="257"/>
                  </a:cubicBezTo>
                  <a:cubicBezTo>
                    <a:pt x="1069" y="272"/>
                    <a:pt x="1083" y="290"/>
                    <a:pt x="1082" y="293"/>
                  </a:cubicBezTo>
                  <a:cubicBezTo>
                    <a:pt x="1081" y="294"/>
                    <a:pt x="1081" y="294"/>
                    <a:pt x="1081" y="294"/>
                  </a:cubicBezTo>
                  <a:lnTo>
                    <a:pt x="1079" y="294"/>
                  </a:lnTo>
                  <a:close/>
                  <a:moveTo>
                    <a:pt x="277" y="294"/>
                  </a:moveTo>
                  <a:cubicBezTo>
                    <a:pt x="275" y="293"/>
                    <a:pt x="275" y="293"/>
                    <a:pt x="275" y="293"/>
                  </a:cubicBezTo>
                  <a:cubicBezTo>
                    <a:pt x="274" y="290"/>
                    <a:pt x="292" y="267"/>
                    <a:pt x="300" y="257"/>
                  </a:cubicBezTo>
                  <a:cubicBezTo>
                    <a:pt x="314" y="240"/>
                    <a:pt x="326" y="225"/>
                    <a:pt x="338" y="211"/>
                  </a:cubicBezTo>
                  <a:cubicBezTo>
                    <a:pt x="344" y="204"/>
                    <a:pt x="350" y="197"/>
                    <a:pt x="356" y="190"/>
                  </a:cubicBezTo>
                  <a:cubicBezTo>
                    <a:pt x="403" y="136"/>
                    <a:pt x="451" y="80"/>
                    <a:pt x="517" y="50"/>
                  </a:cubicBezTo>
                  <a:cubicBezTo>
                    <a:pt x="541" y="38"/>
                    <a:pt x="570" y="28"/>
                    <a:pt x="597" y="34"/>
                  </a:cubicBezTo>
                  <a:cubicBezTo>
                    <a:pt x="624" y="42"/>
                    <a:pt x="639" y="70"/>
                    <a:pt x="646" y="92"/>
                  </a:cubicBezTo>
                  <a:cubicBezTo>
                    <a:pt x="667" y="155"/>
                    <a:pt x="669" y="217"/>
                    <a:pt x="672" y="283"/>
                  </a:cubicBezTo>
                  <a:cubicBezTo>
                    <a:pt x="672" y="291"/>
                    <a:pt x="672" y="291"/>
                    <a:pt x="672" y="291"/>
                  </a:cubicBezTo>
                  <a:cubicBezTo>
                    <a:pt x="666" y="292"/>
                    <a:pt x="666" y="292"/>
                    <a:pt x="666" y="292"/>
                  </a:cubicBezTo>
                  <a:cubicBezTo>
                    <a:pt x="666" y="283"/>
                    <a:pt x="666" y="283"/>
                    <a:pt x="666" y="283"/>
                  </a:cubicBezTo>
                  <a:cubicBezTo>
                    <a:pt x="664" y="218"/>
                    <a:pt x="662" y="156"/>
                    <a:pt x="641" y="94"/>
                  </a:cubicBezTo>
                  <a:cubicBezTo>
                    <a:pt x="634" y="73"/>
                    <a:pt x="620" y="46"/>
                    <a:pt x="595" y="40"/>
                  </a:cubicBezTo>
                  <a:cubicBezTo>
                    <a:pt x="570" y="33"/>
                    <a:pt x="543" y="44"/>
                    <a:pt x="519" y="54"/>
                  </a:cubicBezTo>
                  <a:cubicBezTo>
                    <a:pt x="455" y="84"/>
                    <a:pt x="407" y="140"/>
                    <a:pt x="360" y="194"/>
                  </a:cubicBezTo>
                  <a:cubicBezTo>
                    <a:pt x="354" y="201"/>
                    <a:pt x="348" y="208"/>
                    <a:pt x="342" y="214"/>
                  </a:cubicBezTo>
                  <a:cubicBezTo>
                    <a:pt x="330" y="228"/>
                    <a:pt x="318" y="243"/>
                    <a:pt x="304" y="260"/>
                  </a:cubicBezTo>
                  <a:cubicBezTo>
                    <a:pt x="302" y="263"/>
                    <a:pt x="281" y="290"/>
                    <a:pt x="280" y="293"/>
                  </a:cubicBezTo>
                  <a:cubicBezTo>
                    <a:pt x="278" y="291"/>
                    <a:pt x="278" y="291"/>
                    <a:pt x="278" y="291"/>
                  </a:cubicBezTo>
                  <a:cubicBezTo>
                    <a:pt x="277" y="292"/>
                    <a:pt x="277" y="292"/>
                    <a:pt x="277" y="292"/>
                  </a:cubicBezTo>
                  <a:lnTo>
                    <a:pt x="277" y="294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260D94B0-8814-4677-BF20-027EAC04D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" y="1893"/>
              <a:ext cx="1027" cy="228"/>
            </a:xfrm>
            <a:custGeom>
              <a:avLst/>
              <a:gdLst>
                <a:gd name="T0" fmla="*/ 1027 w 1027"/>
                <a:gd name="T1" fmla="*/ 228 h 228"/>
                <a:gd name="T2" fmla="*/ 879 w 1027"/>
                <a:gd name="T3" fmla="*/ 228 h 228"/>
                <a:gd name="T4" fmla="*/ 879 w 1027"/>
                <a:gd name="T5" fmla="*/ 11 h 228"/>
                <a:gd name="T6" fmla="*/ 67 w 1027"/>
                <a:gd name="T7" fmla="*/ 11 h 228"/>
                <a:gd name="T8" fmla="*/ 67 w 1027"/>
                <a:gd name="T9" fmla="*/ 228 h 228"/>
                <a:gd name="T10" fmla="*/ 0 w 1027"/>
                <a:gd name="T11" fmla="*/ 228 h 228"/>
                <a:gd name="T12" fmla="*/ 0 w 1027"/>
                <a:gd name="T13" fmla="*/ 219 h 228"/>
                <a:gd name="T14" fmla="*/ 57 w 1027"/>
                <a:gd name="T15" fmla="*/ 219 h 228"/>
                <a:gd name="T16" fmla="*/ 57 w 1027"/>
                <a:gd name="T17" fmla="*/ 0 h 228"/>
                <a:gd name="T18" fmla="*/ 887 w 1027"/>
                <a:gd name="T19" fmla="*/ 0 h 228"/>
                <a:gd name="T20" fmla="*/ 887 w 1027"/>
                <a:gd name="T21" fmla="*/ 219 h 228"/>
                <a:gd name="T22" fmla="*/ 1027 w 1027"/>
                <a:gd name="T23" fmla="*/ 219 h 228"/>
                <a:gd name="T24" fmla="*/ 1027 w 1027"/>
                <a:gd name="T2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7" h="228">
                  <a:moveTo>
                    <a:pt x="1027" y="228"/>
                  </a:moveTo>
                  <a:lnTo>
                    <a:pt x="879" y="228"/>
                  </a:lnTo>
                  <a:lnTo>
                    <a:pt x="879" y="11"/>
                  </a:lnTo>
                  <a:lnTo>
                    <a:pt x="67" y="11"/>
                  </a:lnTo>
                  <a:lnTo>
                    <a:pt x="67" y="228"/>
                  </a:lnTo>
                  <a:lnTo>
                    <a:pt x="0" y="228"/>
                  </a:lnTo>
                  <a:lnTo>
                    <a:pt x="0" y="219"/>
                  </a:lnTo>
                  <a:lnTo>
                    <a:pt x="57" y="219"/>
                  </a:lnTo>
                  <a:lnTo>
                    <a:pt x="57" y="0"/>
                  </a:lnTo>
                  <a:lnTo>
                    <a:pt x="887" y="0"/>
                  </a:lnTo>
                  <a:lnTo>
                    <a:pt x="887" y="219"/>
                  </a:lnTo>
                  <a:lnTo>
                    <a:pt x="1027" y="219"/>
                  </a:lnTo>
                  <a:lnTo>
                    <a:pt x="1027" y="228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406AEFE3-CE47-4898-8A22-5C336ADC6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" y="1948"/>
              <a:ext cx="183" cy="169"/>
            </a:xfrm>
            <a:custGeom>
              <a:avLst/>
              <a:gdLst>
                <a:gd name="T0" fmla="*/ 5 w 107"/>
                <a:gd name="T1" fmla="*/ 98 h 98"/>
                <a:gd name="T2" fmla="*/ 0 w 107"/>
                <a:gd name="T3" fmla="*/ 98 h 98"/>
                <a:gd name="T4" fmla="*/ 0 w 107"/>
                <a:gd name="T5" fmla="*/ 13 h 98"/>
                <a:gd name="T6" fmla="*/ 6 w 107"/>
                <a:gd name="T7" fmla="*/ 7 h 98"/>
                <a:gd name="T8" fmla="*/ 11 w 107"/>
                <a:gd name="T9" fmla="*/ 6 h 98"/>
                <a:gd name="T10" fmla="*/ 19 w 107"/>
                <a:gd name="T11" fmla="*/ 4 h 98"/>
                <a:gd name="T12" fmla="*/ 28 w 107"/>
                <a:gd name="T13" fmla="*/ 0 h 98"/>
                <a:gd name="T14" fmla="*/ 29 w 107"/>
                <a:gd name="T15" fmla="*/ 0 h 98"/>
                <a:gd name="T16" fmla="*/ 59 w 107"/>
                <a:gd name="T17" fmla="*/ 0 h 98"/>
                <a:gd name="T18" fmla="*/ 78 w 107"/>
                <a:gd name="T19" fmla="*/ 0 h 98"/>
                <a:gd name="T20" fmla="*/ 86 w 107"/>
                <a:gd name="T21" fmla="*/ 4 h 98"/>
                <a:gd name="T22" fmla="*/ 91 w 107"/>
                <a:gd name="T23" fmla="*/ 5 h 98"/>
                <a:gd name="T24" fmla="*/ 94 w 107"/>
                <a:gd name="T25" fmla="*/ 5 h 98"/>
                <a:gd name="T26" fmla="*/ 94 w 107"/>
                <a:gd name="T27" fmla="*/ 6 h 98"/>
                <a:gd name="T28" fmla="*/ 107 w 107"/>
                <a:gd name="T29" fmla="*/ 20 h 98"/>
                <a:gd name="T30" fmla="*/ 107 w 107"/>
                <a:gd name="T31" fmla="*/ 74 h 98"/>
                <a:gd name="T32" fmla="*/ 107 w 107"/>
                <a:gd name="T33" fmla="*/ 97 h 98"/>
                <a:gd name="T34" fmla="*/ 102 w 107"/>
                <a:gd name="T35" fmla="*/ 97 h 98"/>
                <a:gd name="T36" fmla="*/ 101 w 107"/>
                <a:gd name="T37" fmla="*/ 74 h 98"/>
                <a:gd name="T38" fmla="*/ 101 w 107"/>
                <a:gd name="T39" fmla="*/ 20 h 98"/>
                <a:gd name="T40" fmla="*/ 94 w 107"/>
                <a:gd name="T41" fmla="*/ 11 h 98"/>
                <a:gd name="T42" fmla="*/ 93 w 107"/>
                <a:gd name="T43" fmla="*/ 11 h 98"/>
                <a:gd name="T44" fmla="*/ 91 w 107"/>
                <a:gd name="T45" fmla="*/ 11 h 98"/>
                <a:gd name="T46" fmla="*/ 82 w 107"/>
                <a:gd name="T47" fmla="*/ 7 h 98"/>
                <a:gd name="T48" fmla="*/ 78 w 107"/>
                <a:gd name="T49" fmla="*/ 6 h 98"/>
                <a:gd name="T50" fmla="*/ 59 w 107"/>
                <a:gd name="T51" fmla="*/ 6 h 98"/>
                <a:gd name="T52" fmla="*/ 29 w 107"/>
                <a:gd name="T53" fmla="*/ 6 h 98"/>
                <a:gd name="T54" fmla="*/ 27 w 107"/>
                <a:gd name="T55" fmla="*/ 6 h 98"/>
                <a:gd name="T56" fmla="*/ 24 w 107"/>
                <a:gd name="T57" fmla="*/ 7 h 98"/>
                <a:gd name="T58" fmla="*/ 20 w 107"/>
                <a:gd name="T59" fmla="*/ 10 h 98"/>
                <a:gd name="T60" fmla="*/ 13 w 107"/>
                <a:gd name="T61" fmla="*/ 11 h 98"/>
                <a:gd name="T62" fmla="*/ 6 w 107"/>
                <a:gd name="T63" fmla="*/ 12 h 98"/>
                <a:gd name="T64" fmla="*/ 5 w 107"/>
                <a:gd name="T65" fmla="*/ 12 h 98"/>
                <a:gd name="T66" fmla="*/ 5 w 107"/>
                <a:gd name="T67" fmla="*/ 13 h 98"/>
                <a:gd name="T68" fmla="*/ 5 w 107"/>
                <a:gd name="T69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" h="98">
                  <a:moveTo>
                    <a:pt x="5" y="98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0" y="65"/>
                    <a:pt x="0" y="46"/>
                    <a:pt x="0" y="13"/>
                  </a:cubicBezTo>
                  <a:cubicBezTo>
                    <a:pt x="0" y="11"/>
                    <a:pt x="1" y="7"/>
                    <a:pt x="6" y="7"/>
                  </a:cubicBezTo>
                  <a:cubicBezTo>
                    <a:pt x="8" y="6"/>
                    <a:pt x="10" y="6"/>
                    <a:pt x="11" y="6"/>
                  </a:cubicBezTo>
                  <a:cubicBezTo>
                    <a:pt x="14" y="5"/>
                    <a:pt x="16" y="4"/>
                    <a:pt x="19" y="4"/>
                  </a:cubicBezTo>
                  <a:cubicBezTo>
                    <a:pt x="21" y="0"/>
                    <a:pt x="25" y="0"/>
                    <a:pt x="28" y="0"/>
                  </a:cubicBezTo>
                  <a:cubicBezTo>
                    <a:pt x="28" y="0"/>
                    <a:pt x="29" y="0"/>
                    <a:pt x="29" y="0"/>
                  </a:cubicBezTo>
                  <a:cubicBezTo>
                    <a:pt x="39" y="0"/>
                    <a:pt x="49" y="0"/>
                    <a:pt x="59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4" y="1"/>
                    <a:pt x="86" y="4"/>
                  </a:cubicBezTo>
                  <a:cubicBezTo>
                    <a:pt x="87" y="5"/>
                    <a:pt x="89" y="5"/>
                    <a:pt x="91" y="5"/>
                  </a:cubicBezTo>
                  <a:cubicBezTo>
                    <a:pt x="92" y="5"/>
                    <a:pt x="93" y="5"/>
                    <a:pt x="94" y="5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106" y="7"/>
                    <a:pt x="107" y="8"/>
                    <a:pt x="107" y="20"/>
                  </a:cubicBezTo>
                  <a:cubicBezTo>
                    <a:pt x="107" y="74"/>
                    <a:pt x="107" y="74"/>
                    <a:pt x="107" y="74"/>
                  </a:cubicBezTo>
                  <a:cubicBezTo>
                    <a:pt x="107" y="81"/>
                    <a:pt x="107" y="86"/>
                    <a:pt x="107" y="97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1" y="86"/>
                    <a:pt x="101" y="81"/>
                    <a:pt x="101" y="74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01" y="12"/>
                    <a:pt x="101" y="12"/>
                    <a:pt x="94" y="11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2" y="11"/>
                    <a:pt x="92" y="11"/>
                    <a:pt x="91" y="11"/>
                  </a:cubicBezTo>
                  <a:cubicBezTo>
                    <a:pt x="88" y="10"/>
                    <a:pt x="84" y="10"/>
                    <a:pt x="82" y="7"/>
                  </a:cubicBezTo>
                  <a:cubicBezTo>
                    <a:pt x="81" y="6"/>
                    <a:pt x="80" y="6"/>
                    <a:pt x="78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49" y="6"/>
                    <a:pt x="39" y="6"/>
                    <a:pt x="29" y="6"/>
                  </a:cubicBezTo>
                  <a:cubicBezTo>
                    <a:pt x="28" y="6"/>
                    <a:pt x="28" y="6"/>
                    <a:pt x="27" y="6"/>
                  </a:cubicBezTo>
                  <a:cubicBezTo>
                    <a:pt x="24" y="5"/>
                    <a:pt x="24" y="5"/>
                    <a:pt x="24" y="7"/>
                  </a:cubicBezTo>
                  <a:cubicBezTo>
                    <a:pt x="24" y="8"/>
                    <a:pt x="23" y="10"/>
                    <a:pt x="20" y="10"/>
                  </a:cubicBezTo>
                  <a:cubicBezTo>
                    <a:pt x="17" y="10"/>
                    <a:pt x="15" y="10"/>
                    <a:pt x="13" y="11"/>
                  </a:cubicBezTo>
                  <a:cubicBezTo>
                    <a:pt x="11" y="11"/>
                    <a:pt x="9" y="12"/>
                    <a:pt x="6" y="12"/>
                  </a:cubicBezTo>
                  <a:cubicBezTo>
                    <a:pt x="6" y="12"/>
                    <a:pt x="5" y="12"/>
                    <a:pt x="5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5" y="46"/>
                    <a:pt x="5" y="65"/>
                    <a:pt x="5" y="98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FCA13B3D-6A4F-4FA9-8D40-6C425292E8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47" y="1656"/>
              <a:ext cx="1226" cy="229"/>
            </a:xfrm>
            <a:custGeom>
              <a:avLst/>
              <a:gdLst>
                <a:gd name="T0" fmla="*/ 67 w 716"/>
                <a:gd name="T1" fmla="*/ 112 h 133"/>
                <a:gd name="T2" fmla="*/ 49 w 716"/>
                <a:gd name="T3" fmla="*/ 101 h 133"/>
                <a:gd name="T4" fmla="*/ 30 w 716"/>
                <a:gd name="T5" fmla="*/ 86 h 133"/>
                <a:gd name="T6" fmla="*/ 11 w 716"/>
                <a:gd name="T7" fmla="*/ 53 h 133"/>
                <a:gd name="T8" fmla="*/ 25 w 716"/>
                <a:gd name="T9" fmla="*/ 52 h 133"/>
                <a:gd name="T10" fmla="*/ 36 w 716"/>
                <a:gd name="T11" fmla="*/ 52 h 133"/>
                <a:gd name="T12" fmla="*/ 45 w 716"/>
                <a:gd name="T13" fmla="*/ 52 h 133"/>
                <a:gd name="T14" fmla="*/ 55 w 716"/>
                <a:gd name="T15" fmla="*/ 54 h 133"/>
                <a:gd name="T16" fmla="*/ 72 w 716"/>
                <a:gd name="T17" fmla="*/ 60 h 133"/>
                <a:gd name="T18" fmla="*/ 73 w 716"/>
                <a:gd name="T19" fmla="*/ 56 h 133"/>
                <a:gd name="T20" fmla="*/ 93 w 716"/>
                <a:gd name="T21" fmla="*/ 56 h 133"/>
                <a:gd name="T22" fmla="*/ 127 w 716"/>
                <a:gd name="T23" fmla="*/ 62 h 133"/>
                <a:gd name="T24" fmla="*/ 150 w 716"/>
                <a:gd name="T25" fmla="*/ 62 h 133"/>
                <a:gd name="T26" fmla="*/ 173 w 716"/>
                <a:gd name="T27" fmla="*/ 48 h 133"/>
                <a:gd name="T28" fmla="*/ 178 w 716"/>
                <a:gd name="T29" fmla="*/ 19 h 133"/>
                <a:gd name="T30" fmla="*/ 190 w 716"/>
                <a:gd name="T31" fmla="*/ 11 h 133"/>
                <a:gd name="T32" fmla="*/ 207 w 716"/>
                <a:gd name="T33" fmla="*/ 2 h 133"/>
                <a:gd name="T34" fmla="*/ 211 w 716"/>
                <a:gd name="T35" fmla="*/ 23 h 133"/>
                <a:gd name="T36" fmla="*/ 496 w 716"/>
                <a:gd name="T37" fmla="*/ 27 h 133"/>
                <a:gd name="T38" fmla="*/ 516 w 716"/>
                <a:gd name="T39" fmla="*/ 8 h 133"/>
                <a:gd name="T40" fmla="*/ 530 w 716"/>
                <a:gd name="T41" fmla="*/ 10 h 133"/>
                <a:gd name="T42" fmla="*/ 536 w 716"/>
                <a:gd name="T43" fmla="*/ 28 h 133"/>
                <a:gd name="T44" fmla="*/ 561 w 716"/>
                <a:gd name="T45" fmla="*/ 62 h 133"/>
                <a:gd name="T46" fmla="*/ 612 w 716"/>
                <a:gd name="T47" fmla="*/ 56 h 133"/>
                <a:gd name="T48" fmla="*/ 622 w 716"/>
                <a:gd name="T49" fmla="*/ 64 h 133"/>
                <a:gd name="T50" fmla="*/ 635 w 716"/>
                <a:gd name="T51" fmla="*/ 59 h 133"/>
                <a:gd name="T52" fmla="*/ 649 w 716"/>
                <a:gd name="T53" fmla="*/ 63 h 133"/>
                <a:gd name="T54" fmla="*/ 662 w 716"/>
                <a:gd name="T55" fmla="*/ 61 h 133"/>
                <a:gd name="T56" fmla="*/ 678 w 716"/>
                <a:gd name="T57" fmla="*/ 56 h 133"/>
                <a:gd name="T58" fmla="*/ 691 w 716"/>
                <a:gd name="T59" fmla="*/ 54 h 133"/>
                <a:gd name="T60" fmla="*/ 702 w 716"/>
                <a:gd name="T61" fmla="*/ 52 h 133"/>
                <a:gd name="T62" fmla="*/ 714 w 716"/>
                <a:gd name="T63" fmla="*/ 60 h 133"/>
                <a:gd name="T64" fmla="*/ 684 w 716"/>
                <a:gd name="T65" fmla="*/ 90 h 133"/>
                <a:gd name="T66" fmla="*/ 653 w 716"/>
                <a:gd name="T67" fmla="*/ 108 h 133"/>
                <a:gd name="T68" fmla="*/ 601 w 716"/>
                <a:gd name="T69" fmla="*/ 133 h 133"/>
                <a:gd name="T70" fmla="*/ 599 w 716"/>
                <a:gd name="T71" fmla="*/ 128 h 133"/>
                <a:gd name="T72" fmla="*/ 652 w 716"/>
                <a:gd name="T73" fmla="*/ 103 h 133"/>
                <a:gd name="T74" fmla="*/ 691 w 716"/>
                <a:gd name="T75" fmla="*/ 78 h 133"/>
                <a:gd name="T76" fmla="*/ 701 w 716"/>
                <a:gd name="T77" fmla="*/ 58 h 133"/>
                <a:gd name="T78" fmla="*/ 683 w 716"/>
                <a:gd name="T79" fmla="*/ 57 h 133"/>
                <a:gd name="T80" fmla="*/ 657 w 716"/>
                <a:gd name="T81" fmla="*/ 64 h 133"/>
                <a:gd name="T82" fmla="*/ 637 w 716"/>
                <a:gd name="T83" fmla="*/ 70 h 133"/>
                <a:gd name="T84" fmla="*/ 616 w 716"/>
                <a:gd name="T85" fmla="*/ 63 h 133"/>
                <a:gd name="T86" fmla="*/ 606 w 716"/>
                <a:gd name="T87" fmla="*/ 66 h 133"/>
                <a:gd name="T88" fmla="*/ 562 w 716"/>
                <a:gd name="T89" fmla="*/ 67 h 133"/>
                <a:gd name="T90" fmla="*/ 530 w 716"/>
                <a:gd name="T91" fmla="*/ 26 h 133"/>
                <a:gd name="T92" fmla="*/ 518 w 716"/>
                <a:gd name="T93" fmla="*/ 15 h 133"/>
                <a:gd name="T94" fmla="*/ 508 w 716"/>
                <a:gd name="T95" fmla="*/ 21 h 133"/>
                <a:gd name="T96" fmla="*/ 220 w 716"/>
                <a:gd name="T97" fmla="*/ 32 h 133"/>
                <a:gd name="T98" fmla="*/ 206 w 716"/>
                <a:gd name="T99" fmla="*/ 15 h 133"/>
                <a:gd name="T100" fmla="*/ 193 w 716"/>
                <a:gd name="T101" fmla="*/ 16 h 133"/>
                <a:gd name="T102" fmla="*/ 182 w 716"/>
                <a:gd name="T103" fmla="*/ 30 h 133"/>
                <a:gd name="T104" fmla="*/ 152 w 716"/>
                <a:gd name="T105" fmla="*/ 67 h 133"/>
                <a:gd name="T106" fmla="*/ 108 w 716"/>
                <a:gd name="T107" fmla="*/ 66 h 133"/>
                <a:gd name="T108" fmla="*/ 96 w 716"/>
                <a:gd name="T109" fmla="*/ 60 h 133"/>
                <a:gd name="T110" fmla="*/ 80 w 716"/>
                <a:gd name="T111" fmla="*/ 68 h 133"/>
                <a:gd name="T112" fmla="*/ 56 w 716"/>
                <a:gd name="T113" fmla="*/ 64 h 133"/>
                <a:gd name="T114" fmla="*/ 33 w 716"/>
                <a:gd name="T115" fmla="*/ 57 h 133"/>
                <a:gd name="T116" fmla="*/ 19 w 716"/>
                <a:gd name="T117" fmla="*/ 54 h 133"/>
                <a:gd name="T118" fmla="*/ 6 w 716"/>
                <a:gd name="T119" fmla="*/ 67 h 133"/>
                <a:gd name="T120" fmla="*/ 37 w 716"/>
                <a:gd name="T121" fmla="*/ 86 h 133"/>
                <a:gd name="T122" fmla="*/ 56 w 716"/>
                <a:gd name="T123" fmla="*/ 9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6" h="133">
                  <a:moveTo>
                    <a:pt x="113" y="133"/>
                  </a:moveTo>
                  <a:cubicBezTo>
                    <a:pt x="112" y="133"/>
                    <a:pt x="112" y="133"/>
                    <a:pt x="112" y="133"/>
                  </a:cubicBezTo>
                  <a:cubicBezTo>
                    <a:pt x="103" y="130"/>
                    <a:pt x="94" y="126"/>
                    <a:pt x="85" y="122"/>
                  </a:cubicBezTo>
                  <a:cubicBezTo>
                    <a:pt x="83" y="121"/>
                    <a:pt x="81" y="120"/>
                    <a:pt x="80" y="119"/>
                  </a:cubicBezTo>
                  <a:cubicBezTo>
                    <a:pt x="76" y="117"/>
                    <a:pt x="73" y="115"/>
                    <a:pt x="69" y="114"/>
                  </a:cubicBezTo>
                  <a:cubicBezTo>
                    <a:pt x="67" y="114"/>
                    <a:pt x="67" y="114"/>
                    <a:pt x="67" y="114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67" y="112"/>
                    <a:pt x="67" y="112"/>
                    <a:pt x="65" y="111"/>
                  </a:cubicBezTo>
                  <a:cubicBezTo>
                    <a:pt x="64" y="111"/>
                    <a:pt x="62" y="110"/>
                    <a:pt x="60" y="108"/>
                  </a:cubicBezTo>
                  <a:cubicBezTo>
                    <a:pt x="60" y="108"/>
                    <a:pt x="60" y="108"/>
                    <a:pt x="60" y="108"/>
                  </a:cubicBezTo>
                  <a:cubicBezTo>
                    <a:pt x="57" y="108"/>
                    <a:pt x="55" y="107"/>
                    <a:pt x="55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52" y="102"/>
                    <a:pt x="51" y="102"/>
                    <a:pt x="49" y="101"/>
                  </a:cubicBezTo>
                  <a:cubicBezTo>
                    <a:pt x="47" y="100"/>
                    <a:pt x="44" y="99"/>
                    <a:pt x="43" y="96"/>
                  </a:cubicBezTo>
                  <a:cubicBezTo>
                    <a:pt x="43" y="96"/>
                    <a:pt x="42" y="96"/>
                    <a:pt x="42" y="96"/>
                  </a:cubicBezTo>
                  <a:cubicBezTo>
                    <a:pt x="39" y="96"/>
                    <a:pt x="38" y="93"/>
                    <a:pt x="37" y="92"/>
                  </a:cubicBezTo>
                  <a:cubicBezTo>
                    <a:pt x="37" y="92"/>
                    <a:pt x="37" y="91"/>
                    <a:pt x="37" y="91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35" y="91"/>
                    <a:pt x="33" y="91"/>
                    <a:pt x="31" y="89"/>
                  </a:cubicBezTo>
                  <a:cubicBezTo>
                    <a:pt x="31" y="88"/>
                    <a:pt x="30" y="87"/>
                    <a:pt x="30" y="86"/>
                  </a:cubicBezTo>
                  <a:cubicBezTo>
                    <a:pt x="25" y="84"/>
                    <a:pt x="21" y="82"/>
                    <a:pt x="16" y="80"/>
                  </a:cubicBezTo>
                  <a:cubicBezTo>
                    <a:pt x="13" y="78"/>
                    <a:pt x="10" y="76"/>
                    <a:pt x="7" y="75"/>
                  </a:cubicBezTo>
                  <a:cubicBezTo>
                    <a:pt x="4" y="74"/>
                    <a:pt x="2" y="71"/>
                    <a:pt x="1" y="68"/>
                  </a:cubicBezTo>
                  <a:cubicBezTo>
                    <a:pt x="0" y="67"/>
                    <a:pt x="0" y="65"/>
                    <a:pt x="1" y="63"/>
                  </a:cubicBezTo>
                  <a:cubicBezTo>
                    <a:pt x="2" y="62"/>
                    <a:pt x="3" y="61"/>
                    <a:pt x="6" y="62"/>
                  </a:cubicBezTo>
                  <a:cubicBezTo>
                    <a:pt x="5" y="59"/>
                    <a:pt x="7" y="57"/>
                    <a:pt x="8" y="56"/>
                  </a:cubicBezTo>
                  <a:cubicBezTo>
                    <a:pt x="9" y="55"/>
                    <a:pt x="10" y="54"/>
                    <a:pt x="11" y="53"/>
                  </a:cubicBezTo>
                  <a:cubicBezTo>
                    <a:pt x="13" y="52"/>
                    <a:pt x="14" y="52"/>
                    <a:pt x="13" y="51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7"/>
                    <a:pt x="17" y="47"/>
                  </a:cubicBezTo>
                  <a:cubicBezTo>
                    <a:pt x="18" y="47"/>
                    <a:pt x="21" y="47"/>
                    <a:pt x="22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3" y="49"/>
                    <a:pt x="25" y="50"/>
                    <a:pt x="25" y="52"/>
                  </a:cubicBezTo>
                  <a:cubicBezTo>
                    <a:pt x="26" y="53"/>
                    <a:pt x="25" y="53"/>
                    <a:pt x="25" y="54"/>
                  </a:cubicBezTo>
                  <a:cubicBezTo>
                    <a:pt x="26" y="54"/>
                    <a:pt x="26" y="54"/>
                    <a:pt x="27" y="54"/>
                  </a:cubicBezTo>
                  <a:cubicBezTo>
                    <a:pt x="27" y="54"/>
                    <a:pt x="28" y="54"/>
                    <a:pt x="28" y="54"/>
                  </a:cubicBezTo>
                  <a:cubicBezTo>
                    <a:pt x="28" y="54"/>
                    <a:pt x="28" y="53"/>
                    <a:pt x="28" y="52"/>
                  </a:cubicBezTo>
                  <a:cubicBezTo>
                    <a:pt x="28" y="50"/>
                    <a:pt x="29" y="49"/>
                    <a:pt x="30" y="49"/>
                  </a:cubicBezTo>
                  <a:cubicBezTo>
                    <a:pt x="32" y="48"/>
                    <a:pt x="34" y="48"/>
                    <a:pt x="35" y="50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7" y="53"/>
                    <a:pt x="38" y="55"/>
                    <a:pt x="39" y="57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40" y="58"/>
                    <a:pt x="41" y="58"/>
                    <a:pt x="41" y="58"/>
                  </a:cubicBezTo>
                  <a:cubicBezTo>
                    <a:pt x="41" y="58"/>
                    <a:pt x="41" y="57"/>
                    <a:pt x="41" y="56"/>
                  </a:cubicBezTo>
                  <a:cubicBezTo>
                    <a:pt x="41" y="55"/>
                    <a:pt x="41" y="54"/>
                    <a:pt x="42" y="53"/>
                  </a:cubicBezTo>
                  <a:cubicBezTo>
                    <a:pt x="42" y="52"/>
                    <a:pt x="43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7" y="52"/>
                    <a:pt x="49" y="53"/>
                    <a:pt x="49" y="55"/>
                  </a:cubicBezTo>
                  <a:cubicBezTo>
                    <a:pt x="50" y="57"/>
                    <a:pt x="50" y="58"/>
                    <a:pt x="51" y="60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1" y="60"/>
                    <a:pt x="51" y="59"/>
                    <a:pt x="52" y="59"/>
                  </a:cubicBezTo>
                  <a:cubicBezTo>
                    <a:pt x="52" y="58"/>
                    <a:pt x="52" y="57"/>
                    <a:pt x="52" y="56"/>
                  </a:cubicBezTo>
                  <a:cubicBezTo>
                    <a:pt x="53" y="55"/>
                    <a:pt x="53" y="55"/>
                    <a:pt x="55" y="54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8" y="54"/>
                    <a:pt x="59" y="56"/>
                    <a:pt x="59" y="57"/>
                  </a:cubicBezTo>
                  <a:cubicBezTo>
                    <a:pt x="61" y="58"/>
                    <a:pt x="61" y="60"/>
                    <a:pt x="62" y="61"/>
                  </a:cubicBezTo>
                  <a:cubicBezTo>
                    <a:pt x="63" y="63"/>
                    <a:pt x="63" y="63"/>
                    <a:pt x="64" y="63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63" y="59"/>
                    <a:pt x="66" y="57"/>
                    <a:pt x="67" y="57"/>
                  </a:cubicBezTo>
                  <a:cubicBezTo>
                    <a:pt x="67" y="57"/>
                    <a:pt x="68" y="57"/>
                    <a:pt x="68" y="57"/>
                  </a:cubicBezTo>
                  <a:cubicBezTo>
                    <a:pt x="69" y="57"/>
                    <a:pt x="71" y="57"/>
                    <a:pt x="72" y="60"/>
                  </a:cubicBezTo>
                  <a:cubicBezTo>
                    <a:pt x="72" y="60"/>
                    <a:pt x="72" y="60"/>
                    <a:pt x="72" y="60"/>
                  </a:cubicBezTo>
                  <a:cubicBezTo>
                    <a:pt x="72" y="60"/>
                    <a:pt x="72" y="61"/>
                    <a:pt x="73" y="61"/>
                  </a:cubicBezTo>
                  <a:cubicBezTo>
                    <a:pt x="74" y="63"/>
                    <a:pt x="75" y="64"/>
                    <a:pt x="76" y="6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76" y="64"/>
                    <a:pt x="76" y="63"/>
                    <a:pt x="75" y="62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82" y="59"/>
                    <a:pt x="83" y="61"/>
                    <a:pt x="85" y="63"/>
                  </a:cubicBezTo>
                  <a:cubicBezTo>
                    <a:pt x="85" y="63"/>
                    <a:pt x="86" y="64"/>
                    <a:pt x="86" y="64"/>
                  </a:cubicBezTo>
                  <a:cubicBezTo>
                    <a:pt x="87" y="65"/>
                    <a:pt x="90" y="66"/>
                    <a:pt x="92" y="66"/>
                  </a:cubicBezTo>
                  <a:cubicBezTo>
                    <a:pt x="92" y="66"/>
                    <a:pt x="92" y="65"/>
                    <a:pt x="91" y="65"/>
                  </a:cubicBezTo>
                  <a:cubicBezTo>
                    <a:pt x="91" y="64"/>
                    <a:pt x="91" y="63"/>
                    <a:pt x="91" y="61"/>
                  </a:cubicBezTo>
                  <a:cubicBezTo>
                    <a:pt x="90" y="59"/>
                    <a:pt x="91" y="57"/>
                    <a:pt x="93" y="56"/>
                  </a:cubicBezTo>
                  <a:cubicBezTo>
                    <a:pt x="94" y="55"/>
                    <a:pt x="94" y="55"/>
                    <a:pt x="94" y="55"/>
                  </a:cubicBezTo>
                  <a:cubicBezTo>
                    <a:pt x="95" y="54"/>
                    <a:pt x="96" y="54"/>
                    <a:pt x="97" y="54"/>
                  </a:cubicBezTo>
                  <a:cubicBezTo>
                    <a:pt x="99" y="54"/>
                    <a:pt x="100" y="55"/>
                    <a:pt x="101" y="57"/>
                  </a:cubicBezTo>
                  <a:cubicBezTo>
                    <a:pt x="101" y="57"/>
                    <a:pt x="101" y="57"/>
                    <a:pt x="101" y="57"/>
                  </a:cubicBezTo>
                  <a:cubicBezTo>
                    <a:pt x="104" y="55"/>
                    <a:pt x="107" y="55"/>
                    <a:pt x="108" y="57"/>
                  </a:cubicBezTo>
                  <a:cubicBezTo>
                    <a:pt x="109" y="58"/>
                    <a:pt x="109" y="59"/>
                    <a:pt x="109" y="61"/>
                  </a:cubicBezTo>
                  <a:cubicBezTo>
                    <a:pt x="115" y="61"/>
                    <a:pt x="121" y="62"/>
                    <a:pt x="127" y="62"/>
                  </a:cubicBezTo>
                  <a:cubicBezTo>
                    <a:pt x="136" y="63"/>
                    <a:pt x="136" y="63"/>
                    <a:pt x="136" y="63"/>
                  </a:cubicBezTo>
                  <a:cubicBezTo>
                    <a:pt x="138" y="63"/>
                    <a:pt x="138" y="62"/>
                    <a:pt x="138" y="62"/>
                  </a:cubicBezTo>
                  <a:cubicBezTo>
                    <a:pt x="139" y="60"/>
                    <a:pt x="141" y="59"/>
                    <a:pt x="141" y="59"/>
                  </a:cubicBezTo>
                  <a:cubicBezTo>
                    <a:pt x="142" y="59"/>
                    <a:pt x="143" y="60"/>
                    <a:pt x="143" y="60"/>
                  </a:cubicBezTo>
                  <a:cubicBezTo>
                    <a:pt x="144" y="59"/>
                    <a:pt x="145" y="58"/>
                    <a:pt x="146" y="58"/>
                  </a:cubicBezTo>
                  <a:cubicBezTo>
                    <a:pt x="148" y="58"/>
                    <a:pt x="150" y="61"/>
                    <a:pt x="151" y="62"/>
                  </a:cubicBezTo>
                  <a:cubicBezTo>
                    <a:pt x="151" y="62"/>
                    <a:pt x="150" y="62"/>
                    <a:pt x="150" y="62"/>
                  </a:cubicBezTo>
                  <a:cubicBezTo>
                    <a:pt x="151" y="65"/>
                    <a:pt x="151" y="65"/>
                    <a:pt x="151" y="65"/>
                  </a:cubicBezTo>
                  <a:cubicBezTo>
                    <a:pt x="151" y="62"/>
                    <a:pt x="151" y="62"/>
                    <a:pt x="151" y="62"/>
                  </a:cubicBezTo>
                  <a:cubicBezTo>
                    <a:pt x="152" y="65"/>
                    <a:pt x="152" y="65"/>
                    <a:pt x="152" y="65"/>
                  </a:cubicBezTo>
                  <a:cubicBezTo>
                    <a:pt x="152" y="62"/>
                    <a:pt x="152" y="62"/>
                    <a:pt x="152" y="62"/>
                  </a:cubicBezTo>
                  <a:cubicBezTo>
                    <a:pt x="152" y="62"/>
                    <a:pt x="152" y="62"/>
                    <a:pt x="152" y="62"/>
                  </a:cubicBezTo>
                  <a:cubicBezTo>
                    <a:pt x="157" y="62"/>
                    <a:pt x="160" y="61"/>
                    <a:pt x="163" y="58"/>
                  </a:cubicBezTo>
                  <a:cubicBezTo>
                    <a:pt x="167" y="54"/>
                    <a:pt x="170" y="51"/>
                    <a:pt x="173" y="48"/>
                  </a:cubicBezTo>
                  <a:cubicBezTo>
                    <a:pt x="173" y="47"/>
                    <a:pt x="173" y="47"/>
                    <a:pt x="173" y="47"/>
                  </a:cubicBezTo>
                  <a:cubicBezTo>
                    <a:pt x="174" y="46"/>
                    <a:pt x="174" y="46"/>
                    <a:pt x="174" y="46"/>
                  </a:cubicBezTo>
                  <a:cubicBezTo>
                    <a:pt x="175" y="44"/>
                    <a:pt x="175" y="42"/>
                    <a:pt x="176" y="40"/>
                  </a:cubicBezTo>
                  <a:cubicBezTo>
                    <a:pt x="177" y="37"/>
                    <a:pt x="178" y="34"/>
                    <a:pt x="177" y="31"/>
                  </a:cubicBezTo>
                  <a:cubicBezTo>
                    <a:pt x="177" y="31"/>
                    <a:pt x="177" y="30"/>
                    <a:pt x="177" y="29"/>
                  </a:cubicBezTo>
                  <a:cubicBezTo>
                    <a:pt x="176" y="27"/>
                    <a:pt x="175" y="24"/>
                    <a:pt x="178" y="20"/>
                  </a:cubicBezTo>
                  <a:cubicBezTo>
                    <a:pt x="178" y="20"/>
                    <a:pt x="178" y="19"/>
                    <a:pt x="178" y="19"/>
                  </a:cubicBezTo>
                  <a:cubicBezTo>
                    <a:pt x="178" y="17"/>
                    <a:pt x="178" y="15"/>
                    <a:pt x="181" y="13"/>
                  </a:cubicBezTo>
                  <a:cubicBezTo>
                    <a:pt x="181" y="13"/>
                    <a:pt x="181" y="13"/>
                    <a:pt x="181" y="12"/>
                  </a:cubicBezTo>
                  <a:cubicBezTo>
                    <a:pt x="181" y="12"/>
                    <a:pt x="181" y="11"/>
                    <a:pt x="181" y="11"/>
                  </a:cubicBezTo>
                  <a:cubicBezTo>
                    <a:pt x="181" y="7"/>
                    <a:pt x="183" y="6"/>
                    <a:pt x="185" y="6"/>
                  </a:cubicBezTo>
                  <a:cubicBezTo>
                    <a:pt x="185" y="6"/>
                    <a:pt x="185" y="6"/>
                    <a:pt x="185" y="6"/>
                  </a:cubicBezTo>
                  <a:cubicBezTo>
                    <a:pt x="186" y="6"/>
                    <a:pt x="188" y="6"/>
                    <a:pt x="188" y="7"/>
                  </a:cubicBezTo>
                  <a:cubicBezTo>
                    <a:pt x="190" y="8"/>
                    <a:pt x="190" y="10"/>
                    <a:pt x="190" y="11"/>
                  </a:cubicBezTo>
                  <a:cubicBezTo>
                    <a:pt x="189" y="11"/>
                    <a:pt x="189" y="11"/>
                    <a:pt x="189" y="12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2"/>
                    <a:pt x="191" y="11"/>
                    <a:pt x="192" y="11"/>
                  </a:cubicBezTo>
                  <a:cubicBezTo>
                    <a:pt x="194" y="10"/>
                    <a:pt x="195" y="8"/>
                    <a:pt x="196" y="5"/>
                  </a:cubicBezTo>
                  <a:cubicBezTo>
                    <a:pt x="197" y="2"/>
                    <a:pt x="199" y="1"/>
                    <a:pt x="202" y="1"/>
                  </a:cubicBezTo>
                  <a:cubicBezTo>
                    <a:pt x="204" y="1"/>
                    <a:pt x="206" y="1"/>
                    <a:pt x="207" y="2"/>
                  </a:cubicBezTo>
                  <a:cubicBezTo>
                    <a:pt x="211" y="4"/>
                    <a:pt x="213" y="11"/>
                    <a:pt x="211" y="16"/>
                  </a:cubicBezTo>
                  <a:cubicBezTo>
                    <a:pt x="211" y="17"/>
                    <a:pt x="211" y="17"/>
                    <a:pt x="211" y="18"/>
                  </a:cubicBezTo>
                  <a:cubicBezTo>
                    <a:pt x="210" y="19"/>
                    <a:pt x="210" y="20"/>
                    <a:pt x="210" y="20"/>
                  </a:cubicBezTo>
                  <a:cubicBezTo>
                    <a:pt x="209" y="21"/>
                    <a:pt x="209" y="22"/>
                    <a:pt x="209" y="22"/>
                  </a:cubicBezTo>
                  <a:cubicBezTo>
                    <a:pt x="209" y="22"/>
                    <a:pt x="209" y="23"/>
                    <a:pt x="209" y="23"/>
                  </a:cubicBezTo>
                  <a:cubicBezTo>
                    <a:pt x="209" y="23"/>
                    <a:pt x="209" y="23"/>
                    <a:pt x="209" y="23"/>
                  </a:cubicBezTo>
                  <a:cubicBezTo>
                    <a:pt x="211" y="23"/>
                    <a:pt x="211" y="23"/>
                    <a:pt x="211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12" y="28"/>
                    <a:pt x="213" y="28"/>
                    <a:pt x="214" y="28"/>
                  </a:cubicBezTo>
                  <a:cubicBezTo>
                    <a:pt x="215" y="28"/>
                    <a:pt x="216" y="28"/>
                    <a:pt x="217" y="27"/>
                  </a:cubicBezTo>
                  <a:cubicBezTo>
                    <a:pt x="218" y="27"/>
                    <a:pt x="219" y="27"/>
                    <a:pt x="220" y="27"/>
                  </a:cubicBezTo>
                  <a:cubicBezTo>
                    <a:pt x="275" y="27"/>
                    <a:pt x="329" y="27"/>
                    <a:pt x="384" y="27"/>
                  </a:cubicBezTo>
                  <a:cubicBezTo>
                    <a:pt x="420" y="27"/>
                    <a:pt x="456" y="27"/>
                    <a:pt x="492" y="27"/>
                  </a:cubicBezTo>
                  <a:cubicBezTo>
                    <a:pt x="493" y="27"/>
                    <a:pt x="495" y="27"/>
                    <a:pt x="496" y="27"/>
                  </a:cubicBezTo>
                  <a:cubicBezTo>
                    <a:pt x="497" y="27"/>
                    <a:pt x="498" y="27"/>
                    <a:pt x="499" y="27"/>
                  </a:cubicBezTo>
                  <a:cubicBezTo>
                    <a:pt x="499" y="27"/>
                    <a:pt x="499" y="27"/>
                    <a:pt x="499" y="27"/>
                  </a:cubicBezTo>
                  <a:cubicBezTo>
                    <a:pt x="499" y="24"/>
                    <a:pt x="501" y="23"/>
                    <a:pt x="503" y="22"/>
                  </a:cubicBezTo>
                  <a:cubicBezTo>
                    <a:pt x="502" y="20"/>
                    <a:pt x="501" y="18"/>
                    <a:pt x="500" y="16"/>
                  </a:cubicBezTo>
                  <a:cubicBezTo>
                    <a:pt x="498" y="11"/>
                    <a:pt x="499" y="6"/>
                    <a:pt x="503" y="3"/>
                  </a:cubicBezTo>
                  <a:cubicBezTo>
                    <a:pt x="506" y="0"/>
                    <a:pt x="508" y="0"/>
                    <a:pt x="511" y="1"/>
                  </a:cubicBezTo>
                  <a:cubicBezTo>
                    <a:pt x="515" y="2"/>
                    <a:pt x="517" y="5"/>
                    <a:pt x="516" y="8"/>
                  </a:cubicBezTo>
                  <a:cubicBezTo>
                    <a:pt x="516" y="8"/>
                    <a:pt x="516" y="9"/>
                    <a:pt x="516" y="9"/>
                  </a:cubicBezTo>
                  <a:cubicBezTo>
                    <a:pt x="517" y="9"/>
                    <a:pt x="517" y="9"/>
                    <a:pt x="517" y="9"/>
                  </a:cubicBezTo>
                  <a:cubicBezTo>
                    <a:pt x="519" y="9"/>
                    <a:pt x="520" y="10"/>
                    <a:pt x="521" y="11"/>
                  </a:cubicBezTo>
                  <a:cubicBezTo>
                    <a:pt x="521" y="10"/>
                    <a:pt x="521" y="10"/>
                    <a:pt x="521" y="9"/>
                  </a:cubicBezTo>
                  <a:cubicBezTo>
                    <a:pt x="521" y="7"/>
                    <a:pt x="523" y="5"/>
                    <a:pt x="526" y="5"/>
                  </a:cubicBezTo>
                  <a:cubicBezTo>
                    <a:pt x="528" y="5"/>
                    <a:pt x="529" y="6"/>
                    <a:pt x="529" y="6"/>
                  </a:cubicBezTo>
                  <a:cubicBezTo>
                    <a:pt x="531" y="8"/>
                    <a:pt x="530" y="9"/>
                    <a:pt x="530" y="10"/>
                  </a:cubicBezTo>
                  <a:cubicBezTo>
                    <a:pt x="530" y="11"/>
                    <a:pt x="530" y="11"/>
                    <a:pt x="530" y="12"/>
                  </a:cubicBezTo>
                  <a:cubicBezTo>
                    <a:pt x="530" y="12"/>
                    <a:pt x="530" y="13"/>
                    <a:pt x="530" y="13"/>
                  </a:cubicBezTo>
                  <a:cubicBezTo>
                    <a:pt x="531" y="13"/>
                    <a:pt x="534" y="13"/>
                    <a:pt x="534" y="17"/>
                  </a:cubicBezTo>
                  <a:cubicBezTo>
                    <a:pt x="534" y="18"/>
                    <a:pt x="534" y="19"/>
                    <a:pt x="534" y="20"/>
                  </a:cubicBezTo>
                  <a:cubicBezTo>
                    <a:pt x="534" y="22"/>
                    <a:pt x="534" y="22"/>
                    <a:pt x="535" y="23"/>
                  </a:cubicBezTo>
                  <a:cubicBezTo>
                    <a:pt x="536" y="23"/>
                    <a:pt x="536" y="24"/>
                    <a:pt x="536" y="25"/>
                  </a:cubicBezTo>
                  <a:cubicBezTo>
                    <a:pt x="536" y="26"/>
                    <a:pt x="536" y="27"/>
                    <a:pt x="536" y="28"/>
                  </a:cubicBezTo>
                  <a:cubicBezTo>
                    <a:pt x="534" y="30"/>
                    <a:pt x="534" y="32"/>
                    <a:pt x="535" y="36"/>
                  </a:cubicBezTo>
                  <a:cubicBezTo>
                    <a:pt x="535" y="37"/>
                    <a:pt x="535" y="38"/>
                    <a:pt x="536" y="39"/>
                  </a:cubicBezTo>
                  <a:cubicBezTo>
                    <a:pt x="537" y="49"/>
                    <a:pt x="544" y="54"/>
                    <a:pt x="551" y="60"/>
                  </a:cubicBezTo>
                  <a:cubicBezTo>
                    <a:pt x="552" y="61"/>
                    <a:pt x="552" y="61"/>
                    <a:pt x="552" y="61"/>
                  </a:cubicBezTo>
                  <a:cubicBezTo>
                    <a:pt x="553" y="62"/>
                    <a:pt x="554" y="62"/>
                    <a:pt x="556" y="62"/>
                  </a:cubicBezTo>
                  <a:cubicBezTo>
                    <a:pt x="557" y="62"/>
                    <a:pt x="558" y="62"/>
                    <a:pt x="559" y="62"/>
                  </a:cubicBezTo>
                  <a:cubicBezTo>
                    <a:pt x="559" y="62"/>
                    <a:pt x="560" y="62"/>
                    <a:pt x="561" y="62"/>
                  </a:cubicBezTo>
                  <a:cubicBezTo>
                    <a:pt x="561" y="62"/>
                    <a:pt x="561" y="61"/>
                    <a:pt x="561" y="61"/>
                  </a:cubicBezTo>
                  <a:cubicBezTo>
                    <a:pt x="562" y="60"/>
                    <a:pt x="563" y="57"/>
                    <a:pt x="569" y="59"/>
                  </a:cubicBezTo>
                  <a:cubicBezTo>
                    <a:pt x="569" y="60"/>
                    <a:pt x="570" y="60"/>
                    <a:pt x="571" y="60"/>
                  </a:cubicBezTo>
                  <a:cubicBezTo>
                    <a:pt x="572" y="61"/>
                    <a:pt x="574" y="62"/>
                    <a:pt x="575" y="62"/>
                  </a:cubicBezTo>
                  <a:cubicBezTo>
                    <a:pt x="584" y="62"/>
                    <a:pt x="595" y="61"/>
                    <a:pt x="605" y="60"/>
                  </a:cubicBezTo>
                  <a:cubicBezTo>
                    <a:pt x="605" y="58"/>
                    <a:pt x="605" y="57"/>
                    <a:pt x="606" y="56"/>
                  </a:cubicBezTo>
                  <a:cubicBezTo>
                    <a:pt x="607" y="55"/>
                    <a:pt x="609" y="54"/>
                    <a:pt x="612" y="56"/>
                  </a:cubicBezTo>
                  <a:cubicBezTo>
                    <a:pt x="613" y="56"/>
                    <a:pt x="613" y="56"/>
                    <a:pt x="613" y="56"/>
                  </a:cubicBezTo>
                  <a:cubicBezTo>
                    <a:pt x="614" y="56"/>
                    <a:pt x="614" y="56"/>
                    <a:pt x="614" y="56"/>
                  </a:cubicBezTo>
                  <a:cubicBezTo>
                    <a:pt x="615" y="54"/>
                    <a:pt x="617" y="54"/>
                    <a:pt x="618" y="54"/>
                  </a:cubicBezTo>
                  <a:cubicBezTo>
                    <a:pt x="619" y="54"/>
                    <a:pt x="620" y="55"/>
                    <a:pt x="620" y="55"/>
                  </a:cubicBezTo>
                  <a:cubicBezTo>
                    <a:pt x="622" y="56"/>
                    <a:pt x="623" y="57"/>
                    <a:pt x="623" y="58"/>
                  </a:cubicBezTo>
                  <a:cubicBezTo>
                    <a:pt x="624" y="59"/>
                    <a:pt x="623" y="61"/>
                    <a:pt x="623" y="61"/>
                  </a:cubicBezTo>
                  <a:cubicBezTo>
                    <a:pt x="622" y="62"/>
                    <a:pt x="622" y="63"/>
                    <a:pt x="622" y="64"/>
                  </a:cubicBezTo>
                  <a:cubicBezTo>
                    <a:pt x="621" y="64"/>
                    <a:pt x="621" y="64"/>
                    <a:pt x="621" y="64"/>
                  </a:cubicBezTo>
                  <a:cubicBezTo>
                    <a:pt x="621" y="65"/>
                    <a:pt x="621" y="65"/>
                    <a:pt x="621" y="65"/>
                  </a:cubicBezTo>
                  <a:cubicBezTo>
                    <a:pt x="621" y="65"/>
                    <a:pt x="622" y="66"/>
                    <a:pt x="623" y="66"/>
                  </a:cubicBezTo>
                  <a:cubicBezTo>
                    <a:pt x="626" y="66"/>
                    <a:pt x="628" y="64"/>
                    <a:pt x="630" y="61"/>
                  </a:cubicBezTo>
                  <a:cubicBezTo>
                    <a:pt x="631" y="61"/>
                    <a:pt x="631" y="60"/>
                    <a:pt x="632" y="59"/>
                  </a:cubicBezTo>
                  <a:cubicBezTo>
                    <a:pt x="633" y="58"/>
                    <a:pt x="633" y="58"/>
                    <a:pt x="633" y="58"/>
                  </a:cubicBezTo>
                  <a:cubicBezTo>
                    <a:pt x="635" y="59"/>
                    <a:pt x="635" y="59"/>
                    <a:pt x="635" y="59"/>
                  </a:cubicBezTo>
                  <a:cubicBezTo>
                    <a:pt x="636" y="59"/>
                    <a:pt x="638" y="61"/>
                    <a:pt x="637" y="64"/>
                  </a:cubicBezTo>
                  <a:cubicBezTo>
                    <a:pt x="638" y="64"/>
                    <a:pt x="639" y="64"/>
                    <a:pt x="639" y="64"/>
                  </a:cubicBezTo>
                  <a:cubicBezTo>
                    <a:pt x="640" y="62"/>
                    <a:pt x="641" y="61"/>
                    <a:pt x="642" y="61"/>
                  </a:cubicBezTo>
                  <a:cubicBezTo>
                    <a:pt x="642" y="60"/>
                    <a:pt x="643" y="60"/>
                    <a:pt x="643" y="59"/>
                  </a:cubicBezTo>
                  <a:cubicBezTo>
                    <a:pt x="643" y="57"/>
                    <a:pt x="646" y="56"/>
                    <a:pt x="648" y="57"/>
                  </a:cubicBezTo>
                  <a:cubicBezTo>
                    <a:pt x="649" y="57"/>
                    <a:pt x="650" y="59"/>
                    <a:pt x="650" y="61"/>
                  </a:cubicBezTo>
                  <a:cubicBezTo>
                    <a:pt x="650" y="62"/>
                    <a:pt x="650" y="62"/>
                    <a:pt x="649" y="63"/>
                  </a:cubicBezTo>
                  <a:cubicBezTo>
                    <a:pt x="651" y="63"/>
                    <a:pt x="651" y="63"/>
                    <a:pt x="652" y="62"/>
                  </a:cubicBezTo>
                  <a:cubicBezTo>
                    <a:pt x="652" y="60"/>
                    <a:pt x="653" y="59"/>
                    <a:pt x="654" y="58"/>
                  </a:cubicBezTo>
                  <a:cubicBezTo>
                    <a:pt x="654" y="58"/>
                    <a:pt x="655" y="58"/>
                    <a:pt x="655" y="57"/>
                  </a:cubicBezTo>
                  <a:cubicBezTo>
                    <a:pt x="656" y="56"/>
                    <a:pt x="656" y="54"/>
                    <a:pt x="659" y="54"/>
                  </a:cubicBezTo>
                  <a:cubicBezTo>
                    <a:pt x="659" y="54"/>
                    <a:pt x="660" y="55"/>
                    <a:pt x="660" y="55"/>
                  </a:cubicBezTo>
                  <a:cubicBezTo>
                    <a:pt x="661" y="55"/>
                    <a:pt x="663" y="56"/>
                    <a:pt x="662" y="59"/>
                  </a:cubicBezTo>
                  <a:cubicBezTo>
                    <a:pt x="663" y="59"/>
                    <a:pt x="663" y="60"/>
                    <a:pt x="662" y="61"/>
                  </a:cubicBezTo>
                  <a:cubicBezTo>
                    <a:pt x="663" y="61"/>
                    <a:pt x="664" y="60"/>
                    <a:pt x="665" y="60"/>
                  </a:cubicBezTo>
                  <a:cubicBezTo>
                    <a:pt x="666" y="59"/>
                    <a:pt x="667" y="57"/>
                    <a:pt x="668" y="56"/>
                  </a:cubicBezTo>
                  <a:cubicBezTo>
                    <a:pt x="668" y="52"/>
                    <a:pt x="670" y="52"/>
                    <a:pt x="671" y="52"/>
                  </a:cubicBezTo>
                  <a:cubicBezTo>
                    <a:pt x="672" y="52"/>
                    <a:pt x="672" y="52"/>
                    <a:pt x="672" y="52"/>
                  </a:cubicBezTo>
                  <a:cubicBezTo>
                    <a:pt x="673" y="52"/>
                    <a:pt x="675" y="53"/>
                    <a:pt x="675" y="56"/>
                  </a:cubicBezTo>
                  <a:cubicBezTo>
                    <a:pt x="675" y="57"/>
                    <a:pt x="675" y="57"/>
                    <a:pt x="675" y="58"/>
                  </a:cubicBezTo>
                  <a:cubicBezTo>
                    <a:pt x="677" y="58"/>
                    <a:pt x="678" y="58"/>
                    <a:pt x="678" y="56"/>
                  </a:cubicBezTo>
                  <a:cubicBezTo>
                    <a:pt x="678" y="54"/>
                    <a:pt x="679" y="53"/>
                    <a:pt x="681" y="51"/>
                  </a:cubicBezTo>
                  <a:cubicBezTo>
                    <a:pt x="681" y="50"/>
                    <a:pt x="682" y="50"/>
                    <a:pt x="682" y="49"/>
                  </a:cubicBezTo>
                  <a:cubicBezTo>
                    <a:pt x="685" y="45"/>
                    <a:pt x="685" y="45"/>
                    <a:pt x="685" y="45"/>
                  </a:cubicBezTo>
                  <a:cubicBezTo>
                    <a:pt x="687" y="50"/>
                    <a:pt x="687" y="50"/>
                    <a:pt x="687" y="50"/>
                  </a:cubicBezTo>
                  <a:cubicBezTo>
                    <a:pt x="687" y="50"/>
                    <a:pt x="688" y="51"/>
                    <a:pt x="688" y="51"/>
                  </a:cubicBezTo>
                  <a:cubicBezTo>
                    <a:pt x="688" y="53"/>
                    <a:pt x="689" y="54"/>
                    <a:pt x="689" y="54"/>
                  </a:cubicBezTo>
                  <a:cubicBezTo>
                    <a:pt x="689" y="54"/>
                    <a:pt x="690" y="54"/>
                    <a:pt x="691" y="54"/>
                  </a:cubicBezTo>
                  <a:cubicBezTo>
                    <a:pt x="690" y="53"/>
                    <a:pt x="690" y="52"/>
                    <a:pt x="691" y="51"/>
                  </a:cubicBezTo>
                  <a:cubicBezTo>
                    <a:pt x="692" y="49"/>
                    <a:pt x="694" y="49"/>
                    <a:pt x="695" y="48"/>
                  </a:cubicBezTo>
                  <a:cubicBezTo>
                    <a:pt x="695" y="48"/>
                    <a:pt x="695" y="48"/>
                    <a:pt x="695" y="48"/>
                  </a:cubicBezTo>
                  <a:cubicBezTo>
                    <a:pt x="696" y="48"/>
                    <a:pt x="697" y="47"/>
                    <a:pt x="698" y="47"/>
                  </a:cubicBezTo>
                  <a:cubicBezTo>
                    <a:pt x="699" y="47"/>
                    <a:pt x="699" y="47"/>
                    <a:pt x="699" y="47"/>
                  </a:cubicBezTo>
                  <a:cubicBezTo>
                    <a:pt x="701" y="48"/>
                    <a:pt x="701" y="48"/>
                    <a:pt x="701" y="48"/>
                  </a:cubicBezTo>
                  <a:cubicBezTo>
                    <a:pt x="702" y="49"/>
                    <a:pt x="702" y="50"/>
                    <a:pt x="702" y="52"/>
                  </a:cubicBezTo>
                  <a:cubicBezTo>
                    <a:pt x="702" y="52"/>
                    <a:pt x="702" y="52"/>
                    <a:pt x="703" y="53"/>
                  </a:cubicBezTo>
                  <a:cubicBezTo>
                    <a:pt x="704" y="54"/>
                    <a:pt x="705" y="55"/>
                    <a:pt x="706" y="57"/>
                  </a:cubicBezTo>
                  <a:cubicBezTo>
                    <a:pt x="706" y="57"/>
                    <a:pt x="707" y="57"/>
                    <a:pt x="707" y="58"/>
                  </a:cubicBezTo>
                  <a:cubicBezTo>
                    <a:pt x="707" y="59"/>
                    <a:pt x="708" y="59"/>
                    <a:pt x="708" y="60"/>
                  </a:cubicBezTo>
                  <a:cubicBezTo>
                    <a:pt x="708" y="62"/>
                    <a:pt x="709" y="62"/>
                    <a:pt x="709" y="62"/>
                  </a:cubicBezTo>
                  <a:cubicBezTo>
                    <a:pt x="709" y="62"/>
                    <a:pt x="710" y="62"/>
                    <a:pt x="711" y="62"/>
                  </a:cubicBezTo>
                  <a:cubicBezTo>
                    <a:pt x="714" y="60"/>
                    <a:pt x="714" y="60"/>
                    <a:pt x="714" y="60"/>
                  </a:cubicBezTo>
                  <a:cubicBezTo>
                    <a:pt x="715" y="63"/>
                    <a:pt x="715" y="63"/>
                    <a:pt x="715" y="63"/>
                  </a:cubicBezTo>
                  <a:cubicBezTo>
                    <a:pt x="716" y="69"/>
                    <a:pt x="714" y="72"/>
                    <a:pt x="709" y="75"/>
                  </a:cubicBezTo>
                  <a:cubicBezTo>
                    <a:pt x="707" y="76"/>
                    <a:pt x="705" y="77"/>
                    <a:pt x="704" y="77"/>
                  </a:cubicBezTo>
                  <a:cubicBezTo>
                    <a:pt x="701" y="78"/>
                    <a:pt x="699" y="79"/>
                    <a:pt x="697" y="81"/>
                  </a:cubicBezTo>
                  <a:cubicBezTo>
                    <a:pt x="695" y="82"/>
                    <a:pt x="694" y="82"/>
                    <a:pt x="693" y="83"/>
                  </a:cubicBezTo>
                  <a:cubicBezTo>
                    <a:pt x="689" y="84"/>
                    <a:pt x="686" y="86"/>
                    <a:pt x="684" y="89"/>
                  </a:cubicBezTo>
                  <a:cubicBezTo>
                    <a:pt x="684" y="90"/>
                    <a:pt x="684" y="90"/>
                    <a:pt x="684" y="90"/>
                  </a:cubicBezTo>
                  <a:cubicBezTo>
                    <a:pt x="682" y="90"/>
                    <a:pt x="682" y="90"/>
                    <a:pt x="682" y="90"/>
                  </a:cubicBezTo>
                  <a:cubicBezTo>
                    <a:pt x="680" y="90"/>
                    <a:pt x="679" y="91"/>
                    <a:pt x="678" y="93"/>
                  </a:cubicBezTo>
                  <a:cubicBezTo>
                    <a:pt x="676" y="94"/>
                    <a:pt x="675" y="95"/>
                    <a:pt x="673" y="96"/>
                  </a:cubicBezTo>
                  <a:cubicBezTo>
                    <a:pt x="671" y="97"/>
                    <a:pt x="670" y="98"/>
                    <a:pt x="668" y="99"/>
                  </a:cubicBezTo>
                  <a:cubicBezTo>
                    <a:pt x="666" y="101"/>
                    <a:pt x="665" y="101"/>
                    <a:pt x="663" y="102"/>
                  </a:cubicBezTo>
                  <a:cubicBezTo>
                    <a:pt x="662" y="103"/>
                    <a:pt x="661" y="104"/>
                    <a:pt x="660" y="104"/>
                  </a:cubicBezTo>
                  <a:cubicBezTo>
                    <a:pt x="659" y="106"/>
                    <a:pt x="656" y="108"/>
                    <a:pt x="653" y="108"/>
                  </a:cubicBezTo>
                  <a:cubicBezTo>
                    <a:pt x="651" y="109"/>
                    <a:pt x="648" y="110"/>
                    <a:pt x="647" y="112"/>
                  </a:cubicBezTo>
                  <a:cubicBezTo>
                    <a:pt x="645" y="114"/>
                    <a:pt x="641" y="116"/>
                    <a:pt x="639" y="117"/>
                  </a:cubicBezTo>
                  <a:cubicBezTo>
                    <a:pt x="637" y="117"/>
                    <a:pt x="636" y="118"/>
                    <a:pt x="635" y="119"/>
                  </a:cubicBezTo>
                  <a:cubicBezTo>
                    <a:pt x="634" y="119"/>
                    <a:pt x="632" y="120"/>
                    <a:pt x="631" y="120"/>
                  </a:cubicBezTo>
                  <a:cubicBezTo>
                    <a:pt x="628" y="122"/>
                    <a:pt x="625" y="123"/>
                    <a:pt x="622" y="125"/>
                  </a:cubicBezTo>
                  <a:cubicBezTo>
                    <a:pt x="616" y="127"/>
                    <a:pt x="610" y="130"/>
                    <a:pt x="604" y="132"/>
                  </a:cubicBezTo>
                  <a:cubicBezTo>
                    <a:pt x="603" y="132"/>
                    <a:pt x="602" y="133"/>
                    <a:pt x="601" y="133"/>
                  </a:cubicBezTo>
                  <a:cubicBezTo>
                    <a:pt x="601" y="133"/>
                    <a:pt x="601" y="133"/>
                    <a:pt x="601" y="133"/>
                  </a:cubicBezTo>
                  <a:lnTo>
                    <a:pt x="113" y="133"/>
                  </a:lnTo>
                  <a:close/>
                  <a:moveTo>
                    <a:pt x="71" y="110"/>
                  </a:moveTo>
                  <a:cubicBezTo>
                    <a:pt x="75" y="111"/>
                    <a:pt x="79" y="112"/>
                    <a:pt x="82" y="114"/>
                  </a:cubicBezTo>
                  <a:cubicBezTo>
                    <a:pt x="84" y="115"/>
                    <a:pt x="85" y="116"/>
                    <a:pt x="87" y="117"/>
                  </a:cubicBezTo>
                  <a:cubicBezTo>
                    <a:pt x="96" y="121"/>
                    <a:pt x="105" y="125"/>
                    <a:pt x="113" y="128"/>
                  </a:cubicBezTo>
                  <a:cubicBezTo>
                    <a:pt x="599" y="128"/>
                    <a:pt x="599" y="128"/>
                    <a:pt x="599" y="128"/>
                  </a:cubicBezTo>
                  <a:cubicBezTo>
                    <a:pt x="600" y="128"/>
                    <a:pt x="601" y="127"/>
                    <a:pt x="602" y="127"/>
                  </a:cubicBezTo>
                  <a:cubicBezTo>
                    <a:pt x="608" y="125"/>
                    <a:pt x="614" y="123"/>
                    <a:pt x="620" y="120"/>
                  </a:cubicBezTo>
                  <a:cubicBezTo>
                    <a:pt x="623" y="118"/>
                    <a:pt x="626" y="117"/>
                    <a:pt x="629" y="116"/>
                  </a:cubicBezTo>
                  <a:cubicBezTo>
                    <a:pt x="630" y="115"/>
                    <a:pt x="631" y="114"/>
                    <a:pt x="632" y="114"/>
                  </a:cubicBezTo>
                  <a:cubicBezTo>
                    <a:pt x="634" y="113"/>
                    <a:pt x="635" y="112"/>
                    <a:pt x="637" y="112"/>
                  </a:cubicBezTo>
                  <a:cubicBezTo>
                    <a:pt x="638" y="111"/>
                    <a:pt x="641" y="110"/>
                    <a:pt x="643" y="108"/>
                  </a:cubicBezTo>
                  <a:cubicBezTo>
                    <a:pt x="645" y="106"/>
                    <a:pt x="649" y="104"/>
                    <a:pt x="652" y="103"/>
                  </a:cubicBezTo>
                  <a:cubicBezTo>
                    <a:pt x="654" y="103"/>
                    <a:pt x="655" y="102"/>
                    <a:pt x="657" y="100"/>
                  </a:cubicBezTo>
                  <a:cubicBezTo>
                    <a:pt x="658" y="99"/>
                    <a:pt x="659" y="98"/>
                    <a:pt x="661" y="98"/>
                  </a:cubicBezTo>
                  <a:cubicBezTo>
                    <a:pt x="662" y="97"/>
                    <a:pt x="663" y="96"/>
                    <a:pt x="665" y="95"/>
                  </a:cubicBezTo>
                  <a:cubicBezTo>
                    <a:pt x="667" y="94"/>
                    <a:pt x="669" y="92"/>
                    <a:pt x="671" y="91"/>
                  </a:cubicBezTo>
                  <a:cubicBezTo>
                    <a:pt x="672" y="91"/>
                    <a:pt x="673" y="90"/>
                    <a:pt x="674" y="89"/>
                  </a:cubicBezTo>
                  <a:cubicBezTo>
                    <a:pt x="676" y="87"/>
                    <a:pt x="677" y="86"/>
                    <a:pt x="680" y="85"/>
                  </a:cubicBezTo>
                  <a:cubicBezTo>
                    <a:pt x="683" y="81"/>
                    <a:pt x="687" y="79"/>
                    <a:pt x="691" y="78"/>
                  </a:cubicBezTo>
                  <a:cubicBezTo>
                    <a:pt x="692" y="77"/>
                    <a:pt x="693" y="77"/>
                    <a:pt x="694" y="76"/>
                  </a:cubicBezTo>
                  <a:cubicBezTo>
                    <a:pt x="697" y="75"/>
                    <a:pt x="699" y="74"/>
                    <a:pt x="701" y="73"/>
                  </a:cubicBezTo>
                  <a:cubicBezTo>
                    <a:pt x="703" y="72"/>
                    <a:pt x="705" y="71"/>
                    <a:pt x="706" y="70"/>
                  </a:cubicBezTo>
                  <a:cubicBezTo>
                    <a:pt x="708" y="70"/>
                    <a:pt x="709" y="69"/>
                    <a:pt x="709" y="68"/>
                  </a:cubicBezTo>
                  <a:cubicBezTo>
                    <a:pt x="707" y="68"/>
                    <a:pt x="704" y="67"/>
                    <a:pt x="703" y="62"/>
                  </a:cubicBezTo>
                  <a:cubicBezTo>
                    <a:pt x="703" y="62"/>
                    <a:pt x="702" y="61"/>
                    <a:pt x="702" y="60"/>
                  </a:cubicBezTo>
                  <a:cubicBezTo>
                    <a:pt x="702" y="60"/>
                    <a:pt x="701" y="59"/>
                    <a:pt x="701" y="58"/>
                  </a:cubicBezTo>
                  <a:cubicBezTo>
                    <a:pt x="701" y="58"/>
                    <a:pt x="700" y="57"/>
                    <a:pt x="700" y="57"/>
                  </a:cubicBezTo>
                  <a:cubicBezTo>
                    <a:pt x="699" y="56"/>
                    <a:pt x="698" y="55"/>
                    <a:pt x="697" y="54"/>
                  </a:cubicBezTo>
                  <a:cubicBezTo>
                    <a:pt x="697" y="55"/>
                    <a:pt x="697" y="55"/>
                    <a:pt x="697" y="55"/>
                  </a:cubicBezTo>
                  <a:cubicBezTo>
                    <a:pt x="697" y="57"/>
                    <a:pt x="695" y="57"/>
                    <a:pt x="695" y="58"/>
                  </a:cubicBezTo>
                  <a:cubicBezTo>
                    <a:pt x="693" y="59"/>
                    <a:pt x="691" y="60"/>
                    <a:pt x="689" y="60"/>
                  </a:cubicBezTo>
                  <a:cubicBezTo>
                    <a:pt x="687" y="60"/>
                    <a:pt x="685" y="59"/>
                    <a:pt x="684" y="56"/>
                  </a:cubicBezTo>
                  <a:cubicBezTo>
                    <a:pt x="683" y="56"/>
                    <a:pt x="683" y="57"/>
                    <a:pt x="683" y="57"/>
                  </a:cubicBezTo>
                  <a:cubicBezTo>
                    <a:pt x="682" y="63"/>
                    <a:pt x="677" y="63"/>
                    <a:pt x="675" y="63"/>
                  </a:cubicBezTo>
                  <a:cubicBezTo>
                    <a:pt x="674" y="63"/>
                    <a:pt x="674" y="63"/>
                    <a:pt x="674" y="63"/>
                  </a:cubicBezTo>
                  <a:cubicBezTo>
                    <a:pt x="672" y="63"/>
                    <a:pt x="671" y="63"/>
                    <a:pt x="671" y="62"/>
                  </a:cubicBezTo>
                  <a:cubicBezTo>
                    <a:pt x="671" y="62"/>
                    <a:pt x="670" y="62"/>
                    <a:pt x="670" y="62"/>
                  </a:cubicBezTo>
                  <a:cubicBezTo>
                    <a:pt x="670" y="62"/>
                    <a:pt x="670" y="63"/>
                    <a:pt x="669" y="63"/>
                  </a:cubicBezTo>
                  <a:cubicBezTo>
                    <a:pt x="667" y="66"/>
                    <a:pt x="663" y="67"/>
                    <a:pt x="660" y="66"/>
                  </a:cubicBezTo>
                  <a:cubicBezTo>
                    <a:pt x="658" y="66"/>
                    <a:pt x="657" y="65"/>
                    <a:pt x="657" y="64"/>
                  </a:cubicBezTo>
                  <a:cubicBezTo>
                    <a:pt x="657" y="64"/>
                    <a:pt x="657" y="64"/>
                    <a:pt x="657" y="64"/>
                  </a:cubicBezTo>
                  <a:cubicBezTo>
                    <a:pt x="656" y="67"/>
                    <a:pt x="653" y="68"/>
                    <a:pt x="650" y="68"/>
                  </a:cubicBezTo>
                  <a:cubicBezTo>
                    <a:pt x="649" y="68"/>
                    <a:pt x="648" y="68"/>
                    <a:pt x="647" y="68"/>
                  </a:cubicBezTo>
                  <a:cubicBezTo>
                    <a:pt x="645" y="68"/>
                    <a:pt x="645" y="67"/>
                    <a:pt x="644" y="66"/>
                  </a:cubicBezTo>
                  <a:cubicBezTo>
                    <a:pt x="644" y="66"/>
                    <a:pt x="644" y="66"/>
                    <a:pt x="644" y="66"/>
                  </a:cubicBezTo>
                  <a:cubicBezTo>
                    <a:pt x="644" y="66"/>
                    <a:pt x="644" y="66"/>
                    <a:pt x="644" y="66"/>
                  </a:cubicBezTo>
                  <a:cubicBezTo>
                    <a:pt x="643" y="69"/>
                    <a:pt x="639" y="70"/>
                    <a:pt x="637" y="70"/>
                  </a:cubicBezTo>
                  <a:cubicBezTo>
                    <a:pt x="637" y="70"/>
                    <a:pt x="636" y="70"/>
                    <a:pt x="636" y="70"/>
                  </a:cubicBezTo>
                  <a:cubicBezTo>
                    <a:pt x="636" y="70"/>
                    <a:pt x="636" y="70"/>
                    <a:pt x="636" y="70"/>
                  </a:cubicBezTo>
                  <a:cubicBezTo>
                    <a:pt x="634" y="70"/>
                    <a:pt x="633" y="69"/>
                    <a:pt x="633" y="69"/>
                  </a:cubicBezTo>
                  <a:cubicBezTo>
                    <a:pt x="632" y="68"/>
                    <a:pt x="632" y="68"/>
                    <a:pt x="632" y="67"/>
                  </a:cubicBezTo>
                  <a:cubicBezTo>
                    <a:pt x="630" y="69"/>
                    <a:pt x="627" y="71"/>
                    <a:pt x="622" y="71"/>
                  </a:cubicBezTo>
                  <a:cubicBezTo>
                    <a:pt x="620" y="71"/>
                    <a:pt x="618" y="70"/>
                    <a:pt x="616" y="69"/>
                  </a:cubicBezTo>
                  <a:cubicBezTo>
                    <a:pt x="615" y="67"/>
                    <a:pt x="615" y="65"/>
                    <a:pt x="616" y="63"/>
                  </a:cubicBezTo>
                  <a:cubicBezTo>
                    <a:pt x="616" y="62"/>
                    <a:pt x="617" y="61"/>
                    <a:pt x="617" y="61"/>
                  </a:cubicBezTo>
                  <a:cubicBezTo>
                    <a:pt x="617" y="60"/>
                    <a:pt x="617" y="60"/>
                    <a:pt x="618" y="60"/>
                  </a:cubicBezTo>
                  <a:cubicBezTo>
                    <a:pt x="618" y="60"/>
                    <a:pt x="618" y="60"/>
                    <a:pt x="618" y="60"/>
                  </a:cubicBezTo>
                  <a:cubicBezTo>
                    <a:pt x="616" y="61"/>
                    <a:pt x="615" y="61"/>
                    <a:pt x="613" y="61"/>
                  </a:cubicBezTo>
                  <a:cubicBezTo>
                    <a:pt x="612" y="61"/>
                    <a:pt x="611" y="61"/>
                    <a:pt x="610" y="61"/>
                  </a:cubicBezTo>
                  <a:cubicBezTo>
                    <a:pt x="610" y="62"/>
                    <a:pt x="610" y="63"/>
                    <a:pt x="609" y="64"/>
                  </a:cubicBezTo>
                  <a:cubicBezTo>
                    <a:pt x="608" y="65"/>
                    <a:pt x="607" y="65"/>
                    <a:pt x="606" y="66"/>
                  </a:cubicBezTo>
                  <a:cubicBezTo>
                    <a:pt x="595" y="67"/>
                    <a:pt x="585" y="67"/>
                    <a:pt x="576" y="67"/>
                  </a:cubicBezTo>
                  <a:cubicBezTo>
                    <a:pt x="576" y="67"/>
                    <a:pt x="576" y="67"/>
                    <a:pt x="576" y="67"/>
                  </a:cubicBezTo>
                  <a:cubicBezTo>
                    <a:pt x="572" y="67"/>
                    <a:pt x="570" y="66"/>
                    <a:pt x="568" y="65"/>
                  </a:cubicBezTo>
                  <a:cubicBezTo>
                    <a:pt x="568" y="65"/>
                    <a:pt x="567" y="64"/>
                    <a:pt x="567" y="64"/>
                  </a:cubicBezTo>
                  <a:cubicBezTo>
                    <a:pt x="566" y="64"/>
                    <a:pt x="566" y="64"/>
                    <a:pt x="566" y="64"/>
                  </a:cubicBezTo>
                  <a:cubicBezTo>
                    <a:pt x="566" y="64"/>
                    <a:pt x="566" y="64"/>
                    <a:pt x="565" y="64"/>
                  </a:cubicBezTo>
                  <a:cubicBezTo>
                    <a:pt x="565" y="65"/>
                    <a:pt x="564" y="67"/>
                    <a:pt x="562" y="67"/>
                  </a:cubicBezTo>
                  <a:cubicBezTo>
                    <a:pt x="561" y="67"/>
                    <a:pt x="560" y="67"/>
                    <a:pt x="559" y="67"/>
                  </a:cubicBezTo>
                  <a:cubicBezTo>
                    <a:pt x="558" y="67"/>
                    <a:pt x="557" y="67"/>
                    <a:pt x="556" y="67"/>
                  </a:cubicBezTo>
                  <a:cubicBezTo>
                    <a:pt x="554" y="67"/>
                    <a:pt x="551" y="67"/>
                    <a:pt x="549" y="65"/>
                  </a:cubicBezTo>
                  <a:cubicBezTo>
                    <a:pt x="547" y="64"/>
                    <a:pt x="547" y="64"/>
                    <a:pt x="547" y="64"/>
                  </a:cubicBezTo>
                  <a:cubicBezTo>
                    <a:pt x="540" y="58"/>
                    <a:pt x="532" y="52"/>
                    <a:pt x="530" y="40"/>
                  </a:cubicBezTo>
                  <a:cubicBezTo>
                    <a:pt x="530" y="39"/>
                    <a:pt x="530" y="38"/>
                    <a:pt x="530" y="37"/>
                  </a:cubicBezTo>
                  <a:cubicBezTo>
                    <a:pt x="529" y="34"/>
                    <a:pt x="528" y="30"/>
                    <a:pt x="530" y="26"/>
                  </a:cubicBezTo>
                  <a:cubicBezTo>
                    <a:pt x="529" y="24"/>
                    <a:pt x="529" y="22"/>
                    <a:pt x="529" y="20"/>
                  </a:cubicBezTo>
                  <a:cubicBezTo>
                    <a:pt x="529" y="19"/>
                    <a:pt x="529" y="19"/>
                    <a:pt x="529" y="18"/>
                  </a:cubicBezTo>
                  <a:cubicBezTo>
                    <a:pt x="529" y="18"/>
                    <a:pt x="529" y="18"/>
                    <a:pt x="529" y="18"/>
                  </a:cubicBezTo>
                  <a:cubicBezTo>
                    <a:pt x="528" y="18"/>
                    <a:pt x="527" y="17"/>
                    <a:pt x="526" y="16"/>
                  </a:cubicBezTo>
                  <a:cubicBezTo>
                    <a:pt x="526" y="17"/>
                    <a:pt x="525" y="17"/>
                    <a:pt x="525" y="17"/>
                  </a:cubicBezTo>
                  <a:cubicBezTo>
                    <a:pt x="522" y="19"/>
                    <a:pt x="520" y="17"/>
                    <a:pt x="519" y="17"/>
                  </a:cubicBezTo>
                  <a:cubicBezTo>
                    <a:pt x="518" y="16"/>
                    <a:pt x="518" y="15"/>
                    <a:pt x="518" y="15"/>
                  </a:cubicBezTo>
                  <a:cubicBezTo>
                    <a:pt x="517" y="14"/>
                    <a:pt x="517" y="14"/>
                    <a:pt x="517" y="14"/>
                  </a:cubicBezTo>
                  <a:cubicBezTo>
                    <a:pt x="516" y="14"/>
                    <a:pt x="514" y="14"/>
                    <a:pt x="512" y="12"/>
                  </a:cubicBezTo>
                  <a:cubicBezTo>
                    <a:pt x="511" y="11"/>
                    <a:pt x="511" y="9"/>
                    <a:pt x="511" y="8"/>
                  </a:cubicBezTo>
                  <a:cubicBezTo>
                    <a:pt x="511" y="7"/>
                    <a:pt x="511" y="7"/>
                    <a:pt x="509" y="6"/>
                  </a:cubicBezTo>
                  <a:cubicBezTo>
                    <a:pt x="509" y="6"/>
                    <a:pt x="508" y="5"/>
                    <a:pt x="507" y="7"/>
                  </a:cubicBezTo>
                  <a:cubicBezTo>
                    <a:pt x="505" y="9"/>
                    <a:pt x="504" y="11"/>
                    <a:pt x="505" y="14"/>
                  </a:cubicBezTo>
                  <a:cubicBezTo>
                    <a:pt x="506" y="16"/>
                    <a:pt x="507" y="19"/>
                    <a:pt x="508" y="21"/>
                  </a:cubicBezTo>
                  <a:cubicBezTo>
                    <a:pt x="508" y="22"/>
                    <a:pt x="509" y="24"/>
                    <a:pt x="507" y="26"/>
                  </a:cubicBezTo>
                  <a:cubicBezTo>
                    <a:pt x="507" y="26"/>
                    <a:pt x="506" y="27"/>
                    <a:pt x="504" y="27"/>
                  </a:cubicBezTo>
                  <a:cubicBezTo>
                    <a:pt x="504" y="30"/>
                    <a:pt x="503" y="32"/>
                    <a:pt x="499" y="32"/>
                  </a:cubicBezTo>
                  <a:cubicBezTo>
                    <a:pt x="498" y="32"/>
                    <a:pt x="497" y="32"/>
                    <a:pt x="496" y="32"/>
                  </a:cubicBezTo>
                  <a:cubicBezTo>
                    <a:pt x="495" y="32"/>
                    <a:pt x="494" y="33"/>
                    <a:pt x="492" y="33"/>
                  </a:cubicBezTo>
                  <a:cubicBezTo>
                    <a:pt x="456" y="32"/>
                    <a:pt x="420" y="32"/>
                    <a:pt x="384" y="32"/>
                  </a:cubicBezTo>
                  <a:cubicBezTo>
                    <a:pt x="329" y="33"/>
                    <a:pt x="275" y="33"/>
                    <a:pt x="220" y="32"/>
                  </a:cubicBezTo>
                  <a:cubicBezTo>
                    <a:pt x="220" y="32"/>
                    <a:pt x="219" y="33"/>
                    <a:pt x="218" y="33"/>
                  </a:cubicBezTo>
                  <a:cubicBezTo>
                    <a:pt x="217" y="33"/>
                    <a:pt x="215" y="33"/>
                    <a:pt x="214" y="33"/>
                  </a:cubicBezTo>
                  <a:cubicBezTo>
                    <a:pt x="210" y="33"/>
                    <a:pt x="208" y="31"/>
                    <a:pt x="207" y="28"/>
                  </a:cubicBezTo>
                  <a:cubicBezTo>
                    <a:pt x="205" y="27"/>
                    <a:pt x="205" y="27"/>
                    <a:pt x="204" y="26"/>
                  </a:cubicBezTo>
                  <a:cubicBezTo>
                    <a:pt x="203" y="24"/>
                    <a:pt x="204" y="22"/>
                    <a:pt x="204" y="21"/>
                  </a:cubicBezTo>
                  <a:cubicBezTo>
                    <a:pt x="204" y="20"/>
                    <a:pt x="204" y="20"/>
                    <a:pt x="204" y="20"/>
                  </a:cubicBezTo>
                  <a:cubicBezTo>
                    <a:pt x="205" y="18"/>
                    <a:pt x="205" y="17"/>
                    <a:pt x="206" y="15"/>
                  </a:cubicBezTo>
                  <a:cubicBezTo>
                    <a:pt x="206" y="15"/>
                    <a:pt x="206" y="14"/>
                    <a:pt x="206" y="14"/>
                  </a:cubicBezTo>
                  <a:cubicBezTo>
                    <a:pt x="207" y="12"/>
                    <a:pt x="206" y="8"/>
                    <a:pt x="204" y="7"/>
                  </a:cubicBezTo>
                  <a:cubicBezTo>
                    <a:pt x="203" y="6"/>
                    <a:pt x="202" y="6"/>
                    <a:pt x="202" y="6"/>
                  </a:cubicBezTo>
                  <a:cubicBezTo>
                    <a:pt x="201" y="6"/>
                    <a:pt x="201" y="6"/>
                    <a:pt x="201" y="6"/>
                  </a:cubicBezTo>
                  <a:cubicBezTo>
                    <a:pt x="200" y="11"/>
                    <a:pt x="198" y="14"/>
                    <a:pt x="194" y="15"/>
                  </a:cubicBezTo>
                  <a:cubicBezTo>
                    <a:pt x="194" y="15"/>
                    <a:pt x="194" y="16"/>
                    <a:pt x="194" y="16"/>
                  </a:cubicBezTo>
                  <a:cubicBezTo>
                    <a:pt x="193" y="16"/>
                    <a:pt x="193" y="16"/>
                    <a:pt x="193" y="16"/>
                  </a:cubicBezTo>
                  <a:cubicBezTo>
                    <a:pt x="192" y="17"/>
                    <a:pt x="190" y="19"/>
                    <a:pt x="187" y="18"/>
                  </a:cubicBezTo>
                  <a:cubicBezTo>
                    <a:pt x="186" y="18"/>
                    <a:pt x="186" y="17"/>
                    <a:pt x="185" y="17"/>
                  </a:cubicBezTo>
                  <a:cubicBezTo>
                    <a:pt x="185" y="17"/>
                    <a:pt x="184" y="17"/>
                    <a:pt x="184" y="17"/>
                  </a:cubicBezTo>
                  <a:cubicBezTo>
                    <a:pt x="183" y="18"/>
                    <a:pt x="183" y="18"/>
                    <a:pt x="183" y="20"/>
                  </a:cubicBezTo>
                  <a:cubicBezTo>
                    <a:pt x="183" y="21"/>
                    <a:pt x="183" y="22"/>
                    <a:pt x="182" y="23"/>
                  </a:cubicBezTo>
                  <a:cubicBezTo>
                    <a:pt x="181" y="25"/>
                    <a:pt x="181" y="26"/>
                    <a:pt x="182" y="28"/>
                  </a:cubicBezTo>
                  <a:cubicBezTo>
                    <a:pt x="182" y="29"/>
                    <a:pt x="182" y="30"/>
                    <a:pt x="182" y="30"/>
                  </a:cubicBezTo>
                  <a:cubicBezTo>
                    <a:pt x="183" y="35"/>
                    <a:pt x="182" y="38"/>
                    <a:pt x="181" y="42"/>
                  </a:cubicBezTo>
                  <a:cubicBezTo>
                    <a:pt x="180" y="43"/>
                    <a:pt x="180" y="45"/>
                    <a:pt x="180" y="47"/>
                  </a:cubicBezTo>
                  <a:cubicBezTo>
                    <a:pt x="179" y="48"/>
                    <a:pt x="178" y="49"/>
                    <a:pt x="178" y="50"/>
                  </a:cubicBezTo>
                  <a:cubicBezTo>
                    <a:pt x="177" y="51"/>
                    <a:pt x="177" y="51"/>
                    <a:pt x="177" y="51"/>
                  </a:cubicBezTo>
                  <a:cubicBezTo>
                    <a:pt x="174" y="54"/>
                    <a:pt x="171" y="58"/>
                    <a:pt x="167" y="62"/>
                  </a:cubicBezTo>
                  <a:cubicBezTo>
                    <a:pt x="163" y="65"/>
                    <a:pt x="158" y="67"/>
                    <a:pt x="152" y="67"/>
                  </a:cubicBezTo>
                  <a:cubicBezTo>
                    <a:pt x="152" y="67"/>
                    <a:pt x="152" y="67"/>
                    <a:pt x="152" y="67"/>
                  </a:cubicBezTo>
                  <a:cubicBezTo>
                    <a:pt x="151" y="65"/>
                    <a:pt x="151" y="65"/>
                    <a:pt x="151" y="65"/>
                  </a:cubicBezTo>
                  <a:cubicBezTo>
                    <a:pt x="151" y="67"/>
                    <a:pt x="151" y="67"/>
                    <a:pt x="151" y="67"/>
                  </a:cubicBezTo>
                  <a:cubicBezTo>
                    <a:pt x="150" y="67"/>
                    <a:pt x="147" y="67"/>
                    <a:pt x="146" y="65"/>
                  </a:cubicBezTo>
                  <a:cubicBezTo>
                    <a:pt x="144" y="66"/>
                    <a:pt x="143" y="66"/>
                    <a:pt x="142" y="65"/>
                  </a:cubicBezTo>
                  <a:cubicBezTo>
                    <a:pt x="141" y="67"/>
                    <a:pt x="140" y="68"/>
                    <a:pt x="137" y="68"/>
                  </a:cubicBezTo>
                  <a:cubicBezTo>
                    <a:pt x="127" y="67"/>
                    <a:pt x="127" y="67"/>
                    <a:pt x="127" y="67"/>
                  </a:cubicBezTo>
                  <a:cubicBezTo>
                    <a:pt x="121" y="67"/>
                    <a:pt x="115" y="67"/>
                    <a:pt x="108" y="66"/>
                  </a:cubicBezTo>
                  <a:cubicBezTo>
                    <a:pt x="108" y="66"/>
                    <a:pt x="106" y="66"/>
                    <a:pt x="105" y="65"/>
                  </a:cubicBezTo>
                  <a:cubicBezTo>
                    <a:pt x="104" y="64"/>
                    <a:pt x="104" y="62"/>
                    <a:pt x="104" y="61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3" y="62"/>
                    <a:pt x="101" y="62"/>
                    <a:pt x="100" y="62"/>
                  </a:cubicBezTo>
                  <a:cubicBezTo>
                    <a:pt x="98" y="62"/>
                    <a:pt x="97" y="61"/>
                    <a:pt x="96" y="60"/>
                  </a:cubicBezTo>
                  <a:cubicBezTo>
                    <a:pt x="96" y="60"/>
                    <a:pt x="96" y="60"/>
                    <a:pt x="96" y="60"/>
                  </a:cubicBezTo>
                  <a:cubicBezTo>
                    <a:pt x="96" y="61"/>
                    <a:pt x="96" y="62"/>
                    <a:pt x="97" y="63"/>
                  </a:cubicBezTo>
                  <a:cubicBezTo>
                    <a:pt x="97" y="64"/>
                    <a:pt x="97" y="65"/>
                    <a:pt x="97" y="66"/>
                  </a:cubicBezTo>
                  <a:cubicBezTo>
                    <a:pt x="98" y="68"/>
                    <a:pt x="97" y="70"/>
                    <a:pt x="96" y="71"/>
                  </a:cubicBezTo>
                  <a:cubicBezTo>
                    <a:pt x="95" y="71"/>
                    <a:pt x="94" y="71"/>
                    <a:pt x="93" y="71"/>
                  </a:cubicBezTo>
                  <a:cubicBezTo>
                    <a:pt x="90" y="71"/>
                    <a:pt x="84" y="70"/>
                    <a:pt x="82" y="68"/>
                  </a:cubicBezTo>
                  <a:cubicBezTo>
                    <a:pt x="82" y="68"/>
                    <a:pt x="81" y="67"/>
                    <a:pt x="81" y="67"/>
                  </a:cubicBezTo>
                  <a:cubicBezTo>
                    <a:pt x="81" y="67"/>
                    <a:pt x="81" y="68"/>
                    <a:pt x="80" y="68"/>
                  </a:cubicBezTo>
                  <a:cubicBezTo>
                    <a:pt x="79" y="70"/>
                    <a:pt x="77" y="70"/>
                    <a:pt x="74" y="69"/>
                  </a:cubicBezTo>
                  <a:cubicBezTo>
                    <a:pt x="72" y="69"/>
                    <a:pt x="71" y="67"/>
                    <a:pt x="70" y="6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8" y="68"/>
                    <a:pt x="66" y="68"/>
                    <a:pt x="64" y="68"/>
                  </a:cubicBezTo>
                  <a:cubicBezTo>
                    <a:pt x="60" y="68"/>
                    <a:pt x="58" y="65"/>
                    <a:pt x="57" y="63"/>
                  </a:cubicBezTo>
                  <a:cubicBezTo>
                    <a:pt x="57" y="63"/>
                    <a:pt x="57" y="63"/>
                    <a:pt x="57" y="63"/>
                  </a:cubicBezTo>
                  <a:cubicBezTo>
                    <a:pt x="57" y="63"/>
                    <a:pt x="57" y="64"/>
                    <a:pt x="56" y="64"/>
                  </a:cubicBezTo>
                  <a:cubicBezTo>
                    <a:pt x="56" y="65"/>
                    <a:pt x="55" y="66"/>
                    <a:pt x="53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49" y="66"/>
                    <a:pt x="47" y="65"/>
                    <a:pt x="46" y="62"/>
                  </a:cubicBezTo>
                  <a:cubicBezTo>
                    <a:pt x="46" y="61"/>
                    <a:pt x="46" y="61"/>
                    <a:pt x="45" y="61"/>
                  </a:cubicBezTo>
                  <a:cubicBezTo>
                    <a:pt x="44" y="63"/>
                    <a:pt x="42" y="64"/>
                    <a:pt x="37" y="62"/>
                  </a:cubicBezTo>
                  <a:cubicBezTo>
                    <a:pt x="35" y="61"/>
                    <a:pt x="35" y="60"/>
                    <a:pt x="34" y="59"/>
                  </a:cubicBezTo>
                  <a:cubicBezTo>
                    <a:pt x="34" y="58"/>
                    <a:pt x="34" y="58"/>
                    <a:pt x="33" y="57"/>
                  </a:cubicBezTo>
                  <a:cubicBezTo>
                    <a:pt x="33" y="58"/>
                    <a:pt x="33" y="58"/>
                    <a:pt x="32" y="59"/>
                  </a:cubicBezTo>
                  <a:cubicBezTo>
                    <a:pt x="32" y="59"/>
                    <a:pt x="31" y="60"/>
                    <a:pt x="30" y="60"/>
                  </a:cubicBezTo>
                  <a:cubicBezTo>
                    <a:pt x="28" y="60"/>
                    <a:pt x="27" y="60"/>
                    <a:pt x="25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3" y="58"/>
                    <a:pt x="22" y="58"/>
                    <a:pt x="22" y="58"/>
                  </a:cubicBezTo>
                  <a:cubicBezTo>
                    <a:pt x="21" y="58"/>
                    <a:pt x="19" y="57"/>
                    <a:pt x="19" y="55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3"/>
                    <a:pt x="18" y="53"/>
                  </a:cubicBezTo>
                  <a:cubicBezTo>
                    <a:pt x="18" y="56"/>
                    <a:pt x="15" y="57"/>
                    <a:pt x="14" y="58"/>
                  </a:cubicBezTo>
                  <a:cubicBezTo>
                    <a:pt x="13" y="58"/>
                    <a:pt x="12" y="59"/>
                    <a:pt x="12" y="59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2" y="62"/>
                    <a:pt x="12" y="64"/>
                    <a:pt x="11" y="65"/>
                  </a:cubicBezTo>
                  <a:cubicBezTo>
                    <a:pt x="11" y="66"/>
                    <a:pt x="9" y="67"/>
                    <a:pt x="6" y="67"/>
                  </a:cubicBezTo>
                  <a:cubicBezTo>
                    <a:pt x="7" y="69"/>
                    <a:pt x="8" y="69"/>
                    <a:pt x="9" y="70"/>
                  </a:cubicBezTo>
                  <a:cubicBezTo>
                    <a:pt x="12" y="71"/>
                    <a:pt x="16" y="73"/>
                    <a:pt x="19" y="75"/>
                  </a:cubicBezTo>
                  <a:cubicBezTo>
                    <a:pt x="23" y="77"/>
                    <a:pt x="27" y="79"/>
                    <a:pt x="32" y="81"/>
                  </a:cubicBezTo>
                  <a:cubicBezTo>
                    <a:pt x="35" y="82"/>
                    <a:pt x="35" y="84"/>
                    <a:pt x="35" y="85"/>
                  </a:cubicBezTo>
                  <a:cubicBezTo>
                    <a:pt x="35" y="85"/>
                    <a:pt x="35" y="86"/>
                    <a:pt x="35" y="86"/>
                  </a:cubicBezTo>
                  <a:cubicBezTo>
                    <a:pt x="35" y="86"/>
                    <a:pt x="36" y="86"/>
                    <a:pt x="37" y="86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41" y="86"/>
                    <a:pt x="42" y="89"/>
                    <a:pt x="42" y="90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3" y="90"/>
                    <a:pt x="44" y="90"/>
                    <a:pt x="44" y="90"/>
                  </a:cubicBezTo>
                  <a:cubicBezTo>
                    <a:pt x="45" y="91"/>
                    <a:pt x="47" y="91"/>
                    <a:pt x="47" y="93"/>
                  </a:cubicBezTo>
                  <a:cubicBezTo>
                    <a:pt x="48" y="95"/>
                    <a:pt x="49" y="95"/>
                    <a:pt x="51" y="96"/>
                  </a:cubicBezTo>
                  <a:cubicBezTo>
                    <a:pt x="53" y="97"/>
                    <a:pt x="55" y="97"/>
                    <a:pt x="56" y="99"/>
                  </a:cubicBezTo>
                  <a:cubicBezTo>
                    <a:pt x="59" y="100"/>
                    <a:pt x="60" y="102"/>
                    <a:pt x="60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64" y="103"/>
                    <a:pt x="65" y="104"/>
                    <a:pt x="65" y="106"/>
                  </a:cubicBezTo>
                  <a:cubicBezTo>
                    <a:pt x="65" y="106"/>
                    <a:pt x="65" y="106"/>
                    <a:pt x="67" y="106"/>
                  </a:cubicBezTo>
                  <a:cubicBezTo>
                    <a:pt x="68" y="107"/>
                    <a:pt x="70" y="108"/>
                    <a:pt x="71" y="110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DEA4AACA-BDDA-4FD1-8503-BBA74FFAD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1938"/>
              <a:ext cx="130" cy="183"/>
            </a:xfrm>
            <a:custGeom>
              <a:avLst/>
              <a:gdLst>
                <a:gd name="T0" fmla="*/ 62 w 76"/>
                <a:gd name="T1" fmla="*/ 8 h 106"/>
                <a:gd name="T2" fmla="*/ 73 w 76"/>
                <a:gd name="T3" fmla="*/ 32 h 106"/>
                <a:gd name="T4" fmla="*/ 70 w 76"/>
                <a:gd name="T5" fmla="*/ 32 h 106"/>
                <a:gd name="T6" fmla="*/ 60 w 76"/>
                <a:gd name="T7" fmla="*/ 11 h 106"/>
                <a:gd name="T8" fmla="*/ 37 w 76"/>
                <a:gd name="T9" fmla="*/ 3 h 106"/>
                <a:gd name="T10" fmla="*/ 14 w 76"/>
                <a:gd name="T11" fmla="*/ 9 h 106"/>
                <a:gd name="T12" fmla="*/ 5 w 76"/>
                <a:gd name="T13" fmla="*/ 25 h 106"/>
                <a:gd name="T14" fmla="*/ 17 w 76"/>
                <a:gd name="T15" fmla="*/ 41 h 106"/>
                <a:gd name="T16" fmla="*/ 38 w 76"/>
                <a:gd name="T17" fmla="*/ 48 h 106"/>
                <a:gd name="T18" fmla="*/ 64 w 76"/>
                <a:gd name="T19" fmla="*/ 57 h 106"/>
                <a:gd name="T20" fmla="*/ 76 w 76"/>
                <a:gd name="T21" fmla="*/ 78 h 106"/>
                <a:gd name="T22" fmla="*/ 65 w 76"/>
                <a:gd name="T23" fmla="*/ 99 h 106"/>
                <a:gd name="T24" fmla="*/ 38 w 76"/>
                <a:gd name="T25" fmla="*/ 106 h 106"/>
                <a:gd name="T26" fmla="*/ 12 w 76"/>
                <a:gd name="T27" fmla="*/ 97 h 106"/>
                <a:gd name="T28" fmla="*/ 0 w 76"/>
                <a:gd name="T29" fmla="*/ 70 h 106"/>
                <a:gd name="T30" fmla="*/ 3 w 76"/>
                <a:gd name="T31" fmla="*/ 70 h 106"/>
                <a:gd name="T32" fmla="*/ 14 w 76"/>
                <a:gd name="T33" fmla="*/ 94 h 106"/>
                <a:gd name="T34" fmla="*/ 38 w 76"/>
                <a:gd name="T35" fmla="*/ 102 h 106"/>
                <a:gd name="T36" fmla="*/ 63 w 76"/>
                <a:gd name="T37" fmla="*/ 96 h 106"/>
                <a:gd name="T38" fmla="*/ 72 w 76"/>
                <a:gd name="T39" fmla="*/ 78 h 106"/>
                <a:gd name="T40" fmla="*/ 61 w 76"/>
                <a:gd name="T41" fmla="*/ 60 h 106"/>
                <a:gd name="T42" fmla="*/ 37 w 76"/>
                <a:gd name="T43" fmla="*/ 51 h 106"/>
                <a:gd name="T44" fmla="*/ 14 w 76"/>
                <a:gd name="T45" fmla="*/ 44 h 106"/>
                <a:gd name="T46" fmla="*/ 2 w 76"/>
                <a:gd name="T47" fmla="*/ 25 h 106"/>
                <a:gd name="T48" fmla="*/ 13 w 76"/>
                <a:gd name="T49" fmla="*/ 6 h 106"/>
                <a:gd name="T50" fmla="*/ 37 w 76"/>
                <a:gd name="T51" fmla="*/ 0 h 106"/>
                <a:gd name="T52" fmla="*/ 62 w 76"/>
                <a:gd name="T5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6" h="106">
                  <a:moveTo>
                    <a:pt x="62" y="8"/>
                  </a:moveTo>
                  <a:cubicBezTo>
                    <a:pt x="69" y="14"/>
                    <a:pt x="72" y="22"/>
                    <a:pt x="73" y="32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69" y="23"/>
                    <a:pt x="66" y="16"/>
                    <a:pt x="60" y="11"/>
                  </a:cubicBezTo>
                  <a:cubicBezTo>
                    <a:pt x="55" y="6"/>
                    <a:pt x="47" y="3"/>
                    <a:pt x="37" y="3"/>
                  </a:cubicBezTo>
                  <a:cubicBezTo>
                    <a:pt x="27" y="3"/>
                    <a:pt x="20" y="5"/>
                    <a:pt x="14" y="9"/>
                  </a:cubicBezTo>
                  <a:cubicBezTo>
                    <a:pt x="8" y="12"/>
                    <a:pt x="5" y="18"/>
                    <a:pt x="5" y="25"/>
                  </a:cubicBezTo>
                  <a:cubicBezTo>
                    <a:pt x="5" y="32"/>
                    <a:pt x="9" y="37"/>
                    <a:pt x="17" y="41"/>
                  </a:cubicBezTo>
                  <a:cubicBezTo>
                    <a:pt x="20" y="43"/>
                    <a:pt x="27" y="45"/>
                    <a:pt x="38" y="48"/>
                  </a:cubicBezTo>
                  <a:cubicBezTo>
                    <a:pt x="50" y="51"/>
                    <a:pt x="59" y="54"/>
                    <a:pt x="64" y="57"/>
                  </a:cubicBezTo>
                  <a:cubicBezTo>
                    <a:pt x="72" y="62"/>
                    <a:pt x="76" y="69"/>
                    <a:pt x="76" y="78"/>
                  </a:cubicBezTo>
                  <a:cubicBezTo>
                    <a:pt x="76" y="87"/>
                    <a:pt x="72" y="94"/>
                    <a:pt x="65" y="99"/>
                  </a:cubicBezTo>
                  <a:cubicBezTo>
                    <a:pt x="58" y="103"/>
                    <a:pt x="49" y="106"/>
                    <a:pt x="38" y="106"/>
                  </a:cubicBezTo>
                  <a:cubicBezTo>
                    <a:pt x="27" y="106"/>
                    <a:pt x="18" y="103"/>
                    <a:pt x="12" y="97"/>
                  </a:cubicBezTo>
                  <a:cubicBezTo>
                    <a:pt x="5" y="91"/>
                    <a:pt x="1" y="82"/>
                    <a:pt x="0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81"/>
                    <a:pt x="8" y="89"/>
                    <a:pt x="14" y="94"/>
                  </a:cubicBezTo>
                  <a:cubicBezTo>
                    <a:pt x="20" y="100"/>
                    <a:pt x="28" y="102"/>
                    <a:pt x="38" y="102"/>
                  </a:cubicBezTo>
                  <a:cubicBezTo>
                    <a:pt x="48" y="102"/>
                    <a:pt x="56" y="100"/>
                    <a:pt x="63" y="96"/>
                  </a:cubicBezTo>
                  <a:cubicBezTo>
                    <a:pt x="69" y="91"/>
                    <a:pt x="72" y="86"/>
                    <a:pt x="72" y="78"/>
                  </a:cubicBezTo>
                  <a:cubicBezTo>
                    <a:pt x="72" y="70"/>
                    <a:pt x="69" y="64"/>
                    <a:pt x="61" y="60"/>
                  </a:cubicBezTo>
                  <a:cubicBezTo>
                    <a:pt x="57" y="57"/>
                    <a:pt x="49" y="54"/>
                    <a:pt x="37" y="51"/>
                  </a:cubicBezTo>
                  <a:cubicBezTo>
                    <a:pt x="25" y="48"/>
                    <a:pt x="18" y="46"/>
                    <a:pt x="14" y="44"/>
                  </a:cubicBezTo>
                  <a:cubicBezTo>
                    <a:pt x="6" y="39"/>
                    <a:pt x="2" y="33"/>
                    <a:pt x="2" y="25"/>
                  </a:cubicBezTo>
                  <a:cubicBezTo>
                    <a:pt x="2" y="17"/>
                    <a:pt x="6" y="10"/>
                    <a:pt x="13" y="6"/>
                  </a:cubicBezTo>
                  <a:cubicBezTo>
                    <a:pt x="19" y="2"/>
                    <a:pt x="27" y="0"/>
                    <a:pt x="37" y="0"/>
                  </a:cubicBezTo>
                  <a:cubicBezTo>
                    <a:pt x="48" y="0"/>
                    <a:pt x="56" y="3"/>
                    <a:pt x="62" y="8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id="{37722660-4991-4413-B173-8B64D7941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9" y="1942"/>
              <a:ext cx="96" cy="179"/>
            </a:xfrm>
            <a:custGeom>
              <a:avLst/>
              <a:gdLst>
                <a:gd name="T0" fmla="*/ 53 w 56"/>
                <a:gd name="T1" fmla="*/ 0 h 104"/>
                <a:gd name="T2" fmla="*/ 56 w 56"/>
                <a:gd name="T3" fmla="*/ 0 h 104"/>
                <a:gd name="T4" fmla="*/ 56 w 56"/>
                <a:gd name="T5" fmla="*/ 70 h 104"/>
                <a:gd name="T6" fmla="*/ 50 w 56"/>
                <a:gd name="T7" fmla="*/ 94 h 104"/>
                <a:gd name="T8" fmla="*/ 27 w 56"/>
                <a:gd name="T9" fmla="*/ 104 h 104"/>
                <a:gd name="T10" fmla="*/ 8 w 56"/>
                <a:gd name="T11" fmla="*/ 97 h 104"/>
                <a:gd name="T12" fmla="*/ 0 w 56"/>
                <a:gd name="T13" fmla="*/ 75 h 104"/>
                <a:gd name="T14" fmla="*/ 0 w 56"/>
                <a:gd name="T15" fmla="*/ 70 h 104"/>
                <a:gd name="T16" fmla="*/ 3 w 56"/>
                <a:gd name="T17" fmla="*/ 70 h 104"/>
                <a:gd name="T18" fmla="*/ 3 w 56"/>
                <a:gd name="T19" fmla="*/ 75 h 104"/>
                <a:gd name="T20" fmla="*/ 27 w 56"/>
                <a:gd name="T21" fmla="*/ 100 h 104"/>
                <a:gd name="T22" fmla="*/ 47 w 56"/>
                <a:gd name="T23" fmla="*/ 92 h 104"/>
                <a:gd name="T24" fmla="*/ 53 w 56"/>
                <a:gd name="T25" fmla="*/ 70 h 104"/>
                <a:gd name="T26" fmla="*/ 53 w 56"/>
                <a:gd name="T2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104">
                  <a:moveTo>
                    <a:pt x="53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6" y="80"/>
                    <a:pt x="54" y="88"/>
                    <a:pt x="50" y="94"/>
                  </a:cubicBezTo>
                  <a:cubicBezTo>
                    <a:pt x="45" y="100"/>
                    <a:pt x="37" y="104"/>
                    <a:pt x="27" y="104"/>
                  </a:cubicBezTo>
                  <a:cubicBezTo>
                    <a:pt x="19" y="104"/>
                    <a:pt x="12" y="101"/>
                    <a:pt x="8" y="97"/>
                  </a:cubicBezTo>
                  <a:cubicBezTo>
                    <a:pt x="2" y="92"/>
                    <a:pt x="0" y="84"/>
                    <a:pt x="0" y="75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3" y="92"/>
                    <a:pt x="11" y="100"/>
                    <a:pt x="27" y="100"/>
                  </a:cubicBezTo>
                  <a:cubicBezTo>
                    <a:pt x="36" y="100"/>
                    <a:pt x="43" y="97"/>
                    <a:pt x="47" y="92"/>
                  </a:cubicBezTo>
                  <a:cubicBezTo>
                    <a:pt x="51" y="87"/>
                    <a:pt x="53" y="80"/>
                    <a:pt x="53" y="70"/>
                  </a:cubicBezTo>
                  <a:lnTo>
                    <a:pt x="53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3">
              <a:extLst>
                <a:ext uri="{FF2B5EF4-FFF2-40B4-BE49-F238E27FC236}">
                  <a16:creationId xmlns:a16="http://schemas.microsoft.com/office/drawing/2014/main" id="{C63C1082-207B-441F-9FCB-D99A39152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" y="1942"/>
              <a:ext cx="142" cy="175"/>
            </a:xfrm>
            <a:custGeom>
              <a:avLst/>
              <a:gdLst>
                <a:gd name="T0" fmla="*/ 0 w 142"/>
                <a:gd name="T1" fmla="*/ 0 h 175"/>
                <a:gd name="T2" fmla="*/ 142 w 142"/>
                <a:gd name="T3" fmla="*/ 0 h 175"/>
                <a:gd name="T4" fmla="*/ 142 w 142"/>
                <a:gd name="T5" fmla="*/ 5 h 175"/>
                <a:gd name="T6" fmla="*/ 73 w 142"/>
                <a:gd name="T7" fmla="*/ 5 h 175"/>
                <a:gd name="T8" fmla="*/ 73 w 142"/>
                <a:gd name="T9" fmla="*/ 175 h 175"/>
                <a:gd name="T10" fmla="*/ 68 w 142"/>
                <a:gd name="T11" fmla="*/ 175 h 175"/>
                <a:gd name="T12" fmla="*/ 68 w 142"/>
                <a:gd name="T13" fmla="*/ 5 h 175"/>
                <a:gd name="T14" fmla="*/ 0 w 142"/>
                <a:gd name="T15" fmla="*/ 5 h 175"/>
                <a:gd name="T16" fmla="*/ 0 w 142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175">
                  <a:moveTo>
                    <a:pt x="0" y="0"/>
                  </a:moveTo>
                  <a:lnTo>
                    <a:pt x="142" y="0"/>
                  </a:lnTo>
                  <a:lnTo>
                    <a:pt x="142" y="5"/>
                  </a:lnTo>
                  <a:lnTo>
                    <a:pt x="73" y="5"/>
                  </a:lnTo>
                  <a:lnTo>
                    <a:pt x="73" y="175"/>
                  </a:lnTo>
                  <a:lnTo>
                    <a:pt x="68" y="175"/>
                  </a:lnTo>
                  <a:lnTo>
                    <a:pt x="68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4">
              <a:extLst>
                <a:ext uri="{FF2B5EF4-FFF2-40B4-BE49-F238E27FC236}">
                  <a16:creationId xmlns:a16="http://schemas.microsoft.com/office/drawing/2014/main" id="{0E718843-570A-489F-9208-F40344EEB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3" y="1942"/>
              <a:ext cx="130" cy="179"/>
            </a:xfrm>
            <a:custGeom>
              <a:avLst/>
              <a:gdLst>
                <a:gd name="T0" fmla="*/ 0 w 76"/>
                <a:gd name="T1" fmla="*/ 0 h 104"/>
                <a:gd name="T2" fmla="*/ 4 w 76"/>
                <a:gd name="T3" fmla="*/ 0 h 104"/>
                <a:gd name="T4" fmla="*/ 4 w 76"/>
                <a:gd name="T5" fmla="*/ 62 h 104"/>
                <a:gd name="T6" fmla="*/ 12 w 76"/>
                <a:gd name="T7" fmla="*/ 90 h 104"/>
                <a:gd name="T8" fmla="*/ 38 w 76"/>
                <a:gd name="T9" fmla="*/ 100 h 104"/>
                <a:gd name="T10" fmla="*/ 65 w 76"/>
                <a:gd name="T11" fmla="*/ 90 h 104"/>
                <a:gd name="T12" fmla="*/ 73 w 76"/>
                <a:gd name="T13" fmla="*/ 62 h 104"/>
                <a:gd name="T14" fmla="*/ 73 w 76"/>
                <a:gd name="T15" fmla="*/ 0 h 104"/>
                <a:gd name="T16" fmla="*/ 76 w 76"/>
                <a:gd name="T17" fmla="*/ 0 h 104"/>
                <a:gd name="T18" fmla="*/ 76 w 76"/>
                <a:gd name="T19" fmla="*/ 62 h 104"/>
                <a:gd name="T20" fmla="*/ 68 w 76"/>
                <a:gd name="T21" fmla="*/ 92 h 104"/>
                <a:gd name="T22" fmla="*/ 38 w 76"/>
                <a:gd name="T23" fmla="*/ 104 h 104"/>
                <a:gd name="T24" fmla="*/ 9 w 76"/>
                <a:gd name="T25" fmla="*/ 92 h 104"/>
                <a:gd name="T26" fmla="*/ 0 w 76"/>
                <a:gd name="T27" fmla="*/ 62 h 104"/>
                <a:gd name="T28" fmla="*/ 0 w 76"/>
                <a:gd name="T2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104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4" y="74"/>
                    <a:pt x="6" y="83"/>
                    <a:pt x="12" y="90"/>
                  </a:cubicBezTo>
                  <a:cubicBezTo>
                    <a:pt x="17" y="97"/>
                    <a:pt x="26" y="100"/>
                    <a:pt x="38" y="100"/>
                  </a:cubicBezTo>
                  <a:cubicBezTo>
                    <a:pt x="50" y="100"/>
                    <a:pt x="59" y="97"/>
                    <a:pt x="65" y="90"/>
                  </a:cubicBezTo>
                  <a:cubicBezTo>
                    <a:pt x="70" y="83"/>
                    <a:pt x="73" y="74"/>
                    <a:pt x="73" y="62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76" y="75"/>
                    <a:pt x="73" y="85"/>
                    <a:pt x="68" y="92"/>
                  </a:cubicBezTo>
                  <a:cubicBezTo>
                    <a:pt x="61" y="100"/>
                    <a:pt x="52" y="104"/>
                    <a:pt x="38" y="104"/>
                  </a:cubicBezTo>
                  <a:cubicBezTo>
                    <a:pt x="25" y="104"/>
                    <a:pt x="15" y="100"/>
                    <a:pt x="9" y="92"/>
                  </a:cubicBezTo>
                  <a:cubicBezTo>
                    <a:pt x="3" y="85"/>
                    <a:pt x="0" y="75"/>
                    <a:pt x="0" y="6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930613EC-657A-4ACF-8839-DD7D4C834665}"/>
              </a:ext>
            </a:extLst>
          </p:cNvPr>
          <p:cNvCxnSpPr>
            <a:cxnSpLocks/>
            <a:stCxn id="40" idx="36"/>
          </p:cNvCxnSpPr>
          <p:nvPr/>
        </p:nvCxnSpPr>
        <p:spPr>
          <a:xfrm flipH="1" flipV="1">
            <a:off x="3" y="1051700"/>
            <a:ext cx="5920897" cy="5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图片 49" descr="文本&#10;&#10;中度可信度描述已自动生成">
            <a:extLst>
              <a:ext uri="{FF2B5EF4-FFF2-40B4-BE49-F238E27FC236}">
                <a16:creationId xmlns:a16="http://schemas.microsoft.com/office/drawing/2014/main" id="{3E8788F6-FE1D-48D5-A225-C33521BFC2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878"/>
            <a:ext cx="1706880" cy="56112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817C5DE0-C538-DB5A-CA98-4937F8FA4B5F}"/>
              </a:ext>
            </a:extLst>
          </p:cNvPr>
          <p:cNvSpPr txBox="1"/>
          <p:nvPr/>
        </p:nvSpPr>
        <p:spPr>
          <a:xfrm>
            <a:off x="533013" y="3789907"/>
            <a:ext cx="8186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/>
              <a:t>Jiangang</a:t>
            </a:r>
            <a:r>
              <a:rPr lang="en-US" altLang="zh-CN" sz="2000" dirty="0"/>
              <a:t> Shen</a:t>
            </a:r>
            <a:r>
              <a:rPr lang="en-US" altLang="zh-CN" sz="2000" baseline="30000" dirty="0"/>
              <a:t>1</a:t>
            </a:r>
            <a:r>
              <a:rPr lang="en-US" altLang="zh-CN" sz="2000" dirty="0"/>
              <a:t>, </a:t>
            </a:r>
            <a:r>
              <a:rPr lang="en-US" altLang="zh-CN" sz="2000" dirty="0" err="1"/>
              <a:t>Hongzi</a:t>
            </a:r>
            <a:r>
              <a:rPr lang="en-US" altLang="zh-CN" sz="2000" dirty="0"/>
              <a:t> Zhu</a:t>
            </a:r>
            <a:r>
              <a:rPr lang="en-US" altLang="zh-CN" sz="2000" baseline="30000" dirty="0"/>
              <a:t>1</a:t>
            </a:r>
            <a:r>
              <a:rPr lang="en-US" altLang="zh-CN" sz="2000" dirty="0"/>
              <a:t>, Liang Zhang</a:t>
            </a:r>
            <a:r>
              <a:rPr lang="en-US" altLang="zh-CN" sz="2000" baseline="30000" dirty="0"/>
              <a:t>2</a:t>
            </a:r>
            <a:r>
              <a:rPr lang="en-US" altLang="zh-CN" sz="2000" dirty="0"/>
              <a:t>, </a:t>
            </a:r>
            <a:r>
              <a:rPr lang="en-US" altLang="zh-CN" sz="2000" dirty="0" err="1"/>
              <a:t>Yunzhe</a:t>
            </a:r>
            <a:r>
              <a:rPr lang="en-US" altLang="zh-CN" sz="2000" dirty="0"/>
              <a:t> Li</a:t>
            </a:r>
            <a:r>
              <a:rPr lang="en-US" altLang="zh-CN" sz="2000" baseline="30000" dirty="0"/>
              <a:t>1</a:t>
            </a:r>
            <a:r>
              <a:rPr lang="en-US" altLang="zh-CN" sz="2000" dirty="0"/>
              <a:t>, Shan Chang</a:t>
            </a:r>
            <a:r>
              <a:rPr lang="en-US" altLang="zh-CN" sz="2000" baseline="30000" dirty="0"/>
              <a:t>2</a:t>
            </a:r>
            <a:r>
              <a:rPr lang="en-US" altLang="zh-CN" sz="2000" dirty="0"/>
              <a:t>, Jie Wu</a:t>
            </a:r>
            <a:r>
              <a:rPr lang="en-US" altLang="zh-CN" sz="2000" baseline="30000" dirty="0"/>
              <a:t>3</a:t>
            </a:r>
            <a:r>
              <a:rPr lang="en-US" altLang="zh-CN" sz="2000" dirty="0"/>
              <a:t>, and </a:t>
            </a:r>
            <a:r>
              <a:rPr lang="en-US" altLang="zh-CN" sz="2000" dirty="0" err="1"/>
              <a:t>Minyi</a:t>
            </a:r>
            <a:r>
              <a:rPr lang="en-US" altLang="zh-CN" sz="2000" dirty="0"/>
              <a:t> Guo</a:t>
            </a:r>
            <a:r>
              <a:rPr lang="en-US" altLang="zh-CN" sz="2000" baseline="30000" dirty="0"/>
              <a:t>1</a:t>
            </a:r>
            <a:endParaRPr lang="zh-CN" altLang="en-US" sz="2000" baseline="30000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6055E7B-54A1-0AFF-B6F9-5F426AC7371B}"/>
              </a:ext>
            </a:extLst>
          </p:cNvPr>
          <p:cNvSpPr txBox="1"/>
          <p:nvPr/>
        </p:nvSpPr>
        <p:spPr>
          <a:xfrm>
            <a:off x="1246928" y="4943239"/>
            <a:ext cx="71066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aseline="30000" dirty="0"/>
              <a:t>1</a:t>
            </a:r>
            <a:r>
              <a:rPr lang="en-US" altLang="zh-CN" sz="2000" dirty="0"/>
              <a:t>Shanghai Jiao Tong University, China</a:t>
            </a:r>
          </a:p>
          <a:p>
            <a:pPr algn="ctr"/>
            <a:r>
              <a:rPr lang="en-US" altLang="zh-CN" sz="2000" baseline="30000" dirty="0"/>
              <a:t>2</a:t>
            </a:r>
            <a:r>
              <a:rPr lang="en-US" altLang="zh-CN" sz="2000" dirty="0"/>
              <a:t>Donghua University, China</a:t>
            </a:r>
          </a:p>
          <a:p>
            <a:pPr algn="ctr"/>
            <a:r>
              <a:rPr lang="en-US" altLang="zh-CN" sz="2000" baseline="30000" dirty="0"/>
              <a:t>3</a:t>
            </a:r>
            <a:r>
              <a:rPr lang="en-US" altLang="zh-CN" sz="2000" dirty="0"/>
              <a:t>Cloud Computing Research Institute China Telecom, China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613951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54BED6-4E43-11C2-A79C-E080492FA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B88CD5-F4DE-F072-8F62-14BABBB02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000" dirty="0"/>
              <a:t>Challenge 1: Process coarse motion vectors</a:t>
            </a:r>
            <a:endParaRPr lang="zh-CN" altLang="en-US" sz="3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FE6CA6-59FB-D74B-EA11-961B353E9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p"/>
            </a:pPr>
            <a:r>
              <a:rPr lang="en-US" altLang="zh-CN" dirty="0"/>
              <a:t>Rotational Component Elimination</a:t>
            </a:r>
          </a:p>
          <a:p>
            <a:pPr lvl="1"/>
            <a:r>
              <a:rPr lang="en-US" altLang="zh-CN" dirty="0"/>
              <a:t>When ego agent is turning, the motion vector along x-axis and y-axis can be written as: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57001F7-0DB9-2DFE-3325-ACBA3956A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553" y="2106155"/>
            <a:ext cx="3636893" cy="1201556"/>
          </a:xfrm>
          <a:prstGeom prst="rect">
            <a:avLst/>
          </a:prstGeom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id="{B94564CA-D764-D45D-8443-E52D07802AD6}"/>
              </a:ext>
            </a:extLst>
          </p:cNvPr>
          <p:cNvSpPr/>
          <p:nvPr/>
        </p:nvSpPr>
        <p:spPr>
          <a:xfrm>
            <a:off x="3223647" y="2022529"/>
            <a:ext cx="643180" cy="14064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F0841F00-7330-16FF-E687-E5284BF35AD2}"/>
              </a:ext>
            </a:extLst>
          </p:cNvPr>
          <p:cNvSpPr/>
          <p:nvPr/>
        </p:nvSpPr>
        <p:spPr>
          <a:xfrm>
            <a:off x="3928819" y="2106155"/>
            <a:ext cx="2572720" cy="14064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6E8219D7-1E64-9B3A-C8B0-8A759ED562F2}"/>
              </a:ext>
            </a:extLst>
          </p:cNvPr>
          <p:cNvCxnSpPr>
            <a:cxnSpLocks/>
          </p:cNvCxnSpPr>
          <p:nvPr/>
        </p:nvCxnSpPr>
        <p:spPr>
          <a:xfrm flipH="1">
            <a:off x="2843939" y="3429000"/>
            <a:ext cx="559735" cy="3370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BCD065FA-09B8-3927-E43A-A3535CA04E6B}"/>
              </a:ext>
            </a:extLst>
          </p:cNvPr>
          <p:cNvCxnSpPr>
            <a:cxnSpLocks/>
          </p:cNvCxnSpPr>
          <p:nvPr/>
        </p:nvCxnSpPr>
        <p:spPr>
          <a:xfrm>
            <a:off x="6077490" y="3381746"/>
            <a:ext cx="487547" cy="3843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908ED904-D0E3-6D3B-947E-1E82971431F5}"/>
              </a:ext>
            </a:extLst>
          </p:cNvPr>
          <p:cNvSpPr txBox="1"/>
          <p:nvPr/>
        </p:nvSpPr>
        <p:spPr>
          <a:xfrm>
            <a:off x="1405764" y="3672661"/>
            <a:ext cx="33057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rgbClr val="FF0000"/>
                </a:solidFill>
              </a:rPr>
              <a:t>translation components</a:t>
            </a:r>
            <a:endParaRPr lang="zh-CN" altLang="en-US" sz="2200" dirty="0">
              <a:solidFill>
                <a:srgbClr val="FF0000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ADCCDFB-82C3-2EA8-292F-54EC131CF0E0}"/>
              </a:ext>
            </a:extLst>
          </p:cNvPr>
          <p:cNvSpPr txBox="1"/>
          <p:nvPr/>
        </p:nvSpPr>
        <p:spPr>
          <a:xfrm>
            <a:off x="5378496" y="3706044"/>
            <a:ext cx="28975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rgbClr val="FF0000"/>
                </a:solidFill>
              </a:rPr>
              <a:t>rotation components</a:t>
            </a:r>
            <a:endParaRPr lang="zh-CN" alt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4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758B6-58BE-5E53-0735-837692B42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46373B-7BEE-919B-F36D-42A08E54D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000" dirty="0"/>
              <a:t>Challenge 1: Process coarse motion vectors</a:t>
            </a:r>
            <a:endParaRPr lang="zh-CN" altLang="en-US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8236522-808E-AE36-A567-7A3D1E8C86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p"/>
                </a:pPr>
                <a:r>
                  <a:rPr lang="en-US" altLang="zh-CN" dirty="0"/>
                  <a:t>Rotational Component Elimination</a:t>
                </a:r>
              </a:p>
              <a:p>
                <a:pPr lvl="1"/>
                <a:r>
                  <a:rPr lang="en-US" altLang="zh-CN" dirty="0"/>
                  <a:t>When ego agent is turning, the motion vector along x-axis and y-axis can be written as:</a:t>
                </a:r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r>
                  <a:rPr lang="en-US" altLang="zh-CN" dirty="0"/>
                  <a:t>Eliminate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</m:oMath>
                </a14:m>
                <a:r>
                  <a:rPr lang="en-US" altLang="zh-CN" dirty="0"/>
                  <a:t> from the equations above: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8236522-808E-AE36-A567-7A3D1E8C86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1" t="-19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07B95825-4C00-A5C0-C961-625F37512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873" y="3899504"/>
            <a:ext cx="3965573" cy="39374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5A2A1B8-252F-110F-4AD8-05198CC38D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3553" y="2106155"/>
            <a:ext cx="3636893" cy="120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746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EE4C5-B024-CAD2-57C8-3F7A28FDD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E4BE0A-C21B-A462-8B88-D88C3927E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000" dirty="0"/>
              <a:t>Challenge 1: Process coarse motion vectors</a:t>
            </a:r>
            <a:endParaRPr lang="zh-CN" altLang="en-US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270C17E-BB25-ABB4-ED91-4896A1C838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p"/>
                </a:pPr>
                <a:r>
                  <a:rPr lang="en-US" altLang="zh-CN" dirty="0"/>
                  <a:t>Rotational Component Elimination</a:t>
                </a:r>
              </a:p>
              <a:p>
                <a:pPr lvl="1"/>
                <a:r>
                  <a:rPr lang="en-US" altLang="zh-CN" dirty="0"/>
                  <a:t>When ego agent is turning, the motion vector along x-axis and y-axis can be written as:</a:t>
                </a:r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r>
                  <a:rPr lang="en-US" altLang="zh-CN" dirty="0"/>
                  <a:t>Eliminate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</m:oMath>
                </a14:m>
                <a:r>
                  <a:rPr lang="en-US" altLang="zh-CN" dirty="0"/>
                  <a:t> from the equations above: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270C17E-BB25-ABB4-ED91-4896A1C838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1" t="-19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01473FD9-14C5-DFC4-0141-A513A7A2A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873" y="3899504"/>
            <a:ext cx="3965573" cy="393745"/>
          </a:xfrm>
          <a:prstGeom prst="rect">
            <a:avLst/>
          </a:prstGeom>
        </p:spPr>
      </p:pic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D929EE30-F756-BBD3-34FA-BF7BEA5F8BF3}"/>
              </a:ext>
            </a:extLst>
          </p:cNvPr>
          <p:cNvCxnSpPr>
            <a:cxnSpLocks/>
          </p:cNvCxnSpPr>
          <p:nvPr/>
        </p:nvCxnSpPr>
        <p:spPr>
          <a:xfrm>
            <a:off x="4211326" y="4542469"/>
            <a:ext cx="0" cy="4402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>
            <a:extLst>
              <a:ext uri="{FF2B5EF4-FFF2-40B4-BE49-F238E27FC236}">
                <a16:creationId xmlns:a16="http://schemas.microsoft.com/office/drawing/2014/main" id="{ECAE97D6-5B66-5E9D-DF34-9274BDB35084}"/>
              </a:ext>
            </a:extLst>
          </p:cNvPr>
          <p:cNvSpPr/>
          <p:nvPr/>
        </p:nvSpPr>
        <p:spPr>
          <a:xfrm>
            <a:off x="2208506" y="3742841"/>
            <a:ext cx="4181939" cy="7259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19C94B4-6C72-6EC5-D47C-9EB1AAF1CAB0}"/>
                  </a:ext>
                </a:extLst>
              </p:cNvPr>
              <p:cNvSpPr txBox="1"/>
              <p:nvPr/>
            </p:nvSpPr>
            <p:spPr>
              <a:xfrm>
                <a:off x="1552719" y="4970057"/>
                <a:ext cx="5709880" cy="860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FF0000"/>
                    </a:solidFill>
                  </a:rPr>
                  <a:t>Linear equation about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</a:rPr>
                  <a:t>, can be solved with 2 or more motion vectors.</a:t>
                </a:r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19C94B4-6C72-6EC5-D47C-9EB1AAF1C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719" y="4970057"/>
                <a:ext cx="5709880" cy="860172"/>
              </a:xfrm>
              <a:prstGeom prst="rect">
                <a:avLst/>
              </a:prstGeom>
              <a:blipFill>
                <a:blip r:embed="rId5"/>
                <a:stretch>
                  <a:fillRect l="-1709" t="-5674" r="-2350" b="-156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4B1C2267-CA99-4121-93D6-5A390F0BD1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3553" y="2106155"/>
            <a:ext cx="3636893" cy="120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723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998077-B30D-FC9A-47BB-CD0867994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000" dirty="0"/>
              <a:t>Challenge 1: Process coarse motion vectors</a:t>
            </a:r>
            <a:endParaRPr lang="zh-CN" altLang="en-US" sz="3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5AF847-DE18-7696-5883-A1FAD059F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p"/>
            </a:pPr>
            <a:r>
              <a:rPr lang="en-US" altLang="zh-CN" dirty="0"/>
              <a:t>Rotational Component Elimination</a:t>
            </a:r>
          </a:p>
          <a:p>
            <a:pPr lvl="1"/>
            <a:r>
              <a:rPr lang="en-US" altLang="zh-CN" dirty="0"/>
              <a:t>How to choose motion vectors to efficiently solve the linear equations?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A4F6A0F-5B95-85BF-3DA0-5867F8BF0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870" y="2241186"/>
            <a:ext cx="3965573" cy="39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221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A82A3-4368-4D68-B9DF-C9FBC1E22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B80FB7-693E-06DD-E443-E088F1898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000" dirty="0"/>
              <a:t>Challenge 1: Process coarse motion vectors</a:t>
            </a:r>
            <a:endParaRPr lang="zh-CN" altLang="en-US" sz="3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6B8323-C857-0278-81B5-FA2117400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p"/>
            </a:pPr>
            <a:r>
              <a:rPr lang="en-US" altLang="zh-CN" dirty="0"/>
              <a:t>Rotational Component Elimination</a:t>
            </a:r>
          </a:p>
          <a:p>
            <a:pPr lvl="1"/>
            <a:r>
              <a:rPr lang="en-US" altLang="zh-CN" dirty="0"/>
              <a:t>How to choose motion vectors to efficiently solve the linear equations?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r>
              <a:rPr lang="en-US" altLang="zh-CN" i="1" dirty="0">
                <a:solidFill>
                  <a:srgbClr val="FF0000"/>
                </a:solidFill>
              </a:rPr>
              <a:t>R</a:t>
            </a:r>
            <a:r>
              <a:rPr lang="en-US" altLang="zh-CN" dirty="0">
                <a:solidFill>
                  <a:srgbClr val="FF0000"/>
                </a:solidFill>
              </a:rPr>
              <a:t>-sampling</a:t>
            </a:r>
            <a:r>
              <a:rPr lang="en-US" altLang="zh-CN" dirty="0"/>
              <a:t>: choosing </a:t>
            </a:r>
            <a:r>
              <a:rPr lang="en-US" altLang="zh-CN" i="1" dirty="0"/>
              <a:t>k </a:t>
            </a:r>
            <a:r>
              <a:rPr lang="en-US" altLang="zh-CN" dirty="0"/>
              <a:t>motion vectors nearest to Focus of Expansion (FOE).</a:t>
            </a:r>
            <a:endParaRPr lang="en-US" altLang="zh-CN" i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FCB4EFD-FBB9-3F5B-C627-9D3BFC461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619" y="2233437"/>
            <a:ext cx="3965573" cy="39374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BCC1C6A-D2D3-E68D-9750-E45D281C8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781" y="3629575"/>
            <a:ext cx="6251248" cy="264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35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97E0DC-157F-C71B-86AB-B113C36FB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Challenge 2: Extract foregrounds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736D4F-EE20-66B0-76D4-300B6A5B1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p"/>
            </a:pPr>
            <a:r>
              <a:rPr lang="en-US" altLang="zh-CN" dirty="0"/>
              <a:t>Key Observations:</a:t>
            </a:r>
          </a:p>
          <a:p>
            <a:pPr lvl="1"/>
            <a:r>
              <a:rPr lang="en-US" altLang="zh-CN" dirty="0"/>
              <a:t>All foreground objects stand on the ground.</a:t>
            </a:r>
          </a:p>
          <a:p>
            <a:pPr lvl="1"/>
            <a:r>
              <a:rPr lang="en-US" altLang="zh-CN" dirty="0"/>
              <a:t>Motion vectors on the same object are similar.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>
              <a:buFont typeface="Wingdings" panose="05000000000000000000" pitchFamily="2" charset="2"/>
              <a:buChar char="p"/>
            </a:pPr>
            <a:r>
              <a:rPr lang="en-US" altLang="zh-CN" dirty="0"/>
              <a:t>Core idea:</a:t>
            </a:r>
          </a:p>
          <a:p>
            <a:pPr lvl="1"/>
            <a:r>
              <a:rPr lang="en-US" altLang="zh-CN" dirty="0"/>
              <a:t>First utilize a unique feature of motion vectors to estimate the ground region in each frame.</a:t>
            </a:r>
          </a:p>
          <a:p>
            <a:pPr lvl="1"/>
            <a:r>
              <a:rPr lang="en-US" altLang="zh-CN" dirty="0"/>
              <a:t>Then identify objects by clustering similar motion vectors starting from the ground region.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49188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992F7-5B8F-8A35-DBBE-14514CFD7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33C5F9-9484-A8A8-0B96-E3E787AF2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Challenge 2: Extract foregrounds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9237AF1-E8BD-1F86-1C9D-DBC5398BF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p"/>
            </a:pPr>
            <a:r>
              <a:rPr lang="en-US" altLang="zh-CN" dirty="0"/>
              <a:t>Ground Estimation</a:t>
            </a:r>
          </a:p>
          <a:p>
            <a:pPr lvl="1"/>
            <a:r>
              <a:rPr lang="en-US" altLang="zh-CN" dirty="0"/>
              <a:t>Normalize the preprocessed motion vectors:</a:t>
            </a:r>
          </a:p>
          <a:p>
            <a:pPr lvl="1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3D73CE4-4C2B-77FC-5636-8C6F07BCB4B1}"/>
                  </a:ext>
                </a:extLst>
              </p:cNvPr>
              <p:cNvSpPr txBox="1"/>
              <p:nvPr/>
            </p:nvSpPr>
            <p:spPr>
              <a:xfrm>
                <a:off x="3541372" y="1772776"/>
                <a:ext cx="2061255" cy="6954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𝑛𝑜𝑟𝑚</m:t>
                      </m:r>
                      <m:r>
                        <a:rPr lang="en-US" altLang="zh-CN" sz="22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num>
                        <m:den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𝑓𝑌</m:t>
                          </m:r>
                        </m:den>
                      </m:f>
                    </m:oMath>
                  </m:oMathPara>
                </a14:m>
                <a:endParaRPr lang="zh-CN" altLang="en-US" sz="22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3D73CE4-4C2B-77FC-5636-8C6F07BCB4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372" y="1772776"/>
                <a:ext cx="2061255" cy="6954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2100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913A1-541F-5D0C-0E33-CE61FF1B5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009DB3-9884-E25B-2D3E-E8AD37DF6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Challenge 2: Extract foregrounds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7A4E140-4E2D-C046-A4E1-397612BC2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p"/>
            </a:pPr>
            <a:r>
              <a:rPr lang="en-US" altLang="zh-CN" dirty="0"/>
              <a:t>Ground Estimation</a:t>
            </a:r>
          </a:p>
          <a:p>
            <a:pPr lvl="1"/>
            <a:r>
              <a:rPr lang="en-US" altLang="zh-CN" dirty="0"/>
              <a:t>Normalize the preprocessed motion vectors:</a:t>
            </a:r>
          </a:p>
          <a:p>
            <a:pPr lvl="1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B53F18B-DC3B-498F-4F37-BD59E3390C76}"/>
                  </a:ext>
                </a:extLst>
              </p:cNvPr>
              <p:cNvSpPr txBox="1"/>
              <p:nvPr/>
            </p:nvSpPr>
            <p:spPr>
              <a:xfrm>
                <a:off x="3541372" y="1772776"/>
                <a:ext cx="2061255" cy="6954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𝑛𝑜𝑟𝑚</m:t>
                      </m:r>
                      <m:r>
                        <a:rPr lang="en-US" altLang="zh-CN" sz="22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num>
                        <m:den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𝑓𝑌</m:t>
                          </m:r>
                        </m:den>
                      </m:f>
                    </m:oMath>
                  </m:oMathPara>
                </a14:m>
                <a:endParaRPr lang="zh-CN" altLang="en-US" sz="22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B53F18B-DC3B-498F-4F37-BD59E3390C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372" y="1772776"/>
                <a:ext cx="2061255" cy="6954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椭圆 4">
            <a:extLst>
              <a:ext uri="{FF2B5EF4-FFF2-40B4-BE49-F238E27FC236}">
                <a16:creationId xmlns:a16="http://schemas.microsoft.com/office/drawing/2014/main" id="{10383FB5-187A-EA87-BCAB-9261F43EE4B2}"/>
              </a:ext>
            </a:extLst>
          </p:cNvPr>
          <p:cNvSpPr/>
          <p:nvPr/>
        </p:nvSpPr>
        <p:spPr>
          <a:xfrm>
            <a:off x="4850710" y="1722341"/>
            <a:ext cx="713161" cy="73303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91D761B1-C030-BF1F-8949-F9BF1D9172DB}"/>
              </a:ext>
            </a:extLst>
          </p:cNvPr>
          <p:cNvCxnSpPr>
            <a:cxnSpLocks/>
          </p:cNvCxnSpPr>
          <p:nvPr/>
        </p:nvCxnSpPr>
        <p:spPr>
          <a:xfrm>
            <a:off x="5183717" y="2543737"/>
            <a:ext cx="0" cy="3853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8F0B0A8A-E96F-0E1D-426A-519937B079F5}"/>
              </a:ext>
            </a:extLst>
          </p:cNvPr>
          <p:cNvSpPr txBox="1"/>
          <p:nvPr/>
        </p:nvSpPr>
        <p:spPr>
          <a:xfrm>
            <a:off x="2425482" y="2847889"/>
            <a:ext cx="57731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rgbClr val="FF0000"/>
                </a:solidFill>
              </a:rPr>
              <a:t>Magnitude of the normalized motion vector is only related to height of object point </a:t>
            </a:r>
            <a:r>
              <a:rPr lang="en-US" altLang="zh-CN" sz="2200" b="1" i="1" dirty="0">
                <a:solidFill>
                  <a:srgbClr val="FF0000"/>
                </a:solidFill>
              </a:rPr>
              <a:t>Y</a:t>
            </a:r>
            <a:r>
              <a:rPr lang="zh-CN" altLang="en-US" sz="2200" dirty="0">
                <a:solidFill>
                  <a:srgbClr val="FF0000"/>
                </a:solidFill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1574111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132C8-2208-794E-93DF-A58BC2897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C6FE23-FDCA-7C4D-BBA7-6586210DE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Challenge 2: Extract foregrounds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1F61CA7-9826-C630-DB3B-53C2B5718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p"/>
            </a:pPr>
            <a:r>
              <a:rPr lang="en-US" altLang="zh-CN" dirty="0"/>
              <a:t>Ground Estimation</a:t>
            </a:r>
          </a:p>
          <a:p>
            <a:pPr lvl="1"/>
            <a:r>
              <a:rPr lang="en-US" altLang="zh-CN" dirty="0"/>
              <a:t>Normalize the preprocessed motion vectors: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r>
              <a:rPr lang="en-US" altLang="zh-CN" dirty="0"/>
              <a:t>Motion vectors with the smallest normalized magnitude belongs to ground, statistic method is utilized for calculating the threshold.</a:t>
            </a:r>
          </a:p>
          <a:p>
            <a:pPr lvl="1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1D8DA74-5429-5601-D61A-E461015787CC}"/>
                  </a:ext>
                </a:extLst>
              </p:cNvPr>
              <p:cNvSpPr txBox="1"/>
              <p:nvPr/>
            </p:nvSpPr>
            <p:spPr>
              <a:xfrm>
                <a:off x="3541372" y="1772776"/>
                <a:ext cx="2061255" cy="6954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𝑛𝑜𝑟𝑚</m:t>
                      </m:r>
                      <m:r>
                        <a:rPr lang="en-US" altLang="zh-CN" sz="22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num>
                        <m:den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𝑓𝑌</m:t>
                          </m:r>
                        </m:den>
                      </m:f>
                    </m:oMath>
                  </m:oMathPara>
                </a14:m>
                <a:endParaRPr lang="zh-CN" altLang="en-US" sz="22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1D8DA74-5429-5601-D61A-E461015787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372" y="1772776"/>
                <a:ext cx="2061255" cy="6954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B5D4212D-8355-9DF3-195C-033CAD3950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2281" y="3654545"/>
            <a:ext cx="3953061" cy="279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222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61033D-4841-5E87-2D2F-41672968D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Challenge 2: Extract foregrounds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E95BFB3-D97A-E30A-21A5-857173FCB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p"/>
            </a:pPr>
            <a:r>
              <a:rPr lang="en-US" altLang="zh-CN" dirty="0"/>
              <a:t>Region-growing-</a:t>
            </a:r>
            <a:r>
              <a:rPr lang="en-US" altLang="zh-CN" dirty="0" err="1"/>
              <a:t>basd</a:t>
            </a:r>
            <a:r>
              <a:rPr lang="en-US" altLang="zh-CN" dirty="0"/>
              <a:t> Foreground Clustering</a:t>
            </a:r>
          </a:p>
          <a:p>
            <a:pPr lvl="1"/>
            <a:r>
              <a:rPr lang="en-US" altLang="zh-CN" dirty="0"/>
              <a:t>Non-ground macroblocks inside ground contour are foreground seeds.</a:t>
            </a:r>
          </a:p>
          <a:p>
            <a:pPr lvl="1"/>
            <a:r>
              <a:rPr lang="en-US" altLang="zh-CN" dirty="0"/>
              <a:t>BFS-based clustering are utilized to cluster similar motion vectors.</a:t>
            </a:r>
          </a:p>
          <a:p>
            <a:pPr lvl="1"/>
            <a:r>
              <a:rPr lang="en-US" altLang="zh-CN" dirty="0"/>
              <a:t>Object clusters with similar motion vectors are merged as final foregrounds.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EC4CE44-6D28-891D-522F-F0FA3102E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90762"/>
            <a:ext cx="9144000" cy="220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26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:a16="http://schemas.microsoft.com/office/drawing/2014/main" id="{2E7EF67B-9B4D-A9ED-21A3-C7817A9A6E56}"/>
              </a:ext>
            </a:extLst>
          </p:cNvPr>
          <p:cNvSpPr/>
          <p:nvPr/>
        </p:nvSpPr>
        <p:spPr>
          <a:xfrm>
            <a:off x="725051" y="5412057"/>
            <a:ext cx="3117865" cy="759915"/>
          </a:xfrm>
          <a:custGeom>
            <a:avLst/>
            <a:gdLst/>
            <a:ahLst/>
            <a:cxnLst/>
            <a:rect l="l" t="t" r="r" b="b"/>
            <a:pathLst>
              <a:path w="7924165" h="1187450">
                <a:moveTo>
                  <a:pt x="7735249" y="0"/>
                </a:moveTo>
                <a:lnTo>
                  <a:pt x="188589" y="0"/>
                </a:lnTo>
                <a:lnTo>
                  <a:pt x="138455" y="6736"/>
                </a:lnTo>
                <a:lnTo>
                  <a:pt x="93404" y="25748"/>
                </a:lnTo>
                <a:lnTo>
                  <a:pt x="55236" y="55236"/>
                </a:lnTo>
                <a:lnTo>
                  <a:pt x="25748" y="93405"/>
                </a:lnTo>
                <a:lnTo>
                  <a:pt x="6736" y="138455"/>
                </a:lnTo>
                <a:lnTo>
                  <a:pt x="0" y="188589"/>
                </a:lnTo>
                <a:lnTo>
                  <a:pt x="0" y="998627"/>
                </a:lnTo>
                <a:lnTo>
                  <a:pt x="6736" y="1048762"/>
                </a:lnTo>
                <a:lnTo>
                  <a:pt x="25748" y="1093812"/>
                </a:lnTo>
                <a:lnTo>
                  <a:pt x="55236" y="1131980"/>
                </a:lnTo>
                <a:lnTo>
                  <a:pt x="93404" y="1161469"/>
                </a:lnTo>
                <a:lnTo>
                  <a:pt x="138455" y="1180480"/>
                </a:lnTo>
                <a:lnTo>
                  <a:pt x="188589" y="1187217"/>
                </a:lnTo>
                <a:lnTo>
                  <a:pt x="7735249" y="1187217"/>
                </a:lnTo>
                <a:lnTo>
                  <a:pt x="7785383" y="1180480"/>
                </a:lnTo>
                <a:lnTo>
                  <a:pt x="7830433" y="1161469"/>
                </a:lnTo>
                <a:lnTo>
                  <a:pt x="7868601" y="1131980"/>
                </a:lnTo>
                <a:lnTo>
                  <a:pt x="7898089" y="1093812"/>
                </a:lnTo>
                <a:lnTo>
                  <a:pt x="7917101" y="1048762"/>
                </a:lnTo>
                <a:lnTo>
                  <a:pt x="7923837" y="998627"/>
                </a:lnTo>
                <a:lnTo>
                  <a:pt x="7923837" y="188589"/>
                </a:lnTo>
                <a:lnTo>
                  <a:pt x="7917101" y="138455"/>
                </a:lnTo>
                <a:lnTo>
                  <a:pt x="7898089" y="93405"/>
                </a:lnTo>
                <a:lnTo>
                  <a:pt x="7868601" y="55236"/>
                </a:lnTo>
                <a:lnTo>
                  <a:pt x="7830433" y="25748"/>
                </a:lnTo>
                <a:lnTo>
                  <a:pt x="7785383" y="6736"/>
                </a:lnTo>
                <a:lnTo>
                  <a:pt x="7735249" y="0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7EDE0DB-9289-EFAB-DC4D-46D8FD317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  <a:endParaRPr lang="zh-CN" altLang="en-US" dirty="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8230C376-85F5-92CC-DAB0-E94617E2F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2" y="925767"/>
            <a:ext cx="8413750" cy="48175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p"/>
            </a:pPr>
            <a:r>
              <a:rPr lang="en-US" altLang="zh-CN" dirty="0"/>
              <a:t>Offloading video analytic task to edge server for mobile agents can be of great interest.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EC6FFB2-0AF4-60FB-C675-4A9605036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244" y="2495227"/>
            <a:ext cx="4428163" cy="273400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6B471EC-669D-1DBF-2885-653A28C05F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48" y="2008636"/>
            <a:ext cx="1938951" cy="15476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47FC1B17-0D83-DCAC-3A65-F4D742CC31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061" y="3556334"/>
            <a:ext cx="3674720" cy="167289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ECD7AE5C-215D-A399-5761-50CB342787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2" r="22458" b="4161"/>
          <a:stretch>
            <a:fillRect/>
          </a:stretch>
        </p:blipFill>
        <p:spPr>
          <a:xfrm>
            <a:off x="2322012" y="2137050"/>
            <a:ext cx="1735769" cy="1419284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9E27096F-9FA2-B633-6148-754009517F39}"/>
              </a:ext>
            </a:extLst>
          </p:cNvPr>
          <p:cNvSpPr txBox="1"/>
          <p:nvPr/>
        </p:nvSpPr>
        <p:spPr>
          <a:xfrm>
            <a:off x="725051" y="5356364"/>
            <a:ext cx="3177095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Mobile Agents are </a:t>
            </a:r>
            <a:r>
              <a:rPr lang="en-US" altLang="zh-CN" sz="2400" dirty="0"/>
              <a:t>resource-constrained.</a:t>
            </a:r>
            <a:endParaRPr lang="zh-CN" altLang="en-US" sz="23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91A1B0B7-E8FB-B035-EEC1-E948A75C2E90}"/>
              </a:ext>
            </a:extLst>
          </p:cNvPr>
          <p:cNvSpPr/>
          <p:nvPr/>
        </p:nvSpPr>
        <p:spPr>
          <a:xfrm>
            <a:off x="5241854" y="5412057"/>
            <a:ext cx="3117865" cy="759915"/>
          </a:xfrm>
          <a:custGeom>
            <a:avLst/>
            <a:gdLst/>
            <a:ahLst/>
            <a:cxnLst/>
            <a:rect l="l" t="t" r="r" b="b"/>
            <a:pathLst>
              <a:path w="7924165" h="1187450">
                <a:moveTo>
                  <a:pt x="7735249" y="0"/>
                </a:moveTo>
                <a:lnTo>
                  <a:pt x="188589" y="0"/>
                </a:lnTo>
                <a:lnTo>
                  <a:pt x="138455" y="6736"/>
                </a:lnTo>
                <a:lnTo>
                  <a:pt x="93404" y="25748"/>
                </a:lnTo>
                <a:lnTo>
                  <a:pt x="55236" y="55236"/>
                </a:lnTo>
                <a:lnTo>
                  <a:pt x="25748" y="93405"/>
                </a:lnTo>
                <a:lnTo>
                  <a:pt x="6736" y="138455"/>
                </a:lnTo>
                <a:lnTo>
                  <a:pt x="0" y="188589"/>
                </a:lnTo>
                <a:lnTo>
                  <a:pt x="0" y="998627"/>
                </a:lnTo>
                <a:lnTo>
                  <a:pt x="6736" y="1048762"/>
                </a:lnTo>
                <a:lnTo>
                  <a:pt x="25748" y="1093812"/>
                </a:lnTo>
                <a:lnTo>
                  <a:pt x="55236" y="1131980"/>
                </a:lnTo>
                <a:lnTo>
                  <a:pt x="93404" y="1161469"/>
                </a:lnTo>
                <a:lnTo>
                  <a:pt x="138455" y="1180480"/>
                </a:lnTo>
                <a:lnTo>
                  <a:pt x="188589" y="1187217"/>
                </a:lnTo>
                <a:lnTo>
                  <a:pt x="7735249" y="1187217"/>
                </a:lnTo>
                <a:lnTo>
                  <a:pt x="7785383" y="1180480"/>
                </a:lnTo>
                <a:lnTo>
                  <a:pt x="7830433" y="1161469"/>
                </a:lnTo>
                <a:lnTo>
                  <a:pt x="7868601" y="1131980"/>
                </a:lnTo>
                <a:lnTo>
                  <a:pt x="7898089" y="1093812"/>
                </a:lnTo>
                <a:lnTo>
                  <a:pt x="7917101" y="1048762"/>
                </a:lnTo>
                <a:lnTo>
                  <a:pt x="7923837" y="998627"/>
                </a:lnTo>
                <a:lnTo>
                  <a:pt x="7923837" y="188589"/>
                </a:lnTo>
                <a:lnTo>
                  <a:pt x="7917101" y="138455"/>
                </a:lnTo>
                <a:lnTo>
                  <a:pt x="7898089" y="93405"/>
                </a:lnTo>
                <a:lnTo>
                  <a:pt x="7868601" y="55236"/>
                </a:lnTo>
                <a:lnTo>
                  <a:pt x="7830433" y="25748"/>
                </a:lnTo>
                <a:lnTo>
                  <a:pt x="7785383" y="6736"/>
                </a:lnTo>
                <a:lnTo>
                  <a:pt x="7735249" y="0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793D880F-8DEE-0F86-F9A3-C243BA8FEFBC}"/>
              </a:ext>
            </a:extLst>
          </p:cNvPr>
          <p:cNvSpPr txBox="1"/>
          <p:nvPr/>
        </p:nvSpPr>
        <p:spPr>
          <a:xfrm>
            <a:off x="5241854" y="5356364"/>
            <a:ext cx="3177095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Online video analytics is important</a:t>
            </a:r>
            <a:r>
              <a:rPr lang="en-US" altLang="zh-CN" sz="2400" dirty="0"/>
              <a:t>.</a:t>
            </a:r>
            <a:endParaRPr lang="zh-CN" altLang="en-US" sz="23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3812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C66A90-FFE0-442D-64A1-9012BDF3B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Adaptive video encoding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E498EFE-BD25-7C32-4BD7-55F1BC729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p"/>
            </a:pPr>
            <a:r>
              <a:rPr lang="en-US" altLang="zh-CN" dirty="0"/>
              <a:t>Uplink bandwidth is estimated with slicing window of 2ms length.</a:t>
            </a:r>
          </a:p>
          <a:p>
            <a:pPr>
              <a:buFont typeface="Wingdings" panose="05000000000000000000" pitchFamily="2" charset="2"/>
              <a:buChar char="p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p"/>
            </a:pPr>
            <a:r>
              <a:rPr lang="en-US" altLang="zh-CN" dirty="0"/>
              <a:t>Optimal QP Assignment</a:t>
            </a:r>
          </a:p>
          <a:p>
            <a:pPr lvl="1"/>
            <a:r>
              <a:rPr lang="en-US" altLang="zh-CN" dirty="0"/>
              <a:t>Observation: Larger extracted foregrounds are more likely to cover more real foregrounds.</a:t>
            </a:r>
          </a:p>
          <a:p>
            <a:pPr lvl="1"/>
            <a:r>
              <a:rPr lang="en-US" altLang="zh-CN" dirty="0"/>
              <a:t>QP offset value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zh-CN" dirty="0"/>
              <a:t>=c*size(FG)</a:t>
            </a:r>
          </a:p>
          <a:p>
            <a:pPr lvl="1"/>
            <a:endParaRPr lang="en-US" altLang="zh-CN" i="1" dirty="0"/>
          </a:p>
          <a:p>
            <a:pPr>
              <a:buFont typeface="Wingdings" panose="05000000000000000000" pitchFamily="2" charset="2"/>
              <a:buChar char="p"/>
            </a:pPr>
            <a:r>
              <a:rPr lang="en-US" altLang="zh-CN" dirty="0"/>
              <a:t>Motion-vector-based offline tracking is enabled when uplink is interrupted.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83094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935368-1863-CBD1-A494-0B9D882F0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Performance Evaluation</a:t>
            </a:r>
            <a:endParaRPr lang="zh-CN" altLang="en-US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44F5F4AA-D0BF-C015-4F31-FE49312A0856}"/>
              </a:ext>
            </a:extLst>
          </p:cNvPr>
          <p:cNvSpPr txBox="1">
            <a:spLocks/>
          </p:cNvSpPr>
          <p:nvPr/>
        </p:nvSpPr>
        <p:spPr>
          <a:xfrm>
            <a:off x="250289" y="965991"/>
            <a:ext cx="8413750" cy="4926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p"/>
            </a:pPr>
            <a:r>
              <a:rPr lang="en-US" altLang="zh-CN" dirty="0"/>
              <a:t>Settings</a:t>
            </a:r>
          </a:p>
          <a:p>
            <a:pPr lvl="1"/>
            <a:r>
              <a:rPr lang="en-US" altLang="zh-CN" dirty="0"/>
              <a:t>Datasets: </a:t>
            </a:r>
            <a:r>
              <a:rPr lang="en-US" altLang="zh-CN" dirty="0" err="1"/>
              <a:t>nuScenes</a:t>
            </a:r>
            <a:r>
              <a:rPr lang="en-US" altLang="zh-CN" dirty="0"/>
              <a:t>, </a:t>
            </a:r>
            <a:r>
              <a:rPr lang="en-US" altLang="zh-CN" dirty="0" err="1"/>
              <a:t>RobotCar</a:t>
            </a:r>
            <a:endParaRPr lang="en-US" altLang="zh-CN" dirty="0"/>
          </a:p>
          <a:p>
            <a:pPr lvl="1"/>
            <a:r>
              <a:rPr lang="en-US" altLang="zh-CN" dirty="0"/>
              <a:t>Video analytics task: object detection (Car + Pedestrian)</a:t>
            </a:r>
          </a:p>
          <a:p>
            <a:pPr>
              <a:buFont typeface="Wingdings" panose="05000000000000000000" pitchFamily="2" charset="2"/>
              <a:buChar char="p"/>
            </a:pPr>
            <a:r>
              <a:rPr lang="en-US" altLang="zh-CN" dirty="0"/>
              <a:t>Metrics</a:t>
            </a:r>
          </a:p>
          <a:p>
            <a:pPr lvl="1"/>
            <a:r>
              <a:rPr lang="en-US" altLang="zh-CN" dirty="0"/>
              <a:t>Average Precision (AP)</a:t>
            </a:r>
          </a:p>
          <a:p>
            <a:pPr lvl="1"/>
            <a:r>
              <a:rPr lang="en-US" altLang="zh-CN" dirty="0"/>
              <a:t>Response Time</a:t>
            </a:r>
          </a:p>
          <a:p>
            <a:pPr>
              <a:buFont typeface="Wingdings" panose="05000000000000000000" pitchFamily="2" charset="2"/>
              <a:buChar char="p"/>
            </a:pPr>
            <a:r>
              <a:rPr lang="en-US" altLang="zh-CN" dirty="0"/>
              <a:t>Compared Methods</a:t>
            </a:r>
          </a:p>
          <a:p>
            <a:pPr lvl="1"/>
            <a:r>
              <a:rPr lang="en-US" altLang="zh-CN" dirty="0"/>
              <a:t>O</a:t>
            </a:r>
            <a:r>
              <a:rPr lang="en-US" altLang="zh-CN" baseline="30000" dirty="0"/>
              <a:t>3  </a:t>
            </a:r>
            <a:r>
              <a:rPr lang="en-US" altLang="zh-CN" dirty="0"/>
              <a:t>(INFOCOM’ 21)</a:t>
            </a:r>
          </a:p>
          <a:p>
            <a:pPr lvl="1"/>
            <a:r>
              <a:rPr lang="en-US" altLang="zh-CN" dirty="0"/>
              <a:t>EAAR (</a:t>
            </a:r>
            <a:r>
              <a:rPr lang="en-US" altLang="zh-CN" dirty="0" err="1"/>
              <a:t>MobiCOM</a:t>
            </a:r>
            <a:r>
              <a:rPr lang="en-US" altLang="zh-CN" dirty="0"/>
              <a:t>’ 19)</a:t>
            </a:r>
          </a:p>
          <a:p>
            <a:pPr lvl="1"/>
            <a:r>
              <a:rPr lang="en-US" altLang="zh-CN" dirty="0"/>
              <a:t>DDS (SIGCOMM’ 20)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24722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A16C7B-37AC-D67B-5C79-E8782A246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Effectiveness of Optimal QP Assignment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266148D-36F2-34E9-7069-CC053E3E3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p"/>
            </a:pPr>
            <a:r>
              <a:rPr lang="en-US" altLang="zh-CN" dirty="0"/>
              <a:t>Vary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zh-CN" dirty="0"/>
              <a:t> from 5 to 25 with an interval of 10, along with adaptive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zh-CN" dirty="0"/>
              <a:t> in </a:t>
            </a:r>
            <a:r>
              <a:rPr lang="en-US" altLang="zh-CN" dirty="0" err="1"/>
              <a:t>DiVE</a:t>
            </a:r>
            <a:r>
              <a:rPr lang="en-US" altLang="zh-CN" dirty="0"/>
              <a:t>.</a:t>
            </a:r>
          </a:p>
          <a:p>
            <a:pPr>
              <a:buFont typeface="Wingdings" panose="05000000000000000000" pitchFamily="2" charset="2"/>
              <a:buChar char="p"/>
            </a:pPr>
            <a:r>
              <a:rPr lang="en-US" altLang="zh-CN" dirty="0"/>
              <a:t>Adaptive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 </a:t>
            </a:r>
            <a:r>
              <a:rPr lang="en-US" altLang="zh-CN" dirty="0">
                <a:cs typeface="Times New Roman" panose="02020603050405020304" pitchFamily="18" charset="0"/>
              </a:rPr>
              <a:t>achieves the highest </a:t>
            </a:r>
            <a:r>
              <a:rPr lang="en-US" altLang="zh-CN" dirty="0" err="1">
                <a:cs typeface="Times New Roman" panose="02020603050405020304" pitchFamily="18" charset="0"/>
              </a:rPr>
              <a:t>mAP</a:t>
            </a:r>
            <a:r>
              <a:rPr lang="en-US" altLang="zh-CN" dirty="0">
                <a:cs typeface="Times New Roman" panose="02020603050405020304" pitchFamily="18" charset="0"/>
              </a:rPr>
              <a:t> under most settings.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D25020A-9AF8-0ECB-9C90-A7A85E9E7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179" y="2982595"/>
            <a:ext cx="7104949" cy="302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65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0823F8-4D1C-1C07-8C63-5D44E1366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Effectiveness of Foreground Extraction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9D032E3-BDE3-787D-1959-FA4EA1BBF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p"/>
            </a:pPr>
            <a:r>
              <a:rPr lang="en-US" altLang="zh-CN" dirty="0"/>
              <a:t>Fix the QP value of foregrounds to 0, vary QP value of backgrounds from 4 to 36 with an interval of 8.</a:t>
            </a:r>
          </a:p>
          <a:p>
            <a:pPr>
              <a:buFont typeface="Wingdings" panose="05000000000000000000" pitchFamily="2" charset="2"/>
              <a:buChar char="p"/>
            </a:pPr>
            <a:r>
              <a:rPr lang="en-US" altLang="zh-CN" dirty="0"/>
              <a:t>AP of the pedestrian and car is larger than 0.97 on both datasets when QP=20.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A20B2CC-EEEA-A378-434E-6E58B8F28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140" y="3197070"/>
            <a:ext cx="6893494" cy="297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07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9BC434-BE67-92C2-02B1-55368274A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Impact of Different Motion State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57B778D-0625-DA68-7B45-F66809FF0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p"/>
            </a:pPr>
            <a:r>
              <a:rPr lang="en-US" altLang="zh-CN" dirty="0"/>
              <a:t>Manually divide </a:t>
            </a:r>
            <a:r>
              <a:rPr lang="en-US" altLang="zh-CN" dirty="0" err="1"/>
              <a:t>RobotCar</a:t>
            </a:r>
            <a:r>
              <a:rPr lang="en-US" altLang="zh-CN" dirty="0"/>
              <a:t> and </a:t>
            </a:r>
            <a:r>
              <a:rPr lang="en-US" altLang="zh-CN" dirty="0" err="1"/>
              <a:t>nuScenes</a:t>
            </a:r>
            <a:r>
              <a:rPr lang="en-US" altLang="zh-CN" dirty="0"/>
              <a:t> into static, moving straight and turning.</a:t>
            </a:r>
          </a:p>
          <a:p>
            <a:pPr>
              <a:buFont typeface="Wingdings" panose="05000000000000000000" pitchFamily="2" charset="2"/>
              <a:buChar char="p"/>
            </a:pPr>
            <a:r>
              <a:rPr lang="en-US" altLang="zh-CN" dirty="0" err="1"/>
              <a:t>DiVE</a:t>
            </a:r>
            <a:r>
              <a:rPr lang="en-US" altLang="zh-CN" dirty="0"/>
              <a:t> consistently achieves car detection AP exceeding 0.8 across both datasets.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EA580EF-8DB7-D0DE-D816-D4074B5FC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329" y="2910369"/>
            <a:ext cx="5508877" cy="356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045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586E66-539A-2105-6429-10A3E8F82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892418-2B7D-357E-185C-CBBFB53BD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Impact of Different Motion State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68AC566-2D72-E1F3-2972-F900A8648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p"/>
            </a:pPr>
            <a:r>
              <a:rPr lang="en-US" altLang="zh-CN" dirty="0"/>
              <a:t>Samples of foregrounds extracted by </a:t>
            </a:r>
            <a:r>
              <a:rPr lang="en-US" altLang="zh-CN" dirty="0" err="1"/>
              <a:t>DiVE</a:t>
            </a:r>
            <a:r>
              <a:rPr lang="en-US" altLang="zh-CN" dirty="0"/>
              <a:t>.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5FE33CB-BA2E-E341-84DD-E028CE42D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032" y="1402597"/>
            <a:ext cx="6248969" cy="51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7098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261761-B791-F4FA-7A78-84DC91A88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End-to-end Performance Evaluation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41BB5D-8834-3C08-2E47-A4C41272B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57297"/>
            <a:ext cx="4241234" cy="5231865"/>
          </a:xfrm>
        </p:spPr>
        <p:txBody>
          <a:bodyPr/>
          <a:lstStyle/>
          <a:p>
            <a:pPr>
              <a:buFont typeface="Wingdings" panose="05000000000000000000" pitchFamily="2" charset="2"/>
              <a:buChar char="p"/>
            </a:pPr>
            <a:r>
              <a:rPr lang="en-US" altLang="zh-CN" dirty="0"/>
              <a:t>Varying </a:t>
            </a:r>
            <a:r>
              <a:rPr lang="en-US" altLang="zh-CN" dirty="0" err="1"/>
              <a:t>netwok</a:t>
            </a:r>
            <a:r>
              <a:rPr lang="en-US" altLang="zh-CN" dirty="0"/>
              <a:t> bandwidth from 1Mbps to 5Mbps with an interval of 1Mbps.</a:t>
            </a:r>
          </a:p>
          <a:p>
            <a:pPr>
              <a:buFont typeface="Wingdings" panose="05000000000000000000" pitchFamily="2" charset="2"/>
              <a:buChar char="p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p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p"/>
            </a:pPr>
            <a:r>
              <a:rPr lang="en-US" altLang="zh-CN" dirty="0" err="1"/>
              <a:t>DiVE</a:t>
            </a:r>
            <a:r>
              <a:rPr lang="en-US" altLang="zh-CN" dirty="0"/>
              <a:t> improves </a:t>
            </a:r>
            <a:r>
              <a:rPr lang="en-US" altLang="zh-CN" dirty="0" err="1"/>
              <a:t>mAP</a:t>
            </a:r>
            <a:r>
              <a:rPr lang="en-US" altLang="zh-CN" dirty="0"/>
              <a:t> by </a:t>
            </a:r>
            <a:r>
              <a:rPr lang="en-US" altLang="zh-CN" dirty="0">
                <a:solidFill>
                  <a:srgbClr val="FF0000"/>
                </a:solidFill>
              </a:rPr>
              <a:t>39.1% </a:t>
            </a:r>
            <a:r>
              <a:rPr lang="en-US" altLang="zh-CN" dirty="0"/>
              <a:t>and reduce response time by </a:t>
            </a:r>
            <a:r>
              <a:rPr lang="en-US" altLang="zh-CN" dirty="0">
                <a:solidFill>
                  <a:srgbClr val="FF0000"/>
                </a:solidFill>
              </a:rPr>
              <a:t>19.1% </a:t>
            </a:r>
            <a:r>
              <a:rPr lang="en-US" altLang="zh-CN" dirty="0"/>
              <a:t>at most compared to DDS. 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D84A4BE-6A7C-9A2A-E6A9-856587D6B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377" y="957297"/>
            <a:ext cx="5011623" cy="21274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1C703FC-21E3-37D9-0ED2-6BFC48FD90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0946" y="3567132"/>
            <a:ext cx="4943054" cy="213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614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30D5CC-D0F8-1B44-091C-5A4538F4E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3DC2C4-C685-813A-9D2D-61316C9F4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945102"/>
            <a:ext cx="8413750" cy="5231865"/>
          </a:xfrm>
        </p:spPr>
        <p:txBody>
          <a:bodyPr/>
          <a:lstStyle/>
          <a:p>
            <a:pPr>
              <a:buFont typeface="Wingdings" panose="05000000000000000000" pitchFamily="2" charset="2"/>
              <a:buChar char="p"/>
            </a:pPr>
            <a:r>
              <a:rPr lang="en-US" altLang="zh-CN" dirty="0"/>
              <a:t>We propose a light-weight video analytics system designed for mobile agents called </a:t>
            </a:r>
            <a:r>
              <a:rPr lang="en-US" altLang="zh-CN" dirty="0" err="1"/>
              <a:t>DiVE</a:t>
            </a:r>
            <a:r>
              <a:rPr lang="en-US" altLang="zh-CN" dirty="0"/>
              <a:t>.</a:t>
            </a:r>
          </a:p>
          <a:p>
            <a:pPr>
              <a:buFont typeface="Wingdings" panose="05000000000000000000" pitchFamily="2" charset="2"/>
              <a:buChar char="p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p"/>
            </a:pPr>
            <a:r>
              <a:rPr lang="en-US" altLang="zh-CN" dirty="0"/>
              <a:t>In </a:t>
            </a:r>
            <a:r>
              <a:rPr lang="en-US" altLang="zh-CN" dirty="0" err="1"/>
              <a:t>DiVE</a:t>
            </a:r>
            <a:r>
              <a:rPr lang="en-US" altLang="zh-CN" dirty="0"/>
              <a:t>, mobile agent extracts interested foregrounds based on low-cost motion vectors for differential encoding.</a:t>
            </a:r>
          </a:p>
          <a:p>
            <a:pPr>
              <a:buFont typeface="Wingdings" panose="05000000000000000000" pitchFamily="2" charset="2"/>
              <a:buChar char="p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p"/>
            </a:pPr>
            <a:r>
              <a:rPr lang="en-US" altLang="zh-CN" dirty="0"/>
              <a:t>We conduct extensive experiments to demonstrate the efficiency of </a:t>
            </a:r>
            <a:r>
              <a:rPr lang="en-US" altLang="zh-CN" dirty="0" err="1"/>
              <a:t>DiVE</a:t>
            </a:r>
            <a:r>
              <a:rPr lang="en-US" altLang="zh-CN" dirty="0"/>
              <a:t>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789954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:a16="http://schemas.microsoft.com/office/drawing/2014/main" id="{04A890B2-4F5C-494B-964A-C22F115D2857}"/>
              </a:ext>
            </a:extLst>
          </p:cNvPr>
          <p:cNvSpPr/>
          <p:nvPr/>
        </p:nvSpPr>
        <p:spPr>
          <a:xfrm>
            <a:off x="1" y="6296878"/>
            <a:ext cx="9166227" cy="5611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54623B6-0942-4EEC-8E77-97957BADAAE4}"/>
              </a:ext>
            </a:extLst>
          </p:cNvPr>
          <p:cNvSpPr/>
          <p:nvPr/>
        </p:nvSpPr>
        <p:spPr>
          <a:xfrm>
            <a:off x="-2" y="1109860"/>
            <a:ext cx="9144000" cy="2479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 descr="图片包含 建筑物&#10;&#10;自动生成的说明">
            <a:extLst>
              <a:ext uri="{FF2B5EF4-FFF2-40B4-BE49-F238E27FC236}">
                <a16:creationId xmlns:a16="http://schemas.microsoft.com/office/drawing/2014/main" id="{5E7E857F-2257-4604-B21C-6808655417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958"/>
          <a:stretch/>
        </p:blipFill>
        <p:spPr>
          <a:xfrm>
            <a:off x="-75626" y="3769215"/>
            <a:ext cx="9219626" cy="3088786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E424EFE0-6DEB-487F-AC9A-DD1D508E99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572" y="1298939"/>
            <a:ext cx="7772400" cy="2101138"/>
          </a:xfrm>
        </p:spPr>
        <p:txBody>
          <a:bodyPr anchor="ctr"/>
          <a:lstStyle/>
          <a:p>
            <a:r>
              <a:rPr lang="en-US" altLang="zh-CN" dirty="0">
                <a:solidFill>
                  <a:schemeClr val="bg1"/>
                </a:solidFill>
              </a:rPr>
              <a:t>Thanks</a:t>
            </a:r>
            <a:r>
              <a:rPr lang="zh-CN" altLang="en-US" dirty="0">
                <a:solidFill>
                  <a:schemeClr val="bg1"/>
                </a:solidFill>
              </a:rPr>
              <a:t>！</a:t>
            </a: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EBE2C5C1-9E4D-450E-881E-165D273403C0}"/>
              </a:ext>
            </a:extLst>
          </p:cNvPr>
          <p:cNvCxnSpPr>
            <a:cxnSpLocks/>
          </p:cNvCxnSpPr>
          <p:nvPr/>
        </p:nvCxnSpPr>
        <p:spPr>
          <a:xfrm flipH="1">
            <a:off x="3" y="1074114"/>
            <a:ext cx="913447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4">
            <a:extLst>
              <a:ext uri="{FF2B5EF4-FFF2-40B4-BE49-F238E27FC236}">
                <a16:creationId xmlns:a16="http://schemas.microsoft.com/office/drawing/2014/main" id="{CF05B5EE-6AEC-4EA0-B564-D2162B3915E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798278" y="492302"/>
            <a:ext cx="3547445" cy="561121"/>
            <a:chOff x="768" y="1292"/>
            <a:chExt cx="5241" cy="829"/>
          </a:xfrm>
          <a:solidFill>
            <a:schemeClr val="accent1"/>
          </a:solidFill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0B9EA750-A7AF-4EF7-8C00-B3714E82C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7" y="1292"/>
              <a:ext cx="1742" cy="829"/>
            </a:xfrm>
            <a:custGeom>
              <a:avLst/>
              <a:gdLst>
                <a:gd name="T0" fmla="*/ 1742 w 1742"/>
                <a:gd name="T1" fmla="*/ 829 h 829"/>
                <a:gd name="T2" fmla="*/ 851 w 1742"/>
                <a:gd name="T3" fmla="*/ 829 h 829"/>
                <a:gd name="T4" fmla="*/ 851 w 1742"/>
                <a:gd name="T5" fmla="*/ 9 h 829"/>
                <a:gd name="T6" fmla="*/ 751 w 1742"/>
                <a:gd name="T7" fmla="*/ 9 h 829"/>
                <a:gd name="T8" fmla="*/ 751 w 1742"/>
                <a:gd name="T9" fmla="*/ 24 h 829"/>
                <a:gd name="T10" fmla="*/ 724 w 1742"/>
                <a:gd name="T11" fmla="*/ 24 h 829"/>
                <a:gd name="T12" fmla="*/ 724 w 1742"/>
                <a:gd name="T13" fmla="*/ 9 h 829"/>
                <a:gd name="T14" fmla="*/ 258 w 1742"/>
                <a:gd name="T15" fmla="*/ 9 h 829"/>
                <a:gd name="T16" fmla="*/ 258 w 1742"/>
                <a:gd name="T17" fmla="*/ 24 h 829"/>
                <a:gd name="T18" fmla="*/ 231 w 1742"/>
                <a:gd name="T19" fmla="*/ 24 h 829"/>
                <a:gd name="T20" fmla="*/ 231 w 1742"/>
                <a:gd name="T21" fmla="*/ 9 h 829"/>
                <a:gd name="T22" fmla="*/ 132 w 1742"/>
                <a:gd name="T23" fmla="*/ 9 h 829"/>
                <a:gd name="T24" fmla="*/ 132 w 1742"/>
                <a:gd name="T25" fmla="*/ 829 h 829"/>
                <a:gd name="T26" fmla="*/ 0 w 1742"/>
                <a:gd name="T27" fmla="*/ 829 h 829"/>
                <a:gd name="T28" fmla="*/ 0 w 1742"/>
                <a:gd name="T29" fmla="*/ 820 h 829"/>
                <a:gd name="T30" fmla="*/ 123 w 1742"/>
                <a:gd name="T31" fmla="*/ 820 h 829"/>
                <a:gd name="T32" fmla="*/ 123 w 1742"/>
                <a:gd name="T33" fmla="*/ 0 h 829"/>
                <a:gd name="T34" fmla="*/ 239 w 1742"/>
                <a:gd name="T35" fmla="*/ 0 h 829"/>
                <a:gd name="T36" fmla="*/ 239 w 1742"/>
                <a:gd name="T37" fmla="*/ 14 h 829"/>
                <a:gd name="T38" fmla="*/ 250 w 1742"/>
                <a:gd name="T39" fmla="*/ 14 h 829"/>
                <a:gd name="T40" fmla="*/ 250 w 1742"/>
                <a:gd name="T41" fmla="*/ 0 h 829"/>
                <a:gd name="T42" fmla="*/ 732 w 1742"/>
                <a:gd name="T43" fmla="*/ 0 h 829"/>
                <a:gd name="T44" fmla="*/ 732 w 1742"/>
                <a:gd name="T45" fmla="*/ 14 h 829"/>
                <a:gd name="T46" fmla="*/ 743 w 1742"/>
                <a:gd name="T47" fmla="*/ 14 h 829"/>
                <a:gd name="T48" fmla="*/ 743 w 1742"/>
                <a:gd name="T49" fmla="*/ 0 h 829"/>
                <a:gd name="T50" fmla="*/ 861 w 1742"/>
                <a:gd name="T51" fmla="*/ 0 h 829"/>
                <a:gd name="T52" fmla="*/ 861 w 1742"/>
                <a:gd name="T53" fmla="*/ 820 h 829"/>
                <a:gd name="T54" fmla="*/ 1742 w 1742"/>
                <a:gd name="T55" fmla="*/ 820 h 829"/>
                <a:gd name="T56" fmla="*/ 1742 w 1742"/>
                <a:gd name="T57" fmla="*/ 829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42" h="829">
                  <a:moveTo>
                    <a:pt x="1742" y="829"/>
                  </a:moveTo>
                  <a:lnTo>
                    <a:pt x="851" y="829"/>
                  </a:lnTo>
                  <a:lnTo>
                    <a:pt x="851" y="9"/>
                  </a:lnTo>
                  <a:lnTo>
                    <a:pt x="751" y="9"/>
                  </a:lnTo>
                  <a:lnTo>
                    <a:pt x="751" y="24"/>
                  </a:lnTo>
                  <a:lnTo>
                    <a:pt x="724" y="24"/>
                  </a:lnTo>
                  <a:lnTo>
                    <a:pt x="724" y="9"/>
                  </a:lnTo>
                  <a:lnTo>
                    <a:pt x="258" y="9"/>
                  </a:lnTo>
                  <a:lnTo>
                    <a:pt x="258" y="24"/>
                  </a:lnTo>
                  <a:lnTo>
                    <a:pt x="231" y="24"/>
                  </a:lnTo>
                  <a:lnTo>
                    <a:pt x="231" y="9"/>
                  </a:lnTo>
                  <a:lnTo>
                    <a:pt x="132" y="9"/>
                  </a:lnTo>
                  <a:lnTo>
                    <a:pt x="132" y="829"/>
                  </a:lnTo>
                  <a:lnTo>
                    <a:pt x="0" y="829"/>
                  </a:lnTo>
                  <a:lnTo>
                    <a:pt x="0" y="820"/>
                  </a:lnTo>
                  <a:lnTo>
                    <a:pt x="123" y="820"/>
                  </a:lnTo>
                  <a:lnTo>
                    <a:pt x="123" y="0"/>
                  </a:lnTo>
                  <a:lnTo>
                    <a:pt x="239" y="0"/>
                  </a:lnTo>
                  <a:lnTo>
                    <a:pt x="239" y="14"/>
                  </a:lnTo>
                  <a:lnTo>
                    <a:pt x="250" y="14"/>
                  </a:lnTo>
                  <a:lnTo>
                    <a:pt x="250" y="0"/>
                  </a:lnTo>
                  <a:lnTo>
                    <a:pt x="732" y="0"/>
                  </a:lnTo>
                  <a:lnTo>
                    <a:pt x="732" y="14"/>
                  </a:lnTo>
                  <a:lnTo>
                    <a:pt x="743" y="14"/>
                  </a:lnTo>
                  <a:lnTo>
                    <a:pt x="743" y="0"/>
                  </a:lnTo>
                  <a:lnTo>
                    <a:pt x="861" y="0"/>
                  </a:lnTo>
                  <a:lnTo>
                    <a:pt x="861" y="820"/>
                  </a:lnTo>
                  <a:lnTo>
                    <a:pt x="1742" y="820"/>
                  </a:lnTo>
                  <a:lnTo>
                    <a:pt x="1742" y="829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2E1CE753-4F39-4A8D-A36A-29729AC0C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" y="1471"/>
              <a:ext cx="482" cy="646"/>
            </a:xfrm>
            <a:custGeom>
              <a:avLst/>
              <a:gdLst>
                <a:gd name="T0" fmla="*/ 482 w 482"/>
                <a:gd name="T1" fmla="*/ 646 h 646"/>
                <a:gd name="T2" fmla="*/ 474 w 482"/>
                <a:gd name="T3" fmla="*/ 646 h 646"/>
                <a:gd name="T4" fmla="*/ 474 w 482"/>
                <a:gd name="T5" fmla="*/ 112 h 646"/>
                <a:gd name="T6" fmla="*/ 433 w 482"/>
                <a:gd name="T7" fmla="*/ 112 h 646"/>
                <a:gd name="T8" fmla="*/ 433 w 482"/>
                <a:gd name="T9" fmla="*/ 79 h 646"/>
                <a:gd name="T10" fmla="*/ 364 w 482"/>
                <a:gd name="T11" fmla="*/ 38 h 646"/>
                <a:gd name="T12" fmla="*/ 320 w 482"/>
                <a:gd name="T13" fmla="*/ 38 h 646"/>
                <a:gd name="T14" fmla="*/ 320 w 482"/>
                <a:gd name="T15" fmla="*/ 9 h 646"/>
                <a:gd name="T16" fmla="*/ 164 w 482"/>
                <a:gd name="T17" fmla="*/ 9 h 646"/>
                <a:gd name="T18" fmla="*/ 164 w 482"/>
                <a:gd name="T19" fmla="*/ 38 h 646"/>
                <a:gd name="T20" fmla="*/ 120 w 482"/>
                <a:gd name="T21" fmla="*/ 38 h 646"/>
                <a:gd name="T22" fmla="*/ 49 w 482"/>
                <a:gd name="T23" fmla="*/ 79 h 646"/>
                <a:gd name="T24" fmla="*/ 49 w 482"/>
                <a:gd name="T25" fmla="*/ 112 h 646"/>
                <a:gd name="T26" fmla="*/ 8 w 482"/>
                <a:gd name="T27" fmla="*/ 112 h 646"/>
                <a:gd name="T28" fmla="*/ 8 w 482"/>
                <a:gd name="T29" fmla="*/ 646 h 646"/>
                <a:gd name="T30" fmla="*/ 0 w 482"/>
                <a:gd name="T31" fmla="*/ 646 h 646"/>
                <a:gd name="T32" fmla="*/ 0 w 482"/>
                <a:gd name="T33" fmla="*/ 102 h 646"/>
                <a:gd name="T34" fmla="*/ 41 w 482"/>
                <a:gd name="T35" fmla="*/ 102 h 646"/>
                <a:gd name="T36" fmla="*/ 41 w 482"/>
                <a:gd name="T37" fmla="*/ 74 h 646"/>
                <a:gd name="T38" fmla="*/ 116 w 482"/>
                <a:gd name="T39" fmla="*/ 29 h 646"/>
                <a:gd name="T40" fmla="*/ 154 w 482"/>
                <a:gd name="T41" fmla="*/ 29 h 646"/>
                <a:gd name="T42" fmla="*/ 154 w 482"/>
                <a:gd name="T43" fmla="*/ 0 h 646"/>
                <a:gd name="T44" fmla="*/ 328 w 482"/>
                <a:gd name="T45" fmla="*/ 0 h 646"/>
                <a:gd name="T46" fmla="*/ 328 w 482"/>
                <a:gd name="T47" fmla="*/ 29 h 646"/>
                <a:gd name="T48" fmla="*/ 366 w 482"/>
                <a:gd name="T49" fmla="*/ 29 h 646"/>
                <a:gd name="T50" fmla="*/ 441 w 482"/>
                <a:gd name="T51" fmla="*/ 74 h 646"/>
                <a:gd name="T52" fmla="*/ 441 w 482"/>
                <a:gd name="T53" fmla="*/ 102 h 646"/>
                <a:gd name="T54" fmla="*/ 482 w 482"/>
                <a:gd name="T55" fmla="*/ 102 h 646"/>
                <a:gd name="T56" fmla="*/ 482 w 482"/>
                <a:gd name="T57" fmla="*/ 646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82" h="646">
                  <a:moveTo>
                    <a:pt x="482" y="646"/>
                  </a:moveTo>
                  <a:lnTo>
                    <a:pt x="474" y="646"/>
                  </a:lnTo>
                  <a:lnTo>
                    <a:pt x="474" y="112"/>
                  </a:lnTo>
                  <a:lnTo>
                    <a:pt x="433" y="112"/>
                  </a:lnTo>
                  <a:lnTo>
                    <a:pt x="433" y="79"/>
                  </a:lnTo>
                  <a:lnTo>
                    <a:pt x="364" y="38"/>
                  </a:lnTo>
                  <a:lnTo>
                    <a:pt x="320" y="38"/>
                  </a:lnTo>
                  <a:lnTo>
                    <a:pt x="320" y="9"/>
                  </a:lnTo>
                  <a:lnTo>
                    <a:pt x="164" y="9"/>
                  </a:lnTo>
                  <a:lnTo>
                    <a:pt x="164" y="38"/>
                  </a:lnTo>
                  <a:lnTo>
                    <a:pt x="120" y="38"/>
                  </a:lnTo>
                  <a:lnTo>
                    <a:pt x="49" y="79"/>
                  </a:lnTo>
                  <a:lnTo>
                    <a:pt x="49" y="112"/>
                  </a:lnTo>
                  <a:lnTo>
                    <a:pt x="8" y="112"/>
                  </a:lnTo>
                  <a:lnTo>
                    <a:pt x="8" y="646"/>
                  </a:lnTo>
                  <a:lnTo>
                    <a:pt x="0" y="646"/>
                  </a:lnTo>
                  <a:lnTo>
                    <a:pt x="0" y="102"/>
                  </a:lnTo>
                  <a:lnTo>
                    <a:pt x="41" y="102"/>
                  </a:lnTo>
                  <a:lnTo>
                    <a:pt x="41" y="74"/>
                  </a:lnTo>
                  <a:lnTo>
                    <a:pt x="116" y="29"/>
                  </a:lnTo>
                  <a:lnTo>
                    <a:pt x="154" y="29"/>
                  </a:lnTo>
                  <a:lnTo>
                    <a:pt x="154" y="0"/>
                  </a:lnTo>
                  <a:lnTo>
                    <a:pt x="328" y="0"/>
                  </a:lnTo>
                  <a:lnTo>
                    <a:pt x="328" y="29"/>
                  </a:lnTo>
                  <a:lnTo>
                    <a:pt x="366" y="29"/>
                  </a:lnTo>
                  <a:lnTo>
                    <a:pt x="441" y="74"/>
                  </a:lnTo>
                  <a:lnTo>
                    <a:pt x="441" y="102"/>
                  </a:lnTo>
                  <a:lnTo>
                    <a:pt x="482" y="102"/>
                  </a:lnTo>
                  <a:lnTo>
                    <a:pt x="482" y="646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778775F0-CE2F-4F8A-AFF2-C46E91675F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8" y="1614"/>
              <a:ext cx="2016" cy="507"/>
            </a:xfrm>
            <a:custGeom>
              <a:avLst/>
              <a:gdLst>
                <a:gd name="T0" fmla="*/ 1125 w 1178"/>
                <a:gd name="T1" fmla="*/ 294 h 294"/>
                <a:gd name="T2" fmla="*/ 1072 w 1178"/>
                <a:gd name="T3" fmla="*/ 231 h 294"/>
                <a:gd name="T4" fmla="*/ 959 w 1178"/>
                <a:gd name="T5" fmla="*/ 111 h 294"/>
                <a:gd name="T6" fmla="*/ 710 w 1178"/>
                <a:gd name="T7" fmla="*/ 53 h 294"/>
                <a:gd name="T8" fmla="*/ 647 w 1178"/>
                <a:gd name="T9" fmla="*/ 53 h 294"/>
                <a:gd name="T10" fmla="*/ 397 w 1178"/>
                <a:gd name="T11" fmla="*/ 111 h 294"/>
                <a:gd name="T12" fmla="*/ 284 w 1178"/>
                <a:gd name="T13" fmla="*/ 231 h 294"/>
                <a:gd name="T14" fmla="*/ 232 w 1178"/>
                <a:gd name="T15" fmla="*/ 294 h 294"/>
                <a:gd name="T16" fmla="*/ 0 w 1178"/>
                <a:gd name="T17" fmla="*/ 289 h 294"/>
                <a:gd name="T18" fmla="*/ 280 w 1178"/>
                <a:gd name="T19" fmla="*/ 227 h 294"/>
                <a:gd name="T20" fmla="*/ 394 w 1178"/>
                <a:gd name="T21" fmla="*/ 107 h 294"/>
                <a:gd name="T22" fmla="*/ 652 w 1178"/>
                <a:gd name="T23" fmla="*/ 51 h 294"/>
                <a:gd name="T24" fmla="*/ 705 w 1178"/>
                <a:gd name="T25" fmla="*/ 51 h 294"/>
                <a:gd name="T26" fmla="*/ 963 w 1178"/>
                <a:gd name="T27" fmla="*/ 107 h 294"/>
                <a:gd name="T28" fmla="*/ 1076 w 1178"/>
                <a:gd name="T29" fmla="*/ 227 h 294"/>
                <a:gd name="T30" fmla="*/ 1178 w 1178"/>
                <a:gd name="T31" fmla="*/ 289 h 294"/>
                <a:gd name="T32" fmla="*/ 1079 w 1178"/>
                <a:gd name="T33" fmla="*/ 294 h 294"/>
                <a:gd name="T34" fmla="*/ 1077 w 1178"/>
                <a:gd name="T35" fmla="*/ 293 h 294"/>
                <a:gd name="T36" fmla="*/ 1014 w 1178"/>
                <a:gd name="T37" fmla="*/ 214 h 294"/>
                <a:gd name="T38" fmla="*/ 838 w 1178"/>
                <a:gd name="T39" fmla="*/ 54 h 294"/>
                <a:gd name="T40" fmla="*/ 715 w 1178"/>
                <a:gd name="T41" fmla="*/ 94 h 294"/>
                <a:gd name="T42" fmla="*/ 690 w 1178"/>
                <a:gd name="T43" fmla="*/ 292 h 294"/>
                <a:gd name="T44" fmla="*/ 685 w 1178"/>
                <a:gd name="T45" fmla="*/ 283 h 294"/>
                <a:gd name="T46" fmla="*/ 760 w 1178"/>
                <a:gd name="T47" fmla="*/ 34 h 294"/>
                <a:gd name="T48" fmla="*/ 1000 w 1178"/>
                <a:gd name="T49" fmla="*/ 190 h 294"/>
                <a:gd name="T50" fmla="*/ 1057 w 1178"/>
                <a:gd name="T51" fmla="*/ 257 h 294"/>
                <a:gd name="T52" fmla="*/ 1081 w 1178"/>
                <a:gd name="T53" fmla="*/ 294 h 294"/>
                <a:gd name="T54" fmla="*/ 277 w 1178"/>
                <a:gd name="T55" fmla="*/ 294 h 294"/>
                <a:gd name="T56" fmla="*/ 300 w 1178"/>
                <a:gd name="T57" fmla="*/ 257 h 294"/>
                <a:gd name="T58" fmla="*/ 356 w 1178"/>
                <a:gd name="T59" fmla="*/ 190 h 294"/>
                <a:gd name="T60" fmla="*/ 597 w 1178"/>
                <a:gd name="T61" fmla="*/ 34 h 294"/>
                <a:gd name="T62" fmla="*/ 672 w 1178"/>
                <a:gd name="T63" fmla="*/ 283 h 294"/>
                <a:gd name="T64" fmla="*/ 666 w 1178"/>
                <a:gd name="T65" fmla="*/ 292 h 294"/>
                <a:gd name="T66" fmla="*/ 641 w 1178"/>
                <a:gd name="T67" fmla="*/ 94 h 294"/>
                <a:gd name="T68" fmla="*/ 519 w 1178"/>
                <a:gd name="T69" fmla="*/ 54 h 294"/>
                <a:gd name="T70" fmla="*/ 342 w 1178"/>
                <a:gd name="T71" fmla="*/ 214 h 294"/>
                <a:gd name="T72" fmla="*/ 280 w 1178"/>
                <a:gd name="T73" fmla="*/ 293 h 294"/>
                <a:gd name="T74" fmla="*/ 277 w 1178"/>
                <a:gd name="T75" fmla="*/ 29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78" h="294">
                  <a:moveTo>
                    <a:pt x="1178" y="294"/>
                  </a:moveTo>
                  <a:cubicBezTo>
                    <a:pt x="1125" y="294"/>
                    <a:pt x="1125" y="294"/>
                    <a:pt x="1125" y="294"/>
                  </a:cubicBezTo>
                  <a:cubicBezTo>
                    <a:pt x="1124" y="293"/>
                    <a:pt x="1124" y="293"/>
                    <a:pt x="1124" y="293"/>
                  </a:cubicBezTo>
                  <a:cubicBezTo>
                    <a:pt x="1124" y="293"/>
                    <a:pt x="1082" y="242"/>
                    <a:pt x="1072" y="231"/>
                  </a:cubicBezTo>
                  <a:cubicBezTo>
                    <a:pt x="1068" y="226"/>
                    <a:pt x="1068" y="226"/>
                    <a:pt x="1068" y="226"/>
                  </a:cubicBezTo>
                  <a:cubicBezTo>
                    <a:pt x="1034" y="186"/>
                    <a:pt x="1000" y="145"/>
                    <a:pt x="959" y="111"/>
                  </a:cubicBezTo>
                  <a:cubicBezTo>
                    <a:pt x="918" y="76"/>
                    <a:pt x="877" y="43"/>
                    <a:pt x="833" y="28"/>
                  </a:cubicBezTo>
                  <a:cubicBezTo>
                    <a:pt x="769" y="6"/>
                    <a:pt x="728" y="14"/>
                    <a:pt x="710" y="53"/>
                  </a:cubicBezTo>
                  <a:cubicBezTo>
                    <a:pt x="705" y="63"/>
                    <a:pt x="683" y="64"/>
                    <a:pt x="678" y="64"/>
                  </a:cubicBezTo>
                  <a:cubicBezTo>
                    <a:pt x="674" y="64"/>
                    <a:pt x="652" y="63"/>
                    <a:pt x="647" y="53"/>
                  </a:cubicBezTo>
                  <a:cubicBezTo>
                    <a:pt x="629" y="14"/>
                    <a:pt x="587" y="6"/>
                    <a:pt x="524" y="28"/>
                  </a:cubicBezTo>
                  <a:cubicBezTo>
                    <a:pt x="479" y="43"/>
                    <a:pt x="439" y="76"/>
                    <a:pt x="397" y="111"/>
                  </a:cubicBezTo>
                  <a:cubicBezTo>
                    <a:pt x="357" y="145"/>
                    <a:pt x="322" y="186"/>
                    <a:pt x="289" y="226"/>
                  </a:cubicBezTo>
                  <a:cubicBezTo>
                    <a:pt x="284" y="231"/>
                    <a:pt x="284" y="231"/>
                    <a:pt x="284" y="231"/>
                  </a:cubicBezTo>
                  <a:cubicBezTo>
                    <a:pt x="275" y="242"/>
                    <a:pt x="233" y="293"/>
                    <a:pt x="232" y="293"/>
                  </a:cubicBezTo>
                  <a:cubicBezTo>
                    <a:pt x="232" y="294"/>
                    <a:pt x="232" y="294"/>
                    <a:pt x="232" y="294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229" y="289"/>
                    <a:pt x="229" y="289"/>
                    <a:pt x="229" y="289"/>
                  </a:cubicBezTo>
                  <a:cubicBezTo>
                    <a:pt x="235" y="282"/>
                    <a:pt x="271" y="238"/>
                    <a:pt x="280" y="227"/>
                  </a:cubicBezTo>
                  <a:cubicBezTo>
                    <a:pt x="285" y="222"/>
                    <a:pt x="285" y="222"/>
                    <a:pt x="285" y="222"/>
                  </a:cubicBezTo>
                  <a:cubicBezTo>
                    <a:pt x="318" y="183"/>
                    <a:pt x="353" y="141"/>
                    <a:pt x="394" y="107"/>
                  </a:cubicBezTo>
                  <a:cubicBezTo>
                    <a:pt x="436" y="72"/>
                    <a:pt x="477" y="39"/>
                    <a:pt x="522" y="23"/>
                  </a:cubicBezTo>
                  <a:cubicBezTo>
                    <a:pt x="589" y="0"/>
                    <a:pt x="632" y="9"/>
                    <a:pt x="652" y="51"/>
                  </a:cubicBezTo>
                  <a:cubicBezTo>
                    <a:pt x="654" y="56"/>
                    <a:pt x="667" y="58"/>
                    <a:pt x="678" y="58"/>
                  </a:cubicBezTo>
                  <a:cubicBezTo>
                    <a:pt x="690" y="58"/>
                    <a:pt x="703" y="56"/>
                    <a:pt x="705" y="51"/>
                  </a:cubicBezTo>
                  <a:cubicBezTo>
                    <a:pt x="724" y="9"/>
                    <a:pt x="768" y="0"/>
                    <a:pt x="834" y="23"/>
                  </a:cubicBezTo>
                  <a:cubicBezTo>
                    <a:pt x="880" y="39"/>
                    <a:pt x="921" y="72"/>
                    <a:pt x="963" y="107"/>
                  </a:cubicBezTo>
                  <a:cubicBezTo>
                    <a:pt x="1003" y="141"/>
                    <a:pt x="1038" y="183"/>
                    <a:pt x="1072" y="222"/>
                  </a:cubicBezTo>
                  <a:cubicBezTo>
                    <a:pt x="1076" y="227"/>
                    <a:pt x="1076" y="227"/>
                    <a:pt x="1076" y="227"/>
                  </a:cubicBezTo>
                  <a:cubicBezTo>
                    <a:pt x="1085" y="238"/>
                    <a:pt x="1122" y="282"/>
                    <a:pt x="1128" y="289"/>
                  </a:cubicBezTo>
                  <a:cubicBezTo>
                    <a:pt x="1178" y="289"/>
                    <a:pt x="1178" y="289"/>
                    <a:pt x="1178" y="289"/>
                  </a:cubicBezTo>
                  <a:lnTo>
                    <a:pt x="1178" y="294"/>
                  </a:lnTo>
                  <a:close/>
                  <a:moveTo>
                    <a:pt x="1079" y="294"/>
                  </a:moveTo>
                  <a:cubicBezTo>
                    <a:pt x="1079" y="292"/>
                    <a:pt x="1079" y="292"/>
                    <a:pt x="1079" y="292"/>
                  </a:cubicBezTo>
                  <a:cubicBezTo>
                    <a:pt x="1077" y="293"/>
                    <a:pt x="1077" y="293"/>
                    <a:pt x="1077" y="293"/>
                  </a:cubicBezTo>
                  <a:cubicBezTo>
                    <a:pt x="1076" y="290"/>
                    <a:pt x="1055" y="263"/>
                    <a:pt x="1053" y="260"/>
                  </a:cubicBezTo>
                  <a:cubicBezTo>
                    <a:pt x="1039" y="243"/>
                    <a:pt x="1026" y="228"/>
                    <a:pt x="1014" y="214"/>
                  </a:cubicBezTo>
                  <a:cubicBezTo>
                    <a:pt x="1008" y="208"/>
                    <a:pt x="1002" y="201"/>
                    <a:pt x="996" y="194"/>
                  </a:cubicBezTo>
                  <a:cubicBezTo>
                    <a:pt x="950" y="140"/>
                    <a:pt x="902" y="84"/>
                    <a:pt x="838" y="54"/>
                  </a:cubicBezTo>
                  <a:cubicBezTo>
                    <a:pt x="814" y="44"/>
                    <a:pt x="786" y="33"/>
                    <a:pt x="761" y="40"/>
                  </a:cubicBezTo>
                  <a:cubicBezTo>
                    <a:pt x="736" y="46"/>
                    <a:pt x="723" y="73"/>
                    <a:pt x="715" y="94"/>
                  </a:cubicBezTo>
                  <a:cubicBezTo>
                    <a:pt x="695" y="156"/>
                    <a:pt x="693" y="218"/>
                    <a:pt x="690" y="283"/>
                  </a:cubicBezTo>
                  <a:cubicBezTo>
                    <a:pt x="690" y="292"/>
                    <a:pt x="690" y="292"/>
                    <a:pt x="690" y="292"/>
                  </a:cubicBezTo>
                  <a:cubicBezTo>
                    <a:pt x="685" y="291"/>
                    <a:pt x="685" y="291"/>
                    <a:pt x="685" y="291"/>
                  </a:cubicBezTo>
                  <a:cubicBezTo>
                    <a:pt x="685" y="283"/>
                    <a:pt x="685" y="283"/>
                    <a:pt x="685" y="283"/>
                  </a:cubicBezTo>
                  <a:cubicBezTo>
                    <a:pt x="687" y="217"/>
                    <a:pt x="689" y="155"/>
                    <a:pt x="710" y="92"/>
                  </a:cubicBezTo>
                  <a:cubicBezTo>
                    <a:pt x="718" y="70"/>
                    <a:pt x="733" y="42"/>
                    <a:pt x="760" y="34"/>
                  </a:cubicBezTo>
                  <a:cubicBezTo>
                    <a:pt x="787" y="28"/>
                    <a:pt x="815" y="38"/>
                    <a:pt x="840" y="50"/>
                  </a:cubicBezTo>
                  <a:cubicBezTo>
                    <a:pt x="905" y="80"/>
                    <a:pt x="954" y="136"/>
                    <a:pt x="1000" y="190"/>
                  </a:cubicBezTo>
                  <a:cubicBezTo>
                    <a:pt x="1006" y="197"/>
                    <a:pt x="1012" y="204"/>
                    <a:pt x="1018" y="211"/>
                  </a:cubicBezTo>
                  <a:cubicBezTo>
                    <a:pt x="1030" y="225"/>
                    <a:pt x="1043" y="240"/>
                    <a:pt x="1057" y="257"/>
                  </a:cubicBezTo>
                  <a:cubicBezTo>
                    <a:pt x="1069" y="272"/>
                    <a:pt x="1083" y="290"/>
                    <a:pt x="1082" y="293"/>
                  </a:cubicBezTo>
                  <a:cubicBezTo>
                    <a:pt x="1081" y="294"/>
                    <a:pt x="1081" y="294"/>
                    <a:pt x="1081" y="294"/>
                  </a:cubicBezTo>
                  <a:lnTo>
                    <a:pt x="1079" y="294"/>
                  </a:lnTo>
                  <a:close/>
                  <a:moveTo>
                    <a:pt x="277" y="294"/>
                  </a:moveTo>
                  <a:cubicBezTo>
                    <a:pt x="275" y="293"/>
                    <a:pt x="275" y="293"/>
                    <a:pt x="275" y="293"/>
                  </a:cubicBezTo>
                  <a:cubicBezTo>
                    <a:pt x="274" y="290"/>
                    <a:pt x="292" y="267"/>
                    <a:pt x="300" y="257"/>
                  </a:cubicBezTo>
                  <a:cubicBezTo>
                    <a:pt x="314" y="240"/>
                    <a:pt x="326" y="225"/>
                    <a:pt x="338" y="211"/>
                  </a:cubicBezTo>
                  <a:cubicBezTo>
                    <a:pt x="344" y="204"/>
                    <a:pt x="350" y="197"/>
                    <a:pt x="356" y="190"/>
                  </a:cubicBezTo>
                  <a:cubicBezTo>
                    <a:pt x="403" y="136"/>
                    <a:pt x="451" y="80"/>
                    <a:pt x="517" y="50"/>
                  </a:cubicBezTo>
                  <a:cubicBezTo>
                    <a:pt x="541" y="38"/>
                    <a:pt x="570" y="28"/>
                    <a:pt x="597" y="34"/>
                  </a:cubicBezTo>
                  <a:cubicBezTo>
                    <a:pt x="624" y="42"/>
                    <a:pt x="639" y="70"/>
                    <a:pt x="646" y="92"/>
                  </a:cubicBezTo>
                  <a:cubicBezTo>
                    <a:pt x="667" y="155"/>
                    <a:pt x="669" y="217"/>
                    <a:pt x="672" y="283"/>
                  </a:cubicBezTo>
                  <a:cubicBezTo>
                    <a:pt x="672" y="291"/>
                    <a:pt x="672" y="291"/>
                    <a:pt x="672" y="291"/>
                  </a:cubicBezTo>
                  <a:cubicBezTo>
                    <a:pt x="666" y="292"/>
                    <a:pt x="666" y="292"/>
                    <a:pt x="666" y="292"/>
                  </a:cubicBezTo>
                  <a:cubicBezTo>
                    <a:pt x="666" y="283"/>
                    <a:pt x="666" y="283"/>
                    <a:pt x="666" y="283"/>
                  </a:cubicBezTo>
                  <a:cubicBezTo>
                    <a:pt x="664" y="218"/>
                    <a:pt x="662" y="156"/>
                    <a:pt x="641" y="94"/>
                  </a:cubicBezTo>
                  <a:cubicBezTo>
                    <a:pt x="634" y="73"/>
                    <a:pt x="620" y="46"/>
                    <a:pt x="595" y="40"/>
                  </a:cubicBezTo>
                  <a:cubicBezTo>
                    <a:pt x="570" y="33"/>
                    <a:pt x="543" y="44"/>
                    <a:pt x="519" y="54"/>
                  </a:cubicBezTo>
                  <a:cubicBezTo>
                    <a:pt x="455" y="84"/>
                    <a:pt x="407" y="140"/>
                    <a:pt x="360" y="194"/>
                  </a:cubicBezTo>
                  <a:cubicBezTo>
                    <a:pt x="354" y="201"/>
                    <a:pt x="348" y="208"/>
                    <a:pt x="342" y="214"/>
                  </a:cubicBezTo>
                  <a:cubicBezTo>
                    <a:pt x="330" y="228"/>
                    <a:pt x="318" y="243"/>
                    <a:pt x="304" y="260"/>
                  </a:cubicBezTo>
                  <a:cubicBezTo>
                    <a:pt x="302" y="263"/>
                    <a:pt x="281" y="290"/>
                    <a:pt x="280" y="293"/>
                  </a:cubicBezTo>
                  <a:cubicBezTo>
                    <a:pt x="278" y="291"/>
                    <a:pt x="278" y="291"/>
                    <a:pt x="278" y="291"/>
                  </a:cubicBezTo>
                  <a:cubicBezTo>
                    <a:pt x="277" y="292"/>
                    <a:pt x="277" y="292"/>
                    <a:pt x="277" y="292"/>
                  </a:cubicBezTo>
                  <a:lnTo>
                    <a:pt x="277" y="294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260D94B0-8814-4677-BF20-027EAC04D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" y="1893"/>
              <a:ext cx="1027" cy="228"/>
            </a:xfrm>
            <a:custGeom>
              <a:avLst/>
              <a:gdLst>
                <a:gd name="T0" fmla="*/ 1027 w 1027"/>
                <a:gd name="T1" fmla="*/ 228 h 228"/>
                <a:gd name="T2" fmla="*/ 879 w 1027"/>
                <a:gd name="T3" fmla="*/ 228 h 228"/>
                <a:gd name="T4" fmla="*/ 879 w 1027"/>
                <a:gd name="T5" fmla="*/ 11 h 228"/>
                <a:gd name="T6" fmla="*/ 67 w 1027"/>
                <a:gd name="T7" fmla="*/ 11 h 228"/>
                <a:gd name="T8" fmla="*/ 67 w 1027"/>
                <a:gd name="T9" fmla="*/ 228 h 228"/>
                <a:gd name="T10" fmla="*/ 0 w 1027"/>
                <a:gd name="T11" fmla="*/ 228 h 228"/>
                <a:gd name="T12" fmla="*/ 0 w 1027"/>
                <a:gd name="T13" fmla="*/ 219 h 228"/>
                <a:gd name="T14" fmla="*/ 57 w 1027"/>
                <a:gd name="T15" fmla="*/ 219 h 228"/>
                <a:gd name="T16" fmla="*/ 57 w 1027"/>
                <a:gd name="T17" fmla="*/ 0 h 228"/>
                <a:gd name="T18" fmla="*/ 887 w 1027"/>
                <a:gd name="T19" fmla="*/ 0 h 228"/>
                <a:gd name="T20" fmla="*/ 887 w 1027"/>
                <a:gd name="T21" fmla="*/ 219 h 228"/>
                <a:gd name="T22" fmla="*/ 1027 w 1027"/>
                <a:gd name="T23" fmla="*/ 219 h 228"/>
                <a:gd name="T24" fmla="*/ 1027 w 1027"/>
                <a:gd name="T2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7" h="228">
                  <a:moveTo>
                    <a:pt x="1027" y="228"/>
                  </a:moveTo>
                  <a:lnTo>
                    <a:pt x="879" y="228"/>
                  </a:lnTo>
                  <a:lnTo>
                    <a:pt x="879" y="11"/>
                  </a:lnTo>
                  <a:lnTo>
                    <a:pt x="67" y="11"/>
                  </a:lnTo>
                  <a:lnTo>
                    <a:pt x="67" y="228"/>
                  </a:lnTo>
                  <a:lnTo>
                    <a:pt x="0" y="228"/>
                  </a:lnTo>
                  <a:lnTo>
                    <a:pt x="0" y="219"/>
                  </a:lnTo>
                  <a:lnTo>
                    <a:pt x="57" y="219"/>
                  </a:lnTo>
                  <a:lnTo>
                    <a:pt x="57" y="0"/>
                  </a:lnTo>
                  <a:lnTo>
                    <a:pt x="887" y="0"/>
                  </a:lnTo>
                  <a:lnTo>
                    <a:pt x="887" y="219"/>
                  </a:lnTo>
                  <a:lnTo>
                    <a:pt x="1027" y="219"/>
                  </a:lnTo>
                  <a:lnTo>
                    <a:pt x="1027" y="228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406AEFE3-CE47-4898-8A22-5C336ADC6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" y="1948"/>
              <a:ext cx="183" cy="169"/>
            </a:xfrm>
            <a:custGeom>
              <a:avLst/>
              <a:gdLst>
                <a:gd name="T0" fmla="*/ 5 w 107"/>
                <a:gd name="T1" fmla="*/ 98 h 98"/>
                <a:gd name="T2" fmla="*/ 0 w 107"/>
                <a:gd name="T3" fmla="*/ 98 h 98"/>
                <a:gd name="T4" fmla="*/ 0 w 107"/>
                <a:gd name="T5" fmla="*/ 13 h 98"/>
                <a:gd name="T6" fmla="*/ 6 w 107"/>
                <a:gd name="T7" fmla="*/ 7 h 98"/>
                <a:gd name="T8" fmla="*/ 11 w 107"/>
                <a:gd name="T9" fmla="*/ 6 h 98"/>
                <a:gd name="T10" fmla="*/ 19 w 107"/>
                <a:gd name="T11" fmla="*/ 4 h 98"/>
                <a:gd name="T12" fmla="*/ 28 w 107"/>
                <a:gd name="T13" fmla="*/ 0 h 98"/>
                <a:gd name="T14" fmla="*/ 29 w 107"/>
                <a:gd name="T15" fmla="*/ 0 h 98"/>
                <a:gd name="T16" fmla="*/ 59 w 107"/>
                <a:gd name="T17" fmla="*/ 0 h 98"/>
                <a:gd name="T18" fmla="*/ 78 w 107"/>
                <a:gd name="T19" fmla="*/ 0 h 98"/>
                <a:gd name="T20" fmla="*/ 86 w 107"/>
                <a:gd name="T21" fmla="*/ 4 h 98"/>
                <a:gd name="T22" fmla="*/ 91 w 107"/>
                <a:gd name="T23" fmla="*/ 5 h 98"/>
                <a:gd name="T24" fmla="*/ 94 w 107"/>
                <a:gd name="T25" fmla="*/ 5 h 98"/>
                <a:gd name="T26" fmla="*/ 94 w 107"/>
                <a:gd name="T27" fmla="*/ 6 h 98"/>
                <a:gd name="T28" fmla="*/ 107 w 107"/>
                <a:gd name="T29" fmla="*/ 20 h 98"/>
                <a:gd name="T30" fmla="*/ 107 w 107"/>
                <a:gd name="T31" fmla="*/ 74 h 98"/>
                <a:gd name="T32" fmla="*/ 107 w 107"/>
                <a:gd name="T33" fmla="*/ 97 h 98"/>
                <a:gd name="T34" fmla="*/ 102 w 107"/>
                <a:gd name="T35" fmla="*/ 97 h 98"/>
                <a:gd name="T36" fmla="*/ 101 w 107"/>
                <a:gd name="T37" fmla="*/ 74 h 98"/>
                <a:gd name="T38" fmla="*/ 101 w 107"/>
                <a:gd name="T39" fmla="*/ 20 h 98"/>
                <a:gd name="T40" fmla="*/ 94 w 107"/>
                <a:gd name="T41" fmla="*/ 11 h 98"/>
                <a:gd name="T42" fmla="*/ 93 w 107"/>
                <a:gd name="T43" fmla="*/ 11 h 98"/>
                <a:gd name="T44" fmla="*/ 91 w 107"/>
                <a:gd name="T45" fmla="*/ 11 h 98"/>
                <a:gd name="T46" fmla="*/ 82 w 107"/>
                <a:gd name="T47" fmla="*/ 7 h 98"/>
                <a:gd name="T48" fmla="*/ 78 w 107"/>
                <a:gd name="T49" fmla="*/ 6 h 98"/>
                <a:gd name="T50" fmla="*/ 59 w 107"/>
                <a:gd name="T51" fmla="*/ 6 h 98"/>
                <a:gd name="T52" fmla="*/ 29 w 107"/>
                <a:gd name="T53" fmla="*/ 6 h 98"/>
                <a:gd name="T54" fmla="*/ 27 w 107"/>
                <a:gd name="T55" fmla="*/ 6 h 98"/>
                <a:gd name="T56" fmla="*/ 24 w 107"/>
                <a:gd name="T57" fmla="*/ 7 h 98"/>
                <a:gd name="T58" fmla="*/ 20 w 107"/>
                <a:gd name="T59" fmla="*/ 10 h 98"/>
                <a:gd name="T60" fmla="*/ 13 w 107"/>
                <a:gd name="T61" fmla="*/ 11 h 98"/>
                <a:gd name="T62" fmla="*/ 6 w 107"/>
                <a:gd name="T63" fmla="*/ 12 h 98"/>
                <a:gd name="T64" fmla="*/ 5 w 107"/>
                <a:gd name="T65" fmla="*/ 12 h 98"/>
                <a:gd name="T66" fmla="*/ 5 w 107"/>
                <a:gd name="T67" fmla="*/ 13 h 98"/>
                <a:gd name="T68" fmla="*/ 5 w 107"/>
                <a:gd name="T69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" h="98">
                  <a:moveTo>
                    <a:pt x="5" y="98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0" y="65"/>
                    <a:pt x="0" y="46"/>
                    <a:pt x="0" y="13"/>
                  </a:cubicBezTo>
                  <a:cubicBezTo>
                    <a:pt x="0" y="11"/>
                    <a:pt x="1" y="7"/>
                    <a:pt x="6" y="7"/>
                  </a:cubicBezTo>
                  <a:cubicBezTo>
                    <a:pt x="8" y="6"/>
                    <a:pt x="10" y="6"/>
                    <a:pt x="11" y="6"/>
                  </a:cubicBezTo>
                  <a:cubicBezTo>
                    <a:pt x="14" y="5"/>
                    <a:pt x="16" y="4"/>
                    <a:pt x="19" y="4"/>
                  </a:cubicBezTo>
                  <a:cubicBezTo>
                    <a:pt x="21" y="0"/>
                    <a:pt x="25" y="0"/>
                    <a:pt x="28" y="0"/>
                  </a:cubicBezTo>
                  <a:cubicBezTo>
                    <a:pt x="28" y="0"/>
                    <a:pt x="29" y="0"/>
                    <a:pt x="29" y="0"/>
                  </a:cubicBezTo>
                  <a:cubicBezTo>
                    <a:pt x="39" y="0"/>
                    <a:pt x="49" y="0"/>
                    <a:pt x="59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4" y="1"/>
                    <a:pt x="86" y="4"/>
                  </a:cubicBezTo>
                  <a:cubicBezTo>
                    <a:pt x="87" y="5"/>
                    <a:pt x="89" y="5"/>
                    <a:pt x="91" y="5"/>
                  </a:cubicBezTo>
                  <a:cubicBezTo>
                    <a:pt x="92" y="5"/>
                    <a:pt x="93" y="5"/>
                    <a:pt x="94" y="5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106" y="7"/>
                    <a:pt x="107" y="8"/>
                    <a:pt x="107" y="20"/>
                  </a:cubicBezTo>
                  <a:cubicBezTo>
                    <a:pt x="107" y="74"/>
                    <a:pt x="107" y="74"/>
                    <a:pt x="107" y="74"/>
                  </a:cubicBezTo>
                  <a:cubicBezTo>
                    <a:pt x="107" y="81"/>
                    <a:pt x="107" y="86"/>
                    <a:pt x="107" y="97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1" y="86"/>
                    <a:pt x="101" y="81"/>
                    <a:pt x="101" y="74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01" y="12"/>
                    <a:pt x="101" y="12"/>
                    <a:pt x="94" y="11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2" y="11"/>
                    <a:pt x="92" y="11"/>
                    <a:pt x="91" y="11"/>
                  </a:cubicBezTo>
                  <a:cubicBezTo>
                    <a:pt x="88" y="10"/>
                    <a:pt x="84" y="10"/>
                    <a:pt x="82" y="7"/>
                  </a:cubicBezTo>
                  <a:cubicBezTo>
                    <a:pt x="81" y="6"/>
                    <a:pt x="80" y="6"/>
                    <a:pt x="78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49" y="6"/>
                    <a:pt x="39" y="6"/>
                    <a:pt x="29" y="6"/>
                  </a:cubicBezTo>
                  <a:cubicBezTo>
                    <a:pt x="28" y="6"/>
                    <a:pt x="28" y="6"/>
                    <a:pt x="27" y="6"/>
                  </a:cubicBezTo>
                  <a:cubicBezTo>
                    <a:pt x="24" y="5"/>
                    <a:pt x="24" y="5"/>
                    <a:pt x="24" y="7"/>
                  </a:cubicBezTo>
                  <a:cubicBezTo>
                    <a:pt x="24" y="8"/>
                    <a:pt x="23" y="10"/>
                    <a:pt x="20" y="10"/>
                  </a:cubicBezTo>
                  <a:cubicBezTo>
                    <a:pt x="17" y="10"/>
                    <a:pt x="15" y="10"/>
                    <a:pt x="13" y="11"/>
                  </a:cubicBezTo>
                  <a:cubicBezTo>
                    <a:pt x="11" y="11"/>
                    <a:pt x="9" y="12"/>
                    <a:pt x="6" y="12"/>
                  </a:cubicBezTo>
                  <a:cubicBezTo>
                    <a:pt x="6" y="12"/>
                    <a:pt x="5" y="12"/>
                    <a:pt x="5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5" y="46"/>
                    <a:pt x="5" y="65"/>
                    <a:pt x="5" y="98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FCA13B3D-6A4F-4FA9-8D40-6C425292E8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47" y="1656"/>
              <a:ext cx="1226" cy="229"/>
            </a:xfrm>
            <a:custGeom>
              <a:avLst/>
              <a:gdLst>
                <a:gd name="T0" fmla="*/ 67 w 716"/>
                <a:gd name="T1" fmla="*/ 112 h 133"/>
                <a:gd name="T2" fmla="*/ 49 w 716"/>
                <a:gd name="T3" fmla="*/ 101 h 133"/>
                <a:gd name="T4" fmla="*/ 30 w 716"/>
                <a:gd name="T5" fmla="*/ 86 h 133"/>
                <a:gd name="T6" fmla="*/ 11 w 716"/>
                <a:gd name="T7" fmla="*/ 53 h 133"/>
                <a:gd name="T8" fmla="*/ 25 w 716"/>
                <a:gd name="T9" fmla="*/ 52 h 133"/>
                <a:gd name="T10" fmla="*/ 36 w 716"/>
                <a:gd name="T11" fmla="*/ 52 h 133"/>
                <a:gd name="T12" fmla="*/ 45 w 716"/>
                <a:gd name="T13" fmla="*/ 52 h 133"/>
                <a:gd name="T14" fmla="*/ 55 w 716"/>
                <a:gd name="T15" fmla="*/ 54 h 133"/>
                <a:gd name="T16" fmla="*/ 72 w 716"/>
                <a:gd name="T17" fmla="*/ 60 h 133"/>
                <a:gd name="T18" fmla="*/ 73 w 716"/>
                <a:gd name="T19" fmla="*/ 56 h 133"/>
                <a:gd name="T20" fmla="*/ 93 w 716"/>
                <a:gd name="T21" fmla="*/ 56 h 133"/>
                <a:gd name="T22" fmla="*/ 127 w 716"/>
                <a:gd name="T23" fmla="*/ 62 h 133"/>
                <a:gd name="T24" fmla="*/ 150 w 716"/>
                <a:gd name="T25" fmla="*/ 62 h 133"/>
                <a:gd name="T26" fmla="*/ 173 w 716"/>
                <a:gd name="T27" fmla="*/ 48 h 133"/>
                <a:gd name="T28" fmla="*/ 178 w 716"/>
                <a:gd name="T29" fmla="*/ 19 h 133"/>
                <a:gd name="T30" fmla="*/ 190 w 716"/>
                <a:gd name="T31" fmla="*/ 11 h 133"/>
                <a:gd name="T32" fmla="*/ 207 w 716"/>
                <a:gd name="T33" fmla="*/ 2 h 133"/>
                <a:gd name="T34" fmla="*/ 211 w 716"/>
                <a:gd name="T35" fmla="*/ 23 h 133"/>
                <a:gd name="T36" fmla="*/ 496 w 716"/>
                <a:gd name="T37" fmla="*/ 27 h 133"/>
                <a:gd name="T38" fmla="*/ 516 w 716"/>
                <a:gd name="T39" fmla="*/ 8 h 133"/>
                <a:gd name="T40" fmla="*/ 530 w 716"/>
                <a:gd name="T41" fmla="*/ 10 h 133"/>
                <a:gd name="T42" fmla="*/ 536 w 716"/>
                <a:gd name="T43" fmla="*/ 28 h 133"/>
                <a:gd name="T44" fmla="*/ 561 w 716"/>
                <a:gd name="T45" fmla="*/ 62 h 133"/>
                <a:gd name="T46" fmla="*/ 612 w 716"/>
                <a:gd name="T47" fmla="*/ 56 h 133"/>
                <a:gd name="T48" fmla="*/ 622 w 716"/>
                <a:gd name="T49" fmla="*/ 64 h 133"/>
                <a:gd name="T50" fmla="*/ 635 w 716"/>
                <a:gd name="T51" fmla="*/ 59 h 133"/>
                <a:gd name="T52" fmla="*/ 649 w 716"/>
                <a:gd name="T53" fmla="*/ 63 h 133"/>
                <a:gd name="T54" fmla="*/ 662 w 716"/>
                <a:gd name="T55" fmla="*/ 61 h 133"/>
                <a:gd name="T56" fmla="*/ 678 w 716"/>
                <a:gd name="T57" fmla="*/ 56 h 133"/>
                <a:gd name="T58" fmla="*/ 691 w 716"/>
                <a:gd name="T59" fmla="*/ 54 h 133"/>
                <a:gd name="T60" fmla="*/ 702 w 716"/>
                <a:gd name="T61" fmla="*/ 52 h 133"/>
                <a:gd name="T62" fmla="*/ 714 w 716"/>
                <a:gd name="T63" fmla="*/ 60 h 133"/>
                <a:gd name="T64" fmla="*/ 684 w 716"/>
                <a:gd name="T65" fmla="*/ 90 h 133"/>
                <a:gd name="T66" fmla="*/ 653 w 716"/>
                <a:gd name="T67" fmla="*/ 108 h 133"/>
                <a:gd name="T68" fmla="*/ 601 w 716"/>
                <a:gd name="T69" fmla="*/ 133 h 133"/>
                <a:gd name="T70" fmla="*/ 599 w 716"/>
                <a:gd name="T71" fmla="*/ 128 h 133"/>
                <a:gd name="T72" fmla="*/ 652 w 716"/>
                <a:gd name="T73" fmla="*/ 103 h 133"/>
                <a:gd name="T74" fmla="*/ 691 w 716"/>
                <a:gd name="T75" fmla="*/ 78 h 133"/>
                <a:gd name="T76" fmla="*/ 701 w 716"/>
                <a:gd name="T77" fmla="*/ 58 h 133"/>
                <a:gd name="T78" fmla="*/ 683 w 716"/>
                <a:gd name="T79" fmla="*/ 57 h 133"/>
                <a:gd name="T80" fmla="*/ 657 w 716"/>
                <a:gd name="T81" fmla="*/ 64 h 133"/>
                <a:gd name="T82" fmla="*/ 637 w 716"/>
                <a:gd name="T83" fmla="*/ 70 h 133"/>
                <a:gd name="T84" fmla="*/ 616 w 716"/>
                <a:gd name="T85" fmla="*/ 63 h 133"/>
                <a:gd name="T86" fmla="*/ 606 w 716"/>
                <a:gd name="T87" fmla="*/ 66 h 133"/>
                <a:gd name="T88" fmla="*/ 562 w 716"/>
                <a:gd name="T89" fmla="*/ 67 h 133"/>
                <a:gd name="T90" fmla="*/ 530 w 716"/>
                <a:gd name="T91" fmla="*/ 26 h 133"/>
                <a:gd name="T92" fmla="*/ 518 w 716"/>
                <a:gd name="T93" fmla="*/ 15 h 133"/>
                <a:gd name="T94" fmla="*/ 508 w 716"/>
                <a:gd name="T95" fmla="*/ 21 h 133"/>
                <a:gd name="T96" fmla="*/ 220 w 716"/>
                <a:gd name="T97" fmla="*/ 32 h 133"/>
                <a:gd name="T98" fmla="*/ 206 w 716"/>
                <a:gd name="T99" fmla="*/ 15 h 133"/>
                <a:gd name="T100" fmla="*/ 193 w 716"/>
                <a:gd name="T101" fmla="*/ 16 h 133"/>
                <a:gd name="T102" fmla="*/ 182 w 716"/>
                <a:gd name="T103" fmla="*/ 30 h 133"/>
                <a:gd name="T104" fmla="*/ 152 w 716"/>
                <a:gd name="T105" fmla="*/ 67 h 133"/>
                <a:gd name="T106" fmla="*/ 108 w 716"/>
                <a:gd name="T107" fmla="*/ 66 h 133"/>
                <a:gd name="T108" fmla="*/ 96 w 716"/>
                <a:gd name="T109" fmla="*/ 60 h 133"/>
                <a:gd name="T110" fmla="*/ 80 w 716"/>
                <a:gd name="T111" fmla="*/ 68 h 133"/>
                <a:gd name="T112" fmla="*/ 56 w 716"/>
                <a:gd name="T113" fmla="*/ 64 h 133"/>
                <a:gd name="T114" fmla="*/ 33 w 716"/>
                <a:gd name="T115" fmla="*/ 57 h 133"/>
                <a:gd name="T116" fmla="*/ 19 w 716"/>
                <a:gd name="T117" fmla="*/ 54 h 133"/>
                <a:gd name="T118" fmla="*/ 6 w 716"/>
                <a:gd name="T119" fmla="*/ 67 h 133"/>
                <a:gd name="T120" fmla="*/ 37 w 716"/>
                <a:gd name="T121" fmla="*/ 86 h 133"/>
                <a:gd name="T122" fmla="*/ 56 w 716"/>
                <a:gd name="T123" fmla="*/ 9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6" h="133">
                  <a:moveTo>
                    <a:pt x="113" y="133"/>
                  </a:moveTo>
                  <a:cubicBezTo>
                    <a:pt x="112" y="133"/>
                    <a:pt x="112" y="133"/>
                    <a:pt x="112" y="133"/>
                  </a:cubicBezTo>
                  <a:cubicBezTo>
                    <a:pt x="103" y="130"/>
                    <a:pt x="94" y="126"/>
                    <a:pt x="85" y="122"/>
                  </a:cubicBezTo>
                  <a:cubicBezTo>
                    <a:pt x="83" y="121"/>
                    <a:pt x="81" y="120"/>
                    <a:pt x="80" y="119"/>
                  </a:cubicBezTo>
                  <a:cubicBezTo>
                    <a:pt x="76" y="117"/>
                    <a:pt x="73" y="115"/>
                    <a:pt x="69" y="114"/>
                  </a:cubicBezTo>
                  <a:cubicBezTo>
                    <a:pt x="67" y="114"/>
                    <a:pt x="67" y="114"/>
                    <a:pt x="67" y="114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67" y="112"/>
                    <a:pt x="67" y="112"/>
                    <a:pt x="65" y="111"/>
                  </a:cubicBezTo>
                  <a:cubicBezTo>
                    <a:pt x="64" y="111"/>
                    <a:pt x="62" y="110"/>
                    <a:pt x="60" y="108"/>
                  </a:cubicBezTo>
                  <a:cubicBezTo>
                    <a:pt x="60" y="108"/>
                    <a:pt x="60" y="108"/>
                    <a:pt x="60" y="108"/>
                  </a:cubicBezTo>
                  <a:cubicBezTo>
                    <a:pt x="57" y="108"/>
                    <a:pt x="55" y="107"/>
                    <a:pt x="55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52" y="102"/>
                    <a:pt x="51" y="102"/>
                    <a:pt x="49" y="101"/>
                  </a:cubicBezTo>
                  <a:cubicBezTo>
                    <a:pt x="47" y="100"/>
                    <a:pt x="44" y="99"/>
                    <a:pt x="43" y="96"/>
                  </a:cubicBezTo>
                  <a:cubicBezTo>
                    <a:pt x="43" y="96"/>
                    <a:pt x="42" y="96"/>
                    <a:pt x="42" y="96"/>
                  </a:cubicBezTo>
                  <a:cubicBezTo>
                    <a:pt x="39" y="96"/>
                    <a:pt x="38" y="93"/>
                    <a:pt x="37" y="92"/>
                  </a:cubicBezTo>
                  <a:cubicBezTo>
                    <a:pt x="37" y="92"/>
                    <a:pt x="37" y="91"/>
                    <a:pt x="37" y="91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35" y="91"/>
                    <a:pt x="33" y="91"/>
                    <a:pt x="31" y="89"/>
                  </a:cubicBezTo>
                  <a:cubicBezTo>
                    <a:pt x="31" y="88"/>
                    <a:pt x="30" y="87"/>
                    <a:pt x="30" y="86"/>
                  </a:cubicBezTo>
                  <a:cubicBezTo>
                    <a:pt x="25" y="84"/>
                    <a:pt x="21" y="82"/>
                    <a:pt x="16" y="80"/>
                  </a:cubicBezTo>
                  <a:cubicBezTo>
                    <a:pt x="13" y="78"/>
                    <a:pt x="10" y="76"/>
                    <a:pt x="7" y="75"/>
                  </a:cubicBezTo>
                  <a:cubicBezTo>
                    <a:pt x="4" y="74"/>
                    <a:pt x="2" y="71"/>
                    <a:pt x="1" y="68"/>
                  </a:cubicBezTo>
                  <a:cubicBezTo>
                    <a:pt x="0" y="67"/>
                    <a:pt x="0" y="65"/>
                    <a:pt x="1" y="63"/>
                  </a:cubicBezTo>
                  <a:cubicBezTo>
                    <a:pt x="2" y="62"/>
                    <a:pt x="3" y="61"/>
                    <a:pt x="6" y="62"/>
                  </a:cubicBezTo>
                  <a:cubicBezTo>
                    <a:pt x="5" y="59"/>
                    <a:pt x="7" y="57"/>
                    <a:pt x="8" y="56"/>
                  </a:cubicBezTo>
                  <a:cubicBezTo>
                    <a:pt x="9" y="55"/>
                    <a:pt x="10" y="54"/>
                    <a:pt x="11" y="53"/>
                  </a:cubicBezTo>
                  <a:cubicBezTo>
                    <a:pt x="13" y="52"/>
                    <a:pt x="14" y="52"/>
                    <a:pt x="13" y="51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7"/>
                    <a:pt x="17" y="47"/>
                  </a:cubicBezTo>
                  <a:cubicBezTo>
                    <a:pt x="18" y="47"/>
                    <a:pt x="21" y="47"/>
                    <a:pt x="22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3" y="49"/>
                    <a:pt x="25" y="50"/>
                    <a:pt x="25" y="52"/>
                  </a:cubicBezTo>
                  <a:cubicBezTo>
                    <a:pt x="26" y="53"/>
                    <a:pt x="25" y="53"/>
                    <a:pt x="25" y="54"/>
                  </a:cubicBezTo>
                  <a:cubicBezTo>
                    <a:pt x="26" y="54"/>
                    <a:pt x="26" y="54"/>
                    <a:pt x="27" y="54"/>
                  </a:cubicBezTo>
                  <a:cubicBezTo>
                    <a:pt x="27" y="54"/>
                    <a:pt x="28" y="54"/>
                    <a:pt x="28" y="54"/>
                  </a:cubicBezTo>
                  <a:cubicBezTo>
                    <a:pt x="28" y="54"/>
                    <a:pt x="28" y="53"/>
                    <a:pt x="28" y="52"/>
                  </a:cubicBezTo>
                  <a:cubicBezTo>
                    <a:pt x="28" y="50"/>
                    <a:pt x="29" y="49"/>
                    <a:pt x="30" y="49"/>
                  </a:cubicBezTo>
                  <a:cubicBezTo>
                    <a:pt x="32" y="48"/>
                    <a:pt x="34" y="48"/>
                    <a:pt x="35" y="50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7" y="53"/>
                    <a:pt x="38" y="55"/>
                    <a:pt x="39" y="57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40" y="58"/>
                    <a:pt x="41" y="58"/>
                    <a:pt x="41" y="58"/>
                  </a:cubicBezTo>
                  <a:cubicBezTo>
                    <a:pt x="41" y="58"/>
                    <a:pt x="41" y="57"/>
                    <a:pt x="41" y="56"/>
                  </a:cubicBezTo>
                  <a:cubicBezTo>
                    <a:pt x="41" y="55"/>
                    <a:pt x="41" y="54"/>
                    <a:pt x="42" y="53"/>
                  </a:cubicBezTo>
                  <a:cubicBezTo>
                    <a:pt x="42" y="52"/>
                    <a:pt x="43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7" y="52"/>
                    <a:pt x="49" y="53"/>
                    <a:pt x="49" y="55"/>
                  </a:cubicBezTo>
                  <a:cubicBezTo>
                    <a:pt x="50" y="57"/>
                    <a:pt x="50" y="58"/>
                    <a:pt x="51" y="60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1" y="60"/>
                    <a:pt x="51" y="59"/>
                    <a:pt x="52" y="59"/>
                  </a:cubicBezTo>
                  <a:cubicBezTo>
                    <a:pt x="52" y="58"/>
                    <a:pt x="52" y="57"/>
                    <a:pt x="52" y="56"/>
                  </a:cubicBezTo>
                  <a:cubicBezTo>
                    <a:pt x="53" y="55"/>
                    <a:pt x="53" y="55"/>
                    <a:pt x="55" y="54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8" y="54"/>
                    <a:pt x="59" y="56"/>
                    <a:pt x="59" y="57"/>
                  </a:cubicBezTo>
                  <a:cubicBezTo>
                    <a:pt x="61" y="58"/>
                    <a:pt x="61" y="60"/>
                    <a:pt x="62" y="61"/>
                  </a:cubicBezTo>
                  <a:cubicBezTo>
                    <a:pt x="63" y="63"/>
                    <a:pt x="63" y="63"/>
                    <a:pt x="64" y="63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63" y="59"/>
                    <a:pt x="66" y="57"/>
                    <a:pt x="67" y="57"/>
                  </a:cubicBezTo>
                  <a:cubicBezTo>
                    <a:pt x="67" y="57"/>
                    <a:pt x="68" y="57"/>
                    <a:pt x="68" y="57"/>
                  </a:cubicBezTo>
                  <a:cubicBezTo>
                    <a:pt x="69" y="57"/>
                    <a:pt x="71" y="57"/>
                    <a:pt x="72" y="60"/>
                  </a:cubicBezTo>
                  <a:cubicBezTo>
                    <a:pt x="72" y="60"/>
                    <a:pt x="72" y="60"/>
                    <a:pt x="72" y="60"/>
                  </a:cubicBezTo>
                  <a:cubicBezTo>
                    <a:pt x="72" y="60"/>
                    <a:pt x="72" y="61"/>
                    <a:pt x="73" y="61"/>
                  </a:cubicBezTo>
                  <a:cubicBezTo>
                    <a:pt x="74" y="63"/>
                    <a:pt x="75" y="64"/>
                    <a:pt x="76" y="6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76" y="64"/>
                    <a:pt x="76" y="63"/>
                    <a:pt x="75" y="62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82" y="59"/>
                    <a:pt x="83" y="61"/>
                    <a:pt x="85" y="63"/>
                  </a:cubicBezTo>
                  <a:cubicBezTo>
                    <a:pt x="85" y="63"/>
                    <a:pt x="86" y="64"/>
                    <a:pt x="86" y="64"/>
                  </a:cubicBezTo>
                  <a:cubicBezTo>
                    <a:pt x="87" y="65"/>
                    <a:pt x="90" y="66"/>
                    <a:pt x="92" y="66"/>
                  </a:cubicBezTo>
                  <a:cubicBezTo>
                    <a:pt x="92" y="66"/>
                    <a:pt x="92" y="65"/>
                    <a:pt x="91" y="65"/>
                  </a:cubicBezTo>
                  <a:cubicBezTo>
                    <a:pt x="91" y="64"/>
                    <a:pt x="91" y="63"/>
                    <a:pt x="91" y="61"/>
                  </a:cubicBezTo>
                  <a:cubicBezTo>
                    <a:pt x="90" y="59"/>
                    <a:pt x="91" y="57"/>
                    <a:pt x="93" y="56"/>
                  </a:cubicBezTo>
                  <a:cubicBezTo>
                    <a:pt x="94" y="55"/>
                    <a:pt x="94" y="55"/>
                    <a:pt x="94" y="55"/>
                  </a:cubicBezTo>
                  <a:cubicBezTo>
                    <a:pt x="95" y="54"/>
                    <a:pt x="96" y="54"/>
                    <a:pt x="97" y="54"/>
                  </a:cubicBezTo>
                  <a:cubicBezTo>
                    <a:pt x="99" y="54"/>
                    <a:pt x="100" y="55"/>
                    <a:pt x="101" y="57"/>
                  </a:cubicBezTo>
                  <a:cubicBezTo>
                    <a:pt x="101" y="57"/>
                    <a:pt x="101" y="57"/>
                    <a:pt x="101" y="57"/>
                  </a:cubicBezTo>
                  <a:cubicBezTo>
                    <a:pt x="104" y="55"/>
                    <a:pt x="107" y="55"/>
                    <a:pt x="108" y="57"/>
                  </a:cubicBezTo>
                  <a:cubicBezTo>
                    <a:pt x="109" y="58"/>
                    <a:pt x="109" y="59"/>
                    <a:pt x="109" y="61"/>
                  </a:cubicBezTo>
                  <a:cubicBezTo>
                    <a:pt x="115" y="61"/>
                    <a:pt x="121" y="62"/>
                    <a:pt x="127" y="62"/>
                  </a:cubicBezTo>
                  <a:cubicBezTo>
                    <a:pt x="136" y="63"/>
                    <a:pt x="136" y="63"/>
                    <a:pt x="136" y="63"/>
                  </a:cubicBezTo>
                  <a:cubicBezTo>
                    <a:pt x="138" y="63"/>
                    <a:pt x="138" y="62"/>
                    <a:pt x="138" y="62"/>
                  </a:cubicBezTo>
                  <a:cubicBezTo>
                    <a:pt x="139" y="60"/>
                    <a:pt x="141" y="59"/>
                    <a:pt x="141" y="59"/>
                  </a:cubicBezTo>
                  <a:cubicBezTo>
                    <a:pt x="142" y="59"/>
                    <a:pt x="143" y="60"/>
                    <a:pt x="143" y="60"/>
                  </a:cubicBezTo>
                  <a:cubicBezTo>
                    <a:pt x="144" y="59"/>
                    <a:pt x="145" y="58"/>
                    <a:pt x="146" y="58"/>
                  </a:cubicBezTo>
                  <a:cubicBezTo>
                    <a:pt x="148" y="58"/>
                    <a:pt x="150" y="61"/>
                    <a:pt x="151" y="62"/>
                  </a:cubicBezTo>
                  <a:cubicBezTo>
                    <a:pt x="151" y="62"/>
                    <a:pt x="150" y="62"/>
                    <a:pt x="150" y="62"/>
                  </a:cubicBezTo>
                  <a:cubicBezTo>
                    <a:pt x="151" y="65"/>
                    <a:pt x="151" y="65"/>
                    <a:pt x="151" y="65"/>
                  </a:cubicBezTo>
                  <a:cubicBezTo>
                    <a:pt x="151" y="62"/>
                    <a:pt x="151" y="62"/>
                    <a:pt x="151" y="62"/>
                  </a:cubicBezTo>
                  <a:cubicBezTo>
                    <a:pt x="152" y="65"/>
                    <a:pt x="152" y="65"/>
                    <a:pt x="152" y="65"/>
                  </a:cubicBezTo>
                  <a:cubicBezTo>
                    <a:pt x="152" y="62"/>
                    <a:pt x="152" y="62"/>
                    <a:pt x="152" y="62"/>
                  </a:cubicBezTo>
                  <a:cubicBezTo>
                    <a:pt x="152" y="62"/>
                    <a:pt x="152" y="62"/>
                    <a:pt x="152" y="62"/>
                  </a:cubicBezTo>
                  <a:cubicBezTo>
                    <a:pt x="157" y="62"/>
                    <a:pt x="160" y="61"/>
                    <a:pt x="163" y="58"/>
                  </a:cubicBezTo>
                  <a:cubicBezTo>
                    <a:pt x="167" y="54"/>
                    <a:pt x="170" y="51"/>
                    <a:pt x="173" y="48"/>
                  </a:cubicBezTo>
                  <a:cubicBezTo>
                    <a:pt x="173" y="47"/>
                    <a:pt x="173" y="47"/>
                    <a:pt x="173" y="47"/>
                  </a:cubicBezTo>
                  <a:cubicBezTo>
                    <a:pt x="174" y="46"/>
                    <a:pt x="174" y="46"/>
                    <a:pt x="174" y="46"/>
                  </a:cubicBezTo>
                  <a:cubicBezTo>
                    <a:pt x="175" y="44"/>
                    <a:pt x="175" y="42"/>
                    <a:pt x="176" y="40"/>
                  </a:cubicBezTo>
                  <a:cubicBezTo>
                    <a:pt x="177" y="37"/>
                    <a:pt x="178" y="34"/>
                    <a:pt x="177" y="31"/>
                  </a:cubicBezTo>
                  <a:cubicBezTo>
                    <a:pt x="177" y="31"/>
                    <a:pt x="177" y="30"/>
                    <a:pt x="177" y="29"/>
                  </a:cubicBezTo>
                  <a:cubicBezTo>
                    <a:pt x="176" y="27"/>
                    <a:pt x="175" y="24"/>
                    <a:pt x="178" y="20"/>
                  </a:cubicBezTo>
                  <a:cubicBezTo>
                    <a:pt x="178" y="20"/>
                    <a:pt x="178" y="19"/>
                    <a:pt x="178" y="19"/>
                  </a:cubicBezTo>
                  <a:cubicBezTo>
                    <a:pt x="178" y="17"/>
                    <a:pt x="178" y="15"/>
                    <a:pt x="181" y="13"/>
                  </a:cubicBezTo>
                  <a:cubicBezTo>
                    <a:pt x="181" y="13"/>
                    <a:pt x="181" y="13"/>
                    <a:pt x="181" y="12"/>
                  </a:cubicBezTo>
                  <a:cubicBezTo>
                    <a:pt x="181" y="12"/>
                    <a:pt x="181" y="11"/>
                    <a:pt x="181" y="11"/>
                  </a:cubicBezTo>
                  <a:cubicBezTo>
                    <a:pt x="181" y="7"/>
                    <a:pt x="183" y="6"/>
                    <a:pt x="185" y="6"/>
                  </a:cubicBezTo>
                  <a:cubicBezTo>
                    <a:pt x="185" y="6"/>
                    <a:pt x="185" y="6"/>
                    <a:pt x="185" y="6"/>
                  </a:cubicBezTo>
                  <a:cubicBezTo>
                    <a:pt x="186" y="6"/>
                    <a:pt x="188" y="6"/>
                    <a:pt x="188" y="7"/>
                  </a:cubicBezTo>
                  <a:cubicBezTo>
                    <a:pt x="190" y="8"/>
                    <a:pt x="190" y="10"/>
                    <a:pt x="190" y="11"/>
                  </a:cubicBezTo>
                  <a:cubicBezTo>
                    <a:pt x="189" y="11"/>
                    <a:pt x="189" y="11"/>
                    <a:pt x="189" y="12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2"/>
                    <a:pt x="191" y="11"/>
                    <a:pt x="192" y="11"/>
                  </a:cubicBezTo>
                  <a:cubicBezTo>
                    <a:pt x="194" y="10"/>
                    <a:pt x="195" y="8"/>
                    <a:pt x="196" y="5"/>
                  </a:cubicBezTo>
                  <a:cubicBezTo>
                    <a:pt x="197" y="2"/>
                    <a:pt x="199" y="1"/>
                    <a:pt x="202" y="1"/>
                  </a:cubicBezTo>
                  <a:cubicBezTo>
                    <a:pt x="204" y="1"/>
                    <a:pt x="206" y="1"/>
                    <a:pt x="207" y="2"/>
                  </a:cubicBezTo>
                  <a:cubicBezTo>
                    <a:pt x="211" y="4"/>
                    <a:pt x="213" y="11"/>
                    <a:pt x="211" y="16"/>
                  </a:cubicBezTo>
                  <a:cubicBezTo>
                    <a:pt x="211" y="17"/>
                    <a:pt x="211" y="17"/>
                    <a:pt x="211" y="18"/>
                  </a:cubicBezTo>
                  <a:cubicBezTo>
                    <a:pt x="210" y="19"/>
                    <a:pt x="210" y="20"/>
                    <a:pt x="210" y="20"/>
                  </a:cubicBezTo>
                  <a:cubicBezTo>
                    <a:pt x="209" y="21"/>
                    <a:pt x="209" y="22"/>
                    <a:pt x="209" y="22"/>
                  </a:cubicBezTo>
                  <a:cubicBezTo>
                    <a:pt x="209" y="22"/>
                    <a:pt x="209" y="23"/>
                    <a:pt x="209" y="23"/>
                  </a:cubicBezTo>
                  <a:cubicBezTo>
                    <a:pt x="209" y="23"/>
                    <a:pt x="209" y="23"/>
                    <a:pt x="209" y="23"/>
                  </a:cubicBezTo>
                  <a:cubicBezTo>
                    <a:pt x="211" y="23"/>
                    <a:pt x="211" y="23"/>
                    <a:pt x="211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12" y="28"/>
                    <a:pt x="213" y="28"/>
                    <a:pt x="214" y="28"/>
                  </a:cubicBezTo>
                  <a:cubicBezTo>
                    <a:pt x="215" y="28"/>
                    <a:pt x="216" y="28"/>
                    <a:pt x="217" y="27"/>
                  </a:cubicBezTo>
                  <a:cubicBezTo>
                    <a:pt x="218" y="27"/>
                    <a:pt x="219" y="27"/>
                    <a:pt x="220" y="27"/>
                  </a:cubicBezTo>
                  <a:cubicBezTo>
                    <a:pt x="275" y="27"/>
                    <a:pt x="329" y="27"/>
                    <a:pt x="384" y="27"/>
                  </a:cubicBezTo>
                  <a:cubicBezTo>
                    <a:pt x="420" y="27"/>
                    <a:pt x="456" y="27"/>
                    <a:pt x="492" y="27"/>
                  </a:cubicBezTo>
                  <a:cubicBezTo>
                    <a:pt x="493" y="27"/>
                    <a:pt x="495" y="27"/>
                    <a:pt x="496" y="27"/>
                  </a:cubicBezTo>
                  <a:cubicBezTo>
                    <a:pt x="497" y="27"/>
                    <a:pt x="498" y="27"/>
                    <a:pt x="499" y="27"/>
                  </a:cubicBezTo>
                  <a:cubicBezTo>
                    <a:pt x="499" y="27"/>
                    <a:pt x="499" y="27"/>
                    <a:pt x="499" y="27"/>
                  </a:cubicBezTo>
                  <a:cubicBezTo>
                    <a:pt x="499" y="24"/>
                    <a:pt x="501" y="23"/>
                    <a:pt x="503" y="22"/>
                  </a:cubicBezTo>
                  <a:cubicBezTo>
                    <a:pt x="502" y="20"/>
                    <a:pt x="501" y="18"/>
                    <a:pt x="500" y="16"/>
                  </a:cubicBezTo>
                  <a:cubicBezTo>
                    <a:pt x="498" y="11"/>
                    <a:pt x="499" y="6"/>
                    <a:pt x="503" y="3"/>
                  </a:cubicBezTo>
                  <a:cubicBezTo>
                    <a:pt x="506" y="0"/>
                    <a:pt x="508" y="0"/>
                    <a:pt x="511" y="1"/>
                  </a:cubicBezTo>
                  <a:cubicBezTo>
                    <a:pt x="515" y="2"/>
                    <a:pt x="517" y="5"/>
                    <a:pt x="516" y="8"/>
                  </a:cubicBezTo>
                  <a:cubicBezTo>
                    <a:pt x="516" y="8"/>
                    <a:pt x="516" y="9"/>
                    <a:pt x="516" y="9"/>
                  </a:cubicBezTo>
                  <a:cubicBezTo>
                    <a:pt x="517" y="9"/>
                    <a:pt x="517" y="9"/>
                    <a:pt x="517" y="9"/>
                  </a:cubicBezTo>
                  <a:cubicBezTo>
                    <a:pt x="519" y="9"/>
                    <a:pt x="520" y="10"/>
                    <a:pt x="521" y="11"/>
                  </a:cubicBezTo>
                  <a:cubicBezTo>
                    <a:pt x="521" y="10"/>
                    <a:pt x="521" y="10"/>
                    <a:pt x="521" y="9"/>
                  </a:cubicBezTo>
                  <a:cubicBezTo>
                    <a:pt x="521" y="7"/>
                    <a:pt x="523" y="5"/>
                    <a:pt x="526" y="5"/>
                  </a:cubicBezTo>
                  <a:cubicBezTo>
                    <a:pt x="528" y="5"/>
                    <a:pt x="529" y="6"/>
                    <a:pt x="529" y="6"/>
                  </a:cubicBezTo>
                  <a:cubicBezTo>
                    <a:pt x="531" y="8"/>
                    <a:pt x="530" y="9"/>
                    <a:pt x="530" y="10"/>
                  </a:cubicBezTo>
                  <a:cubicBezTo>
                    <a:pt x="530" y="11"/>
                    <a:pt x="530" y="11"/>
                    <a:pt x="530" y="12"/>
                  </a:cubicBezTo>
                  <a:cubicBezTo>
                    <a:pt x="530" y="12"/>
                    <a:pt x="530" y="13"/>
                    <a:pt x="530" y="13"/>
                  </a:cubicBezTo>
                  <a:cubicBezTo>
                    <a:pt x="531" y="13"/>
                    <a:pt x="534" y="13"/>
                    <a:pt x="534" y="17"/>
                  </a:cubicBezTo>
                  <a:cubicBezTo>
                    <a:pt x="534" y="18"/>
                    <a:pt x="534" y="19"/>
                    <a:pt x="534" y="20"/>
                  </a:cubicBezTo>
                  <a:cubicBezTo>
                    <a:pt x="534" y="22"/>
                    <a:pt x="534" y="22"/>
                    <a:pt x="535" y="23"/>
                  </a:cubicBezTo>
                  <a:cubicBezTo>
                    <a:pt x="536" y="23"/>
                    <a:pt x="536" y="24"/>
                    <a:pt x="536" y="25"/>
                  </a:cubicBezTo>
                  <a:cubicBezTo>
                    <a:pt x="536" y="26"/>
                    <a:pt x="536" y="27"/>
                    <a:pt x="536" y="28"/>
                  </a:cubicBezTo>
                  <a:cubicBezTo>
                    <a:pt x="534" y="30"/>
                    <a:pt x="534" y="32"/>
                    <a:pt x="535" y="36"/>
                  </a:cubicBezTo>
                  <a:cubicBezTo>
                    <a:pt x="535" y="37"/>
                    <a:pt x="535" y="38"/>
                    <a:pt x="536" y="39"/>
                  </a:cubicBezTo>
                  <a:cubicBezTo>
                    <a:pt x="537" y="49"/>
                    <a:pt x="544" y="54"/>
                    <a:pt x="551" y="60"/>
                  </a:cubicBezTo>
                  <a:cubicBezTo>
                    <a:pt x="552" y="61"/>
                    <a:pt x="552" y="61"/>
                    <a:pt x="552" y="61"/>
                  </a:cubicBezTo>
                  <a:cubicBezTo>
                    <a:pt x="553" y="62"/>
                    <a:pt x="554" y="62"/>
                    <a:pt x="556" y="62"/>
                  </a:cubicBezTo>
                  <a:cubicBezTo>
                    <a:pt x="557" y="62"/>
                    <a:pt x="558" y="62"/>
                    <a:pt x="559" y="62"/>
                  </a:cubicBezTo>
                  <a:cubicBezTo>
                    <a:pt x="559" y="62"/>
                    <a:pt x="560" y="62"/>
                    <a:pt x="561" y="62"/>
                  </a:cubicBezTo>
                  <a:cubicBezTo>
                    <a:pt x="561" y="62"/>
                    <a:pt x="561" y="61"/>
                    <a:pt x="561" y="61"/>
                  </a:cubicBezTo>
                  <a:cubicBezTo>
                    <a:pt x="562" y="60"/>
                    <a:pt x="563" y="57"/>
                    <a:pt x="569" y="59"/>
                  </a:cubicBezTo>
                  <a:cubicBezTo>
                    <a:pt x="569" y="60"/>
                    <a:pt x="570" y="60"/>
                    <a:pt x="571" y="60"/>
                  </a:cubicBezTo>
                  <a:cubicBezTo>
                    <a:pt x="572" y="61"/>
                    <a:pt x="574" y="62"/>
                    <a:pt x="575" y="62"/>
                  </a:cubicBezTo>
                  <a:cubicBezTo>
                    <a:pt x="584" y="62"/>
                    <a:pt x="595" y="61"/>
                    <a:pt x="605" y="60"/>
                  </a:cubicBezTo>
                  <a:cubicBezTo>
                    <a:pt x="605" y="58"/>
                    <a:pt x="605" y="57"/>
                    <a:pt x="606" y="56"/>
                  </a:cubicBezTo>
                  <a:cubicBezTo>
                    <a:pt x="607" y="55"/>
                    <a:pt x="609" y="54"/>
                    <a:pt x="612" y="56"/>
                  </a:cubicBezTo>
                  <a:cubicBezTo>
                    <a:pt x="613" y="56"/>
                    <a:pt x="613" y="56"/>
                    <a:pt x="613" y="56"/>
                  </a:cubicBezTo>
                  <a:cubicBezTo>
                    <a:pt x="614" y="56"/>
                    <a:pt x="614" y="56"/>
                    <a:pt x="614" y="56"/>
                  </a:cubicBezTo>
                  <a:cubicBezTo>
                    <a:pt x="615" y="54"/>
                    <a:pt x="617" y="54"/>
                    <a:pt x="618" y="54"/>
                  </a:cubicBezTo>
                  <a:cubicBezTo>
                    <a:pt x="619" y="54"/>
                    <a:pt x="620" y="55"/>
                    <a:pt x="620" y="55"/>
                  </a:cubicBezTo>
                  <a:cubicBezTo>
                    <a:pt x="622" y="56"/>
                    <a:pt x="623" y="57"/>
                    <a:pt x="623" y="58"/>
                  </a:cubicBezTo>
                  <a:cubicBezTo>
                    <a:pt x="624" y="59"/>
                    <a:pt x="623" y="61"/>
                    <a:pt x="623" y="61"/>
                  </a:cubicBezTo>
                  <a:cubicBezTo>
                    <a:pt x="622" y="62"/>
                    <a:pt x="622" y="63"/>
                    <a:pt x="622" y="64"/>
                  </a:cubicBezTo>
                  <a:cubicBezTo>
                    <a:pt x="621" y="64"/>
                    <a:pt x="621" y="64"/>
                    <a:pt x="621" y="64"/>
                  </a:cubicBezTo>
                  <a:cubicBezTo>
                    <a:pt x="621" y="65"/>
                    <a:pt x="621" y="65"/>
                    <a:pt x="621" y="65"/>
                  </a:cubicBezTo>
                  <a:cubicBezTo>
                    <a:pt x="621" y="65"/>
                    <a:pt x="622" y="66"/>
                    <a:pt x="623" y="66"/>
                  </a:cubicBezTo>
                  <a:cubicBezTo>
                    <a:pt x="626" y="66"/>
                    <a:pt x="628" y="64"/>
                    <a:pt x="630" y="61"/>
                  </a:cubicBezTo>
                  <a:cubicBezTo>
                    <a:pt x="631" y="61"/>
                    <a:pt x="631" y="60"/>
                    <a:pt x="632" y="59"/>
                  </a:cubicBezTo>
                  <a:cubicBezTo>
                    <a:pt x="633" y="58"/>
                    <a:pt x="633" y="58"/>
                    <a:pt x="633" y="58"/>
                  </a:cubicBezTo>
                  <a:cubicBezTo>
                    <a:pt x="635" y="59"/>
                    <a:pt x="635" y="59"/>
                    <a:pt x="635" y="59"/>
                  </a:cubicBezTo>
                  <a:cubicBezTo>
                    <a:pt x="636" y="59"/>
                    <a:pt x="638" y="61"/>
                    <a:pt x="637" y="64"/>
                  </a:cubicBezTo>
                  <a:cubicBezTo>
                    <a:pt x="638" y="64"/>
                    <a:pt x="639" y="64"/>
                    <a:pt x="639" y="64"/>
                  </a:cubicBezTo>
                  <a:cubicBezTo>
                    <a:pt x="640" y="62"/>
                    <a:pt x="641" y="61"/>
                    <a:pt x="642" y="61"/>
                  </a:cubicBezTo>
                  <a:cubicBezTo>
                    <a:pt x="642" y="60"/>
                    <a:pt x="643" y="60"/>
                    <a:pt x="643" y="59"/>
                  </a:cubicBezTo>
                  <a:cubicBezTo>
                    <a:pt x="643" y="57"/>
                    <a:pt x="646" y="56"/>
                    <a:pt x="648" y="57"/>
                  </a:cubicBezTo>
                  <a:cubicBezTo>
                    <a:pt x="649" y="57"/>
                    <a:pt x="650" y="59"/>
                    <a:pt x="650" y="61"/>
                  </a:cubicBezTo>
                  <a:cubicBezTo>
                    <a:pt x="650" y="62"/>
                    <a:pt x="650" y="62"/>
                    <a:pt x="649" y="63"/>
                  </a:cubicBezTo>
                  <a:cubicBezTo>
                    <a:pt x="651" y="63"/>
                    <a:pt x="651" y="63"/>
                    <a:pt x="652" y="62"/>
                  </a:cubicBezTo>
                  <a:cubicBezTo>
                    <a:pt x="652" y="60"/>
                    <a:pt x="653" y="59"/>
                    <a:pt x="654" y="58"/>
                  </a:cubicBezTo>
                  <a:cubicBezTo>
                    <a:pt x="654" y="58"/>
                    <a:pt x="655" y="58"/>
                    <a:pt x="655" y="57"/>
                  </a:cubicBezTo>
                  <a:cubicBezTo>
                    <a:pt x="656" y="56"/>
                    <a:pt x="656" y="54"/>
                    <a:pt x="659" y="54"/>
                  </a:cubicBezTo>
                  <a:cubicBezTo>
                    <a:pt x="659" y="54"/>
                    <a:pt x="660" y="55"/>
                    <a:pt x="660" y="55"/>
                  </a:cubicBezTo>
                  <a:cubicBezTo>
                    <a:pt x="661" y="55"/>
                    <a:pt x="663" y="56"/>
                    <a:pt x="662" y="59"/>
                  </a:cubicBezTo>
                  <a:cubicBezTo>
                    <a:pt x="663" y="59"/>
                    <a:pt x="663" y="60"/>
                    <a:pt x="662" y="61"/>
                  </a:cubicBezTo>
                  <a:cubicBezTo>
                    <a:pt x="663" y="61"/>
                    <a:pt x="664" y="60"/>
                    <a:pt x="665" y="60"/>
                  </a:cubicBezTo>
                  <a:cubicBezTo>
                    <a:pt x="666" y="59"/>
                    <a:pt x="667" y="57"/>
                    <a:pt x="668" y="56"/>
                  </a:cubicBezTo>
                  <a:cubicBezTo>
                    <a:pt x="668" y="52"/>
                    <a:pt x="670" y="52"/>
                    <a:pt x="671" y="52"/>
                  </a:cubicBezTo>
                  <a:cubicBezTo>
                    <a:pt x="672" y="52"/>
                    <a:pt x="672" y="52"/>
                    <a:pt x="672" y="52"/>
                  </a:cubicBezTo>
                  <a:cubicBezTo>
                    <a:pt x="673" y="52"/>
                    <a:pt x="675" y="53"/>
                    <a:pt x="675" y="56"/>
                  </a:cubicBezTo>
                  <a:cubicBezTo>
                    <a:pt x="675" y="57"/>
                    <a:pt x="675" y="57"/>
                    <a:pt x="675" y="58"/>
                  </a:cubicBezTo>
                  <a:cubicBezTo>
                    <a:pt x="677" y="58"/>
                    <a:pt x="678" y="58"/>
                    <a:pt x="678" y="56"/>
                  </a:cubicBezTo>
                  <a:cubicBezTo>
                    <a:pt x="678" y="54"/>
                    <a:pt x="679" y="53"/>
                    <a:pt x="681" y="51"/>
                  </a:cubicBezTo>
                  <a:cubicBezTo>
                    <a:pt x="681" y="50"/>
                    <a:pt x="682" y="50"/>
                    <a:pt x="682" y="49"/>
                  </a:cubicBezTo>
                  <a:cubicBezTo>
                    <a:pt x="685" y="45"/>
                    <a:pt x="685" y="45"/>
                    <a:pt x="685" y="45"/>
                  </a:cubicBezTo>
                  <a:cubicBezTo>
                    <a:pt x="687" y="50"/>
                    <a:pt x="687" y="50"/>
                    <a:pt x="687" y="50"/>
                  </a:cubicBezTo>
                  <a:cubicBezTo>
                    <a:pt x="687" y="50"/>
                    <a:pt x="688" y="51"/>
                    <a:pt x="688" y="51"/>
                  </a:cubicBezTo>
                  <a:cubicBezTo>
                    <a:pt x="688" y="53"/>
                    <a:pt x="689" y="54"/>
                    <a:pt x="689" y="54"/>
                  </a:cubicBezTo>
                  <a:cubicBezTo>
                    <a:pt x="689" y="54"/>
                    <a:pt x="690" y="54"/>
                    <a:pt x="691" y="54"/>
                  </a:cubicBezTo>
                  <a:cubicBezTo>
                    <a:pt x="690" y="53"/>
                    <a:pt x="690" y="52"/>
                    <a:pt x="691" y="51"/>
                  </a:cubicBezTo>
                  <a:cubicBezTo>
                    <a:pt x="692" y="49"/>
                    <a:pt x="694" y="49"/>
                    <a:pt x="695" y="48"/>
                  </a:cubicBezTo>
                  <a:cubicBezTo>
                    <a:pt x="695" y="48"/>
                    <a:pt x="695" y="48"/>
                    <a:pt x="695" y="48"/>
                  </a:cubicBezTo>
                  <a:cubicBezTo>
                    <a:pt x="696" y="48"/>
                    <a:pt x="697" y="47"/>
                    <a:pt x="698" y="47"/>
                  </a:cubicBezTo>
                  <a:cubicBezTo>
                    <a:pt x="699" y="47"/>
                    <a:pt x="699" y="47"/>
                    <a:pt x="699" y="47"/>
                  </a:cubicBezTo>
                  <a:cubicBezTo>
                    <a:pt x="701" y="48"/>
                    <a:pt x="701" y="48"/>
                    <a:pt x="701" y="48"/>
                  </a:cubicBezTo>
                  <a:cubicBezTo>
                    <a:pt x="702" y="49"/>
                    <a:pt x="702" y="50"/>
                    <a:pt x="702" y="52"/>
                  </a:cubicBezTo>
                  <a:cubicBezTo>
                    <a:pt x="702" y="52"/>
                    <a:pt x="702" y="52"/>
                    <a:pt x="703" y="53"/>
                  </a:cubicBezTo>
                  <a:cubicBezTo>
                    <a:pt x="704" y="54"/>
                    <a:pt x="705" y="55"/>
                    <a:pt x="706" y="57"/>
                  </a:cubicBezTo>
                  <a:cubicBezTo>
                    <a:pt x="706" y="57"/>
                    <a:pt x="707" y="57"/>
                    <a:pt x="707" y="58"/>
                  </a:cubicBezTo>
                  <a:cubicBezTo>
                    <a:pt x="707" y="59"/>
                    <a:pt x="708" y="59"/>
                    <a:pt x="708" y="60"/>
                  </a:cubicBezTo>
                  <a:cubicBezTo>
                    <a:pt x="708" y="62"/>
                    <a:pt x="709" y="62"/>
                    <a:pt x="709" y="62"/>
                  </a:cubicBezTo>
                  <a:cubicBezTo>
                    <a:pt x="709" y="62"/>
                    <a:pt x="710" y="62"/>
                    <a:pt x="711" y="62"/>
                  </a:cubicBezTo>
                  <a:cubicBezTo>
                    <a:pt x="714" y="60"/>
                    <a:pt x="714" y="60"/>
                    <a:pt x="714" y="60"/>
                  </a:cubicBezTo>
                  <a:cubicBezTo>
                    <a:pt x="715" y="63"/>
                    <a:pt x="715" y="63"/>
                    <a:pt x="715" y="63"/>
                  </a:cubicBezTo>
                  <a:cubicBezTo>
                    <a:pt x="716" y="69"/>
                    <a:pt x="714" y="72"/>
                    <a:pt x="709" y="75"/>
                  </a:cubicBezTo>
                  <a:cubicBezTo>
                    <a:pt x="707" y="76"/>
                    <a:pt x="705" y="77"/>
                    <a:pt x="704" y="77"/>
                  </a:cubicBezTo>
                  <a:cubicBezTo>
                    <a:pt x="701" y="78"/>
                    <a:pt x="699" y="79"/>
                    <a:pt x="697" y="81"/>
                  </a:cubicBezTo>
                  <a:cubicBezTo>
                    <a:pt x="695" y="82"/>
                    <a:pt x="694" y="82"/>
                    <a:pt x="693" y="83"/>
                  </a:cubicBezTo>
                  <a:cubicBezTo>
                    <a:pt x="689" y="84"/>
                    <a:pt x="686" y="86"/>
                    <a:pt x="684" y="89"/>
                  </a:cubicBezTo>
                  <a:cubicBezTo>
                    <a:pt x="684" y="90"/>
                    <a:pt x="684" y="90"/>
                    <a:pt x="684" y="90"/>
                  </a:cubicBezTo>
                  <a:cubicBezTo>
                    <a:pt x="682" y="90"/>
                    <a:pt x="682" y="90"/>
                    <a:pt x="682" y="90"/>
                  </a:cubicBezTo>
                  <a:cubicBezTo>
                    <a:pt x="680" y="90"/>
                    <a:pt x="679" y="91"/>
                    <a:pt x="678" y="93"/>
                  </a:cubicBezTo>
                  <a:cubicBezTo>
                    <a:pt x="676" y="94"/>
                    <a:pt x="675" y="95"/>
                    <a:pt x="673" y="96"/>
                  </a:cubicBezTo>
                  <a:cubicBezTo>
                    <a:pt x="671" y="97"/>
                    <a:pt x="670" y="98"/>
                    <a:pt x="668" y="99"/>
                  </a:cubicBezTo>
                  <a:cubicBezTo>
                    <a:pt x="666" y="101"/>
                    <a:pt x="665" y="101"/>
                    <a:pt x="663" y="102"/>
                  </a:cubicBezTo>
                  <a:cubicBezTo>
                    <a:pt x="662" y="103"/>
                    <a:pt x="661" y="104"/>
                    <a:pt x="660" y="104"/>
                  </a:cubicBezTo>
                  <a:cubicBezTo>
                    <a:pt x="659" y="106"/>
                    <a:pt x="656" y="108"/>
                    <a:pt x="653" y="108"/>
                  </a:cubicBezTo>
                  <a:cubicBezTo>
                    <a:pt x="651" y="109"/>
                    <a:pt x="648" y="110"/>
                    <a:pt x="647" y="112"/>
                  </a:cubicBezTo>
                  <a:cubicBezTo>
                    <a:pt x="645" y="114"/>
                    <a:pt x="641" y="116"/>
                    <a:pt x="639" y="117"/>
                  </a:cubicBezTo>
                  <a:cubicBezTo>
                    <a:pt x="637" y="117"/>
                    <a:pt x="636" y="118"/>
                    <a:pt x="635" y="119"/>
                  </a:cubicBezTo>
                  <a:cubicBezTo>
                    <a:pt x="634" y="119"/>
                    <a:pt x="632" y="120"/>
                    <a:pt x="631" y="120"/>
                  </a:cubicBezTo>
                  <a:cubicBezTo>
                    <a:pt x="628" y="122"/>
                    <a:pt x="625" y="123"/>
                    <a:pt x="622" y="125"/>
                  </a:cubicBezTo>
                  <a:cubicBezTo>
                    <a:pt x="616" y="127"/>
                    <a:pt x="610" y="130"/>
                    <a:pt x="604" y="132"/>
                  </a:cubicBezTo>
                  <a:cubicBezTo>
                    <a:pt x="603" y="132"/>
                    <a:pt x="602" y="133"/>
                    <a:pt x="601" y="133"/>
                  </a:cubicBezTo>
                  <a:cubicBezTo>
                    <a:pt x="601" y="133"/>
                    <a:pt x="601" y="133"/>
                    <a:pt x="601" y="133"/>
                  </a:cubicBezTo>
                  <a:lnTo>
                    <a:pt x="113" y="133"/>
                  </a:lnTo>
                  <a:close/>
                  <a:moveTo>
                    <a:pt x="71" y="110"/>
                  </a:moveTo>
                  <a:cubicBezTo>
                    <a:pt x="75" y="111"/>
                    <a:pt x="79" y="112"/>
                    <a:pt x="82" y="114"/>
                  </a:cubicBezTo>
                  <a:cubicBezTo>
                    <a:pt x="84" y="115"/>
                    <a:pt x="85" y="116"/>
                    <a:pt x="87" y="117"/>
                  </a:cubicBezTo>
                  <a:cubicBezTo>
                    <a:pt x="96" y="121"/>
                    <a:pt x="105" y="125"/>
                    <a:pt x="113" y="128"/>
                  </a:cubicBezTo>
                  <a:cubicBezTo>
                    <a:pt x="599" y="128"/>
                    <a:pt x="599" y="128"/>
                    <a:pt x="599" y="128"/>
                  </a:cubicBezTo>
                  <a:cubicBezTo>
                    <a:pt x="600" y="128"/>
                    <a:pt x="601" y="127"/>
                    <a:pt x="602" y="127"/>
                  </a:cubicBezTo>
                  <a:cubicBezTo>
                    <a:pt x="608" y="125"/>
                    <a:pt x="614" y="123"/>
                    <a:pt x="620" y="120"/>
                  </a:cubicBezTo>
                  <a:cubicBezTo>
                    <a:pt x="623" y="118"/>
                    <a:pt x="626" y="117"/>
                    <a:pt x="629" y="116"/>
                  </a:cubicBezTo>
                  <a:cubicBezTo>
                    <a:pt x="630" y="115"/>
                    <a:pt x="631" y="114"/>
                    <a:pt x="632" y="114"/>
                  </a:cubicBezTo>
                  <a:cubicBezTo>
                    <a:pt x="634" y="113"/>
                    <a:pt x="635" y="112"/>
                    <a:pt x="637" y="112"/>
                  </a:cubicBezTo>
                  <a:cubicBezTo>
                    <a:pt x="638" y="111"/>
                    <a:pt x="641" y="110"/>
                    <a:pt x="643" y="108"/>
                  </a:cubicBezTo>
                  <a:cubicBezTo>
                    <a:pt x="645" y="106"/>
                    <a:pt x="649" y="104"/>
                    <a:pt x="652" y="103"/>
                  </a:cubicBezTo>
                  <a:cubicBezTo>
                    <a:pt x="654" y="103"/>
                    <a:pt x="655" y="102"/>
                    <a:pt x="657" y="100"/>
                  </a:cubicBezTo>
                  <a:cubicBezTo>
                    <a:pt x="658" y="99"/>
                    <a:pt x="659" y="98"/>
                    <a:pt x="661" y="98"/>
                  </a:cubicBezTo>
                  <a:cubicBezTo>
                    <a:pt x="662" y="97"/>
                    <a:pt x="663" y="96"/>
                    <a:pt x="665" y="95"/>
                  </a:cubicBezTo>
                  <a:cubicBezTo>
                    <a:pt x="667" y="94"/>
                    <a:pt x="669" y="92"/>
                    <a:pt x="671" y="91"/>
                  </a:cubicBezTo>
                  <a:cubicBezTo>
                    <a:pt x="672" y="91"/>
                    <a:pt x="673" y="90"/>
                    <a:pt x="674" y="89"/>
                  </a:cubicBezTo>
                  <a:cubicBezTo>
                    <a:pt x="676" y="87"/>
                    <a:pt x="677" y="86"/>
                    <a:pt x="680" y="85"/>
                  </a:cubicBezTo>
                  <a:cubicBezTo>
                    <a:pt x="683" y="81"/>
                    <a:pt x="687" y="79"/>
                    <a:pt x="691" y="78"/>
                  </a:cubicBezTo>
                  <a:cubicBezTo>
                    <a:pt x="692" y="77"/>
                    <a:pt x="693" y="77"/>
                    <a:pt x="694" y="76"/>
                  </a:cubicBezTo>
                  <a:cubicBezTo>
                    <a:pt x="697" y="75"/>
                    <a:pt x="699" y="74"/>
                    <a:pt x="701" y="73"/>
                  </a:cubicBezTo>
                  <a:cubicBezTo>
                    <a:pt x="703" y="72"/>
                    <a:pt x="705" y="71"/>
                    <a:pt x="706" y="70"/>
                  </a:cubicBezTo>
                  <a:cubicBezTo>
                    <a:pt x="708" y="70"/>
                    <a:pt x="709" y="69"/>
                    <a:pt x="709" y="68"/>
                  </a:cubicBezTo>
                  <a:cubicBezTo>
                    <a:pt x="707" y="68"/>
                    <a:pt x="704" y="67"/>
                    <a:pt x="703" y="62"/>
                  </a:cubicBezTo>
                  <a:cubicBezTo>
                    <a:pt x="703" y="62"/>
                    <a:pt x="702" y="61"/>
                    <a:pt x="702" y="60"/>
                  </a:cubicBezTo>
                  <a:cubicBezTo>
                    <a:pt x="702" y="60"/>
                    <a:pt x="701" y="59"/>
                    <a:pt x="701" y="58"/>
                  </a:cubicBezTo>
                  <a:cubicBezTo>
                    <a:pt x="701" y="58"/>
                    <a:pt x="700" y="57"/>
                    <a:pt x="700" y="57"/>
                  </a:cubicBezTo>
                  <a:cubicBezTo>
                    <a:pt x="699" y="56"/>
                    <a:pt x="698" y="55"/>
                    <a:pt x="697" y="54"/>
                  </a:cubicBezTo>
                  <a:cubicBezTo>
                    <a:pt x="697" y="55"/>
                    <a:pt x="697" y="55"/>
                    <a:pt x="697" y="55"/>
                  </a:cubicBezTo>
                  <a:cubicBezTo>
                    <a:pt x="697" y="57"/>
                    <a:pt x="695" y="57"/>
                    <a:pt x="695" y="58"/>
                  </a:cubicBezTo>
                  <a:cubicBezTo>
                    <a:pt x="693" y="59"/>
                    <a:pt x="691" y="60"/>
                    <a:pt x="689" y="60"/>
                  </a:cubicBezTo>
                  <a:cubicBezTo>
                    <a:pt x="687" y="60"/>
                    <a:pt x="685" y="59"/>
                    <a:pt x="684" y="56"/>
                  </a:cubicBezTo>
                  <a:cubicBezTo>
                    <a:pt x="683" y="56"/>
                    <a:pt x="683" y="57"/>
                    <a:pt x="683" y="57"/>
                  </a:cubicBezTo>
                  <a:cubicBezTo>
                    <a:pt x="682" y="63"/>
                    <a:pt x="677" y="63"/>
                    <a:pt x="675" y="63"/>
                  </a:cubicBezTo>
                  <a:cubicBezTo>
                    <a:pt x="674" y="63"/>
                    <a:pt x="674" y="63"/>
                    <a:pt x="674" y="63"/>
                  </a:cubicBezTo>
                  <a:cubicBezTo>
                    <a:pt x="672" y="63"/>
                    <a:pt x="671" y="63"/>
                    <a:pt x="671" y="62"/>
                  </a:cubicBezTo>
                  <a:cubicBezTo>
                    <a:pt x="671" y="62"/>
                    <a:pt x="670" y="62"/>
                    <a:pt x="670" y="62"/>
                  </a:cubicBezTo>
                  <a:cubicBezTo>
                    <a:pt x="670" y="62"/>
                    <a:pt x="670" y="63"/>
                    <a:pt x="669" y="63"/>
                  </a:cubicBezTo>
                  <a:cubicBezTo>
                    <a:pt x="667" y="66"/>
                    <a:pt x="663" y="67"/>
                    <a:pt x="660" y="66"/>
                  </a:cubicBezTo>
                  <a:cubicBezTo>
                    <a:pt x="658" y="66"/>
                    <a:pt x="657" y="65"/>
                    <a:pt x="657" y="64"/>
                  </a:cubicBezTo>
                  <a:cubicBezTo>
                    <a:pt x="657" y="64"/>
                    <a:pt x="657" y="64"/>
                    <a:pt x="657" y="64"/>
                  </a:cubicBezTo>
                  <a:cubicBezTo>
                    <a:pt x="656" y="67"/>
                    <a:pt x="653" y="68"/>
                    <a:pt x="650" y="68"/>
                  </a:cubicBezTo>
                  <a:cubicBezTo>
                    <a:pt x="649" y="68"/>
                    <a:pt x="648" y="68"/>
                    <a:pt x="647" y="68"/>
                  </a:cubicBezTo>
                  <a:cubicBezTo>
                    <a:pt x="645" y="68"/>
                    <a:pt x="645" y="67"/>
                    <a:pt x="644" y="66"/>
                  </a:cubicBezTo>
                  <a:cubicBezTo>
                    <a:pt x="644" y="66"/>
                    <a:pt x="644" y="66"/>
                    <a:pt x="644" y="66"/>
                  </a:cubicBezTo>
                  <a:cubicBezTo>
                    <a:pt x="644" y="66"/>
                    <a:pt x="644" y="66"/>
                    <a:pt x="644" y="66"/>
                  </a:cubicBezTo>
                  <a:cubicBezTo>
                    <a:pt x="643" y="69"/>
                    <a:pt x="639" y="70"/>
                    <a:pt x="637" y="70"/>
                  </a:cubicBezTo>
                  <a:cubicBezTo>
                    <a:pt x="637" y="70"/>
                    <a:pt x="636" y="70"/>
                    <a:pt x="636" y="70"/>
                  </a:cubicBezTo>
                  <a:cubicBezTo>
                    <a:pt x="636" y="70"/>
                    <a:pt x="636" y="70"/>
                    <a:pt x="636" y="70"/>
                  </a:cubicBezTo>
                  <a:cubicBezTo>
                    <a:pt x="634" y="70"/>
                    <a:pt x="633" y="69"/>
                    <a:pt x="633" y="69"/>
                  </a:cubicBezTo>
                  <a:cubicBezTo>
                    <a:pt x="632" y="68"/>
                    <a:pt x="632" y="68"/>
                    <a:pt x="632" y="67"/>
                  </a:cubicBezTo>
                  <a:cubicBezTo>
                    <a:pt x="630" y="69"/>
                    <a:pt x="627" y="71"/>
                    <a:pt x="622" y="71"/>
                  </a:cubicBezTo>
                  <a:cubicBezTo>
                    <a:pt x="620" y="71"/>
                    <a:pt x="618" y="70"/>
                    <a:pt x="616" y="69"/>
                  </a:cubicBezTo>
                  <a:cubicBezTo>
                    <a:pt x="615" y="67"/>
                    <a:pt x="615" y="65"/>
                    <a:pt x="616" y="63"/>
                  </a:cubicBezTo>
                  <a:cubicBezTo>
                    <a:pt x="616" y="62"/>
                    <a:pt x="617" y="61"/>
                    <a:pt x="617" y="61"/>
                  </a:cubicBezTo>
                  <a:cubicBezTo>
                    <a:pt x="617" y="60"/>
                    <a:pt x="617" y="60"/>
                    <a:pt x="618" y="60"/>
                  </a:cubicBezTo>
                  <a:cubicBezTo>
                    <a:pt x="618" y="60"/>
                    <a:pt x="618" y="60"/>
                    <a:pt x="618" y="60"/>
                  </a:cubicBezTo>
                  <a:cubicBezTo>
                    <a:pt x="616" y="61"/>
                    <a:pt x="615" y="61"/>
                    <a:pt x="613" y="61"/>
                  </a:cubicBezTo>
                  <a:cubicBezTo>
                    <a:pt x="612" y="61"/>
                    <a:pt x="611" y="61"/>
                    <a:pt x="610" y="61"/>
                  </a:cubicBezTo>
                  <a:cubicBezTo>
                    <a:pt x="610" y="62"/>
                    <a:pt x="610" y="63"/>
                    <a:pt x="609" y="64"/>
                  </a:cubicBezTo>
                  <a:cubicBezTo>
                    <a:pt x="608" y="65"/>
                    <a:pt x="607" y="65"/>
                    <a:pt x="606" y="66"/>
                  </a:cubicBezTo>
                  <a:cubicBezTo>
                    <a:pt x="595" y="67"/>
                    <a:pt x="585" y="67"/>
                    <a:pt x="576" y="67"/>
                  </a:cubicBezTo>
                  <a:cubicBezTo>
                    <a:pt x="576" y="67"/>
                    <a:pt x="576" y="67"/>
                    <a:pt x="576" y="67"/>
                  </a:cubicBezTo>
                  <a:cubicBezTo>
                    <a:pt x="572" y="67"/>
                    <a:pt x="570" y="66"/>
                    <a:pt x="568" y="65"/>
                  </a:cubicBezTo>
                  <a:cubicBezTo>
                    <a:pt x="568" y="65"/>
                    <a:pt x="567" y="64"/>
                    <a:pt x="567" y="64"/>
                  </a:cubicBezTo>
                  <a:cubicBezTo>
                    <a:pt x="566" y="64"/>
                    <a:pt x="566" y="64"/>
                    <a:pt x="566" y="64"/>
                  </a:cubicBezTo>
                  <a:cubicBezTo>
                    <a:pt x="566" y="64"/>
                    <a:pt x="566" y="64"/>
                    <a:pt x="565" y="64"/>
                  </a:cubicBezTo>
                  <a:cubicBezTo>
                    <a:pt x="565" y="65"/>
                    <a:pt x="564" y="67"/>
                    <a:pt x="562" y="67"/>
                  </a:cubicBezTo>
                  <a:cubicBezTo>
                    <a:pt x="561" y="67"/>
                    <a:pt x="560" y="67"/>
                    <a:pt x="559" y="67"/>
                  </a:cubicBezTo>
                  <a:cubicBezTo>
                    <a:pt x="558" y="67"/>
                    <a:pt x="557" y="67"/>
                    <a:pt x="556" y="67"/>
                  </a:cubicBezTo>
                  <a:cubicBezTo>
                    <a:pt x="554" y="67"/>
                    <a:pt x="551" y="67"/>
                    <a:pt x="549" y="65"/>
                  </a:cubicBezTo>
                  <a:cubicBezTo>
                    <a:pt x="547" y="64"/>
                    <a:pt x="547" y="64"/>
                    <a:pt x="547" y="64"/>
                  </a:cubicBezTo>
                  <a:cubicBezTo>
                    <a:pt x="540" y="58"/>
                    <a:pt x="532" y="52"/>
                    <a:pt x="530" y="40"/>
                  </a:cubicBezTo>
                  <a:cubicBezTo>
                    <a:pt x="530" y="39"/>
                    <a:pt x="530" y="38"/>
                    <a:pt x="530" y="37"/>
                  </a:cubicBezTo>
                  <a:cubicBezTo>
                    <a:pt x="529" y="34"/>
                    <a:pt x="528" y="30"/>
                    <a:pt x="530" y="26"/>
                  </a:cubicBezTo>
                  <a:cubicBezTo>
                    <a:pt x="529" y="24"/>
                    <a:pt x="529" y="22"/>
                    <a:pt x="529" y="20"/>
                  </a:cubicBezTo>
                  <a:cubicBezTo>
                    <a:pt x="529" y="19"/>
                    <a:pt x="529" y="19"/>
                    <a:pt x="529" y="18"/>
                  </a:cubicBezTo>
                  <a:cubicBezTo>
                    <a:pt x="529" y="18"/>
                    <a:pt x="529" y="18"/>
                    <a:pt x="529" y="18"/>
                  </a:cubicBezTo>
                  <a:cubicBezTo>
                    <a:pt x="528" y="18"/>
                    <a:pt x="527" y="17"/>
                    <a:pt x="526" y="16"/>
                  </a:cubicBezTo>
                  <a:cubicBezTo>
                    <a:pt x="526" y="17"/>
                    <a:pt x="525" y="17"/>
                    <a:pt x="525" y="17"/>
                  </a:cubicBezTo>
                  <a:cubicBezTo>
                    <a:pt x="522" y="19"/>
                    <a:pt x="520" y="17"/>
                    <a:pt x="519" y="17"/>
                  </a:cubicBezTo>
                  <a:cubicBezTo>
                    <a:pt x="518" y="16"/>
                    <a:pt x="518" y="15"/>
                    <a:pt x="518" y="15"/>
                  </a:cubicBezTo>
                  <a:cubicBezTo>
                    <a:pt x="517" y="14"/>
                    <a:pt x="517" y="14"/>
                    <a:pt x="517" y="14"/>
                  </a:cubicBezTo>
                  <a:cubicBezTo>
                    <a:pt x="516" y="14"/>
                    <a:pt x="514" y="14"/>
                    <a:pt x="512" y="12"/>
                  </a:cubicBezTo>
                  <a:cubicBezTo>
                    <a:pt x="511" y="11"/>
                    <a:pt x="511" y="9"/>
                    <a:pt x="511" y="8"/>
                  </a:cubicBezTo>
                  <a:cubicBezTo>
                    <a:pt x="511" y="7"/>
                    <a:pt x="511" y="7"/>
                    <a:pt x="509" y="6"/>
                  </a:cubicBezTo>
                  <a:cubicBezTo>
                    <a:pt x="509" y="6"/>
                    <a:pt x="508" y="5"/>
                    <a:pt x="507" y="7"/>
                  </a:cubicBezTo>
                  <a:cubicBezTo>
                    <a:pt x="505" y="9"/>
                    <a:pt x="504" y="11"/>
                    <a:pt x="505" y="14"/>
                  </a:cubicBezTo>
                  <a:cubicBezTo>
                    <a:pt x="506" y="16"/>
                    <a:pt x="507" y="19"/>
                    <a:pt x="508" y="21"/>
                  </a:cubicBezTo>
                  <a:cubicBezTo>
                    <a:pt x="508" y="22"/>
                    <a:pt x="509" y="24"/>
                    <a:pt x="507" y="26"/>
                  </a:cubicBezTo>
                  <a:cubicBezTo>
                    <a:pt x="507" y="26"/>
                    <a:pt x="506" y="27"/>
                    <a:pt x="504" y="27"/>
                  </a:cubicBezTo>
                  <a:cubicBezTo>
                    <a:pt x="504" y="30"/>
                    <a:pt x="503" y="32"/>
                    <a:pt x="499" y="32"/>
                  </a:cubicBezTo>
                  <a:cubicBezTo>
                    <a:pt x="498" y="32"/>
                    <a:pt x="497" y="32"/>
                    <a:pt x="496" y="32"/>
                  </a:cubicBezTo>
                  <a:cubicBezTo>
                    <a:pt x="495" y="32"/>
                    <a:pt x="494" y="33"/>
                    <a:pt x="492" y="33"/>
                  </a:cubicBezTo>
                  <a:cubicBezTo>
                    <a:pt x="456" y="32"/>
                    <a:pt x="420" y="32"/>
                    <a:pt x="384" y="32"/>
                  </a:cubicBezTo>
                  <a:cubicBezTo>
                    <a:pt x="329" y="33"/>
                    <a:pt x="275" y="33"/>
                    <a:pt x="220" y="32"/>
                  </a:cubicBezTo>
                  <a:cubicBezTo>
                    <a:pt x="220" y="32"/>
                    <a:pt x="219" y="33"/>
                    <a:pt x="218" y="33"/>
                  </a:cubicBezTo>
                  <a:cubicBezTo>
                    <a:pt x="217" y="33"/>
                    <a:pt x="215" y="33"/>
                    <a:pt x="214" y="33"/>
                  </a:cubicBezTo>
                  <a:cubicBezTo>
                    <a:pt x="210" y="33"/>
                    <a:pt x="208" y="31"/>
                    <a:pt x="207" y="28"/>
                  </a:cubicBezTo>
                  <a:cubicBezTo>
                    <a:pt x="205" y="27"/>
                    <a:pt x="205" y="27"/>
                    <a:pt x="204" y="26"/>
                  </a:cubicBezTo>
                  <a:cubicBezTo>
                    <a:pt x="203" y="24"/>
                    <a:pt x="204" y="22"/>
                    <a:pt x="204" y="21"/>
                  </a:cubicBezTo>
                  <a:cubicBezTo>
                    <a:pt x="204" y="20"/>
                    <a:pt x="204" y="20"/>
                    <a:pt x="204" y="20"/>
                  </a:cubicBezTo>
                  <a:cubicBezTo>
                    <a:pt x="205" y="18"/>
                    <a:pt x="205" y="17"/>
                    <a:pt x="206" y="15"/>
                  </a:cubicBezTo>
                  <a:cubicBezTo>
                    <a:pt x="206" y="15"/>
                    <a:pt x="206" y="14"/>
                    <a:pt x="206" y="14"/>
                  </a:cubicBezTo>
                  <a:cubicBezTo>
                    <a:pt x="207" y="12"/>
                    <a:pt x="206" y="8"/>
                    <a:pt x="204" y="7"/>
                  </a:cubicBezTo>
                  <a:cubicBezTo>
                    <a:pt x="203" y="6"/>
                    <a:pt x="202" y="6"/>
                    <a:pt x="202" y="6"/>
                  </a:cubicBezTo>
                  <a:cubicBezTo>
                    <a:pt x="201" y="6"/>
                    <a:pt x="201" y="6"/>
                    <a:pt x="201" y="6"/>
                  </a:cubicBezTo>
                  <a:cubicBezTo>
                    <a:pt x="200" y="11"/>
                    <a:pt x="198" y="14"/>
                    <a:pt x="194" y="15"/>
                  </a:cubicBezTo>
                  <a:cubicBezTo>
                    <a:pt x="194" y="15"/>
                    <a:pt x="194" y="16"/>
                    <a:pt x="194" y="16"/>
                  </a:cubicBezTo>
                  <a:cubicBezTo>
                    <a:pt x="193" y="16"/>
                    <a:pt x="193" y="16"/>
                    <a:pt x="193" y="16"/>
                  </a:cubicBezTo>
                  <a:cubicBezTo>
                    <a:pt x="192" y="17"/>
                    <a:pt x="190" y="19"/>
                    <a:pt x="187" y="18"/>
                  </a:cubicBezTo>
                  <a:cubicBezTo>
                    <a:pt x="186" y="18"/>
                    <a:pt x="186" y="17"/>
                    <a:pt x="185" y="17"/>
                  </a:cubicBezTo>
                  <a:cubicBezTo>
                    <a:pt x="185" y="17"/>
                    <a:pt x="184" y="17"/>
                    <a:pt x="184" y="17"/>
                  </a:cubicBezTo>
                  <a:cubicBezTo>
                    <a:pt x="183" y="18"/>
                    <a:pt x="183" y="18"/>
                    <a:pt x="183" y="20"/>
                  </a:cubicBezTo>
                  <a:cubicBezTo>
                    <a:pt x="183" y="21"/>
                    <a:pt x="183" y="22"/>
                    <a:pt x="182" y="23"/>
                  </a:cubicBezTo>
                  <a:cubicBezTo>
                    <a:pt x="181" y="25"/>
                    <a:pt x="181" y="26"/>
                    <a:pt x="182" y="28"/>
                  </a:cubicBezTo>
                  <a:cubicBezTo>
                    <a:pt x="182" y="29"/>
                    <a:pt x="182" y="30"/>
                    <a:pt x="182" y="30"/>
                  </a:cubicBezTo>
                  <a:cubicBezTo>
                    <a:pt x="183" y="35"/>
                    <a:pt x="182" y="38"/>
                    <a:pt x="181" y="42"/>
                  </a:cubicBezTo>
                  <a:cubicBezTo>
                    <a:pt x="180" y="43"/>
                    <a:pt x="180" y="45"/>
                    <a:pt x="180" y="47"/>
                  </a:cubicBezTo>
                  <a:cubicBezTo>
                    <a:pt x="179" y="48"/>
                    <a:pt x="178" y="49"/>
                    <a:pt x="178" y="50"/>
                  </a:cubicBezTo>
                  <a:cubicBezTo>
                    <a:pt x="177" y="51"/>
                    <a:pt x="177" y="51"/>
                    <a:pt x="177" y="51"/>
                  </a:cubicBezTo>
                  <a:cubicBezTo>
                    <a:pt x="174" y="54"/>
                    <a:pt x="171" y="58"/>
                    <a:pt x="167" y="62"/>
                  </a:cubicBezTo>
                  <a:cubicBezTo>
                    <a:pt x="163" y="65"/>
                    <a:pt x="158" y="67"/>
                    <a:pt x="152" y="67"/>
                  </a:cubicBezTo>
                  <a:cubicBezTo>
                    <a:pt x="152" y="67"/>
                    <a:pt x="152" y="67"/>
                    <a:pt x="152" y="67"/>
                  </a:cubicBezTo>
                  <a:cubicBezTo>
                    <a:pt x="151" y="65"/>
                    <a:pt x="151" y="65"/>
                    <a:pt x="151" y="65"/>
                  </a:cubicBezTo>
                  <a:cubicBezTo>
                    <a:pt x="151" y="67"/>
                    <a:pt x="151" y="67"/>
                    <a:pt x="151" y="67"/>
                  </a:cubicBezTo>
                  <a:cubicBezTo>
                    <a:pt x="150" y="67"/>
                    <a:pt x="147" y="67"/>
                    <a:pt x="146" y="65"/>
                  </a:cubicBezTo>
                  <a:cubicBezTo>
                    <a:pt x="144" y="66"/>
                    <a:pt x="143" y="66"/>
                    <a:pt x="142" y="65"/>
                  </a:cubicBezTo>
                  <a:cubicBezTo>
                    <a:pt x="141" y="67"/>
                    <a:pt x="140" y="68"/>
                    <a:pt x="137" y="68"/>
                  </a:cubicBezTo>
                  <a:cubicBezTo>
                    <a:pt x="127" y="67"/>
                    <a:pt x="127" y="67"/>
                    <a:pt x="127" y="67"/>
                  </a:cubicBezTo>
                  <a:cubicBezTo>
                    <a:pt x="121" y="67"/>
                    <a:pt x="115" y="67"/>
                    <a:pt x="108" y="66"/>
                  </a:cubicBezTo>
                  <a:cubicBezTo>
                    <a:pt x="108" y="66"/>
                    <a:pt x="106" y="66"/>
                    <a:pt x="105" y="65"/>
                  </a:cubicBezTo>
                  <a:cubicBezTo>
                    <a:pt x="104" y="64"/>
                    <a:pt x="104" y="62"/>
                    <a:pt x="104" y="61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3" y="62"/>
                    <a:pt x="101" y="62"/>
                    <a:pt x="100" y="62"/>
                  </a:cubicBezTo>
                  <a:cubicBezTo>
                    <a:pt x="98" y="62"/>
                    <a:pt x="97" y="61"/>
                    <a:pt x="96" y="60"/>
                  </a:cubicBezTo>
                  <a:cubicBezTo>
                    <a:pt x="96" y="60"/>
                    <a:pt x="96" y="60"/>
                    <a:pt x="96" y="60"/>
                  </a:cubicBezTo>
                  <a:cubicBezTo>
                    <a:pt x="96" y="61"/>
                    <a:pt x="96" y="62"/>
                    <a:pt x="97" y="63"/>
                  </a:cubicBezTo>
                  <a:cubicBezTo>
                    <a:pt x="97" y="64"/>
                    <a:pt x="97" y="65"/>
                    <a:pt x="97" y="66"/>
                  </a:cubicBezTo>
                  <a:cubicBezTo>
                    <a:pt x="98" y="68"/>
                    <a:pt x="97" y="70"/>
                    <a:pt x="96" y="71"/>
                  </a:cubicBezTo>
                  <a:cubicBezTo>
                    <a:pt x="95" y="71"/>
                    <a:pt x="94" y="71"/>
                    <a:pt x="93" y="71"/>
                  </a:cubicBezTo>
                  <a:cubicBezTo>
                    <a:pt x="90" y="71"/>
                    <a:pt x="84" y="70"/>
                    <a:pt x="82" y="68"/>
                  </a:cubicBezTo>
                  <a:cubicBezTo>
                    <a:pt x="82" y="68"/>
                    <a:pt x="81" y="67"/>
                    <a:pt x="81" y="67"/>
                  </a:cubicBezTo>
                  <a:cubicBezTo>
                    <a:pt x="81" y="67"/>
                    <a:pt x="81" y="68"/>
                    <a:pt x="80" y="68"/>
                  </a:cubicBezTo>
                  <a:cubicBezTo>
                    <a:pt x="79" y="70"/>
                    <a:pt x="77" y="70"/>
                    <a:pt x="74" y="69"/>
                  </a:cubicBezTo>
                  <a:cubicBezTo>
                    <a:pt x="72" y="69"/>
                    <a:pt x="71" y="67"/>
                    <a:pt x="70" y="6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8" y="68"/>
                    <a:pt x="66" y="68"/>
                    <a:pt x="64" y="68"/>
                  </a:cubicBezTo>
                  <a:cubicBezTo>
                    <a:pt x="60" y="68"/>
                    <a:pt x="58" y="65"/>
                    <a:pt x="57" y="63"/>
                  </a:cubicBezTo>
                  <a:cubicBezTo>
                    <a:pt x="57" y="63"/>
                    <a:pt x="57" y="63"/>
                    <a:pt x="57" y="63"/>
                  </a:cubicBezTo>
                  <a:cubicBezTo>
                    <a:pt x="57" y="63"/>
                    <a:pt x="57" y="64"/>
                    <a:pt x="56" y="64"/>
                  </a:cubicBezTo>
                  <a:cubicBezTo>
                    <a:pt x="56" y="65"/>
                    <a:pt x="55" y="66"/>
                    <a:pt x="53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49" y="66"/>
                    <a:pt x="47" y="65"/>
                    <a:pt x="46" y="62"/>
                  </a:cubicBezTo>
                  <a:cubicBezTo>
                    <a:pt x="46" y="61"/>
                    <a:pt x="46" y="61"/>
                    <a:pt x="45" y="61"/>
                  </a:cubicBezTo>
                  <a:cubicBezTo>
                    <a:pt x="44" y="63"/>
                    <a:pt x="42" y="64"/>
                    <a:pt x="37" y="62"/>
                  </a:cubicBezTo>
                  <a:cubicBezTo>
                    <a:pt x="35" y="61"/>
                    <a:pt x="35" y="60"/>
                    <a:pt x="34" y="59"/>
                  </a:cubicBezTo>
                  <a:cubicBezTo>
                    <a:pt x="34" y="58"/>
                    <a:pt x="34" y="58"/>
                    <a:pt x="33" y="57"/>
                  </a:cubicBezTo>
                  <a:cubicBezTo>
                    <a:pt x="33" y="58"/>
                    <a:pt x="33" y="58"/>
                    <a:pt x="32" y="59"/>
                  </a:cubicBezTo>
                  <a:cubicBezTo>
                    <a:pt x="32" y="59"/>
                    <a:pt x="31" y="60"/>
                    <a:pt x="30" y="60"/>
                  </a:cubicBezTo>
                  <a:cubicBezTo>
                    <a:pt x="28" y="60"/>
                    <a:pt x="27" y="60"/>
                    <a:pt x="25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3" y="58"/>
                    <a:pt x="22" y="58"/>
                    <a:pt x="22" y="58"/>
                  </a:cubicBezTo>
                  <a:cubicBezTo>
                    <a:pt x="21" y="58"/>
                    <a:pt x="19" y="57"/>
                    <a:pt x="19" y="55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3"/>
                    <a:pt x="18" y="53"/>
                  </a:cubicBezTo>
                  <a:cubicBezTo>
                    <a:pt x="18" y="56"/>
                    <a:pt x="15" y="57"/>
                    <a:pt x="14" y="58"/>
                  </a:cubicBezTo>
                  <a:cubicBezTo>
                    <a:pt x="13" y="58"/>
                    <a:pt x="12" y="59"/>
                    <a:pt x="12" y="59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2" y="62"/>
                    <a:pt x="12" y="64"/>
                    <a:pt x="11" y="65"/>
                  </a:cubicBezTo>
                  <a:cubicBezTo>
                    <a:pt x="11" y="66"/>
                    <a:pt x="9" y="67"/>
                    <a:pt x="6" y="67"/>
                  </a:cubicBezTo>
                  <a:cubicBezTo>
                    <a:pt x="7" y="69"/>
                    <a:pt x="8" y="69"/>
                    <a:pt x="9" y="70"/>
                  </a:cubicBezTo>
                  <a:cubicBezTo>
                    <a:pt x="12" y="71"/>
                    <a:pt x="16" y="73"/>
                    <a:pt x="19" y="75"/>
                  </a:cubicBezTo>
                  <a:cubicBezTo>
                    <a:pt x="23" y="77"/>
                    <a:pt x="27" y="79"/>
                    <a:pt x="32" y="81"/>
                  </a:cubicBezTo>
                  <a:cubicBezTo>
                    <a:pt x="35" y="82"/>
                    <a:pt x="35" y="84"/>
                    <a:pt x="35" y="85"/>
                  </a:cubicBezTo>
                  <a:cubicBezTo>
                    <a:pt x="35" y="85"/>
                    <a:pt x="35" y="86"/>
                    <a:pt x="35" y="86"/>
                  </a:cubicBezTo>
                  <a:cubicBezTo>
                    <a:pt x="35" y="86"/>
                    <a:pt x="36" y="86"/>
                    <a:pt x="37" y="86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41" y="86"/>
                    <a:pt x="42" y="89"/>
                    <a:pt x="42" y="90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3" y="90"/>
                    <a:pt x="44" y="90"/>
                    <a:pt x="44" y="90"/>
                  </a:cubicBezTo>
                  <a:cubicBezTo>
                    <a:pt x="45" y="91"/>
                    <a:pt x="47" y="91"/>
                    <a:pt x="47" y="93"/>
                  </a:cubicBezTo>
                  <a:cubicBezTo>
                    <a:pt x="48" y="95"/>
                    <a:pt x="49" y="95"/>
                    <a:pt x="51" y="96"/>
                  </a:cubicBezTo>
                  <a:cubicBezTo>
                    <a:pt x="53" y="97"/>
                    <a:pt x="55" y="97"/>
                    <a:pt x="56" y="99"/>
                  </a:cubicBezTo>
                  <a:cubicBezTo>
                    <a:pt x="59" y="100"/>
                    <a:pt x="60" y="102"/>
                    <a:pt x="60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64" y="103"/>
                    <a:pt x="65" y="104"/>
                    <a:pt x="65" y="106"/>
                  </a:cubicBezTo>
                  <a:cubicBezTo>
                    <a:pt x="65" y="106"/>
                    <a:pt x="65" y="106"/>
                    <a:pt x="67" y="106"/>
                  </a:cubicBezTo>
                  <a:cubicBezTo>
                    <a:pt x="68" y="107"/>
                    <a:pt x="70" y="108"/>
                    <a:pt x="71" y="110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DEA4AACA-BDDA-4FD1-8503-BBA74FFAD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1938"/>
              <a:ext cx="130" cy="183"/>
            </a:xfrm>
            <a:custGeom>
              <a:avLst/>
              <a:gdLst>
                <a:gd name="T0" fmla="*/ 62 w 76"/>
                <a:gd name="T1" fmla="*/ 8 h 106"/>
                <a:gd name="T2" fmla="*/ 73 w 76"/>
                <a:gd name="T3" fmla="*/ 32 h 106"/>
                <a:gd name="T4" fmla="*/ 70 w 76"/>
                <a:gd name="T5" fmla="*/ 32 h 106"/>
                <a:gd name="T6" fmla="*/ 60 w 76"/>
                <a:gd name="T7" fmla="*/ 11 h 106"/>
                <a:gd name="T8" fmla="*/ 37 w 76"/>
                <a:gd name="T9" fmla="*/ 3 h 106"/>
                <a:gd name="T10" fmla="*/ 14 w 76"/>
                <a:gd name="T11" fmla="*/ 9 h 106"/>
                <a:gd name="T12" fmla="*/ 5 w 76"/>
                <a:gd name="T13" fmla="*/ 25 h 106"/>
                <a:gd name="T14" fmla="*/ 17 w 76"/>
                <a:gd name="T15" fmla="*/ 41 h 106"/>
                <a:gd name="T16" fmla="*/ 38 w 76"/>
                <a:gd name="T17" fmla="*/ 48 h 106"/>
                <a:gd name="T18" fmla="*/ 64 w 76"/>
                <a:gd name="T19" fmla="*/ 57 h 106"/>
                <a:gd name="T20" fmla="*/ 76 w 76"/>
                <a:gd name="T21" fmla="*/ 78 h 106"/>
                <a:gd name="T22" fmla="*/ 65 w 76"/>
                <a:gd name="T23" fmla="*/ 99 h 106"/>
                <a:gd name="T24" fmla="*/ 38 w 76"/>
                <a:gd name="T25" fmla="*/ 106 h 106"/>
                <a:gd name="T26" fmla="*/ 12 w 76"/>
                <a:gd name="T27" fmla="*/ 97 h 106"/>
                <a:gd name="T28" fmla="*/ 0 w 76"/>
                <a:gd name="T29" fmla="*/ 70 h 106"/>
                <a:gd name="T30" fmla="*/ 3 w 76"/>
                <a:gd name="T31" fmla="*/ 70 h 106"/>
                <a:gd name="T32" fmla="*/ 14 w 76"/>
                <a:gd name="T33" fmla="*/ 94 h 106"/>
                <a:gd name="T34" fmla="*/ 38 w 76"/>
                <a:gd name="T35" fmla="*/ 102 h 106"/>
                <a:gd name="T36" fmla="*/ 63 w 76"/>
                <a:gd name="T37" fmla="*/ 96 h 106"/>
                <a:gd name="T38" fmla="*/ 72 w 76"/>
                <a:gd name="T39" fmla="*/ 78 h 106"/>
                <a:gd name="T40" fmla="*/ 61 w 76"/>
                <a:gd name="T41" fmla="*/ 60 h 106"/>
                <a:gd name="T42" fmla="*/ 37 w 76"/>
                <a:gd name="T43" fmla="*/ 51 h 106"/>
                <a:gd name="T44" fmla="*/ 14 w 76"/>
                <a:gd name="T45" fmla="*/ 44 h 106"/>
                <a:gd name="T46" fmla="*/ 2 w 76"/>
                <a:gd name="T47" fmla="*/ 25 h 106"/>
                <a:gd name="T48" fmla="*/ 13 w 76"/>
                <a:gd name="T49" fmla="*/ 6 h 106"/>
                <a:gd name="T50" fmla="*/ 37 w 76"/>
                <a:gd name="T51" fmla="*/ 0 h 106"/>
                <a:gd name="T52" fmla="*/ 62 w 76"/>
                <a:gd name="T5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6" h="106">
                  <a:moveTo>
                    <a:pt x="62" y="8"/>
                  </a:moveTo>
                  <a:cubicBezTo>
                    <a:pt x="69" y="14"/>
                    <a:pt x="72" y="22"/>
                    <a:pt x="73" y="32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69" y="23"/>
                    <a:pt x="66" y="16"/>
                    <a:pt x="60" y="11"/>
                  </a:cubicBezTo>
                  <a:cubicBezTo>
                    <a:pt x="55" y="6"/>
                    <a:pt x="47" y="3"/>
                    <a:pt x="37" y="3"/>
                  </a:cubicBezTo>
                  <a:cubicBezTo>
                    <a:pt x="27" y="3"/>
                    <a:pt x="20" y="5"/>
                    <a:pt x="14" y="9"/>
                  </a:cubicBezTo>
                  <a:cubicBezTo>
                    <a:pt x="8" y="12"/>
                    <a:pt x="5" y="18"/>
                    <a:pt x="5" y="25"/>
                  </a:cubicBezTo>
                  <a:cubicBezTo>
                    <a:pt x="5" y="32"/>
                    <a:pt x="9" y="37"/>
                    <a:pt x="17" y="41"/>
                  </a:cubicBezTo>
                  <a:cubicBezTo>
                    <a:pt x="20" y="43"/>
                    <a:pt x="27" y="45"/>
                    <a:pt x="38" y="48"/>
                  </a:cubicBezTo>
                  <a:cubicBezTo>
                    <a:pt x="50" y="51"/>
                    <a:pt x="59" y="54"/>
                    <a:pt x="64" y="57"/>
                  </a:cubicBezTo>
                  <a:cubicBezTo>
                    <a:pt x="72" y="62"/>
                    <a:pt x="76" y="69"/>
                    <a:pt x="76" y="78"/>
                  </a:cubicBezTo>
                  <a:cubicBezTo>
                    <a:pt x="76" y="87"/>
                    <a:pt x="72" y="94"/>
                    <a:pt x="65" y="99"/>
                  </a:cubicBezTo>
                  <a:cubicBezTo>
                    <a:pt x="58" y="103"/>
                    <a:pt x="49" y="106"/>
                    <a:pt x="38" y="106"/>
                  </a:cubicBezTo>
                  <a:cubicBezTo>
                    <a:pt x="27" y="106"/>
                    <a:pt x="18" y="103"/>
                    <a:pt x="12" y="97"/>
                  </a:cubicBezTo>
                  <a:cubicBezTo>
                    <a:pt x="5" y="91"/>
                    <a:pt x="1" y="82"/>
                    <a:pt x="0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81"/>
                    <a:pt x="8" y="89"/>
                    <a:pt x="14" y="94"/>
                  </a:cubicBezTo>
                  <a:cubicBezTo>
                    <a:pt x="20" y="100"/>
                    <a:pt x="28" y="102"/>
                    <a:pt x="38" y="102"/>
                  </a:cubicBezTo>
                  <a:cubicBezTo>
                    <a:pt x="48" y="102"/>
                    <a:pt x="56" y="100"/>
                    <a:pt x="63" y="96"/>
                  </a:cubicBezTo>
                  <a:cubicBezTo>
                    <a:pt x="69" y="91"/>
                    <a:pt x="72" y="86"/>
                    <a:pt x="72" y="78"/>
                  </a:cubicBezTo>
                  <a:cubicBezTo>
                    <a:pt x="72" y="70"/>
                    <a:pt x="69" y="64"/>
                    <a:pt x="61" y="60"/>
                  </a:cubicBezTo>
                  <a:cubicBezTo>
                    <a:pt x="57" y="57"/>
                    <a:pt x="49" y="54"/>
                    <a:pt x="37" y="51"/>
                  </a:cubicBezTo>
                  <a:cubicBezTo>
                    <a:pt x="25" y="48"/>
                    <a:pt x="18" y="46"/>
                    <a:pt x="14" y="44"/>
                  </a:cubicBezTo>
                  <a:cubicBezTo>
                    <a:pt x="6" y="39"/>
                    <a:pt x="2" y="33"/>
                    <a:pt x="2" y="25"/>
                  </a:cubicBezTo>
                  <a:cubicBezTo>
                    <a:pt x="2" y="17"/>
                    <a:pt x="6" y="10"/>
                    <a:pt x="13" y="6"/>
                  </a:cubicBezTo>
                  <a:cubicBezTo>
                    <a:pt x="19" y="2"/>
                    <a:pt x="27" y="0"/>
                    <a:pt x="37" y="0"/>
                  </a:cubicBezTo>
                  <a:cubicBezTo>
                    <a:pt x="48" y="0"/>
                    <a:pt x="56" y="3"/>
                    <a:pt x="62" y="8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id="{37722660-4991-4413-B173-8B64D7941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9" y="1942"/>
              <a:ext cx="96" cy="179"/>
            </a:xfrm>
            <a:custGeom>
              <a:avLst/>
              <a:gdLst>
                <a:gd name="T0" fmla="*/ 53 w 56"/>
                <a:gd name="T1" fmla="*/ 0 h 104"/>
                <a:gd name="T2" fmla="*/ 56 w 56"/>
                <a:gd name="T3" fmla="*/ 0 h 104"/>
                <a:gd name="T4" fmla="*/ 56 w 56"/>
                <a:gd name="T5" fmla="*/ 70 h 104"/>
                <a:gd name="T6" fmla="*/ 50 w 56"/>
                <a:gd name="T7" fmla="*/ 94 h 104"/>
                <a:gd name="T8" fmla="*/ 27 w 56"/>
                <a:gd name="T9" fmla="*/ 104 h 104"/>
                <a:gd name="T10" fmla="*/ 8 w 56"/>
                <a:gd name="T11" fmla="*/ 97 h 104"/>
                <a:gd name="T12" fmla="*/ 0 w 56"/>
                <a:gd name="T13" fmla="*/ 75 h 104"/>
                <a:gd name="T14" fmla="*/ 0 w 56"/>
                <a:gd name="T15" fmla="*/ 70 h 104"/>
                <a:gd name="T16" fmla="*/ 3 w 56"/>
                <a:gd name="T17" fmla="*/ 70 h 104"/>
                <a:gd name="T18" fmla="*/ 3 w 56"/>
                <a:gd name="T19" fmla="*/ 75 h 104"/>
                <a:gd name="T20" fmla="*/ 27 w 56"/>
                <a:gd name="T21" fmla="*/ 100 h 104"/>
                <a:gd name="T22" fmla="*/ 47 w 56"/>
                <a:gd name="T23" fmla="*/ 92 h 104"/>
                <a:gd name="T24" fmla="*/ 53 w 56"/>
                <a:gd name="T25" fmla="*/ 70 h 104"/>
                <a:gd name="T26" fmla="*/ 53 w 56"/>
                <a:gd name="T2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104">
                  <a:moveTo>
                    <a:pt x="53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6" y="80"/>
                    <a:pt x="54" y="88"/>
                    <a:pt x="50" y="94"/>
                  </a:cubicBezTo>
                  <a:cubicBezTo>
                    <a:pt x="45" y="100"/>
                    <a:pt x="37" y="104"/>
                    <a:pt x="27" y="104"/>
                  </a:cubicBezTo>
                  <a:cubicBezTo>
                    <a:pt x="19" y="104"/>
                    <a:pt x="12" y="101"/>
                    <a:pt x="8" y="97"/>
                  </a:cubicBezTo>
                  <a:cubicBezTo>
                    <a:pt x="2" y="92"/>
                    <a:pt x="0" y="84"/>
                    <a:pt x="0" y="75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3" y="92"/>
                    <a:pt x="11" y="100"/>
                    <a:pt x="27" y="100"/>
                  </a:cubicBezTo>
                  <a:cubicBezTo>
                    <a:pt x="36" y="100"/>
                    <a:pt x="43" y="97"/>
                    <a:pt x="47" y="92"/>
                  </a:cubicBezTo>
                  <a:cubicBezTo>
                    <a:pt x="51" y="87"/>
                    <a:pt x="53" y="80"/>
                    <a:pt x="53" y="70"/>
                  </a:cubicBezTo>
                  <a:lnTo>
                    <a:pt x="53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3">
              <a:extLst>
                <a:ext uri="{FF2B5EF4-FFF2-40B4-BE49-F238E27FC236}">
                  <a16:creationId xmlns:a16="http://schemas.microsoft.com/office/drawing/2014/main" id="{C63C1082-207B-441F-9FCB-D99A39152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" y="1942"/>
              <a:ext cx="142" cy="175"/>
            </a:xfrm>
            <a:custGeom>
              <a:avLst/>
              <a:gdLst>
                <a:gd name="T0" fmla="*/ 0 w 142"/>
                <a:gd name="T1" fmla="*/ 0 h 175"/>
                <a:gd name="T2" fmla="*/ 142 w 142"/>
                <a:gd name="T3" fmla="*/ 0 h 175"/>
                <a:gd name="T4" fmla="*/ 142 w 142"/>
                <a:gd name="T5" fmla="*/ 5 h 175"/>
                <a:gd name="T6" fmla="*/ 73 w 142"/>
                <a:gd name="T7" fmla="*/ 5 h 175"/>
                <a:gd name="T8" fmla="*/ 73 w 142"/>
                <a:gd name="T9" fmla="*/ 175 h 175"/>
                <a:gd name="T10" fmla="*/ 68 w 142"/>
                <a:gd name="T11" fmla="*/ 175 h 175"/>
                <a:gd name="T12" fmla="*/ 68 w 142"/>
                <a:gd name="T13" fmla="*/ 5 h 175"/>
                <a:gd name="T14" fmla="*/ 0 w 142"/>
                <a:gd name="T15" fmla="*/ 5 h 175"/>
                <a:gd name="T16" fmla="*/ 0 w 142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175">
                  <a:moveTo>
                    <a:pt x="0" y="0"/>
                  </a:moveTo>
                  <a:lnTo>
                    <a:pt x="142" y="0"/>
                  </a:lnTo>
                  <a:lnTo>
                    <a:pt x="142" y="5"/>
                  </a:lnTo>
                  <a:lnTo>
                    <a:pt x="73" y="5"/>
                  </a:lnTo>
                  <a:lnTo>
                    <a:pt x="73" y="175"/>
                  </a:lnTo>
                  <a:lnTo>
                    <a:pt x="68" y="175"/>
                  </a:lnTo>
                  <a:lnTo>
                    <a:pt x="68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4">
              <a:extLst>
                <a:ext uri="{FF2B5EF4-FFF2-40B4-BE49-F238E27FC236}">
                  <a16:creationId xmlns:a16="http://schemas.microsoft.com/office/drawing/2014/main" id="{0E718843-570A-489F-9208-F40344EEB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3" y="1942"/>
              <a:ext cx="130" cy="179"/>
            </a:xfrm>
            <a:custGeom>
              <a:avLst/>
              <a:gdLst>
                <a:gd name="T0" fmla="*/ 0 w 76"/>
                <a:gd name="T1" fmla="*/ 0 h 104"/>
                <a:gd name="T2" fmla="*/ 4 w 76"/>
                <a:gd name="T3" fmla="*/ 0 h 104"/>
                <a:gd name="T4" fmla="*/ 4 w 76"/>
                <a:gd name="T5" fmla="*/ 62 h 104"/>
                <a:gd name="T6" fmla="*/ 12 w 76"/>
                <a:gd name="T7" fmla="*/ 90 h 104"/>
                <a:gd name="T8" fmla="*/ 38 w 76"/>
                <a:gd name="T9" fmla="*/ 100 h 104"/>
                <a:gd name="T10" fmla="*/ 65 w 76"/>
                <a:gd name="T11" fmla="*/ 90 h 104"/>
                <a:gd name="T12" fmla="*/ 73 w 76"/>
                <a:gd name="T13" fmla="*/ 62 h 104"/>
                <a:gd name="T14" fmla="*/ 73 w 76"/>
                <a:gd name="T15" fmla="*/ 0 h 104"/>
                <a:gd name="T16" fmla="*/ 76 w 76"/>
                <a:gd name="T17" fmla="*/ 0 h 104"/>
                <a:gd name="T18" fmla="*/ 76 w 76"/>
                <a:gd name="T19" fmla="*/ 62 h 104"/>
                <a:gd name="T20" fmla="*/ 68 w 76"/>
                <a:gd name="T21" fmla="*/ 92 h 104"/>
                <a:gd name="T22" fmla="*/ 38 w 76"/>
                <a:gd name="T23" fmla="*/ 104 h 104"/>
                <a:gd name="T24" fmla="*/ 9 w 76"/>
                <a:gd name="T25" fmla="*/ 92 h 104"/>
                <a:gd name="T26" fmla="*/ 0 w 76"/>
                <a:gd name="T27" fmla="*/ 62 h 104"/>
                <a:gd name="T28" fmla="*/ 0 w 76"/>
                <a:gd name="T2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104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4" y="74"/>
                    <a:pt x="6" y="83"/>
                    <a:pt x="12" y="90"/>
                  </a:cubicBezTo>
                  <a:cubicBezTo>
                    <a:pt x="17" y="97"/>
                    <a:pt x="26" y="100"/>
                    <a:pt x="38" y="100"/>
                  </a:cubicBezTo>
                  <a:cubicBezTo>
                    <a:pt x="50" y="100"/>
                    <a:pt x="59" y="97"/>
                    <a:pt x="65" y="90"/>
                  </a:cubicBezTo>
                  <a:cubicBezTo>
                    <a:pt x="70" y="83"/>
                    <a:pt x="73" y="74"/>
                    <a:pt x="73" y="62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76" y="75"/>
                    <a:pt x="73" y="85"/>
                    <a:pt x="68" y="92"/>
                  </a:cubicBezTo>
                  <a:cubicBezTo>
                    <a:pt x="61" y="100"/>
                    <a:pt x="52" y="104"/>
                    <a:pt x="38" y="104"/>
                  </a:cubicBezTo>
                  <a:cubicBezTo>
                    <a:pt x="25" y="104"/>
                    <a:pt x="15" y="100"/>
                    <a:pt x="9" y="92"/>
                  </a:cubicBezTo>
                  <a:cubicBezTo>
                    <a:pt x="3" y="85"/>
                    <a:pt x="0" y="75"/>
                    <a:pt x="0" y="6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930613EC-657A-4ACF-8839-DD7D4C834665}"/>
              </a:ext>
            </a:extLst>
          </p:cNvPr>
          <p:cNvCxnSpPr>
            <a:cxnSpLocks/>
            <a:stCxn id="40" idx="36"/>
          </p:cNvCxnSpPr>
          <p:nvPr/>
        </p:nvCxnSpPr>
        <p:spPr>
          <a:xfrm flipH="1" flipV="1">
            <a:off x="4" y="1051700"/>
            <a:ext cx="3122617" cy="55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 descr="文本&#10;&#10;中度可信度描述已自动生成">
            <a:extLst>
              <a:ext uri="{FF2B5EF4-FFF2-40B4-BE49-F238E27FC236}">
                <a16:creationId xmlns:a16="http://schemas.microsoft.com/office/drawing/2014/main" id="{7507CAE9-393E-4CF3-AF6D-5BCED7508E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878"/>
            <a:ext cx="1706880" cy="561122"/>
          </a:xfrm>
          <a:prstGeom prst="rect">
            <a:avLst/>
          </a:prstGeom>
        </p:spPr>
      </p:pic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71921E02-ED09-4AC7-84B0-3B8F2A03B699}"/>
              </a:ext>
            </a:extLst>
          </p:cNvPr>
          <p:cNvCxnSpPr>
            <a:cxnSpLocks/>
            <a:endCxn id="38" idx="27"/>
          </p:cNvCxnSpPr>
          <p:nvPr/>
        </p:nvCxnSpPr>
        <p:spPr>
          <a:xfrm flipH="1">
            <a:off x="6345723" y="1047331"/>
            <a:ext cx="278875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标题 1">
            <a:extLst>
              <a:ext uri="{FF2B5EF4-FFF2-40B4-BE49-F238E27FC236}">
                <a16:creationId xmlns:a16="http://schemas.microsoft.com/office/drawing/2014/main" id="{B75861DB-4DF9-50A4-9A67-12A79B0DB973}"/>
              </a:ext>
            </a:extLst>
          </p:cNvPr>
          <p:cNvSpPr txBox="1">
            <a:spLocks/>
          </p:cNvSpPr>
          <p:nvPr/>
        </p:nvSpPr>
        <p:spPr>
          <a:xfrm>
            <a:off x="2556787" y="3827305"/>
            <a:ext cx="3719746" cy="2101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Q &amp; 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61545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FB9BAE-01A9-CC73-625D-32B06CEB7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Existing work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4352CEA-1B1B-DE58-DBD7-C6DCB535F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p"/>
            </a:pPr>
            <a:r>
              <a:rPr lang="en-US" altLang="zh-CN" dirty="0"/>
              <a:t>Key frame filtering at camera side.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Perform poorly in highly dynamic scenarios!</a:t>
            </a:r>
          </a:p>
          <a:p>
            <a:pPr marL="0" indent="0">
              <a:buNone/>
            </a:pPr>
            <a:endParaRPr lang="en-US" altLang="zh-CN" dirty="0"/>
          </a:p>
          <a:p>
            <a:pPr>
              <a:buFont typeface="Wingdings" panose="05000000000000000000" pitchFamily="2" charset="2"/>
              <a:buChar char="p"/>
            </a:pPr>
            <a:r>
              <a:rPr lang="en-US" altLang="zh-CN" dirty="0"/>
              <a:t>Video compressing based on server feedback.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Depend on guidance from the edge, leading to huge latency!</a:t>
            </a:r>
          </a:p>
          <a:p>
            <a:endParaRPr lang="en-US" altLang="zh-CN" dirty="0"/>
          </a:p>
          <a:p>
            <a:pPr>
              <a:buFont typeface="Wingdings" panose="05000000000000000000" pitchFamily="2" charset="2"/>
              <a:buChar char="p"/>
            </a:pPr>
            <a:r>
              <a:rPr lang="en-US" altLang="zh-CN" dirty="0"/>
              <a:t>Local compressed model assisted video analytics.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Require significant computing power!</a:t>
            </a:r>
          </a:p>
        </p:txBody>
      </p:sp>
    </p:spTree>
    <p:extLst>
      <p:ext uri="{BB962C8B-B14F-4D97-AF65-F5344CB8AC3E}">
        <p14:creationId xmlns:p14="http://schemas.microsoft.com/office/powerpoint/2010/main" val="2060352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0C918E-F2C2-DBA4-A932-FB4E8B602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System Model &amp; Design Goals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ED2BEA-219B-45E1-AD1C-253C2958A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7" y="1235733"/>
            <a:ext cx="8413750" cy="48175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p"/>
            </a:pPr>
            <a:r>
              <a:rPr lang="en-US" altLang="zh-CN" dirty="0"/>
              <a:t>Mobile Agents:</a:t>
            </a:r>
          </a:p>
          <a:p>
            <a:pPr lvl="1"/>
            <a:r>
              <a:rPr lang="en-US" altLang="zh-CN" dirty="0"/>
              <a:t>Demanding video analytics like object detection.</a:t>
            </a:r>
          </a:p>
          <a:p>
            <a:pPr lvl="1"/>
            <a:r>
              <a:rPr lang="en-US" altLang="zh-CN" dirty="0"/>
              <a:t>Basic </a:t>
            </a:r>
            <a:r>
              <a:rPr lang="en-US" altLang="zh-CN" dirty="0" err="1"/>
              <a:t>computility</a:t>
            </a:r>
            <a:r>
              <a:rPr lang="en-US" altLang="zh-CN" dirty="0"/>
              <a:t> for video encoding such as H.264.</a:t>
            </a:r>
          </a:p>
          <a:p>
            <a:pPr>
              <a:buFont typeface="Wingdings" panose="05000000000000000000" pitchFamily="2" charset="2"/>
              <a:buChar char="p"/>
            </a:pPr>
            <a:r>
              <a:rPr lang="en-US" altLang="zh-CN" dirty="0"/>
              <a:t>Edge Server:</a:t>
            </a:r>
          </a:p>
          <a:p>
            <a:pPr lvl="1"/>
            <a:r>
              <a:rPr lang="en-US" altLang="zh-CN" dirty="0" err="1"/>
              <a:t>Computility</a:t>
            </a:r>
            <a:r>
              <a:rPr lang="en-US" altLang="zh-CN" dirty="0"/>
              <a:t> for video decoding and online model inference.</a:t>
            </a:r>
          </a:p>
          <a:p>
            <a:pPr lvl="1"/>
            <a:r>
              <a:rPr lang="en-US" altLang="zh-CN" dirty="0"/>
              <a:t>Returning inference results to mobile agents.</a:t>
            </a:r>
          </a:p>
          <a:p>
            <a:endParaRPr lang="zh-CN" alt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E4327625-BA54-2738-6237-4B5E16097305}"/>
              </a:ext>
            </a:extLst>
          </p:cNvPr>
          <p:cNvGrpSpPr/>
          <p:nvPr/>
        </p:nvGrpSpPr>
        <p:grpSpPr>
          <a:xfrm>
            <a:off x="145096" y="811042"/>
            <a:ext cx="3156043" cy="461665"/>
            <a:chOff x="145096" y="811042"/>
            <a:chExt cx="2071456" cy="486560"/>
          </a:xfrm>
        </p:grpSpPr>
        <p:sp>
          <p:nvSpPr>
            <p:cNvPr id="5" name="object 3">
              <a:extLst>
                <a:ext uri="{FF2B5EF4-FFF2-40B4-BE49-F238E27FC236}">
                  <a16:creationId xmlns:a16="http://schemas.microsoft.com/office/drawing/2014/main" id="{D0245BAC-456D-68FF-95ED-5F2A9DF7E54A}"/>
                </a:ext>
              </a:extLst>
            </p:cNvPr>
            <p:cNvSpPr/>
            <p:nvPr/>
          </p:nvSpPr>
          <p:spPr>
            <a:xfrm>
              <a:off x="145096" y="839856"/>
              <a:ext cx="2071456" cy="434816"/>
            </a:xfrm>
            <a:custGeom>
              <a:avLst/>
              <a:gdLst/>
              <a:ahLst/>
              <a:cxnLst/>
              <a:rect l="l" t="t" r="r" b="b"/>
              <a:pathLst>
                <a:path w="2013585" h="377190">
                  <a:moveTo>
                    <a:pt x="1824991" y="0"/>
                  </a:moveTo>
                  <a:lnTo>
                    <a:pt x="188595" y="0"/>
                  </a:lnTo>
                  <a:lnTo>
                    <a:pt x="138459" y="6736"/>
                  </a:lnTo>
                  <a:lnTo>
                    <a:pt x="93407" y="25748"/>
                  </a:lnTo>
                  <a:lnTo>
                    <a:pt x="55238" y="55238"/>
                  </a:lnTo>
                  <a:lnTo>
                    <a:pt x="25748" y="93408"/>
                  </a:lnTo>
                  <a:lnTo>
                    <a:pt x="6736" y="138459"/>
                  </a:lnTo>
                  <a:lnTo>
                    <a:pt x="0" y="188596"/>
                  </a:lnTo>
                  <a:lnTo>
                    <a:pt x="6736" y="238732"/>
                  </a:lnTo>
                  <a:lnTo>
                    <a:pt x="25748" y="283783"/>
                  </a:lnTo>
                  <a:lnTo>
                    <a:pt x="55238" y="321952"/>
                  </a:lnTo>
                  <a:lnTo>
                    <a:pt x="93407" y="351442"/>
                  </a:lnTo>
                  <a:lnTo>
                    <a:pt x="138459" y="370454"/>
                  </a:lnTo>
                  <a:lnTo>
                    <a:pt x="188595" y="377191"/>
                  </a:lnTo>
                  <a:lnTo>
                    <a:pt x="1824991" y="377191"/>
                  </a:lnTo>
                  <a:lnTo>
                    <a:pt x="1875127" y="370454"/>
                  </a:lnTo>
                  <a:lnTo>
                    <a:pt x="1920179" y="351442"/>
                  </a:lnTo>
                  <a:lnTo>
                    <a:pt x="1958348" y="321952"/>
                  </a:lnTo>
                  <a:lnTo>
                    <a:pt x="1987837" y="283783"/>
                  </a:lnTo>
                  <a:lnTo>
                    <a:pt x="2006849" y="238732"/>
                  </a:lnTo>
                  <a:lnTo>
                    <a:pt x="2013586" y="188596"/>
                  </a:lnTo>
                  <a:lnTo>
                    <a:pt x="2006849" y="138459"/>
                  </a:lnTo>
                  <a:lnTo>
                    <a:pt x="1987837" y="93408"/>
                  </a:lnTo>
                  <a:lnTo>
                    <a:pt x="1958348" y="55238"/>
                  </a:lnTo>
                  <a:lnTo>
                    <a:pt x="1920179" y="25748"/>
                  </a:lnTo>
                  <a:lnTo>
                    <a:pt x="1875127" y="6736"/>
                  </a:lnTo>
                  <a:lnTo>
                    <a:pt x="1824991" y="0"/>
                  </a:lnTo>
                  <a:close/>
                </a:path>
              </a:pathLst>
            </a:custGeom>
            <a:solidFill>
              <a:srgbClr val="262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8AA533F3-C3DD-B777-2722-71671F26D572}"/>
                </a:ext>
              </a:extLst>
            </p:cNvPr>
            <p:cNvSpPr txBox="1"/>
            <p:nvPr/>
          </p:nvSpPr>
          <p:spPr>
            <a:xfrm>
              <a:off x="355603" y="811042"/>
              <a:ext cx="1727198" cy="486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400" kern="0" spc="300" dirty="0">
                  <a:solidFill>
                    <a:schemeClr val="bg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System Model</a:t>
              </a:r>
              <a:endParaRPr kumimoji="0" lang="en-US" altLang="zh-CN" sz="2400" i="0" u="none" strike="noStrike" kern="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52BAF832-D825-E38B-821A-65E5911ECF65}"/>
              </a:ext>
            </a:extLst>
          </p:cNvPr>
          <p:cNvSpPr/>
          <p:nvPr/>
        </p:nvSpPr>
        <p:spPr>
          <a:xfrm>
            <a:off x="1034520" y="4566797"/>
            <a:ext cx="2322499" cy="195406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EE9EB20A-2B8E-A9B2-6470-15ADAB3BF27D}"/>
              </a:ext>
            </a:extLst>
          </p:cNvPr>
          <p:cNvGrpSpPr/>
          <p:nvPr/>
        </p:nvGrpSpPr>
        <p:grpSpPr>
          <a:xfrm>
            <a:off x="2108562" y="5142611"/>
            <a:ext cx="614225" cy="715757"/>
            <a:chOff x="8086958" y="577159"/>
            <a:chExt cx="1018447" cy="1350458"/>
          </a:xfrm>
        </p:grpSpPr>
        <p:sp>
          <p:nvSpPr>
            <p:cNvPr id="39" name="平行四边形 38">
              <a:extLst>
                <a:ext uri="{FF2B5EF4-FFF2-40B4-BE49-F238E27FC236}">
                  <a16:creationId xmlns:a16="http://schemas.microsoft.com/office/drawing/2014/main" id="{6D724FB3-2340-8B87-CC4E-34BDCE2B4DEE}"/>
                </a:ext>
              </a:extLst>
            </p:cNvPr>
            <p:cNvSpPr>
              <a:spLocks/>
            </p:cNvSpPr>
            <p:nvPr/>
          </p:nvSpPr>
          <p:spPr>
            <a:xfrm rot="5400000" flipH="1">
              <a:off x="7901241" y="762876"/>
              <a:ext cx="1148232" cy="776797"/>
            </a:xfrm>
            <a:prstGeom prst="parallelogram">
              <a:avLst>
                <a:gd name="adj" fmla="val 29255"/>
              </a:avLst>
            </a:prstGeom>
            <a:blipFill dpi="0" rotWithShape="0">
              <a:blip r:embed="rId3"/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40" name="平行四边形 39">
              <a:extLst>
                <a:ext uri="{FF2B5EF4-FFF2-40B4-BE49-F238E27FC236}">
                  <a16:creationId xmlns:a16="http://schemas.microsoft.com/office/drawing/2014/main" id="{B5F9A6BC-22E2-A503-E82B-19F3E94EF8E3}"/>
                </a:ext>
              </a:extLst>
            </p:cNvPr>
            <p:cNvSpPr>
              <a:spLocks/>
            </p:cNvSpPr>
            <p:nvPr/>
          </p:nvSpPr>
          <p:spPr>
            <a:xfrm rot="5400000" flipH="1">
              <a:off x="8022065" y="863988"/>
              <a:ext cx="1148233" cy="776798"/>
            </a:xfrm>
            <a:prstGeom prst="parallelogram">
              <a:avLst>
                <a:gd name="adj" fmla="val 26701"/>
              </a:avLst>
            </a:prstGeom>
            <a:blipFill dpi="0" rotWithShape="0">
              <a:blip r:embed="rId4"/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41" name="平行四边形 40">
              <a:extLst>
                <a:ext uri="{FF2B5EF4-FFF2-40B4-BE49-F238E27FC236}">
                  <a16:creationId xmlns:a16="http://schemas.microsoft.com/office/drawing/2014/main" id="{C043F2BD-9B09-329D-EF03-FC4F5B17A303}"/>
                </a:ext>
              </a:extLst>
            </p:cNvPr>
            <p:cNvSpPr>
              <a:spLocks/>
            </p:cNvSpPr>
            <p:nvPr/>
          </p:nvSpPr>
          <p:spPr>
            <a:xfrm rot="5400000" flipH="1">
              <a:off x="8142890" y="965101"/>
              <a:ext cx="1148232" cy="776799"/>
            </a:xfrm>
            <a:prstGeom prst="parallelogram">
              <a:avLst>
                <a:gd name="adj" fmla="val 26779"/>
              </a:avLst>
            </a:prstGeom>
            <a:blipFill dpi="0" rotWithShape="0">
              <a:blip r:embed="rId5"/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61CD73C8-7300-9782-45E6-ABEFF623CF17}"/>
              </a:ext>
            </a:extLst>
          </p:cNvPr>
          <p:cNvSpPr txBox="1"/>
          <p:nvPr/>
        </p:nvSpPr>
        <p:spPr>
          <a:xfrm>
            <a:off x="1278668" y="6142467"/>
            <a:ext cx="22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Mobile Agents</a:t>
            </a:r>
            <a:endParaRPr lang="zh-CN" altLang="en-US" sz="23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1" name="Graphic 5" descr="Car">
            <a:extLst>
              <a:ext uri="{FF2B5EF4-FFF2-40B4-BE49-F238E27FC236}">
                <a16:creationId xmlns:a16="http://schemas.microsoft.com/office/drawing/2014/main" id="{1239A7CA-B9D4-F276-DA13-A5B9353DE3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0235" y="4489482"/>
            <a:ext cx="755427" cy="764798"/>
          </a:xfrm>
          <a:prstGeom prst="rect">
            <a:avLst/>
          </a:prstGeom>
        </p:spPr>
      </p:pic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4E320A70-3FE0-8F01-DC87-A8B5AE1ACC43}"/>
              </a:ext>
            </a:extLst>
          </p:cNvPr>
          <p:cNvSpPr/>
          <p:nvPr/>
        </p:nvSpPr>
        <p:spPr>
          <a:xfrm>
            <a:off x="1187302" y="5233356"/>
            <a:ext cx="473956" cy="449275"/>
          </a:xfrm>
          <a:custGeom>
            <a:avLst/>
            <a:gdLst>
              <a:gd name="connsiteX0" fmla="*/ 108327 w 495307"/>
              <a:gd name="connsiteY0" fmla="*/ 424478 h 463761"/>
              <a:gd name="connsiteX1" fmla="*/ 114279 w 495307"/>
              <a:gd name="connsiteY1" fmla="*/ 424478 h 463761"/>
              <a:gd name="connsiteX2" fmla="*/ 114279 w 495307"/>
              <a:gd name="connsiteY2" fmla="*/ 444715 h 463761"/>
              <a:gd name="connsiteX3" fmla="*/ 127373 w 495307"/>
              <a:gd name="connsiteY3" fmla="*/ 457809 h 463761"/>
              <a:gd name="connsiteX4" fmla="*/ 367835 w 495307"/>
              <a:gd name="connsiteY4" fmla="*/ 457809 h 463761"/>
              <a:gd name="connsiteX5" fmla="*/ 380929 w 495307"/>
              <a:gd name="connsiteY5" fmla="*/ 444715 h 463761"/>
              <a:gd name="connsiteX6" fmla="*/ 380929 w 495307"/>
              <a:gd name="connsiteY6" fmla="*/ 424478 h 463761"/>
              <a:gd name="connsiteX7" fmla="*/ 386881 w 495307"/>
              <a:gd name="connsiteY7" fmla="*/ 424478 h 463761"/>
              <a:gd name="connsiteX8" fmla="*/ 386881 w 495307"/>
              <a:gd name="connsiteY8" fmla="*/ 444715 h 463761"/>
              <a:gd name="connsiteX9" fmla="*/ 367835 w 495307"/>
              <a:gd name="connsiteY9" fmla="*/ 463761 h 463761"/>
              <a:gd name="connsiteX10" fmla="*/ 127373 w 495307"/>
              <a:gd name="connsiteY10" fmla="*/ 463761 h 463761"/>
              <a:gd name="connsiteX11" fmla="*/ 108327 w 495307"/>
              <a:gd name="connsiteY11" fmla="*/ 444715 h 463761"/>
              <a:gd name="connsiteX12" fmla="*/ 114279 w 495307"/>
              <a:gd name="connsiteY12" fmla="*/ 418526 h 463761"/>
              <a:gd name="connsiteX13" fmla="*/ 380929 w 495307"/>
              <a:gd name="connsiteY13" fmla="*/ 418526 h 463761"/>
              <a:gd name="connsiteX14" fmla="*/ 380929 w 495307"/>
              <a:gd name="connsiteY14" fmla="*/ 424478 h 463761"/>
              <a:gd name="connsiteX15" fmla="*/ 374977 w 495307"/>
              <a:gd name="connsiteY15" fmla="*/ 424478 h 463761"/>
              <a:gd name="connsiteX16" fmla="*/ 374977 w 495307"/>
              <a:gd name="connsiteY16" fmla="*/ 444715 h 463761"/>
              <a:gd name="connsiteX17" fmla="*/ 367835 w 495307"/>
              <a:gd name="connsiteY17" fmla="*/ 451857 h 463761"/>
              <a:gd name="connsiteX18" fmla="*/ 127373 w 495307"/>
              <a:gd name="connsiteY18" fmla="*/ 451857 h 463761"/>
              <a:gd name="connsiteX19" fmla="*/ 120231 w 495307"/>
              <a:gd name="connsiteY19" fmla="*/ 444715 h 463761"/>
              <a:gd name="connsiteX20" fmla="*/ 120231 w 495307"/>
              <a:gd name="connsiteY20" fmla="*/ 424478 h 463761"/>
              <a:gd name="connsiteX21" fmla="*/ 114279 w 495307"/>
              <a:gd name="connsiteY21" fmla="*/ 424478 h 463761"/>
              <a:gd name="connsiteX22" fmla="*/ 337481 w 495307"/>
              <a:gd name="connsiteY22" fmla="*/ 359006 h 463761"/>
              <a:gd name="connsiteX23" fmla="*/ 348193 w 495307"/>
              <a:gd name="connsiteY23" fmla="*/ 359006 h 463761"/>
              <a:gd name="connsiteX24" fmla="*/ 342837 w 495307"/>
              <a:gd name="connsiteY24" fmla="*/ 364362 h 463761"/>
              <a:gd name="connsiteX25" fmla="*/ 289865 w 495307"/>
              <a:gd name="connsiteY25" fmla="*/ 359006 h 463761"/>
              <a:gd name="connsiteX26" fmla="*/ 300577 w 495307"/>
              <a:gd name="connsiteY26" fmla="*/ 359006 h 463761"/>
              <a:gd name="connsiteX27" fmla="*/ 295221 w 495307"/>
              <a:gd name="connsiteY27" fmla="*/ 364362 h 463761"/>
              <a:gd name="connsiteX28" fmla="*/ 242248 w 495307"/>
              <a:gd name="connsiteY28" fmla="*/ 359006 h 463761"/>
              <a:gd name="connsiteX29" fmla="*/ 252961 w 495307"/>
              <a:gd name="connsiteY29" fmla="*/ 359006 h 463761"/>
              <a:gd name="connsiteX30" fmla="*/ 247604 w 495307"/>
              <a:gd name="connsiteY30" fmla="*/ 364362 h 463761"/>
              <a:gd name="connsiteX31" fmla="*/ 194632 w 495307"/>
              <a:gd name="connsiteY31" fmla="*/ 359006 h 463761"/>
              <a:gd name="connsiteX32" fmla="*/ 205344 w 495307"/>
              <a:gd name="connsiteY32" fmla="*/ 359006 h 463761"/>
              <a:gd name="connsiteX33" fmla="*/ 199988 w 495307"/>
              <a:gd name="connsiteY33" fmla="*/ 364362 h 463761"/>
              <a:gd name="connsiteX34" fmla="*/ 147016 w 495307"/>
              <a:gd name="connsiteY34" fmla="*/ 359006 h 463761"/>
              <a:gd name="connsiteX35" fmla="*/ 157728 w 495307"/>
              <a:gd name="connsiteY35" fmla="*/ 359006 h 463761"/>
              <a:gd name="connsiteX36" fmla="*/ 152372 w 495307"/>
              <a:gd name="connsiteY36" fmla="*/ 364362 h 463761"/>
              <a:gd name="connsiteX37" fmla="*/ 301173 w 495307"/>
              <a:gd name="connsiteY37" fmla="*/ 353040 h 463761"/>
              <a:gd name="connsiteX38" fmla="*/ 336885 w 495307"/>
              <a:gd name="connsiteY38" fmla="*/ 353040 h 463761"/>
              <a:gd name="connsiteX39" fmla="*/ 336885 w 495307"/>
              <a:gd name="connsiteY39" fmla="*/ 358410 h 463761"/>
              <a:gd name="connsiteX40" fmla="*/ 337481 w 495307"/>
              <a:gd name="connsiteY40" fmla="*/ 359006 h 463761"/>
              <a:gd name="connsiteX41" fmla="*/ 300577 w 495307"/>
              <a:gd name="connsiteY41" fmla="*/ 359006 h 463761"/>
              <a:gd name="connsiteX42" fmla="*/ 301173 w 495307"/>
              <a:gd name="connsiteY42" fmla="*/ 358410 h 463761"/>
              <a:gd name="connsiteX43" fmla="*/ 253557 w 495307"/>
              <a:gd name="connsiteY43" fmla="*/ 353040 h 463761"/>
              <a:gd name="connsiteX44" fmla="*/ 289269 w 495307"/>
              <a:gd name="connsiteY44" fmla="*/ 353040 h 463761"/>
              <a:gd name="connsiteX45" fmla="*/ 289269 w 495307"/>
              <a:gd name="connsiteY45" fmla="*/ 358410 h 463761"/>
              <a:gd name="connsiteX46" fmla="*/ 289865 w 495307"/>
              <a:gd name="connsiteY46" fmla="*/ 359006 h 463761"/>
              <a:gd name="connsiteX47" fmla="*/ 252961 w 495307"/>
              <a:gd name="connsiteY47" fmla="*/ 359006 h 463761"/>
              <a:gd name="connsiteX48" fmla="*/ 253557 w 495307"/>
              <a:gd name="connsiteY48" fmla="*/ 358410 h 463761"/>
              <a:gd name="connsiteX49" fmla="*/ 205940 w 495307"/>
              <a:gd name="connsiteY49" fmla="*/ 353040 h 463761"/>
              <a:gd name="connsiteX50" fmla="*/ 241652 w 495307"/>
              <a:gd name="connsiteY50" fmla="*/ 353040 h 463761"/>
              <a:gd name="connsiteX51" fmla="*/ 241652 w 495307"/>
              <a:gd name="connsiteY51" fmla="*/ 358410 h 463761"/>
              <a:gd name="connsiteX52" fmla="*/ 242248 w 495307"/>
              <a:gd name="connsiteY52" fmla="*/ 359006 h 463761"/>
              <a:gd name="connsiteX53" fmla="*/ 205344 w 495307"/>
              <a:gd name="connsiteY53" fmla="*/ 359006 h 463761"/>
              <a:gd name="connsiteX54" fmla="*/ 205940 w 495307"/>
              <a:gd name="connsiteY54" fmla="*/ 358410 h 463761"/>
              <a:gd name="connsiteX55" fmla="*/ 158324 w 495307"/>
              <a:gd name="connsiteY55" fmla="*/ 353040 h 463761"/>
              <a:gd name="connsiteX56" fmla="*/ 194036 w 495307"/>
              <a:gd name="connsiteY56" fmla="*/ 353040 h 463761"/>
              <a:gd name="connsiteX57" fmla="*/ 194036 w 495307"/>
              <a:gd name="connsiteY57" fmla="*/ 358410 h 463761"/>
              <a:gd name="connsiteX58" fmla="*/ 194632 w 495307"/>
              <a:gd name="connsiteY58" fmla="*/ 359006 h 463761"/>
              <a:gd name="connsiteX59" fmla="*/ 157728 w 495307"/>
              <a:gd name="connsiteY59" fmla="*/ 359006 h 463761"/>
              <a:gd name="connsiteX60" fmla="*/ 158324 w 495307"/>
              <a:gd name="connsiteY60" fmla="*/ 358410 h 463761"/>
              <a:gd name="connsiteX61" fmla="*/ 336885 w 495307"/>
              <a:gd name="connsiteY61" fmla="*/ 289877 h 463761"/>
              <a:gd name="connsiteX62" fmla="*/ 348789 w 495307"/>
              <a:gd name="connsiteY62" fmla="*/ 289877 h 463761"/>
              <a:gd name="connsiteX63" fmla="*/ 348789 w 495307"/>
              <a:gd name="connsiteY63" fmla="*/ 353040 h 463761"/>
              <a:gd name="connsiteX64" fmla="*/ 336885 w 495307"/>
              <a:gd name="connsiteY64" fmla="*/ 353040 h 463761"/>
              <a:gd name="connsiteX65" fmla="*/ 289269 w 495307"/>
              <a:gd name="connsiteY65" fmla="*/ 289877 h 463761"/>
              <a:gd name="connsiteX66" fmla="*/ 301173 w 495307"/>
              <a:gd name="connsiteY66" fmla="*/ 289877 h 463761"/>
              <a:gd name="connsiteX67" fmla="*/ 301173 w 495307"/>
              <a:gd name="connsiteY67" fmla="*/ 353040 h 463761"/>
              <a:gd name="connsiteX68" fmla="*/ 289269 w 495307"/>
              <a:gd name="connsiteY68" fmla="*/ 353040 h 463761"/>
              <a:gd name="connsiteX69" fmla="*/ 241652 w 495307"/>
              <a:gd name="connsiteY69" fmla="*/ 289877 h 463761"/>
              <a:gd name="connsiteX70" fmla="*/ 253557 w 495307"/>
              <a:gd name="connsiteY70" fmla="*/ 289877 h 463761"/>
              <a:gd name="connsiteX71" fmla="*/ 253557 w 495307"/>
              <a:gd name="connsiteY71" fmla="*/ 353040 h 463761"/>
              <a:gd name="connsiteX72" fmla="*/ 241652 w 495307"/>
              <a:gd name="connsiteY72" fmla="*/ 353040 h 463761"/>
              <a:gd name="connsiteX73" fmla="*/ 194036 w 495307"/>
              <a:gd name="connsiteY73" fmla="*/ 289877 h 463761"/>
              <a:gd name="connsiteX74" fmla="*/ 205940 w 495307"/>
              <a:gd name="connsiteY74" fmla="*/ 289877 h 463761"/>
              <a:gd name="connsiteX75" fmla="*/ 205940 w 495307"/>
              <a:gd name="connsiteY75" fmla="*/ 353040 h 463761"/>
              <a:gd name="connsiteX76" fmla="*/ 194036 w 495307"/>
              <a:gd name="connsiteY76" fmla="*/ 353040 h 463761"/>
              <a:gd name="connsiteX77" fmla="*/ 146420 w 495307"/>
              <a:gd name="connsiteY77" fmla="*/ 289877 h 463761"/>
              <a:gd name="connsiteX78" fmla="*/ 158324 w 495307"/>
              <a:gd name="connsiteY78" fmla="*/ 289877 h 463761"/>
              <a:gd name="connsiteX79" fmla="*/ 158324 w 495307"/>
              <a:gd name="connsiteY79" fmla="*/ 353040 h 463761"/>
              <a:gd name="connsiteX80" fmla="*/ 146420 w 495307"/>
              <a:gd name="connsiteY80" fmla="*/ 353040 h 463761"/>
              <a:gd name="connsiteX81" fmla="*/ 348095 w 495307"/>
              <a:gd name="connsiteY81" fmla="*/ 283911 h 463761"/>
              <a:gd name="connsiteX82" fmla="*/ 382119 w 495307"/>
              <a:gd name="connsiteY82" fmla="*/ 283911 h 463761"/>
              <a:gd name="connsiteX83" fmla="*/ 382119 w 495307"/>
              <a:gd name="connsiteY83" fmla="*/ 359006 h 463761"/>
              <a:gd name="connsiteX84" fmla="*/ 348193 w 495307"/>
              <a:gd name="connsiteY84" fmla="*/ 359006 h 463761"/>
              <a:gd name="connsiteX85" fmla="*/ 348789 w 495307"/>
              <a:gd name="connsiteY85" fmla="*/ 358410 h 463761"/>
              <a:gd name="connsiteX86" fmla="*/ 348789 w 495307"/>
              <a:gd name="connsiteY86" fmla="*/ 353040 h 463761"/>
              <a:gd name="connsiteX87" fmla="*/ 369025 w 495307"/>
              <a:gd name="connsiteY87" fmla="*/ 353040 h 463761"/>
              <a:gd name="connsiteX88" fmla="*/ 376167 w 495307"/>
              <a:gd name="connsiteY88" fmla="*/ 345890 h 463761"/>
              <a:gd name="connsiteX89" fmla="*/ 376167 w 495307"/>
              <a:gd name="connsiteY89" fmla="*/ 297027 h 463761"/>
              <a:gd name="connsiteX90" fmla="*/ 369025 w 495307"/>
              <a:gd name="connsiteY90" fmla="*/ 289877 h 463761"/>
              <a:gd name="connsiteX91" fmla="*/ 348789 w 495307"/>
              <a:gd name="connsiteY91" fmla="*/ 289877 h 463761"/>
              <a:gd name="connsiteX92" fmla="*/ 348789 w 495307"/>
              <a:gd name="connsiteY92" fmla="*/ 284605 h 463761"/>
              <a:gd name="connsiteX93" fmla="*/ 300479 w 495307"/>
              <a:gd name="connsiteY93" fmla="*/ 283911 h 463761"/>
              <a:gd name="connsiteX94" fmla="*/ 337579 w 495307"/>
              <a:gd name="connsiteY94" fmla="*/ 283911 h 463761"/>
              <a:gd name="connsiteX95" fmla="*/ 336885 w 495307"/>
              <a:gd name="connsiteY95" fmla="*/ 284605 h 463761"/>
              <a:gd name="connsiteX96" fmla="*/ 336885 w 495307"/>
              <a:gd name="connsiteY96" fmla="*/ 289877 h 463761"/>
              <a:gd name="connsiteX97" fmla="*/ 301173 w 495307"/>
              <a:gd name="connsiteY97" fmla="*/ 289877 h 463761"/>
              <a:gd name="connsiteX98" fmla="*/ 301173 w 495307"/>
              <a:gd name="connsiteY98" fmla="*/ 284605 h 463761"/>
              <a:gd name="connsiteX99" fmla="*/ 252863 w 495307"/>
              <a:gd name="connsiteY99" fmla="*/ 283911 h 463761"/>
              <a:gd name="connsiteX100" fmla="*/ 289963 w 495307"/>
              <a:gd name="connsiteY100" fmla="*/ 283911 h 463761"/>
              <a:gd name="connsiteX101" fmla="*/ 289269 w 495307"/>
              <a:gd name="connsiteY101" fmla="*/ 284605 h 463761"/>
              <a:gd name="connsiteX102" fmla="*/ 289269 w 495307"/>
              <a:gd name="connsiteY102" fmla="*/ 289877 h 463761"/>
              <a:gd name="connsiteX103" fmla="*/ 253557 w 495307"/>
              <a:gd name="connsiteY103" fmla="*/ 289877 h 463761"/>
              <a:gd name="connsiteX104" fmla="*/ 253557 w 495307"/>
              <a:gd name="connsiteY104" fmla="*/ 284605 h 463761"/>
              <a:gd name="connsiteX105" fmla="*/ 205246 w 495307"/>
              <a:gd name="connsiteY105" fmla="*/ 283911 h 463761"/>
              <a:gd name="connsiteX106" fmla="*/ 242346 w 495307"/>
              <a:gd name="connsiteY106" fmla="*/ 283911 h 463761"/>
              <a:gd name="connsiteX107" fmla="*/ 241652 w 495307"/>
              <a:gd name="connsiteY107" fmla="*/ 284605 h 463761"/>
              <a:gd name="connsiteX108" fmla="*/ 241652 w 495307"/>
              <a:gd name="connsiteY108" fmla="*/ 289877 h 463761"/>
              <a:gd name="connsiteX109" fmla="*/ 205940 w 495307"/>
              <a:gd name="connsiteY109" fmla="*/ 289877 h 463761"/>
              <a:gd name="connsiteX110" fmla="*/ 205940 w 495307"/>
              <a:gd name="connsiteY110" fmla="*/ 284605 h 463761"/>
              <a:gd name="connsiteX111" fmla="*/ 157630 w 495307"/>
              <a:gd name="connsiteY111" fmla="*/ 283911 h 463761"/>
              <a:gd name="connsiteX112" fmla="*/ 194730 w 495307"/>
              <a:gd name="connsiteY112" fmla="*/ 283911 h 463761"/>
              <a:gd name="connsiteX113" fmla="*/ 194036 w 495307"/>
              <a:gd name="connsiteY113" fmla="*/ 284605 h 463761"/>
              <a:gd name="connsiteX114" fmla="*/ 194036 w 495307"/>
              <a:gd name="connsiteY114" fmla="*/ 289877 h 463761"/>
              <a:gd name="connsiteX115" fmla="*/ 158324 w 495307"/>
              <a:gd name="connsiteY115" fmla="*/ 289877 h 463761"/>
              <a:gd name="connsiteX116" fmla="*/ 158324 w 495307"/>
              <a:gd name="connsiteY116" fmla="*/ 284605 h 463761"/>
              <a:gd name="connsiteX117" fmla="*/ 113088 w 495307"/>
              <a:gd name="connsiteY117" fmla="*/ 283911 h 463761"/>
              <a:gd name="connsiteX118" fmla="*/ 147114 w 495307"/>
              <a:gd name="connsiteY118" fmla="*/ 283911 h 463761"/>
              <a:gd name="connsiteX119" fmla="*/ 146420 w 495307"/>
              <a:gd name="connsiteY119" fmla="*/ 284605 h 463761"/>
              <a:gd name="connsiteX120" fmla="*/ 146420 w 495307"/>
              <a:gd name="connsiteY120" fmla="*/ 289877 h 463761"/>
              <a:gd name="connsiteX121" fmla="*/ 126182 w 495307"/>
              <a:gd name="connsiteY121" fmla="*/ 289877 h 463761"/>
              <a:gd name="connsiteX122" fmla="*/ 119040 w 495307"/>
              <a:gd name="connsiteY122" fmla="*/ 297027 h 463761"/>
              <a:gd name="connsiteX123" fmla="*/ 119040 w 495307"/>
              <a:gd name="connsiteY123" fmla="*/ 345890 h 463761"/>
              <a:gd name="connsiteX124" fmla="*/ 126182 w 495307"/>
              <a:gd name="connsiteY124" fmla="*/ 353040 h 463761"/>
              <a:gd name="connsiteX125" fmla="*/ 146420 w 495307"/>
              <a:gd name="connsiteY125" fmla="*/ 353040 h 463761"/>
              <a:gd name="connsiteX126" fmla="*/ 146420 w 495307"/>
              <a:gd name="connsiteY126" fmla="*/ 358410 h 463761"/>
              <a:gd name="connsiteX127" fmla="*/ 147016 w 495307"/>
              <a:gd name="connsiteY127" fmla="*/ 359006 h 463761"/>
              <a:gd name="connsiteX128" fmla="*/ 113088 w 495307"/>
              <a:gd name="connsiteY128" fmla="*/ 359006 h 463761"/>
              <a:gd name="connsiteX129" fmla="*/ 342837 w 495307"/>
              <a:gd name="connsiteY129" fmla="*/ 278653 h 463761"/>
              <a:gd name="connsiteX130" fmla="*/ 348095 w 495307"/>
              <a:gd name="connsiteY130" fmla="*/ 283911 h 463761"/>
              <a:gd name="connsiteX131" fmla="*/ 337579 w 495307"/>
              <a:gd name="connsiteY131" fmla="*/ 283911 h 463761"/>
              <a:gd name="connsiteX132" fmla="*/ 295221 w 495307"/>
              <a:gd name="connsiteY132" fmla="*/ 278653 h 463761"/>
              <a:gd name="connsiteX133" fmla="*/ 300479 w 495307"/>
              <a:gd name="connsiteY133" fmla="*/ 283911 h 463761"/>
              <a:gd name="connsiteX134" fmla="*/ 289963 w 495307"/>
              <a:gd name="connsiteY134" fmla="*/ 283911 h 463761"/>
              <a:gd name="connsiteX135" fmla="*/ 247604 w 495307"/>
              <a:gd name="connsiteY135" fmla="*/ 278653 h 463761"/>
              <a:gd name="connsiteX136" fmla="*/ 252863 w 495307"/>
              <a:gd name="connsiteY136" fmla="*/ 283911 h 463761"/>
              <a:gd name="connsiteX137" fmla="*/ 242346 w 495307"/>
              <a:gd name="connsiteY137" fmla="*/ 283911 h 463761"/>
              <a:gd name="connsiteX138" fmla="*/ 199988 w 495307"/>
              <a:gd name="connsiteY138" fmla="*/ 278653 h 463761"/>
              <a:gd name="connsiteX139" fmla="*/ 205246 w 495307"/>
              <a:gd name="connsiteY139" fmla="*/ 283911 h 463761"/>
              <a:gd name="connsiteX140" fmla="*/ 194730 w 495307"/>
              <a:gd name="connsiteY140" fmla="*/ 283911 h 463761"/>
              <a:gd name="connsiteX141" fmla="*/ 152372 w 495307"/>
              <a:gd name="connsiteY141" fmla="*/ 278653 h 463761"/>
              <a:gd name="connsiteX142" fmla="*/ 157630 w 495307"/>
              <a:gd name="connsiteY142" fmla="*/ 283911 h 463761"/>
              <a:gd name="connsiteX143" fmla="*/ 147114 w 495307"/>
              <a:gd name="connsiteY143" fmla="*/ 283911 h 463761"/>
              <a:gd name="connsiteX144" fmla="*/ 126182 w 495307"/>
              <a:gd name="connsiteY144" fmla="*/ 277959 h 463761"/>
              <a:gd name="connsiteX145" fmla="*/ 107136 w 495307"/>
              <a:gd name="connsiteY145" fmla="*/ 297027 h 463761"/>
              <a:gd name="connsiteX146" fmla="*/ 107136 w 495307"/>
              <a:gd name="connsiteY146" fmla="*/ 345890 h 463761"/>
              <a:gd name="connsiteX147" fmla="*/ 126182 w 495307"/>
              <a:gd name="connsiteY147" fmla="*/ 364958 h 463761"/>
              <a:gd name="connsiteX148" fmla="*/ 369025 w 495307"/>
              <a:gd name="connsiteY148" fmla="*/ 364958 h 463761"/>
              <a:gd name="connsiteX149" fmla="*/ 388071 w 495307"/>
              <a:gd name="connsiteY149" fmla="*/ 345890 h 463761"/>
              <a:gd name="connsiteX150" fmla="*/ 388071 w 495307"/>
              <a:gd name="connsiteY150" fmla="*/ 297027 h 463761"/>
              <a:gd name="connsiteX151" fmla="*/ 369025 w 495307"/>
              <a:gd name="connsiteY151" fmla="*/ 277959 h 463761"/>
              <a:gd name="connsiteX152" fmla="*/ 471450 w 495307"/>
              <a:gd name="connsiteY152" fmla="*/ 176783 h 463761"/>
              <a:gd name="connsiteX153" fmla="*/ 483378 w 495307"/>
              <a:gd name="connsiteY153" fmla="*/ 188696 h 463761"/>
              <a:gd name="connsiteX154" fmla="*/ 483378 w 495307"/>
              <a:gd name="connsiteY154" fmla="*/ 283994 h 463761"/>
              <a:gd name="connsiteX155" fmla="*/ 471450 w 495307"/>
              <a:gd name="connsiteY155" fmla="*/ 295907 h 463761"/>
              <a:gd name="connsiteX156" fmla="*/ 459521 w 495307"/>
              <a:gd name="connsiteY156" fmla="*/ 283994 h 463761"/>
              <a:gd name="connsiteX157" fmla="*/ 459521 w 495307"/>
              <a:gd name="connsiteY157" fmla="*/ 188696 h 463761"/>
              <a:gd name="connsiteX158" fmla="*/ 471450 w 495307"/>
              <a:gd name="connsiteY158" fmla="*/ 176783 h 463761"/>
              <a:gd name="connsiteX159" fmla="*/ 23808 w 495307"/>
              <a:gd name="connsiteY159" fmla="*/ 176783 h 463761"/>
              <a:gd name="connsiteX160" fmla="*/ 35712 w 495307"/>
              <a:gd name="connsiteY160" fmla="*/ 188696 h 463761"/>
              <a:gd name="connsiteX161" fmla="*/ 35712 w 495307"/>
              <a:gd name="connsiteY161" fmla="*/ 283994 h 463761"/>
              <a:gd name="connsiteX162" fmla="*/ 23808 w 495307"/>
              <a:gd name="connsiteY162" fmla="*/ 295907 h 463761"/>
              <a:gd name="connsiteX163" fmla="*/ 11904 w 495307"/>
              <a:gd name="connsiteY163" fmla="*/ 283994 h 463761"/>
              <a:gd name="connsiteX164" fmla="*/ 11904 w 495307"/>
              <a:gd name="connsiteY164" fmla="*/ 188696 h 463761"/>
              <a:gd name="connsiteX165" fmla="*/ 23808 w 495307"/>
              <a:gd name="connsiteY165" fmla="*/ 176783 h 463761"/>
              <a:gd name="connsiteX166" fmla="*/ 471450 w 495307"/>
              <a:gd name="connsiteY166" fmla="*/ 170823 h 463761"/>
              <a:gd name="connsiteX167" fmla="*/ 453544 w 495307"/>
              <a:gd name="connsiteY167" fmla="*/ 188679 h 463761"/>
              <a:gd name="connsiteX168" fmla="*/ 453544 w 495307"/>
              <a:gd name="connsiteY168" fmla="*/ 283911 h 463761"/>
              <a:gd name="connsiteX169" fmla="*/ 471450 w 495307"/>
              <a:gd name="connsiteY169" fmla="*/ 301767 h 463761"/>
              <a:gd name="connsiteX170" fmla="*/ 489355 w 495307"/>
              <a:gd name="connsiteY170" fmla="*/ 283911 h 463761"/>
              <a:gd name="connsiteX171" fmla="*/ 489355 w 495307"/>
              <a:gd name="connsiteY171" fmla="*/ 188679 h 463761"/>
              <a:gd name="connsiteX172" fmla="*/ 471450 w 495307"/>
              <a:gd name="connsiteY172" fmla="*/ 170823 h 463761"/>
              <a:gd name="connsiteX173" fmla="*/ 23808 w 495307"/>
              <a:gd name="connsiteY173" fmla="*/ 170823 h 463761"/>
              <a:gd name="connsiteX174" fmla="*/ 5952 w 495307"/>
              <a:gd name="connsiteY174" fmla="*/ 188679 h 463761"/>
              <a:gd name="connsiteX175" fmla="*/ 5952 w 495307"/>
              <a:gd name="connsiteY175" fmla="*/ 283911 h 463761"/>
              <a:gd name="connsiteX176" fmla="*/ 23808 w 495307"/>
              <a:gd name="connsiteY176" fmla="*/ 301767 h 463761"/>
              <a:gd name="connsiteX177" fmla="*/ 41664 w 495307"/>
              <a:gd name="connsiteY177" fmla="*/ 283911 h 463761"/>
              <a:gd name="connsiteX178" fmla="*/ 41664 w 495307"/>
              <a:gd name="connsiteY178" fmla="*/ 188679 h 463761"/>
              <a:gd name="connsiteX179" fmla="*/ 23808 w 495307"/>
              <a:gd name="connsiteY179" fmla="*/ 170823 h 463761"/>
              <a:gd name="connsiteX180" fmla="*/ 471450 w 495307"/>
              <a:gd name="connsiteY180" fmla="*/ 164871 h 463761"/>
              <a:gd name="connsiteX181" fmla="*/ 495307 w 495307"/>
              <a:gd name="connsiteY181" fmla="*/ 188696 h 463761"/>
              <a:gd name="connsiteX182" fmla="*/ 495307 w 495307"/>
              <a:gd name="connsiteY182" fmla="*/ 283994 h 463761"/>
              <a:gd name="connsiteX183" fmla="*/ 471450 w 495307"/>
              <a:gd name="connsiteY183" fmla="*/ 307819 h 463761"/>
              <a:gd name="connsiteX184" fmla="*/ 447592 w 495307"/>
              <a:gd name="connsiteY184" fmla="*/ 283994 h 463761"/>
              <a:gd name="connsiteX185" fmla="*/ 447592 w 495307"/>
              <a:gd name="connsiteY185" fmla="*/ 188696 h 463761"/>
              <a:gd name="connsiteX186" fmla="*/ 471450 w 495307"/>
              <a:gd name="connsiteY186" fmla="*/ 164871 h 463761"/>
              <a:gd name="connsiteX187" fmla="*/ 23808 w 495307"/>
              <a:gd name="connsiteY187" fmla="*/ 164871 h 463761"/>
              <a:gd name="connsiteX188" fmla="*/ 47616 w 495307"/>
              <a:gd name="connsiteY188" fmla="*/ 188696 h 463761"/>
              <a:gd name="connsiteX189" fmla="*/ 47616 w 495307"/>
              <a:gd name="connsiteY189" fmla="*/ 283994 h 463761"/>
              <a:gd name="connsiteX190" fmla="*/ 23808 w 495307"/>
              <a:gd name="connsiteY190" fmla="*/ 307819 h 463761"/>
              <a:gd name="connsiteX191" fmla="*/ 0 w 495307"/>
              <a:gd name="connsiteY191" fmla="*/ 283994 h 463761"/>
              <a:gd name="connsiteX192" fmla="*/ 0 w 495307"/>
              <a:gd name="connsiteY192" fmla="*/ 188696 h 463761"/>
              <a:gd name="connsiteX193" fmla="*/ 23808 w 495307"/>
              <a:gd name="connsiteY193" fmla="*/ 164871 h 463761"/>
              <a:gd name="connsiteX194" fmla="*/ 334515 w 495307"/>
              <a:gd name="connsiteY194" fmla="*/ 135119 h 463761"/>
              <a:gd name="connsiteX195" fmla="*/ 292860 w 495307"/>
              <a:gd name="connsiteY195" fmla="*/ 176811 h 463761"/>
              <a:gd name="connsiteX196" fmla="*/ 318567 w 495307"/>
              <a:gd name="connsiteY196" fmla="*/ 215311 h 463761"/>
              <a:gd name="connsiteX197" fmla="*/ 363983 w 495307"/>
              <a:gd name="connsiteY197" fmla="*/ 206306 h 463761"/>
              <a:gd name="connsiteX198" fmla="*/ 372981 w 495307"/>
              <a:gd name="connsiteY198" fmla="*/ 160849 h 463761"/>
              <a:gd name="connsiteX199" fmla="*/ 334515 w 495307"/>
              <a:gd name="connsiteY199" fmla="*/ 135119 h 463761"/>
              <a:gd name="connsiteX200" fmla="*/ 160716 w 495307"/>
              <a:gd name="connsiteY200" fmla="*/ 135119 h 463761"/>
              <a:gd name="connsiteX201" fmla="*/ 119061 w 495307"/>
              <a:gd name="connsiteY201" fmla="*/ 176811 h 463761"/>
              <a:gd name="connsiteX202" fmla="*/ 144768 w 495307"/>
              <a:gd name="connsiteY202" fmla="*/ 215311 h 463761"/>
              <a:gd name="connsiteX203" fmla="*/ 190184 w 495307"/>
              <a:gd name="connsiteY203" fmla="*/ 206306 h 463761"/>
              <a:gd name="connsiteX204" fmla="*/ 199182 w 495307"/>
              <a:gd name="connsiteY204" fmla="*/ 160849 h 463761"/>
              <a:gd name="connsiteX205" fmla="*/ 160716 w 495307"/>
              <a:gd name="connsiteY205" fmla="*/ 135119 h 463761"/>
              <a:gd name="connsiteX206" fmla="*/ 325214 w 495307"/>
              <a:gd name="connsiteY206" fmla="*/ 130062 h 463761"/>
              <a:gd name="connsiteX207" fmla="*/ 352738 w 495307"/>
              <a:gd name="connsiteY207" fmla="*/ 132770 h 463761"/>
              <a:gd name="connsiteX208" fmla="*/ 382120 w 495307"/>
              <a:gd name="connsiteY208" fmla="*/ 176771 h 463761"/>
              <a:gd name="connsiteX209" fmla="*/ 334500 w 495307"/>
              <a:gd name="connsiteY209" fmla="*/ 224391 h 463761"/>
              <a:gd name="connsiteX210" fmla="*/ 290499 w 495307"/>
              <a:gd name="connsiteY210" fmla="*/ 195009 h 463761"/>
              <a:gd name="connsiteX211" fmla="*/ 300833 w 495307"/>
              <a:gd name="connsiteY211" fmla="*/ 143104 h 463761"/>
              <a:gd name="connsiteX212" fmla="*/ 325214 w 495307"/>
              <a:gd name="connsiteY212" fmla="*/ 130062 h 463761"/>
              <a:gd name="connsiteX213" fmla="*/ 151415 w 495307"/>
              <a:gd name="connsiteY213" fmla="*/ 130062 h 463761"/>
              <a:gd name="connsiteX214" fmla="*/ 178939 w 495307"/>
              <a:gd name="connsiteY214" fmla="*/ 132770 h 463761"/>
              <a:gd name="connsiteX215" fmla="*/ 208321 w 495307"/>
              <a:gd name="connsiteY215" fmla="*/ 176771 h 463761"/>
              <a:gd name="connsiteX216" fmla="*/ 160701 w 495307"/>
              <a:gd name="connsiteY216" fmla="*/ 224391 h 463761"/>
              <a:gd name="connsiteX217" fmla="*/ 116700 w 495307"/>
              <a:gd name="connsiteY217" fmla="*/ 195009 h 463761"/>
              <a:gd name="connsiteX218" fmla="*/ 127034 w 495307"/>
              <a:gd name="connsiteY218" fmla="*/ 143104 h 463761"/>
              <a:gd name="connsiteX219" fmla="*/ 151415 w 495307"/>
              <a:gd name="connsiteY219" fmla="*/ 130062 h 463761"/>
              <a:gd name="connsiteX220" fmla="*/ 334515 w 495307"/>
              <a:gd name="connsiteY220" fmla="*/ 123207 h 463761"/>
              <a:gd name="connsiteX221" fmla="*/ 285052 w 495307"/>
              <a:gd name="connsiteY221" fmla="*/ 156275 h 463761"/>
              <a:gd name="connsiteX222" fmla="*/ 296668 w 495307"/>
              <a:gd name="connsiteY222" fmla="*/ 214692 h 463761"/>
              <a:gd name="connsiteX223" fmla="*/ 355033 w 495307"/>
              <a:gd name="connsiteY223" fmla="*/ 226318 h 463761"/>
              <a:gd name="connsiteX224" fmla="*/ 388072 w 495307"/>
              <a:gd name="connsiteY224" fmla="*/ 176811 h 463761"/>
              <a:gd name="connsiteX225" fmla="*/ 334515 w 495307"/>
              <a:gd name="connsiteY225" fmla="*/ 123207 h 463761"/>
              <a:gd name="connsiteX226" fmla="*/ 160716 w 495307"/>
              <a:gd name="connsiteY226" fmla="*/ 123207 h 463761"/>
              <a:gd name="connsiteX227" fmla="*/ 111253 w 495307"/>
              <a:gd name="connsiteY227" fmla="*/ 156275 h 463761"/>
              <a:gd name="connsiteX228" fmla="*/ 122869 w 495307"/>
              <a:gd name="connsiteY228" fmla="*/ 214692 h 463761"/>
              <a:gd name="connsiteX229" fmla="*/ 181234 w 495307"/>
              <a:gd name="connsiteY229" fmla="*/ 226318 h 463761"/>
              <a:gd name="connsiteX230" fmla="*/ 214273 w 495307"/>
              <a:gd name="connsiteY230" fmla="*/ 176811 h 463761"/>
              <a:gd name="connsiteX231" fmla="*/ 160716 w 495307"/>
              <a:gd name="connsiteY231" fmla="*/ 123207 h 463761"/>
              <a:gd name="connsiteX232" fmla="*/ 97613 w 495307"/>
              <a:gd name="connsiteY232" fmla="*/ 59524 h 463761"/>
              <a:gd name="connsiteX233" fmla="*/ 397594 w 495307"/>
              <a:gd name="connsiteY233" fmla="*/ 59524 h 463761"/>
              <a:gd name="connsiteX234" fmla="*/ 423783 w 495307"/>
              <a:gd name="connsiteY234" fmla="*/ 85721 h 463761"/>
              <a:gd name="connsiteX235" fmla="*/ 423783 w 495307"/>
              <a:gd name="connsiteY235" fmla="*/ 386373 h 463761"/>
              <a:gd name="connsiteX236" fmla="*/ 397594 w 495307"/>
              <a:gd name="connsiteY236" fmla="*/ 412570 h 463761"/>
              <a:gd name="connsiteX237" fmla="*/ 97613 w 495307"/>
              <a:gd name="connsiteY237" fmla="*/ 412570 h 463761"/>
              <a:gd name="connsiteX238" fmla="*/ 71424 w 495307"/>
              <a:gd name="connsiteY238" fmla="*/ 386373 h 463761"/>
              <a:gd name="connsiteX239" fmla="*/ 71424 w 495307"/>
              <a:gd name="connsiteY239" fmla="*/ 85721 h 463761"/>
              <a:gd name="connsiteX240" fmla="*/ 97613 w 495307"/>
              <a:gd name="connsiteY240" fmla="*/ 59524 h 463761"/>
              <a:gd name="connsiteX241" fmla="*/ 386881 w 495307"/>
              <a:gd name="connsiteY241" fmla="*/ 47616 h 463761"/>
              <a:gd name="connsiteX242" fmla="*/ 397594 w 495307"/>
              <a:gd name="connsiteY242" fmla="*/ 47616 h 463761"/>
              <a:gd name="connsiteX243" fmla="*/ 435687 w 495307"/>
              <a:gd name="connsiteY243" fmla="*/ 85721 h 463761"/>
              <a:gd name="connsiteX244" fmla="*/ 435687 w 495307"/>
              <a:gd name="connsiteY244" fmla="*/ 386373 h 463761"/>
              <a:gd name="connsiteX245" fmla="*/ 397594 w 495307"/>
              <a:gd name="connsiteY245" fmla="*/ 424478 h 463761"/>
              <a:gd name="connsiteX246" fmla="*/ 386881 w 495307"/>
              <a:gd name="connsiteY246" fmla="*/ 424478 h 463761"/>
              <a:gd name="connsiteX247" fmla="*/ 386881 w 495307"/>
              <a:gd name="connsiteY247" fmla="*/ 412574 h 463761"/>
              <a:gd name="connsiteX248" fmla="*/ 423784 w 495307"/>
              <a:gd name="connsiteY248" fmla="*/ 412574 h 463761"/>
              <a:gd name="connsiteX249" fmla="*/ 423784 w 495307"/>
              <a:gd name="connsiteY249" fmla="*/ 59520 h 463761"/>
              <a:gd name="connsiteX250" fmla="*/ 386881 w 495307"/>
              <a:gd name="connsiteY250" fmla="*/ 59520 h 463761"/>
              <a:gd name="connsiteX251" fmla="*/ 97613 w 495307"/>
              <a:gd name="connsiteY251" fmla="*/ 47616 h 463761"/>
              <a:gd name="connsiteX252" fmla="*/ 108327 w 495307"/>
              <a:gd name="connsiteY252" fmla="*/ 47616 h 463761"/>
              <a:gd name="connsiteX253" fmla="*/ 108327 w 495307"/>
              <a:gd name="connsiteY253" fmla="*/ 59520 h 463761"/>
              <a:gd name="connsiteX254" fmla="*/ 70829 w 495307"/>
              <a:gd name="connsiteY254" fmla="*/ 59520 h 463761"/>
              <a:gd name="connsiteX255" fmla="*/ 70829 w 495307"/>
              <a:gd name="connsiteY255" fmla="*/ 412574 h 463761"/>
              <a:gd name="connsiteX256" fmla="*/ 108327 w 495307"/>
              <a:gd name="connsiteY256" fmla="*/ 412574 h 463761"/>
              <a:gd name="connsiteX257" fmla="*/ 108327 w 495307"/>
              <a:gd name="connsiteY257" fmla="*/ 424478 h 463761"/>
              <a:gd name="connsiteX258" fmla="*/ 97613 w 495307"/>
              <a:gd name="connsiteY258" fmla="*/ 424478 h 463761"/>
              <a:gd name="connsiteX259" fmla="*/ 59520 w 495307"/>
              <a:gd name="connsiteY259" fmla="*/ 386373 h 463761"/>
              <a:gd name="connsiteX260" fmla="*/ 59520 w 495307"/>
              <a:gd name="connsiteY260" fmla="*/ 85721 h 463761"/>
              <a:gd name="connsiteX261" fmla="*/ 97613 w 495307"/>
              <a:gd name="connsiteY261" fmla="*/ 47616 h 463761"/>
              <a:gd name="connsiteX262" fmla="*/ 127373 w 495307"/>
              <a:gd name="connsiteY262" fmla="*/ 11904 h 463761"/>
              <a:gd name="connsiteX263" fmla="*/ 367835 w 495307"/>
              <a:gd name="connsiteY263" fmla="*/ 11904 h 463761"/>
              <a:gd name="connsiteX264" fmla="*/ 374977 w 495307"/>
              <a:gd name="connsiteY264" fmla="*/ 19046 h 463761"/>
              <a:gd name="connsiteX265" fmla="*/ 374977 w 495307"/>
              <a:gd name="connsiteY265" fmla="*/ 47616 h 463761"/>
              <a:gd name="connsiteX266" fmla="*/ 380929 w 495307"/>
              <a:gd name="connsiteY266" fmla="*/ 47616 h 463761"/>
              <a:gd name="connsiteX267" fmla="*/ 380929 w 495307"/>
              <a:gd name="connsiteY267" fmla="*/ 53568 h 463761"/>
              <a:gd name="connsiteX268" fmla="*/ 114279 w 495307"/>
              <a:gd name="connsiteY268" fmla="*/ 53568 h 463761"/>
              <a:gd name="connsiteX269" fmla="*/ 114279 w 495307"/>
              <a:gd name="connsiteY269" fmla="*/ 47616 h 463761"/>
              <a:gd name="connsiteX270" fmla="*/ 120231 w 495307"/>
              <a:gd name="connsiteY270" fmla="*/ 47616 h 463761"/>
              <a:gd name="connsiteX271" fmla="*/ 120231 w 495307"/>
              <a:gd name="connsiteY271" fmla="*/ 19046 h 463761"/>
              <a:gd name="connsiteX272" fmla="*/ 127373 w 495307"/>
              <a:gd name="connsiteY272" fmla="*/ 11904 h 463761"/>
              <a:gd name="connsiteX273" fmla="*/ 127373 w 495307"/>
              <a:gd name="connsiteY273" fmla="*/ 0 h 463761"/>
              <a:gd name="connsiteX274" fmla="*/ 367835 w 495307"/>
              <a:gd name="connsiteY274" fmla="*/ 0 h 463761"/>
              <a:gd name="connsiteX275" fmla="*/ 386881 w 495307"/>
              <a:gd name="connsiteY275" fmla="*/ 19046 h 463761"/>
              <a:gd name="connsiteX276" fmla="*/ 386881 w 495307"/>
              <a:gd name="connsiteY276" fmla="*/ 47616 h 463761"/>
              <a:gd name="connsiteX277" fmla="*/ 380929 w 495307"/>
              <a:gd name="connsiteY277" fmla="*/ 47616 h 463761"/>
              <a:gd name="connsiteX278" fmla="*/ 380929 w 495307"/>
              <a:gd name="connsiteY278" fmla="*/ 19046 h 463761"/>
              <a:gd name="connsiteX279" fmla="*/ 367835 w 495307"/>
              <a:gd name="connsiteY279" fmla="*/ 5952 h 463761"/>
              <a:gd name="connsiteX280" fmla="*/ 127373 w 495307"/>
              <a:gd name="connsiteY280" fmla="*/ 5952 h 463761"/>
              <a:gd name="connsiteX281" fmla="*/ 114279 w 495307"/>
              <a:gd name="connsiteY281" fmla="*/ 19046 h 463761"/>
              <a:gd name="connsiteX282" fmla="*/ 114279 w 495307"/>
              <a:gd name="connsiteY282" fmla="*/ 47616 h 463761"/>
              <a:gd name="connsiteX283" fmla="*/ 108327 w 495307"/>
              <a:gd name="connsiteY283" fmla="*/ 47616 h 463761"/>
              <a:gd name="connsiteX284" fmla="*/ 108327 w 495307"/>
              <a:gd name="connsiteY284" fmla="*/ 19046 h 463761"/>
              <a:gd name="connsiteX285" fmla="*/ 127373 w 495307"/>
              <a:gd name="connsiteY285" fmla="*/ 0 h 46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</a:cxnLst>
            <a:rect l="l" t="t" r="r" b="b"/>
            <a:pathLst>
              <a:path w="495307" h="463761">
                <a:moveTo>
                  <a:pt x="108327" y="424478"/>
                </a:moveTo>
                <a:lnTo>
                  <a:pt x="114279" y="424478"/>
                </a:lnTo>
                <a:lnTo>
                  <a:pt x="114279" y="444715"/>
                </a:lnTo>
                <a:cubicBezTo>
                  <a:pt x="114279" y="451952"/>
                  <a:pt x="120136" y="457809"/>
                  <a:pt x="127373" y="457809"/>
                </a:cubicBezTo>
                <a:lnTo>
                  <a:pt x="367835" y="457809"/>
                </a:lnTo>
                <a:cubicBezTo>
                  <a:pt x="375072" y="457809"/>
                  <a:pt x="380929" y="451952"/>
                  <a:pt x="380929" y="444715"/>
                </a:cubicBezTo>
                <a:lnTo>
                  <a:pt x="380929" y="424478"/>
                </a:lnTo>
                <a:lnTo>
                  <a:pt x="386881" y="424478"/>
                </a:lnTo>
                <a:lnTo>
                  <a:pt x="386881" y="444715"/>
                </a:lnTo>
                <a:cubicBezTo>
                  <a:pt x="386881" y="455238"/>
                  <a:pt x="378358" y="463761"/>
                  <a:pt x="367835" y="463761"/>
                </a:cubicBezTo>
                <a:lnTo>
                  <a:pt x="127373" y="463761"/>
                </a:lnTo>
                <a:cubicBezTo>
                  <a:pt x="116850" y="463761"/>
                  <a:pt x="108327" y="455238"/>
                  <a:pt x="108327" y="444715"/>
                </a:cubicBezTo>
                <a:close/>
                <a:moveTo>
                  <a:pt x="114279" y="418526"/>
                </a:moveTo>
                <a:lnTo>
                  <a:pt x="380929" y="418526"/>
                </a:lnTo>
                <a:lnTo>
                  <a:pt x="380929" y="424478"/>
                </a:lnTo>
                <a:lnTo>
                  <a:pt x="374977" y="424478"/>
                </a:lnTo>
                <a:lnTo>
                  <a:pt x="374977" y="444715"/>
                </a:lnTo>
                <a:cubicBezTo>
                  <a:pt x="374977" y="448667"/>
                  <a:pt x="371787" y="451857"/>
                  <a:pt x="367835" y="451857"/>
                </a:cubicBezTo>
                <a:lnTo>
                  <a:pt x="127373" y="451857"/>
                </a:lnTo>
                <a:cubicBezTo>
                  <a:pt x="123421" y="451857"/>
                  <a:pt x="120231" y="448667"/>
                  <a:pt x="120231" y="444715"/>
                </a:cubicBezTo>
                <a:lnTo>
                  <a:pt x="120231" y="424478"/>
                </a:lnTo>
                <a:lnTo>
                  <a:pt x="114279" y="424478"/>
                </a:lnTo>
                <a:close/>
                <a:moveTo>
                  <a:pt x="337481" y="359006"/>
                </a:moveTo>
                <a:lnTo>
                  <a:pt x="348193" y="359006"/>
                </a:lnTo>
                <a:lnTo>
                  <a:pt x="342837" y="364362"/>
                </a:lnTo>
                <a:close/>
                <a:moveTo>
                  <a:pt x="289865" y="359006"/>
                </a:moveTo>
                <a:lnTo>
                  <a:pt x="300577" y="359006"/>
                </a:lnTo>
                <a:lnTo>
                  <a:pt x="295221" y="364362"/>
                </a:lnTo>
                <a:close/>
                <a:moveTo>
                  <a:pt x="242248" y="359006"/>
                </a:moveTo>
                <a:lnTo>
                  <a:pt x="252961" y="359006"/>
                </a:lnTo>
                <a:lnTo>
                  <a:pt x="247604" y="364362"/>
                </a:lnTo>
                <a:close/>
                <a:moveTo>
                  <a:pt x="194632" y="359006"/>
                </a:moveTo>
                <a:lnTo>
                  <a:pt x="205344" y="359006"/>
                </a:lnTo>
                <a:lnTo>
                  <a:pt x="199988" y="364362"/>
                </a:lnTo>
                <a:close/>
                <a:moveTo>
                  <a:pt x="147016" y="359006"/>
                </a:moveTo>
                <a:lnTo>
                  <a:pt x="157728" y="359006"/>
                </a:lnTo>
                <a:lnTo>
                  <a:pt x="152372" y="364362"/>
                </a:lnTo>
                <a:close/>
                <a:moveTo>
                  <a:pt x="301173" y="353040"/>
                </a:moveTo>
                <a:lnTo>
                  <a:pt x="336885" y="353040"/>
                </a:lnTo>
                <a:lnTo>
                  <a:pt x="336885" y="358410"/>
                </a:lnTo>
                <a:lnTo>
                  <a:pt x="337481" y="359006"/>
                </a:lnTo>
                <a:lnTo>
                  <a:pt x="300577" y="359006"/>
                </a:lnTo>
                <a:lnTo>
                  <a:pt x="301173" y="358410"/>
                </a:lnTo>
                <a:close/>
                <a:moveTo>
                  <a:pt x="253557" y="353040"/>
                </a:moveTo>
                <a:lnTo>
                  <a:pt x="289269" y="353040"/>
                </a:lnTo>
                <a:lnTo>
                  <a:pt x="289269" y="358410"/>
                </a:lnTo>
                <a:lnTo>
                  <a:pt x="289865" y="359006"/>
                </a:lnTo>
                <a:lnTo>
                  <a:pt x="252961" y="359006"/>
                </a:lnTo>
                <a:lnTo>
                  <a:pt x="253557" y="358410"/>
                </a:lnTo>
                <a:close/>
                <a:moveTo>
                  <a:pt x="205940" y="353040"/>
                </a:moveTo>
                <a:lnTo>
                  <a:pt x="241652" y="353040"/>
                </a:lnTo>
                <a:lnTo>
                  <a:pt x="241652" y="358410"/>
                </a:lnTo>
                <a:lnTo>
                  <a:pt x="242248" y="359006"/>
                </a:lnTo>
                <a:lnTo>
                  <a:pt x="205344" y="359006"/>
                </a:lnTo>
                <a:lnTo>
                  <a:pt x="205940" y="358410"/>
                </a:lnTo>
                <a:close/>
                <a:moveTo>
                  <a:pt x="158324" y="353040"/>
                </a:moveTo>
                <a:lnTo>
                  <a:pt x="194036" y="353040"/>
                </a:lnTo>
                <a:lnTo>
                  <a:pt x="194036" y="358410"/>
                </a:lnTo>
                <a:lnTo>
                  <a:pt x="194632" y="359006"/>
                </a:lnTo>
                <a:lnTo>
                  <a:pt x="157728" y="359006"/>
                </a:lnTo>
                <a:lnTo>
                  <a:pt x="158324" y="358410"/>
                </a:lnTo>
                <a:close/>
                <a:moveTo>
                  <a:pt x="336885" y="289877"/>
                </a:moveTo>
                <a:lnTo>
                  <a:pt x="348789" y="289877"/>
                </a:lnTo>
                <a:lnTo>
                  <a:pt x="348789" y="353040"/>
                </a:lnTo>
                <a:lnTo>
                  <a:pt x="336885" y="353040"/>
                </a:lnTo>
                <a:close/>
                <a:moveTo>
                  <a:pt x="289269" y="289877"/>
                </a:moveTo>
                <a:lnTo>
                  <a:pt x="301173" y="289877"/>
                </a:lnTo>
                <a:lnTo>
                  <a:pt x="301173" y="353040"/>
                </a:lnTo>
                <a:lnTo>
                  <a:pt x="289269" y="353040"/>
                </a:lnTo>
                <a:close/>
                <a:moveTo>
                  <a:pt x="241652" y="289877"/>
                </a:moveTo>
                <a:lnTo>
                  <a:pt x="253557" y="289877"/>
                </a:lnTo>
                <a:lnTo>
                  <a:pt x="253557" y="353040"/>
                </a:lnTo>
                <a:lnTo>
                  <a:pt x="241652" y="353040"/>
                </a:lnTo>
                <a:close/>
                <a:moveTo>
                  <a:pt x="194036" y="289877"/>
                </a:moveTo>
                <a:lnTo>
                  <a:pt x="205940" y="289877"/>
                </a:lnTo>
                <a:lnTo>
                  <a:pt x="205940" y="353040"/>
                </a:lnTo>
                <a:lnTo>
                  <a:pt x="194036" y="353040"/>
                </a:lnTo>
                <a:close/>
                <a:moveTo>
                  <a:pt x="146420" y="289877"/>
                </a:moveTo>
                <a:lnTo>
                  <a:pt x="158324" y="289877"/>
                </a:lnTo>
                <a:lnTo>
                  <a:pt x="158324" y="353040"/>
                </a:lnTo>
                <a:lnTo>
                  <a:pt x="146420" y="353040"/>
                </a:lnTo>
                <a:close/>
                <a:moveTo>
                  <a:pt x="348095" y="283911"/>
                </a:moveTo>
                <a:lnTo>
                  <a:pt x="382119" y="283911"/>
                </a:lnTo>
                <a:lnTo>
                  <a:pt x="382119" y="359006"/>
                </a:lnTo>
                <a:lnTo>
                  <a:pt x="348193" y="359006"/>
                </a:lnTo>
                <a:lnTo>
                  <a:pt x="348789" y="358410"/>
                </a:lnTo>
                <a:lnTo>
                  <a:pt x="348789" y="353040"/>
                </a:lnTo>
                <a:lnTo>
                  <a:pt x="369025" y="353040"/>
                </a:lnTo>
                <a:cubicBezTo>
                  <a:pt x="372977" y="353040"/>
                  <a:pt x="376167" y="349846"/>
                  <a:pt x="376167" y="345890"/>
                </a:cubicBezTo>
                <a:lnTo>
                  <a:pt x="376167" y="297027"/>
                </a:lnTo>
                <a:cubicBezTo>
                  <a:pt x="376167" y="293071"/>
                  <a:pt x="372977" y="289877"/>
                  <a:pt x="369025" y="289877"/>
                </a:cubicBezTo>
                <a:lnTo>
                  <a:pt x="348789" y="289877"/>
                </a:lnTo>
                <a:lnTo>
                  <a:pt x="348789" y="284605"/>
                </a:lnTo>
                <a:close/>
                <a:moveTo>
                  <a:pt x="300479" y="283911"/>
                </a:moveTo>
                <a:lnTo>
                  <a:pt x="337579" y="283911"/>
                </a:lnTo>
                <a:lnTo>
                  <a:pt x="336885" y="284605"/>
                </a:lnTo>
                <a:lnTo>
                  <a:pt x="336885" y="289877"/>
                </a:lnTo>
                <a:lnTo>
                  <a:pt x="301173" y="289877"/>
                </a:lnTo>
                <a:lnTo>
                  <a:pt x="301173" y="284605"/>
                </a:lnTo>
                <a:close/>
                <a:moveTo>
                  <a:pt x="252863" y="283911"/>
                </a:moveTo>
                <a:lnTo>
                  <a:pt x="289963" y="283911"/>
                </a:lnTo>
                <a:lnTo>
                  <a:pt x="289269" y="284605"/>
                </a:lnTo>
                <a:lnTo>
                  <a:pt x="289269" y="289877"/>
                </a:lnTo>
                <a:lnTo>
                  <a:pt x="253557" y="289877"/>
                </a:lnTo>
                <a:lnTo>
                  <a:pt x="253557" y="284605"/>
                </a:lnTo>
                <a:close/>
                <a:moveTo>
                  <a:pt x="205246" y="283911"/>
                </a:moveTo>
                <a:lnTo>
                  <a:pt x="242346" y="283911"/>
                </a:lnTo>
                <a:lnTo>
                  <a:pt x="241652" y="284605"/>
                </a:lnTo>
                <a:lnTo>
                  <a:pt x="241652" y="289877"/>
                </a:lnTo>
                <a:lnTo>
                  <a:pt x="205940" y="289877"/>
                </a:lnTo>
                <a:lnTo>
                  <a:pt x="205940" y="284605"/>
                </a:lnTo>
                <a:close/>
                <a:moveTo>
                  <a:pt x="157630" y="283911"/>
                </a:moveTo>
                <a:lnTo>
                  <a:pt x="194730" y="283911"/>
                </a:lnTo>
                <a:lnTo>
                  <a:pt x="194036" y="284605"/>
                </a:lnTo>
                <a:lnTo>
                  <a:pt x="194036" y="289877"/>
                </a:lnTo>
                <a:lnTo>
                  <a:pt x="158324" y="289877"/>
                </a:lnTo>
                <a:lnTo>
                  <a:pt x="158324" y="284605"/>
                </a:lnTo>
                <a:close/>
                <a:moveTo>
                  <a:pt x="113088" y="283911"/>
                </a:moveTo>
                <a:lnTo>
                  <a:pt x="147114" y="283911"/>
                </a:lnTo>
                <a:lnTo>
                  <a:pt x="146420" y="284605"/>
                </a:lnTo>
                <a:lnTo>
                  <a:pt x="146420" y="289877"/>
                </a:lnTo>
                <a:lnTo>
                  <a:pt x="126182" y="289877"/>
                </a:lnTo>
                <a:cubicBezTo>
                  <a:pt x="122230" y="289877"/>
                  <a:pt x="119040" y="293071"/>
                  <a:pt x="119040" y="297027"/>
                </a:cubicBezTo>
                <a:lnTo>
                  <a:pt x="119040" y="345890"/>
                </a:lnTo>
                <a:cubicBezTo>
                  <a:pt x="119040" y="349846"/>
                  <a:pt x="122230" y="353040"/>
                  <a:pt x="126182" y="353040"/>
                </a:cubicBezTo>
                <a:lnTo>
                  <a:pt x="146420" y="353040"/>
                </a:lnTo>
                <a:lnTo>
                  <a:pt x="146420" y="358410"/>
                </a:lnTo>
                <a:lnTo>
                  <a:pt x="147016" y="359006"/>
                </a:lnTo>
                <a:lnTo>
                  <a:pt x="113088" y="359006"/>
                </a:lnTo>
                <a:close/>
                <a:moveTo>
                  <a:pt x="342837" y="278653"/>
                </a:moveTo>
                <a:lnTo>
                  <a:pt x="348095" y="283911"/>
                </a:lnTo>
                <a:lnTo>
                  <a:pt x="337579" y="283911"/>
                </a:lnTo>
                <a:close/>
                <a:moveTo>
                  <a:pt x="295221" y="278653"/>
                </a:moveTo>
                <a:lnTo>
                  <a:pt x="300479" y="283911"/>
                </a:lnTo>
                <a:lnTo>
                  <a:pt x="289963" y="283911"/>
                </a:lnTo>
                <a:close/>
                <a:moveTo>
                  <a:pt x="247604" y="278653"/>
                </a:moveTo>
                <a:lnTo>
                  <a:pt x="252863" y="283911"/>
                </a:lnTo>
                <a:lnTo>
                  <a:pt x="242346" y="283911"/>
                </a:lnTo>
                <a:close/>
                <a:moveTo>
                  <a:pt x="199988" y="278653"/>
                </a:moveTo>
                <a:lnTo>
                  <a:pt x="205246" y="283911"/>
                </a:lnTo>
                <a:lnTo>
                  <a:pt x="194730" y="283911"/>
                </a:lnTo>
                <a:close/>
                <a:moveTo>
                  <a:pt x="152372" y="278653"/>
                </a:moveTo>
                <a:lnTo>
                  <a:pt x="157630" y="283911"/>
                </a:lnTo>
                <a:lnTo>
                  <a:pt x="147114" y="283911"/>
                </a:lnTo>
                <a:close/>
                <a:moveTo>
                  <a:pt x="126182" y="277959"/>
                </a:moveTo>
                <a:cubicBezTo>
                  <a:pt x="115659" y="277959"/>
                  <a:pt x="107136" y="286492"/>
                  <a:pt x="107136" y="297027"/>
                </a:cubicBezTo>
                <a:lnTo>
                  <a:pt x="107136" y="345890"/>
                </a:lnTo>
                <a:cubicBezTo>
                  <a:pt x="107136" y="356425"/>
                  <a:pt x="115659" y="364958"/>
                  <a:pt x="126182" y="364958"/>
                </a:cubicBezTo>
                <a:lnTo>
                  <a:pt x="369025" y="364958"/>
                </a:lnTo>
                <a:cubicBezTo>
                  <a:pt x="379548" y="364958"/>
                  <a:pt x="388071" y="356425"/>
                  <a:pt x="388071" y="345890"/>
                </a:cubicBezTo>
                <a:lnTo>
                  <a:pt x="388071" y="297027"/>
                </a:lnTo>
                <a:cubicBezTo>
                  <a:pt x="388071" y="286492"/>
                  <a:pt x="379548" y="277959"/>
                  <a:pt x="369025" y="277959"/>
                </a:cubicBezTo>
                <a:close/>
                <a:moveTo>
                  <a:pt x="471450" y="176783"/>
                </a:moveTo>
                <a:cubicBezTo>
                  <a:pt x="478034" y="176783"/>
                  <a:pt x="483378" y="182120"/>
                  <a:pt x="483378" y="188696"/>
                </a:cubicBezTo>
                <a:lnTo>
                  <a:pt x="483378" y="283994"/>
                </a:lnTo>
                <a:cubicBezTo>
                  <a:pt x="483378" y="290570"/>
                  <a:pt x="478034" y="295907"/>
                  <a:pt x="471450" y="295907"/>
                </a:cubicBezTo>
                <a:cubicBezTo>
                  <a:pt x="464865" y="295907"/>
                  <a:pt x="459521" y="290570"/>
                  <a:pt x="459521" y="283994"/>
                </a:cubicBezTo>
                <a:lnTo>
                  <a:pt x="459521" y="188696"/>
                </a:lnTo>
                <a:cubicBezTo>
                  <a:pt x="459521" y="182120"/>
                  <a:pt x="464865" y="176783"/>
                  <a:pt x="471450" y="176783"/>
                </a:cubicBezTo>
                <a:close/>
                <a:moveTo>
                  <a:pt x="23808" y="176783"/>
                </a:moveTo>
                <a:cubicBezTo>
                  <a:pt x="30379" y="176783"/>
                  <a:pt x="35712" y="182120"/>
                  <a:pt x="35712" y="188696"/>
                </a:cubicBezTo>
                <a:lnTo>
                  <a:pt x="35712" y="283994"/>
                </a:lnTo>
                <a:cubicBezTo>
                  <a:pt x="35712" y="290570"/>
                  <a:pt x="30379" y="295907"/>
                  <a:pt x="23808" y="295907"/>
                </a:cubicBezTo>
                <a:cubicBezTo>
                  <a:pt x="17237" y="295907"/>
                  <a:pt x="11904" y="290570"/>
                  <a:pt x="11904" y="283994"/>
                </a:cubicBezTo>
                <a:lnTo>
                  <a:pt x="11904" y="188696"/>
                </a:lnTo>
                <a:cubicBezTo>
                  <a:pt x="11904" y="182120"/>
                  <a:pt x="17237" y="176783"/>
                  <a:pt x="23808" y="176783"/>
                </a:cubicBezTo>
                <a:close/>
                <a:moveTo>
                  <a:pt x="471450" y="170823"/>
                </a:moveTo>
                <a:cubicBezTo>
                  <a:pt x="461566" y="170823"/>
                  <a:pt x="453544" y="178822"/>
                  <a:pt x="453544" y="188679"/>
                </a:cubicBezTo>
                <a:lnTo>
                  <a:pt x="453544" y="283911"/>
                </a:lnTo>
                <a:cubicBezTo>
                  <a:pt x="453544" y="293768"/>
                  <a:pt x="461566" y="301767"/>
                  <a:pt x="471450" y="301767"/>
                </a:cubicBezTo>
                <a:cubicBezTo>
                  <a:pt x="481333" y="301767"/>
                  <a:pt x="489355" y="293768"/>
                  <a:pt x="489355" y="283911"/>
                </a:cubicBezTo>
                <a:lnTo>
                  <a:pt x="489355" y="188679"/>
                </a:lnTo>
                <a:cubicBezTo>
                  <a:pt x="489355" y="178822"/>
                  <a:pt x="481333" y="170823"/>
                  <a:pt x="471450" y="170823"/>
                </a:cubicBezTo>
                <a:close/>
                <a:moveTo>
                  <a:pt x="23808" y="170823"/>
                </a:moveTo>
                <a:cubicBezTo>
                  <a:pt x="13951" y="170823"/>
                  <a:pt x="5952" y="178822"/>
                  <a:pt x="5952" y="188679"/>
                </a:cubicBezTo>
                <a:lnTo>
                  <a:pt x="5952" y="283911"/>
                </a:lnTo>
                <a:cubicBezTo>
                  <a:pt x="5952" y="293768"/>
                  <a:pt x="13951" y="301767"/>
                  <a:pt x="23808" y="301767"/>
                </a:cubicBezTo>
                <a:cubicBezTo>
                  <a:pt x="33665" y="301767"/>
                  <a:pt x="41664" y="293768"/>
                  <a:pt x="41664" y="283911"/>
                </a:cubicBezTo>
                <a:lnTo>
                  <a:pt x="41664" y="188679"/>
                </a:lnTo>
                <a:cubicBezTo>
                  <a:pt x="41664" y="178822"/>
                  <a:pt x="33665" y="170823"/>
                  <a:pt x="23808" y="170823"/>
                </a:cubicBezTo>
                <a:close/>
                <a:moveTo>
                  <a:pt x="471450" y="164871"/>
                </a:moveTo>
                <a:cubicBezTo>
                  <a:pt x="484619" y="164919"/>
                  <a:pt x="495259" y="175544"/>
                  <a:pt x="495307" y="188696"/>
                </a:cubicBezTo>
                <a:lnTo>
                  <a:pt x="495307" y="283994"/>
                </a:lnTo>
                <a:cubicBezTo>
                  <a:pt x="495307" y="297146"/>
                  <a:pt x="484619" y="307819"/>
                  <a:pt x="471450" y="307819"/>
                </a:cubicBezTo>
                <a:cubicBezTo>
                  <a:pt x="458280" y="307819"/>
                  <a:pt x="447592" y="297146"/>
                  <a:pt x="447592" y="283994"/>
                </a:cubicBezTo>
                <a:lnTo>
                  <a:pt x="447592" y="188696"/>
                </a:lnTo>
                <a:cubicBezTo>
                  <a:pt x="447640" y="175544"/>
                  <a:pt x="458280" y="164919"/>
                  <a:pt x="471450" y="164871"/>
                </a:cubicBezTo>
                <a:close/>
                <a:moveTo>
                  <a:pt x="23808" y="164871"/>
                </a:moveTo>
                <a:cubicBezTo>
                  <a:pt x="36950" y="164919"/>
                  <a:pt x="47568" y="175544"/>
                  <a:pt x="47616" y="188696"/>
                </a:cubicBezTo>
                <a:lnTo>
                  <a:pt x="47616" y="283994"/>
                </a:lnTo>
                <a:cubicBezTo>
                  <a:pt x="47616" y="297146"/>
                  <a:pt x="36950" y="307819"/>
                  <a:pt x="23808" y="307819"/>
                </a:cubicBezTo>
                <a:cubicBezTo>
                  <a:pt x="10666" y="307819"/>
                  <a:pt x="0" y="297146"/>
                  <a:pt x="0" y="283994"/>
                </a:cubicBezTo>
                <a:lnTo>
                  <a:pt x="0" y="188696"/>
                </a:lnTo>
                <a:cubicBezTo>
                  <a:pt x="48" y="175544"/>
                  <a:pt x="10666" y="164919"/>
                  <a:pt x="23808" y="164871"/>
                </a:cubicBezTo>
                <a:close/>
                <a:moveTo>
                  <a:pt x="334515" y="135119"/>
                </a:moveTo>
                <a:cubicBezTo>
                  <a:pt x="311521" y="135167"/>
                  <a:pt x="292907" y="153797"/>
                  <a:pt x="292860" y="176811"/>
                </a:cubicBezTo>
                <a:cubicBezTo>
                  <a:pt x="292860" y="193679"/>
                  <a:pt x="303000" y="208879"/>
                  <a:pt x="318567" y="215311"/>
                </a:cubicBezTo>
                <a:cubicBezTo>
                  <a:pt x="334134" y="221792"/>
                  <a:pt x="352034" y="218218"/>
                  <a:pt x="363983" y="206306"/>
                </a:cubicBezTo>
                <a:cubicBezTo>
                  <a:pt x="375885" y="194346"/>
                  <a:pt x="379455" y="176430"/>
                  <a:pt x="372981" y="160849"/>
                </a:cubicBezTo>
                <a:cubicBezTo>
                  <a:pt x="366554" y="145268"/>
                  <a:pt x="351368" y="135119"/>
                  <a:pt x="334515" y="135119"/>
                </a:cubicBezTo>
                <a:close/>
                <a:moveTo>
                  <a:pt x="160716" y="135119"/>
                </a:moveTo>
                <a:cubicBezTo>
                  <a:pt x="137722" y="135167"/>
                  <a:pt x="119108" y="153797"/>
                  <a:pt x="119061" y="176811"/>
                </a:cubicBezTo>
                <a:cubicBezTo>
                  <a:pt x="119061" y="193679"/>
                  <a:pt x="129201" y="208879"/>
                  <a:pt x="144768" y="215311"/>
                </a:cubicBezTo>
                <a:cubicBezTo>
                  <a:pt x="160335" y="221792"/>
                  <a:pt x="178235" y="218218"/>
                  <a:pt x="190184" y="206306"/>
                </a:cubicBezTo>
                <a:cubicBezTo>
                  <a:pt x="202086" y="194346"/>
                  <a:pt x="205656" y="176430"/>
                  <a:pt x="199182" y="160849"/>
                </a:cubicBezTo>
                <a:cubicBezTo>
                  <a:pt x="192755" y="145268"/>
                  <a:pt x="177569" y="135119"/>
                  <a:pt x="160716" y="135119"/>
                </a:cubicBezTo>
                <a:close/>
                <a:moveTo>
                  <a:pt x="325214" y="130062"/>
                </a:moveTo>
                <a:cubicBezTo>
                  <a:pt x="334262" y="128258"/>
                  <a:pt x="343834" y="129080"/>
                  <a:pt x="352738" y="132770"/>
                </a:cubicBezTo>
                <a:cubicBezTo>
                  <a:pt x="370501" y="140151"/>
                  <a:pt x="382120" y="157533"/>
                  <a:pt x="382120" y="176771"/>
                </a:cubicBezTo>
                <a:cubicBezTo>
                  <a:pt x="382072" y="203057"/>
                  <a:pt x="360786" y="224343"/>
                  <a:pt x="334500" y="224391"/>
                </a:cubicBezTo>
                <a:cubicBezTo>
                  <a:pt x="315262" y="224391"/>
                  <a:pt x="297880" y="212772"/>
                  <a:pt x="290499" y="195009"/>
                </a:cubicBezTo>
                <a:cubicBezTo>
                  <a:pt x="283118" y="177200"/>
                  <a:pt x="287213" y="156723"/>
                  <a:pt x="300833" y="143104"/>
                </a:cubicBezTo>
                <a:cubicBezTo>
                  <a:pt x="307643" y="136294"/>
                  <a:pt x="316167" y="131865"/>
                  <a:pt x="325214" y="130062"/>
                </a:cubicBezTo>
                <a:close/>
                <a:moveTo>
                  <a:pt x="151415" y="130062"/>
                </a:moveTo>
                <a:cubicBezTo>
                  <a:pt x="160463" y="128258"/>
                  <a:pt x="170035" y="129080"/>
                  <a:pt x="178939" y="132770"/>
                </a:cubicBezTo>
                <a:cubicBezTo>
                  <a:pt x="196702" y="140151"/>
                  <a:pt x="208321" y="157533"/>
                  <a:pt x="208321" y="176771"/>
                </a:cubicBezTo>
                <a:cubicBezTo>
                  <a:pt x="208273" y="203057"/>
                  <a:pt x="186987" y="224343"/>
                  <a:pt x="160701" y="224391"/>
                </a:cubicBezTo>
                <a:cubicBezTo>
                  <a:pt x="141463" y="224391"/>
                  <a:pt x="124081" y="212772"/>
                  <a:pt x="116700" y="195009"/>
                </a:cubicBezTo>
                <a:cubicBezTo>
                  <a:pt x="109319" y="177200"/>
                  <a:pt x="113414" y="156723"/>
                  <a:pt x="127034" y="143104"/>
                </a:cubicBezTo>
                <a:cubicBezTo>
                  <a:pt x="133844" y="136294"/>
                  <a:pt x="142368" y="131865"/>
                  <a:pt x="151415" y="130062"/>
                </a:cubicBezTo>
                <a:close/>
                <a:moveTo>
                  <a:pt x="334515" y="123207"/>
                </a:moveTo>
                <a:cubicBezTo>
                  <a:pt x="312854" y="123207"/>
                  <a:pt x="293336" y="136263"/>
                  <a:pt x="285052" y="156275"/>
                </a:cubicBezTo>
                <a:cubicBezTo>
                  <a:pt x="276769" y="176335"/>
                  <a:pt x="281339" y="199397"/>
                  <a:pt x="296668" y="214692"/>
                </a:cubicBezTo>
                <a:cubicBezTo>
                  <a:pt x="311950" y="230035"/>
                  <a:pt x="334991" y="234609"/>
                  <a:pt x="355033" y="226318"/>
                </a:cubicBezTo>
                <a:cubicBezTo>
                  <a:pt x="375028" y="218027"/>
                  <a:pt x="388072" y="198491"/>
                  <a:pt x="388072" y="176811"/>
                </a:cubicBezTo>
                <a:cubicBezTo>
                  <a:pt x="388072" y="147222"/>
                  <a:pt x="364079" y="123207"/>
                  <a:pt x="334515" y="123207"/>
                </a:cubicBezTo>
                <a:close/>
                <a:moveTo>
                  <a:pt x="160716" y="123207"/>
                </a:moveTo>
                <a:cubicBezTo>
                  <a:pt x="139055" y="123207"/>
                  <a:pt x="119537" y="136263"/>
                  <a:pt x="111253" y="156275"/>
                </a:cubicBezTo>
                <a:cubicBezTo>
                  <a:pt x="102970" y="176335"/>
                  <a:pt x="107540" y="199397"/>
                  <a:pt x="122869" y="214692"/>
                </a:cubicBezTo>
                <a:cubicBezTo>
                  <a:pt x="138151" y="230035"/>
                  <a:pt x="161192" y="234609"/>
                  <a:pt x="181234" y="226318"/>
                </a:cubicBezTo>
                <a:cubicBezTo>
                  <a:pt x="201229" y="218027"/>
                  <a:pt x="214273" y="198491"/>
                  <a:pt x="214273" y="176811"/>
                </a:cubicBezTo>
                <a:cubicBezTo>
                  <a:pt x="214273" y="147222"/>
                  <a:pt x="190280" y="123207"/>
                  <a:pt x="160716" y="123207"/>
                </a:cubicBezTo>
                <a:close/>
                <a:moveTo>
                  <a:pt x="97613" y="59524"/>
                </a:moveTo>
                <a:lnTo>
                  <a:pt x="397594" y="59524"/>
                </a:lnTo>
                <a:cubicBezTo>
                  <a:pt x="412069" y="59524"/>
                  <a:pt x="423783" y="71241"/>
                  <a:pt x="423783" y="85721"/>
                </a:cubicBezTo>
                <a:lnTo>
                  <a:pt x="423783" y="386373"/>
                </a:lnTo>
                <a:cubicBezTo>
                  <a:pt x="423783" y="400853"/>
                  <a:pt x="412069" y="412570"/>
                  <a:pt x="397594" y="412570"/>
                </a:cubicBezTo>
                <a:lnTo>
                  <a:pt x="97613" y="412570"/>
                </a:lnTo>
                <a:cubicBezTo>
                  <a:pt x="83138" y="412570"/>
                  <a:pt x="71424" y="400853"/>
                  <a:pt x="71424" y="386373"/>
                </a:cubicBezTo>
                <a:lnTo>
                  <a:pt x="71424" y="85721"/>
                </a:lnTo>
                <a:cubicBezTo>
                  <a:pt x="71424" y="71241"/>
                  <a:pt x="83138" y="59524"/>
                  <a:pt x="97613" y="59524"/>
                </a:cubicBezTo>
                <a:close/>
                <a:moveTo>
                  <a:pt x="386881" y="47616"/>
                </a:moveTo>
                <a:lnTo>
                  <a:pt x="397594" y="47616"/>
                </a:lnTo>
                <a:cubicBezTo>
                  <a:pt x="418640" y="47616"/>
                  <a:pt x="435687" y="64668"/>
                  <a:pt x="435687" y="85721"/>
                </a:cubicBezTo>
                <a:lnTo>
                  <a:pt x="435687" y="386373"/>
                </a:lnTo>
                <a:cubicBezTo>
                  <a:pt x="435687" y="407426"/>
                  <a:pt x="418640" y="424478"/>
                  <a:pt x="397594" y="424478"/>
                </a:cubicBezTo>
                <a:lnTo>
                  <a:pt x="386881" y="424478"/>
                </a:lnTo>
                <a:lnTo>
                  <a:pt x="386881" y="412574"/>
                </a:lnTo>
                <a:lnTo>
                  <a:pt x="423784" y="412574"/>
                </a:lnTo>
                <a:lnTo>
                  <a:pt x="423784" y="59520"/>
                </a:lnTo>
                <a:lnTo>
                  <a:pt x="386881" y="59520"/>
                </a:lnTo>
                <a:close/>
                <a:moveTo>
                  <a:pt x="97613" y="47616"/>
                </a:moveTo>
                <a:lnTo>
                  <a:pt x="108327" y="47616"/>
                </a:lnTo>
                <a:lnTo>
                  <a:pt x="108327" y="59520"/>
                </a:lnTo>
                <a:lnTo>
                  <a:pt x="70829" y="59520"/>
                </a:lnTo>
                <a:lnTo>
                  <a:pt x="70829" y="412574"/>
                </a:lnTo>
                <a:lnTo>
                  <a:pt x="108327" y="412574"/>
                </a:lnTo>
                <a:lnTo>
                  <a:pt x="108327" y="424478"/>
                </a:lnTo>
                <a:lnTo>
                  <a:pt x="97613" y="424478"/>
                </a:lnTo>
                <a:cubicBezTo>
                  <a:pt x="76567" y="424478"/>
                  <a:pt x="59520" y="407426"/>
                  <a:pt x="59520" y="386373"/>
                </a:cubicBezTo>
                <a:lnTo>
                  <a:pt x="59520" y="85721"/>
                </a:lnTo>
                <a:cubicBezTo>
                  <a:pt x="59520" y="64668"/>
                  <a:pt x="76567" y="47616"/>
                  <a:pt x="97613" y="47616"/>
                </a:cubicBezTo>
                <a:close/>
                <a:moveTo>
                  <a:pt x="127373" y="11904"/>
                </a:moveTo>
                <a:lnTo>
                  <a:pt x="367835" y="11904"/>
                </a:lnTo>
                <a:cubicBezTo>
                  <a:pt x="371787" y="11904"/>
                  <a:pt x="374977" y="15094"/>
                  <a:pt x="374977" y="19046"/>
                </a:cubicBezTo>
                <a:lnTo>
                  <a:pt x="374977" y="47616"/>
                </a:lnTo>
                <a:lnTo>
                  <a:pt x="380929" y="47616"/>
                </a:lnTo>
                <a:lnTo>
                  <a:pt x="380929" y="53568"/>
                </a:lnTo>
                <a:lnTo>
                  <a:pt x="114279" y="53568"/>
                </a:lnTo>
                <a:lnTo>
                  <a:pt x="114279" y="47616"/>
                </a:lnTo>
                <a:lnTo>
                  <a:pt x="120231" y="47616"/>
                </a:lnTo>
                <a:lnTo>
                  <a:pt x="120231" y="19046"/>
                </a:lnTo>
                <a:cubicBezTo>
                  <a:pt x="120231" y="15094"/>
                  <a:pt x="123421" y="11904"/>
                  <a:pt x="127373" y="11904"/>
                </a:cubicBezTo>
                <a:close/>
                <a:moveTo>
                  <a:pt x="127373" y="0"/>
                </a:moveTo>
                <a:lnTo>
                  <a:pt x="367835" y="0"/>
                </a:lnTo>
                <a:cubicBezTo>
                  <a:pt x="378358" y="0"/>
                  <a:pt x="386881" y="8523"/>
                  <a:pt x="386881" y="19046"/>
                </a:cubicBezTo>
                <a:lnTo>
                  <a:pt x="386881" y="47616"/>
                </a:lnTo>
                <a:lnTo>
                  <a:pt x="380929" y="47616"/>
                </a:lnTo>
                <a:lnTo>
                  <a:pt x="380929" y="19046"/>
                </a:lnTo>
                <a:cubicBezTo>
                  <a:pt x="380929" y="11809"/>
                  <a:pt x="375072" y="5952"/>
                  <a:pt x="367835" y="5952"/>
                </a:cubicBezTo>
                <a:lnTo>
                  <a:pt x="127373" y="5952"/>
                </a:lnTo>
                <a:cubicBezTo>
                  <a:pt x="120136" y="5952"/>
                  <a:pt x="114279" y="11809"/>
                  <a:pt x="114279" y="19046"/>
                </a:cubicBezTo>
                <a:lnTo>
                  <a:pt x="114279" y="47616"/>
                </a:lnTo>
                <a:lnTo>
                  <a:pt x="108327" y="47616"/>
                </a:lnTo>
                <a:lnTo>
                  <a:pt x="108327" y="19046"/>
                </a:lnTo>
                <a:cubicBezTo>
                  <a:pt x="108327" y="8523"/>
                  <a:pt x="116850" y="0"/>
                  <a:pt x="12737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B761E28C-4C49-A506-AC9B-8043409D433C}"/>
              </a:ext>
            </a:extLst>
          </p:cNvPr>
          <p:cNvSpPr/>
          <p:nvPr/>
        </p:nvSpPr>
        <p:spPr>
          <a:xfrm>
            <a:off x="1211027" y="5807810"/>
            <a:ext cx="473841" cy="479836"/>
          </a:xfrm>
          <a:custGeom>
            <a:avLst/>
            <a:gdLst>
              <a:gd name="connsiteX0" fmla="*/ 427530 w 533073"/>
              <a:gd name="connsiteY0" fmla="*/ 471671 h 533202"/>
              <a:gd name="connsiteX1" fmla="*/ 438054 w 533073"/>
              <a:gd name="connsiteY1" fmla="*/ 476053 h 533202"/>
              <a:gd name="connsiteX2" fmla="*/ 438054 w 533073"/>
              <a:gd name="connsiteY2" fmla="*/ 497103 h 533202"/>
              <a:gd name="connsiteX3" fmla="*/ 406341 w 533073"/>
              <a:gd name="connsiteY3" fmla="*/ 528821 h 533202"/>
              <a:gd name="connsiteX4" fmla="*/ 395817 w 533073"/>
              <a:gd name="connsiteY4" fmla="*/ 533202 h 533202"/>
              <a:gd name="connsiteX5" fmla="*/ 385294 w 533073"/>
              <a:gd name="connsiteY5" fmla="*/ 528821 h 533202"/>
              <a:gd name="connsiteX6" fmla="*/ 385294 w 533073"/>
              <a:gd name="connsiteY6" fmla="*/ 507771 h 533202"/>
              <a:gd name="connsiteX7" fmla="*/ 417007 w 533073"/>
              <a:gd name="connsiteY7" fmla="*/ 476053 h 533202"/>
              <a:gd name="connsiteX8" fmla="*/ 427530 w 533073"/>
              <a:gd name="connsiteY8" fmla="*/ 471671 h 533202"/>
              <a:gd name="connsiteX9" fmla="*/ 105543 w 533073"/>
              <a:gd name="connsiteY9" fmla="*/ 471671 h 533202"/>
              <a:gd name="connsiteX10" fmla="*/ 116066 w 533073"/>
              <a:gd name="connsiteY10" fmla="*/ 476053 h 533202"/>
              <a:gd name="connsiteX11" fmla="*/ 147779 w 533073"/>
              <a:gd name="connsiteY11" fmla="*/ 507771 h 533202"/>
              <a:gd name="connsiteX12" fmla="*/ 147779 w 533073"/>
              <a:gd name="connsiteY12" fmla="*/ 528821 h 533202"/>
              <a:gd name="connsiteX13" fmla="*/ 137256 w 533073"/>
              <a:gd name="connsiteY13" fmla="*/ 533202 h 533202"/>
              <a:gd name="connsiteX14" fmla="*/ 126732 w 533073"/>
              <a:gd name="connsiteY14" fmla="*/ 528821 h 533202"/>
              <a:gd name="connsiteX15" fmla="*/ 95019 w 533073"/>
              <a:gd name="connsiteY15" fmla="*/ 497103 h 533202"/>
              <a:gd name="connsiteX16" fmla="*/ 95019 w 533073"/>
              <a:gd name="connsiteY16" fmla="*/ 476053 h 533202"/>
              <a:gd name="connsiteX17" fmla="*/ 105543 w 533073"/>
              <a:gd name="connsiteY17" fmla="*/ 471671 h 533202"/>
              <a:gd name="connsiteX18" fmla="*/ 457005 w 533073"/>
              <a:gd name="connsiteY18" fmla="*/ 442240 h 533202"/>
              <a:gd name="connsiteX19" fmla="*/ 467529 w 533073"/>
              <a:gd name="connsiteY19" fmla="*/ 446573 h 533202"/>
              <a:gd name="connsiteX20" fmla="*/ 467529 w 533073"/>
              <a:gd name="connsiteY20" fmla="*/ 467623 h 533202"/>
              <a:gd name="connsiteX21" fmla="*/ 457005 w 533073"/>
              <a:gd name="connsiteY21" fmla="*/ 472005 h 533202"/>
              <a:gd name="connsiteX22" fmla="*/ 446482 w 533073"/>
              <a:gd name="connsiteY22" fmla="*/ 467623 h 533202"/>
              <a:gd name="connsiteX23" fmla="*/ 446482 w 533073"/>
              <a:gd name="connsiteY23" fmla="*/ 446573 h 533202"/>
              <a:gd name="connsiteX24" fmla="*/ 457005 w 533073"/>
              <a:gd name="connsiteY24" fmla="*/ 442240 h 533202"/>
              <a:gd name="connsiteX25" fmla="*/ 76068 w 533073"/>
              <a:gd name="connsiteY25" fmla="*/ 442240 h 533202"/>
              <a:gd name="connsiteX26" fmla="*/ 86591 w 533073"/>
              <a:gd name="connsiteY26" fmla="*/ 446573 h 533202"/>
              <a:gd name="connsiteX27" fmla="*/ 86591 w 533073"/>
              <a:gd name="connsiteY27" fmla="*/ 467623 h 533202"/>
              <a:gd name="connsiteX28" fmla="*/ 76068 w 533073"/>
              <a:gd name="connsiteY28" fmla="*/ 472005 h 533202"/>
              <a:gd name="connsiteX29" fmla="*/ 65544 w 533073"/>
              <a:gd name="connsiteY29" fmla="*/ 467623 h 533202"/>
              <a:gd name="connsiteX30" fmla="*/ 65544 w 533073"/>
              <a:gd name="connsiteY30" fmla="*/ 446573 h 533202"/>
              <a:gd name="connsiteX31" fmla="*/ 76068 w 533073"/>
              <a:gd name="connsiteY31" fmla="*/ 442240 h 533202"/>
              <a:gd name="connsiteX32" fmla="*/ 518193 w 533073"/>
              <a:gd name="connsiteY32" fmla="*/ 380995 h 533202"/>
              <a:gd name="connsiteX33" fmla="*/ 528717 w 533073"/>
              <a:gd name="connsiteY33" fmla="*/ 385376 h 533202"/>
              <a:gd name="connsiteX34" fmla="*/ 528717 w 533073"/>
              <a:gd name="connsiteY34" fmla="*/ 406426 h 533202"/>
              <a:gd name="connsiteX35" fmla="*/ 497004 w 533073"/>
              <a:gd name="connsiteY35" fmla="*/ 438144 h 533202"/>
              <a:gd name="connsiteX36" fmla="*/ 486480 w 533073"/>
              <a:gd name="connsiteY36" fmla="*/ 442525 h 533202"/>
              <a:gd name="connsiteX37" fmla="*/ 475957 w 533073"/>
              <a:gd name="connsiteY37" fmla="*/ 438144 h 533202"/>
              <a:gd name="connsiteX38" fmla="*/ 475957 w 533073"/>
              <a:gd name="connsiteY38" fmla="*/ 417094 h 533202"/>
              <a:gd name="connsiteX39" fmla="*/ 507670 w 533073"/>
              <a:gd name="connsiteY39" fmla="*/ 385376 h 533202"/>
              <a:gd name="connsiteX40" fmla="*/ 518193 w 533073"/>
              <a:gd name="connsiteY40" fmla="*/ 380995 h 533202"/>
              <a:gd name="connsiteX41" fmla="*/ 14880 w 533073"/>
              <a:gd name="connsiteY41" fmla="*/ 380995 h 533202"/>
              <a:gd name="connsiteX42" fmla="*/ 25403 w 533073"/>
              <a:gd name="connsiteY42" fmla="*/ 385376 h 533202"/>
              <a:gd name="connsiteX43" fmla="*/ 57116 w 533073"/>
              <a:gd name="connsiteY43" fmla="*/ 417094 h 533202"/>
              <a:gd name="connsiteX44" fmla="*/ 57116 w 533073"/>
              <a:gd name="connsiteY44" fmla="*/ 438144 h 533202"/>
              <a:gd name="connsiteX45" fmla="*/ 46593 w 533073"/>
              <a:gd name="connsiteY45" fmla="*/ 442525 h 533202"/>
              <a:gd name="connsiteX46" fmla="*/ 36069 w 533073"/>
              <a:gd name="connsiteY46" fmla="*/ 438144 h 533202"/>
              <a:gd name="connsiteX47" fmla="*/ 4356 w 533073"/>
              <a:gd name="connsiteY47" fmla="*/ 406426 h 533202"/>
              <a:gd name="connsiteX48" fmla="*/ 4356 w 533073"/>
              <a:gd name="connsiteY48" fmla="*/ 385376 h 533202"/>
              <a:gd name="connsiteX49" fmla="*/ 14880 w 533073"/>
              <a:gd name="connsiteY49" fmla="*/ 380995 h 533202"/>
              <a:gd name="connsiteX50" fmla="*/ 266562 w 533073"/>
              <a:gd name="connsiteY50" fmla="*/ 251770 h 533202"/>
              <a:gd name="connsiteX51" fmla="*/ 251706 w 533073"/>
              <a:gd name="connsiteY51" fmla="*/ 266626 h 533202"/>
              <a:gd name="connsiteX52" fmla="*/ 266562 w 533073"/>
              <a:gd name="connsiteY52" fmla="*/ 281530 h 533202"/>
              <a:gd name="connsiteX53" fmla="*/ 281466 w 533073"/>
              <a:gd name="connsiteY53" fmla="*/ 266626 h 533202"/>
              <a:gd name="connsiteX54" fmla="*/ 266562 w 533073"/>
              <a:gd name="connsiteY54" fmla="*/ 251770 h 533202"/>
              <a:gd name="connsiteX55" fmla="*/ 266562 w 533073"/>
              <a:gd name="connsiteY55" fmla="*/ 222010 h 533202"/>
              <a:gd name="connsiteX56" fmla="*/ 311226 w 533073"/>
              <a:gd name="connsiteY56" fmla="*/ 266626 h 533202"/>
              <a:gd name="connsiteX57" fmla="*/ 266562 w 533073"/>
              <a:gd name="connsiteY57" fmla="*/ 311290 h 533202"/>
              <a:gd name="connsiteX58" fmla="*/ 221946 w 533073"/>
              <a:gd name="connsiteY58" fmla="*/ 266626 h 533202"/>
              <a:gd name="connsiteX59" fmla="*/ 266562 w 533073"/>
              <a:gd name="connsiteY59" fmla="*/ 222010 h 533202"/>
              <a:gd name="connsiteX60" fmla="*/ 124923 w 533073"/>
              <a:gd name="connsiteY60" fmla="*/ 114013 h 533202"/>
              <a:gd name="connsiteX61" fmla="*/ 117209 w 533073"/>
              <a:gd name="connsiteY61" fmla="*/ 117251 h 533202"/>
              <a:gd name="connsiteX62" fmla="*/ 116685 w 533073"/>
              <a:gd name="connsiteY62" fmla="*/ 132158 h 533202"/>
              <a:gd name="connsiteX63" fmla="*/ 182873 w 533073"/>
              <a:gd name="connsiteY63" fmla="*/ 207785 h 533202"/>
              <a:gd name="connsiteX64" fmla="*/ 204967 w 533073"/>
              <a:gd name="connsiteY64" fmla="*/ 266601 h 533202"/>
              <a:gd name="connsiteX65" fmla="*/ 182873 w 533073"/>
              <a:gd name="connsiteY65" fmla="*/ 325417 h 533202"/>
              <a:gd name="connsiteX66" fmla="*/ 116685 w 533073"/>
              <a:gd name="connsiteY66" fmla="*/ 401044 h 533202"/>
              <a:gd name="connsiteX67" fmla="*/ 117209 w 533073"/>
              <a:gd name="connsiteY67" fmla="*/ 415951 h 533202"/>
              <a:gd name="connsiteX68" fmla="*/ 124923 w 533073"/>
              <a:gd name="connsiteY68" fmla="*/ 419189 h 533202"/>
              <a:gd name="connsiteX69" fmla="*/ 132113 w 533073"/>
              <a:gd name="connsiteY69" fmla="*/ 416475 h 533202"/>
              <a:gd name="connsiteX70" fmla="*/ 207729 w 533073"/>
              <a:gd name="connsiteY70" fmla="*/ 350277 h 533202"/>
              <a:gd name="connsiteX71" fmla="*/ 266536 w 533073"/>
              <a:gd name="connsiteY71" fmla="*/ 328179 h 533202"/>
              <a:gd name="connsiteX72" fmla="*/ 325344 w 533073"/>
              <a:gd name="connsiteY72" fmla="*/ 350277 h 533202"/>
              <a:gd name="connsiteX73" fmla="*/ 400960 w 533073"/>
              <a:gd name="connsiteY73" fmla="*/ 416475 h 533202"/>
              <a:gd name="connsiteX74" fmla="*/ 408150 w 533073"/>
              <a:gd name="connsiteY74" fmla="*/ 419189 h 533202"/>
              <a:gd name="connsiteX75" fmla="*/ 415864 w 533073"/>
              <a:gd name="connsiteY75" fmla="*/ 415951 h 533202"/>
              <a:gd name="connsiteX76" fmla="*/ 416388 w 533073"/>
              <a:gd name="connsiteY76" fmla="*/ 401044 h 533202"/>
              <a:gd name="connsiteX77" fmla="*/ 350200 w 533073"/>
              <a:gd name="connsiteY77" fmla="*/ 325417 h 533202"/>
              <a:gd name="connsiteX78" fmla="*/ 328106 w 533073"/>
              <a:gd name="connsiteY78" fmla="*/ 266601 h 533202"/>
              <a:gd name="connsiteX79" fmla="*/ 350200 w 533073"/>
              <a:gd name="connsiteY79" fmla="*/ 207785 h 533202"/>
              <a:gd name="connsiteX80" fmla="*/ 416388 w 533073"/>
              <a:gd name="connsiteY80" fmla="*/ 132158 h 533202"/>
              <a:gd name="connsiteX81" fmla="*/ 415864 w 533073"/>
              <a:gd name="connsiteY81" fmla="*/ 117251 h 533202"/>
              <a:gd name="connsiteX82" fmla="*/ 408150 w 533073"/>
              <a:gd name="connsiteY82" fmla="*/ 114013 h 533202"/>
              <a:gd name="connsiteX83" fmla="*/ 400960 w 533073"/>
              <a:gd name="connsiteY83" fmla="*/ 116727 h 533202"/>
              <a:gd name="connsiteX84" fmla="*/ 325344 w 533073"/>
              <a:gd name="connsiteY84" fmla="*/ 182925 h 533202"/>
              <a:gd name="connsiteX85" fmla="*/ 266536 w 533073"/>
              <a:gd name="connsiteY85" fmla="*/ 205023 h 533202"/>
              <a:gd name="connsiteX86" fmla="*/ 207729 w 533073"/>
              <a:gd name="connsiteY86" fmla="*/ 182925 h 533202"/>
              <a:gd name="connsiteX87" fmla="*/ 132113 w 533073"/>
              <a:gd name="connsiteY87" fmla="*/ 116727 h 533202"/>
              <a:gd name="connsiteX88" fmla="*/ 124923 w 533073"/>
              <a:gd name="connsiteY88" fmla="*/ 114013 h 533202"/>
              <a:gd name="connsiteX89" fmla="*/ 486480 w 533073"/>
              <a:gd name="connsiteY89" fmla="*/ 90677 h 533202"/>
              <a:gd name="connsiteX90" fmla="*/ 497004 w 533073"/>
              <a:gd name="connsiteY90" fmla="*/ 95058 h 533202"/>
              <a:gd name="connsiteX91" fmla="*/ 528717 w 533073"/>
              <a:gd name="connsiteY91" fmla="*/ 126776 h 533202"/>
              <a:gd name="connsiteX92" fmla="*/ 528717 w 533073"/>
              <a:gd name="connsiteY92" fmla="*/ 147826 h 533202"/>
              <a:gd name="connsiteX93" fmla="*/ 518193 w 533073"/>
              <a:gd name="connsiteY93" fmla="*/ 152207 h 533202"/>
              <a:gd name="connsiteX94" fmla="*/ 507670 w 533073"/>
              <a:gd name="connsiteY94" fmla="*/ 147826 h 533202"/>
              <a:gd name="connsiteX95" fmla="*/ 475957 w 533073"/>
              <a:gd name="connsiteY95" fmla="*/ 116108 h 533202"/>
              <a:gd name="connsiteX96" fmla="*/ 475957 w 533073"/>
              <a:gd name="connsiteY96" fmla="*/ 95058 h 533202"/>
              <a:gd name="connsiteX97" fmla="*/ 486480 w 533073"/>
              <a:gd name="connsiteY97" fmla="*/ 90677 h 533202"/>
              <a:gd name="connsiteX98" fmla="*/ 46593 w 533073"/>
              <a:gd name="connsiteY98" fmla="*/ 90677 h 533202"/>
              <a:gd name="connsiteX99" fmla="*/ 57116 w 533073"/>
              <a:gd name="connsiteY99" fmla="*/ 95058 h 533202"/>
              <a:gd name="connsiteX100" fmla="*/ 57116 w 533073"/>
              <a:gd name="connsiteY100" fmla="*/ 116108 h 533202"/>
              <a:gd name="connsiteX101" fmla="*/ 25403 w 533073"/>
              <a:gd name="connsiteY101" fmla="*/ 147826 h 533202"/>
              <a:gd name="connsiteX102" fmla="*/ 14880 w 533073"/>
              <a:gd name="connsiteY102" fmla="*/ 152207 h 533202"/>
              <a:gd name="connsiteX103" fmla="*/ 4356 w 533073"/>
              <a:gd name="connsiteY103" fmla="*/ 147826 h 533202"/>
              <a:gd name="connsiteX104" fmla="*/ 4356 w 533073"/>
              <a:gd name="connsiteY104" fmla="*/ 126776 h 533202"/>
              <a:gd name="connsiteX105" fmla="*/ 36069 w 533073"/>
              <a:gd name="connsiteY105" fmla="*/ 95058 h 533202"/>
              <a:gd name="connsiteX106" fmla="*/ 46593 w 533073"/>
              <a:gd name="connsiteY106" fmla="*/ 90677 h 533202"/>
              <a:gd name="connsiteX107" fmla="*/ 124923 w 533073"/>
              <a:gd name="connsiteY107" fmla="*/ 84247 h 533202"/>
              <a:gd name="connsiteX108" fmla="*/ 151731 w 533073"/>
              <a:gd name="connsiteY108" fmla="*/ 94344 h 533202"/>
              <a:gd name="connsiteX109" fmla="*/ 227348 w 533073"/>
              <a:gd name="connsiteY109" fmla="*/ 160542 h 533202"/>
              <a:gd name="connsiteX110" fmla="*/ 266536 w 533073"/>
              <a:gd name="connsiteY110" fmla="*/ 175258 h 533202"/>
              <a:gd name="connsiteX111" fmla="*/ 305725 w 533073"/>
              <a:gd name="connsiteY111" fmla="*/ 160542 h 533202"/>
              <a:gd name="connsiteX112" fmla="*/ 381342 w 533073"/>
              <a:gd name="connsiteY112" fmla="*/ 94344 h 533202"/>
              <a:gd name="connsiteX113" fmla="*/ 408150 w 533073"/>
              <a:gd name="connsiteY113" fmla="*/ 84247 h 533202"/>
              <a:gd name="connsiteX114" fmla="*/ 436911 w 533073"/>
              <a:gd name="connsiteY114" fmla="*/ 96201 h 533202"/>
              <a:gd name="connsiteX115" fmla="*/ 438768 w 533073"/>
              <a:gd name="connsiteY115" fmla="*/ 151779 h 533202"/>
              <a:gd name="connsiteX116" fmla="*/ 372580 w 533073"/>
              <a:gd name="connsiteY116" fmla="*/ 227406 h 533202"/>
              <a:gd name="connsiteX117" fmla="*/ 372580 w 533073"/>
              <a:gd name="connsiteY117" fmla="*/ 305796 h 533202"/>
              <a:gd name="connsiteX118" fmla="*/ 438768 w 533073"/>
              <a:gd name="connsiteY118" fmla="*/ 381423 h 533202"/>
              <a:gd name="connsiteX119" fmla="*/ 436911 w 533073"/>
              <a:gd name="connsiteY119" fmla="*/ 437001 h 533202"/>
              <a:gd name="connsiteX120" fmla="*/ 408150 w 533073"/>
              <a:gd name="connsiteY120" fmla="*/ 448955 h 533202"/>
              <a:gd name="connsiteX121" fmla="*/ 381342 w 533073"/>
              <a:gd name="connsiteY121" fmla="*/ 438858 h 533202"/>
              <a:gd name="connsiteX122" fmla="*/ 305725 w 533073"/>
              <a:gd name="connsiteY122" fmla="*/ 372660 h 533202"/>
              <a:gd name="connsiteX123" fmla="*/ 266536 w 533073"/>
              <a:gd name="connsiteY123" fmla="*/ 357944 h 533202"/>
              <a:gd name="connsiteX124" fmla="*/ 227348 w 533073"/>
              <a:gd name="connsiteY124" fmla="*/ 372660 h 533202"/>
              <a:gd name="connsiteX125" fmla="*/ 151731 w 533073"/>
              <a:gd name="connsiteY125" fmla="*/ 438858 h 533202"/>
              <a:gd name="connsiteX126" fmla="*/ 124923 w 533073"/>
              <a:gd name="connsiteY126" fmla="*/ 448955 h 533202"/>
              <a:gd name="connsiteX127" fmla="*/ 96162 w 533073"/>
              <a:gd name="connsiteY127" fmla="*/ 437001 h 533202"/>
              <a:gd name="connsiteX128" fmla="*/ 94305 w 533073"/>
              <a:gd name="connsiteY128" fmla="*/ 381423 h 533202"/>
              <a:gd name="connsiteX129" fmla="*/ 160493 w 533073"/>
              <a:gd name="connsiteY129" fmla="*/ 305796 h 533202"/>
              <a:gd name="connsiteX130" fmla="*/ 160493 w 533073"/>
              <a:gd name="connsiteY130" fmla="*/ 227406 h 533202"/>
              <a:gd name="connsiteX131" fmla="*/ 94305 w 533073"/>
              <a:gd name="connsiteY131" fmla="*/ 151779 h 533202"/>
              <a:gd name="connsiteX132" fmla="*/ 96162 w 533073"/>
              <a:gd name="connsiteY132" fmla="*/ 96201 h 533202"/>
              <a:gd name="connsiteX133" fmla="*/ 124923 w 533073"/>
              <a:gd name="connsiteY133" fmla="*/ 84247 h 533202"/>
              <a:gd name="connsiteX134" fmla="*/ 457005 w 533073"/>
              <a:gd name="connsiteY134" fmla="*/ 61245 h 533202"/>
              <a:gd name="connsiteX135" fmla="*/ 467529 w 533073"/>
              <a:gd name="connsiteY135" fmla="*/ 65579 h 533202"/>
              <a:gd name="connsiteX136" fmla="*/ 467529 w 533073"/>
              <a:gd name="connsiteY136" fmla="*/ 86629 h 533202"/>
              <a:gd name="connsiteX137" fmla="*/ 457005 w 533073"/>
              <a:gd name="connsiteY137" fmla="*/ 91010 h 533202"/>
              <a:gd name="connsiteX138" fmla="*/ 446482 w 533073"/>
              <a:gd name="connsiteY138" fmla="*/ 86629 h 533202"/>
              <a:gd name="connsiteX139" fmla="*/ 446482 w 533073"/>
              <a:gd name="connsiteY139" fmla="*/ 65579 h 533202"/>
              <a:gd name="connsiteX140" fmla="*/ 457005 w 533073"/>
              <a:gd name="connsiteY140" fmla="*/ 61245 h 533202"/>
              <a:gd name="connsiteX141" fmla="*/ 76068 w 533073"/>
              <a:gd name="connsiteY141" fmla="*/ 61245 h 533202"/>
              <a:gd name="connsiteX142" fmla="*/ 86591 w 533073"/>
              <a:gd name="connsiteY142" fmla="*/ 65579 h 533202"/>
              <a:gd name="connsiteX143" fmla="*/ 86591 w 533073"/>
              <a:gd name="connsiteY143" fmla="*/ 86629 h 533202"/>
              <a:gd name="connsiteX144" fmla="*/ 76068 w 533073"/>
              <a:gd name="connsiteY144" fmla="*/ 91010 h 533202"/>
              <a:gd name="connsiteX145" fmla="*/ 65544 w 533073"/>
              <a:gd name="connsiteY145" fmla="*/ 86629 h 533202"/>
              <a:gd name="connsiteX146" fmla="*/ 65544 w 533073"/>
              <a:gd name="connsiteY146" fmla="*/ 65579 h 533202"/>
              <a:gd name="connsiteX147" fmla="*/ 76068 w 533073"/>
              <a:gd name="connsiteY147" fmla="*/ 61245 h 533202"/>
              <a:gd name="connsiteX148" fmla="*/ 395817 w 533073"/>
              <a:gd name="connsiteY148" fmla="*/ 0 h 533202"/>
              <a:gd name="connsiteX149" fmla="*/ 406341 w 533073"/>
              <a:gd name="connsiteY149" fmla="*/ 4381 h 533202"/>
              <a:gd name="connsiteX150" fmla="*/ 438054 w 533073"/>
              <a:gd name="connsiteY150" fmla="*/ 36099 h 533202"/>
              <a:gd name="connsiteX151" fmla="*/ 438054 w 533073"/>
              <a:gd name="connsiteY151" fmla="*/ 57149 h 533202"/>
              <a:gd name="connsiteX152" fmla="*/ 427530 w 533073"/>
              <a:gd name="connsiteY152" fmla="*/ 61531 h 533202"/>
              <a:gd name="connsiteX153" fmla="*/ 417007 w 533073"/>
              <a:gd name="connsiteY153" fmla="*/ 57149 h 533202"/>
              <a:gd name="connsiteX154" fmla="*/ 385294 w 533073"/>
              <a:gd name="connsiteY154" fmla="*/ 25431 h 533202"/>
              <a:gd name="connsiteX155" fmla="*/ 385294 w 533073"/>
              <a:gd name="connsiteY155" fmla="*/ 4381 h 533202"/>
              <a:gd name="connsiteX156" fmla="*/ 395817 w 533073"/>
              <a:gd name="connsiteY156" fmla="*/ 0 h 533202"/>
              <a:gd name="connsiteX157" fmla="*/ 137256 w 533073"/>
              <a:gd name="connsiteY157" fmla="*/ 0 h 533202"/>
              <a:gd name="connsiteX158" fmla="*/ 147779 w 533073"/>
              <a:gd name="connsiteY158" fmla="*/ 4381 h 533202"/>
              <a:gd name="connsiteX159" fmla="*/ 147779 w 533073"/>
              <a:gd name="connsiteY159" fmla="*/ 25431 h 533202"/>
              <a:gd name="connsiteX160" fmla="*/ 116066 w 533073"/>
              <a:gd name="connsiteY160" fmla="*/ 57149 h 533202"/>
              <a:gd name="connsiteX161" fmla="*/ 105543 w 533073"/>
              <a:gd name="connsiteY161" fmla="*/ 61531 h 533202"/>
              <a:gd name="connsiteX162" fmla="*/ 95019 w 533073"/>
              <a:gd name="connsiteY162" fmla="*/ 57149 h 533202"/>
              <a:gd name="connsiteX163" fmla="*/ 95019 w 533073"/>
              <a:gd name="connsiteY163" fmla="*/ 36099 h 533202"/>
              <a:gd name="connsiteX164" fmla="*/ 126732 w 533073"/>
              <a:gd name="connsiteY164" fmla="*/ 4381 h 533202"/>
              <a:gd name="connsiteX165" fmla="*/ 137256 w 533073"/>
              <a:gd name="connsiteY165" fmla="*/ 0 h 533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533073" h="533202">
                <a:moveTo>
                  <a:pt x="427530" y="471671"/>
                </a:moveTo>
                <a:cubicBezTo>
                  <a:pt x="431482" y="471671"/>
                  <a:pt x="435292" y="473243"/>
                  <a:pt x="438054" y="476053"/>
                </a:cubicBezTo>
                <a:cubicBezTo>
                  <a:pt x="443863" y="481863"/>
                  <a:pt x="443863" y="491293"/>
                  <a:pt x="438054" y="497103"/>
                </a:cubicBezTo>
                <a:lnTo>
                  <a:pt x="406341" y="528821"/>
                </a:lnTo>
                <a:cubicBezTo>
                  <a:pt x="403436" y="531726"/>
                  <a:pt x="399627" y="533202"/>
                  <a:pt x="395817" y="533202"/>
                </a:cubicBezTo>
                <a:cubicBezTo>
                  <a:pt x="392008" y="533202"/>
                  <a:pt x="388198" y="531726"/>
                  <a:pt x="385294" y="528821"/>
                </a:cubicBezTo>
                <a:cubicBezTo>
                  <a:pt x="379484" y="523010"/>
                  <a:pt x="379484" y="513581"/>
                  <a:pt x="385294" y="507771"/>
                </a:cubicBezTo>
                <a:lnTo>
                  <a:pt x="417007" y="476053"/>
                </a:lnTo>
                <a:cubicBezTo>
                  <a:pt x="419816" y="473243"/>
                  <a:pt x="423578" y="471671"/>
                  <a:pt x="427530" y="471671"/>
                </a:cubicBezTo>
                <a:close/>
                <a:moveTo>
                  <a:pt x="105543" y="471671"/>
                </a:moveTo>
                <a:cubicBezTo>
                  <a:pt x="109352" y="471671"/>
                  <a:pt x="113162" y="473148"/>
                  <a:pt x="116066" y="476053"/>
                </a:cubicBezTo>
                <a:lnTo>
                  <a:pt x="147779" y="507771"/>
                </a:lnTo>
                <a:cubicBezTo>
                  <a:pt x="153589" y="513581"/>
                  <a:pt x="153589" y="523010"/>
                  <a:pt x="147779" y="528821"/>
                </a:cubicBezTo>
                <a:cubicBezTo>
                  <a:pt x="144875" y="531726"/>
                  <a:pt x="141065" y="533202"/>
                  <a:pt x="137256" y="533202"/>
                </a:cubicBezTo>
                <a:cubicBezTo>
                  <a:pt x="133446" y="533202"/>
                  <a:pt x="129637" y="531726"/>
                  <a:pt x="126732" y="528821"/>
                </a:cubicBezTo>
                <a:lnTo>
                  <a:pt x="95019" y="497103"/>
                </a:lnTo>
                <a:cubicBezTo>
                  <a:pt x="89210" y="491293"/>
                  <a:pt x="89210" y="481863"/>
                  <a:pt x="95019" y="476053"/>
                </a:cubicBezTo>
                <a:cubicBezTo>
                  <a:pt x="97924" y="473148"/>
                  <a:pt x="101733" y="471671"/>
                  <a:pt x="105543" y="471671"/>
                </a:cubicBezTo>
                <a:close/>
                <a:moveTo>
                  <a:pt x="457005" y="442240"/>
                </a:moveTo>
                <a:cubicBezTo>
                  <a:pt x="460957" y="442192"/>
                  <a:pt x="464719" y="443763"/>
                  <a:pt x="467529" y="446573"/>
                </a:cubicBezTo>
                <a:cubicBezTo>
                  <a:pt x="473338" y="452383"/>
                  <a:pt x="473338" y="461813"/>
                  <a:pt x="467529" y="467623"/>
                </a:cubicBezTo>
                <a:cubicBezTo>
                  <a:pt x="464624" y="470528"/>
                  <a:pt x="460815" y="472005"/>
                  <a:pt x="457005" y="472005"/>
                </a:cubicBezTo>
                <a:cubicBezTo>
                  <a:pt x="453196" y="472005"/>
                  <a:pt x="449386" y="470528"/>
                  <a:pt x="446482" y="467623"/>
                </a:cubicBezTo>
                <a:cubicBezTo>
                  <a:pt x="440673" y="461813"/>
                  <a:pt x="440673" y="452383"/>
                  <a:pt x="446482" y="446573"/>
                </a:cubicBezTo>
                <a:cubicBezTo>
                  <a:pt x="449291" y="443763"/>
                  <a:pt x="453053" y="442192"/>
                  <a:pt x="457005" y="442240"/>
                </a:cubicBezTo>
                <a:close/>
                <a:moveTo>
                  <a:pt x="76068" y="442240"/>
                </a:moveTo>
                <a:cubicBezTo>
                  <a:pt x="79877" y="442240"/>
                  <a:pt x="83687" y="443668"/>
                  <a:pt x="86591" y="446573"/>
                </a:cubicBezTo>
                <a:cubicBezTo>
                  <a:pt x="92400" y="452383"/>
                  <a:pt x="92400" y="461813"/>
                  <a:pt x="86591" y="467623"/>
                </a:cubicBezTo>
                <a:cubicBezTo>
                  <a:pt x="83687" y="470528"/>
                  <a:pt x="79877" y="472005"/>
                  <a:pt x="76068" y="472005"/>
                </a:cubicBezTo>
                <a:cubicBezTo>
                  <a:pt x="72258" y="472005"/>
                  <a:pt x="68449" y="470528"/>
                  <a:pt x="65544" y="467623"/>
                </a:cubicBezTo>
                <a:cubicBezTo>
                  <a:pt x="59735" y="461813"/>
                  <a:pt x="59735" y="452383"/>
                  <a:pt x="65544" y="446573"/>
                </a:cubicBezTo>
                <a:cubicBezTo>
                  <a:pt x="68449" y="443668"/>
                  <a:pt x="72258" y="442240"/>
                  <a:pt x="76068" y="442240"/>
                </a:cubicBezTo>
                <a:close/>
                <a:moveTo>
                  <a:pt x="518193" y="380995"/>
                </a:moveTo>
                <a:cubicBezTo>
                  <a:pt x="522146" y="380995"/>
                  <a:pt x="525955" y="382566"/>
                  <a:pt x="528717" y="385376"/>
                </a:cubicBezTo>
                <a:cubicBezTo>
                  <a:pt x="534526" y="391186"/>
                  <a:pt x="534526" y="400616"/>
                  <a:pt x="528717" y="406426"/>
                </a:cubicBezTo>
                <a:lnTo>
                  <a:pt x="497004" y="438144"/>
                </a:lnTo>
                <a:cubicBezTo>
                  <a:pt x="494194" y="440954"/>
                  <a:pt x="490432" y="442525"/>
                  <a:pt x="486480" y="442525"/>
                </a:cubicBezTo>
                <a:cubicBezTo>
                  <a:pt x="482528" y="442525"/>
                  <a:pt x="478719" y="440954"/>
                  <a:pt x="475957" y="438144"/>
                </a:cubicBezTo>
                <a:cubicBezTo>
                  <a:pt x="470148" y="432334"/>
                  <a:pt x="470148" y="422904"/>
                  <a:pt x="475957" y="417094"/>
                </a:cubicBezTo>
                <a:lnTo>
                  <a:pt x="507670" y="385376"/>
                </a:lnTo>
                <a:cubicBezTo>
                  <a:pt x="510479" y="382566"/>
                  <a:pt x="514241" y="380995"/>
                  <a:pt x="518193" y="380995"/>
                </a:cubicBezTo>
                <a:close/>
                <a:moveTo>
                  <a:pt x="14880" y="380995"/>
                </a:moveTo>
                <a:cubicBezTo>
                  <a:pt x="18689" y="380995"/>
                  <a:pt x="22498" y="382471"/>
                  <a:pt x="25403" y="385376"/>
                </a:cubicBezTo>
                <a:lnTo>
                  <a:pt x="57116" y="417094"/>
                </a:lnTo>
                <a:cubicBezTo>
                  <a:pt x="62925" y="422904"/>
                  <a:pt x="62925" y="432334"/>
                  <a:pt x="57116" y="438144"/>
                </a:cubicBezTo>
                <a:cubicBezTo>
                  <a:pt x="54211" y="441049"/>
                  <a:pt x="50402" y="442525"/>
                  <a:pt x="46593" y="442525"/>
                </a:cubicBezTo>
                <a:cubicBezTo>
                  <a:pt x="42783" y="442525"/>
                  <a:pt x="38974" y="441049"/>
                  <a:pt x="36069" y="438144"/>
                </a:cubicBezTo>
                <a:lnTo>
                  <a:pt x="4356" y="406426"/>
                </a:lnTo>
                <a:cubicBezTo>
                  <a:pt x="-1453" y="400616"/>
                  <a:pt x="-1453" y="391186"/>
                  <a:pt x="4356" y="385376"/>
                </a:cubicBezTo>
                <a:cubicBezTo>
                  <a:pt x="7261" y="382471"/>
                  <a:pt x="11070" y="380995"/>
                  <a:pt x="14880" y="380995"/>
                </a:cubicBezTo>
                <a:close/>
                <a:moveTo>
                  <a:pt x="266562" y="251770"/>
                </a:moveTo>
                <a:cubicBezTo>
                  <a:pt x="258372" y="251770"/>
                  <a:pt x="251706" y="258436"/>
                  <a:pt x="251706" y="266626"/>
                </a:cubicBezTo>
                <a:cubicBezTo>
                  <a:pt x="251706" y="274816"/>
                  <a:pt x="258372" y="281530"/>
                  <a:pt x="266562" y="281530"/>
                </a:cubicBezTo>
                <a:cubicBezTo>
                  <a:pt x="274752" y="281530"/>
                  <a:pt x="281466" y="274816"/>
                  <a:pt x="281466" y="266626"/>
                </a:cubicBezTo>
                <a:cubicBezTo>
                  <a:pt x="281466" y="258436"/>
                  <a:pt x="274752" y="251770"/>
                  <a:pt x="266562" y="251770"/>
                </a:cubicBezTo>
                <a:close/>
                <a:moveTo>
                  <a:pt x="266562" y="222010"/>
                </a:moveTo>
                <a:cubicBezTo>
                  <a:pt x="291227" y="222010"/>
                  <a:pt x="311226" y="241961"/>
                  <a:pt x="311226" y="266626"/>
                </a:cubicBezTo>
                <a:cubicBezTo>
                  <a:pt x="311226" y="291291"/>
                  <a:pt x="291227" y="311290"/>
                  <a:pt x="266562" y="311290"/>
                </a:cubicBezTo>
                <a:cubicBezTo>
                  <a:pt x="241897" y="311290"/>
                  <a:pt x="221946" y="291291"/>
                  <a:pt x="221946" y="266626"/>
                </a:cubicBezTo>
                <a:cubicBezTo>
                  <a:pt x="221946" y="241961"/>
                  <a:pt x="241897" y="222010"/>
                  <a:pt x="266562" y="222010"/>
                </a:cubicBezTo>
                <a:close/>
                <a:moveTo>
                  <a:pt x="124923" y="114013"/>
                </a:moveTo>
                <a:cubicBezTo>
                  <a:pt x="123256" y="114013"/>
                  <a:pt x="119971" y="114441"/>
                  <a:pt x="117209" y="117251"/>
                </a:cubicBezTo>
                <a:cubicBezTo>
                  <a:pt x="113114" y="121299"/>
                  <a:pt x="112923" y="127871"/>
                  <a:pt x="116685" y="132158"/>
                </a:cubicBezTo>
                <a:lnTo>
                  <a:pt x="182873" y="207785"/>
                </a:lnTo>
                <a:cubicBezTo>
                  <a:pt x="197111" y="224072"/>
                  <a:pt x="204967" y="244932"/>
                  <a:pt x="204967" y="266601"/>
                </a:cubicBezTo>
                <a:cubicBezTo>
                  <a:pt x="204967" y="288270"/>
                  <a:pt x="197111" y="309130"/>
                  <a:pt x="182873" y="325417"/>
                </a:cubicBezTo>
                <a:lnTo>
                  <a:pt x="116685" y="401044"/>
                </a:lnTo>
                <a:cubicBezTo>
                  <a:pt x="112923" y="405331"/>
                  <a:pt x="113114" y="411903"/>
                  <a:pt x="117209" y="415951"/>
                </a:cubicBezTo>
                <a:cubicBezTo>
                  <a:pt x="119971" y="418761"/>
                  <a:pt x="123256" y="419189"/>
                  <a:pt x="124923" y="419189"/>
                </a:cubicBezTo>
                <a:cubicBezTo>
                  <a:pt x="126828" y="419189"/>
                  <a:pt x="129589" y="418713"/>
                  <a:pt x="132113" y="416475"/>
                </a:cubicBezTo>
                <a:lnTo>
                  <a:pt x="207729" y="350277"/>
                </a:lnTo>
                <a:cubicBezTo>
                  <a:pt x="224014" y="336037"/>
                  <a:pt x="244918" y="328179"/>
                  <a:pt x="266536" y="328179"/>
                </a:cubicBezTo>
                <a:cubicBezTo>
                  <a:pt x="288155" y="328179"/>
                  <a:pt x="309059" y="336037"/>
                  <a:pt x="325344" y="350277"/>
                </a:cubicBezTo>
                <a:lnTo>
                  <a:pt x="400960" y="416475"/>
                </a:lnTo>
                <a:cubicBezTo>
                  <a:pt x="403484" y="418713"/>
                  <a:pt x="406245" y="419189"/>
                  <a:pt x="408150" y="419189"/>
                </a:cubicBezTo>
                <a:cubicBezTo>
                  <a:pt x="409817" y="419189"/>
                  <a:pt x="413102" y="418761"/>
                  <a:pt x="415864" y="415951"/>
                </a:cubicBezTo>
                <a:cubicBezTo>
                  <a:pt x="419959" y="411903"/>
                  <a:pt x="420150" y="405331"/>
                  <a:pt x="416388" y="401044"/>
                </a:cubicBezTo>
                <a:lnTo>
                  <a:pt x="350200" y="325417"/>
                </a:lnTo>
                <a:cubicBezTo>
                  <a:pt x="335962" y="309130"/>
                  <a:pt x="328106" y="288270"/>
                  <a:pt x="328106" y="266601"/>
                </a:cubicBezTo>
                <a:cubicBezTo>
                  <a:pt x="328106" y="244932"/>
                  <a:pt x="335962" y="224072"/>
                  <a:pt x="350200" y="207785"/>
                </a:cubicBezTo>
                <a:lnTo>
                  <a:pt x="416388" y="132158"/>
                </a:lnTo>
                <a:cubicBezTo>
                  <a:pt x="420150" y="127871"/>
                  <a:pt x="419959" y="121299"/>
                  <a:pt x="415864" y="117251"/>
                </a:cubicBezTo>
                <a:cubicBezTo>
                  <a:pt x="413102" y="114441"/>
                  <a:pt x="409817" y="114013"/>
                  <a:pt x="408150" y="114013"/>
                </a:cubicBezTo>
                <a:cubicBezTo>
                  <a:pt x="406245" y="114013"/>
                  <a:pt x="403484" y="114489"/>
                  <a:pt x="400960" y="116727"/>
                </a:cubicBezTo>
                <a:lnTo>
                  <a:pt x="325344" y="182925"/>
                </a:lnTo>
                <a:cubicBezTo>
                  <a:pt x="309059" y="197165"/>
                  <a:pt x="288155" y="205023"/>
                  <a:pt x="266536" y="205023"/>
                </a:cubicBezTo>
                <a:cubicBezTo>
                  <a:pt x="244918" y="205023"/>
                  <a:pt x="224014" y="197165"/>
                  <a:pt x="207729" y="182925"/>
                </a:cubicBezTo>
                <a:lnTo>
                  <a:pt x="132113" y="116727"/>
                </a:lnTo>
                <a:cubicBezTo>
                  <a:pt x="129589" y="114489"/>
                  <a:pt x="126828" y="114013"/>
                  <a:pt x="124923" y="114013"/>
                </a:cubicBezTo>
                <a:close/>
                <a:moveTo>
                  <a:pt x="486480" y="90677"/>
                </a:moveTo>
                <a:cubicBezTo>
                  <a:pt x="490432" y="90677"/>
                  <a:pt x="494194" y="92248"/>
                  <a:pt x="497004" y="95058"/>
                </a:cubicBezTo>
                <a:lnTo>
                  <a:pt x="528717" y="126776"/>
                </a:lnTo>
                <a:cubicBezTo>
                  <a:pt x="534526" y="132586"/>
                  <a:pt x="534526" y="142016"/>
                  <a:pt x="528717" y="147826"/>
                </a:cubicBezTo>
                <a:cubicBezTo>
                  <a:pt x="525812" y="150731"/>
                  <a:pt x="522003" y="152207"/>
                  <a:pt x="518193" y="152207"/>
                </a:cubicBezTo>
                <a:cubicBezTo>
                  <a:pt x="514384" y="152207"/>
                  <a:pt x="510575" y="150731"/>
                  <a:pt x="507670" y="147826"/>
                </a:cubicBezTo>
                <a:lnTo>
                  <a:pt x="475957" y="116108"/>
                </a:lnTo>
                <a:cubicBezTo>
                  <a:pt x="470148" y="110298"/>
                  <a:pt x="470148" y="100868"/>
                  <a:pt x="475957" y="95058"/>
                </a:cubicBezTo>
                <a:cubicBezTo>
                  <a:pt x="478719" y="92248"/>
                  <a:pt x="482528" y="90677"/>
                  <a:pt x="486480" y="90677"/>
                </a:cubicBezTo>
                <a:close/>
                <a:moveTo>
                  <a:pt x="46593" y="90677"/>
                </a:moveTo>
                <a:cubicBezTo>
                  <a:pt x="50402" y="90677"/>
                  <a:pt x="54211" y="92153"/>
                  <a:pt x="57116" y="95058"/>
                </a:cubicBezTo>
                <a:cubicBezTo>
                  <a:pt x="62925" y="100868"/>
                  <a:pt x="62925" y="110298"/>
                  <a:pt x="57116" y="116108"/>
                </a:cubicBezTo>
                <a:lnTo>
                  <a:pt x="25403" y="147826"/>
                </a:lnTo>
                <a:cubicBezTo>
                  <a:pt x="22498" y="150731"/>
                  <a:pt x="18689" y="152207"/>
                  <a:pt x="14880" y="152207"/>
                </a:cubicBezTo>
                <a:cubicBezTo>
                  <a:pt x="11070" y="152207"/>
                  <a:pt x="7261" y="150731"/>
                  <a:pt x="4356" y="147826"/>
                </a:cubicBezTo>
                <a:cubicBezTo>
                  <a:pt x="-1453" y="142016"/>
                  <a:pt x="-1453" y="132586"/>
                  <a:pt x="4356" y="126776"/>
                </a:cubicBezTo>
                <a:lnTo>
                  <a:pt x="36069" y="95058"/>
                </a:lnTo>
                <a:cubicBezTo>
                  <a:pt x="38974" y="92153"/>
                  <a:pt x="42783" y="90677"/>
                  <a:pt x="46593" y="90677"/>
                </a:cubicBezTo>
                <a:close/>
                <a:moveTo>
                  <a:pt x="124923" y="84247"/>
                </a:moveTo>
                <a:cubicBezTo>
                  <a:pt x="134494" y="84247"/>
                  <a:pt x="144017" y="87581"/>
                  <a:pt x="151731" y="94344"/>
                </a:cubicBezTo>
                <a:lnTo>
                  <a:pt x="227348" y="160542"/>
                </a:lnTo>
                <a:cubicBezTo>
                  <a:pt x="238538" y="170352"/>
                  <a:pt x="252537" y="175258"/>
                  <a:pt x="266536" y="175258"/>
                </a:cubicBezTo>
                <a:cubicBezTo>
                  <a:pt x="280536" y="175258"/>
                  <a:pt x="294535" y="170352"/>
                  <a:pt x="305725" y="160542"/>
                </a:cubicBezTo>
                <a:lnTo>
                  <a:pt x="381342" y="94344"/>
                </a:lnTo>
                <a:cubicBezTo>
                  <a:pt x="389056" y="87581"/>
                  <a:pt x="398579" y="84247"/>
                  <a:pt x="408150" y="84247"/>
                </a:cubicBezTo>
                <a:cubicBezTo>
                  <a:pt x="418578" y="84247"/>
                  <a:pt x="429006" y="88248"/>
                  <a:pt x="436911" y="96201"/>
                </a:cubicBezTo>
                <a:cubicBezTo>
                  <a:pt x="452101" y="111346"/>
                  <a:pt x="452910" y="135634"/>
                  <a:pt x="438768" y="151779"/>
                </a:cubicBezTo>
                <a:lnTo>
                  <a:pt x="372580" y="227406"/>
                </a:lnTo>
                <a:cubicBezTo>
                  <a:pt x="352962" y="249837"/>
                  <a:pt x="352962" y="283365"/>
                  <a:pt x="372580" y="305796"/>
                </a:cubicBezTo>
                <a:lnTo>
                  <a:pt x="438768" y="381423"/>
                </a:lnTo>
                <a:cubicBezTo>
                  <a:pt x="452910" y="397568"/>
                  <a:pt x="452101" y="421856"/>
                  <a:pt x="436911" y="437001"/>
                </a:cubicBezTo>
                <a:cubicBezTo>
                  <a:pt x="429006" y="444954"/>
                  <a:pt x="418578" y="448955"/>
                  <a:pt x="408150" y="448955"/>
                </a:cubicBezTo>
                <a:cubicBezTo>
                  <a:pt x="398579" y="448955"/>
                  <a:pt x="389056" y="445621"/>
                  <a:pt x="381342" y="438858"/>
                </a:cubicBezTo>
                <a:lnTo>
                  <a:pt x="305725" y="372660"/>
                </a:lnTo>
                <a:cubicBezTo>
                  <a:pt x="294535" y="362850"/>
                  <a:pt x="280536" y="357944"/>
                  <a:pt x="266536" y="357944"/>
                </a:cubicBezTo>
                <a:cubicBezTo>
                  <a:pt x="252537" y="357944"/>
                  <a:pt x="238538" y="362850"/>
                  <a:pt x="227348" y="372660"/>
                </a:cubicBezTo>
                <a:lnTo>
                  <a:pt x="151731" y="438858"/>
                </a:lnTo>
                <a:cubicBezTo>
                  <a:pt x="144065" y="445621"/>
                  <a:pt x="134494" y="448955"/>
                  <a:pt x="124923" y="448955"/>
                </a:cubicBezTo>
                <a:cubicBezTo>
                  <a:pt x="114495" y="448955"/>
                  <a:pt x="104067" y="444954"/>
                  <a:pt x="96162" y="437001"/>
                </a:cubicBezTo>
                <a:cubicBezTo>
                  <a:pt x="80972" y="421856"/>
                  <a:pt x="80163" y="397568"/>
                  <a:pt x="94305" y="381423"/>
                </a:cubicBezTo>
                <a:lnTo>
                  <a:pt x="160493" y="305796"/>
                </a:lnTo>
                <a:cubicBezTo>
                  <a:pt x="180111" y="283365"/>
                  <a:pt x="180111" y="249837"/>
                  <a:pt x="160493" y="227406"/>
                </a:cubicBezTo>
                <a:lnTo>
                  <a:pt x="94305" y="151779"/>
                </a:lnTo>
                <a:cubicBezTo>
                  <a:pt x="80163" y="135682"/>
                  <a:pt x="80972" y="111346"/>
                  <a:pt x="96162" y="96201"/>
                </a:cubicBezTo>
                <a:cubicBezTo>
                  <a:pt x="104067" y="88248"/>
                  <a:pt x="114495" y="84247"/>
                  <a:pt x="124923" y="84247"/>
                </a:cubicBezTo>
                <a:close/>
                <a:moveTo>
                  <a:pt x="457005" y="61245"/>
                </a:moveTo>
                <a:cubicBezTo>
                  <a:pt x="460815" y="61245"/>
                  <a:pt x="464624" y="62674"/>
                  <a:pt x="467529" y="65579"/>
                </a:cubicBezTo>
                <a:cubicBezTo>
                  <a:pt x="473338" y="71389"/>
                  <a:pt x="473338" y="80818"/>
                  <a:pt x="467529" y="86629"/>
                </a:cubicBezTo>
                <a:cubicBezTo>
                  <a:pt x="464624" y="89534"/>
                  <a:pt x="460815" y="91010"/>
                  <a:pt x="457005" y="91010"/>
                </a:cubicBezTo>
                <a:cubicBezTo>
                  <a:pt x="453196" y="91010"/>
                  <a:pt x="449386" y="89534"/>
                  <a:pt x="446482" y="86629"/>
                </a:cubicBezTo>
                <a:cubicBezTo>
                  <a:pt x="440673" y="80818"/>
                  <a:pt x="440673" y="71389"/>
                  <a:pt x="446482" y="65579"/>
                </a:cubicBezTo>
                <a:cubicBezTo>
                  <a:pt x="449386" y="62674"/>
                  <a:pt x="453196" y="61245"/>
                  <a:pt x="457005" y="61245"/>
                </a:cubicBezTo>
                <a:close/>
                <a:moveTo>
                  <a:pt x="76068" y="61245"/>
                </a:moveTo>
                <a:cubicBezTo>
                  <a:pt x="79877" y="61245"/>
                  <a:pt x="83687" y="62674"/>
                  <a:pt x="86591" y="65579"/>
                </a:cubicBezTo>
                <a:cubicBezTo>
                  <a:pt x="92400" y="71389"/>
                  <a:pt x="92400" y="80818"/>
                  <a:pt x="86591" y="86629"/>
                </a:cubicBezTo>
                <a:cubicBezTo>
                  <a:pt x="83782" y="89438"/>
                  <a:pt x="80020" y="91010"/>
                  <a:pt x="76068" y="91010"/>
                </a:cubicBezTo>
                <a:cubicBezTo>
                  <a:pt x="72116" y="91010"/>
                  <a:pt x="68354" y="89438"/>
                  <a:pt x="65544" y="86629"/>
                </a:cubicBezTo>
                <a:cubicBezTo>
                  <a:pt x="59735" y="80818"/>
                  <a:pt x="59735" y="71389"/>
                  <a:pt x="65544" y="65579"/>
                </a:cubicBezTo>
                <a:cubicBezTo>
                  <a:pt x="68449" y="62674"/>
                  <a:pt x="72258" y="61245"/>
                  <a:pt x="76068" y="61245"/>
                </a:cubicBezTo>
                <a:close/>
                <a:moveTo>
                  <a:pt x="395817" y="0"/>
                </a:moveTo>
                <a:cubicBezTo>
                  <a:pt x="399627" y="0"/>
                  <a:pt x="403436" y="1476"/>
                  <a:pt x="406341" y="4381"/>
                </a:cubicBezTo>
                <a:lnTo>
                  <a:pt x="438054" y="36099"/>
                </a:lnTo>
                <a:cubicBezTo>
                  <a:pt x="443863" y="41909"/>
                  <a:pt x="443863" y="51339"/>
                  <a:pt x="438054" y="57149"/>
                </a:cubicBezTo>
                <a:cubicBezTo>
                  <a:pt x="435292" y="59959"/>
                  <a:pt x="431482" y="61531"/>
                  <a:pt x="427530" y="61531"/>
                </a:cubicBezTo>
                <a:cubicBezTo>
                  <a:pt x="423578" y="61531"/>
                  <a:pt x="419816" y="59959"/>
                  <a:pt x="417007" y="57149"/>
                </a:cubicBezTo>
                <a:lnTo>
                  <a:pt x="385294" y="25431"/>
                </a:lnTo>
                <a:cubicBezTo>
                  <a:pt x="379484" y="19621"/>
                  <a:pt x="379484" y="10192"/>
                  <a:pt x="385294" y="4381"/>
                </a:cubicBezTo>
                <a:cubicBezTo>
                  <a:pt x="388198" y="1476"/>
                  <a:pt x="392008" y="0"/>
                  <a:pt x="395817" y="0"/>
                </a:cubicBezTo>
                <a:close/>
                <a:moveTo>
                  <a:pt x="137256" y="0"/>
                </a:moveTo>
                <a:cubicBezTo>
                  <a:pt x="141065" y="0"/>
                  <a:pt x="144875" y="1476"/>
                  <a:pt x="147779" y="4381"/>
                </a:cubicBezTo>
                <a:cubicBezTo>
                  <a:pt x="153589" y="10192"/>
                  <a:pt x="153589" y="19621"/>
                  <a:pt x="147779" y="25431"/>
                </a:cubicBezTo>
                <a:lnTo>
                  <a:pt x="116066" y="57149"/>
                </a:lnTo>
                <a:cubicBezTo>
                  <a:pt x="113257" y="59959"/>
                  <a:pt x="109495" y="61531"/>
                  <a:pt x="105543" y="61531"/>
                </a:cubicBezTo>
                <a:cubicBezTo>
                  <a:pt x="101591" y="61531"/>
                  <a:pt x="97781" y="59959"/>
                  <a:pt x="95019" y="57149"/>
                </a:cubicBezTo>
                <a:cubicBezTo>
                  <a:pt x="89210" y="51339"/>
                  <a:pt x="89210" y="41909"/>
                  <a:pt x="95019" y="36099"/>
                </a:cubicBezTo>
                <a:lnTo>
                  <a:pt x="126732" y="4381"/>
                </a:lnTo>
                <a:cubicBezTo>
                  <a:pt x="129637" y="1476"/>
                  <a:pt x="133446" y="0"/>
                  <a:pt x="13725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CB639263-C7AC-2197-ECDB-D48B5567DC70}"/>
              </a:ext>
            </a:extLst>
          </p:cNvPr>
          <p:cNvCxnSpPr>
            <a:cxnSpLocks/>
          </p:cNvCxnSpPr>
          <p:nvPr/>
        </p:nvCxnSpPr>
        <p:spPr>
          <a:xfrm>
            <a:off x="1734947" y="5471699"/>
            <a:ext cx="35458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D08B212F-4E5D-E3FA-8EC3-1F402A25CAE3}"/>
              </a:ext>
            </a:extLst>
          </p:cNvPr>
          <p:cNvCxnSpPr>
            <a:cxnSpLocks/>
          </p:cNvCxnSpPr>
          <p:nvPr/>
        </p:nvCxnSpPr>
        <p:spPr>
          <a:xfrm>
            <a:off x="1844696" y="4949373"/>
            <a:ext cx="276520" cy="3049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E1790539-5EE0-4B83-17D1-667E4BE1A780}"/>
              </a:ext>
            </a:extLst>
          </p:cNvPr>
          <p:cNvCxnSpPr>
            <a:cxnSpLocks/>
          </p:cNvCxnSpPr>
          <p:nvPr/>
        </p:nvCxnSpPr>
        <p:spPr>
          <a:xfrm flipV="1">
            <a:off x="1707249" y="5689118"/>
            <a:ext cx="356258" cy="4205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1D43C39C-8005-16EC-2199-469444F6CDBE}"/>
              </a:ext>
            </a:extLst>
          </p:cNvPr>
          <p:cNvCxnSpPr>
            <a:cxnSpLocks/>
            <a:endCxn id="23" idx="2"/>
          </p:cNvCxnSpPr>
          <p:nvPr/>
        </p:nvCxnSpPr>
        <p:spPr>
          <a:xfrm flipV="1">
            <a:off x="2847457" y="5255911"/>
            <a:ext cx="2996076" cy="11757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5412659F-6A47-C89D-98F6-C868A9E7A975}"/>
              </a:ext>
            </a:extLst>
          </p:cNvPr>
          <p:cNvSpPr/>
          <p:nvPr/>
        </p:nvSpPr>
        <p:spPr>
          <a:xfrm>
            <a:off x="5598069" y="4536492"/>
            <a:ext cx="2152040" cy="195406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A5C5856-FBC2-1089-AFD4-C2BA929F63C9}"/>
              </a:ext>
            </a:extLst>
          </p:cNvPr>
          <p:cNvSpPr txBox="1"/>
          <p:nvPr/>
        </p:nvSpPr>
        <p:spPr>
          <a:xfrm>
            <a:off x="5843532" y="6122644"/>
            <a:ext cx="309923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Edge Server</a:t>
            </a:r>
            <a:endParaRPr lang="zh-CN" altLang="en-US" sz="23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40C25D0E-E34C-5B6C-DB86-FD164EF0D7EE}"/>
              </a:ext>
            </a:extLst>
          </p:cNvPr>
          <p:cNvCxnSpPr>
            <a:cxnSpLocks/>
          </p:cNvCxnSpPr>
          <p:nvPr/>
        </p:nvCxnSpPr>
        <p:spPr>
          <a:xfrm flipH="1">
            <a:off x="1929016" y="6166947"/>
            <a:ext cx="5200410" cy="4681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图形 20" descr="单级齿轮 纯色填充">
            <a:extLst>
              <a:ext uri="{FF2B5EF4-FFF2-40B4-BE49-F238E27FC236}">
                <a16:creationId xmlns:a16="http://schemas.microsoft.com/office/drawing/2014/main" id="{BDD0CAA7-0723-3879-A648-81CBEEC9AB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41899" y="4816576"/>
            <a:ext cx="434983" cy="440380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2F3006CA-0563-8E73-B484-B5E53A7CF2D6}"/>
              </a:ext>
            </a:extLst>
          </p:cNvPr>
          <p:cNvSpPr txBox="1"/>
          <p:nvPr/>
        </p:nvSpPr>
        <p:spPr>
          <a:xfrm>
            <a:off x="2227820" y="4560387"/>
            <a:ext cx="13366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Encoder</a:t>
            </a:r>
            <a:endParaRPr lang="zh-CN" altLang="en-US" sz="21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3" name="图形 22" descr="单级齿轮 纯色填充">
            <a:extLst>
              <a:ext uri="{FF2B5EF4-FFF2-40B4-BE49-F238E27FC236}">
                <a16:creationId xmlns:a16="http://schemas.microsoft.com/office/drawing/2014/main" id="{E0027989-3492-3915-1B4C-032872F29E7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26041" y="4815531"/>
            <a:ext cx="434983" cy="440380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BEB6D578-6B71-419A-3D9A-F9015D0D03EB}"/>
              </a:ext>
            </a:extLst>
          </p:cNvPr>
          <p:cNvSpPr txBox="1"/>
          <p:nvPr/>
        </p:nvSpPr>
        <p:spPr>
          <a:xfrm>
            <a:off x="5575538" y="4555461"/>
            <a:ext cx="13102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Decoder</a:t>
            </a:r>
            <a:endParaRPr lang="zh-CN" altLang="en-US" sz="21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05B7533-338F-D224-AA81-4AA1142EF301}"/>
              </a:ext>
            </a:extLst>
          </p:cNvPr>
          <p:cNvGrpSpPr/>
          <p:nvPr/>
        </p:nvGrpSpPr>
        <p:grpSpPr>
          <a:xfrm>
            <a:off x="5990051" y="4995045"/>
            <a:ext cx="614225" cy="715757"/>
            <a:chOff x="8086958" y="577159"/>
            <a:chExt cx="1018447" cy="1350458"/>
          </a:xfrm>
        </p:grpSpPr>
        <p:sp>
          <p:nvSpPr>
            <p:cNvPr id="36" name="平行四边形 35">
              <a:extLst>
                <a:ext uri="{FF2B5EF4-FFF2-40B4-BE49-F238E27FC236}">
                  <a16:creationId xmlns:a16="http://schemas.microsoft.com/office/drawing/2014/main" id="{6E1C99D5-8FA8-37CF-7B17-4E49234DB3C2}"/>
                </a:ext>
              </a:extLst>
            </p:cNvPr>
            <p:cNvSpPr>
              <a:spLocks/>
            </p:cNvSpPr>
            <p:nvPr/>
          </p:nvSpPr>
          <p:spPr>
            <a:xfrm rot="5400000" flipH="1">
              <a:off x="7901241" y="762876"/>
              <a:ext cx="1148232" cy="776797"/>
            </a:xfrm>
            <a:prstGeom prst="parallelogram">
              <a:avLst>
                <a:gd name="adj" fmla="val 29255"/>
              </a:avLst>
            </a:prstGeom>
            <a:blipFill dpi="0" rotWithShape="0">
              <a:blip r:embed="rId3"/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37" name="平行四边形 36">
              <a:extLst>
                <a:ext uri="{FF2B5EF4-FFF2-40B4-BE49-F238E27FC236}">
                  <a16:creationId xmlns:a16="http://schemas.microsoft.com/office/drawing/2014/main" id="{4F4818E7-A577-FAC0-A74F-D7EAF90B81AC}"/>
                </a:ext>
              </a:extLst>
            </p:cNvPr>
            <p:cNvSpPr>
              <a:spLocks/>
            </p:cNvSpPr>
            <p:nvPr/>
          </p:nvSpPr>
          <p:spPr>
            <a:xfrm rot="5400000" flipH="1">
              <a:off x="8022065" y="863988"/>
              <a:ext cx="1148233" cy="776798"/>
            </a:xfrm>
            <a:prstGeom prst="parallelogram">
              <a:avLst>
                <a:gd name="adj" fmla="val 26701"/>
              </a:avLst>
            </a:prstGeom>
            <a:blipFill dpi="0" rotWithShape="0">
              <a:blip r:embed="rId4"/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38" name="平行四边形 37">
              <a:extLst>
                <a:ext uri="{FF2B5EF4-FFF2-40B4-BE49-F238E27FC236}">
                  <a16:creationId xmlns:a16="http://schemas.microsoft.com/office/drawing/2014/main" id="{5C3757BB-DBCF-F89A-F43A-47784B7369C7}"/>
                </a:ext>
              </a:extLst>
            </p:cNvPr>
            <p:cNvSpPr>
              <a:spLocks/>
            </p:cNvSpPr>
            <p:nvPr/>
          </p:nvSpPr>
          <p:spPr>
            <a:xfrm rot="5400000" flipH="1">
              <a:off x="8142890" y="965101"/>
              <a:ext cx="1148232" cy="776799"/>
            </a:xfrm>
            <a:prstGeom prst="parallelogram">
              <a:avLst>
                <a:gd name="adj" fmla="val 26779"/>
              </a:avLst>
            </a:prstGeom>
            <a:blipFill dpi="0" rotWithShape="0">
              <a:blip r:embed="rId5"/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0199062D-3BF4-30B3-B1FD-3EFABDF37F13}"/>
              </a:ext>
            </a:extLst>
          </p:cNvPr>
          <p:cNvCxnSpPr>
            <a:cxnSpLocks/>
          </p:cNvCxnSpPr>
          <p:nvPr/>
        </p:nvCxnSpPr>
        <p:spPr>
          <a:xfrm>
            <a:off x="6646176" y="5311934"/>
            <a:ext cx="230634" cy="0"/>
          </a:xfrm>
          <a:prstGeom prst="straightConnector1">
            <a:avLst/>
          </a:prstGeom>
          <a:ln w="38100"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EAB8CA8E-10FB-BF74-1175-D761C3E79B08}"/>
              </a:ext>
            </a:extLst>
          </p:cNvPr>
          <p:cNvGrpSpPr>
            <a:grpSpLocks noChangeAspect="1"/>
          </p:cNvGrpSpPr>
          <p:nvPr/>
        </p:nvGrpSpPr>
        <p:grpSpPr>
          <a:xfrm>
            <a:off x="3992491" y="4631784"/>
            <a:ext cx="934083" cy="531939"/>
            <a:chOff x="8733170" y="2932624"/>
            <a:chExt cx="1635711" cy="920087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8D9A9562-3033-A881-9D76-9E8FD6CDC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3170" y="2932624"/>
              <a:ext cx="1635711" cy="920087"/>
            </a:xfrm>
            <a:prstGeom prst="rect">
              <a:avLst/>
            </a:prstGeom>
          </p:spPr>
        </p:pic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27512849-5B08-FD0A-E762-7E29032BEA80}"/>
                </a:ext>
              </a:extLst>
            </p:cNvPr>
            <p:cNvSpPr/>
            <p:nvPr/>
          </p:nvSpPr>
          <p:spPr>
            <a:xfrm>
              <a:off x="9293987" y="3158915"/>
              <a:ext cx="514078" cy="497874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35" name="等腰三角形 34">
              <a:extLst>
                <a:ext uri="{FF2B5EF4-FFF2-40B4-BE49-F238E27FC236}">
                  <a16:creationId xmlns:a16="http://schemas.microsoft.com/office/drawing/2014/main" id="{EB165938-D317-E994-5F6E-5343C0EFC2C9}"/>
                </a:ext>
              </a:extLst>
            </p:cNvPr>
            <p:cNvSpPr/>
            <p:nvPr/>
          </p:nvSpPr>
          <p:spPr>
            <a:xfrm rot="5400000">
              <a:off x="9403827" y="3238804"/>
              <a:ext cx="392570" cy="329206"/>
            </a:xfrm>
            <a:prstGeom prst="triangl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7C2F1011-9306-978E-5E60-5C5D51041F60}"/>
              </a:ext>
            </a:extLst>
          </p:cNvPr>
          <p:cNvCxnSpPr>
            <a:cxnSpLocks/>
          </p:cNvCxnSpPr>
          <p:nvPr/>
        </p:nvCxnSpPr>
        <p:spPr>
          <a:xfrm>
            <a:off x="7147477" y="5754850"/>
            <a:ext cx="0" cy="388368"/>
          </a:xfrm>
          <a:prstGeom prst="line">
            <a:avLst/>
          </a:prstGeom>
          <a:ln w="38100"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8" name="图片 47">
            <a:extLst>
              <a:ext uri="{FF2B5EF4-FFF2-40B4-BE49-F238E27FC236}">
                <a16:creationId xmlns:a16="http://schemas.microsoft.com/office/drawing/2014/main" id="{9EEDB844-5DBA-16AC-F907-F688AD2FBA8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62506" y="5338519"/>
            <a:ext cx="556544" cy="744566"/>
          </a:xfrm>
          <a:prstGeom prst="rect">
            <a:avLst/>
          </a:prstGeom>
        </p:spPr>
      </p:pic>
      <p:sp>
        <p:nvSpPr>
          <p:cNvPr id="51" name="矩形: 圆角 50">
            <a:extLst>
              <a:ext uri="{FF2B5EF4-FFF2-40B4-BE49-F238E27FC236}">
                <a16:creationId xmlns:a16="http://schemas.microsoft.com/office/drawing/2014/main" id="{2DC4ABB7-DB1D-88AC-135B-7CFA256F4968}"/>
              </a:ext>
            </a:extLst>
          </p:cNvPr>
          <p:cNvSpPr/>
          <p:nvPr/>
        </p:nvSpPr>
        <p:spPr>
          <a:xfrm>
            <a:off x="6908287" y="4900389"/>
            <a:ext cx="464451" cy="77609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2" name="矩形: 圆角 51">
            <a:extLst>
              <a:ext uri="{FF2B5EF4-FFF2-40B4-BE49-F238E27FC236}">
                <a16:creationId xmlns:a16="http://schemas.microsoft.com/office/drawing/2014/main" id="{33DB993B-5A3E-E8E6-A4B2-CDC9CF6A0EC7}"/>
              </a:ext>
            </a:extLst>
          </p:cNvPr>
          <p:cNvSpPr/>
          <p:nvPr/>
        </p:nvSpPr>
        <p:spPr>
          <a:xfrm>
            <a:off x="6949290" y="4955549"/>
            <a:ext cx="386216" cy="1202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3" name="矩形: 圆角 52">
            <a:extLst>
              <a:ext uri="{FF2B5EF4-FFF2-40B4-BE49-F238E27FC236}">
                <a16:creationId xmlns:a16="http://schemas.microsoft.com/office/drawing/2014/main" id="{72536734-87F7-B7E2-0E4F-9CEE4F66B082}"/>
              </a:ext>
            </a:extLst>
          </p:cNvPr>
          <p:cNvSpPr/>
          <p:nvPr/>
        </p:nvSpPr>
        <p:spPr>
          <a:xfrm>
            <a:off x="6949290" y="5110430"/>
            <a:ext cx="386216" cy="1158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id="{F660867D-B780-AC91-8B40-A6830FF44CD8}"/>
              </a:ext>
            </a:extLst>
          </p:cNvPr>
          <p:cNvSpPr/>
          <p:nvPr/>
        </p:nvSpPr>
        <p:spPr>
          <a:xfrm>
            <a:off x="7069128" y="5492909"/>
            <a:ext cx="142875" cy="14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6" name="图形 55" descr="文档 纯色填充">
            <a:extLst>
              <a:ext uri="{FF2B5EF4-FFF2-40B4-BE49-F238E27FC236}">
                <a16:creationId xmlns:a16="http://schemas.microsoft.com/office/drawing/2014/main" id="{DA860D27-CA8F-C2F4-5897-AD0492B5181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544846" y="5761381"/>
            <a:ext cx="389093" cy="38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33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3AA1EA-8BF6-877D-8EA1-71151E0E2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System Model &amp; Design Goals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A94DAC-2116-B06B-12B1-5B013C2CF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7" y="1422451"/>
            <a:ext cx="8413750" cy="4926017"/>
          </a:xfrm>
        </p:spPr>
        <p:txBody>
          <a:bodyPr/>
          <a:lstStyle/>
          <a:p>
            <a:pPr>
              <a:buFont typeface="Wingdings" panose="05000000000000000000" pitchFamily="2" charset="2"/>
              <a:buChar char="p"/>
            </a:pPr>
            <a:r>
              <a:rPr lang="en-US" altLang="zh-CN" dirty="0"/>
              <a:t>High Inference Accuracy.</a:t>
            </a:r>
          </a:p>
          <a:p>
            <a:pPr>
              <a:buFont typeface="Wingdings" panose="05000000000000000000" pitchFamily="2" charset="2"/>
              <a:buChar char="p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p"/>
            </a:pPr>
            <a:r>
              <a:rPr lang="en-US" altLang="zh-CN" dirty="0"/>
              <a:t>Low End-to-end Latency.</a:t>
            </a:r>
          </a:p>
          <a:p>
            <a:pPr>
              <a:buFont typeface="Wingdings" panose="05000000000000000000" pitchFamily="2" charset="2"/>
              <a:buChar char="p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p"/>
            </a:pPr>
            <a:r>
              <a:rPr lang="en-US" altLang="zh-CN" dirty="0"/>
              <a:t>Limited computational power Requirement.</a:t>
            </a:r>
          </a:p>
          <a:p>
            <a:pPr>
              <a:buFont typeface="Wingdings" panose="05000000000000000000" pitchFamily="2" charset="2"/>
              <a:buChar char="p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p"/>
            </a:pPr>
            <a:endParaRPr lang="zh-CN" alt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8A44C541-9BED-BB7A-CD14-E5D1B2DEA5DE}"/>
              </a:ext>
            </a:extLst>
          </p:cNvPr>
          <p:cNvGrpSpPr/>
          <p:nvPr/>
        </p:nvGrpSpPr>
        <p:grpSpPr>
          <a:xfrm>
            <a:off x="145096" y="811042"/>
            <a:ext cx="3156043" cy="461665"/>
            <a:chOff x="145096" y="811042"/>
            <a:chExt cx="2071456" cy="486560"/>
          </a:xfrm>
        </p:grpSpPr>
        <p:sp>
          <p:nvSpPr>
            <p:cNvPr id="5" name="object 3">
              <a:extLst>
                <a:ext uri="{FF2B5EF4-FFF2-40B4-BE49-F238E27FC236}">
                  <a16:creationId xmlns:a16="http://schemas.microsoft.com/office/drawing/2014/main" id="{3D7B2846-C5C9-4368-31BF-2F3EEAA1D91D}"/>
                </a:ext>
              </a:extLst>
            </p:cNvPr>
            <p:cNvSpPr/>
            <p:nvPr/>
          </p:nvSpPr>
          <p:spPr>
            <a:xfrm>
              <a:off x="145096" y="839856"/>
              <a:ext cx="2071456" cy="434816"/>
            </a:xfrm>
            <a:custGeom>
              <a:avLst/>
              <a:gdLst/>
              <a:ahLst/>
              <a:cxnLst/>
              <a:rect l="l" t="t" r="r" b="b"/>
              <a:pathLst>
                <a:path w="2013585" h="377190">
                  <a:moveTo>
                    <a:pt x="1824991" y="0"/>
                  </a:moveTo>
                  <a:lnTo>
                    <a:pt x="188595" y="0"/>
                  </a:lnTo>
                  <a:lnTo>
                    <a:pt x="138459" y="6736"/>
                  </a:lnTo>
                  <a:lnTo>
                    <a:pt x="93407" y="25748"/>
                  </a:lnTo>
                  <a:lnTo>
                    <a:pt x="55238" y="55238"/>
                  </a:lnTo>
                  <a:lnTo>
                    <a:pt x="25748" y="93408"/>
                  </a:lnTo>
                  <a:lnTo>
                    <a:pt x="6736" y="138459"/>
                  </a:lnTo>
                  <a:lnTo>
                    <a:pt x="0" y="188596"/>
                  </a:lnTo>
                  <a:lnTo>
                    <a:pt x="6736" y="238732"/>
                  </a:lnTo>
                  <a:lnTo>
                    <a:pt x="25748" y="283783"/>
                  </a:lnTo>
                  <a:lnTo>
                    <a:pt x="55238" y="321952"/>
                  </a:lnTo>
                  <a:lnTo>
                    <a:pt x="93407" y="351442"/>
                  </a:lnTo>
                  <a:lnTo>
                    <a:pt x="138459" y="370454"/>
                  </a:lnTo>
                  <a:lnTo>
                    <a:pt x="188595" y="377191"/>
                  </a:lnTo>
                  <a:lnTo>
                    <a:pt x="1824991" y="377191"/>
                  </a:lnTo>
                  <a:lnTo>
                    <a:pt x="1875127" y="370454"/>
                  </a:lnTo>
                  <a:lnTo>
                    <a:pt x="1920179" y="351442"/>
                  </a:lnTo>
                  <a:lnTo>
                    <a:pt x="1958348" y="321952"/>
                  </a:lnTo>
                  <a:lnTo>
                    <a:pt x="1987837" y="283783"/>
                  </a:lnTo>
                  <a:lnTo>
                    <a:pt x="2006849" y="238732"/>
                  </a:lnTo>
                  <a:lnTo>
                    <a:pt x="2013586" y="188596"/>
                  </a:lnTo>
                  <a:lnTo>
                    <a:pt x="2006849" y="138459"/>
                  </a:lnTo>
                  <a:lnTo>
                    <a:pt x="1987837" y="93408"/>
                  </a:lnTo>
                  <a:lnTo>
                    <a:pt x="1958348" y="55238"/>
                  </a:lnTo>
                  <a:lnTo>
                    <a:pt x="1920179" y="25748"/>
                  </a:lnTo>
                  <a:lnTo>
                    <a:pt x="1875127" y="6736"/>
                  </a:lnTo>
                  <a:lnTo>
                    <a:pt x="1824991" y="0"/>
                  </a:lnTo>
                  <a:close/>
                </a:path>
              </a:pathLst>
            </a:custGeom>
            <a:solidFill>
              <a:srgbClr val="262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D941DD06-2D16-9E06-2A55-57C2BE0D7CD1}"/>
                </a:ext>
              </a:extLst>
            </p:cNvPr>
            <p:cNvSpPr txBox="1"/>
            <p:nvPr/>
          </p:nvSpPr>
          <p:spPr>
            <a:xfrm>
              <a:off x="355603" y="811042"/>
              <a:ext cx="1727198" cy="486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400" kern="0" spc="300" dirty="0">
                  <a:solidFill>
                    <a:schemeClr val="bg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Design Goals</a:t>
              </a:r>
              <a:endParaRPr kumimoji="0" lang="en-US" altLang="zh-CN" sz="2400" i="0" u="none" strike="noStrike" kern="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43" name="矩形: 圆角 42">
            <a:extLst>
              <a:ext uri="{FF2B5EF4-FFF2-40B4-BE49-F238E27FC236}">
                <a16:creationId xmlns:a16="http://schemas.microsoft.com/office/drawing/2014/main" id="{AB2AF252-9106-4D13-8738-0C1A48EE2FB3}"/>
              </a:ext>
            </a:extLst>
          </p:cNvPr>
          <p:cNvSpPr/>
          <p:nvPr/>
        </p:nvSpPr>
        <p:spPr>
          <a:xfrm>
            <a:off x="1034520" y="4566797"/>
            <a:ext cx="2322499" cy="195406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3A3905F6-D0F2-9E21-AE6B-D256DD036180}"/>
              </a:ext>
            </a:extLst>
          </p:cNvPr>
          <p:cNvGrpSpPr/>
          <p:nvPr/>
        </p:nvGrpSpPr>
        <p:grpSpPr>
          <a:xfrm>
            <a:off x="2108562" y="5142611"/>
            <a:ext cx="614225" cy="715757"/>
            <a:chOff x="8086958" y="577159"/>
            <a:chExt cx="1018447" cy="1350458"/>
          </a:xfrm>
        </p:grpSpPr>
        <p:sp>
          <p:nvSpPr>
            <p:cNvPr id="45" name="平行四边形 44">
              <a:extLst>
                <a:ext uri="{FF2B5EF4-FFF2-40B4-BE49-F238E27FC236}">
                  <a16:creationId xmlns:a16="http://schemas.microsoft.com/office/drawing/2014/main" id="{34E320FA-052D-7F70-6301-559C43EDCA6C}"/>
                </a:ext>
              </a:extLst>
            </p:cNvPr>
            <p:cNvSpPr>
              <a:spLocks/>
            </p:cNvSpPr>
            <p:nvPr/>
          </p:nvSpPr>
          <p:spPr>
            <a:xfrm rot="5400000" flipH="1">
              <a:off x="7901241" y="762876"/>
              <a:ext cx="1148232" cy="776797"/>
            </a:xfrm>
            <a:prstGeom prst="parallelogram">
              <a:avLst>
                <a:gd name="adj" fmla="val 29255"/>
              </a:avLst>
            </a:prstGeom>
            <a:blipFill dpi="0" rotWithShape="0">
              <a:blip r:embed="rId2"/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46" name="平行四边形 45">
              <a:extLst>
                <a:ext uri="{FF2B5EF4-FFF2-40B4-BE49-F238E27FC236}">
                  <a16:creationId xmlns:a16="http://schemas.microsoft.com/office/drawing/2014/main" id="{FEA6F41D-D9D7-55F5-D908-2E5E7D37C012}"/>
                </a:ext>
              </a:extLst>
            </p:cNvPr>
            <p:cNvSpPr>
              <a:spLocks/>
            </p:cNvSpPr>
            <p:nvPr/>
          </p:nvSpPr>
          <p:spPr>
            <a:xfrm rot="5400000" flipH="1">
              <a:off x="8022065" y="863988"/>
              <a:ext cx="1148233" cy="776798"/>
            </a:xfrm>
            <a:prstGeom prst="parallelogram">
              <a:avLst>
                <a:gd name="adj" fmla="val 26701"/>
              </a:avLst>
            </a:prstGeom>
            <a:blipFill dpi="0" rotWithShape="0">
              <a:blip r:embed="rId3"/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47" name="平行四边形 46">
              <a:extLst>
                <a:ext uri="{FF2B5EF4-FFF2-40B4-BE49-F238E27FC236}">
                  <a16:creationId xmlns:a16="http://schemas.microsoft.com/office/drawing/2014/main" id="{7A400FB2-4736-ECDA-7133-79D949A9C858}"/>
                </a:ext>
              </a:extLst>
            </p:cNvPr>
            <p:cNvSpPr>
              <a:spLocks/>
            </p:cNvSpPr>
            <p:nvPr/>
          </p:nvSpPr>
          <p:spPr>
            <a:xfrm rot="5400000" flipH="1">
              <a:off x="8142890" y="965101"/>
              <a:ext cx="1148232" cy="776799"/>
            </a:xfrm>
            <a:prstGeom prst="parallelogram">
              <a:avLst>
                <a:gd name="adj" fmla="val 26779"/>
              </a:avLst>
            </a:prstGeom>
            <a:blipFill dpi="0" rotWithShape="0">
              <a:blip r:embed="rId4"/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48" name="文本框 47">
            <a:extLst>
              <a:ext uri="{FF2B5EF4-FFF2-40B4-BE49-F238E27FC236}">
                <a16:creationId xmlns:a16="http://schemas.microsoft.com/office/drawing/2014/main" id="{EF5A8673-2B05-F760-14DC-49A33375EDB7}"/>
              </a:ext>
            </a:extLst>
          </p:cNvPr>
          <p:cNvSpPr txBox="1"/>
          <p:nvPr/>
        </p:nvSpPr>
        <p:spPr>
          <a:xfrm>
            <a:off x="1278668" y="6142467"/>
            <a:ext cx="22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Mobile Agents</a:t>
            </a:r>
            <a:endParaRPr lang="zh-CN" altLang="en-US" sz="23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9" name="Graphic 5" descr="Car">
            <a:extLst>
              <a:ext uri="{FF2B5EF4-FFF2-40B4-BE49-F238E27FC236}">
                <a16:creationId xmlns:a16="http://schemas.microsoft.com/office/drawing/2014/main" id="{BB203902-747B-A59C-0966-39210595E1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0235" y="4489482"/>
            <a:ext cx="755427" cy="764798"/>
          </a:xfrm>
          <a:prstGeom prst="rect">
            <a:avLst/>
          </a:prstGeom>
        </p:spPr>
      </p:pic>
      <p:sp>
        <p:nvSpPr>
          <p:cNvPr id="50" name="任意多边形: 形状 49">
            <a:extLst>
              <a:ext uri="{FF2B5EF4-FFF2-40B4-BE49-F238E27FC236}">
                <a16:creationId xmlns:a16="http://schemas.microsoft.com/office/drawing/2014/main" id="{1020E688-7E16-E36E-7130-E316A8E9BEB9}"/>
              </a:ext>
            </a:extLst>
          </p:cNvPr>
          <p:cNvSpPr/>
          <p:nvPr/>
        </p:nvSpPr>
        <p:spPr>
          <a:xfrm>
            <a:off x="1187302" y="5233356"/>
            <a:ext cx="473956" cy="449275"/>
          </a:xfrm>
          <a:custGeom>
            <a:avLst/>
            <a:gdLst>
              <a:gd name="connsiteX0" fmla="*/ 108327 w 495307"/>
              <a:gd name="connsiteY0" fmla="*/ 424478 h 463761"/>
              <a:gd name="connsiteX1" fmla="*/ 114279 w 495307"/>
              <a:gd name="connsiteY1" fmla="*/ 424478 h 463761"/>
              <a:gd name="connsiteX2" fmla="*/ 114279 w 495307"/>
              <a:gd name="connsiteY2" fmla="*/ 444715 h 463761"/>
              <a:gd name="connsiteX3" fmla="*/ 127373 w 495307"/>
              <a:gd name="connsiteY3" fmla="*/ 457809 h 463761"/>
              <a:gd name="connsiteX4" fmla="*/ 367835 w 495307"/>
              <a:gd name="connsiteY4" fmla="*/ 457809 h 463761"/>
              <a:gd name="connsiteX5" fmla="*/ 380929 w 495307"/>
              <a:gd name="connsiteY5" fmla="*/ 444715 h 463761"/>
              <a:gd name="connsiteX6" fmla="*/ 380929 w 495307"/>
              <a:gd name="connsiteY6" fmla="*/ 424478 h 463761"/>
              <a:gd name="connsiteX7" fmla="*/ 386881 w 495307"/>
              <a:gd name="connsiteY7" fmla="*/ 424478 h 463761"/>
              <a:gd name="connsiteX8" fmla="*/ 386881 w 495307"/>
              <a:gd name="connsiteY8" fmla="*/ 444715 h 463761"/>
              <a:gd name="connsiteX9" fmla="*/ 367835 w 495307"/>
              <a:gd name="connsiteY9" fmla="*/ 463761 h 463761"/>
              <a:gd name="connsiteX10" fmla="*/ 127373 w 495307"/>
              <a:gd name="connsiteY10" fmla="*/ 463761 h 463761"/>
              <a:gd name="connsiteX11" fmla="*/ 108327 w 495307"/>
              <a:gd name="connsiteY11" fmla="*/ 444715 h 463761"/>
              <a:gd name="connsiteX12" fmla="*/ 114279 w 495307"/>
              <a:gd name="connsiteY12" fmla="*/ 418526 h 463761"/>
              <a:gd name="connsiteX13" fmla="*/ 380929 w 495307"/>
              <a:gd name="connsiteY13" fmla="*/ 418526 h 463761"/>
              <a:gd name="connsiteX14" fmla="*/ 380929 w 495307"/>
              <a:gd name="connsiteY14" fmla="*/ 424478 h 463761"/>
              <a:gd name="connsiteX15" fmla="*/ 374977 w 495307"/>
              <a:gd name="connsiteY15" fmla="*/ 424478 h 463761"/>
              <a:gd name="connsiteX16" fmla="*/ 374977 w 495307"/>
              <a:gd name="connsiteY16" fmla="*/ 444715 h 463761"/>
              <a:gd name="connsiteX17" fmla="*/ 367835 w 495307"/>
              <a:gd name="connsiteY17" fmla="*/ 451857 h 463761"/>
              <a:gd name="connsiteX18" fmla="*/ 127373 w 495307"/>
              <a:gd name="connsiteY18" fmla="*/ 451857 h 463761"/>
              <a:gd name="connsiteX19" fmla="*/ 120231 w 495307"/>
              <a:gd name="connsiteY19" fmla="*/ 444715 h 463761"/>
              <a:gd name="connsiteX20" fmla="*/ 120231 w 495307"/>
              <a:gd name="connsiteY20" fmla="*/ 424478 h 463761"/>
              <a:gd name="connsiteX21" fmla="*/ 114279 w 495307"/>
              <a:gd name="connsiteY21" fmla="*/ 424478 h 463761"/>
              <a:gd name="connsiteX22" fmla="*/ 337481 w 495307"/>
              <a:gd name="connsiteY22" fmla="*/ 359006 h 463761"/>
              <a:gd name="connsiteX23" fmla="*/ 348193 w 495307"/>
              <a:gd name="connsiteY23" fmla="*/ 359006 h 463761"/>
              <a:gd name="connsiteX24" fmla="*/ 342837 w 495307"/>
              <a:gd name="connsiteY24" fmla="*/ 364362 h 463761"/>
              <a:gd name="connsiteX25" fmla="*/ 289865 w 495307"/>
              <a:gd name="connsiteY25" fmla="*/ 359006 h 463761"/>
              <a:gd name="connsiteX26" fmla="*/ 300577 w 495307"/>
              <a:gd name="connsiteY26" fmla="*/ 359006 h 463761"/>
              <a:gd name="connsiteX27" fmla="*/ 295221 w 495307"/>
              <a:gd name="connsiteY27" fmla="*/ 364362 h 463761"/>
              <a:gd name="connsiteX28" fmla="*/ 242248 w 495307"/>
              <a:gd name="connsiteY28" fmla="*/ 359006 h 463761"/>
              <a:gd name="connsiteX29" fmla="*/ 252961 w 495307"/>
              <a:gd name="connsiteY29" fmla="*/ 359006 h 463761"/>
              <a:gd name="connsiteX30" fmla="*/ 247604 w 495307"/>
              <a:gd name="connsiteY30" fmla="*/ 364362 h 463761"/>
              <a:gd name="connsiteX31" fmla="*/ 194632 w 495307"/>
              <a:gd name="connsiteY31" fmla="*/ 359006 h 463761"/>
              <a:gd name="connsiteX32" fmla="*/ 205344 w 495307"/>
              <a:gd name="connsiteY32" fmla="*/ 359006 h 463761"/>
              <a:gd name="connsiteX33" fmla="*/ 199988 w 495307"/>
              <a:gd name="connsiteY33" fmla="*/ 364362 h 463761"/>
              <a:gd name="connsiteX34" fmla="*/ 147016 w 495307"/>
              <a:gd name="connsiteY34" fmla="*/ 359006 h 463761"/>
              <a:gd name="connsiteX35" fmla="*/ 157728 w 495307"/>
              <a:gd name="connsiteY35" fmla="*/ 359006 h 463761"/>
              <a:gd name="connsiteX36" fmla="*/ 152372 w 495307"/>
              <a:gd name="connsiteY36" fmla="*/ 364362 h 463761"/>
              <a:gd name="connsiteX37" fmla="*/ 301173 w 495307"/>
              <a:gd name="connsiteY37" fmla="*/ 353040 h 463761"/>
              <a:gd name="connsiteX38" fmla="*/ 336885 w 495307"/>
              <a:gd name="connsiteY38" fmla="*/ 353040 h 463761"/>
              <a:gd name="connsiteX39" fmla="*/ 336885 w 495307"/>
              <a:gd name="connsiteY39" fmla="*/ 358410 h 463761"/>
              <a:gd name="connsiteX40" fmla="*/ 337481 w 495307"/>
              <a:gd name="connsiteY40" fmla="*/ 359006 h 463761"/>
              <a:gd name="connsiteX41" fmla="*/ 300577 w 495307"/>
              <a:gd name="connsiteY41" fmla="*/ 359006 h 463761"/>
              <a:gd name="connsiteX42" fmla="*/ 301173 w 495307"/>
              <a:gd name="connsiteY42" fmla="*/ 358410 h 463761"/>
              <a:gd name="connsiteX43" fmla="*/ 253557 w 495307"/>
              <a:gd name="connsiteY43" fmla="*/ 353040 h 463761"/>
              <a:gd name="connsiteX44" fmla="*/ 289269 w 495307"/>
              <a:gd name="connsiteY44" fmla="*/ 353040 h 463761"/>
              <a:gd name="connsiteX45" fmla="*/ 289269 w 495307"/>
              <a:gd name="connsiteY45" fmla="*/ 358410 h 463761"/>
              <a:gd name="connsiteX46" fmla="*/ 289865 w 495307"/>
              <a:gd name="connsiteY46" fmla="*/ 359006 h 463761"/>
              <a:gd name="connsiteX47" fmla="*/ 252961 w 495307"/>
              <a:gd name="connsiteY47" fmla="*/ 359006 h 463761"/>
              <a:gd name="connsiteX48" fmla="*/ 253557 w 495307"/>
              <a:gd name="connsiteY48" fmla="*/ 358410 h 463761"/>
              <a:gd name="connsiteX49" fmla="*/ 205940 w 495307"/>
              <a:gd name="connsiteY49" fmla="*/ 353040 h 463761"/>
              <a:gd name="connsiteX50" fmla="*/ 241652 w 495307"/>
              <a:gd name="connsiteY50" fmla="*/ 353040 h 463761"/>
              <a:gd name="connsiteX51" fmla="*/ 241652 w 495307"/>
              <a:gd name="connsiteY51" fmla="*/ 358410 h 463761"/>
              <a:gd name="connsiteX52" fmla="*/ 242248 w 495307"/>
              <a:gd name="connsiteY52" fmla="*/ 359006 h 463761"/>
              <a:gd name="connsiteX53" fmla="*/ 205344 w 495307"/>
              <a:gd name="connsiteY53" fmla="*/ 359006 h 463761"/>
              <a:gd name="connsiteX54" fmla="*/ 205940 w 495307"/>
              <a:gd name="connsiteY54" fmla="*/ 358410 h 463761"/>
              <a:gd name="connsiteX55" fmla="*/ 158324 w 495307"/>
              <a:gd name="connsiteY55" fmla="*/ 353040 h 463761"/>
              <a:gd name="connsiteX56" fmla="*/ 194036 w 495307"/>
              <a:gd name="connsiteY56" fmla="*/ 353040 h 463761"/>
              <a:gd name="connsiteX57" fmla="*/ 194036 w 495307"/>
              <a:gd name="connsiteY57" fmla="*/ 358410 h 463761"/>
              <a:gd name="connsiteX58" fmla="*/ 194632 w 495307"/>
              <a:gd name="connsiteY58" fmla="*/ 359006 h 463761"/>
              <a:gd name="connsiteX59" fmla="*/ 157728 w 495307"/>
              <a:gd name="connsiteY59" fmla="*/ 359006 h 463761"/>
              <a:gd name="connsiteX60" fmla="*/ 158324 w 495307"/>
              <a:gd name="connsiteY60" fmla="*/ 358410 h 463761"/>
              <a:gd name="connsiteX61" fmla="*/ 336885 w 495307"/>
              <a:gd name="connsiteY61" fmla="*/ 289877 h 463761"/>
              <a:gd name="connsiteX62" fmla="*/ 348789 w 495307"/>
              <a:gd name="connsiteY62" fmla="*/ 289877 h 463761"/>
              <a:gd name="connsiteX63" fmla="*/ 348789 w 495307"/>
              <a:gd name="connsiteY63" fmla="*/ 353040 h 463761"/>
              <a:gd name="connsiteX64" fmla="*/ 336885 w 495307"/>
              <a:gd name="connsiteY64" fmla="*/ 353040 h 463761"/>
              <a:gd name="connsiteX65" fmla="*/ 289269 w 495307"/>
              <a:gd name="connsiteY65" fmla="*/ 289877 h 463761"/>
              <a:gd name="connsiteX66" fmla="*/ 301173 w 495307"/>
              <a:gd name="connsiteY66" fmla="*/ 289877 h 463761"/>
              <a:gd name="connsiteX67" fmla="*/ 301173 w 495307"/>
              <a:gd name="connsiteY67" fmla="*/ 353040 h 463761"/>
              <a:gd name="connsiteX68" fmla="*/ 289269 w 495307"/>
              <a:gd name="connsiteY68" fmla="*/ 353040 h 463761"/>
              <a:gd name="connsiteX69" fmla="*/ 241652 w 495307"/>
              <a:gd name="connsiteY69" fmla="*/ 289877 h 463761"/>
              <a:gd name="connsiteX70" fmla="*/ 253557 w 495307"/>
              <a:gd name="connsiteY70" fmla="*/ 289877 h 463761"/>
              <a:gd name="connsiteX71" fmla="*/ 253557 w 495307"/>
              <a:gd name="connsiteY71" fmla="*/ 353040 h 463761"/>
              <a:gd name="connsiteX72" fmla="*/ 241652 w 495307"/>
              <a:gd name="connsiteY72" fmla="*/ 353040 h 463761"/>
              <a:gd name="connsiteX73" fmla="*/ 194036 w 495307"/>
              <a:gd name="connsiteY73" fmla="*/ 289877 h 463761"/>
              <a:gd name="connsiteX74" fmla="*/ 205940 w 495307"/>
              <a:gd name="connsiteY74" fmla="*/ 289877 h 463761"/>
              <a:gd name="connsiteX75" fmla="*/ 205940 w 495307"/>
              <a:gd name="connsiteY75" fmla="*/ 353040 h 463761"/>
              <a:gd name="connsiteX76" fmla="*/ 194036 w 495307"/>
              <a:gd name="connsiteY76" fmla="*/ 353040 h 463761"/>
              <a:gd name="connsiteX77" fmla="*/ 146420 w 495307"/>
              <a:gd name="connsiteY77" fmla="*/ 289877 h 463761"/>
              <a:gd name="connsiteX78" fmla="*/ 158324 w 495307"/>
              <a:gd name="connsiteY78" fmla="*/ 289877 h 463761"/>
              <a:gd name="connsiteX79" fmla="*/ 158324 w 495307"/>
              <a:gd name="connsiteY79" fmla="*/ 353040 h 463761"/>
              <a:gd name="connsiteX80" fmla="*/ 146420 w 495307"/>
              <a:gd name="connsiteY80" fmla="*/ 353040 h 463761"/>
              <a:gd name="connsiteX81" fmla="*/ 348095 w 495307"/>
              <a:gd name="connsiteY81" fmla="*/ 283911 h 463761"/>
              <a:gd name="connsiteX82" fmla="*/ 382119 w 495307"/>
              <a:gd name="connsiteY82" fmla="*/ 283911 h 463761"/>
              <a:gd name="connsiteX83" fmla="*/ 382119 w 495307"/>
              <a:gd name="connsiteY83" fmla="*/ 359006 h 463761"/>
              <a:gd name="connsiteX84" fmla="*/ 348193 w 495307"/>
              <a:gd name="connsiteY84" fmla="*/ 359006 h 463761"/>
              <a:gd name="connsiteX85" fmla="*/ 348789 w 495307"/>
              <a:gd name="connsiteY85" fmla="*/ 358410 h 463761"/>
              <a:gd name="connsiteX86" fmla="*/ 348789 w 495307"/>
              <a:gd name="connsiteY86" fmla="*/ 353040 h 463761"/>
              <a:gd name="connsiteX87" fmla="*/ 369025 w 495307"/>
              <a:gd name="connsiteY87" fmla="*/ 353040 h 463761"/>
              <a:gd name="connsiteX88" fmla="*/ 376167 w 495307"/>
              <a:gd name="connsiteY88" fmla="*/ 345890 h 463761"/>
              <a:gd name="connsiteX89" fmla="*/ 376167 w 495307"/>
              <a:gd name="connsiteY89" fmla="*/ 297027 h 463761"/>
              <a:gd name="connsiteX90" fmla="*/ 369025 w 495307"/>
              <a:gd name="connsiteY90" fmla="*/ 289877 h 463761"/>
              <a:gd name="connsiteX91" fmla="*/ 348789 w 495307"/>
              <a:gd name="connsiteY91" fmla="*/ 289877 h 463761"/>
              <a:gd name="connsiteX92" fmla="*/ 348789 w 495307"/>
              <a:gd name="connsiteY92" fmla="*/ 284605 h 463761"/>
              <a:gd name="connsiteX93" fmla="*/ 300479 w 495307"/>
              <a:gd name="connsiteY93" fmla="*/ 283911 h 463761"/>
              <a:gd name="connsiteX94" fmla="*/ 337579 w 495307"/>
              <a:gd name="connsiteY94" fmla="*/ 283911 h 463761"/>
              <a:gd name="connsiteX95" fmla="*/ 336885 w 495307"/>
              <a:gd name="connsiteY95" fmla="*/ 284605 h 463761"/>
              <a:gd name="connsiteX96" fmla="*/ 336885 w 495307"/>
              <a:gd name="connsiteY96" fmla="*/ 289877 h 463761"/>
              <a:gd name="connsiteX97" fmla="*/ 301173 w 495307"/>
              <a:gd name="connsiteY97" fmla="*/ 289877 h 463761"/>
              <a:gd name="connsiteX98" fmla="*/ 301173 w 495307"/>
              <a:gd name="connsiteY98" fmla="*/ 284605 h 463761"/>
              <a:gd name="connsiteX99" fmla="*/ 252863 w 495307"/>
              <a:gd name="connsiteY99" fmla="*/ 283911 h 463761"/>
              <a:gd name="connsiteX100" fmla="*/ 289963 w 495307"/>
              <a:gd name="connsiteY100" fmla="*/ 283911 h 463761"/>
              <a:gd name="connsiteX101" fmla="*/ 289269 w 495307"/>
              <a:gd name="connsiteY101" fmla="*/ 284605 h 463761"/>
              <a:gd name="connsiteX102" fmla="*/ 289269 w 495307"/>
              <a:gd name="connsiteY102" fmla="*/ 289877 h 463761"/>
              <a:gd name="connsiteX103" fmla="*/ 253557 w 495307"/>
              <a:gd name="connsiteY103" fmla="*/ 289877 h 463761"/>
              <a:gd name="connsiteX104" fmla="*/ 253557 w 495307"/>
              <a:gd name="connsiteY104" fmla="*/ 284605 h 463761"/>
              <a:gd name="connsiteX105" fmla="*/ 205246 w 495307"/>
              <a:gd name="connsiteY105" fmla="*/ 283911 h 463761"/>
              <a:gd name="connsiteX106" fmla="*/ 242346 w 495307"/>
              <a:gd name="connsiteY106" fmla="*/ 283911 h 463761"/>
              <a:gd name="connsiteX107" fmla="*/ 241652 w 495307"/>
              <a:gd name="connsiteY107" fmla="*/ 284605 h 463761"/>
              <a:gd name="connsiteX108" fmla="*/ 241652 w 495307"/>
              <a:gd name="connsiteY108" fmla="*/ 289877 h 463761"/>
              <a:gd name="connsiteX109" fmla="*/ 205940 w 495307"/>
              <a:gd name="connsiteY109" fmla="*/ 289877 h 463761"/>
              <a:gd name="connsiteX110" fmla="*/ 205940 w 495307"/>
              <a:gd name="connsiteY110" fmla="*/ 284605 h 463761"/>
              <a:gd name="connsiteX111" fmla="*/ 157630 w 495307"/>
              <a:gd name="connsiteY111" fmla="*/ 283911 h 463761"/>
              <a:gd name="connsiteX112" fmla="*/ 194730 w 495307"/>
              <a:gd name="connsiteY112" fmla="*/ 283911 h 463761"/>
              <a:gd name="connsiteX113" fmla="*/ 194036 w 495307"/>
              <a:gd name="connsiteY113" fmla="*/ 284605 h 463761"/>
              <a:gd name="connsiteX114" fmla="*/ 194036 w 495307"/>
              <a:gd name="connsiteY114" fmla="*/ 289877 h 463761"/>
              <a:gd name="connsiteX115" fmla="*/ 158324 w 495307"/>
              <a:gd name="connsiteY115" fmla="*/ 289877 h 463761"/>
              <a:gd name="connsiteX116" fmla="*/ 158324 w 495307"/>
              <a:gd name="connsiteY116" fmla="*/ 284605 h 463761"/>
              <a:gd name="connsiteX117" fmla="*/ 113088 w 495307"/>
              <a:gd name="connsiteY117" fmla="*/ 283911 h 463761"/>
              <a:gd name="connsiteX118" fmla="*/ 147114 w 495307"/>
              <a:gd name="connsiteY118" fmla="*/ 283911 h 463761"/>
              <a:gd name="connsiteX119" fmla="*/ 146420 w 495307"/>
              <a:gd name="connsiteY119" fmla="*/ 284605 h 463761"/>
              <a:gd name="connsiteX120" fmla="*/ 146420 w 495307"/>
              <a:gd name="connsiteY120" fmla="*/ 289877 h 463761"/>
              <a:gd name="connsiteX121" fmla="*/ 126182 w 495307"/>
              <a:gd name="connsiteY121" fmla="*/ 289877 h 463761"/>
              <a:gd name="connsiteX122" fmla="*/ 119040 w 495307"/>
              <a:gd name="connsiteY122" fmla="*/ 297027 h 463761"/>
              <a:gd name="connsiteX123" fmla="*/ 119040 w 495307"/>
              <a:gd name="connsiteY123" fmla="*/ 345890 h 463761"/>
              <a:gd name="connsiteX124" fmla="*/ 126182 w 495307"/>
              <a:gd name="connsiteY124" fmla="*/ 353040 h 463761"/>
              <a:gd name="connsiteX125" fmla="*/ 146420 w 495307"/>
              <a:gd name="connsiteY125" fmla="*/ 353040 h 463761"/>
              <a:gd name="connsiteX126" fmla="*/ 146420 w 495307"/>
              <a:gd name="connsiteY126" fmla="*/ 358410 h 463761"/>
              <a:gd name="connsiteX127" fmla="*/ 147016 w 495307"/>
              <a:gd name="connsiteY127" fmla="*/ 359006 h 463761"/>
              <a:gd name="connsiteX128" fmla="*/ 113088 w 495307"/>
              <a:gd name="connsiteY128" fmla="*/ 359006 h 463761"/>
              <a:gd name="connsiteX129" fmla="*/ 342837 w 495307"/>
              <a:gd name="connsiteY129" fmla="*/ 278653 h 463761"/>
              <a:gd name="connsiteX130" fmla="*/ 348095 w 495307"/>
              <a:gd name="connsiteY130" fmla="*/ 283911 h 463761"/>
              <a:gd name="connsiteX131" fmla="*/ 337579 w 495307"/>
              <a:gd name="connsiteY131" fmla="*/ 283911 h 463761"/>
              <a:gd name="connsiteX132" fmla="*/ 295221 w 495307"/>
              <a:gd name="connsiteY132" fmla="*/ 278653 h 463761"/>
              <a:gd name="connsiteX133" fmla="*/ 300479 w 495307"/>
              <a:gd name="connsiteY133" fmla="*/ 283911 h 463761"/>
              <a:gd name="connsiteX134" fmla="*/ 289963 w 495307"/>
              <a:gd name="connsiteY134" fmla="*/ 283911 h 463761"/>
              <a:gd name="connsiteX135" fmla="*/ 247604 w 495307"/>
              <a:gd name="connsiteY135" fmla="*/ 278653 h 463761"/>
              <a:gd name="connsiteX136" fmla="*/ 252863 w 495307"/>
              <a:gd name="connsiteY136" fmla="*/ 283911 h 463761"/>
              <a:gd name="connsiteX137" fmla="*/ 242346 w 495307"/>
              <a:gd name="connsiteY137" fmla="*/ 283911 h 463761"/>
              <a:gd name="connsiteX138" fmla="*/ 199988 w 495307"/>
              <a:gd name="connsiteY138" fmla="*/ 278653 h 463761"/>
              <a:gd name="connsiteX139" fmla="*/ 205246 w 495307"/>
              <a:gd name="connsiteY139" fmla="*/ 283911 h 463761"/>
              <a:gd name="connsiteX140" fmla="*/ 194730 w 495307"/>
              <a:gd name="connsiteY140" fmla="*/ 283911 h 463761"/>
              <a:gd name="connsiteX141" fmla="*/ 152372 w 495307"/>
              <a:gd name="connsiteY141" fmla="*/ 278653 h 463761"/>
              <a:gd name="connsiteX142" fmla="*/ 157630 w 495307"/>
              <a:gd name="connsiteY142" fmla="*/ 283911 h 463761"/>
              <a:gd name="connsiteX143" fmla="*/ 147114 w 495307"/>
              <a:gd name="connsiteY143" fmla="*/ 283911 h 463761"/>
              <a:gd name="connsiteX144" fmla="*/ 126182 w 495307"/>
              <a:gd name="connsiteY144" fmla="*/ 277959 h 463761"/>
              <a:gd name="connsiteX145" fmla="*/ 107136 w 495307"/>
              <a:gd name="connsiteY145" fmla="*/ 297027 h 463761"/>
              <a:gd name="connsiteX146" fmla="*/ 107136 w 495307"/>
              <a:gd name="connsiteY146" fmla="*/ 345890 h 463761"/>
              <a:gd name="connsiteX147" fmla="*/ 126182 w 495307"/>
              <a:gd name="connsiteY147" fmla="*/ 364958 h 463761"/>
              <a:gd name="connsiteX148" fmla="*/ 369025 w 495307"/>
              <a:gd name="connsiteY148" fmla="*/ 364958 h 463761"/>
              <a:gd name="connsiteX149" fmla="*/ 388071 w 495307"/>
              <a:gd name="connsiteY149" fmla="*/ 345890 h 463761"/>
              <a:gd name="connsiteX150" fmla="*/ 388071 w 495307"/>
              <a:gd name="connsiteY150" fmla="*/ 297027 h 463761"/>
              <a:gd name="connsiteX151" fmla="*/ 369025 w 495307"/>
              <a:gd name="connsiteY151" fmla="*/ 277959 h 463761"/>
              <a:gd name="connsiteX152" fmla="*/ 471450 w 495307"/>
              <a:gd name="connsiteY152" fmla="*/ 176783 h 463761"/>
              <a:gd name="connsiteX153" fmla="*/ 483378 w 495307"/>
              <a:gd name="connsiteY153" fmla="*/ 188696 h 463761"/>
              <a:gd name="connsiteX154" fmla="*/ 483378 w 495307"/>
              <a:gd name="connsiteY154" fmla="*/ 283994 h 463761"/>
              <a:gd name="connsiteX155" fmla="*/ 471450 w 495307"/>
              <a:gd name="connsiteY155" fmla="*/ 295907 h 463761"/>
              <a:gd name="connsiteX156" fmla="*/ 459521 w 495307"/>
              <a:gd name="connsiteY156" fmla="*/ 283994 h 463761"/>
              <a:gd name="connsiteX157" fmla="*/ 459521 w 495307"/>
              <a:gd name="connsiteY157" fmla="*/ 188696 h 463761"/>
              <a:gd name="connsiteX158" fmla="*/ 471450 w 495307"/>
              <a:gd name="connsiteY158" fmla="*/ 176783 h 463761"/>
              <a:gd name="connsiteX159" fmla="*/ 23808 w 495307"/>
              <a:gd name="connsiteY159" fmla="*/ 176783 h 463761"/>
              <a:gd name="connsiteX160" fmla="*/ 35712 w 495307"/>
              <a:gd name="connsiteY160" fmla="*/ 188696 h 463761"/>
              <a:gd name="connsiteX161" fmla="*/ 35712 w 495307"/>
              <a:gd name="connsiteY161" fmla="*/ 283994 h 463761"/>
              <a:gd name="connsiteX162" fmla="*/ 23808 w 495307"/>
              <a:gd name="connsiteY162" fmla="*/ 295907 h 463761"/>
              <a:gd name="connsiteX163" fmla="*/ 11904 w 495307"/>
              <a:gd name="connsiteY163" fmla="*/ 283994 h 463761"/>
              <a:gd name="connsiteX164" fmla="*/ 11904 w 495307"/>
              <a:gd name="connsiteY164" fmla="*/ 188696 h 463761"/>
              <a:gd name="connsiteX165" fmla="*/ 23808 w 495307"/>
              <a:gd name="connsiteY165" fmla="*/ 176783 h 463761"/>
              <a:gd name="connsiteX166" fmla="*/ 471450 w 495307"/>
              <a:gd name="connsiteY166" fmla="*/ 170823 h 463761"/>
              <a:gd name="connsiteX167" fmla="*/ 453544 w 495307"/>
              <a:gd name="connsiteY167" fmla="*/ 188679 h 463761"/>
              <a:gd name="connsiteX168" fmla="*/ 453544 w 495307"/>
              <a:gd name="connsiteY168" fmla="*/ 283911 h 463761"/>
              <a:gd name="connsiteX169" fmla="*/ 471450 w 495307"/>
              <a:gd name="connsiteY169" fmla="*/ 301767 h 463761"/>
              <a:gd name="connsiteX170" fmla="*/ 489355 w 495307"/>
              <a:gd name="connsiteY170" fmla="*/ 283911 h 463761"/>
              <a:gd name="connsiteX171" fmla="*/ 489355 w 495307"/>
              <a:gd name="connsiteY171" fmla="*/ 188679 h 463761"/>
              <a:gd name="connsiteX172" fmla="*/ 471450 w 495307"/>
              <a:gd name="connsiteY172" fmla="*/ 170823 h 463761"/>
              <a:gd name="connsiteX173" fmla="*/ 23808 w 495307"/>
              <a:gd name="connsiteY173" fmla="*/ 170823 h 463761"/>
              <a:gd name="connsiteX174" fmla="*/ 5952 w 495307"/>
              <a:gd name="connsiteY174" fmla="*/ 188679 h 463761"/>
              <a:gd name="connsiteX175" fmla="*/ 5952 w 495307"/>
              <a:gd name="connsiteY175" fmla="*/ 283911 h 463761"/>
              <a:gd name="connsiteX176" fmla="*/ 23808 w 495307"/>
              <a:gd name="connsiteY176" fmla="*/ 301767 h 463761"/>
              <a:gd name="connsiteX177" fmla="*/ 41664 w 495307"/>
              <a:gd name="connsiteY177" fmla="*/ 283911 h 463761"/>
              <a:gd name="connsiteX178" fmla="*/ 41664 w 495307"/>
              <a:gd name="connsiteY178" fmla="*/ 188679 h 463761"/>
              <a:gd name="connsiteX179" fmla="*/ 23808 w 495307"/>
              <a:gd name="connsiteY179" fmla="*/ 170823 h 463761"/>
              <a:gd name="connsiteX180" fmla="*/ 471450 w 495307"/>
              <a:gd name="connsiteY180" fmla="*/ 164871 h 463761"/>
              <a:gd name="connsiteX181" fmla="*/ 495307 w 495307"/>
              <a:gd name="connsiteY181" fmla="*/ 188696 h 463761"/>
              <a:gd name="connsiteX182" fmla="*/ 495307 w 495307"/>
              <a:gd name="connsiteY182" fmla="*/ 283994 h 463761"/>
              <a:gd name="connsiteX183" fmla="*/ 471450 w 495307"/>
              <a:gd name="connsiteY183" fmla="*/ 307819 h 463761"/>
              <a:gd name="connsiteX184" fmla="*/ 447592 w 495307"/>
              <a:gd name="connsiteY184" fmla="*/ 283994 h 463761"/>
              <a:gd name="connsiteX185" fmla="*/ 447592 w 495307"/>
              <a:gd name="connsiteY185" fmla="*/ 188696 h 463761"/>
              <a:gd name="connsiteX186" fmla="*/ 471450 w 495307"/>
              <a:gd name="connsiteY186" fmla="*/ 164871 h 463761"/>
              <a:gd name="connsiteX187" fmla="*/ 23808 w 495307"/>
              <a:gd name="connsiteY187" fmla="*/ 164871 h 463761"/>
              <a:gd name="connsiteX188" fmla="*/ 47616 w 495307"/>
              <a:gd name="connsiteY188" fmla="*/ 188696 h 463761"/>
              <a:gd name="connsiteX189" fmla="*/ 47616 w 495307"/>
              <a:gd name="connsiteY189" fmla="*/ 283994 h 463761"/>
              <a:gd name="connsiteX190" fmla="*/ 23808 w 495307"/>
              <a:gd name="connsiteY190" fmla="*/ 307819 h 463761"/>
              <a:gd name="connsiteX191" fmla="*/ 0 w 495307"/>
              <a:gd name="connsiteY191" fmla="*/ 283994 h 463761"/>
              <a:gd name="connsiteX192" fmla="*/ 0 w 495307"/>
              <a:gd name="connsiteY192" fmla="*/ 188696 h 463761"/>
              <a:gd name="connsiteX193" fmla="*/ 23808 w 495307"/>
              <a:gd name="connsiteY193" fmla="*/ 164871 h 463761"/>
              <a:gd name="connsiteX194" fmla="*/ 334515 w 495307"/>
              <a:gd name="connsiteY194" fmla="*/ 135119 h 463761"/>
              <a:gd name="connsiteX195" fmla="*/ 292860 w 495307"/>
              <a:gd name="connsiteY195" fmla="*/ 176811 h 463761"/>
              <a:gd name="connsiteX196" fmla="*/ 318567 w 495307"/>
              <a:gd name="connsiteY196" fmla="*/ 215311 h 463761"/>
              <a:gd name="connsiteX197" fmla="*/ 363983 w 495307"/>
              <a:gd name="connsiteY197" fmla="*/ 206306 h 463761"/>
              <a:gd name="connsiteX198" fmla="*/ 372981 w 495307"/>
              <a:gd name="connsiteY198" fmla="*/ 160849 h 463761"/>
              <a:gd name="connsiteX199" fmla="*/ 334515 w 495307"/>
              <a:gd name="connsiteY199" fmla="*/ 135119 h 463761"/>
              <a:gd name="connsiteX200" fmla="*/ 160716 w 495307"/>
              <a:gd name="connsiteY200" fmla="*/ 135119 h 463761"/>
              <a:gd name="connsiteX201" fmla="*/ 119061 w 495307"/>
              <a:gd name="connsiteY201" fmla="*/ 176811 h 463761"/>
              <a:gd name="connsiteX202" fmla="*/ 144768 w 495307"/>
              <a:gd name="connsiteY202" fmla="*/ 215311 h 463761"/>
              <a:gd name="connsiteX203" fmla="*/ 190184 w 495307"/>
              <a:gd name="connsiteY203" fmla="*/ 206306 h 463761"/>
              <a:gd name="connsiteX204" fmla="*/ 199182 w 495307"/>
              <a:gd name="connsiteY204" fmla="*/ 160849 h 463761"/>
              <a:gd name="connsiteX205" fmla="*/ 160716 w 495307"/>
              <a:gd name="connsiteY205" fmla="*/ 135119 h 463761"/>
              <a:gd name="connsiteX206" fmla="*/ 325214 w 495307"/>
              <a:gd name="connsiteY206" fmla="*/ 130062 h 463761"/>
              <a:gd name="connsiteX207" fmla="*/ 352738 w 495307"/>
              <a:gd name="connsiteY207" fmla="*/ 132770 h 463761"/>
              <a:gd name="connsiteX208" fmla="*/ 382120 w 495307"/>
              <a:gd name="connsiteY208" fmla="*/ 176771 h 463761"/>
              <a:gd name="connsiteX209" fmla="*/ 334500 w 495307"/>
              <a:gd name="connsiteY209" fmla="*/ 224391 h 463761"/>
              <a:gd name="connsiteX210" fmla="*/ 290499 w 495307"/>
              <a:gd name="connsiteY210" fmla="*/ 195009 h 463761"/>
              <a:gd name="connsiteX211" fmla="*/ 300833 w 495307"/>
              <a:gd name="connsiteY211" fmla="*/ 143104 h 463761"/>
              <a:gd name="connsiteX212" fmla="*/ 325214 w 495307"/>
              <a:gd name="connsiteY212" fmla="*/ 130062 h 463761"/>
              <a:gd name="connsiteX213" fmla="*/ 151415 w 495307"/>
              <a:gd name="connsiteY213" fmla="*/ 130062 h 463761"/>
              <a:gd name="connsiteX214" fmla="*/ 178939 w 495307"/>
              <a:gd name="connsiteY214" fmla="*/ 132770 h 463761"/>
              <a:gd name="connsiteX215" fmla="*/ 208321 w 495307"/>
              <a:gd name="connsiteY215" fmla="*/ 176771 h 463761"/>
              <a:gd name="connsiteX216" fmla="*/ 160701 w 495307"/>
              <a:gd name="connsiteY216" fmla="*/ 224391 h 463761"/>
              <a:gd name="connsiteX217" fmla="*/ 116700 w 495307"/>
              <a:gd name="connsiteY217" fmla="*/ 195009 h 463761"/>
              <a:gd name="connsiteX218" fmla="*/ 127034 w 495307"/>
              <a:gd name="connsiteY218" fmla="*/ 143104 h 463761"/>
              <a:gd name="connsiteX219" fmla="*/ 151415 w 495307"/>
              <a:gd name="connsiteY219" fmla="*/ 130062 h 463761"/>
              <a:gd name="connsiteX220" fmla="*/ 334515 w 495307"/>
              <a:gd name="connsiteY220" fmla="*/ 123207 h 463761"/>
              <a:gd name="connsiteX221" fmla="*/ 285052 w 495307"/>
              <a:gd name="connsiteY221" fmla="*/ 156275 h 463761"/>
              <a:gd name="connsiteX222" fmla="*/ 296668 w 495307"/>
              <a:gd name="connsiteY222" fmla="*/ 214692 h 463761"/>
              <a:gd name="connsiteX223" fmla="*/ 355033 w 495307"/>
              <a:gd name="connsiteY223" fmla="*/ 226318 h 463761"/>
              <a:gd name="connsiteX224" fmla="*/ 388072 w 495307"/>
              <a:gd name="connsiteY224" fmla="*/ 176811 h 463761"/>
              <a:gd name="connsiteX225" fmla="*/ 334515 w 495307"/>
              <a:gd name="connsiteY225" fmla="*/ 123207 h 463761"/>
              <a:gd name="connsiteX226" fmla="*/ 160716 w 495307"/>
              <a:gd name="connsiteY226" fmla="*/ 123207 h 463761"/>
              <a:gd name="connsiteX227" fmla="*/ 111253 w 495307"/>
              <a:gd name="connsiteY227" fmla="*/ 156275 h 463761"/>
              <a:gd name="connsiteX228" fmla="*/ 122869 w 495307"/>
              <a:gd name="connsiteY228" fmla="*/ 214692 h 463761"/>
              <a:gd name="connsiteX229" fmla="*/ 181234 w 495307"/>
              <a:gd name="connsiteY229" fmla="*/ 226318 h 463761"/>
              <a:gd name="connsiteX230" fmla="*/ 214273 w 495307"/>
              <a:gd name="connsiteY230" fmla="*/ 176811 h 463761"/>
              <a:gd name="connsiteX231" fmla="*/ 160716 w 495307"/>
              <a:gd name="connsiteY231" fmla="*/ 123207 h 463761"/>
              <a:gd name="connsiteX232" fmla="*/ 97613 w 495307"/>
              <a:gd name="connsiteY232" fmla="*/ 59524 h 463761"/>
              <a:gd name="connsiteX233" fmla="*/ 397594 w 495307"/>
              <a:gd name="connsiteY233" fmla="*/ 59524 h 463761"/>
              <a:gd name="connsiteX234" fmla="*/ 423783 w 495307"/>
              <a:gd name="connsiteY234" fmla="*/ 85721 h 463761"/>
              <a:gd name="connsiteX235" fmla="*/ 423783 w 495307"/>
              <a:gd name="connsiteY235" fmla="*/ 386373 h 463761"/>
              <a:gd name="connsiteX236" fmla="*/ 397594 w 495307"/>
              <a:gd name="connsiteY236" fmla="*/ 412570 h 463761"/>
              <a:gd name="connsiteX237" fmla="*/ 97613 w 495307"/>
              <a:gd name="connsiteY237" fmla="*/ 412570 h 463761"/>
              <a:gd name="connsiteX238" fmla="*/ 71424 w 495307"/>
              <a:gd name="connsiteY238" fmla="*/ 386373 h 463761"/>
              <a:gd name="connsiteX239" fmla="*/ 71424 w 495307"/>
              <a:gd name="connsiteY239" fmla="*/ 85721 h 463761"/>
              <a:gd name="connsiteX240" fmla="*/ 97613 w 495307"/>
              <a:gd name="connsiteY240" fmla="*/ 59524 h 463761"/>
              <a:gd name="connsiteX241" fmla="*/ 386881 w 495307"/>
              <a:gd name="connsiteY241" fmla="*/ 47616 h 463761"/>
              <a:gd name="connsiteX242" fmla="*/ 397594 w 495307"/>
              <a:gd name="connsiteY242" fmla="*/ 47616 h 463761"/>
              <a:gd name="connsiteX243" fmla="*/ 435687 w 495307"/>
              <a:gd name="connsiteY243" fmla="*/ 85721 h 463761"/>
              <a:gd name="connsiteX244" fmla="*/ 435687 w 495307"/>
              <a:gd name="connsiteY244" fmla="*/ 386373 h 463761"/>
              <a:gd name="connsiteX245" fmla="*/ 397594 w 495307"/>
              <a:gd name="connsiteY245" fmla="*/ 424478 h 463761"/>
              <a:gd name="connsiteX246" fmla="*/ 386881 w 495307"/>
              <a:gd name="connsiteY246" fmla="*/ 424478 h 463761"/>
              <a:gd name="connsiteX247" fmla="*/ 386881 w 495307"/>
              <a:gd name="connsiteY247" fmla="*/ 412574 h 463761"/>
              <a:gd name="connsiteX248" fmla="*/ 423784 w 495307"/>
              <a:gd name="connsiteY248" fmla="*/ 412574 h 463761"/>
              <a:gd name="connsiteX249" fmla="*/ 423784 w 495307"/>
              <a:gd name="connsiteY249" fmla="*/ 59520 h 463761"/>
              <a:gd name="connsiteX250" fmla="*/ 386881 w 495307"/>
              <a:gd name="connsiteY250" fmla="*/ 59520 h 463761"/>
              <a:gd name="connsiteX251" fmla="*/ 97613 w 495307"/>
              <a:gd name="connsiteY251" fmla="*/ 47616 h 463761"/>
              <a:gd name="connsiteX252" fmla="*/ 108327 w 495307"/>
              <a:gd name="connsiteY252" fmla="*/ 47616 h 463761"/>
              <a:gd name="connsiteX253" fmla="*/ 108327 w 495307"/>
              <a:gd name="connsiteY253" fmla="*/ 59520 h 463761"/>
              <a:gd name="connsiteX254" fmla="*/ 70829 w 495307"/>
              <a:gd name="connsiteY254" fmla="*/ 59520 h 463761"/>
              <a:gd name="connsiteX255" fmla="*/ 70829 w 495307"/>
              <a:gd name="connsiteY255" fmla="*/ 412574 h 463761"/>
              <a:gd name="connsiteX256" fmla="*/ 108327 w 495307"/>
              <a:gd name="connsiteY256" fmla="*/ 412574 h 463761"/>
              <a:gd name="connsiteX257" fmla="*/ 108327 w 495307"/>
              <a:gd name="connsiteY257" fmla="*/ 424478 h 463761"/>
              <a:gd name="connsiteX258" fmla="*/ 97613 w 495307"/>
              <a:gd name="connsiteY258" fmla="*/ 424478 h 463761"/>
              <a:gd name="connsiteX259" fmla="*/ 59520 w 495307"/>
              <a:gd name="connsiteY259" fmla="*/ 386373 h 463761"/>
              <a:gd name="connsiteX260" fmla="*/ 59520 w 495307"/>
              <a:gd name="connsiteY260" fmla="*/ 85721 h 463761"/>
              <a:gd name="connsiteX261" fmla="*/ 97613 w 495307"/>
              <a:gd name="connsiteY261" fmla="*/ 47616 h 463761"/>
              <a:gd name="connsiteX262" fmla="*/ 127373 w 495307"/>
              <a:gd name="connsiteY262" fmla="*/ 11904 h 463761"/>
              <a:gd name="connsiteX263" fmla="*/ 367835 w 495307"/>
              <a:gd name="connsiteY263" fmla="*/ 11904 h 463761"/>
              <a:gd name="connsiteX264" fmla="*/ 374977 w 495307"/>
              <a:gd name="connsiteY264" fmla="*/ 19046 h 463761"/>
              <a:gd name="connsiteX265" fmla="*/ 374977 w 495307"/>
              <a:gd name="connsiteY265" fmla="*/ 47616 h 463761"/>
              <a:gd name="connsiteX266" fmla="*/ 380929 w 495307"/>
              <a:gd name="connsiteY266" fmla="*/ 47616 h 463761"/>
              <a:gd name="connsiteX267" fmla="*/ 380929 w 495307"/>
              <a:gd name="connsiteY267" fmla="*/ 53568 h 463761"/>
              <a:gd name="connsiteX268" fmla="*/ 114279 w 495307"/>
              <a:gd name="connsiteY268" fmla="*/ 53568 h 463761"/>
              <a:gd name="connsiteX269" fmla="*/ 114279 w 495307"/>
              <a:gd name="connsiteY269" fmla="*/ 47616 h 463761"/>
              <a:gd name="connsiteX270" fmla="*/ 120231 w 495307"/>
              <a:gd name="connsiteY270" fmla="*/ 47616 h 463761"/>
              <a:gd name="connsiteX271" fmla="*/ 120231 w 495307"/>
              <a:gd name="connsiteY271" fmla="*/ 19046 h 463761"/>
              <a:gd name="connsiteX272" fmla="*/ 127373 w 495307"/>
              <a:gd name="connsiteY272" fmla="*/ 11904 h 463761"/>
              <a:gd name="connsiteX273" fmla="*/ 127373 w 495307"/>
              <a:gd name="connsiteY273" fmla="*/ 0 h 463761"/>
              <a:gd name="connsiteX274" fmla="*/ 367835 w 495307"/>
              <a:gd name="connsiteY274" fmla="*/ 0 h 463761"/>
              <a:gd name="connsiteX275" fmla="*/ 386881 w 495307"/>
              <a:gd name="connsiteY275" fmla="*/ 19046 h 463761"/>
              <a:gd name="connsiteX276" fmla="*/ 386881 w 495307"/>
              <a:gd name="connsiteY276" fmla="*/ 47616 h 463761"/>
              <a:gd name="connsiteX277" fmla="*/ 380929 w 495307"/>
              <a:gd name="connsiteY277" fmla="*/ 47616 h 463761"/>
              <a:gd name="connsiteX278" fmla="*/ 380929 w 495307"/>
              <a:gd name="connsiteY278" fmla="*/ 19046 h 463761"/>
              <a:gd name="connsiteX279" fmla="*/ 367835 w 495307"/>
              <a:gd name="connsiteY279" fmla="*/ 5952 h 463761"/>
              <a:gd name="connsiteX280" fmla="*/ 127373 w 495307"/>
              <a:gd name="connsiteY280" fmla="*/ 5952 h 463761"/>
              <a:gd name="connsiteX281" fmla="*/ 114279 w 495307"/>
              <a:gd name="connsiteY281" fmla="*/ 19046 h 463761"/>
              <a:gd name="connsiteX282" fmla="*/ 114279 w 495307"/>
              <a:gd name="connsiteY282" fmla="*/ 47616 h 463761"/>
              <a:gd name="connsiteX283" fmla="*/ 108327 w 495307"/>
              <a:gd name="connsiteY283" fmla="*/ 47616 h 463761"/>
              <a:gd name="connsiteX284" fmla="*/ 108327 w 495307"/>
              <a:gd name="connsiteY284" fmla="*/ 19046 h 463761"/>
              <a:gd name="connsiteX285" fmla="*/ 127373 w 495307"/>
              <a:gd name="connsiteY285" fmla="*/ 0 h 46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</a:cxnLst>
            <a:rect l="l" t="t" r="r" b="b"/>
            <a:pathLst>
              <a:path w="495307" h="463761">
                <a:moveTo>
                  <a:pt x="108327" y="424478"/>
                </a:moveTo>
                <a:lnTo>
                  <a:pt x="114279" y="424478"/>
                </a:lnTo>
                <a:lnTo>
                  <a:pt x="114279" y="444715"/>
                </a:lnTo>
                <a:cubicBezTo>
                  <a:pt x="114279" y="451952"/>
                  <a:pt x="120136" y="457809"/>
                  <a:pt x="127373" y="457809"/>
                </a:cubicBezTo>
                <a:lnTo>
                  <a:pt x="367835" y="457809"/>
                </a:lnTo>
                <a:cubicBezTo>
                  <a:pt x="375072" y="457809"/>
                  <a:pt x="380929" y="451952"/>
                  <a:pt x="380929" y="444715"/>
                </a:cubicBezTo>
                <a:lnTo>
                  <a:pt x="380929" y="424478"/>
                </a:lnTo>
                <a:lnTo>
                  <a:pt x="386881" y="424478"/>
                </a:lnTo>
                <a:lnTo>
                  <a:pt x="386881" y="444715"/>
                </a:lnTo>
                <a:cubicBezTo>
                  <a:pt x="386881" y="455238"/>
                  <a:pt x="378358" y="463761"/>
                  <a:pt x="367835" y="463761"/>
                </a:cubicBezTo>
                <a:lnTo>
                  <a:pt x="127373" y="463761"/>
                </a:lnTo>
                <a:cubicBezTo>
                  <a:pt x="116850" y="463761"/>
                  <a:pt x="108327" y="455238"/>
                  <a:pt x="108327" y="444715"/>
                </a:cubicBezTo>
                <a:close/>
                <a:moveTo>
                  <a:pt x="114279" y="418526"/>
                </a:moveTo>
                <a:lnTo>
                  <a:pt x="380929" y="418526"/>
                </a:lnTo>
                <a:lnTo>
                  <a:pt x="380929" y="424478"/>
                </a:lnTo>
                <a:lnTo>
                  <a:pt x="374977" y="424478"/>
                </a:lnTo>
                <a:lnTo>
                  <a:pt x="374977" y="444715"/>
                </a:lnTo>
                <a:cubicBezTo>
                  <a:pt x="374977" y="448667"/>
                  <a:pt x="371787" y="451857"/>
                  <a:pt x="367835" y="451857"/>
                </a:cubicBezTo>
                <a:lnTo>
                  <a:pt x="127373" y="451857"/>
                </a:lnTo>
                <a:cubicBezTo>
                  <a:pt x="123421" y="451857"/>
                  <a:pt x="120231" y="448667"/>
                  <a:pt x="120231" y="444715"/>
                </a:cubicBezTo>
                <a:lnTo>
                  <a:pt x="120231" y="424478"/>
                </a:lnTo>
                <a:lnTo>
                  <a:pt x="114279" y="424478"/>
                </a:lnTo>
                <a:close/>
                <a:moveTo>
                  <a:pt x="337481" y="359006"/>
                </a:moveTo>
                <a:lnTo>
                  <a:pt x="348193" y="359006"/>
                </a:lnTo>
                <a:lnTo>
                  <a:pt x="342837" y="364362"/>
                </a:lnTo>
                <a:close/>
                <a:moveTo>
                  <a:pt x="289865" y="359006"/>
                </a:moveTo>
                <a:lnTo>
                  <a:pt x="300577" y="359006"/>
                </a:lnTo>
                <a:lnTo>
                  <a:pt x="295221" y="364362"/>
                </a:lnTo>
                <a:close/>
                <a:moveTo>
                  <a:pt x="242248" y="359006"/>
                </a:moveTo>
                <a:lnTo>
                  <a:pt x="252961" y="359006"/>
                </a:lnTo>
                <a:lnTo>
                  <a:pt x="247604" y="364362"/>
                </a:lnTo>
                <a:close/>
                <a:moveTo>
                  <a:pt x="194632" y="359006"/>
                </a:moveTo>
                <a:lnTo>
                  <a:pt x="205344" y="359006"/>
                </a:lnTo>
                <a:lnTo>
                  <a:pt x="199988" y="364362"/>
                </a:lnTo>
                <a:close/>
                <a:moveTo>
                  <a:pt x="147016" y="359006"/>
                </a:moveTo>
                <a:lnTo>
                  <a:pt x="157728" y="359006"/>
                </a:lnTo>
                <a:lnTo>
                  <a:pt x="152372" y="364362"/>
                </a:lnTo>
                <a:close/>
                <a:moveTo>
                  <a:pt x="301173" y="353040"/>
                </a:moveTo>
                <a:lnTo>
                  <a:pt x="336885" y="353040"/>
                </a:lnTo>
                <a:lnTo>
                  <a:pt x="336885" y="358410"/>
                </a:lnTo>
                <a:lnTo>
                  <a:pt x="337481" y="359006"/>
                </a:lnTo>
                <a:lnTo>
                  <a:pt x="300577" y="359006"/>
                </a:lnTo>
                <a:lnTo>
                  <a:pt x="301173" y="358410"/>
                </a:lnTo>
                <a:close/>
                <a:moveTo>
                  <a:pt x="253557" y="353040"/>
                </a:moveTo>
                <a:lnTo>
                  <a:pt x="289269" y="353040"/>
                </a:lnTo>
                <a:lnTo>
                  <a:pt x="289269" y="358410"/>
                </a:lnTo>
                <a:lnTo>
                  <a:pt x="289865" y="359006"/>
                </a:lnTo>
                <a:lnTo>
                  <a:pt x="252961" y="359006"/>
                </a:lnTo>
                <a:lnTo>
                  <a:pt x="253557" y="358410"/>
                </a:lnTo>
                <a:close/>
                <a:moveTo>
                  <a:pt x="205940" y="353040"/>
                </a:moveTo>
                <a:lnTo>
                  <a:pt x="241652" y="353040"/>
                </a:lnTo>
                <a:lnTo>
                  <a:pt x="241652" y="358410"/>
                </a:lnTo>
                <a:lnTo>
                  <a:pt x="242248" y="359006"/>
                </a:lnTo>
                <a:lnTo>
                  <a:pt x="205344" y="359006"/>
                </a:lnTo>
                <a:lnTo>
                  <a:pt x="205940" y="358410"/>
                </a:lnTo>
                <a:close/>
                <a:moveTo>
                  <a:pt x="158324" y="353040"/>
                </a:moveTo>
                <a:lnTo>
                  <a:pt x="194036" y="353040"/>
                </a:lnTo>
                <a:lnTo>
                  <a:pt x="194036" y="358410"/>
                </a:lnTo>
                <a:lnTo>
                  <a:pt x="194632" y="359006"/>
                </a:lnTo>
                <a:lnTo>
                  <a:pt x="157728" y="359006"/>
                </a:lnTo>
                <a:lnTo>
                  <a:pt x="158324" y="358410"/>
                </a:lnTo>
                <a:close/>
                <a:moveTo>
                  <a:pt x="336885" y="289877"/>
                </a:moveTo>
                <a:lnTo>
                  <a:pt x="348789" y="289877"/>
                </a:lnTo>
                <a:lnTo>
                  <a:pt x="348789" y="353040"/>
                </a:lnTo>
                <a:lnTo>
                  <a:pt x="336885" y="353040"/>
                </a:lnTo>
                <a:close/>
                <a:moveTo>
                  <a:pt x="289269" y="289877"/>
                </a:moveTo>
                <a:lnTo>
                  <a:pt x="301173" y="289877"/>
                </a:lnTo>
                <a:lnTo>
                  <a:pt x="301173" y="353040"/>
                </a:lnTo>
                <a:lnTo>
                  <a:pt x="289269" y="353040"/>
                </a:lnTo>
                <a:close/>
                <a:moveTo>
                  <a:pt x="241652" y="289877"/>
                </a:moveTo>
                <a:lnTo>
                  <a:pt x="253557" y="289877"/>
                </a:lnTo>
                <a:lnTo>
                  <a:pt x="253557" y="353040"/>
                </a:lnTo>
                <a:lnTo>
                  <a:pt x="241652" y="353040"/>
                </a:lnTo>
                <a:close/>
                <a:moveTo>
                  <a:pt x="194036" y="289877"/>
                </a:moveTo>
                <a:lnTo>
                  <a:pt x="205940" y="289877"/>
                </a:lnTo>
                <a:lnTo>
                  <a:pt x="205940" y="353040"/>
                </a:lnTo>
                <a:lnTo>
                  <a:pt x="194036" y="353040"/>
                </a:lnTo>
                <a:close/>
                <a:moveTo>
                  <a:pt x="146420" y="289877"/>
                </a:moveTo>
                <a:lnTo>
                  <a:pt x="158324" y="289877"/>
                </a:lnTo>
                <a:lnTo>
                  <a:pt x="158324" y="353040"/>
                </a:lnTo>
                <a:lnTo>
                  <a:pt x="146420" y="353040"/>
                </a:lnTo>
                <a:close/>
                <a:moveTo>
                  <a:pt x="348095" y="283911"/>
                </a:moveTo>
                <a:lnTo>
                  <a:pt x="382119" y="283911"/>
                </a:lnTo>
                <a:lnTo>
                  <a:pt x="382119" y="359006"/>
                </a:lnTo>
                <a:lnTo>
                  <a:pt x="348193" y="359006"/>
                </a:lnTo>
                <a:lnTo>
                  <a:pt x="348789" y="358410"/>
                </a:lnTo>
                <a:lnTo>
                  <a:pt x="348789" y="353040"/>
                </a:lnTo>
                <a:lnTo>
                  <a:pt x="369025" y="353040"/>
                </a:lnTo>
                <a:cubicBezTo>
                  <a:pt x="372977" y="353040"/>
                  <a:pt x="376167" y="349846"/>
                  <a:pt x="376167" y="345890"/>
                </a:cubicBezTo>
                <a:lnTo>
                  <a:pt x="376167" y="297027"/>
                </a:lnTo>
                <a:cubicBezTo>
                  <a:pt x="376167" y="293071"/>
                  <a:pt x="372977" y="289877"/>
                  <a:pt x="369025" y="289877"/>
                </a:cubicBezTo>
                <a:lnTo>
                  <a:pt x="348789" y="289877"/>
                </a:lnTo>
                <a:lnTo>
                  <a:pt x="348789" y="284605"/>
                </a:lnTo>
                <a:close/>
                <a:moveTo>
                  <a:pt x="300479" y="283911"/>
                </a:moveTo>
                <a:lnTo>
                  <a:pt x="337579" y="283911"/>
                </a:lnTo>
                <a:lnTo>
                  <a:pt x="336885" y="284605"/>
                </a:lnTo>
                <a:lnTo>
                  <a:pt x="336885" y="289877"/>
                </a:lnTo>
                <a:lnTo>
                  <a:pt x="301173" y="289877"/>
                </a:lnTo>
                <a:lnTo>
                  <a:pt x="301173" y="284605"/>
                </a:lnTo>
                <a:close/>
                <a:moveTo>
                  <a:pt x="252863" y="283911"/>
                </a:moveTo>
                <a:lnTo>
                  <a:pt x="289963" y="283911"/>
                </a:lnTo>
                <a:lnTo>
                  <a:pt x="289269" y="284605"/>
                </a:lnTo>
                <a:lnTo>
                  <a:pt x="289269" y="289877"/>
                </a:lnTo>
                <a:lnTo>
                  <a:pt x="253557" y="289877"/>
                </a:lnTo>
                <a:lnTo>
                  <a:pt x="253557" y="284605"/>
                </a:lnTo>
                <a:close/>
                <a:moveTo>
                  <a:pt x="205246" y="283911"/>
                </a:moveTo>
                <a:lnTo>
                  <a:pt x="242346" y="283911"/>
                </a:lnTo>
                <a:lnTo>
                  <a:pt x="241652" y="284605"/>
                </a:lnTo>
                <a:lnTo>
                  <a:pt x="241652" y="289877"/>
                </a:lnTo>
                <a:lnTo>
                  <a:pt x="205940" y="289877"/>
                </a:lnTo>
                <a:lnTo>
                  <a:pt x="205940" y="284605"/>
                </a:lnTo>
                <a:close/>
                <a:moveTo>
                  <a:pt x="157630" y="283911"/>
                </a:moveTo>
                <a:lnTo>
                  <a:pt x="194730" y="283911"/>
                </a:lnTo>
                <a:lnTo>
                  <a:pt x="194036" y="284605"/>
                </a:lnTo>
                <a:lnTo>
                  <a:pt x="194036" y="289877"/>
                </a:lnTo>
                <a:lnTo>
                  <a:pt x="158324" y="289877"/>
                </a:lnTo>
                <a:lnTo>
                  <a:pt x="158324" y="284605"/>
                </a:lnTo>
                <a:close/>
                <a:moveTo>
                  <a:pt x="113088" y="283911"/>
                </a:moveTo>
                <a:lnTo>
                  <a:pt x="147114" y="283911"/>
                </a:lnTo>
                <a:lnTo>
                  <a:pt x="146420" y="284605"/>
                </a:lnTo>
                <a:lnTo>
                  <a:pt x="146420" y="289877"/>
                </a:lnTo>
                <a:lnTo>
                  <a:pt x="126182" y="289877"/>
                </a:lnTo>
                <a:cubicBezTo>
                  <a:pt x="122230" y="289877"/>
                  <a:pt x="119040" y="293071"/>
                  <a:pt x="119040" y="297027"/>
                </a:cubicBezTo>
                <a:lnTo>
                  <a:pt x="119040" y="345890"/>
                </a:lnTo>
                <a:cubicBezTo>
                  <a:pt x="119040" y="349846"/>
                  <a:pt x="122230" y="353040"/>
                  <a:pt x="126182" y="353040"/>
                </a:cubicBezTo>
                <a:lnTo>
                  <a:pt x="146420" y="353040"/>
                </a:lnTo>
                <a:lnTo>
                  <a:pt x="146420" y="358410"/>
                </a:lnTo>
                <a:lnTo>
                  <a:pt x="147016" y="359006"/>
                </a:lnTo>
                <a:lnTo>
                  <a:pt x="113088" y="359006"/>
                </a:lnTo>
                <a:close/>
                <a:moveTo>
                  <a:pt x="342837" y="278653"/>
                </a:moveTo>
                <a:lnTo>
                  <a:pt x="348095" y="283911"/>
                </a:lnTo>
                <a:lnTo>
                  <a:pt x="337579" y="283911"/>
                </a:lnTo>
                <a:close/>
                <a:moveTo>
                  <a:pt x="295221" y="278653"/>
                </a:moveTo>
                <a:lnTo>
                  <a:pt x="300479" y="283911"/>
                </a:lnTo>
                <a:lnTo>
                  <a:pt x="289963" y="283911"/>
                </a:lnTo>
                <a:close/>
                <a:moveTo>
                  <a:pt x="247604" y="278653"/>
                </a:moveTo>
                <a:lnTo>
                  <a:pt x="252863" y="283911"/>
                </a:lnTo>
                <a:lnTo>
                  <a:pt x="242346" y="283911"/>
                </a:lnTo>
                <a:close/>
                <a:moveTo>
                  <a:pt x="199988" y="278653"/>
                </a:moveTo>
                <a:lnTo>
                  <a:pt x="205246" y="283911"/>
                </a:lnTo>
                <a:lnTo>
                  <a:pt x="194730" y="283911"/>
                </a:lnTo>
                <a:close/>
                <a:moveTo>
                  <a:pt x="152372" y="278653"/>
                </a:moveTo>
                <a:lnTo>
                  <a:pt x="157630" y="283911"/>
                </a:lnTo>
                <a:lnTo>
                  <a:pt x="147114" y="283911"/>
                </a:lnTo>
                <a:close/>
                <a:moveTo>
                  <a:pt x="126182" y="277959"/>
                </a:moveTo>
                <a:cubicBezTo>
                  <a:pt x="115659" y="277959"/>
                  <a:pt x="107136" y="286492"/>
                  <a:pt x="107136" y="297027"/>
                </a:cubicBezTo>
                <a:lnTo>
                  <a:pt x="107136" y="345890"/>
                </a:lnTo>
                <a:cubicBezTo>
                  <a:pt x="107136" y="356425"/>
                  <a:pt x="115659" y="364958"/>
                  <a:pt x="126182" y="364958"/>
                </a:cubicBezTo>
                <a:lnTo>
                  <a:pt x="369025" y="364958"/>
                </a:lnTo>
                <a:cubicBezTo>
                  <a:pt x="379548" y="364958"/>
                  <a:pt x="388071" y="356425"/>
                  <a:pt x="388071" y="345890"/>
                </a:cubicBezTo>
                <a:lnTo>
                  <a:pt x="388071" y="297027"/>
                </a:lnTo>
                <a:cubicBezTo>
                  <a:pt x="388071" y="286492"/>
                  <a:pt x="379548" y="277959"/>
                  <a:pt x="369025" y="277959"/>
                </a:cubicBezTo>
                <a:close/>
                <a:moveTo>
                  <a:pt x="471450" y="176783"/>
                </a:moveTo>
                <a:cubicBezTo>
                  <a:pt x="478034" y="176783"/>
                  <a:pt x="483378" y="182120"/>
                  <a:pt x="483378" y="188696"/>
                </a:cubicBezTo>
                <a:lnTo>
                  <a:pt x="483378" y="283994"/>
                </a:lnTo>
                <a:cubicBezTo>
                  <a:pt x="483378" y="290570"/>
                  <a:pt x="478034" y="295907"/>
                  <a:pt x="471450" y="295907"/>
                </a:cubicBezTo>
                <a:cubicBezTo>
                  <a:pt x="464865" y="295907"/>
                  <a:pt x="459521" y="290570"/>
                  <a:pt x="459521" y="283994"/>
                </a:cubicBezTo>
                <a:lnTo>
                  <a:pt x="459521" y="188696"/>
                </a:lnTo>
                <a:cubicBezTo>
                  <a:pt x="459521" y="182120"/>
                  <a:pt x="464865" y="176783"/>
                  <a:pt x="471450" y="176783"/>
                </a:cubicBezTo>
                <a:close/>
                <a:moveTo>
                  <a:pt x="23808" y="176783"/>
                </a:moveTo>
                <a:cubicBezTo>
                  <a:pt x="30379" y="176783"/>
                  <a:pt x="35712" y="182120"/>
                  <a:pt x="35712" y="188696"/>
                </a:cubicBezTo>
                <a:lnTo>
                  <a:pt x="35712" y="283994"/>
                </a:lnTo>
                <a:cubicBezTo>
                  <a:pt x="35712" y="290570"/>
                  <a:pt x="30379" y="295907"/>
                  <a:pt x="23808" y="295907"/>
                </a:cubicBezTo>
                <a:cubicBezTo>
                  <a:pt x="17237" y="295907"/>
                  <a:pt x="11904" y="290570"/>
                  <a:pt x="11904" y="283994"/>
                </a:cubicBezTo>
                <a:lnTo>
                  <a:pt x="11904" y="188696"/>
                </a:lnTo>
                <a:cubicBezTo>
                  <a:pt x="11904" y="182120"/>
                  <a:pt x="17237" y="176783"/>
                  <a:pt x="23808" y="176783"/>
                </a:cubicBezTo>
                <a:close/>
                <a:moveTo>
                  <a:pt x="471450" y="170823"/>
                </a:moveTo>
                <a:cubicBezTo>
                  <a:pt x="461566" y="170823"/>
                  <a:pt x="453544" y="178822"/>
                  <a:pt x="453544" y="188679"/>
                </a:cubicBezTo>
                <a:lnTo>
                  <a:pt x="453544" y="283911"/>
                </a:lnTo>
                <a:cubicBezTo>
                  <a:pt x="453544" y="293768"/>
                  <a:pt x="461566" y="301767"/>
                  <a:pt x="471450" y="301767"/>
                </a:cubicBezTo>
                <a:cubicBezTo>
                  <a:pt x="481333" y="301767"/>
                  <a:pt x="489355" y="293768"/>
                  <a:pt x="489355" y="283911"/>
                </a:cubicBezTo>
                <a:lnTo>
                  <a:pt x="489355" y="188679"/>
                </a:lnTo>
                <a:cubicBezTo>
                  <a:pt x="489355" y="178822"/>
                  <a:pt x="481333" y="170823"/>
                  <a:pt x="471450" y="170823"/>
                </a:cubicBezTo>
                <a:close/>
                <a:moveTo>
                  <a:pt x="23808" y="170823"/>
                </a:moveTo>
                <a:cubicBezTo>
                  <a:pt x="13951" y="170823"/>
                  <a:pt x="5952" y="178822"/>
                  <a:pt x="5952" y="188679"/>
                </a:cubicBezTo>
                <a:lnTo>
                  <a:pt x="5952" y="283911"/>
                </a:lnTo>
                <a:cubicBezTo>
                  <a:pt x="5952" y="293768"/>
                  <a:pt x="13951" y="301767"/>
                  <a:pt x="23808" y="301767"/>
                </a:cubicBezTo>
                <a:cubicBezTo>
                  <a:pt x="33665" y="301767"/>
                  <a:pt x="41664" y="293768"/>
                  <a:pt x="41664" y="283911"/>
                </a:cubicBezTo>
                <a:lnTo>
                  <a:pt x="41664" y="188679"/>
                </a:lnTo>
                <a:cubicBezTo>
                  <a:pt x="41664" y="178822"/>
                  <a:pt x="33665" y="170823"/>
                  <a:pt x="23808" y="170823"/>
                </a:cubicBezTo>
                <a:close/>
                <a:moveTo>
                  <a:pt x="471450" y="164871"/>
                </a:moveTo>
                <a:cubicBezTo>
                  <a:pt x="484619" y="164919"/>
                  <a:pt x="495259" y="175544"/>
                  <a:pt x="495307" y="188696"/>
                </a:cubicBezTo>
                <a:lnTo>
                  <a:pt x="495307" y="283994"/>
                </a:lnTo>
                <a:cubicBezTo>
                  <a:pt x="495307" y="297146"/>
                  <a:pt x="484619" y="307819"/>
                  <a:pt x="471450" y="307819"/>
                </a:cubicBezTo>
                <a:cubicBezTo>
                  <a:pt x="458280" y="307819"/>
                  <a:pt x="447592" y="297146"/>
                  <a:pt x="447592" y="283994"/>
                </a:cubicBezTo>
                <a:lnTo>
                  <a:pt x="447592" y="188696"/>
                </a:lnTo>
                <a:cubicBezTo>
                  <a:pt x="447640" y="175544"/>
                  <a:pt x="458280" y="164919"/>
                  <a:pt x="471450" y="164871"/>
                </a:cubicBezTo>
                <a:close/>
                <a:moveTo>
                  <a:pt x="23808" y="164871"/>
                </a:moveTo>
                <a:cubicBezTo>
                  <a:pt x="36950" y="164919"/>
                  <a:pt x="47568" y="175544"/>
                  <a:pt x="47616" y="188696"/>
                </a:cubicBezTo>
                <a:lnTo>
                  <a:pt x="47616" y="283994"/>
                </a:lnTo>
                <a:cubicBezTo>
                  <a:pt x="47616" y="297146"/>
                  <a:pt x="36950" y="307819"/>
                  <a:pt x="23808" y="307819"/>
                </a:cubicBezTo>
                <a:cubicBezTo>
                  <a:pt x="10666" y="307819"/>
                  <a:pt x="0" y="297146"/>
                  <a:pt x="0" y="283994"/>
                </a:cubicBezTo>
                <a:lnTo>
                  <a:pt x="0" y="188696"/>
                </a:lnTo>
                <a:cubicBezTo>
                  <a:pt x="48" y="175544"/>
                  <a:pt x="10666" y="164919"/>
                  <a:pt x="23808" y="164871"/>
                </a:cubicBezTo>
                <a:close/>
                <a:moveTo>
                  <a:pt x="334515" y="135119"/>
                </a:moveTo>
                <a:cubicBezTo>
                  <a:pt x="311521" y="135167"/>
                  <a:pt x="292907" y="153797"/>
                  <a:pt x="292860" y="176811"/>
                </a:cubicBezTo>
                <a:cubicBezTo>
                  <a:pt x="292860" y="193679"/>
                  <a:pt x="303000" y="208879"/>
                  <a:pt x="318567" y="215311"/>
                </a:cubicBezTo>
                <a:cubicBezTo>
                  <a:pt x="334134" y="221792"/>
                  <a:pt x="352034" y="218218"/>
                  <a:pt x="363983" y="206306"/>
                </a:cubicBezTo>
                <a:cubicBezTo>
                  <a:pt x="375885" y="194346"/>
                  <a:pt x="379455" y="176430"/>
                  <a:pt x="372981" y="160849"/>
                </a:cubicBezTo>
                <a:cubicBezTo>
                  <a:pt x="366554" y="145268"/>
                  <a:pt x="351368" y="135119"/>
                  <a:pt x="334515" y="135119"/>
                </a:cubicBezTo>
                <a:close/>
                <a:moveTo>
                  <a:pt x="160716" y="135119"/>
                </a:moveTo>
                <a:cubicBezTo>
                  <a:pt x="137722" y="135167"/>
                  <a:pt x="119108" y="153797"/>
                  <a:pt x="119061" y="176811"/>
                </a:cubicBezTo>
                <a:cubicBezTo>
                  <a:pt x="119061" y="193679"/>
                  <a:pt x="129201" y="208879"/>
                  <a:pt x="144768" y="215311"/>
                </a:cubicBezTo>
                <a:cubicBezTo>
                  <a:pt x="160335" y="221792"/>
                  <a:pt x="178235" y="218218"/>
                  <a:pt x="190184" y="206306"/>
                </a:cubicBezTo>
                <a:cubicBezTo>
                  <a:pt x="202086" y="194346"/>
                  <a:pt x="205656" y="176430"/>
                  <a:pt x="199182" y="160849"/>
                </a:cubicBezTo>
                <a:cubicBezTo>
                  <a:pt x="192755" y="145268"/>
                  <a:pt x="177569" y="135119"/>
                  <a:pt x="160716" y="135119"/>
                </a:cubicBezTo>
                <a:close/>
                <a:moveTo>
                  <a:pt x="325214" y="130062"/>
                </a:moveTo>
                <a:cubicBezTo>
                  <a:pt x="334262" y="128258"/>
                  <a:pt x="343834" y="129080"/>
                  <a:pt x="352738" y="132770"/>
                </a:cubicBezTo>
                <a:cubicBezTo>
                  <a:pt x="370501" y="140151"/>
                  <a:pt x="382120" y="157533"/>
                  <a:pt x="382120" y="176771"/>
                </a:cubicBezTo>
                <a:cubicBezTo>
                  <a:pt x="382072" y="203057"/>
                  <a:pt x="360786" y="224343"/>
                  <a:pt x="334500" y="224391"/>
                </a:cubicBezTo>
                <a:cubicBezTo>
                  <a:pt x="315262" y="224391"/>
                  <a:pt x="297880" y="212772"/>
                  <a:pt x="290499" y="195009"/>
                </a:cubicBezTo>
                <a:cubicBezTo>
                  <a:pt x="283118" y="177200"/>
                  <a:pt x="287213" y="156723"/>
                  <a:pt x="300833" y="143104"/>
                </a:cubicBezTo>
                <a:cubicBezTo>
                  <a:pt x="307643" y="136294"/>
                  <a:pt x="316167" y="131865"/>
                  <a:pt x="325214" y="130062"/>
                </a:cubicBezTo>
                <a:close/>
                <a:moveTo>
                  <a:pt x="151415" y="130062"/>
                </a:moveTo>
                <a:cubicBezTo>
                  <a:pt x="160463" y="128258"/>
                  <a:pt x="170035" y="129080"/>
                  <a:pt x="178939" y="132770"/>
                </a:cubicBezTo>
                <a:cubicBezTo>
                  <a:pt x="196702" y="140151"/>
                  <a:pt x="208321" y="157533"/>
                  <a:pt x="208321" y="176771"/>
                </a:cubicBezTo>
                <a:cubicBezTo>
                  <a:pt x="208273" y="203057"/>
                  <a:pt x="186987" y="224343"/>
                  <a:pt x="160701" y="224391"/>
                </a:cubicBezTo>
                <a:cubicBezTo>
                  <a:pt x="141463" y="224391"/>
                  <a:pt x="124081" y="212772"/>
                  <a:pt x="116700" y="195009"/>
                </a:cubicBezTo>
                <a:cubicBezTo>
                  <a:pt x="109319" y="177200"/>
                  <a:pt x="113414" y="156723"/>
                  <a:pt x="127034" y="143104"/>
                </a:cubicBezTo>
                <a:cubicBezTo>
                  <a:pt x="133844" y="136294"/>
                  <a:pt x="142368" y="131865"/>
                  <a:pt x="151415" y="130062"/>
                </a:cubicBezTo>
                <a:close/>
                <a:moveTo>
                  <a:pt x="334515" y="123207"/>
                </a:moveTo>
                <a:cubicBezTo>
                  <a:pt x="312854" y="123207"/>
                  <a:pt x="293336" y="136263"/>
                  <a:pt x="285052" y="156275"/>
                </a:cubicBezTo>
                <a:cubicBezTo>
                  <a:pt x="276769" y="176335"/>
                  <a:pt x="281339" y="199397"/>
                  <a:pt x="296668" y="214692"/>
                </a:cubicBezTo>
                <a:cubicBezTo>
                  <a:pt x="311950" y="230035"/>
                  <a:pt x="334991" y="234609"/>
                  <a:pt x="355033" y="226318"/>
                </a:cubicBezTo>
                <a:cubicBezTo>
                  <a:pt x="375028" y="218027"/>
                  <a:pt x="388072" y="198491"/>
                  <a:pt x="388072" y="176811"/>
                </a:cubicBezTo>
                <a:cubicBezTo>
                  <a:pt x="388072" y="147222"/>
                  <a:pt x="364079" y="123207"/>
                  <a:pt x="334515" y="123207"/>
                </a:cubicBezTo>
                <a:close/>
                <a:moveTo>
                  <a:pt x="160716" y="123207"/>
                </a:moveTo>
                <a:cubicBezTo>
                  <a:pt x="139055" y="123207"/>
                  <a:pt x="119537" y="136263"/>
                  <a:pt x="111253" y="156275"/>
                </a:cubicBezTo>
                <a:cubicBezTo>
                  <a:pt x="102970" y="176335"/>
                  <a:pt x="107540" y="199397"/>
                  <a:pt x="122869" y="214692"/>
                </a:cubicBezTo>
                <a:cubicBezTo>
                  <a:pt x="138151" y="230035"/>
                  <a:pt x="161192" y="234609"/>
                  <a:pt x="181234" y="226318"/>
                </a:cubicBezTo>
                <a:cubicBezTo>
                  <a:pt x="201229" y="218027"/>
                  <a:pt x="214273" y="198491"/>
                  <a:pt x="214273" y="176811"/>
                </a:cubicBezTo>
                <a:cubicBezTo>
                  <a:pt x="214273" y="147222"/>
                  <a:pt x="190280" y="123207"/>
                  <a:pt x="160716" y="123207"/>
                </a:cubicBezTo>
                <a:close/>
                <a:moveTo>
                  <a:pt x="97613" y="59524"/>
                </a:moveTo>
                <a:lnTo>
                  <a:pt x="397594" y="59524"/>
                </a:lnTo>
                <a:cubicBezTo>
                  <a:pt x="412069" y="59524"/>
                  <a:pt x="423783" y="71241"/>
                  <a:pt x="423783" y="85721"/>
                </a:cubicBezTo>
                <a:lnTo>
                  <a:pt x="423783" y="386373"/>
                </a:lnTo>
                <a:cubicBezTo>
                  <a:pt x="423783" y="400853"/>
                  <a:pt x="412069" y="412570"/>
                  <a:pt x="397594" y="412570"/>
                </a:cubicBezTo>
                <a:lnTo>
                  <a:pt x="97613" y="412570"/>
                </a:lnTo>
                <a:cubicBezTo>
                  <a:pt x="83138" y="412570"/>
                  <a:pt x="71424" y="400853"/>
                  <a:pt x="71424" y="386373"/>
                </a:cubicBezTo>
                <a:lnTo>
                  <a:pt x="71424" y="85721"/>
                </a:lnTo>
                <a:cubicBezTo>
                  <a:pt x="71424" y="71241"/>
                  <a:pt x="83138" y="59524"/>
                  <a:pt x="97613" y="59524"/>
                </a:cubicBezTo>
                <a:close/>
                <a:moveTo>
                  <a:pt x="386881" y="47616"/>
                </a:moveTo>
                <a:lnTo>
                  <a:pt x="397594" y="47616"/>
                </a:lnTo>
                <a:cubicBezTo>
                  <a:pt x="418640" y="47616"/>
                  <a:pt x="435687" y="64668"/>
                  <a:pt x="435687" y="85721"/>
                </a:cubicBezTo>
                <a:lnTo>
                  <a:pt x="435687" y="386373"/>
                </a:lnTo>
                <a:cubicBezTo>
                  <a:pt x="435687" y="407426"/>
                  <a:pt x="418640" y="424478"/>
                  <a:pt x="397594" y="424478"/>
                </a:cubicBezTo>
                <a:lnTo>
                  <a:pt x="386881" y="424478"/>
                </a:lnTo>
                <a:lnTo>
                  <a:pt x="386881" y="412574"/>
                </a:lnTo>
                <a:lnTo>
                  <a:pt x="423784" y="412574"/>
                </a:lnTo>
                <a:lnTo>
                  <a:pt x="423784" y="59520"/>
                </a:lnTo>
                <a:lnTo>
                  <a:pt x="386881" y="59520"/>
                </a:lnTo>
                <a:close/>
                <a:moveTo>
                  <a:pt x="97613" y="47616"/>
                </a:moveTo>
                <a:lnTo>
                  <a:pt x="108327" y="47616"/>
                </a:lnTo>
                <a:lnTo>
                  <a:pt x="108327" y="59520"/>
                </a:lnTo>
                <a:lnTo>
                  <a:pt x="70829" y="59520"/>
                </a:lnTo>
                <a:lnTo>
                  <a:pt x="70829" y="412574"/>
                </a:lnTo>
                <a:lnTo>
                  <a:pt x="108327" y="412574"/>
                </a:lnTo>
                <a:lnTo>
                  <a:pt x="108327" y="424478"/>
                </a:lnTo>
                <a:lnTo>
                  <a:pt x="97613" y="424478"/>
                </a:lnTo>
                <a:cubicBezTo>
                  <a:pt x="76567" y="424478"/>
                  <a:pt x="59520" y="407426"/>
                  <a:pt x="59520" y="386373"/>
                </a:cubicBezTo>
                <a:lnTo>
                  <a:pt x="59520" y="85721"/>
                </a:lnTo>
                <a:cubicBezTo>
                  <a:pt x="59520" y="64668"/>
                  <a:pt x="76567" y="47616"/>
                  <a:pt x="97613" y="47616"/>
                </a:cubicBezTo>
                <a:close/>
                <a:moveTo>
                  <a:pt x="127373" y="11904"/>
                </a:moveTo>
                <a:lnTo>
                  <a:pt x="367835" y="11904"/>
                </a:lnTo>
                <a:cubicBezTo>
                  <a:pt x="371787" y="11904"/>
                  <a:pt x="374977" y="15094"/>
                  <a:pt x="374977" y="19046"/>
                </a:cubicBezTo>
                <a:lnTo>
                  <a:pt x="374977" y="47616"/>
                </a:lnTo>
                <a:lnTo>
                  <a:pt x="380929" y="47616"/>
                </a:lnTo>
                <a:lnTo>
                  <a:pt x="380929" y="53568"/>
                </a:lnTo>
                <a:lnTo>
                  <a:pt x="114279" y="53568"/>
                </a:lnTo>
                <a:lnTo>
                  <a:pt x="114279" y="47616"/>
                </a:lnTo>
                <a:lnTo>
                  <a:pt x="120231" y="47616"/>
                </a:lnTo>
                <a:lnTo>
                  <a:pt x="120231" y="19046"/>
                </a:lnTo>
                <a:cubicBezTo>
                  <a:pt x="120231" y="15094"/>
                  <a:pt x="123421" y="11904"/>
                  <a:pt x="127373" y="11904"/>
                </a:cubicBezTo>
                <a:close/>
                <a:moveTo>
                  <a:pt x="127373" y="0"/>
                </a:moveTo>
                <a:lnTo>
                  <a:pt x="367835" y="0"/>
                </a:lnTo>
                <a:cubicBezTo>
                  <a:pt x="378358" y="0"/>
                  <a:pt x="386881" y="8523"/>
                  <a:pt x="386881" y="19046"/>
                </a:cubicBezTo>
                <a:lnTo>
                  <a:pt x="386881" y="47616"/>
                </a:lnTo>
                <a:lnTo>
                  <a:pt x="380929" y="47616"/>
                </a:lnTo>
                <a:lnTo>
                  <a:pt x="380929" y="19046"/>
                </a:lnTo>
                <a:cubicBezTo>
                  <a:pt x="380929" y="11809"/>
                  <a:pt x="375072" y="5952"/>
                  <a:pt x="367835" y="5952"/>
                </a:cubicBezTo>
                <a:lnTo>
                  <a:pt x="127373" y="5952"/>
                </a:lnTo>
                <a:cubicBezTo>
                  <a:pt x="120136" y="5952"/>
                  <a:pt x="114279" y="11809"/>
                  <a:pt x="114279" y="19046"/>
                </a:cubicBezTo>
                <a:lnTo>
                  <a:pt x="114279" y="47616"/>
                </a:lnTo>
                <a:lnTo>
                  <a:pt x="108327" y="47616"/>
                </a:lnTo>
                <a:lnTo>
                  <a:pt x="108327" y="19046"/>
                </a:lnTo>
                <a:cubicBezTo>
                  <a:pt x="108327" y="8523"/>
                  <a:pt x="116850" y="0"/>
                  <a:pt x="12737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1" name="任意多边形: 形状 50">
            <a:extLst>
              <a:ext uri="{FF2B5EF4-FFF2-40B4-BE49-F238E27FC236}">
                <a16:creationId xmlns:a16="http://schemas.microsoft.com/office/drawing/2014/main" id="{7F2983E8-50D8-06A8-7796-D5E1B84E2EDB}"/>
              </a:ext>
            </a:extLst>
          </p:cNvPr>
          <p:cNvSpPr/>
          <p:nvPr/>
        </p:nvSpPr>
        <p:spPr>
          <a:xfrm>
            <a:off x="1211027" y="5807810"/>
            <a:ext cx="473841" cy="479836"/>
          </a:xfrm>
          <a:custGeom>
            <a:avLst/>
            <a:gdLst>
              <a:gd name="connsiteX0" fmla="*/ 427530 w 533073"/>
              <a:gd name="connsiteY0" fmla="*/ 471671 h 533202"/>
              <a:gd name="connsiteX1" fmla="*/ 438054 w 533073"/>
              <a:gd name="connsiteY1" fmla="*/ 476053 h 533202"/>
              <a:gd name="connsiteX2" fmla="*/ 438054 w 533073"/>
              <a:gd name="connsiteY2" fmla="*/ 497103 h 533202"/>
              <a:gd name="connsiteX3" fmla="*/ 406341 w 533073"/>
              <a:gd name="connsiteY3" fmla="*/ 528821 h 533202"/>
              <a:gd name="connsiteX4" fmla="*/ 395817 w 533073"/>
              <a:gd name="connsiteY4" fmla="*/ 533202 h 533202"/>
              <a:gd name="connsiteX5" fmla="*/ 385294 w 533073"/>
              <a:gd name="connsiteY5" fmla="*/ 528821 h 533202"/>
              <a:gd name="connsiteX6" fmla="*/ 385294 w 533073"/>
              <a:gd name="connsiteY6" fmla="*/ 507771 h 533202"/>
              <a:gd name="connsiteX7" fmla="*/ 417007 w 533073"/>
              <a:gd name="connsiteY7" fmla="*/ 476053 h 533202"/>
              <a:gd name="connsiteX8" fmla="*/ 427530 w 533073"/>
              <a:gd name="connsiteY8" fmla="*/ 471671 h 533202"/>
              <a:gd name="connsiteX9" fmla="*/ 105543 w 533073"/>
              <a:gd name="connsiteY9" fmla="*/ 471671 h 533202"/>
              <a:gd name="connsiteX10" fmla="*/ 116066 w 533073"/>
              <a:gd name="connsiteY10" fmla="*/ 476053 h 533202"/>
              <a:gd name="connsiteX11" fmla="*/ 147779 w 533073"/>
              <a:gd name="connsiteY11" fmla="*/ 507771 h 533202"/>
              <a:gd name="connsiteX12" fmla="*/ 147779 w 533073"/>
              <a:gd name="connsiteY12" fmla="*/ 528821 h 533202"/>
              <a:gd name="connsiteX13" fmla="*/ 137256 w 533073"/>
              <a:gd name="connsiteY13" fmla="*/ 533202 h 533202"/>
              <a:gd name="connsiteX14" fmla="*/ 126732 w 533073"/>
              <a:gd name="connsiteY14" fmla="*/ 528821 h 533202"/>
              <a:gd name="connsiteX15" fmla="*/ 95019 w 533073"/>
              <a:gd name="connsiteY15" fmla="*/ 497103 h 533202"/>
              <a:gd name="connsiteX16" fmla="*/ 95019 w 533073"/>
              <a:gd name="connsiteY16" fmla="*/ 476053 h 533202"/>
              <a:gd name="connsiteX17" fmla="*/ 105543 w 533073"/>
              <a:gd name="connsiteY17" fmla="*/ 471671 h 533202"/>
              <a:gd name="connsiteX18" fmla="*/ 457005 w 533073"/>
              <a:gd name="connsiteY18" fmla="*/ 442240 h 533202"/>
              <a:gd name="connsiteX19" fmla="*/ 467529 w 533073"/>
              <a:gd name="connsiteY19" fmla="*/ 446573 h 533202"/>
              <a:gd name="connsiteX20" fmla="*/ 467529 w 533073"/>
              <a:gd name="connsiteY20" fmla="*/ 467623 h 533202"/>
              <a:gd name="connsiteX21" fmla="*/ 457005 w 533073"/>
              <a:gd name="connsiteY21" fmla="*/ 472005 h 533202"/>
              <a:gd name="connsiteX22" fmla="*/ 446482 w 533073"/>
              <a:gd name="connsiteY22" fmla="*/ 467623 h 533202"/>
              <a:gd name="connsiteX23" fmla="*/ 446482 w 533073"/>
              <a:gd name="connsiteY23" fmla="*/ 446573 h 533202"/>
              <a:gd name="connsiteX24" fmla="*/ 457005 w 533073"/>
              <a:gd name="connsiteY24" fmla="*/ 442240 h 533202"/>
              <a:gd name="connsiteX25" fmla="*/ 76068 w 533073"/>
              <a:gd name="connsiteY25" fmla="*/ 442240 h 533202"/>
              <a:gd name="connsiteX26" fmla="*/ 86591 w 533073"/>
              <a:gd name="connsiteY26" fmla="*/ 446573 h 533202"/>
              <a:gd name="connsiteX27" fmla="*/ 86591 w 533073"/>
              <a:gd name="connsiteY27" fmla="*/ 467623 h 533202"/>
              <a:gd name="connsiteX28" fmla="*/ 76068 w 533073"/>
              <a:gd name="connsiteY28" fmla="*/ 472005 h 533202"/>
              <a:gd name="connsiteX29" fmla="*/ 65544 w 533073"/>
              <a:gd name="connsiteY29" fmla="*/ 467623 h 533202"/>
              <a:gd name="connsiteX30" fmla="*/ 65544 w 533073"/>
              <a:gd name="connsiteY30" fmla="*/ 446573 h 533202"/>
              <a:gd name="connsiteX31" fmla="*/ 76068 w 533073"/>
              <a:gd name="connsiteY31" fmla="*/ 442240 h 533202"/>
              <a:gd name="connsiteX32" fmla="*/ 518193 w 533073"/>
              <a:gd name="connsiteY32" fmla="*/ 380995 h 533202"/>
              <a:gd name="connsiteX33" fmla="*/ 528717 w 533073"/>
              <a:gd name="connsiteY33" fmla="*/ 385376 h 533202"/>
              <a:gd name="connsiteX34" fmla="*/ 528717 w 533073"/>
              <a:gd name="connsiteY34" fmla="*/ 406426 h 533202"/>
              <a:gd name="connsiteX35" fmla="*/ 497004 w 533073"/>
              <a:gd name="connsiteY35" fmla="*/ 438144 h 533202"/>
              <a:gd name="connsiteX36" fmla="*/ 486480 w 533073"/>
              <a:gd name="connsiteY36" fmla="*/ 442525 h 533202"/>
              <a:gd name="connsiteX37" fmla="*/ 475957 w 533073"/>
              <a:gd name="connsiteY37" fmla="*/ 438144 h 533202"/>
              <a:gd name="connsiteX38" fmla="*/ 475957 w 533073"/>
              <a:gd name="connsiteY38" fmla="*/ 417094 h 533202"/>
              <a:gd name="connsiteX39" fmla="*/ 507670 w 533073"/>
              <a:gd name="connsiteY39" fmla="*/ 385376 h 533202"/>
              <a:gd name="connsiteX40" fmla="*/ 518193 w 533073"/>
              <a:gd name="connsiteY40" fmla="*/ 380995 h 533202"/>
              <a:gd name="connsiteX41" fmla="*/ 14880 w 533073"/>
              <a:gd name="connsiteY41" fmla="*/ 380995 h 533202"/>
              <a:gd name="connsiteX42" fmla="*/ 25403 w 533073"/>
              <a:gd name="connsiteY42" fmla="*/ 385376 h 533202"/>
              <a:gd name="connsiteX43" fmla="*/ 57116 w 533073"/>
              <a:gd name="connsiteY43" fmla="*/ 417094 h 533202"/>
              <a:gd name="connsiteX44" fmla="*/ 57116 w 533073"/>
              <a:gd name="connsiteY44" fmla="*/ 438144 h 533202"/>
              <a:gd name="connsiteX45" fmla="*/ 46593 w 533073"/>
              <a:gd name="connsiteY45" fmla="*/ 442525 h 533202"/>
              <a:gd name="connsiteX46" fmla="*/ 36069 w 533073"/>
              <a:gd name="connsiteY46" fmla="*/ 438144 h 533202"/>
              <a:gd name="connsiteX47" fmla="*/ 4356 w 533073"/>
              <a:gd name="connsiteY47" fmla="*/ 406426 h 533202"/>
              <a:gd name="connsiteX48" fmla="*/ 4356 w 533073"/>
              <a:gd name="connsiteY48" fmla="*/ 385376 h 533202"/>
              <a:gd name="connsiteX49" fmla="*/ 14880 w 533073"/>
              <a:gd name="connsiteY49" fmla="*/ 380995 h 533202"/>
              <a:gd name="connsiteX50" fmla="*/ 266562 w 533073"/>
              <a:gd name="connsiteY50" fmla="*/ 251770 h 533202"/>
              <a:gd name="connsiteX51" fmla="*/ 251706 w 533073"/>
              <a:gd name="connsiteY51" fmla="*/ 266626 h 533202"/>
              <a:gd name="connsiteX52" fmla="*/ 266562 w 533073"/>
              <a:gd name="connsiteY52" fmla="*/ 281530 h 533202"/>
              <a:gd name="connsiteX53" fmla="*/ 281466 w 533073"/>
              <a:gd name="connsiteY53" fmla="*/ 266626 h 533202"/>
              <a:gd name="connsiteX54" fmla="*/ 266562 w 533073"/>
              <a:gd name="connsiteY54" fmla="*/ 251770 h 533202"/>
              <a:gd name="connsiteX55" fmla="*/ 266562 w 533073"/>
              <a:gd name="connsiteY55" fmla="*/ 222010 h 533202"/>
              <a:gd name="connsiteX56" fmla="*/ 311226 w 533073"/>
              <a:gd name="connsiteY56" fmla="*/ 266626 h 533202"/>
              <a:gd name="connsiteX57" fmla="*/ 266562 w 533073"/>
              <a:gd name="connsiteY57" fmla="*/ 311290 h 533202"/>
              <a:gd name="connsiteX58" fmla="*/ 221946 w 533073"/>
              <a:gd name="connsiteY58" fmla="*/ 266626 h 533202"/>
              <a:gd name="connsiteX59" fmla="*/ 266562 w 533073"/>
              <a:gd name="connsiteY59" fmla="*/ 222010 h 533202"/>
              <a:gd name="connsiteX60" fmla="*/ 124923 w 533073"/>
              <a:gd name="connsiteY60" fmla="*/ 114013 h 533202"/>
              <a:gd name="connsiteX61" fmla="*/ 117209 w 533073"/>
              <a:gd name="connsiteY61" fmla="*/ 117251 h 533202"/>
              <a:gd name="connsiteX62" fmla="*/ 116685 w 533073"/>
              <a:gd name="connsiteY62" fmla="*/ 132158 h 533202"/>
              <a:gd name="connsiteX63" fmla="*/ 182873 w 533073"/>
              <a:gd name="connsiteY63" fmla="*/ 207785 h 533202"/>
              <a:gd name="connsiteX64" fmla="*/ 204967 w 533073"/>
              <a:gd name="connsiteY64" fmla="*/ 266601 h 533202"/>
              <a:gd name="connsiteX65" fmla="*/ 182873 w 533073"/>
              <a:gd name="connsiteY65" fmla="*/ 325417 h 533202"/>
              <a:gd name="connsiteX66" fmla="*/ 116685 w 533073"/>
              <a:gd name="connsiteY66" fmla="*/ 401044 h 533202"/>
              <a:gd name="connsiteX67" fmla="*/ 117209 w 533073"/>
              <a:gd name="connsiteY67" fmla="*/ 415951 h 533202"/>
              <a:gd name="connsiteX68" fmla="*/ 124923 w 533073"/>
              <a:gd name="connsiteY68" fmla="*/ 419189 h 533202"/>
              <a:gd name="connsiteX69" fmla="*/ 132113 w 533073"/>
              <a:gd name="connsiteY69" fmla="*/ 416475 h 533202"/>
              <a:gd name="connsiteX70" fmla="*/ 207729 w 533073"/>
              <a:gd name="connsiteY70" fmla="*/ 350277 h 533202"/>
              <a:gd name="connsiteX71" fmla="*/ 266536 w 533073"/>
              <a:gd name="connsiteY71" fmla="*/ 328179 h 533202"/>
              <a:gd name="connsiteX72" fmla="*/ 325344 w 533073"/>
              <a:gd name="connsiteY72" fmla="*/ 350277 h 533202"/>
              <a:gd name="connsiteX73" fmla="*/ 400960 w 533073"/>
              <a:gd name="connsiteY73" fmla="*/ 416475 h 533202"/>
              <a:gd name="connsiteX74" fmla="*/ 408150 w 533073"/>
              <a:gd name="connsiteY74" fmla="*/ 419189 h 533202"/>
              <a:gd name="connsiteX75" fmla="*/ 415864 w 533073"/>
              <a:gd name="connsiteY75" fmla="*/ 415951 h 533202"/>
              <a:gd name="connsiteX76" fmla="*/ 416388 w 533073"/>
              <a:gd name="connsiteY76" fmla="*/ 401044 h 533202"/>
              <a:gd name="connsiteX77" fmla="*/ 350200 w 533073"/>
              <a:gd name="connsiteY77" fmla="*/ 325417 h 533202"/>
              <a:gd name="connsiteX78" fmla="*/ 328106 w 533073"/>
              <a:gd name="connsiteY78" fmla="*/ 266601 h 533202"/>
              <a:gd name="connsiteX79" fmla="*/ 350200 w 533073"/>
              <a:gd name="connsiteY79" fmla="*/ 207785 h 533202"/>
              <a:gd name="connsiteX80" fmla="*/ 416388 w 533073"/>
              <a:gd name="connsiteY80" fmla="*/ 132158 h 533202"/>
              <a:gd name="connsiteX81" fmla="*/ 415864 w 533073"/>
              <a:gd name="connsiteY81" fmla="*/ 117251 h 533202"/>
              <a:gd name="connsiteX82" fmla="*/ 408150 w 533073"/>
              <a:gd name="connsiteY82" fmla="*/ 114013 h 533202"/>
              <a:gd name="connsiteX83" fmla="*/ 400960 w 533073"/>
              <a:gd name="connsiteY83" fmla="*/ 116727 h 533202"/>
              <a:gd name="connsiteX84" fmla="*/ 325344 w 533073"/>
              <a:gd name="connsiteY84" fmla="*/ 182925 h 533202"/>
              <a:gd name="connsiteX85" fmla="*/ 266536 w 533073"/>
              <a:gd name="connsiteY85" fmla="*/ 205023 h 533202"/>
              <a:gd name="connsiteX86" fmla="*/ 207729 w 533073"/>
              <a:gd name="connsiteY86" fmla="*/ 182925 h 533202"/>
              <a:gd name="connsiteX87" fmla="*/ 132113 w 533073"/>
              <a:gd name="connsiteY87" fmla="*/ 116727 h 533202"/>
              <a:gd name="connsiteX88" fmla="*/ 124923 w 533073"/>
              <a:gd name="connsiteY88" fmla="*/ 114013 h 533202"/>
              <a:gd name="connsiteX89" fmla="*/ 486480 w 533073"/>
              <a:gd name="connsiteY89" fmla="*/ 90677 h 533202"/>
              <a:gd name="connsiteX90" fmla="*/ 497004 w 533073"/>
              <a:gd name="connsiteY90" fmla="*/ 95058 h 533202"/>
              <a:gd name="connsiteX91" fmla="*/ 528717 w 533073"/>
              <a:gd name="connsiteY91" fmla="*/ 126776 h 533202"/>
              <a:gd name="connsiteX92" fmla="*/ 528717 w 533073"/>
              <a:gd name="connsiteY92" fmla="*/ 147826 h 533202"/>
              <a:gd name="connsiteX93" fmla="*/ 518193 w 533073"/>
              <a:gd name="connsiteY93" fmla="*/ 152207 h 533202"/>
              <a:gd name="connsiteX94" fmla="*/ 507670 w 533073"/>
              <a:gd name="connsiteY94" fmla="*/ 147826 h 533202"/>
              <a:gd name="connsiteX95" fmla="*/ 475957 w 533073"/>
              <a:gd name="connsiteY95" fmla="*/ 116108 h 533202"/>
              <a:gd name="connsiteX96" fmla="*/ 475957 w 533073"/>
              <a:gd name="connsiteY96" fmla="*/ 95058 h 533202"/>
              <a:gd name="connsiteX97" fmla="*/ 486480 w 533073"/>
              <a:gd name="connsiteY97" fmla="*/ 90677 h 533202"/>
              <a:gd name="connsiteX98" fmla="*/ 46593 w 533073"/>
              <a:gd name="connsiteY98" fmla="*/ 90677 h 533202"/>
              <a:gd name="connsiteX99" fmla="*/ 57116 w 533073"/>
              <a:gd name="connsiteY99" fmla="*/ 95058 h 533202"/>
              <a:gd name="connsiteX100" fmla="*/ 57116 w 533073"/>
              <a:gd name="connsiteY100" fmla="*/ 116108 h 533202"/>
              <a:gd name="connsiteX101" fmla="*/ 25403 w 533073"/>
              <a:gd name="connsiteY101" fmla="*/ 147826 h 533202"/>
              <a:gd name="connsiteX102" fmla="*/ 14880 w 533073"/>
              <a:gd name="connsiteY102" fmla="*/ 152207 h 533202"/>
              <a:gd name="connsiteX103" fmla="*/ 4356 w 533073"/>
              <a:gd name="connsiteY103" fmla="*/ 147826 h 533202"/>
              <a:gd name="connsiteX104" fmla="*/ 4356 w 533073"/>
              <a:gd name="connsiteY104" fmla="*/ 126776 h 533202"/>
              <a:gd name="connsiteX105" fmla="*/ 36069 w 533073"/>
              <a:gd name="connsiteY105" fmla="*/ 95058 h 533202"/>
              <a:gd name="connsiteX106" fmla="*/ 46593 w 533073"/>
              <a:gd name="connsiteY106" fmla="*/ 90677 h 533202"/>
              <a:gd name="connsiteX107" fmla="*/ 124923 w 533073"/>
              <a:gd name="connsiteY107" fmla="*/ 84247 h 533202"/>
              <a:gd name="connsiteX108" fmla="*/ 151731 w 533073"/>
              <a:gd name="connsiteY108" fmla="*/ 94344 h 533202"/>
              <a:gd name="connsiteX109" fmla="*/ 227348 w 533073"/>
              <a:gd name="connsiteY109" fmla="*/ 160542 h 533202"/>
              <a:gd name="connsiteX110" fmla="*/ 266536 w 533073"/>
              <a:gd name="connsiteY110" fmla="*/ 175258 h 533202"/>
              <a:gd name="connsiteX111" fmla="*/ 305725 w 533073"/>
              <a:gd name="connsiteY111" fmla="*/ 160542 h 533202"/>
              <a:gd name="connsiteX112" fmla="*/ 381342 w 533073"/>
              <a:gd name="connsiteY112" fmla="*/ 94344 h 533202"/>
              <a:gd name="connsiteX113" fmla="*/ 408150 w 533073"/>
              <a:gd name="connsiteY113" fmla="*/ 84247 h 533202"/>
              <a:gd name="connsiteX114" fmla="*/ 436911 w 533073"/>
              <a:gd name="connsiteY114" fmla="*/ 96201 h 533202"/>
              <a:gd name="connsiteX115" fmla="*/ 438768 w 533073"/>
              <a:gd name="connsiteY115" fmla="*/ 151779 h 533202"/>
              <a:gd name="connsiteX116" fmla="*/ 372580 w 533073"/>
              <a:gd name="connsiteY116" fmla="*/ 227406 h 533202"/>
              <a:gd name="connsiteX117" fmla="*/ 372580 w 533073"/>
              <a:gd name="connsiteY117" fmla="*/ 305796 h 533202"/>
              <a:gd name="connsiteX118" fmla="*/ 438768 w 533073"/>
              <a:gd name="connsiteY118" fmla="*/ 381423 h 533202"/>
              <a:gd name="connsiteX119" fmla="*/ 436911 w 533073"/>
              <a:gd name="connsiteY119" fmla="*/ 437001 h 533202"/>
              <a:gd name="connsiteX120" fmla="*/ 408150 w 533073"/>
              <a:gd name="connsiteY120" fmla="*/ 448955 h 533202"/>
              <a:gd name="connsiteX121" fmla="*/ 381342 w 533073"/>
              <a:gd name="connsiteY121" fmla="*/ 438858 h 533202"/>
              <a:gd name="connsiteX122" fmla="*/ 305725 w 533073"/>
              <a:gd name="connsiteY122" fmla="*/ 372660 h 533202"/>
              <a:gd name="connsiteX123" fmla="*/ 266536 w 533073"/>
              <a:gd name="connsiteY123" fmla="*/ 357944 h 533202"/>
              <a:gd name="connsiteX124" fmla="*/ 227348 w 533073"/>
              <a:gd name="connsiteY124" fmla="*/ 372660 h 533202"/>
              <a:gd name="connsiteX125" fmla="*/ 151731 w 533073"/>
              <a:gd name="connsiteY125" fmla="*/ 438858 h 533202"/>
              <a:gd name="connsiteX126" fmla="*/ 124923 w 533073"/>
              <a:gd name="connsiteY126" fmla="*/ 448955 h 533202"/>
              <a:gd name="connsiteX127" fmla="*/ 96162 w 533073"/>
              <a:gd name="connsiteY127" fmla="*/ 437001 h 533202"/>
              <a:gd name="connsiteX128" fmla="*/ 94305 w 533073"/>
              <a:gd name="connsiteY128" fmla="*/ 381423 h 533202"/>
              <a:gd name="connsiteX129" fmla="*/ 160493 w 533073"/>
              <a:gd name="connsiteY129" fmla="*/ 305796 h 533202"/>
              <a:gd name="connsiteX130" fmla="*/ 160493 w 533073"/>
              <a:gd name="connsiteY130" fmla="*/ 227406 h 533202"/>
              <a:gd name="connsiteX131" fmla="*/ 94305 w 533073"/>
              <a:gd name="connsiteY131" fmla="*/ 151779 h 533202"/>
              <a:gd name="connsiteX132" fmla="*/ 96162 w 533073"/>
              <a:gd name="connsiteY132" fmla="*/ 96201 h 533202"/>
              <a:gd name="connsiteX133" fmla="*/ 124923 w 533073"/>
              <a:gd name="connsiteY133" fmla="*/ 84247 h 533202"/>
              <a:gd name="connsiteX134" fmla="*/ 457005 w 533073"/>
              <a:gd name="connsiteY134" fmla="*/ 61245 h 533202"/>
              <a:gd name="connsiteX135" fmla="*/ 467529 w 533073"/>
              <a:gd name="connsiteY135" fmla="*/ 65579 h 533202"/>
              <a:gd name="connsiteX136" fmla="*/ 467529 w 533073"/>
              <a:gd name="connsiteY136" fmla="*/ 86629 h 533202"/>
              <a:gd name="connsiteX137" fmla="*/ 457005 w 533073"/>
              <a:gd name="connsiteY137" fmla="*/ 91010 h 533202"/>
              <a:gd name="connsiteX138" fmla="*/ 446482 w 533073"/>
              <a:gd name="connsiteY138" fmla="*/ 86629 h 533202"/>
              <a:gd name="connsiteX139" fmla="*/ 446482 w 533073"/>
              <a:gd name="connsiteY139" fmla="*/ 65579 h 533202"/>
              <a:gd name="connsiteX140" fmla="*/ 457005 w 533073"/>
              <a:gd name="connsiteY140" fmla="*/ 61245 h 533202"/>
              <a:gd name="connsiteX141" fmla="*/ 76068 w 533073"/>
              <a:gd name="connsiteY141" fmla="*/ 61245 h 533202"/>
              <a:gd name="connsiteX142" fmla="*/ 86591 w 533073"/>
              <a:gd name="connsiteY142" fmla="*/ 65579 h 533202"/>
              <a:gd name="connsiteX143" fmla="*/ 86591 w 533073"/>
              <a:gd name="connsiteY143" fmla="*/ 86629 h 533202"/>
              <a:gd name="connsiteX144" fmla="*/ 76068 w 533073"/>
              <a:gd name="connsiteY144" fmla="*/ 91010 h 533202"/>
              <a:gd name="connsiteX145" fmla="*/ 65544 w 533073"/>
              <a:gd name="connsiteY145" fmla="*/ 86629 h 533202"/>
              <a:gd name="connsiteX146" fmla="*/ 65544 w 533073"/>
              <a:gd name="connsiteY146" fmla="*/ 65579 h 533202"/>
              <a:gd name="connsiteX147" fmla="*/ 76068 w 533073"/>
              <a:gd name="connsiteY147" fmla="*/ 61245 h 533202"/>
              <a:gd name="connsiteX148" fmla="*/ 395817 w 533073"/>
              <a:gd name="connsiteY148" fmla="*/ 0 h 533202"/>
              <a:gd name="connsiteX149" fmla="*/ 406341 w 533073"/>
              <a:gd name="connsiteY149" fmla="*/ 4381 h 533202"/>
              <a:gd name="connsiteX150" fmla="*/ 438054 w 533073"/>
              <a:gd name="connsiteY150" fmla="*/ 36099 h 533202"/>
              <a:gd name="connsiteX151" fmla="*/ 438054 w 533073"/>
              <a:gd name="connsiteY151" fmla="*/ 57149 h 533202"/>
              <a:gd name="connsiteX152" fmla="*/ 427530 w 533073"/>
              <a:gd name="connsiteY152" fmla="*/ 61531 h 533202"/>
              <a:gd name="connsiteX153" fmla="*/ 417007 w 533073"/>
              <a:gd name="connsiteY153" fmla="*/ 57149 h 533202"/>
              <a:gd name="connsiteX154" fmla="*/ 385294 w 533073"/>
              <a:gd name="connsiteY154" fmla="*/ 25431 h 533202"/>
              <a:gd name="connsiteX155" fmla="*/ 385294 w 533073"/>
              <a:gd name="connsiteY155" fmla="*/ 4381 h 533202"/>
              <a:gd name="connsiteX156" fmla="*/ 395817 w 533073"/>
              <a:gd name="connsiteY156" fmla="*/ 0 h 533202"/>
              <a:gd name="connsiteX157" fmla="*/ 137256 w 533073"/>
              <a:gd name="connsiteY157" fmla="*/ 0 h 533202"/>
              <a:gd name="connsiteX158" fmla="*/ 147779 w 533073"/>
              <a:gd name="connsiteY158" fmla="*/ 4381 h 533202"/>
              <a:gd name="connsiteX159" fmla="*/ 147779 w 533073"/>
              <a:gd name="connsiteY159" fmla="*/ 25431 h 533202"/>
              <a:gd name="connsiteX160" fmla="*/ 116066 w 533073"/>
              <a:gd name="connsiteY160" fmla="*/ 57149 h 533202"/>
              <a:gd name="connsiteX161" fmla="*/ 105543 w 533073"/>
              <a:gd name="connsiteY161" fmla="*/ 61531 h 533202"/>
              <a:gd name="connsiteX162" fmla="*/ 95019 w 533073"/>
              <a:gd name="connsiteY162" fmla="*/ 57149 h 533202"/>
              <a:gd name="connsiteX163" fmla="*/ 95019 w 533073"/>
              <a:gd name="connsiteY163" fmla="*/ 36099 h 533202"/>
              <a:gd name="connsiteX164" fmla="*/ 126732 w 533073"/>
              <a:gd name="connsiteY164" fmla="*/ 4381 h 533202"/>
              <a:gd name="connsiteX165" fmla="*/ 137256 w 533073"/>
              <a:gd name="connsiteY165" fmla="*/ 0 h 533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533073" h="533202">
                <a:moveTo>
                  <a:pt x="427530" y="471671"/>
                </a:moveTo>
                <a:cubicBezTo>
                  <a:pt x="431482" y="471671"/>
                  <a:pt x="435292" y="473243"/>
                  <a:pt x="438054" y="476053"/>
                </a:cubicBezTo>
                <a:cubicBezTo>
                  <a:pt x="443863" y="481863"/>
                  <a:pt x="443863" y="491293"/>
                  <a:pt x="438054" y="497103"/>
                </a:cubicBezTo>
                <a:lnTo>
                  <a:pt x="406341" y="528821"/>
                </a:lnTo>
                <a:cubicBezTo>
                  <a:pt x="403436" y="531726"/>
                  <a:pt x="399627" y="533202"/>
                  <a:pt x="395817" y="533202"/>
                </a:cubicBezTo>
                <a:cubicBezTo>
                  <a:pt x="392008" y="533202"/>
                  <a:pt x="388198" y="531726"/>
                  <a:pt x="385294" y="528821"/>
                </a:cubicBezTo>
                <a:cubicBezTo>
                  <a:pt x="379484" y="523010"/>
                  <a:pt x="379484" y="513581"/>
                  <a:pt x="385294" y="507771"/>
                </a:cubicBezTo>
                <a:lnTo>
                  <a:pt x="417007" y="476053"/>
                </a:lnTo>
                <a:cubicBezTo>
                  <a:pt x="419816" y="473243"/>
                  <a:pt x="423578" y="471671"/>
                  <a:pt x="427530" y="471671"/>
                </a:cubicBezTo>
                <a:close/>
                <a:moveTo>
                  <a:pt x="105543" y="471671"/>
                </a:moveTo>
                <a:cubicBezTo>
                  <a:pt x="109352" y="471671"/>
                  <a:pt x="113162" y="473148"/>
                  <a:pt x="116066" y="476053"/>
                </a:cubicBezTo>
                <a:lnTo>
                  <a:pt x="147779" y="507771"/>
                </a:lnTo>
                <a:cubicBezTo>
                  <a:pt x="153589" y="513581"/>
                  <a:pt x="153589" y="523010"/>
                  <a:pt x="147779" y="528821"/>
                </a:cubicBezTo>
                <a:cubicBezTo>
                  <a:pt x="144875" y="531726"/>
                  <a:pt x="141065" y="533202"/>
                  <a:pt x="137256" y="533202"/>
                </a:cubicBezTo>
                <a:cubicBezTo>
                  <a:pt x="133446" y="533202"/>
                  <a:pt x="129637" y="531726"/>
                  <a:pt x="126732" y="528821"/>
                </a:cubicBezTo>
                <a:lnTo>
                  <a:pt x="95019" y="497103"/>
                </a:lnTo>
                <a:cubicBezTo>
                  <a:pt x="89210" y="491293"/>
                  <a:pt x="89210" y="481863"/>
                  <a:pt x="95019" y="476053"/>
                </a:cubicBezTo>
                <a:cubicBezTo>
                  <a:pt x="97924" y="473148"/>
                  <a:pt x="101733" y="471671"/>
                  <a:pt x="105543" y="471671"/>
                </a:cubicBezTo>
                <a:close/>
                <a:moveTo>
                  <a:pt x="457005" y="442240"/>
                </a:moveTo>
                <a:cubicBezTo>
                  <a:pt x="460957" y="442192"/>
                  <a:pt x="464719" y="443763"/>
                  <a:pt x="467529" y="446573"/>
                </a:cubicBezTo>
                <a:cubicBezTo>
                  <a:pt x="473338" y="452383"/>
                  <a:pt x="473338" y="461813"/>
                  <a:pt x="467529" y="467623"/>
                </a:cubicBezTo>
                <a:cubicBezTo>
                  <a:pt x="464624" y="470528"/>
                  <a:pt x="460815" y="472005"/>
                  <a:pt x="457005" y="472005"/>
                </a:cubicBezTo>
                <a:cubicBezTo>
                  <a:pt x="453196" y="472005"/>
                  <a:pt x="449386" y="470528"/>
                  <a:pt x="446482" y="467623"/>
                </a:cubicBezTo>
                <a:cubicBezTo>
                  <a:pt x="440673" y="461813"/>
                  <a:pt x="440673" y="452383"/>
                  <a:pt x="446482" y="446573"/>
                </a:cubicBezTo>
                <a:cubicBezTo>
                  <a:pt x="449291" y="443763"/>
                  <a:pt x="453053" y="442192"/>
                  <a:pt x="457005" y="442240"/>
                </a:cubicBezTo>
                <a:close/>
                <a:moveTo>
                  <a:pt x="76068" y="442240"/>
                </a:moveTo>
                <a:cubicBezTo>
                  <a:pt x="79877" y="442240"/>
                  <a:pt x="83687" y="443668"/>
                  <a:pt x="86591" y="446573"/>
                </a:cubicBezTo>
                <a:cubicBezTo>
                  <a:pt x="92400" y="452383"/>
                  <a:pt x="92400" y="461813"/>
                  <a:pt x="86591" y="467623"/>
                </a:cubicBezTo>
                <a:cubicBezTo>
                  <a:pt x="83687" y="470528"/>
                  <a:pt x="79877" y="472005"/>
                  <a:pt x="76068" y="472005"/>
                </a:cubicBezTo>
                <a:cubicBezTo>
                  <a:pt x="72258" y="472005"/>
                  <a:pt x="68449" y="470528"/>
                  <a:pt x="65544" y="467623"/>
                </a:cubicBezTo>
                <a:cubicBezTo>
                  <a:pt x="59735" y="461813"/>
                  <a:pt x="59735" y="452383"/>
                  <a:pt x="65544" y="446573"/>
                </a:cubicBezTo>
                <a:cubicBezTo>
                  <a:pt x="68449" y="443668"/>
                  <a:pt x="72258" y="442240"/>
                  <a:pt x="76068" y="442240"/>
                </a:cubicBezTo>
                <a:close/>
                <a:moveTo>
                  <a:pt x="518193" y="380995"/>
                </a:moveTo>
                <a:cubicBezTo>
                  <a:pt x="522146" y="380995"/>
                  <a:pt x="525955" y="382566"/>
                  <a:pt x="528717" y="385376"/>
                </a:cubicBezTo>
                <a:cubicBezTo>
                  <a:pt x="534526" y="391186"/>
                  <a:pt x="534526" y="400616"/>
                  <a:pt x="528717" y="406426"/>
                </a:cubicBezTo>
                <a:lnTo>
                  <a:pt x="497004" y="438144"/>
                </a:lnTo>
                <a:cubicBezTo>
                  <a:pt x="494194" y="440954"/>
                  <a:pt x="490432" y="442525"/>
                  <a:pt x="486480" y="442525"/>
                </a:cubicBezTo>
                <a:cubicBezTo>
                  <a:pt x="482528" y="442525"/>
                  <a:pt x="478719" y="440954"/>
                  <a:pt x="475957" y="438144"/>
                </a:cubicBezTo>
                <a:cubicBezTo>
                  <a:pt x="470148" y="432334"/>
                  <a:pt x="470148" y="422904"/>
                  <a:pt x="475957" y="417094"/>
                </a:cubicBezTo>
                <a:lnTo>
                  <a:pt x="507670" y="385376"/>
                </a:lnTo>
                <a:cubicBezTo>
                  <a:pt x="510479" y="382566"/>
                  <a:pt x="514241" y="380995"/>
                  <a:pt x="518193" y="380995"/>
                </a:cubicBezTo>
                <a:close/>
                <a:moveTo>
                  <a:pt x="14880" y="380995"/>
                </a:moveTo>
                <a:cubicBezTo>
                  <a:pt x="18689" y="380995"/>
                  <a:pt x="22498" y="382471"/>
                  <a:pt x="25403" y="385376"/>
                </a:cubicBezTo>
                <a:lnTo>
                  <a:pt x="57116" y="417094"/>
                </a:lnTo>
                <a:cubicBezTo>
                  <a:pt x="62925" y="422904"/>
                  <a:pt x="62925" y="432334"/>
                  <a:pt x="57116" y="438144"/>
                </a:cubicBezTo>
                <a:cubicBezTo>
                  <a:pt x="54211" y="441049"/>
                  <a:pt x="50402" y="442525"/>
                  <a:pt x="46593" y="442525"/>
                </a:cubicBezTo>
                <a:cubicBezTo>
                  <a:pt x="42783" y="442525"/>
                  <a:pt x="38974" y="441049"/>
                  <a:pt x="36069" y="438144"/>
                </a:cubicBezTo>
                <a:lnTo>
                  <a:pt x="4356" y="406426"/>
                </a:lnTo>
                <a:cubicBezTo>
                  <a:pt x="-1453" y="400616"/>
                  <a:pt x="-1453" y="391186"/>
                  <a:pt x="4356" y="385376"/>
                </a:cubicBezTo>
                <a:cubicBezTo>
                  <a:pt x="7261" y="382471"/>
                  <a:pt x="11070" y="380995"/>
                  <a:pt x="14880" y="380995"/>
                </a:cubicBezTo>
                <a:close/>
                <a:moveTo>
                  <a:pt x="266562" y="251770"/>
                </a:moveTo>
                <a:cubicBezTo>
                  <a:pt x="258372" y="251770"/>
                  <a:pt x="251706" y="258436"/>
                  <a:pt x="251706" y="266626"/>
                </a:cubicBezTo>
                <a:cubicBezTo>
                  <a:pt x="251706" y="274816"/>
                  <a:pt x="258372" y="281530"/>
                  <a:pt x="266562" y="281530"/>
                </a:cubicBezTo>
                <a:cubicBezTo>
                  <a:pt x="274752" y="281530"/>
                  <a:pt x="281466" y="274816"/>
                  <a:pt x="281466" y="266626"/>
                </a:cubicBezTo>
                <a:cubicBezTo>
                  <a:pt x="281466" y="258436"/>
                  <a:pt x="274752" y="251770"/>
                  <a:pt x="266562" y="251770"/>
                </a:cubicBezTo>
                <a:close/>
                <a:moveTo>
                  <a:pt x="266562" y="222010"/>
                </a:moveTo>
                <a:cubicBezTo>
                  <a:pt x="291227" y="222010"/>
                  <a:pt x="311226" y="241961"/>
                  <a:pt x="311226" y="266626"/>
                </a:cubicBezTo>
                <a:cubicBezTo>
                  <a:pt x="311226" y="291291"/>
                  <a:pt x="291227" y="311290"/>
                  <a:pt x="266562" y="311290"/>
                </a:cubicBezTo>
                <a:cubicBezTo>
                  <a:pt x="241897" y="311290"/>
                  <a:pt x="221946" y="291291"/>
                  <a:pt x="221946" y="266626"/>
                </a:cubicBezTo>
                <a:cubicBezTo>
                  <a:pt x="221946" y="241961"/>
                  <a:pt x="241897" y="222010"/>
                  <a:pt x="266562" y="222010"/>
                </a:cubicBezTo>
                <a:close/>
                <a:moveTo>
                  <a:pt x="124923" y="114013"/>
                </a:moveTo>
                <a:cubicBezTo>
                  <a:pt x="123256" y="114013"/>
                  <a:pt x="119971" y="114441"/>
                  <a:pt x="117209" y="117251"/>
                </a:cubicBezTo>
                <a:cubicBezTo>
                  <a:pt x="113114" y="121299"/>
                  <a:pt x="112923" y="127871"/>
                  <a:pt x="116685" y="132158"/>
                </a:cubicBezTo>
                <a:lnTo>
                  <a:pt x="182873" y="207785"/>
                </a:lnTo>
                <a:cubicBezTo>
                  <a:pt x="197111" y="224072"/>
                  <a:pt x="204967" y="244932"/>
                  <a:pt x="204967" y="266601"/>
                </a:cubicBezTo>
                <a:cubicBezTo>
                  <a:pt x="204967" y="288270"/>
                  <a:pt x="197111" y="309130"/>
                  <a:pt x="182873" y="325417"/>
                </a:cubicBezTo>
                <a:lnTo>
                  <a:pt x="116685" y="401044"/>
                </a:lnTo>
                <a:cubicBezTo>
                  <a:pt x="112923" y="405331"/>
                  <a:pt x="113114" y="411903"/>
                  <a:pt x="117209" y="415951"/>
                </a:cubicBezTo>
                <a:cubicBezTo>
                  <a:pt x="119971" y="418761"/>
                  <a:pt x="123256" y="419189"/>
                  <a:pt x="124923" y="419189"/>
                </a:cubicBezTo>
                <a:cubicBezTo>
                  <a:pt x="126828" y="419189"/>
                  <a:pt x="129589" y="418713"/>
                  <a:pt x="132113" y="416475"/>
                </a:cubicBezTo>
                <a:lnTo>
                  <a:pt x="207729" y="350277"/>
                </a:lnTo>
                <a:cubicBezTo>
                  <a:pt x="224014" y="336037"/>
                  <a:pt x="244918" y="328179"/>
                  <a:pt x="266536" y="328179"/>
                </a:cubicBezTo>
                <a:cubicBezTo>
                  <a:pt x="288155" y="328179"/>
                  <a:pt x="309059" y="336037"/>
                  <a:pt x="325344" y="350277"/>
                </a:cubicBezTo>
                <a:lnTo>
                  <a:pt x="400960" y="416475"/>
                </a:lnTo>
                <a:cubicBezTo>
                  <a:pt x="403484" y="418713"/>
                  <a:pt x="406245" y="419189"/>
                  <a:pt x="408150" y="419189"/>
                </a:cubicBezTo>
                <a:cubicBezTo>
                  <a:pt x="409817" y="419189"/>
                  <a:pt x="413102" y="418761"/>
                  <a:pt x="415864" y="415951"/>
                </a:cubicBezTo>
                <a:cubicBezTo>
                  <a:pt x="419959" y="411903"/>
                  <a:pt x="420150" y="405331"/>
                  <a:pt x="416388" y="401044"/>
                </a:cubicBezTo>
                <a:lnTo>
                  <a:pt x="350200" y="325417"/>
                </a:lnTo>
                <a:cubicBezTo>
                  <a:pt x="335962" y="309130"/>
                  <a:pt x="328106" y="288270"/>
                  <a:pt x="328106" y="266601"/>
                </a:cubicBezTo>
                <a:cubicBezTo>
                  <a:pt x="328106" y="244932"/>
                  <a:pt x="335962" y="224072"/>
                  <a:pt x="350200" y="207785"/>
                </a:cubicBezTo>
                <a:lnTo>
                  <a:pt x="416388" y="132158"/>
                </a:lnTo>
                <a:cubicBezTo>
                  <a:pt x="420150" y="127871"/>
                  <a:pt x="419959" y="121299"/>
                  <a:pt x="415864" y="117251"/>
                </a:cubicBezTo>
                <a:cubicBezTo>
                  <a:pt x="413102" y="114441"/>
                  <a:pt x="409817" y="114013"/>
                  <a:pt x="408150" y="114013"/>
                </a:cubicBezTo>
                <a:cubicBezTo>
                  <a:pt x="406245" y="114013"/>
                  <a:pt x="403484" y="114489"/>
                  <a:pt x="400960" y="116727"/>
                </a:cubicBezTo>
                <a:lnTo>
                  <a:pt x="325344" y="182925"/>
                </a:lnTo>
                <a:cubicBezTo>
                  <a:pt x="309059" y="197165"/>
                  <a:pt x="288155" y="205023"/>
                  <a:pt x="266536" y="205023"/>
                </a:cubicBezTo>
                <a:cubicBezTo>
                  <a:pt x="244918" y="205023"/>
                  <a:pt x="224014" y="197165"/>
                  <a:pt x="207729" y="182925"/>
                </a:cubicBezTo>
                <a:lnTo>
                  <a:pt x="132113" y="116727"/>
                </a:lnTo>
                <a:cubicBezTo>
                  <a:pt x="129589" y="114489"/>
                  <a:pt x="126828" y="114013"/>
                  <a:pt x="124923" y="114013"/>
                </a:cubicBezTo>
                <a:close/>
                <a:moveTo>
                  <a:pt x="486480" y="90677"/>
                </a:moveTo>
                <a:cubicBezTo>
                  <a:pt x="490432" y="90677"/>
                  <a:pt x="494194" y="92248"/>
                  <a:pt x="497004" y="95058"/>
                </a:cubicBezTo>
                <a:lnTo>
                  <a:pt x="528717" y="126776"/>
                </a:lnTo>
                <a:cubicBezTo>
                  <a:pt x="534526" y="132586"/>
                  <a:pt x="534526" y="142016"/>
                  <a:pt x="528717" y="147826"/>
                </a:cubicBezTo>
                <a:cubicBezTo>
                  <a:pt x="525812" y="150731"/>
                  <a:pt x="522003" y="152207"/>
                  <a:pt x="518193" y="152207"/>
                </a:cubicBezTo>
                <a:cubicBezTo>
                  <a:pt x="514384" y="152207"/>
                  <a:pt x="510575" y="150731"/>
                  <a:pt x="507670" y="147826"/>
                </a:cubicBezTo>
                <a:lnTo>
                  <a:pt x="475957" y="116108"/>
                </a:lnTo>
                <a:cubicBezTo>
                  <a:pt x="470148" y="110298"/>
                  <a:pt x="470148" y="100868"/>
                  <a:pt x="475957" y="95058"/>
                </a:cubicBezTo>
                <a:cubicBezTo>
                  <a:pt x="478719" y="92248"/>
                  <a:pt x="482528" y="90677"/>
                  <a:pt x="486480" y="90677"/>
                </a:cubicBezTo>
                <a:close/>
                <a:moveTo>
                  <a:pt x="46593" y="90677"/>
                </a:moveTo>
                <a:cubicBezTo>
                  <a:pt x="50402" y="90677"/>
                  <a:pt x="54211" y="92153"/>
                  <a:pt x="57116" y="95058"/>
                </a:cubicBezTo>
                <a:cubicBezTo>
                  <a:pt x="62925" y="100868"/>
                  <a:pt x="62925" y="110298"/>
                  <a:pt x="57116" y="116108"/>
                </a:cubicBezTo>
                <a:lnTo>
                  <a:pt x="25403" y="147826"/>
                </a:lnTo>
                <a:cubicBezTo>
                  <a:pt x="22498" y="150731"/>
                  <a:pt x="18689" y="152207"/>
                  <a:pt x="14880" y="152207"/>
                </a:cubicBezTo>
                <a:cubicBezTo>
                  <a:pt x="11070" y="152207"/>
                  <a:pt x="7261" y="150731"/>
                  <a:pt x="4356" y="147826"/>
                </a:cubicBezTo>
                <a:cubicBezTo>
                  <a:pt x="-1453" y="142016"/>
                  <a:pt x="-1453" y="132586"/>
                  <a:pt x="4356" y="126776"/>
                </a:cubicBezTo>
                <a:lnTo>
                  <a:pt x="36069" y="95058"/>
                </a:lnTo>
                <a:cubicBezTo>
                  <a:pt x="38974" y="92153"/>
                  <a:pt x="42783" y="90677"/>
                  <a:pt x="46593" y="90677"/>
                </a:cubicBezTo>
                <a:close/>
                <a:moveTo>
                  <a:pt x="124923" y="84247"/>
                </a:moveTo>
                <a:cubicBezTo>
                  <a:pt x="134494" y="84247"/>
                  <a:pt x="144017" y="87581"/>
                  <a:pt x="151731" y="94344"/>
                </a:cubicBezTo>
                <a:lnTo>
                  <a:pt x="227348" y="160542"/>
                </a:lnTo>
                <a:cubicBezTo>
                  <a:pt x="238538" y="170352"/>
                  <a:pt x="252537" y="175258"/>
                  <a:pt x="266536" y="175258"/>
                </a:cubicBezTo>
                <a:cubicBezTo>
                  <a:pt x="280536" y="175258"/>
                  <a:pt x="294535" y="170352"/>
                  <a:pt x="305725" y="160542"/>
                </a:cubicBezTo>
                <a:lnTo>
                  <a:pt x="381342" y="94344"/>
                </a:lnTo>
                <a:cubicBezTo>
                  <a:pt x="389056" y="87581"/>
                  <a:pt x="398579" y="84247"/>
                  <a:pt x="408150" y="84247"/>
                </a:cubicBezTo>
                <a:cubicBezTo>
                  <a:pt x="418578" y="84247"/>
                  <a:pt x="429006" y="88248"/>
                  <a:pt x="436911" y="96201"/>
                </a:cubicBezTo>
                <a:cubicBezTo>
                  <a:pt x="452101" y="111346"/>
                  <a:pt x="452910" y="135634"/>
                  <a:pt x="438768" y="151779"/>
                </a:cubicBezTo>
                <a:lnTo>
                  <a:pt x="372580" y="227406"/>
                </a:lnTo>
                <a:cubicBezTo>
                  <a:pt x="352962" y="249837"/>
                  <a:pt x="352962" y="283365"/>
                  <a:pt x="372580" y="305796"/>
                </a:cubicBezTo>
                <a:lnTo>
                  <a:pt x="438768" y="381423"/>
                </a:lnTo>
                <a:cubicBezTo>
                  <a:pt x="452910" y="397568"/>
                  <a:pt x="452101" y="421856"/>
                  <a:pt x="436911" y="437001"/>
                </a:cubicBezTo>
                <a:cubicBezTo>
                  <a:pt x="429006" y="444954"/>
                  <a:pt x="418578" y="448955"/>
                  <a:pt x="408150" y="448955"/>
                </a:cubicBezTo>
                <a:cubicBezTo>
                  <a:pt x="398579" y="448955"/>
                  <a:pt x="389056" y="445621"/>
                  <a:pt x="381342" y="438858"/>
                </a:cubicBezTo>
                <a:lnTo>
                  <a:pt x="305725" y="372660"/>
                </a:lnTo>
                <a:cubicBezTo>
                  <a:pt x="294535" y="362850"/>
                  <a:pt x="280536" y="357944"/>
                  <a:pt x="266536" y="357944"/>
                </a:cubicBezTo>
                <a:cubicBezTo>
                  <a:pt x="252537" y="357944"/>
                  <a:pt x="238538" y="362850"/>
                  <a:pt x="227348" y="372660"/>
                </a:cubicBezTo>
                <a:lnTo>
                  <a:pt x="151731" y="438858"/>
                </a:lnTo>
                <a:cubicBezTo>
                  <a:pt x="144065" y="445621"/>
                  <a:pt x="134494" y="448955"/>
                  <a:pt x="124923" y="448955"/>
                </a:cubicBezTo>
                <a:cubicBezTo>
                  <a:pt x="114495" y="448955"/>
                  <a:pt x="104067" y="444954"/>
                  <a:pt x="96162" y="437001"/>
                </a:cubicBezTo>
                <a:cubicBezTo>
                  <a:pt x="80972" y="421856"/>
                  <a:pt x="80163" y="397568"/>
                  <a:pt x="94305" y="381423"/>
                </a:cubicBezTo>
                <a:lnTo>
                  <a:pt x="160493" y="305796"/>
                </a:lnTo>
                <a:cubicBezTo>
                  <a:pt x="180111" y="283365"/>
                  <a:pt x="180111" y="249837"/>
                  <a:pt x="160493" y="227406"/>
                </a:cubicBezTo>
                <a:lnTo>
                  <a:pt x="94305" y="151779"/>
                </a:lnTo>
                <a:cubicBezTo>
                  <a:pt x="80163" y="135682"/>
                  <a:pt x="80972" y="111346"/>
                  <a:pt x="96162" y="96201"/>
                </a:cubicBezTo>
                <a:cubicBezTo>
                  <a:pt x="104067" y="88248"/>
                  <a:pt x="114495" y="84247"/>
                  <a:pt x="124923" y="84247"/>
                </a:cubicBezTo>
                <a:close/>
                <a:moveTo>
                  <a:pt x="457005" y="61245"/>
                </a:moveTo>
                <a:cubicBezTo>
                  <a:pt x="460815" y="61245"/>
                  <a:pt x="464624" y="62674"/>
                  <a:pt x="467529" y="65579"/>
                </a:cubicBezTo>
                <a:cubicBezTo>
                  <a:pt x="473338" y="71389"/>
                  <a:pt x="473338" y="80818"/>
                  <a:pt x="467529" y="86629"/>
                </a:cubicBezTo>
                <a:cubicBezTo>
                  <a:pt x="464624" y="89534"/>
                  <a:pt x="460815" y="91010"/>
                  <a:pt x="457005" y="91010"/>
                </a:cubicBezTo>
                <a:cubicBezTo>
                  <a:pt x="453196" y="91010"/>
                  <a:pt x="449386" y="89534"/>
                  <a:pt x="446482" y="86629"/>
                </a:cubicBezTo>
                <a:cubicBezTo>
                  <a:pt x="440673" y="80818"/>
                  <a:pt x="440673" y="71389"/>
                  <a:pt x="446482" y="65579"/>
                </a:cubicBezTo>
                <a:cubicBezTo>
                  <a:pt x="449386" y="62674"/>
                  <a:pt x="453196" y="61245"/>
                  <a:pt x="457005" y="61245"/>
                </a:cubicBezTo>
                <a:close/>
                <a:moveTo>
                  <a:pt x="76068" y="61245"/>
                </a:moveTo>
                <a:cubicBezTo>
                  <a:pt x="79877" y="61245"/>
                  <a:pt x="83687" y="62674"/>
                  <a:pt x="86591" y="65579"/>
                </a:cubicBezTo>
                <a:cubicBezTo>
                  <a:pt x="92400" y="71389"/>
                  <a:pt x="92400" y="80818"/>
                  <a:pt x="86591" y="86629"/>
                </a:cubicBezTo>
                <a:cubicBezTo>
                  <a:pt x="83782" y="89438"/>
                  <a:pt x="80020" y="91010"/>
                  <a:pt x="76068" y="91010"/>
                </a:cubicBezTo>
                <a:cubicBezTo>
                  <a:pt x="72116" y="91010"/>
                  <a:pt x="68354" y="89438"/>
                  <a:pt x="65544" y="86629"/>
                </a:cubicBezTo>
                <a:cubicBezTo>
                  <a:pt x="59735" y="80818"/>
                  <a:pt x="59735" y="71389"/>
                  <a:pt x="65544" y="65579"/>
                </a:cubicBezTo>
                <a:cubicBezTo>
                  <a:pt x="68449" y="62674"/>
                  <a:pt x="72258" y="61245"/>
                  <a:pt x="76068" y="61245"/>
                </a:cubicBezTo>
                <a:close/>
                <a:moveTo>
                  <a:pt x="395817" y="0"/>
                </a:moveTo>
                <a:cubicBezTo>
                  <a:pt x="399627" y="0"/>
                  <a:pt x="403436" y="1476"/>
                  <a:pt x="406341" y="4381"/>
                </a:cubicBezTo>
                <a:lnTo>
                  <a:pt x="438054" y="36099"/>
                </a:lnTo>
                <a:cubicBezTo>
                  <a:pt x="443863" y="41909"/>
                  <a:pt x="443863" y="51339"/>
                  <a:pt x="438054" y="57149"/>
                </a:cubicBezTo>
                <a:cubicBezTo>
                  <a:pt x="435292" y="59959"/>
                  <a:pt x="431482" y="61531"/>
                  <a:pt x="427530" y="61531"/>
                </a:cubicBezTo>
                <a:cubicBezTo>
                  <a:pt x="423578" y="61531"/>
                  <a:pt x="419816" y="59959"/>
                  <a:pt x="417007" y="57149"/>
                </a:cubicBezTo>
                <a:lnTo>
                  <a:pt x="385294" y="25431"/>
                </a:lnTo>
                <a:cubicBezTo>
                  <a:pt x="379484" y="19621"/>
                  <a:pt x="379484" y="10192"/>
                  <a:pt x="385294" y="4381"/>
                </a:cubicBezTo>
                <a:cubicBezTo>
                  <a:pt x="388198" y="1476"/>
                  <a:pt x="392008" y="0"/>
                  <a:pt x="395817" y="0"/>
                </a:cubicBezTo>
                <a:close/>
                <a:moveTo>
                  <a:pt x="137256" y="0"/>
                </a:moveTo>
                <a:cubicBezTo>
                  <a:pt x="141065" y="0"/>
                  <a:pt x="144875" y="1476"/>
                  <a:pt x="147779" y="4381"/>
                </a:cubicBezTo>
                <a:cubicBezTo>
                  <a:pt x="153589" y="10192"/>
                  <a:pt x="153589" y="19621"/>
                  <a:pt x="147779" y="25431"/>
                </a:cubicBezTo>
                <a:lnTo>
                  <a:pt x="116066" y="57149"/>
                </a:lnTo>
                <a:cubicBezTo>
                  <a:pt x="113257" y="59959"/>
                  <a:pt x="109495" y="61531"/>
                  <a:pt x="105543" y="61531"/>
                </a:cubicBezTo>
                <a:cubicBezTo>
                  <a:pt x="101591" y="61531"/>
                  <a:pt x="97781" y="59959"/>
                  <a:pt x="95019" y="57149"/>
                </a:cubicBezTo>
                <a:cubicBezTo>
                  <a:pt x="89210" y="51339"/>
                  <a:pt x="89210" y="41909"/>
                  <a:pt x="95019" y="36099"/>
                </a:cubicBezTo>
                <a:lnTo>
                  <a:pt x="126732" y="4381"/>
                </a:lnTo>
                <a:cubicBezTo>
                  <a:pt x="129637" y="1476"/>
                  <a:pt x="133446" y="0"/>
                  <a:pt x="13725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79665136-BECD-D4F8-D19E-7501217C9C76}"/>
              </a:ext>
            </a:extLst>
          </p:cNvPr>
          <p:cNvCxnSpPr>
            <a:cxnSpLocks/>
          </p:cNvCxnSpPr>
          <p:nvPr/>
        </p:nvCxnSpPr>
        <p:spPr>
          <a:xfrm>
            <a:off x="1734947" y="5471699"/>
            <a:ext cx="35458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直接箭头连接符 52">
            <a:extLst>
              <a:ext uri="{FF2B5EF4-FFF2-40B4-BE49-F238E27FC236}">
                <a16:creationId xmlns:a16="http://schemas.microsoft.com/office/drawing/2014/main" id="{A5B79902-92D3-48B9-F78D-DECA4D1551EC}"/>
              </a:ext>
            </a:extLst>
          </p:cNvPr>
          <p:cNvCxnSpPr>
            <a:cxnSpLocks/>
          </p:cNvCxnSpPr>
          <p:nvPr/>
        </p:nvCxnSpPr>
        <p:spPr>
          <a:xfrm>
            <a:off x="1844696" y="4949373"/>
            <a:ext cx="276520" cy="3049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接箭头连接符 53">
            <a:extLst>
              <a:ext uri="{FF2B5EF4-FFF2-40B4-BE49-F238E27FC236}">
                <a16:creationId xmlns:a16="http://schemas.microsoft.com/office/drawing/2014/main" id="{506130A6-B39C-3D8C-51DB-77330BBE0039}"/>
              </a:ext>
            </a:extLst>
          </p:cNvPr>
          <p:cNvCxnSpPr>
            <a:cxnSpLocks/>
          </p:cNvCxnSpPr>
          <p:nvPr/>
        </p:nvCxnSpPr>
        <p:spPr>
          <a:xfrm flipV="1">
            <a:off x="1707249" y="5689118"/>
            <a:ext cx="356258" cy="4205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直接箭头连接符 54">
            <a:extLst>
              <a:ext uri="{FF2B5EF4-FFF2-40B4-BE49-F238E27FC236}">
                <a16:creationId xmlns:a16="http://schemas.microsoft.com/office/drawing/2014/main" id="{284A7477-D049-3729-0719-06B7F4FCAEF5}"/>
              </a:ext>
            </a:extLst>
          </p:cNvPr>
          <p:cNvCxnSpPr>
            <a:cxnSpLocks/>
            <a:endCxn id="61" idx="2"/>
          </p:cNvCxnSpPr>
          <p:nvPr/>
        </p:nvCxnSpPr>
        <p:spPr>
          <a:xfrm flipV="1">
            <a:off x="2847457" y="5255911"/>
            <a:ext cx="2996076" cy="11757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矩形: 圆角 55">
            <a:extLst>
              <a:ext uri="{FF2B5EF4-FFF2-40B4-BE49-F238E27FC236}">
                <a16:creationId xmlns:a16="http://schemas.microsoft.com/office/drawing/2014/main" id="{298B5AC0-4ED6-320F-11E4-372FF97925EC}"/>
              </a:ext>
            </a:extLst>
          </p:cNvPr>
          <p:cNvSpPr/>
          <p:nvPr/>
        </p:nvSpPr>
        <p:spPr>
          <a:xfrm>
            <a:off x="5598069" y="4536492"/>
            <a:ext cx="2152040" cy="195406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1492789A-D7B9-307A-58D7-01C9B117B181}"/>
              </a:ext>
            </a:extLst>
          </p:cNvPr>
          <p:cNvSpPr txBox="1"/>
          <p:nvPr/>
        </p:nvSpPr>
        <p:spPr>
          <a:xfrm>
            <a:off x="5844405" y="6097873"/>
            <a:ext cx="282374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Edge Server</a:t>
            </a:r>
            <a:endParaRPr lang="zh-CN" altLang="en-US" sz="23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58" name="直接箭头连接符 57">
            <a:extLst>
              <a:ext uri="{FF2B5EF4-FFF2-40B4-BE49-F238E27FC236}">
                <a16:creationId xmlns:a16="http://schemas.microsoft.com/office/drawing/2014/main" id="{0564AB2B-BDCC-C365-C79C-25B145F439B1}"/>
              </a:ext>
            </a:extLst>
          </p:cNvPr>
          <p:cNvCxnSpPr>
            <a:cxnSpLocks/>
          </p:cNvCxnSpPr>
          <p:nvPr/>
        </p:nvCxnSpPr>
        <p:spPr>
          <a:xfrm flipH="1">
            <a:off x="1929016" y="6166947"/>
            <a:ext cx="5200410" cy="4681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9" name="图形 58" descr="单级齿轮 纯色填充">
            <a:extLst>
              <a:ext uri="{FF2B5EF4-FFF2-40B4-BE49-F238E27FC236}">
                <a16:creationId xmlns:a16="http://schemas.microsoft.com/office/drawing/2014/main" id="{EEE03345-DBC5-AF40-BBC8-1FF804A7A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41899" y="4816576"/>
            <a:ext cx="434983" cy="440380"/>
          </a:xfrm>
          <a:prstGeom prst="rect">
            <a:avLst/>
          </a:prstGeom>
        </p:spPr>
      </p:pic>
      <p:sp>
        <p:nvSpPr>
          <p:cNvPr id="60" name="文本框 59">
            <a:extLst>
              <a:ext uri="{FF2B5EF4-FFF2-40B4-BE49-F238E27FC236}">
                <a16:creationId xmlns:a16="http://schemas.microsoft.com/office/drawing/2014/main" id="{E050DA09-CA03-A760-8F5D-0A04D4BBB380}"/>
              </a:ext>
            </a:extLst>
          </p:cNvPr>
          <p:cNvSpPr txBox="1"/>
          <p:nvPr/>
        </p:nvSpPr>
        <p:spPr>
          <a:xfrm>
            <a:off x="2227820" y="4560387"/>
            <a:ext cx="13366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Encoder</a:t>
            </a:r>
            <a:endParaRPr lang="zh-CN" altLang="en-US" sz="21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1" name="图形 60" descr="单级齿轮 纯色填充">
            <a:extLst>
              <a:ext uri="{FF2B5EF4-FFF2-40B4-BE49-F238E27FC236}">
                <a16:creationId xmlns:a16="http://schemas.microsoft.com/office/drawing/2014/main" id="{D714B976-5599-BA60-A614-57CDD193FA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26041" y="4815531"/>
            <a:ext cx="434983" cy="440380"/>
          </a:xfrm>
          <a:prstGeom prst="rect">
            <a:avLst/>
          </a:prstGeom>
        </p:spPr>
      </p:pic>
      <p:sp>
        <p:nvSpPr>
          <p:cNvPr id="62" name="文本框 61">
            <a:extLst>
              <a:ext uri="{FF2B5EF4-FFF2-40B4-BE49-F238E27FC236}">
                <a16:creationId xmlns:a16="http://schemas.microsoft.com/office/drawing/2014/main" id="{86AA01FD-F28C-9945-003F-FF464B12740D}"/>
              </a:ext>
            </a:extLst>
          </p:cNvPr>
          <p:cNvSpPr txBox="1"/>
          <p:nvPr/>
        </p:nvSpPr>
        <p:spPr>
          <a:xfrm>
            <a:off x="5575538" y="4555461"/>
            <a:ext cx="13102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Decoder</a:t>
            </a:r>
            <a:endParaRPr lang="zh-CN" altLang="en-US" sz="21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4A9FB388-2C76-4E15-853F-5B477451FD6B}"/>
              </a:ext>
            </a:extLst>
          </p:cNvPr>
          <p:cNvGrpSpPr/>
          <p:nvPr/>
        </p:nvGrpSpPr>
        <p:grpSpPr>
          <a:xfrm>
            <a:off x="5990051" y="4995045"/>
            <a:ext cx="614225" cy="715757"/>
            <a:chOff x="8086958" y="577159"/>
            <a:chExt cx="1018447" cy="1350458"/>
          </a:xfrm>
        </p:grpSpPr>
        <p:sp>
          <p:nvSpPr>
            <p:cNvPr id="64" name="平行四边形 63">
              <a:extLst>
                <a:ext uri="{FF2B5EF4-FFF2-40B4-BE49-F238E27FC236}">
                  <a16:creationId xmlns:a16="http://schemas.microsoft.com/office/drawing/2014/main" id="{9FB2E6C2-F5BD-B857-C328-C83E274B3371}"/>
                </a:ext>
              </a:extLst>
            </p:cNvPr>
            <p:cNvSpPr>
              <a:spLocks/>
            </p:cNvSpPr>
            <p:nvPr/>
          </p:nvSpPr>
          <p:spPr>
            <a:xfrm rot="5400000" flipH="1">
              <a:off x="7901241" y="762876"/>
              <a:ext cx="1148232" cy="776797"/>
            </a:xfrm>
            <a:prstGeom prst="parallelogram">
              <a:avLst>
                <a:gd name="adj" fmla="val 29255"/>
              </a:avLst>
            </a:prstGeom>
            <a:blipFill dpi="0" rotWithShape="0">
              <a:blip r:embed="rId2"/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5" name="平行四边形 64">
              <a:extLst>
                <a:ext uri="{FF2B5EF4-FFF2-40B4-BE49-F238E27FC236}">
                  <a16:creationId xmlns:a16="http://schemas.microsoft.com/office/drawing/2014/main" id="{EA3725AE-A99F-0DC9-DA11-46ED283495EA}"/>
                </a:ext>
              </a:extLst>
            </p:cNvPr>
            <p:cNvSpPr>
              <a:spLocks/>
            </p:cNvSpPr>
            <p:nvPr/>
          </p:nvSpPr>
          <p:spPr>
            <a:xfrm rot="5400000" flipH="1">
              <a:off x="8022065" y="863988"/>
              <a:ext cx="1148233" cy="776798"/>
            </a:xfrm>
            <a:prstGeom prst="parallelogram">
              <a:avLst>
                <a:gd name="adj" fmla="val 26701"/>
              </a:avLst>
            </a:prstGeom>
            <a:blipFill dpi="0" rotWithShape="0">
              <a:blip r:embed="rId3"/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" name="平行四边形 65">
              <a:extLst>
                <a:ext uri="{FF2B5EF4-FFF2-40B4-BE49-F238E27FC236}">
                  <a16:creationId xmlns:a16="http://schemas.microsoft.com/office/drawing/2014/main" id="{7B2506E2-E3BD-40C0-6008-3823482CB6F8}"/>
                </a:ext>
              </a:extLst>
            </p:cNvPr>
            <p:cNvSpPr>
              <a:spLocks/>
            </p:cNvSpPr>
            <p:nvPr/>
          </p:nvSpPr>
          <p:spPr>
            <a:xfrm rot="5400000" flipH="1">
              <a:off x="8142890" y="965101"/>
              <a:ext cx="1148232" cy="776799"/>
            </a:xfrm>
            <a:prstGeom prst="parallelogram">
              <a:avLst>
                <a:gd name="adj" fmla="val 26779"/>
              </a:avLst>
            </a:prstGeom>
            <a:blipFill dpi="0" rotWithShape="0">
              <a:blip r:embed="rId4"/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cxnSp>
        <p:nvCxnSpPr>
          <p:cNvPr id="67" name="直接箭头连接符 66">
            <a:extLst>
              <a:ext uri="{FF2B5EF4-FFF2-40B4-BE49-F238E27FC236}">
                <a16:creationId xmlns:a16="http://schemas.microsoft.com/office/drawing/2014/main" id="{DB9146FD-7EF1-B3FC-563D-D990D0C8D5F6}"/>
              </a:ext>
            </a:extLst>
          </p:cNvPr>
          <p:cNvCxnSpPr>
            <a:cxnSpLocks/>
          </p:cNvCxnSpPr>
          <p:nvPr/>
        </p:nvCxnSpPr>
        <p:spPr>
          <a:xfrm>
            <a:off x="6646176" y="5311934"/>
            <a:ext cx="230634" cy="0"/>
          </a:xfrm>
          <a:prstGeom prst="straightConnector1">
            <a:avLst/>
          </a:prstGeom>
          <a:ln w="38100"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6F043D24-D027-1C96-FF25-541929D18A67}"/>
              </a:ext>
            </a:extLst>
          </p:cNvPr>
          <p:cNvGrpSpPr>
            <a:grpSpLocks noChangeAspect="1"/>
          </p:cNvGrpSpPr>
          <p:nvPr/>
        </p:nvGrpSpPr>
        <p:grpSpPr>
          <a:xfrm>
            <a:off x="3992491" y="4631784"/>
            <a:ext cx="934083" cy="531939"/>
            <a:chOff x="8733170" y="2932624"/>
            <a:chExt cx="1635711" cy="920087"/>
          </a:xfrm>
        </p:grpSpPr>
        <p:pic>
          <p:nvPicPr>
            <p:cNvPr id="69" name="图片 68">
              <a:extLst>
                <a:ext uri="{FF2B5EF4-FFF2-40B4-BE49-F238E27FC236}">
                  <a16:creationId xmlns:a16="http://schemas.microsoft.com/office/drawing/2014/main" id="{CB2E6567-8CDA-3655-944E-2650DBF42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3170" y="2932624"/>
              <a:ext cx="1635711" cy="920087"/>
            </a:xfrm>
            <a:prstGeom prst="rect">
              <a:avLst/>
            </a:prstGeom>
          </p:spPr>
        </p:pic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C0BC3172-4E61-4A19-DD64-043A68BCF858}"/>
                </a:ext>
              </a:extLst>
            </p:cNvPr>
            <p:cNvSpPr/>
            <p:nvPr/>
          </p:nvSpPr>
          <p:spPr>
            <a:xfrm>
              <a:off x="9293987" y="3158915"/>
              <a:ext cx="514078" cy="497874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71" name="等腰三角形 70">
              <a:extLst>
                <a:ext uri="{FF2B5EF4-FFF2-40B4-BE49-F238E27FC236}">
                  <a16:creationId xmlns:a16="http://schemas.microsoft.com/office/drawing/2014/main" id="{401ED5B8-28DA-B234-00C7-6C40027B92A4}"/>
                </a:ext>
              </a:extLst>
            </p:cNvPr>
            <p:cNvSpPr/>
            <p:nvPr/>
          </p:nvSpPr>
          <p:spPr>
            <a:xfrm rot="5400000">
              <a:off x="9403827" y="3238804"/>
              <a:ext cx="392570" cy="329206"/>
            </a:xfrm>
            <a:prstGeom prst="triangl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id="{3923B379-CB9C-3A6D-73C5-CB05CEA20C69}"/>
              </a:ext>
            </a:extLst>
          </p:cNvPr>
          <p:cNvCxnSpPr>
            <a:cxnSpLocks/>
          </p:cNvCxnSpPr>
          <p:nvPr/>
        </p:nvCxnSpPr>
        <p:spPr>
          <a:xfrm>
            <a:off x="7147477" y="5754850"/>
            <a:ext cx="0" cy="388368"/>
          </a:xfrm>
          <a:prstGeom prst="line">
            <a:avLst/>
          </a:prstGeom>
          <a:ln w="38100"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3" name="图片 72">
            <a:extLst>
              <a:ext uri="{FF2B5EF4-FFF2-40B4-BE49-F238E27FC236}">
                <a16:creationId xmlns:a16="http://schemas.microsoft.com/office/drawing/2014/main" id="{F8169D98-F353-1CC0-0C1F-AFC5791B100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62506" y="5338519"/>
            <a:ext cx="556544" cy="744566"/>
          </a:xfrm>
          <a:prstGeom prst="rect">
            <a:avLst/>
          </a:prstGeom>
        </p:spPr>
      </p:pic>
      <p:sp>
        <p:nvSpPr>
          <p:cNvPr id="74" name="矩形: 圆角 73">
            <a:extLst>
              <a:ext uri="{FF2B5EF4-FFF2-40B4-BE49-F238E27FC236}">
                <a16:creationId xmlns:a16="http://schemas.microsoft.com/office/drawing/2014/main" id="{EDE18881-42C6-AF14-DC75-19E37D18A45A}"/>
              </a:ext>
            </a:extLst>
          </p:cNvPr>
          <p:cNvSpPr/>
          <p:nvPr/>
        </p:nvSpPr>
        <p:spPr>
          <a:xfrm>
            <a:off x="6908287" y="4900389"/>
            <a:ext cx="464451" cy="77609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5" name="矩形: 圆角 74">
            <a:extLst>
              <a:ext uri="{FF2B5EF4-FFF2-40B4-BE49-F238E27FC236}">
                <a16:creationId xmlns:a16="http://schemas.microsoft.com/office/drawing/2014/main" id="{E6D72225-875F-F151-5FD1-8BD2C440BEDA}"/>
              </a:ext>
            </a:extLst>
          </p:cNvPr>
          <p:cNvSpPr/>
          <p:nvPr/>
        </p:nvSpPr>
        <p:spPr>
          <a:xfrm>
            <a:off x="6949290" y="4955549"/>
            <a:ext cx="386216" cy="1202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6" name="矩形: 圆角 75">
            <a:extLst>
              <a:ext uri="{FF2B5EF4-FFF2-40B4-BE49-F238E27FC236}">
                <a16:creationId xmlns:a16="http://schemas.microsoft.com/office/drawing/2014/main" id="{3F65A951-0E2C-7C1B-85CD-B3171A642C89}"/>
              </a:ext>
            </a:extLst>
          </p:cNvPr>
          <p:cNvSpPr/>
          <p:nvPr/>
        </p:nvSpPr>
        <p:spPr>
          <a:xfrm>
            <a:off x="6949290" y="5110430"/>
            <a:ext cx="386216" cy="1158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7" name="椭圆 76">
            <a:extLst>
              <a:ext uri="{FF2B5EF4-FFF2-40B4-BE49-F238E27FC236}">
                <a16:creationId xmlns:a16="http://schemas.microsoft.com/office/drawing/2014/main" id="{7CC09A85-88E5-9A77-88FD-1CFC4E34C996}"/>
              </a:ext>
            </a:extLst>
          </p:cNvPr>
          <p:cNvSpPr/>
          <p:nvPr/>
        </p:nvSpPr>
        <p:spPr>
          <a:xfrm>
            <a:off x="7069128" y="5492909"/>
            <a:ext cx="142875" cy="14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8" name="图形 77" descr="文档 纯色填充">
            <a:extLst>
              <a:ext uri="{FF2B5EF4-FFF2-40B4-BE49-F238E27FC236}">
                <a16:creationId xmlns:a16="http://schemas.microsoft.com/office/drawing/2014/main" id="{68C1F102-1DCF-312D-6865-039DD756341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544846" y="5761381"/>
            <a:ext cx="389093" cy="38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176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598C2229-1101-AF50-3605-E46670EEFCDC}"/>
              </a:ext>
            </a:extLst>
          </p:cNvPr>
          <p:cNvSpPr/>
          <p:nvPr/>
        </p:nvSpPr>
        <p:spPr>
          <a:xfrm>
            <a:off x="160015" y="983020"/>
            <a:ext cx="8823969" cy="2674579"/>
          </a:xfrm>
          <a:custGeom>
            <a:avLst/>
            <a:gdLst/>
            <a:ahLst/>
            <a:cxnLst/>
            <a:rect l="l" t="t" r="r" b="b"/>
            <a:pathLst>
              <a:path w="7924165" h="1187450">
                <a:moveTo>
                  <a:pt x="7735249" y="0"/>
                </a:moveTo>
                <a:lnTo>
                  <a:pt x="188589" y="0"/>
                </a:lnTo>
                <a:lnTo>
                  <a:pt x="138455" y="6736"/>
                </a:lnTo>
                <a:lnTo>
                  <a:pt x="93404" y="25748"/>
                </a:lnTo>
                <a:lnTo>
                  <a:pt x="55236" y="55236"/>
                </a:lnTo>
                <a:lnTo>
                  <a:pt x="25748" y="93405"/>
                </a:lnTo>
                <a:lnTo>
                  <a:pt x="6736" y="138455"/>
                </a:lnTo>
                <a:lnTo>
                  <a:pt x="0" y="188589"/>
                </a:lnTo>
                <a:lnTo>
                  <a:pt x="0" y="998627"/>
                </a:lnTo>
                <a:lnTo>
                  <a:pt x="6736" y="1048762"/>
                </a:lnTo>
                <a:lnTo>
                  <a:pt x="25748" y="1093812"/>
                </a:lnTo>
                <a:lnTo>
                  <a:pt x="55236" y="1131980"/>
                </a:lnTo>
                <a:lnTo>
                  <a:pt x="93404" y="1161469"/>
                </a:lnTo>
                <a:lnTo>
                  <a:pt x="138455" y="1180480"/>
                </a:lnTo>
                <a:lnTo>
                  <a:pt x="188589" y="1187217"/>
                </a:lnTo>
                <a:lnTo>
                  <a:pt x="7735249" y="1187217"/>
                </a:lnTo>
                <a:lnTo>
                  <a:pt x="7785383" y="1180480"/>
                </a:lnTo>
                <a:lnTo>
                  <a:pt x="7830433" y="1161469"/>
                </a:lnTo>
                <a:lnTo>
                  <a:pt x="7868601" y="1131980"/>
                </a:lnTo>
                <a:lnTo>
                  <a:pt x="7898089" y="1093812"/>
                </a:lnTo>
                <a:lnTo>
                  <a:pt x="7917101" y="1048762"/>
                </a:lnTo>
                <a:lnTo>
                  <a:pt x="7923837" y="998627"/>
                </a:lnTo>
                <a:lnTo>
                  <a:pt x="7923837" y="188589"/>
                </a:lnTo>
                <a:lnTo>
                  <a:pt x="7917101" y="138455"/>
                </a:lnTo>
                <a:lnTo>
                  <a:pt x="7898089" y="93405"/>
                </a:lnTo>
                <a:lnTo>
                  <a:pt x="7868601" y="55236"/>
                </a:lnTo>
                <a:lnTo>
                  <a:pt x="7830433" y="25748"/>
                </a:lnTo>
                <a:lnTo>
                  <a:pt x="7785383" y="6736"/>
                </a:lnTo>
                <a:lnTo>
                  <a:pt x="7735249" y="0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CC70D075-4B9D-95C3-8DFB-1EE601DA5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Core Idea of </a:t>
            </a:r>
            <a:r>
              <a:rPr lang="en-US" altLang="zh-CN" dirty="0" err="1"/>
              <a:t>DiVE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27F4776D-82B0-4F3B-F9AF-F46FA40077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828082"/>
            <a:ext cx="9145593" cy="2231478"/>
          </a:xfr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695B480-55CF-478F-364A-EE20A899DA5E}"/>
              </a:ext>
            </a:extLst>
          </p:cNvPr>
          <p:cNvSpPr txBox="1"/>
          <p:nvPr/>
        </p:nvSpPr>
        <p:spPr>
          <a:xfrm>
            <a:off x="3379058" y="6059560"/>
            <a:ext cx="372691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Arhcitecture</a:t>
            </a:r>
            <a:r>
              <a:rPr lang="en-US" altLang="zh-CN" sz="23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of </a:t>
            </a:r>
            <a:r>
              <a:rPr lang="en-US" altLang="zh-CN" sz="23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DiVE</a:t>
            </a:r>
            <a:endParaRPr lang="zh-CN" altLang="en-US" sz="23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1F9F00CE-D654-EEEA-65F3-09D6491E3384}"/>
              </a:ext>
            </a:extLst>
          </p:cNvPr>
          <p:cNvSpPr txBox="1">
            <a:spLocks/>
          </p:cNvSpPr>
          <p:nvPr/>
        </p:nvSpPr>
        <p:spPr>
          <a:xfrm>
            <a:off x="160015" y="1058282"/>
            <a:ext cx="8823969" cy="4926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p"/>
            </a:pPr>
            <a:r>
              <a:rPr lang="en-US" altLang="zh-CN" dirty="0"/>
              <a:t>Mobile agent leverages motion vectors output by the video codec to identify foreground objects in each frame.</a:t>
            </a:r>
          </a:p>
          <a:p>
            <a:pPr>
              <a:buFont typeface="Wingdings" panose="05000000000000000000" pitchFamily="2" charset="2"/>
              <a:buChar char="p"/>
            </a:pPr>
            <a:r>
              <a:rPr lang="en-US" altLang="zh-CN" dirty="0"/>
              <a:t>Mobile agent adaptively chooses different compression ratios between the foreground and the rest of a frame based on current uplink bandwidth.</a:t>
            </a:r>
          </a:p>
        </p:txBody>
      </p:sp>
    </p:spTree>
    <p:extLst>
      <p:ext uri="{BB962C8B-B14F-4D97-AF65-F5344CB8AC3E}">
        <p14:creationId xmlns:p14="http://schemas.microsoft.com/office/powerpoint/2010/main" val="607804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E2CC2-F173-69F5-49C7-0BEEC479C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CC83B0F6-6C37-DE8A-20A9-FF22F0C8BF03}"/>
              </a:ext>
            </a:extLst>
          </p:cNvPr>
          <p:cNvSpPr/>
          <p:nvPr/>
        </p:nvSpPr>
        <p:spPr>
          <a:xfrm>
            <a:off x="509343" y="1274447"/>
            <a:ext cx="7924165" cy="1329268"/>
          </a:xfrm>
          <a:custGeom>
            <a:avLst/>
            <a:gdLst/>
            <a:ahLst/>
            <a:cxnLst/>
            <a:rect l="l" t="t" r="r" b="b"/>
            <a:pathLst>
              <a:path w="7924165" h="1187450">
                <a:moveTo>
                  <a:pt x="7735249" y="0"/>
                </a:moveTo>
                <a:lnTo>
                  <a:pt x="188589" y="0"/>
                </a:lnTo>
                <a:lnTo>
                  <a:pt x="138455" y="6736"/>
                </a:lnTo>
                <a:lnTo>
                  <a:pt x="93404" y="25748"/>
                </a:lnTo>
                <a:lnTo>
                  <a:pt x="55236" y="55236"/>
                </a:lnTo>
                <a:lnTo>
                  <a:pt x="25748" y="93405"/>
                </a:lnTo>
                <a:lnTo>
                  <a:pt x="6736" y="138455"/>
                </a:lnTo>
                <a:lnTo>
                  <a:pt x="0" y="188589"/>
                </a:lnTo>
                <a:lnTo>
                  <a:pt x="0" y="998627"/>
                </a:lnTo>
                <a:lnTo>
                  <a:pt x="6736" y="1048762"/>
                </a:lnTo>
                <a:lnTo>
                  <a:pt x="25748" y="1093812"/>
                </a:lnTo>
                <a:lnTo>
                  <a:pt x="55236" y="1131980"/>
                </a:lnTo>
                <a:lnTo>
                  <a:pt x="93404" y="1161469"/>
                </a:lnTo>
                <a:lnTo>
                  <a:pt x="138455" y="1180480"/>
                </a:lnTo>
                <a:lnTo>
                  <a:pt x="188589" y="1187217"/>
                </a:lnTo>
                <a:lnTo>
                  <a:pt x="7735249" y="1187217"/>
                </a:lnTo>
                <a:lnTo>
                  <a:pt x="7785383" y="1180480"/>
                </a:lnTo>
                <a:lnTo>
                  <a:pt x="7830433" y="1161469"/>
                </a:lnTo>
                <a:lnTo>
                  <a:pt x="7868601" y="1131980"/>
                </a:lnTo>
                <a:lnTo>
                  <a:pt x="7898089" y="1093812"/>
                </a:lnTo>
                <a:lnTo>
                  <a:pt x="7917101" y="1048762"/>
                </a:lnTo>
                <a:lnTo>
                  <a:pt x="7923837" y="998627"/>
                </a:lnTo>
                <a:lnTo>
                  <a:pt x="7923837" y="188589"/>
                </a:lnTo>
                <a:lnTo>
                  <a:pt x="7917101" y="138455"/>
                </a:lnTo>
                <a:lnTo>
                  <a:pt x="7898089" y="93405"/>
                </a:lnTo>
                <a:lnTo>
                  <a:pt x="7868601" y="55236"/>
                </a:lnTo>
                <a:lnTo>
                  <a:pt x="7830433" y="25748"/>
                </a:lnTo>
                <a:lnTo>
                  <a:pt x="7785383" y="6736"/>
                </a:lnTo>
                <a:lnTo>
                  <a:pt x="7735249" y="0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58A97DB-2F67-2C9D-0E87-15908AA2C60B}"/>
              </a:ext>
            </a:extLst>
          </p:cNvPr>
          <p:cNvSpPr txBox="1"/>
          <p:nvPr/>
        </p:nvSpPr>
        <p:spPr>
          <a:xfrm>
            <a:off x="509343" y="1274447"/>
            <a:ext cx="8175360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dirty="0"/>
              <a:t>Challenge 1</a:t>
            </a:r>
            <a:r>
              <a:rPr lang="zh-CN" altLang="en-US" sz="2600" dirty="0"/>
              <a:t>：</a:t>
            </a:r>
            <a:r>
              <a:rPr lang="en-US" altLang="zh-CN" sz="2600" dirty="0"/>
              <a:t>Motion vectors are very coarse and vulnerable to image noise and rotation of the camera.</a:t>
            </a:r>
            <a:endParaRPr lang="zh-CN" altLang="en-US" sz="2600" dirty="0"/>
          </a:p>
        </p:txBody>
      </p:sp>
      <p:sp>
        <p:nvSpPr>
          <p:cNvPr id="11" name="标题 10">
            <a:extLst>
              <a:ext uri="{FF2B5EF4-FFF2-40B4-BE49-F238E27FC236}">
                <a16:creationId xmlns:a16="http://schemas.microsoft.com/office/drawing/2014/main" id="{86AB1B30-B56D-4466-34B3-6E71024BB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Challenges</a:t>
            </a:r>
            <a:endParaRPr lang="zh-CN" altLang="en-US" dirty="0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EC0AAC3B-62B2-C4D2-4A88-AF8DA2581702}"/>
              </a:ext>
            </a:extLst>
          </p:cNvPr>
          <p:cNvSpPr/>
          <p:nvPr/>
        </p:nvSpPr>
        <p:spPr>
          <a:xfrm>
            <a:off x="509343" y="3429000"/>
            <a:ext cx="7924165" cy="1329268"/>
          </a:xfrm>
          <a:custGeom>
            <a:avLst/>
            <a:gdLst/>
            <a:ahLst/>
            <a:cxnLst/>
            <a:rect l="l" t="t" r="r" b="b"/>
            <a:pathLst>
              <a:path w="7924165" h="1187450">
                <a:moveTo>
                  <a:pt x="7735249" y="0"/>
                </a:moveTo>
                <a:lnTo>
                  <a:pt x="188589" y="0"/>
                </a:lnTo>
                <a:lnTo>
                  <a:pt x="138455" y="6736"/>
                </a:lnTo>
                <a:lnTo>
                  <a:pt x="93404" y="25748"/>
                </a:lnTo>
                <a:lnTo>
                  <a:pt x="55236" y="55236"/>
                </a:lnTo>
                <a:lnTo>
                  <a:pt x="25748" y="93405"/>
                </a:lnTo>
                <a:lnTo>
                  <a:pt x="6736" y="138455"/>
                </a:lnTo>
                <a:lnTo>
                  <a:pt x="0" y="188589"/>
                </a:lnTo>
                <a:lnTo>
                  <a:pt x="0" y="998627"/>
                </a:lnTo>
                <a:lnTo>
                  <a:pt x="6736" y="1048762"/>
                </a:lnTo>
                <a:lnTo>
                  <a:pt x="25748" y="1093812"/>
                </a:lnTo>
                <a:lnTo>
                  <a:pt x="55236" y="1131980"/>
                </a:lnTo>
                <a:lnTo>
                  <a:pt x="93404" y="1161469"/>
                </a:lnTo>
                <a:lnTo>
                  <a:pt x="138455" y="1180480"/>
                </a:lnTo>
                <a:lnTo>
                  <a:pt x="188589" y="1187217"/>
                </a:lnTo>
                <a:lnTo>
                  <a:pt x="7735249" y="1187217"/>
                </a:lnTo>
                <a:lnTo>
                  <a:pt x="7785383" y="1180480"/>
                </a:lnTo>
                <a:lnTo>
                  <a:pt x="7830433" y="1161469"/>
                </a:lnTo>
                <a:lnTo>
                  <a:pt x="7868601" y="1131980"/>
                </a:lnTo>
                <a:lnTo>
                  <a:pt x="7898089" y="1093812"/>
                </a:lnTo>
                <a:lnTo>
                  <a:pt x="7917101" y="1048762"/>
                </a:lnTo>
                <a:lnTo>
                  <a:pt x="7923837" y="998627"/>
                </a:lnTo>
                <a:lnTo>
                  <a:pt x="7923837" y="188589"/>
                </a:lnTo>
                <a:lnTo>
                  <a:pt x="7917101" y="138455"/>
                </a:lnTo>
                <a:lnTo>
                  <a:pt x="7898089" y="93405"/>
                </a:lnTo>
                <a:lnTo>
                  <a:pt x="7868601" y="55236"/>
                </a:lnTo>
                <a:lnTo>
                  <a:pt x="7830433" y="25748"/>
                </a:lnTo>
                <a:lnTo>
                  <a:pt x="7785383" y="6736"/>
                </a:lnTo>
                <a:lnTo>
                  <a:pt x="7735249" y="0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C68A7FF-2C1C-BCE7-D662-4D63D2DBE676}"/>
              </a:ext>
            </a:extLst>
          </p:cNvPr>
          <p:cNvSpPr txBox="1"/>
          <p:nvPr/>
        </p:nvSpPr>
        <p:spPr>
          <a:xfrm>
            <a:off x="890029" y="3429000"/>
            <a:ext cx="7366000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dirty="0"/>
              <a:t>Challenge 2</a:t>
            </a:r>
            <a:r>
              <a:rPr lang="zh-CN" altLang="en-US" sz="2600" dirty="0"/>
              <a:t>：</a:t>
            </a:r>
            <a:r>
              <a:rPr lang="en-US" altLang="zh-CN" sz="2600" dirty="0"/>
              <a:t>Foreground objects may have distinct motion and different image textures.</a:t>
            </a:r>
            <a:endParaRPr lang="zh-CN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355484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2AB4F7-9167-FDD1-F06B-4864CC437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000" dirty="0"/>
              <a:t>Challenge 1: Process coarse motion vectors</a:t>
            </a:r>
            <a:endParaRPr lang="zh-CN" altLang="en-US" sz="3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33B6DA5-1A51-8147-B721-C929CBA7B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p"/>
            </a:pPr>
            <a:r>
              <a:rPr lang="en-US" altLang="zh-CN" dirty="0"/>
              <a:t>Ego Motion Judgement</a:t>
            </a:r>
          </a:p>
          <a:p>
            <a:pPr lvl="1"/>
            <a:r>
              <a:rPr lang="en-US" altLang="zh-CN" dirty="0"/>
              <a:t>Judge ego motion state with non-zero motion vector ratio </a:t>
            </a:r>
            <a:r>
              <a:rPr lang="el-GR" altLang="zh-CN" i="1" dirty="0"/>
              <a:t>η</a:t>
            </a:r>
            <a:r>
              <a:rPr lang="en-US" altLang="zh-CN" i="1" dirty="0"/>
              <a:t>.</a:t>
            </a:r>
          </a:p>
          <a:p>
            <a:pPr lvl="1"/>
            <a:r>
              <a:rPr lang="en-US" altLang="zh-CN" dirty="0"/>
              <a:t>Ego agent is moving if </a:t>
            </a:r>
            <a:r>
              <a:rPr lang="el-GR" altLang="zh-CN" i="1" dirty="0"/>
              <a:t>η</a:t>
            </a:r>
            <a:r>
              <a:rPr lang="en-US" altLang="zh-CN" i="1" dirty="0"/>
              <a:t> &gt; </a:t>
            </a:r>
            <a:r>
              <a:rPr lang="en-US" altLang="zh-CN" dirty="0"/>
              <a:t>threshold, otherwise ego agent is static.</a:t>
            </a:r>
          </a:p>
          <a:p>
            <a:pPr lvl="1"/>
            <a:endParaRPr lang="zh-CN" altLang="en-US" i="1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AC791D5-C09E-A23A-FD49-67C4B247C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529" y="2994819"/>
            <a:ext cx="7136840" cy="318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838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3A0703-FA42-991E-1E80-5354C61AB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000" dirty="0"/>
              <a:t>Challenge 1: Process coarse motion vectors</a:t>
            </a:r>
            <a:endParaRPr lang="zh-CN" altLang="en-US" sz="3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1186EFA-B659-517E-559F-968E92989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p"/>
            </a:pPr>
            <a:r>
              <a:rPr lang="en-US" altLang="zh-CN" dirty="0"/>
              <a:t>Rotational Component Elimination</a:t>
            </a:r>
          </a:p>
          <a:p>
            <a:pPr lvl="1"/>
            <a:r>
              <a:rPr lang="en-US" altLang="zh-CN" dirty="0"/>
              <a:t>When ego agent is turning, the motion vector along x-axis and y-axis can be written as: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5E2C8B4-3ECA-0338-91DB-C117EADFF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553" y="2106155"/>
            <a:ext cx="3636893" cy="120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078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09d88408-4af6-444c-a89e-2b89744bb4b1&quot;,&quot;Name&quot;:&quot;无&quot;,&quot;Kind&quot;:&quot;Custom&quot;,&quot;OldGuidesSetting&quot;:{&quot;HeaderHeight&quot;:0.0,&quot;FooterHeight&quot;:0.0,&quot;SideMargin&quot;:0.0,&quot;TopMargin&quot;:0.0,&quot;BottomMargin&quot;:0.0,&quot;IntervalMargin&quot;:0.0}}"/>
</p:tagLst>
</file>

<file path=ppt/theme/theme1.xml><?xml version="1.0" encoding="utf-8"?>
<a:theme xmlns:a="http://schemas.openxmlformats.org/drawingml/2006/main" name="Office 主题​​">
  <a:themeElements>
    <a:clrScheme name="SJTUB">
      <a:dk1>
        <a:srgbClr val="000000"/>
      </a:dk1>
      <a:lt1>
        <a:srgbClr val="FFFFFF"/>
      </a:lt1>
      <a:dk2>
        <a:srgbClr val="BD9F68"/>
      </a:dk2>
      <a:lt2>
        <a:srgbClr val="B5B5B6"/>
      </a:lt2>
      <a:accent1>
        <a:srgbClr val="004098"/>
      </a:accent1>
      <a:accent2>
        <a:srgbClr val="0086D1"/>
      </a:accent2>
      <a:accent3>
        <a:srgbClr val="F08300"/>
      </a:accent3>
      <a:accent4>
        <a:srgbClr val="FDD000"/>
      </a:accent4>
      <a:accent5>
        <a:srgbClr val="338D27"/>
      </a:accent5>
      <a:accent6>
        <a:srgbClr val="00514E"/>
      </a:accent6>
      <a:hlink>
        <a:srgbClr val="B5B5B6"/>
      </a:hlink>
      <a:folHlink>
        <a:srgbClr val="BD9F68"/>
      </a:folHlink>
    </a:clrScheme>
    <a:fontScheme name="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5613</TotalTime>
  <Words>1043</Words>
  <Application>Microsoft Office PowerPoint</Application>
  <PresentationFormat>全屏显示(4:3)</PresentationFormat>
  <Paragraphs>168</Paragraphs>
  <Slides>28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6" baseType="lpstr">
      <vt:lpstr>Arial Unicode MS</vt:lpstr>
      <vt:lpstr>等线</vt:lpstr>
      <vt:lpstr>微软雅黑</vt:lpstr>
      <vt:lpstr>Arial</vt:lpstr>
      <vt:lpstr>Cambria Math</vt:lpstr>
      <vt:lpstr>Times New Roman</vt:lpstr>
      <vt:lpstr>Wingdings</vt:lpstr>
      <vt:lpstr>Office 主题​​</vt:lpstr>
      <vt:lpstr>DiVE: Differential Video Encoding for Online Edge-assisted Video Analytics on Mobile Agents</vt:lpstr>
      <vt:lpstr>Background</vt:lpstr>
      <vt:lpstr>Existing work</vt:lpstr>
      <vt:lpstr>System Model &amp; Design Goals</vt:lpstr>
      <vt:lpstr>System Model &amp; Design Goals</vt:lpstr>
      <vt:lpstr>Core Idea of DiVE</vt:lpstr>
      <vt:lpstr>Challenges</vt:lpstr>
      <vt:lpstr>Challenge 1: Process coarse motion vectors</vt:lpstr>
      <vt:lpstr>Challenge 1: Process coarse motion vectors</vt:lpstr>
      <vt:lpstr>Challenge 1: Process coarse motion vectors</vt:lpstr>
      <vt:lpstr>Challenge 1: Process coarse motion vectors</vt:lpstr>
      <vt:lpstr>Challenge 1: Process coarse motion vectors</vt:lpstr>
      <vt:lpstr>Challenge 1: Process coarse motion vectors</vt:lpstr>
      <vt:lpstr>Challenge 1: Process coarse motion vectors</vt:lpstr>
      <vt:lpstr>Challenge 2: Extract foregrounds </vt:lpstr>
      <vt:lpstr>Challenge 2: Extract foregrounds </vt:lpstr>
      <vt:lpstr>Challenge 2: Extract foregrounds </vt:lpstr>
      <vt:lpstr>Challenge 2: Extract foregrounds </vt:lpstr>
      <vt:lpstr>Challenge 2: Extract foregrounds </vt:lpstr>
      <vt:lpstr>Adaptive video encoding</vt:lpstr>
      <vt:lpstr>Performance Evaluation</vt:lpstr>
      <vt:lpstr>Effectiveness of Optimal QP Assignment</vt:lpstr>
      <vt:lpstr>Effectiveness of Foreground Extraction</vt:lpstr>
      <vt:lpstr>Impact of Different Motion State</vt:lpstr>
      <vt:lpstr>Impact of Different Motion State</vt:lpstr>
      <vt:lpstr>End-to-end Performance Evaluation</vt:lpstr>
      <vt:lpstr>Conclusion</vt:lpstr>
      <vt:lpstr>Thanks！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标题在这里</dc:title>
  <dc:creator>SHEN Xiaodan</dc:creator>
  <cp:lastModifiedBy>245108297@qq.com</cp:lastModifiedBy>
  <cp:revision>771</cp:revision>
  <dcterms:created xsi:type="dcterms:W3CDTF">2021-12-03T10:05:54Z</dcterms:created>
  <dcterms:modified xsi:type="dcterms:W3CDTF">2025-07-08T04:54:28Z</dcterms:modified>
</cp:coreProperties>
</file>