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6" r:id="rId2"/>
    <p:sldId id="265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8" r:id="rId11"/>
    <p:sldId id="276" r:id="rId12"/>
    <p:sldId id="277" r:id="rId13"/>
    <p:sldId id="279" r:id="rId14"/>
    <p:sldId id="280" r:id="rId15"/>
    <p:sldId id="281" r:id="rId16"/>
    <p:sldId id="282" r:id="rId17"/>
    <p:sldId id="283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EFE"/>
    <a:srgbClr val="96EAFE"/>
    <a:srgbClr val="7C5989"/>
    <a:srgbClr val="000066"/>
    <a:srgbClr val="333399"/>
    <a:srgbClr val="FFFFFF"/>
    <a:srgbClr val="336699"/>
    <a:srgbClr val="5F5F5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6" autoAdjust="0"/>
    <p:restoredTop sz="93617" autoAdjust="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FF91-4A24-48D7-BC24-71C53D74C519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9D-9767-43E5-8925-F524F1BDE4B4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2EBD-C528-4DDC-BF41-41571636535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31FE-1592-43B7-8212-2E81501ECAC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7185-DB59-4152-9CF5-05E4E5969AE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AED1-6CBB-48BB-8C2A-C066E4F5B8F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348B-00C1-4925-A44D-C68AF67B3B9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08FB-4F80-4EB2-B661-FF2B86A16FE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EF86-8F3A-4880-B805-3E60FC610CD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AF27-B864-4B78-BBA8-60D20CA7924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62F7-688D-46BB-B704-B5DE5DAEB9E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36BB8983-022E-4F3F-BE61-A746F7CB726C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1340768"/>
            <a:ext cx="8496944" cy="1549896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User-based CPU Verification Scheme for Public Cloud Computing</a:t>
            </a:r>
            <a:endParaRPr lang="en-US" altLang="zh-CN" sz="3600" dirty="0">
              <a:solidFill>
                <a:schemeClr val="tx1"/>
              </a:solidFill>
              <a:ea typeface="宋体" pitchFamily="2" charset="-122"/>
            </a:endParaRPr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>
          <a:xfrm>
            <a:off x="251520" y="2996952"/>
            <a:ext cx="8496944" cy="1270248"/>
          </a:xfrm>
        </p:spPr>
        <p:txBody>
          <a:bodyPr>
            <a:normAutofit/>
          </a:bodyPr>
          <a:lstStyle/>
          <a:p>
            <a:pPr algn="ctr"/>
            <a:r>
              <a:rPr lang="en-US" sz="2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Huanyang Zheng, </a:t>
            </a:r>
            <a:r>
              <a:rPr lang="en-US" sz="2800" i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Kangkang</a:t>
            </a:r>
            <a:r>
              <a:rPr lang="en-US" sz="2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Li, Chiu C. Tan, </a:t>
            </a:r>
            <a:r>
              <a:rPr lang="en-US" sz="2800" i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Jie</a:t>
            </a:r>
            <a:r>
              <a:rPr lang="en-US" sz="2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Wu</a:t>
            </a:r>
          </a:p>
          <a:p>
            <a:pPr algn="ctr"/>
            <a:r>
              <a:rPr lang="en-US" sz="2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CIS, Temple University</a:t>
            </a:r>
            <a:endParaRPr lang="en-US" sz="280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Algorithm Details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Cheating determination: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difference between the theoretical execution time and the actual execution time is larger than a certain threshold.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Algorithm Details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Small execution task vs. Large execution task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resources for cheating detection are limited.</a:t>
            </a:r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A smaller task means less precision in one round of cheating detection, but more rounds.</a:t>
            </a:r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A larger task means higher precision in one round of cheating detection, but fewer rounds.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Algorithm Details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Small execution task vs. Large execution task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Experiments show that the actual task execution time is submitted to normal distribution.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44824"/>
            <a:ext cx="5067300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Algorithm Details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Small execution task vs. Large execution task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distribution variance is linearly proportional to the total CPU instructions of the task.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132856"/>
            <a:ext cx="4211563" cy="3578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Algorithm Details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Small execution task vs. Large execution task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Theoretical model shows that a smaller task and more detection rounds are better.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However, the task cannot be infinitely small, since the interferences are no longer negligible.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System setup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Based on Oracle VM </a:t>
            </a:r>
            <a:r>
              <a:rPr lang="en-US" sz="2800" dirty="0" err="1" smtClean="0"/>
              <a:t>VirtualBox</a:t>
            </a:r>
            <a:r>
              <a:rPr lang="en-US" sz="2800" dirty="0" smtClean="0"/>
              <a:t>, version 4.1.22.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virtualization technology is essentially the same as what it is in the cloud system.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Memory-intensive test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Our detection method requires very small memory.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852936"/>
            <a:ext cx="7181437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Thank you 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59832" y="2420888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n-US" sz="4800" dirty="0" smtClean="0"/>
              <a:t>Q &amp;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Outline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Motivation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Monitoring Architecture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Algorithm Details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Evaluation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Motivation</a:t>
            </a: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CPU Verification in the cloud system is difficult,</a:t>
            </a:r>
          </a:p>
          <a:p>
            <a:pPr marL="514350" indent="-514350"/>
            <a:r>
              <a:rPr lang="en-US" sz="3200" dirty="0" smtClean="0"/>
              <a:t>but necessary for the users.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A malicious cloud allocates overfull VMs to a PM, as to save the operation costs of additional VMs. 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Errors in the VM migration code or algorithm, and the heterogeneity of hardware also result in the fluctuation of the CPUs.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Monitoring 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1484784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Assign a predefined task for the cloud, and check </a:t>
            </a:r>
          </a:p>
          <a:p>
            <a:pPr marL="514350" indent="-514350"/>
            <a:r>
              <a:rPr lang="en-US" sz="3200" dirty="0" smtClean="0"/>
              <a:t>the difference between the theoretical execution </a:t>
            </a:r>
          </a:p>
          <a:p>
            <a:pPr marL="514350" indent="-514350"/>
            <a:r>
              <a:rPr lang="en-US" sz="3200" dirty="0" smtClean="0"/>
              <a:t>time and the actual execution time.</a:t>
            </a:r>
            <a:endParaRPr lang="en-US" sz="2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212976"/>
            <a:ext cx="717232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Monitoring 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1600" y="1484784"/>
            <a:ext cx="7272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Assumptions: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cloud is as smart as humans in doing any possible anti-detection action.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The user has a reliable local PC and a timer for the detection assist.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Small interferences, such as network delay, are neglected.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124744"/>
            <a:ext cx="5429250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Algorithm Details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The predefined task for cloud execution: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Guarantee the execution of certain CPU instructions. For example, if the task is to calculate x=x+1 for 1000 times, the cloud can calculate x=x+1000 for one time instead, as to save calculation time.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Algorithm Details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The predefined task for cloud execution: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Use a time-lock puzzle to guarantee execution.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dirty="0" smtClean="0"/>
          </a:p>
          <a:p>
            <a:pPr marL="514350" indent="-514350"/>
            <a:r>
              <a:rPr lang="en-US" sz="2800" dirty="0" smtClean="0"/>
              <a:t>	</a:t>
            </a:r>
            <a:r>
              <a:rPr lang="en-US" sz="2800" b="1" i="1" dirty="0" smtClean="0"/>
              <a:t>Essentially it is like an encryption process.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852936"/>
            <a:ext cx="7200800" cy="1724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Algorithm Details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Theoretical task execution time: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Stop everything and decide that the cheating detection is </a:t>
            </a:r>
            <a:r>
              <a:rPr lang="en-US" sz="2800" b="1" i="1" dirty="0" smtClean="0"/>
              <a:t>not </a:t>
            </a:r>
            <a:r>
              <a:rPr lang="en-US" sz="2800" dirty="0" smtClean="0"/>
              <a:t>rational, since the users buy the cloud for temporal computation, rather than doing cheating detection.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Algorithm Details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/>
              <a:t>Theoretical task execution time:</a:t>
            </a:r>
          </a:p>
          <a:p>
            <a:pPr marL="514350" indent="-514350"/>
            <a:endParaRPr lang="en-US" sz="16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If our cheating detection program takes 40% CPU when running alone, and currently 80% CPU of the VM is taken off, then how much CPU would the detection program take ?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Depends on the OS schedule. But in most OSs, it would take 40%/(40%+80%) = 1/3 CPU.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11440</TotalTime>
  <Words>552</Words>
  <Application>Microsoft Office PowerPoint</Application>
  <PresentationFormat>全屏显示(4:3)</PresentationFormat>
  <Paragraphs>78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暗香扑面</vt:lpstr>
      <vt:lpstr>User-based CPU Verification Scheme for Public Cloud Computing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</vt:vector>
  </TitlesOfParts>
  <Company>eclipsed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Little Devil Presentation</dc:title>
  <dc:creator>eclipse</dc:creator>
  <cp:lastModifiedBy>Microsoft</cp:lastModifiedBy>
  <cp:revision>107</cp:revision>
  <dcterms:created xsi:type="dcterms:W3CDTF">2002-10-29T16:53:47Z</dcterms:created>
  <dcterms:modified xsi:type="dcterms:W3CDTF">2013-06-29T01:18:17Z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141786</vt:lpwstr>
  </property>
  <property fmtid="{D5CDD505-2E9C-101B-9397-08002B2CF9AE}" pid="3" name="NXPowerLiteVersion">
    <vt:lpwstr>D4.1.4</vt:lpwstr>
  </property>
</Properties>
</file>