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media/image4.jpg" ContentType="image/jpeg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72" r:id="rId3"/>
    <p:sldId id="276" r:id="rId4"/>
    <p:sldId id="262" r:id="rId5"/>
    <p:sldId id="271" r:id="rId6"/>
    <p:sldId id="277" r:id="rId7"/>
    <p:sldId id="275" r:id="rId8"/>
    <p:sldId id="279" r:id="rId9"/>
    <p:sldId id="280" r:id="rId10"/>
    <p:sldId id="281" r:id="rId11"/>
    <p:sldId id="282" r:id="rId12"/>
    <p:sldId id="283" r:id="rId13"/>
    <p:sldId id="284" r:id="rId14"/>
    <p:sldId id="286" r:id="rId15"/>
    <p:sldId id="285" r:id="rId16"/>
    <p:sldId id="287" r:id="rId17"/>
    <p:sldId id="28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E2814C5-6A97-489C-A0C6-6E32BE3A79B9}" v="1112" dt="2023-12-07T04:55:33.708"/>
    <p1510:client id="{D91246D9-7C95-9B4D-8C8D-5DABF2E7FB84}" v="5" dt="2023-12-07T23:21:03.4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07" autoAdjust="0"/>
    <p:restoredTop sz="74072" autoAdjust="0"/>
  </p:normalViewPr>
  <p:slideViewPr>
    <p:cSldViewPr snapToGrid="0">
      <p:cViewPr varScale="1">
        <p:scale>
          <a:sx n="110" d="100"/>
          <a:sy n="110" d="100"/>
        </p:scale>
        <p:origin x="1464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anh Nguyen" userId="45b7d6bf-c1e9-4187-b4bb-e1f97609d52a" providerId="ADAL" clId="{D91246D9-7C95-9B4D-8C8D-5DABF2E7FB84}"/>
    <pc:docChg chg="undo custSel modSld">
      <pc:chgData name="Thanh Nguyen" userId="45b7d6bf-c1e9-4187-b4bb-e1f97609d52a" providerId="ADAL" clId="{D91246D9-7C95-9B4D-8C8D-5DABF2E7FB84}" dt="2023-12-07T23:21:09.302" v="66" actId="20577"/>
      <pc:docMkLst>
        <pc:docMk/>
      </pc:docMkLst>
      <pc:sldChg chg="modNotesTx">
        <pc:chgData name="Thanh Nguyen" userId="45b7d6bf-c1e9-4187-b4bb-e1f97609d52a" providerId="ADAL" clId="{D91246D9-7C95-9B4D-8C8D-5DABF2E7FB84}" dt="2023-12-07T23:12:18.375" v="41" actId="20577"/>
        <pc:sldMkLst>
          <pc:docMk/>
          <pc:sldMk cId="565431748" sldId="271"/>
        </pc:sldMkLst>
      </pc:sldChg>
      <pc:sldChg chg="modNotesTx">
        <pc:chgData name="Thanh Nguyen" userId="45b7d6bf-c1e9-4187-b4bb-e1f97609d52a" providerId="ADAL" clId="{D91246D9-7C95-9B4D-8C8D-5DABF2E7FB84}" dt="2023-12-07T23:21:09.302" v="66" actId="20577"/>
        <pc:sldMkLst>
          <pc:docMk/>
          <pc:sldMk cId="827167251" sldId="285"/>
        </pc:sldMkLst>
      </pc:sldChg>
      <pc:sldChg chg="modNotesTx">
        <pc:chgData name="Thanh Nguyen" userId="45b7d6bf-c1e9-4187-b4bb-e1f97609d52a" providerId="ADAL" clId="{D91246D9-7C95-9B4D-8C8D-5DABF2E7FB84}" dt="2023-12-07T23:20:22.181" v="56" actId="20577"/>
        <pc:sldMkLst>
          <pc:docMk/>
          <pc:sldMk cId="982588855" sldId="286"/>
        </pc:sldMkLst>
      </pc:sldChg>
      <pc:sldChg chg="modSp mod">
        <pc:chgData name="Thanh Nguyen" userId="45b7d6bf-c1e9-4187-b4bb-e1f97609d52a" providerId="ADAL" clId="{D91246D9-7C95-9B4D-8C8D-5DABF2E7FB84}" dt="2023-12-07T23:10:54.714" v="11" actId="20577"/>
        <pc:sldMkLst>
          <pc:docMk/>
          <pc:sldMk cId="2713436277" sldId="287"/>
        </pc:sldMkLst>
        <pc:spChg chg="mod">
          <ac:chgData name="Thanh Nguyen" userId="45b7d6bf-c1e9-4187-b4bb-e1f97609d52a" providerId="ADAL" clId="{D91246D9-7C95-9B4D-8C8D-5DABF2E7FB84}" dt="2023-12-07T23:10:54.714" v="11" actId="20577"/>
          <ac:spMkLst>
            <pc:docMk/>
            <pc:sldMk cId="2713436277" sldId="287"/>
            <ac:spMk id="2" creationId="{B1D5C34E-8421-9602-934E-4CE6ADEA36EC}"/>
          </ac:spMkLst>
        </pc:spChg>
      </pc:sldChg>
    </pc:docChg>
  </pc:docChgLst>
  <pc:docChgLst>
    <pc:chgData name="Thanh Nguyen" userId="45b7d6bf-c1e9-4187-b4bb-e1f97609d52a" providerId="ADAL" clId="{CE2814C5-6A97-489C-A0C6-6E32BE3A79B9}"/>
    <pc:docChg chg="undo custSel addSld delSld modSld sldOrd">
      <pc:chgData name="Thanh Nguyen" userId="45b7d6bf-c1e9-4187-b4bb-e1f97609d52a" providerId="ADAL" clId="{CE2814C5-6A97-489C-A0C6-6E32BE3A79B9}" dt="2023-12-07T04:55:33.704" v="2408" actId="113"/>
      <pc:docMkLst>
        <pc:docMk/>
      </pc:docMkLst>
      <pc:sldChg chg="modSp mod modNotesTx">
        <pc:chgData name="Thanh Nguyen" userId="45b7d6bf-c1e9-4187-b4bb-e1f97609d52a" providerId="ADAL" clId="{CE2814C5-6A97-489C-A0C6-6E32BE3A79B9}" dt="2023-12-07T00:51:56.466" v="76" actId="20577"/>
        <pc:sldMkLst>
          <pc:docMk/>
          <pc:sldMk cId="1154430529" sldId="256"/>
        </pc:sldMkLst>
        <pc:spChg chg="mod">
          <ac:chgData name="Thanh Nguyen" userId="45b7d6bf-c1e9-4187-b4bb-e1f97609d52a" providerId="ADAL" clId="{CE2814C5-6A97-489C-A0C6-6E32BE3A79B9}" dt="2023-12-07T00:50:30.886" v="30" actId="1076"/>
          <ac:spMkLst>
            <pc:docMk/>
            <pc:sldMk cId="1154430529" sldId="256"/>
            <ac:spMk id="2" creationId="{B1D5C34E-8421-9602-934E-4CE6ADEA36EC}"/>
          </ac:spMkLst>
        </pc:spChg>
        <pc:spChg chg="mod">
          <ac:chgData name="Thanh Nguyen" userId="45b7d6bf-c1e9-4187-b4bb-e1f97609d52a" providerId="ADAL" clId="{CE2814C5-6A97-489C-A0C6-6E32BE3A79B9}" dt="2023-12-07T00:50:32.888" v="31" actId="1076"/>
          <ac:spMkLst>
            <pc:docMk/>
            <pc:sldMk cId="1154430529" sldId="256"/>
            <ac:spMk id="3" creationId="{B5609080-9259-2E97-DF2A-7C5D65657B1E}"/>
          </ac:spMkLst>
        </pc:spChg>
      </pc:sldChg>
      <pc:sldChg chg="del">
        <pc:chgData name="Thanh Nguyen" userId="45b7d6bf-c1e9-4187-b4bb-e1f97609d52a" providerId="ADAL" clId="{CE2814C5-6A97-489C-A0C6-6E32BE3A79B9}" dt="2023-12-07T00:37:06.002" v="0" actId="47"/>
        <pc:sldMkLst>
          <pc:docMk/>
          <pc:sldMk cId="2893960457" sldId="257"/>
        </pc:sldMkLst>
      </pc:sldChg>
      <pc:sldChg chg="del">
        <pc:chgData name="Thanh Nguyen" userId="45b7d6bf-c1e9-4187-b4bb-e1f97609d52a" providerId="ADAL" clId="{CE2814C5-6A97-489C-A0C6-6E32BE3A79B9}" dt="2023-12-07T00:37:06.002" v="0" actId="47"/>
        <pc:sldMkLst>
          <pc:docMk/>
          <pc:sldMk cId="3903080001" sldId="258"/>
        </pc:sldMkLst>
      </pc:sldChg>
      <pc:sldChg chg="del">
        <pc:chgData name="Thanh Nguyen" userId="45b7d6bf-c1e9-4187-b4bb-e1f97609d52a" providerId="ADAL" clId="{CE2814C5-6A97-489C-A0C6-6E32BE3A79B9}" dt="2023-12-07T00:37:06.002" v="0" actId="47"/>
        <pc:sldMkLst>
          <pc:docMk/>
          <pc:sldMk cId="3579925567" sldId="259"/>
        </pc:sldMkLst>
      </pc:sldChg>
      <pc:sldChg chg="del">
        <pc:chgData name="Thanh Nguyen" userId="45b7d6bf-c1e9-4187-b4bb-e1f97609d52a" providerId="ADAL" clId="{CE2814C5-6A97-489C-A0C6-6E32BE3A79B9}" dt="2023-12-07T00:37:06.002" v="0" actId="47"/>
        <pc:sldMkLst>
          <pc:docMk/>
          <pc:sldMk cId="2647077879" sldId="260"/>
        </pc:sldMkLst>
      </pc:sldChg>
      <pc:sldChg chg="del">
        <pc:chgData name="Thanh Nguyen" userId="45b7d6bf-c1e9-4187-b4bb-e1f97609d52a" providerId="ADAL" clId="{CE2814C5-6A97-489C-A0C6-6E32BE3A79B9}" dt="2023-12-07T00:37:06.002" v="0" actId="47"/>
        <pc:sldMkLst>
          <pc:docMk/>
          <pc:sldMk cId="1995980736" sldId="261"/>
        </pc:sldMkLst>
      </pc:sldChg>
      <pc:sldChg chg="modSp mod modTransition modNotesTx">
        <pc:chgData name="Thanh Nguyen" userId="45b7d6bf-c1e9-4187-b4bb-e1f97609d52a" providerId="ADAL" clId="{CE2814C5-6A97-489C-A0C6-6E32BE3A79B9}" dt="2023-12-07T04:15:54.638" v="1940"/>
        <pc:sldMkLst>
          <pc:docMk/>
          <pc:sldMk cId="2597865504" sldId="262"/>
        </pc:sldMkLst>
        <pc:spChg chg="mod">
          <ac:chgData name="Thanh Nguyen" userId="45b7d6bf-c1e9-4187-b4bb-e1f97609d52a" providerId="ADAL" clId="{CE2814C5-6A97-489C-A0C6-6E32BE3A79B9}" dt="2023-12-07T00:51:51.895" v="74" actId="1076"/>
          <ac:spMkLst>
            <pc:docMk/>
            <pc:sldMk cId="2597865504" sldId="262"/>
            <ac:spMk id="2" creationId="{B1D5C34E-8421-9602-934E-4CE6ADEA36EC}"/>
          </ac:spMkLst>
        </pc:spChg>
      </pc:sldChg>
      <pc:sldChg chg="del">
        <pc:chgData name="Thanh Nguyen" userId="45b7d6bf-c1e9-4187-b4bb-e1f97609d52a" providerId="ADAL" clId="{CE2814C5-6A97-489C-A0C6-6E32BE3A79B9}" dt="2023-12-07T00:37:06.002" v="0" actId="47"/>
        <pc:sldMkLst>
          <pc:docMk/>
          <pc:sldMk cId="3490045588" sldId="263"/>
        </pc:sldMkLst>
      </pc:sldChg>
      <pc:sldChg chg="del">
        <pc:chgData name="Thanh Nguyen" userId="45b7d6bf-c1e9-4187-b4bb-e1f97609d52a" providerId="ADAL" clId="{CE2814C5-6A97-489C-A0C6-6E32BE3A79B9}" dt="2023-12-07T00:37:06.002" v="0" actId="47"/>
        <pc:sldMkLst>
          <pc:docMk/>
          <pc:sldMk cId="541479268" sldId="264"/>
        </pc:sldMkLst>
      </pc:sldChg>
      <pc:sldChg chg="del">
        <pc:chgData name="Thanh Nguyen" userId="45b7d6bf-c1e9-4187-b4bb-e1f97609d52a" providerId="ADAL" clId="{CE2814C5-6A97-489C-A0C6-6E32BE3A79B9}" dt="2023-12-07T00:37:06.002" v="0" actId="47"/>
        <pc:sldMkLst>
          <pc:docMk/>
          <pc:sldMk cId="1259362337" sldId="265"/>
        </pc:sldMkLst>
      </pc:sldChg>
      <pc:sldChg chg="del">
        <pc:chgData name="Thanh Nguyen" userId="45b7d6bf-c1e9-4187-b4bb-e1f97609d52a" providerId="ADAL" clId="{CE2814C5-6A97-489C-A0C6-6E32BE3A79B9}" dt="2023-12-07T00:53:49.651" v="78" actId="47"/>
        <pc:sldMkLst>
          <pc:docMk/>
          <pc:sldMk cId="3593063136" sldId="266"/>
        </pc:sldMkLst>
      </pc:sldChg>
      <pc:sldChg chg="del">
        <pc:chgData name="Thanh Nguyen" userId="45b7d6bf-c1e9-4187-b4bb-e1f97609d52a" providerId="ADAL" clId="{CE2814C5-6A97-489C-A0C6-6E32BE3A79B9}" dt="2023-12-07T00:37:06.002" v="0" actId="47"/>
        <pc:sldMkLst>
          <pc:docMk/>
          <pc:sldMk cId="1196530184" sldId="268"/>
        </pc:sldMkLst>
      </pc:sldChg>
      <pc:sldChg chg="del">
        <pc:chgData name="Thanh Nguyen" userId="45b7d6bf-c1e9-4187-b4bb-e1f97609d52a" providerId="ADAL" clId="{CE2814C5-6A97-489C-A0C6-6E32BE3A79B9}" dt="2023-12-07T00:37:06.002" v="0" actId="47"/>
        <pc:sldMkLst>
          <pc:docMk/>
          <pc:sldMk cId="187301277" sldId="270"/>
        </pc:sldMkLst>
      </pc:sldChg>
      <pc:sldChg chg="addSp modSp mod modTransition setBg modAnim modNotesTx">
        <pc:chgData name="Thanh Nguyen" userId="45b7d6bf-c1e9-4187-b4bb-e1f97609d52a" providerId="ADAL" clId="{CE2814C5-6A97-489C-A0C6-6E32BE3A79B9}" dt="2023-12-07T04:53:31.028" v="2315" actId="113"/>
        <pc:sldMkLst>
          <pc:docMk/>
          <pc:sldMk cId="565431748" sldId="271"/>
        </pc:sldMkLst>
        <pc:spChg chg="mod">
          <ac:chgData name="Thanh Nguyen" userId="45b7d6bf-c1e9-4187-b4bb-e1f97609d52a" providerId="ADAL" clId="{CE2814C5-6A97-489C-A0C6-6E32BE3A79B9}" dt="2023-12-07T01:08:52.714" v="505" actId="1076"/>
          <ac:spMkLst>
            <pc:docMk/>
            <pc:sldMk cId="565431748" sldId="271"/>
            <ac:spMk id="2" creationId="{BF2F8AEC-DC76-74D3-FCB1-6782D32F3DBE}"/>
          </ac:spMkLst>
        </pc:spChg>
        <pc:spChg chg="mod">
          <ac:chgData name="Thanh Nguyen" userId="45b7d6bf-c1e9-4187-b4bb-e1f97609d52a" providerId="ADAL" clId="{CE2814C5-6A97-489C-A0C6-6E32BE3A79B9}" dt="2023-12-07T04:53:31.028" v="2315" actId="113"/>
          <ac:spMkLst>
            <pc:docMk/>
            <pc:sldMk cId="565431748" sldId="271"/>
            <ac:spMk id="3" creationId="{8D6791B9-F2E9-54BC-B643-1EDEA9226815}"/>
          </ac:spMkLst>
        </pc:spChg>
        <pc:spChg chg="add mod">
          <ac:chgData name="Thanh Nguyen" userId="45b7d6bf-c1e9-4187-b4bb-e1f97609d52a" providerId="ADAL" clId="{CE2814C5-6A97-489C-A0C6-6E32BE3A79B9}" dt="2023-12-07T04:53:17.437" v="2314" actId="113"/>
          <ac:spMkLst>
            <pc:docMk/>
            <pc:sldMk cId="565431748" sldId="271"/>
            <ac:spMk id="4" creationId="{ECD4F49C-6EC9-A9C1-B433-85BA62B3D930}"/>
          </ac:spMkLst>
        </pc:spChg>
        <pc:cxnChg chg="add mod">
          <ac:chgData name="Thanh Nguyen" userId="45b7d6bf-c1e9-4187-b4bb-e1f97609d52a" providerId="ADAL" clId="{CE2814C5-6A97-489C-A0C6-6E32BE3A79B9}" dt="2023-12-07T04:44:40.006" v="2309" actId="692"/>
          <ac:cxnSpMkLst>
            <pc:docMk/>
            <pc:sldMk cId="565431748" sldId="271"/>
            <ac:cxnSpMk id="6" creationId="{B84A482C-3B19-C8FA-D495-A02641B13E33}"/>
          </ac:cxnSpMkLst>
        </pc:cxnChg>
      </pc:sldChg>
      <pc:sldChg chg="addSp delSp modSp mod modTransition setBg delAnim modAnim">
        <pc:chgData name="Thanh Nguyen" userId="45b7d6bf-c1e9-4187-b4bb-e1f97609d52a" providerId="ADAL" clId="{CE2814C5-6A97-489C-A0C6-6E32BE3A79B9}" dt="2023-12-07T04:36:24.022" v="2045" actId="313"/>
        <pc:sldMkLst>
          <pc:docMk/>
          <pc:sldMk cId="667397702" sldId="272"/>
        </pc:sldMkLst>
        <pc:spChg chg="mod">
          <ac:chgData name="Thanh Nguyen" userId="45b7d6bf-c1e9-4187-b4bb-e1f97609d52a" providerId="ADAL" clId="{CE2814C5-6A97-489C-A0C6-6E32BE3A79B9}" dt="2023-12-07T04:35:03.034" v="2042" actId="14100"/>
          <ac:spMkLst>
            <pc:docMk/>
            <pc:sldMk cId="667397702" sldId="272"/>
            <ac:spMk id="3" creationId="{8D6791B9-F2E9-54BC-B643-1EDEA9226815}"/>
          </ac:spMkLst>
        </pc:spChg>
        <pc:spChg chg="add del mod">
          <ac:chgData name="Thanh Nguyen" userId="45b7d6bf-c1e9-4187-b4bb-e1f97609d52a" providerId="ADAL" clId="{CE2814C5-6A97-489C-A0C6-6E32BE3A79B9}" dt="2023-12-07T01:00:56.829" v="425" actId="478"/>
          <ac:spMkLst>
            <pc:docMk/>
            <pc:sldMk cId="667397702" sldId="272"/>
            <ac:spMk id="4" creationId="{9F662FFB-4522-DB20-21E5-F47663EB7AD8}"/>
          </ac:spMkLst>
        </pc:spChg>
      </pc:sldChg>
      <pc:sldChg chg="modSp add del mod setBg">
        <pc:chgData name="Thanh Nguyen" userId="45b7d6bf-c1e9-4187-b4bb-e1f97609d52a" providerId="ADAL" clId="{CE2814C5-6A97-489C-A0C6-6E32BE3A79B9}" dt="2023-12-07T00:54:20.980" v="99" actId="47"/>
        <pc:sldMkLst>
          <pc:docMk/>
          <pc:sldMk cId="1230936330" sldId="273"/>
        </pc:sldMkLst>
        <pc:spChg chg="mod">
          <ac:chgData name="Thanh Nguyen" userId="45b7d6bf-c1e9-4187-b4bb-e1f97609d52a" providerId="ADAL" clId="{CE2814C5-6A97-489C-A0C6-6E32BE3A79B9}" dt="2023-12-07T00:54:09.637" v="97" actId="1076"/>
          <ac:spMkLst>
            <pc:docMk/>
            <pc:sldMk cId="1230936330" sldId="273"/>
            <ac:spMk id="2" creationId="{B1D5C34E-8421-9602-934E-4CE6ADEA36EC}"/>
          </ac:spMkLst>
        </pc:spChg>
      </pc:sldChg>
      <pc:sldChg chg="del">
        <pc:chgData name="Thanh Nguyen" userId="45b7d6bf-c1e9-4187-b4bb-e1f97609d52a" providerId="ADAL" clId="{CE2814C5-6A97-489C-A0C6-6E32BE3A79B9}" dt="2023-12-07T00:37:06.002" v="0" actId="47"/>
        <pc:sldMkLst>
          <pc:docMk/>
          <pc:sldMk cId="1914026831" sldId="273"/>
        </pc:sldMkLst>
      </pc:sldChg>
      <pc:sldChg chg="del">
        <pc:chgData name="Thanh Nguyen" userId="45b7d6bf-c1e9-4187-b4bb-e1f97609d52a" providerId="ADAL" clId="{CE2814C5-6A97-489C-A0C6-6E32BE3A79B9}" dt="2023-12-07T00:37:06.002" v="0" actId="47"/>
        <pc:sldMkLst>
          <pc:docMk/>
          <pc:sldMk cId="77138442" sldId="274"/>
        </pc:sldMkLst>
      </pc:sldChg>
      <pc:sldChg chg="add del">
        <pc:chgData name="Thanh Nguyen" userId="45b7d6bf-c1e9-4187-b4bb-e1f97609d52a" providerId="ADAL" clId="{CE2814C5-6A97-489C-A0C6-6E32BE3A79B9}" dt="2023-12-07T01:19:20.929" v="617" actId="47"/>
        <pc:sldMkLst>
          <pc:docMk/>
          <pc:sldMk cId="798690005" sldId="274"/>
        </pc:sldMkLst>
      </pc:sldChg>
      <pc:sldChg chg="modSp add mod modTransition setBg modNotesTx">
        <pc:chgData name="Thanh Nguyen" userId="45b7d6bf-c1e9-4187-b4bb-e1f97609d52a" providerId="ADAL" clId="{CE2814C5-6A97-489C-A0C6-6E32BE3A79B9}" dt="2023-12-07T04:16:00.870" v="1943"/>
        <pc:sldMkLst>
          <pc:docMk/>
          <pc:sldMk cId="2812444147" sldId="275"/>
        </pc:sldMkLst>
        <pc:spChg chg="mod">
          <ac:chgData name="Thanh Nguyen" userId="45b7d6bf-c1e9-4187-b4bb-e1f97609d52a" providerId="ADAL" clId="{CE2814C5-6A97-489C-A0C6-6E32BE3A79B9}" dt="2023-12-07T00:55:16.324" v="124" actId="1076"/>
          <ac:spMkLst>
            <pc:docMk/>
            <pc:sldMk cId="2812444147" sldId="275"/>
            <ac:spMk id="2" creationId="{B1D5C34E-8421-9602-934E-4CE6ADEA36EC}"/>
          </ac:spMkLst>
        </pc:spChg>
      </pc:sldChg>
      <pc:sldChg chg="del">
        <pc:chgData name="Thanh Nguyen" userId="45b7d6bf-c1e9-4187-b4bb-e1f97609d52a" providerId="ADAL" clId="{CE2814C5-6A97-489C-A0C6-6E32BE3A79B9}" dt="2023-12-07T00:37:06.002" v="0" actId="47"/>
        <pc:sldMkLst>
          <pc:docMk/>
          <pc:sldMk cId="2986131800" sldId="275"/>
        </pc:sldMkLst>
      </pc:sldChg>
      <pc:sldChg chg="modSp add mod modTransition setBg modAnim">
        <pc:chgData name="Thanh Nguyen" userId="45b7d6bf-c1e9-4187-b4bb-e1f97609d52a" providerId="ADAL" clId="{CE2814C5-6A97-489C-A0C6-6E32BE3A79B9}" dt="2023-12-07T04:15:52.005" v="1939"/>
        <pc:sldMkLst>
          <pc:docMk/>
          <pc:sldMk cId="505751514" sldId="276"/>
        </pc:sldMkLst>
        <pc:spChg chg="mod">
          <ac:chgData name="Thanh Nguyen" userId="45b7d6bf-c1e9-4187-b4bb-e1f97609d52a" providerId="ADAL" clId="{CE2814C5-6A97-489C-A0C6-6E32BE3A79B9}" dt="2023-12-07T01:01:09.060" v="446" actId="20577"/>
          <ac:spMkLst>
            <pc:docMk/>
            <pc:sldMk cId="505751514" sldId="276"/>
            <ac:spMk id="2" creationId="{BF2F8AEC-DC76-74D3-FCB1-6782D32F3DBE}"/>
          </ac:spMkLst>
        </pc:spChg>
        <pc:spChg chg="mod">
          <ac:chgData name="Thanh Nguyen" userId="45b7d6bf-c1e9-4187-b4bb-e1f97609d52a" providerId="ADAL" clId="{CE2814C5-6A97-489C-A0C6-6E32BE3A79B9}" dt="2023-12-07T01:03:13.711" v="472" actId="255"/>
          <ac:spMkLst>
            <pc:docMk/>
            <pc:sldMk cId="505751514" sldId="276"/>
            <ac:spMk id="3" creationId="{8D6791B9-F2E9-54BC-B643-1EDEA9226815}"/>
          </ac:spMkLst>
        </pc:spChg>
      </pc:sldChg>
      <pc:sldChg chg="del">
        <pc:chgData name="Thanh Nguyen" userId="45b7d6bf-c1e9-4187-b4bb-e1f97609d52a" providerId="ADAL" clId="{CE2814C5-6A97-489C-A0C6-6E32BE3A79B9}" dt="2023-12-07T00:37:06.002" v="0" actId="47"/>
        <pc:sldMkLst>
          <pc:docMk/>
          <pc:sldMk cId="2046211731" sldId="276"/>
        </pc:sldMkLst>
      </pc:sldChg>
      <pc:sldChg chg="add del setBg">
        <pc:chgData name="Thanh Nguyen" userId="45b7d6bf-c1e9-4187-b4bb-e1f97609d52a" providerId="ADAL" clId="{CE2814C5-6A97-489C-A0C6-6E32BE3A79B9}" dt="2023-12-07T00:54:32.936" v="101" actId="47"/>
        <pc:sldMkLst>
          <pc:docMk/>
          <pc:sldMk cId="3393976943" sldId="276"/>
        </pc:sldMkLst>
      </pc:sldChg>
      <pc:sldChg chg="del">
        <pc:chgData name="Thanh Nguyen" userId="45b7d6bf-c1e9-4187-b4bb-e1f97609d52a" providerId="ADAL" clId="{CE2814C5-6A97-489C-A0C6-6E32BE3A79B9}" dt="2023-12-07T00:37:06.002" v="0" actId="47"/>
        <pc:sldMkLst>
          <pc:docMk/>
          <pc:sldMk cId="933675266" sldId="277"/>
        </pc:sldMkLst>
      </pc:sldChg>
      <pc:sldChg chg="modSp add mod modTransition setBg modAnim">
        <pc:chgData name="Thanh Nguyen" userId="45b7d6bf-c1e9-4187-b4bb-e1f97609d52a" providerId="ADAL" clId="{CE2814C5-6A97-489C-A0C6-6E32BE3A79B9}" dt="2023-12-07T04:52:53.800" v="2310" actId="20577"/>
        <pc:sldMkLst>
          <pc:docMk/>
          <pc:sldMk cId="2759039531" sldId="277"/>
        </pc:sldMkLst>
        <pc:spChg chg="mod">
          <ac:chgData name="Thanh Nguyen" userId="45b7d6bf-c1e9-4187-b4bb-e1f97609d52a" providerId="ADAL" clId="{CE2814C5-6A97-489C-A0C6-6E32BE3A79B9}" dt="2023-12-07T01:15:51.174" v="576" actId="20577"/>
          <ac:spMkLst>
            <pc:docMk/>
            <pc:sldMk cId="2759039531" sldId="277"/>
            <ac:spMk id="2" creationId="{BF2F8AEC-DC76-74D3-FCB1-6782D32F3DBE}"/>
          </ac:spMkLst>
        </pc:spChg>
        <pc:spChg chg="mod">
          <ac:chgData name="Thanh Nguyen" userId="45b7d6bf-c1e9-4187-b4bb-e1f97609d52a" providerId="ADAL" clId="{CE2814C5-6A97-489C-A0C6-6E32BE3A79B9}" dt="2023-12-07T04:52:53.800" v="2310" actId="20577"/>
          <ac:spMkLst>
            <pc:docMk/>
            <pc:sldMk cId="2759039531" sldId="277"/>
            <ac:spMk id="3" creationId="{8D6791B9-F2E9-54BC-B643-1EDEA9226815}"/>
          </ac:spMkLst>
        </pc:spChg>
      </pc:sldChg>
      <pc:sldChg chg="delSp modSp add del mod setBg delDesignElem chgLayout">
        <pc:chgData name="Thanh Nguyen" userId="45b7d6bf-c1e9-4187-b4bb-e1f97609d52a" providerId="ADAL" clId="{CE2814C5-6A97-489C-A0C6-6E32BE3A79B9}" dt="2023-12-07T01:21:20.084" v="667" actId="47"/>
        <pc:sldMkLst>
          <pc:docMk/>
          <pc:sldMk cId="613183145" sldId="278"/>
        </pc:sldMkLst>
        <pc:spChg chg="mod ord">
          <ac:chgData name="Thanh Nguyen" userId="45b7d6bf-c1e9-4187-b4bb-e1f97609d52a" providerId="ADAL" clId="{CE2814C5-6A97-489C-A0C6-6E32BE3A79B9}" dt="2023-12-07T01:20:59.474" v="665" actId="700"/>
          <ac:spMkLst>
            <pc:docMk/>
            <pc:sldMk cId="613183145" sldId="278"/>
            <ac:spMk id="2" creationId="{BF2F8AEC-DC76-74D3-FCB1-6782D32F3DBE}"/>
          </ac:spMkLst>
        </pc:spChg>
        <pc:spChg chg="mod ord">
          <ac:chgData name="Thanh Nguyen" userId="45b7d6bf-c1e9-4187-b4bb-e1f97609d52a" providerId="ADAL" clId="{CE2814C5-6A97-489C-A0C6-6E32BE3A79B9}" dt="2023-12-07T01:20:59.474" v="665" actId="700"/>
          <ac:spMkLst>
            <pc:docMk/>
            <pc:sldMk cId="613183145" sldId="278"/>
            <ac:spMk id="3" creationId="{8D6791B9-F2E9-54BC-B643-1EDEA9226815}"/>
          </ac:spMkLst>
        </pc:spChg>
        <pc:spChg chg="del">
          <ac:chgData name="Thanh Nguyen" userId="45b7d6bf-c1e9-4187-b4bb-e1f97609d52a" providerId="ADAL" clId="{CE2814C5-6A97-489C-A0C6-6E32BE3A79B9}" dt="2023-12-07T01:20:56.050" v="664"/>
          <ac:spMkLst>
            <pc:docMk/>
            <pc:sldMk cId="613183145" sldId="278"/>
            <ac:spMk id="14" creationId="{EEBFA4C8-C301-60A7-C96E-E85360F5DFB4}"/>
          </ac:spMkLst>
        </pc:spChg>
      </pc:sldChg>
      <pc:sldChg chg="delSp add del setBg delDesignElem">
        <pc:chgData name="Thanh Nguyen" userId="45b7d6bf-c1e9-4187-b4bb-e1f97609d52a" providerId="ADAL" clId="{CE2814C5-6A97-489C-A0C6-6E32BE3A79B9}" dt="2023-12-07T01:19:56.209" v="620" actId="47"/>
        <pc:sldMkLst>
          <pc:docMk/>
          <pc:sldMk cId="699412033" sldId="278"/>
        </pc:sldMkLst>
        <pc:spChg chg="del">
          <ac:chgData name="Thanh Nguyen" userId="45b7d6bf-c1e9-4187-b4bb-e1f97609d52a" providerId="ADAL" clId="{CE2814C5-6A97-489C-A0C6-6E32BE3A79B9}" dt="2023-12-07T01:19:50.839" v="619"/>
          <ac:spMkLst>
            <pc:docMk/>
            <pc:sldMk cId="699412033" sldId="278"/>
            <ac:spMk id="14" creationId="{EEBFA4C8-C301-60A7-C96E-E85360F5DFB4}"/>
          </ac:spMkLst>
        </pc:spChg>
      </pc:sldChg>
      <pc:sldChg chg="delSp add del setBg delDesignElem">
        <pc:chgData name="Thanh Nguyen" userId="45b7d6bf-c1e9-4187-b4bb-e1f97609d52a" providerId="ADAL" clId="{CE2814C5-6A97-489C-A0C6-6E32BE3A79B9}" dt="2023-12-07T01:20:43.078" v="662" actId="47"/>
        <pc:sldMkLst>
          <pc:docMk/>
          <pc:sldMk cId="2696806807" sldId="278"/>
        </pc:sldMkLst>
        <pc:spChg chg="del">
          <ac:chgData name="Thanh Nguyen" userId="45b7d6bf-c1e9-4187-b4bb-e1f97609d52a" providerId="ADAL" clId="{CE2814C5-6A97-489C-A0C6-6E32BE3A79B9}" dt="2023-12-07T01:19:59.208" v="622"/>
          <ac:spMkLst>
            <pc:docMk/>
            <pc:sldMk cId="2696806807" sldId="278"/>
            <ac:spMk id="14" creationId="{EEBFA4C8-C301-60A7-C96E-E85360F5DFB4}"/>
          </ac:spMkLst>
        </pc:spChg>
      </pc:sldChg>
      <pc:sldChg chg="del">
        <pc:chgData name="Thanh Nguyen" userId="45b7d6bf-c1e9-4187-b4bb-e1f97609d52a" providerId="ADAL" clId="{CE2814C5-6A97-489C-A0C6-6E32BE3A79B9}" dt="2023-12-07T00:37:06.002" v="0" actId="47"/>
        <pc:sldMkLst>
          <pc:docMk/>
          <pc:sldMk cId="4151868108" sldId="278"/>
        </pc:sldMkLst>
      </pc:sldChg>
      <pc:sldChg chg="addSp delSp modSp add mod ord modTransition delAnim modAnim modNotesTx">
        <pc:chgData name="Thanh Nguyen" userId="45b7d6bf-c1e9-4187-b4bb-e1f97609d52a" providerId="ADAL" clId="{CE2814C5-6A97-489C-A0C6-6E32BE3A79B9}" dt="2023-12-07T04:17:38.899" v="1964" actId="207"/>
        <pc:sldMkLst>
          <pc:docMk/>
          <pc:sldMk cId="1212083343" sldId="279"/>
        </pc:sldMkLst>
        <pc:spChg chg="mod">
          <ac:chgData name="Thanh Nguyen" userId="45b7d6bf-c1e9-4187-b4bb-e1f97609d52a" providerId="ADAL" clId="{CE2814C5-6A97-489C-A0C6-6E32BE3A79B9}" dt="2023-12-07T01:22:26.406" v="693" actId="20577"/>
          <ac:spMkLst>
            <pc:docMk/>
            <pc:sldMk cId="1212083343" sldId="279"/>
            <ac:spMk id="2" creationId="{BF2F8AEC-DC76-74D3-FCB1-6782D32F3DBE}"/>
          </ac:spMkLst>
        </pc:spChg>
        <pc:spChg chg="del">
          <ac:chgData name="Thanh Nguyen" userId="45b7d6bf-c1e9-4187-b4bb-e1f97609d52a" providerId="ADAL" clId="{CE2814C5-6A97-489C-A0C6-6E32BE3A79B9}" dt="2023-12-07T01:22:33.158" v="694" actId="478"/>
          <ac:spMkLst>
            <pc:docMk/>
            <pc:sldMk cId="1212083343" sldId="279"/>
            <ac:spMk id="3" creationId="{8D6791B9-F2E9-54BC-B643-1EDEA9226815}"/>
          </ac:spMkLst>
        </pc:spChg>
        <pc:spChg chg="add del mod">
          <ac:chgData name="Thanh Nguyen" userId="45b7d6bf-c1e9-4187-b4bb-e1f97609d52a" providerId="ADAL" clId="{CE2814C5-6A97-489C-A0C6-6E32BE3A79B9}" dt="2023-12-07T01:22:35.220" v="695" actId="478"/>
          <ac:spMkLst>
            <pc:docMk/>
            <pc:sldMk cId="1212083343" sldId="279"/>
            <ac:spMk id="5" creationId="{12D4B901-E07A-C687-5CC5-5BE138FFC825}"/>
          </ac:spMkLst>
        </pc:spChg>
        <pc:spChg chg="add del mod">
          <ac:chgData name="Thanh Nguyen" userId="45b7d6bf-c1e9-4187-b4bb-e1f97609d52a" providerId="ADAL" clId="{CE2814C5-6A97-489C-A0C6-6E32BE3A79B9}" dt="2023-12-07T01:49:16.238" v="786" actId="478"/>
          <ac:spMkLst>
            <pc:docMk/>
            <pc:sldMk cId="1212083343" sldId="279"/>
            <ac:spMk id="6" creationId="{537A095C-F193-4F3B-907B-23C283A168B1}"/>
          </ac:spMkLst>
        </pc:spChg>
        <pc:spChg chg="add del mod">
          <ac:chgData name="Thanh Nguyen" userId="45b7d6bf-c1e9-4187-b4bb-e1f97609d52a" providerId="ADAL" clId="{CE2814C5-6A97-489C-A0C6-6E32BE3A79B9}" dt="2023-12-07T01:49:22.522" v="787" actId="478"/>
          <ac:spMkLst>
            <pc:docMk/>
            <pc:sldMk cId="1212083343" sldId="279"/>
            <ac:spMk id="8" creationId="{86A99CF4-3833-A5C1-3494-506D85E3118A}"/>
          </ac:spMkLst>
        </pc:spChg>
        <pc:spChg chg="add mod">
          <ac:chgData name="Thanh Nguyen" userId="45b7d6bf-c1e9-4187-b4bb-e1f97609d52a" providerId="ADAL" clId="{CE2814C5-6A97-489C-A0C6-6E32BE3A79B9}" dt="2023-12-07T04:17:38.899" v="1964" actId="207"/>
          <ac:spMkLst>
            <pc:docMk/>
            <pc:sldMk cId="1212083343" sldId="279"/>
            <ac:spMk id="9" creationId="{BA8C418D-B760-822C-8797-0C90CAA07ED4}"/>
          </ac:spMkLst>
        </pc:spChg>
      </pc:sldChg>
      <pc:sldChg chg="delSp add del setBg delDesignElem">
        <pc:chgData name="Thanh Nguyen" userId="45b7d6bf-c1e9-4187-b4bb-e1f97609d52a" providerId="ADAL" clId="{CE2814C5-6A97-489C-A0C6-6E32BE3A79B9}" dt="2023-12-07T01:21:25.314" v="672" actId="47"/>
        <pc:sldMkLst>
          <pc:docMk/>
          <pc:sldMk cId="1972167616" sldId="280"/>
        </pc:sldMkLst>
        <pc:spChg chg="del">
          <ac:chgData name="Thanh Nguyen" userId="45b7d6bf-c1e9-4187-b4bb-e1f97609d52a" providerId="ADAL" clId="{CE2814C5-6A97-489C-A0C6-6E32BE3A79B9}" dt="2023-12-07T01:21:22.914" v="671"/>
          <ac:spMkLst>
            <pc:docMk/>
            <pc:sldMk cId="1972167616" sldId="280"/>
            <ac:spMk id="14" creationId="{EEBFA4C8-C301-60A7-C96E-E85360F5DFB4}"/>
          </ac:spMkLst>
        </pc:spChg>
      </pc:sldChg>
      <pc:sldChg chg="addSp delSp modSp add mod ord modTransition setBg modNotesTx">
        <pc:chgData name="Thanh Nguyen" userId="45b7d6bf-c1e9-4187-b4bb-e1f97609d52a" providerId="ADAL" clId="{CE2814C5-6A97-489C-A0C6-6E32BE3A79B9}" dt="2023-12-07T04:16:04.447" v="1945"/>
        <pc:sldMkLst>
          <pc:docMk/>
          <pc:sldMk cId="2398052489" sldId="280"/>
        </pc:sldMkLst>
        <pc:spChg chg="del">
          <ac:chgData name="Thanh Nguyen" userId="45b7d6bf-c1e9-4187-b4bb-e1f97609d52a" providerId="ADAL" clId="{CE2814C5-6A97-489C-A0C6-6E32BE3A79B9}" dt="2023-12-07T01:32:20.683" v="767" actId="478"/>
          <ac:spMkLst>
            <pc:docMk/>
            <pc:sldMk cId="2398052489" sldId="280"/>
            <ac:spMk id="2" creationId="{B1D5C34E-8421-9602-934E-4CE6ADEA36EC}"/>
          </ac:spMkLst>
        </pc:spChg>
        <pc:spChg chg="add del mod">
          <ac:chgData name="Thanh Nguyen" userId="45b7d6bf-c1e9-4187-b4bb-e1f97609d52a" providerId="ADAL" clId="{CE2814C5-6A97-489C-A0C6-6E32BE3A79B9}" dt="2023-12-07T01:32:22.070" v="768" actId="478"/>
          <ac:spMkLst>
            <pc:docMk/>
            <pc:sldMk cId="2398052489" sldId="280"/>
            <ac:spMk id="4" creationId="{E5C1318B-85B5-DE35-526F-A2D24F1E348B}"/>
          </ac:spMkLst>
        </pc:spChg>
        <pc:picChg chg="add mod">
          <ac:chgData name="Thanh Nguyen" userId="45b7d6bf-c1e9-4187-b4bb-e1f97609d52a" providerId="ADAL" clId="{CE2814C5-6A97-489C-A0C6-6E32BE3A79B9}" dt="2023-12-07T01:33:09.698" v="782" actId="1076"/>
          <ac:picMkLst>
            <pc:docMk/>
            <pc:sldMk cId="2398052489" sldId="280"/>
            <ac:picMk id="6" creationId="{E1AFFC06-935C-D33D-A73A-C2DB4D440584}"/>
          </ac:picMkLst>
        </pc:picChg>
        <pc:picChg chg="add mod">
          <ac:chgData name="Thanh Nguyen" userId="45b7d6bf-c1e9-4187-b4bb-e1f97609d52a" providerId="ADAL" clId="{CE2814C5-6A97-489C-A0C6-6E32BE3A79B9}" dt="2023-12-07T01:33:15.895" v="784" actId="1076"/>
          <ac:picMkLst>
            <pc:docMk/>
            <pc:sldMk cId="2398052489" sldId="280"/>
            <ac:picMk id="8" creationId="{FFC25173-12F0-4694-DEFD-A95CDB7F81B4}"/>
          </ac:picMkLst>
        </pc:picChg>
      </pc:sldChg>
      <pc:sldChg chg="addSp delSp modSp add mod modTransition delAnim modAnim">
        <pc:chgData name="Thanh Nguyen" userId="45b7d6bf-c1e9-4187-b4bb-e1f97609d52a" providerId="ADAL" clId="{CE2814C5-6A97-489C-A0C6-6E32BE3A79B9}" dt="2023-12-07T04:16:09.251" v="1946"/>
        <pc:sldMkLst>
          <pc:docMk/>
          <pc:sldMk cId="3975422007" sldId="281"/>
        </pc:sldMkLst>
        <pc:spChg chg="add del mod">
          <ac:chgData name="Thanh Nguyen" userId="45b7d6bf-c1e9-4187-b4bb-e1f97609d52a" providerId="ADAL" clId="{CE2814C5-6A97-489C-A0C6-6E32BE3A79B9}" dt="2023-12-07T01:51:35.463" v="834" actId="478"/>
          <ac:spMkLst>
            <pc:docMk/>
            <pc:sldMk cId="3975422007" sldId="281"/>
            <ac:spMk id="4" creationId="{FE8B87D4-341F-91A4-85B0-43592BD3CCB7}"/>
          </ac:spMkLst>
        </pc:spChg>
        <pc:spChg chg="add mod">
          <ac:chgData name="Thanh Nguyen" userId="45b7d6bf-c1e9-4187-b4bb-e1f97609d52a" providerId="ADAL" clId="{CE2814C5-6A97-489C-A0C6-6E32BE3A79B9}" dt="2023-12-07T01:53:55.836" v="941" actId="14100"/>
          <ac:spMkLst>
            <pc:docMk/>
            <pc:sldMk cId="3975422007" sldId="281"/>
            <ac:spMk id="5" creationId="{4E5573FE-CA9B-52CF-E681-C230B2C549EF}"/>
          </ac:spMkLst>
        </pc:spChg>
        <pc:spChg chg="del mod">
          <ac:chgData name="Thanh Nguyen" userId="45b7d6bf-c1e9-4187-b4bb-e1f97609d52a" providerId="ADAL" clId="{CE2814C5-6A97-489C-A0C6-6E32BE3A79B9}" dt="2023-12-07T01:51:33.713" v="832" actId="478"/>
          <ac:spMkLst>
            <pc:docMk/>
            <pc:sldMk cId="3975422007" sldId="281"/>
            <ac:spMk id="9" creationId="{BA8C418D-B760-822C-8797-0C90CAA07ED4}"/>
          </ac:spMkLst>
        </pc:spChg>
      </pc:sldChg>
      <pc:sldChg chg="modSp add mod ord modTransition modNotesTx">
        <pc:chgData name="Thanh Nguyen" userId="45b7d6bf-c1e9-4187-b4bb-e1f97609d52a" providerId="ADAL" clId="{CE2814C5-6A97-489C-A0C6-6E32BE3A79B9}" dt="2023-12-07T04:16:11.142" v="1947"/>
        <pc:sldMkLst>
          <pc:docMk/>
          <pc:sldMk cId="4215352271" sldId="282"/>
        </pc:sldMkLst>
        <pc:spChg chg="mod">
          <ac:chgData name="Thanh Nguyen" userId="45b7d6bf-c1e9-4187-b4bb-e1f97609d52a" providerId="ADAL" clId="{CE2814C5-6A97-489C-A0C6-6E32BE3A79B9}" dt="2023-12-07T02:06:57.465" v="979" actId="1076"/>
          <ac:spMkLst>
            <pc:docMk/>
            <pc:sldMk cId="4215352271" sldId="282"/>
            <ac:spMk id="2" creationId="{B1D5C34E-8421-9602-934E-4CE6ADEA36EC}"/>
          </ac:spMkLst>
        </pc:spChg>
      </pc:sldChg>
      <pc:sldChg chg="modSp add mod ord modTransition modAnim">
        <pc:chgData name="Thanh Nguyen" userId="45b7d6bf-c1e9-4187-b4bb-e1f97609d52a" providerId="ADAL" clId="{CE2814C5-6A97-489C-A0C6-6E32BE3A79B9}" dt="2023-12-07T04:54:27.426" v="2322" actId="207"/>
        <pc:sldMkLst>
          <pc:docMk/>
          <pc:sldMk cId="1285525795" sldId="283"/>
        </pc:sldMkLst>
        <pc:spChg chg="mod">
          <ac:chgData name="Thanh Nguyen" userId="45b7d6bf-c1e9-4187-b4bb-e1f97609d52a" providerId="ADAL" clId="{CE2814C5-6A97-489C-A0C6-6E32BE3A79B9}" dt="2023-12-07T02:10:03.582" v="1056" actId="20577"/>
          <ac:spMkLst>
            <pc:docMk/>
            <pc:sldMk cId="1285525795" sldId="283"/>
            <ac:spMk id="2" creationId="{BF2F8AEC-DC76-74D3-FCB1-6782D32F3DBE}"/>
          </ac:spMkLst>
        </pc:spChg>
        <pc:spChg chg="mod">
          <ac:chgData name="Thanh Nguyen" userId="45b7d6bf-c1e9-4187-b4bb-e1f97609d52a" providerId="ADAL" clId="{CE2814C5-6A97-489C-A0C6-6E32BE3A79B9}" dt="2023-12-07T04:54:27.426" v="2322" actId="207"/>
          <ac:spMkLst>
            <pc:docMk/>
            <pc:sldMk cId="1285525795" sldId="283"/>
            <ac:spMk id="9" creationId="{BA8C418D-B760-822C-8797-0C90CAA07ED4}"/>
          </ac:spMkLst>
        </pc:spChg>
      </pc:sldChg>
      <pc:sldChg chg="modSp add mod modTransition modAnim modNotesTx">
        <pc:chgData name="Thanh Nguyen" userId="45b7d6bf-c1e9-4187-b4bb-e1f97609d52a" providerId="ADAL" clId="{CE2814C5-6A97-489C-A0C6-6E32BE3A79B9}" dt="2023-12-07T04:55:33.704" v="2408" actId="113"/>
        <pc:sldMkLst>
          <pc:docMk/>
          <pc:sldMk cId="920809002" sldId="284"/>
        </pc:sldMkLst>
        <pc:spChg chg="mod">
          <ac:chgData name="Thanh Nguyen" userId="45b7d6bf-c1e9-4187-b4bb-e1f97609d52a" providerId="ADAL" clId="{CE2814C5-6A97-489C-A0C6-6E32BE3A79B9}" dt="2023-12-07T04:55:33.704" v="2408" actId="113"/>
          <ac:spMkLst>
            <pc:docMk/>
            <pc:sldMk cId="920809002" sldId="284"/>
            <ac:spMk id="9" creationId="{BA8C418D-B760-822C-8797-0C90CAA07ED4}"/>
          </ac:spMkLst>
        </pc:spChg>
      </pc:sldChg>
      <pc:sldChg chg="addSp delSp modSp add mod ord modTransition modNotesTx">
        <pc:chgData name="Thanh Nguyen" userId="45b7d6bf-c1e9-4187-b4bb-e1f97609d52a" providerId="ADAL" clId="{CE2814C5-6A97-489C-A0C6-6E32BE3A79B9}" dt="2023-12-07T04:16:20.456" v="1951"/>
        <pc:sldMkLst>
          <pc:docMk/>
          <pc:sldMk cId="827167251" sldId="285"/>
        </pc:sldMkLst>
        <pc:picChg chg="add mod">
          <ac:chgData name="Thanh Nguyen" userId="45b7d6bf-c1e9-4187-b4bb-e1f97609d52a" providerId="ADAL" clId="{CE2814C5-6A97-489C-A0C6-6E32BE3A79B9}" dt="2023-12-07T02:16:35.508" v="1240" actId="1076"/>
          <ac:picMkLst>
            <pc:docMk/>
            <pc:sldMk cId="827167251" sldId="285"/>
            <ac:picMk id="3" creationId="{38BEA5F2-0C88-26E9-3B22-5E594776BC6F}"/>
          </ac:picMkLst>
        </pc:picChg>
        <pc:picChg chg="add mod">
          <ac:chgData name="Thanh Nguyen" userId="45b7d6bf-c1e9-4187-b4bb-e1f97609d52a" providerId="ADAL" clId="{CE2814C5-6A97-489C-A0C6-6E32BE3A79B9}" dt="2023-12-07T02:16:44.823" v="1244" actId="1076"/>
          <ac:picMkLst>
            <pc:docMk/>
            <pc:sldMk cId="827167251" sldId="285"/>
            <ac:picMk id="5" creationId="{F948F870-91F0-8253-F0DE-10C33A461CC4}"/>
          </ac:picMkLst>
        </pc:picChg>
        <pc:picChg chg="del">
          <ac:chgData name="Thanh Nguyen" userId="45b7d6bf-c1e9-4187-b4bb-e1f97609d52a" providerId="ADAL" clId="{CE2814C5-6A97-489C-A0C6-6E32BE3A79B9}" dt="2023-12-07T02:14:57.542" v="1217" actId="478"/>
          <ac:picMkLst>
            <pc:docMk/>
            <pc:sldMk cId="827167251" sldId="285"/>
            <ac:picMk id="6" creationId="{E1AFFC06-935C-D33D-A73A-C2DB4D440584}"/>
          </ac:picMkLst>
        </pc:picChg>
        <pc:picChg chg="del">
          <ac:chgData name="Thanh Nguyen" userId="45b7d6bf-c1e9-4187-b4bb-e1f97609d52a" providerId="ADAL" clId="{CE2814C5-6A97-489C-A0C6-6E32BE3A79B9}" dt="2023-12-07T02:14:57.542" v="1217" actId="478"/>
          <ac:picMkLst>
            <pc:docMk/>
            <pc:sldMk cId="827167251" sldId="285"/>
            <ac:picMk id="8" creationId="{FFC25173-12F0-4694-DEFD-A95CDB7F81B4}"/>
          </ac:picMkLst>
        </pc:picChg>
      </pc:sldChg>
      <pc:sldChg chg="addSp delSp modSp add mod ord modTransition modNotesTx">
        <pc:chgData name="Thanh Nguyen" userId="45b7d6bf-c1e9-4187-b4bb-e1f97609d52a" providerId="ADAL" clId="{CE2814C5-6A97-489C-A0C6-6E32BE3A79B9}" dt="2023-12-07T04:16:18.151" v="1950"/>
        <pc:sldMkLst>
          <pc:docMk/>
          <pc:sldMk cId="982588855" sldId="286"/>
        </pc:sldMkLst>
        <pc:picChg chg="del">
          <ac:chgData name="Thanh Nguyen" userId="45b7d6bf-c1e9-4187-b4bb-e1f97609d52a" providerId="ADAL" clId="{CE2814C5-6A97-489C-A0C6-6E32BE3A79B9}" dt="2023-12-07T02:20:06.610" v="1308" actId="478"/>
          <ac:picMkLst>
            <pc:docMk/>
            <pc:sldMk cId="982588855" sldId="286"/>
            <ac:picMk id="3" creationId="{38BEA5F2-0C88-26E9-3B22-5E594776BC6F}"/>
          </ac:picMkLst>
        </pc:picChg>
        <pc:picChg chg="add mod">
          <ac:chgData name="Thanh Nguyen" userId="45b7d6bf-c1e9-4187-b4bb-e1f97609d52a" providerId="ADAL" clId="{CE2814C5-6A97-489C-A0C6-6E32BE3A79B9}" dt="2023-12-07T02:20:40.290" v="1326" actId="1076"/>
          <ac:picMkLst>
            <pc:docMk/>
            <pc:sldMk cId="982588855" sldId="286"/>
            <ac:picMk id="4" creationId="{395DF38B-AD7F-886F-62E8-0699AAE219A3}"/>
          </ac:picMkLst>
        </pc:picChg>
        <pc:picChg chg="del">
          <ac:chgData name="Thanh Nguyen" userId="45b7d6bf-c1e9-4187-b4bb-e1f97609d52a" providerId="ADAL" clId="{CE2814C5-6A97-489C-A0C6-6E32BE3A79B9}" dt="2023-12-07T02:20:11.194" v="1309" actId="478"/>
          <ac:picMkLst>
            <pc:docMk/>
            <pc:sldMk cId="982588855" sldId="286"/>
            <ac:picMk id="5" creationId="{F948F870-91F0-8253-F0DE-10C33A461CC4}"/>
          </ac:picMkLst>
        </pc:picChg>
        <pc:picChg chg="add mod">
          <ac:chgData name="Thanh Nguyen" userId="45b7d6bf-c1e9-4187-b4bb-e1f97609d52a" providerId="ADAL" clId="{CE2814C5-6A97-489C-A0C6-6E32BE3A79B9}" dt="2023-12-07T02:20:47.163" v="1328" actId="1076"/>
          <ac:picMkLst>
            <pc:docMk/>
            <pc:sldMk cId="982588855" sldId="286"/>
            <ac:picMk id="7" creationId="{34868E88-22E0-10D6-4644-264F5C07A2EE}"/>
          </ac:picMkLst>
        </pc:picChg>
      </pc:sldChg>
      <pc:sldChg chg="modSp add mod ord modTransition modNotesTx">
        <pc:chgData name="Thanh Nguyen" userId="45b7d6bf-c1e9-4187-b4bb-e1f97609d52a" providerId="ADAL" clId="{CE2814C5-6A97-489C-A0C6-6E32BE3A79B9}" dt="2023-12-07T04:16:23.605" v="1952"/>
        <pc:sldMkLst>
          <pc:docMk/>
          <pc:sldMk cId="2713436277" sldId="287"/>
        </pc:sldMkLst>
        <pc:spChg chg="mod">
          <ac:chgData name="Thanh Nguyen" userId="45b7d6bf-c1e9-4187-b4bb-e1f97609d52a" providerId="ADAL" clId="{CE2814C5-6A97-489C-A0C6-6E32BE3A79B9}" dt="2023-12-07T02:50:44.662" v="1697" actId="1076"/>
          <ac:spMkLst>
            <pc:docMk/>
            <pc:sldMk cId="2713436277" sldId="287"/>
            <ac:spMk id="2" creationId="{B1D5C34E-8421-9602-934E-4CE6ADEA36EC}"/>
          </ac:spMkLst>
        </pc:spChg>
      </pc:sldChg>
      <pc:sldChg chg="modSp add del mod ord modAnim modNotesTx">
        <pc:chgData name="Thanh Nguyen" userId="45b7d6bf-c1e9-4187-b4bb-e1f97609d52a" providerId="ADAL" clId="{CE2814C5-6A97-489C-A0C6-6E32BE3A79B9}" dt="2023-12-07T02:54:01.032" v="1760" actId="47"/>
        <pc:sldMkLst>
          <pc:docMk/>
          <pc:sldMk cId="305656153" sldId="288"/>
        </pc:sldMkLst>
        <pc:spChg chg="mod">
          <ac:chgData name="Thanh Nguyen" userId="45b7d6bf-c1e9-4187-b4bb-e1f97609d52a" providerId="ADAL" clId="{CE2814C5-6A97-489C-A0C6-6E32BE3A79B9}" dt="2023-12-07T02:48:13.111" v="1623" actId="20577"/>
          <ac:spMkLst>
            <pc:docMk/>
            <pc:sldMk cId="305656153" sldId="288"/>
            <ac:spMk id="9" creationId="{BA8C418D-B760-822C-8797-0C90CAA07ED4}"/>
          </ac:spMkLst>
        </pc:spChg>
      </pc:sldChg>
      <pc:sldChg chg="addSp delSp modSp add mod modTransition modAnim modNotesTx">
        <pc:chgData name="Thanh Nguyen" userId="45b7d6bf-c1e9-4187-b4bb-e1f97609d52a" providerId="ADAL" clId="{CE2814C5-6A97-489C-A0C6-6E32BE3A79B9}" dt="2023-12-07T04:16:25.879" v="1953"/>
        <pc:sldMkLst>
          <pc:docMk/>
          <pc:sldMk cId="352416073" sldId="288"/>
        </pc:sldMkLst>
        <pc:spChg chg="del">
          <ac:chgData name="Thanh Nguyen" userId="45b7d6bf-c1e9-4187-b4bb-e1f97609d52a" providerId="ADAL" clId="{CE2814C5-6A97-489C-A0C6-6E32BE3A79B9}" dt="2023-12-07T04:02:32.449" v="1762" actId="478"/>
          <ac:spMkLst>
            <pc:docMk/>
            <pc:sldMk cId="352416073" sldId="288"/>
            <ac:spMk id="2" creationId="{B1D5C34E-8421-9602-934E-4CE6ADEA36EC}"/>
          </ac:spMkLst>
        </pc:spChg>
        <pc:spChg chg="add del mod">
          <ac:chgData name="Thanh Nguyen" userId="45b7d6bf-c1e9-4187-b4bb-e1f97609d52a" providerId="ADAL" clId="{CE2814C5-6A97-489C-A0C6-6E32BE3A79B9}" dt="2023-12-07T04:02:34.986" v="1763" actId="478"/>
          <ac:spMkLst>
            <pc:docMk/>
            <pc:sldMk cId="352416073" sldId="288"/>
            <ac:spMk id="4" creationId="{FAF760C3-C666-92E7-FD8F-304AECC59335}"/>
          </ac:spMkLst>
        </pc:spChg>
        <pc:spChg chg="add mod">
          <ac:chgData name="Thanh Nguyen" userId="45b7d6bf-c1e9-4187-b4bb-e1f97609d52a" providerId="ADAL" clId="{CE2814C5-6A97-489C-A0C6-6E32BE3A79B9}" dt="2023-12-07T04:07:37.049" v="1919" actId="1076"/>
          <ac:spMkLst>
            <pc:docMk/>
            <pc:sldMk cId="352416073" sldId="288"/>
            <ac:spMk id="5" creationId="{3611AA88-8E50-6AE5-FDFE-5D3E8AE16251}"/>
          </ac:spMkLst>
        </pc:spChg>
        <pc:spChg chg="add mod">
          <ac:chgData name="Thanh Nguyen" userId="45b7d6bf-c1e9-4187-b4bb-e1f97609d52a" providerId="ADAL" clId="{CE2814C5-6A97-489C-A0C6-6E32BE3A79B9}" dt="2023-12-07T04:07:32.774" v="1918" actId="1076"/>
          <ac:spMkLst>
            <pc:docMk/>
            <pc:sldMk cId="352416073" sldId="288"/>
            <ac:spMk id="6" creationId="{ACA825A3-3904-68D2-FBD6-DD82C997B9CB}"/>
          </ac:spMkLst>
        </pc:spChg>
      </pc:sldChg>
    </pc:docChg>
  </pc:docChgLst>
  <pc:docChgLst>
    <pc:chgData name="Thanh Nguyen" userId="45b7d6bf-c1e9-4187-b4bb-e1f97609d52a" providerId="ADAL" clId="{0CFFA85B-0A3E-4685-ABFF-3385209F770C}"/>
    <pc:docChg chg="undo custSel addSld delSld modSld sldOrd">
      <pc:chgData name="Thanh Nguyen" userId="45b7d6bf-c1e9-4187-b4bb-e1f97609d52a" providerId="ADAL" clId="{0CFFA85B-0A3E-4685-ABFF-3385209F770C}" dt="2023-11-27T20:41:19.052" v="3832" actId="20577"/>
      <pc:docMkLst>
        <pc:docMk/>
      </pc:docMkLst>
      <pc:sldChg chg="modSp mod modTransition">
        <pc:chgData name="Thanh Nguyen" userId="45b7d6bf-c1e9-4187-b4bb-e1f97609d52a" providerId="ADAL" clId="{0CFFA85B-0A3E-4685-ABFF-3385209F770C}" dt="2023-11-22T02:30:16.168" v="3372" actId="2711"/>
        <pc:sldMkLst>
          <pc:docMk/>
          <pc:sldMk cId="1154430529" sldId="256"/>
        </pc:sldMkLst>
        <pc:spChg chg="mod">
          <ac:chgData name="Thanh Nguyen" userId="45b7d6bf-c1e9-4187-b4bb-e1f97609d52a" providerId="ADAL" clId="{0CFFA85B-0A3E-4685-ABFF-3385209F770C}" dt="2023-11-22T02:30:07.936" v="3371" actId="2711"/>
          <ac:spMkLst>
            <pc:docMk/>
            <pc:sldMk cId="1154430529" sldId="256"/>
            <ac:spMk id="2" creationId="{B1D5C34E-8421-9602-934E-4CE6ADEA36EC}"/>
          </ac:spMkLst>
        </pc:spChg>
        <pc:spChg chg="mod">
          <ac:chgData name="Thanh Nguyen" userId="45b7d6bf-c1e9-4187-b4bb-e1f97609d52a" providerId="ADAL" clId="{0CFFA85B-0A3E-4685-ABFF-3385209F770C}" dt="2023-11-22T02:30:16.168" v="3372" actId="2711"/>
          <ac:spMkLst>
            <pc:docMk/>
            <pc:sldMk cId="1154430529" sldId="256"/>
            <ac:spMk id="3" creationId="{B5609080-9259-2E97-DF2A-7C5D65657B1E}"/>
          </ac:spMkLst>
        </pc:spChg>
      </pc:sldChg>
      <pc:sldChg chg="modSp mod ord modTransition modAnim modNotesTx">
        <pc:chgData name="Thanh Nguyen" userId="45b7d6bf-c1e9-4187-b4bb-e1f97609d52a" providerId="ADAL" clId="{0CFFA85B-0A3E-4685-ABFF-3385209F770C}" dt="2023-11-27T18:28:17.950" v="3808" actId="20577"/>
        <pc:sldMkLst>
          <pc:docMk/>
          <pc:sldMk cId="2893960457" sldId="257"/>
        </pc:sldMkLst>
        <pc:spChg chg="mod">
          <ac:chgData name="Thanh Nguyen" userId="45b7d6bf-c1e9-4187-b4bb-e1f97609d52a" providerId="ADAL" clId="{0CFFA85B-0A3E-4685-ABFF-3385209F770C}" dt="2023-11-27T18:28:17.950" v="3808" actId="20577"/>
          <ac:spMkLst>
            <pc:docMk/>
            <pc:sldMk cId="2893960457" sldId="257"/>
            <ac:spMk id="2" creationId="{BF2F8AEC-DC76-74D3-FCB1-6782D32F3DBE}"/>
          </ac:spMkLst>
        </pc:spChg>
        <pc:spChg chg="mod">
          <ac:chgData name="Thanh Nguyen" userId="45b7d6bf-c1e9-4187-b4bb-e1f97609d52a" providerId="ADAL" clId="{0CFFA85B-0A3E-4685-ABFF-3385209F770C}" dt="2023-11-22T01:43:13.921" v="2846" actId="1076"/>
          <ac:spMkLst>
            <pc:docMk/>
            <pc:sldMk cId="2893960457" sldId="257"/>
            <ac:spMk id="3" creationId="{8D6791B9-F2E9-54BC-B643-1EDEA9226815}"/>
          </ac:spMkLst>
        </pc:spChg>
      </pc:sldChg>
      <pc:sldChg chg="new del">
        <pc:chgData name="Thanh Nguyen" userId="45b7d6bf-c1e9-4187-b4bb-e1f97609d52a" providerId="ADAL" clId="{0CFFA85B-0A3E-4685-ABFF-3385209F770C}" dt="2023-11-21T19:13:31.927" v="168" actId="47"/>
        <pc:sldMkLst>
          <pc:docMk/>
          <pc:sldMk cId="909141383" sldId="258"/>
        </pc:sldMkLst>
      </pc:sldChg>
      <pc:sldChg chg="new del">
        <pc:chgData name="Thanh Nguyen" userId="45b7d6bf-c1e9-4187-b4bb-e1f97609d52a" providerId="ADAL" clId="{0CFFA85B-0A3E-4685-ABFF-3385209F770C}" dt="2023-11-21T19:13:23.695" v="166" actId="47"/>
        <pc:sldMkLst>
          <pc:docMk/>
          <pc:sldMk cId="1881321349" sldId="258"/>
        </pc:sldMkLst>
      </pc:sldChg>
      <pc:sldChg chg="modSp add mod ord modTransition modAnim modNotesTx">
        <pc:chgData name="Thanh Nguyen" userId="45b7d6bf-c1e9-4187-b4bb-e1f97609d52a" providerId="ADAL" clId="{0CFFA85B-0A3E-4685-ABFF-3385209F770C}" dt="2023-11-27T18:25:58.334" v="3797"/>
        <pc:sldMkLst>
          <pc:docMk/>
          <pc:sldMk cId="3903080001" sldId="258"/>
        </pc:sldMkLst>
        <pc:spChg chg="mod">
          <ac:chgData name="Thanh Nguyen" userId="45b7d6bf-c1e9-4187-b4bb-e1f97609d52a" providerId="ADAL" clId="{0CFFA85B-0A3E-4685-ABFF-3385209F770C}" dt="2023-11-21T19:13:58.943" v="210" actId="20577"/>
          <ac:spMkLst>
            <pc:docMk/>
            <pc:sldMk cId="3903080001" sldId="258"/>
            <ac:spMk id="2" creationId="{BF2F8AEC-DC76-74D3-FCB1-6782D32F3DBE}"/>
          </ac:spMkLst>
        </pc:spChg>
        <pc:spChg chg="mod">
          <ac:chgData name="Thanh Nguyen" userId="45b7d6bf-c1e9-4187-b4bb-e1f97609d52a" providerId="ADAL" clId="{0CFFA85B-0A3E-4685-ABFF-3385209F770C}" dt="2023-11-22T01:43:28.558" v="2850" actId="1076"/>
          <ac:spMkLst>
            <pc:docMk/>
            <pc:sldMk cId="3903080001" sldId="258"/>
            <ac:spMk id="3" creationId="{8D6791B9-F2E9-54BC-B643-1EDEA9226815}"/>
          </ac:spMkLst>
        </pc:spChg>
      </pc:sldChg>
      <pc:sldChg chg="modSp add mod ord modTransition modAnim modNotesTx">
        <pc:chgData name="Thanh Nguyen" userId="45b7d6bf-c1e9-4187-b4bb-e1f97609d52a" providerId="ADAL" clId="{0CFFA85B-0A3E-4685-ABFF-3385209F770C}" dt="2023-11-27T20:28:37.586" v="3814"/>
        <pc:sldMkLst>
          <pc:docMk/>
          <pc:sldMk cId="3579925567" sldId="259"/>
        </pc:sldMkLst>
        <pc:spChg chg="mod">
          <ac:chgData name="Thanh Nguyen" userId="45b7d6bf-c1e9-4187-b4bb-e1f97609d52a" providerId="ADAL" clId="{0CFFA85B-0A3E-4685-ABFF-3385209F770C}" dt="2023-11-21T19:32:52.119" v="628" actId="1076"/>
          <ac:spMkLst>
            <pc:docMk/>
            <pc:sldMk cId="3579925567" sldId="259"/>
            <ac:spMk id="2" creationId="{BF2F8AEC-DC76-74D3-FCB1-6782D32F3DBE}"/>
          </ac:spMkLst>
        </pc:spChg>
        <pc:spChg chg="mod">
          <ac:chgData name="Thanh Nguyen" userId="45b7d6bf-c1e9-4187-b4bb-e1f97609d52a" providerId="ADAL" clId="{0CFFA85B-0A3E-4685-ABFF-3385209F770C}" dt="2023-11-22T01:54:20.569" v="2952" actId="179"/>
          <ac:spMkLst>
            <pc:docMk/>
            <pc:sldMk cId="3579925567" sldId="259"/>
            <ac:spMk id="3" creationId="{8D6791B9-F2E9-54BC-B643-1EDEA9226815}"/>
          </ac:spMkLst>
        </pc:spChg>
      </pc:sldChg>
      <pc:sldChg chg="addSp modSp add mod modTransition modAnim modNotesTx">
        <pc:chgData name="Thanh Nguyen" userId="45b7d6bf-c1e9-4187-b4bb-e1f97609d52a" providerId="ADAL" clId="{0CFFA85B-0A3E-4685-ABFF-3385209F770C}" dt="2023-11-22T02:24:23.858" v="3265" actId="113"/>
        <pc:sldMkLst>
          <pc:docMk/>
          <pc:sldMk cId="2647077879" sldId="260"/>
        </pc:sldMkLst>
        <pc:spChg chg="mod">
          <ac:chgData name="Thanh Nguyen" userId="45b7d6bf-c1e9-4187-b4bb-e1f97609d52a" providerId="ADAL" clId="{0CFFA85B-0A3E-4685-ABFF-3385209F770C}" dt="2023-11-21T22:07:46.702" v="1026" actId="1076"/>
          <ac:spMkLst>
            <pc:docMk/>
            <pc:sldMk cId="2647077879" sldId="260"/>
            <ac:spMk id="2" creationId="{BF2F8AEC-DC76-74D3-FCB1-6782D32F3DBE}"/>
          </ac:spMkLst>
        </pc:spChg>
        <pc:spChg chg="mod">
          <ac:chgData name="Thanh Nguyen" userId="45b7d6bf-c1e9-4187-b4bb-e1f97609d52a" providerId="ADAL" clId="{0CFFA85B-0A3E-4685-ABFF-3385209F770C}" dt="2023-11-22T02:24:16.579" v="3263" actId="113"/>
          <ac:spMkLst>
            <pc:docMk/>
            <pc:sldMk cId="2647077879" sldId="260"/>
            <ac:spMk id="3" creationId="{8D6791B9-F2E9-54BC-B643-1EDEA9226815}"/>
          </ac:spMkLst>
        </pc:spChg>
        <pc:spChg chg="add mod">
          <ac:chgData name="Thanh Nguyen" userId="45b7d6bf-c1e9-4187-b4bb-e1f97609d52a" providerId="ADAL" clId="{0CFFA85B-0A3E-4685-ABFF-3385209F770C}" dt="2023-11-22T02:24:23.858" v="3265" actId="113"/>
          <ac:spMkLst>
            <pc:docMk/>
            <pc:sldMk cId="2647077879" sldId="260"/>
            <ac:spMk id="4" creationId="{4A25BF3F-2067-F085-717A-9F2503653A88}"/>
          </ac:spMkLst>
        </pc:spChg>
      </pc:sldChg>
      <pc:sldChg chg="addSp delSp modSp add mod ord modTransition modAnim modNotesTx">
        <pc:chgData name="Thanh Nguyen" userId="45b7d6bf-c1e9-4187-b4bb-e1f97609d52a" providerId="ADAL" clId="{0CFFA85B-0A3E-4685-ABFF-3385209F770C}" dt="2023-11-22T01:53:45.199" v="2939" actId="1076"/>
        <pc:sldMkLst>
          <pc:docMk/>
          <pc:sldMk cId="1995980736" sldId="261"/>
        </pc:sldMkLst>
        <pc:spChg chg="mod">
          <ac:chgData name="Thanh Nguyen" userId="45b7d6bf-c1e9-4187-b4bb-e1f97609d52a" providerId="ADAL" clId="{0CFFA85B-0A3E-4685-ABFF-3385209F770C}" dt="2023-11-21T22:18:45.910" v="1677" actId="20577"/>
          <ac:spMkLst>
            <pc:docMk/>
            <pc:sldMk cId="1995980736" sldId="261"/>
            <ac:spMk id="2" creationId="{BF2F8AEC-DC76-74D3-FCB1-6782D32F3DBE}"/>
          </ac:spMkLst>
        </pc:spChg>
        <pc:spChg chg="mod">
          <ac:chgData name="Thanh Nguyen" userId="45b7d6bf-c1e9-4187-b4bb-e1f97609d52a" providerId="ADAL" clId="{0CFFA85B-0A3E-4685-ABFF-3385209F770C}" dt="2023-11-21T23:56:00.507" v="1743"/>
          <ac:spMkLst>
            <pc:docMk/>
            <pc:sldMk cId="1995980736" sldId="261"/>
            <ac:spMk id="3" creationId="{8D6791B9-F2E9-54BC-B643-1EDEA9226815}"/>
          </ac:spMkLst>
        </pc:spChg>
        <pc:spChg chg="add mod">
          <ac:chgData name="Thanh Nguyen" userId="45b7d6bf-c1e9-4187-b4bb-e1f97609d52a" providerId="ADAL" clId="{0CFFA85B-0A3E-4685-ABFF-3385209F770C}" dt="2023-11-22T01:53:45.199" v="2939" actId="1076"/>
          <ac:spMkLst>
            <pc:docMk/>
            <pc:sldMk cId="1995980736" sldId="261"/>
            <ac:spMk id="4" creationId="{5F917A04-C399-A8B1-EFFE-4BC3BF551C83}"/>
          </ac:spMkLst>
        </pc:spChg>
        <pc:spChg chg="add del">
          <ac:chgData name="Thanh Nguyen" userId="45b7d6bf-c1e9-4187-b4bb-e1f97609d52a" providerId="ADAL" clId="{0CFFA85B-0A3E-4685-ABFF-3385209F770C}" dt="2023-11-21T23:56:32.910" v="1748" actId="22"/>
          <ac:spMkLst>
            <pc:docMk/>
            <pc:sldMk cId="1995980736" sldId="261"/>
            <ac:spMk id="6" creationId="{A70121D9-8EA3-FAFE-212B-00F05EAD4DF0}"/>
          </ac:spMkLst>
        </pc:spChg>
      </pc:sldChg>
      <pc:sldChg chg="addSp delSp modSp add mod modTransition modNotesTx">
        <pc:chgData name="Thanh Nguyen" userId="45b7d6bf-c1e9-4187-b4bb-e1f97609d52a" providerId="ADAL" clId="{0CFFA85B-0A3E-4685-ABFF-3385209F770C}" dt="2023-11-22T17:58:10.001" v="3677" actId="20577"/>
        <pc:sldMkLst>
          <pc:docMk/>
          <pc:sldMk cId="2597865504" sldId="262"/>
        </pc:sldMkLst>
        <pc:spChg chg="mod">
          <ac:chgData name="Thanh Nguyen" userId="45b7d6bf-c1e9-4187-b4bb-e1f97609d52a" providerId="ADAL" clId="{0CFFA85B-0A3E-4685-ABFF-3385209F770C}" dt="2023-11-22T02:29:32.158" v="3364" actId="2711"/>
          <ac:spMkLst>
            <pc:docMk/>
            <pc:sldMk cId="2597865504" sldId="262"/>
            <ac:spMk id="2" creationId="{B1D5C34E-8421-9602-934E-4CE6ADEA36EC}"/>
          </ac:spMkLst>
        </pc:spChg>
        <pc:spChg chg="del">
          <ac:chgData name="Thanh Nguyen" userId="45b7d6bf-c1e9-4187-b4bb-e1f97609d52a" providerId="ADAL" clId="{0CFFA85B-0A3E-4685-ABFF-3385209F770C}" dt="2023-11-22T00:10:46.036" v="2066" actId="478"/>
          <ac:spMkLst>
            <pc:docMk/>
            <pc:sldMk cId="2597865504" sldId="262"/>
            <ac:spMk id="3" creationId="{B5609080-9259-2E97-DF2A-7C5D65657B1E}"/>
          </ac:spMkLst>
        </pc:spChg>
        <pc:spChg chg="add del mod">
          <ac:chgData name="Thanh Nguyen" userId="45b7d6bf-c1e9-4187-b4bb-e1f97609d52a" providerId="ADAL" clId="{0CFFA85B-0A3E-4685-ABFF-3385209F770C}" dt="2023-11-22T00:10:49.405" v="2067" actId="478"/>
          <ac:spMkLst>
            <pc:docMk/>
            <pc:sldMk cId="2597865504" sldId="262"/>
            <ac:spMk id="5" creationId="{B330D810-B31D-E086-F6F5-46B578CD74C8}"/>
          </ac:spMkLst>
        </pc:spChg>
      </pc:sldChg>
      <pc:sldChg chg="delSp add del setBg delDesignElem modNotesTx">
        <pc:chgData name="Thanh Nguyen" userId="45b7d6bf-c1e9-4187-b4bb-e1f97609d52a" providerId="ADAL" clId="{0CFFA85B-0A3E-4685-ABFF-3385209F770C}" dt="2023-11-22T00:18:42.408" v="2221" actId="47"/>
        <pc:sldMkLst>
          <pc:docMk/>
          <pc:sldMk cId="23887540" sldId="263"/>
        </pc:sldMkLst>
        <pc:spChg chg="del">
          <ac:chgData name="Thanh Nguyen" userId="45b7d6bf-c1e9-4187-b4bb-e1f97609d52a" providerId="ADAL" clId="{0CFFA85B-0A3E-4685-ABFF-3385209F770C}" dt="2023-11-22T00:18:23.191" v="2217"/>
          <ac:spMkLst>
            <pc:docMk/>
            <pc:sldMk cId="23887540" sldId="263"/>
            <ac:spMk id="14" creationId="{EEBFA4C8-C301-60A7-C96E-E85360F5DFB4}"/>
          </ac:spMkLst>
        </pc:spChg>
      </pc:sldChg>
      <pc:sldChg chg="delSp add del setBg delDesignElem modNotesTx">
        <pc:chgData name="Thanh Nguyen" userId="45b7d6bf-c1e9-4187-b4bb-e1f97609d52a" providerId="ADAL" clId="{0CFFA85B-0A3E-4685-ABFF-3385209F770C}" dt="2023-11-22T00:18:53.449" v="2225" actId="2696"/>
        <pc:sldMkLst>
          <pc:docMk/>
          <pc:sldMk cId="3255963882" sldId="263"/>
        </pc:sldMkLst>
        <pc:spChg chg="del">
          <ac:chgData name="Thanh Nguyen" userId="45b7d6bf-c1e9-4187-b4bb-e1f97609d52a" providerId="ADAL" clId="{0CFFA85B-0A3E-4685-ABFF-3385209F770C}" dt="2023-11-22T00:18:45.755" v="2223"/>
          <ac:spMkLst>
            <pc:docMk/>
            <pc:sldMk cId="3255963882" sldId="263"/>
            <ac:spMk id="14" creationId="{EEBFA4C8-C301-60A7-C96E-E85360F5DFB4}"/>
          </ac:spMkLst>
        </pc:spChg>
      </pc:sldChg>
      <pc:sldChg chg="addSp modSp add mod ord modAnim modNotesTx">
        <pc:chgData name="Thanh Nguyen" userId="45b7d6bf-c1e9-4187-b4bb-e1f97609d52a" providerId="ADAL" clId="{0CFFA85B-0A3E-4685-ABFF-3385209F770C}" dt="2023-11-22T18:04:30.151" v="3701"/>
        <pc:sldMkLst>
          <pc:docMk/>
          <pc:sldMk cId="3490045588" sldId="263"/>
        </pc:sldMkLst>
        <pc:spChg chg="mod">
          <ac:chgData name="Thanh Nguyen" userId="45b7d6bf-c1e9-4187-b4bb-e1f97609d52a" providerId="ADAL" clId="{0CFFA85B-0A3E-4685-ABFF-3385209F770C}" dt="2023-11-22T00:19:52.124" v="2256" actId="5793"/>
          <ac:spMkLst>
            <pc:docMk/>
            <pc:sldMk cId="3490045588" sldId="263"/>
            <ac:spMk id="2" creationId="{BF2F8AEC-DC76-74D3-FCB1-6782D32F3DBE}"/>
          </ac:spMkLst>
        </pc:spChg>
        <pc:spChg chg="mod">
          <ac:chgData name="Thanh Nguyen" userId="45b7d6bf-c1e9-4187-b4bb-e1f97609d52a" providerId="ADAL" clId="{0CFFA85B-0A3E-4685-ABFF-3385209F770C}" dt="2023-11-22T01:33:25.742" v="2803" actId="179"/>
          <ac:spMkLst>
            <pc:docMk/>
            <pc:sldMk cId="3490045588" sldId="263"/>
            <ac:spMk id="3" creationId="{8D6791B9-F2E9-54BC-B643-1EDEA9226815}"/>
          </ac:spMkLst>
        </pc:spChg>
        <pc:spChg chg="add mod">
          <ac:chgData name="Thanh Nguyen" userId="45b7d6bf-c1e9-4187-b4bb-e1f97609d52a" providerId="ADAL" clId="{0CFFA85B-0A3E-4685-ABFF-3385209F770C}" dt="2023-11-22T01:33:34.148" v="2805" actId="14100"/>
          <ac:spMkLst>
            <pc:docMk/>
            <pc:sldMk cId="3490045588" sldId="263"/>
            <ac:spMk id="4" creationId="{F340FB2C-84D0-22A0-3BBA-77D1111326E6}"/>
          </ac:spMkLst>
        </pc:spChg>
        <pc:spChg chg="add mod">
          <ac:chgData name="Thanh Nguyen" userId="45b7d6bf-c1e9-4187-b4bb-e1f97609d52a" providerId="ADAL" clId="{0CFFA85B-0A3E-4685-ABFF-3385209F770C}" dt="2023-11-22T01:33:42.223" v="2808" actId="14100"/>
          <ac:spMkLst>
            <pc:docMk/>
            <pc:sldMk cId="3490045588" sldId="263"/>
            <ac:spMk id="5" creationId="{EB6E95AF-D552-E4E8-3BF1-E660EB90672D}"/>
          </ac:spMkLst>
        </pc:spChg>
      </pc:sldChg>
      <pc:sldChg chg="modSp add mod ord modTransition modNotesTx">
        <pc:chgData name="Thanh Nguyen" userId="45b7d6bf-c1e9-4187-b4bb-e1f97609d52a" providerId="ADAL" clId="{0CFFA85B-0A3E-4685-ABFF-3385209F770C}" dt="2023-11-22T02:29:49.367" v="3368" actId="1076"/>
        <pc:sldMkLst>
          <pc:docMk/>
          <pc:sldMk cId="541479268" sldId="264"/>
        </pc:sldMkLst>
        <pc:spChg chg="mod">
          <ac:chgData name="Thanh Nguyen" userId="45b7d6bf-c1e9-4187-b4bb-e1f97609d52a" providerId="ADAL" clId="{0CFFA85B-0A3E-4685-ABFF-3385209F770C}" dt="2023-11-22T02:29:49.367" v="3368" actId="1076"/>
          <ac:spMkLst>
            <pc:docMk/>
            <pc:sldMk cId="541479268" sldId="264"/>
            <ac:spMk id="2" creationId="{B1D5C34E-8421-9602-934E-4CE6ADEA36EC}"/>
          </ac:spMkLst>
        </pc:spChg>
      </pc:sldChg>
      <pc:sldChg chg="modSp add mod modNotesTx">
        <pc:chgData name="Thanh Nguyen" userId="45b7d6bf-c1e9-4187-b4bb-e1f97609d52a" providerId="ADAL" clId="{0CFFA85B-0A3E-4685-ABFF-3385209F770C}" dt="2023-11-22T02:29:53.515" v="3369" actId="2711"/>
        <pc:sldMkLst>
          <pc:docMk/>
          <pc:sldMk cId="1259362337" sldId="265"/>
        </pc:sldMkLst>
        <pc:spChg chg="mod">
          <ac:chgData name="Thanh Nguyen" userId="45b7d6bf-c1e9-4187-b4bb-e1f97609d52a" providerId="ADAL" clId="{0CFFA85B-0A3E-4685-ABFF-3385209F770C}" dt="2023-11-22T02:29:53.515" v="3369" actId="2711"/>
          <ac:spMkLst>
            <pc:docMk/>
            <pc:sldMk cId="1259362337" sldId="265"/>
            <ac:spMk id="2" creationId="{B1D5C34E-8421-9602-934E-4CE6ADEA36EC}"/>
          </ac:spMkLst>
        </pc:spChg>
      </pc:sldChg>
      <pc:sldChg chg="modSp add mod modNotesTx">
        <pc:chgData name="Thanh Nguyen" userId="45b7d6bf-c1e9-4187-b4bb-e1f97609d52a" providerId="ADAL" clId="{0CFFA85B-0A3E-4685-ABFF-3385209F770C}" dt="2023-11-27T17:42:11.847" v="3743" actId="20577"/>
        <pc:sldMkLst>
          <pc:docMk/>
          <pc:sldMk cId="3593063136" sldId="266"/>
        </pc:sldMkLst>
        <pc:spChg chg="mod">
          <ac:chgData name="Thanh Nguyen" userId="45b7d6bf-c1e9-4187-b4bb-e1f97609d52a" providerId="ADAL" clId="{0CFFA85B-0A3E-4685-ABFF-3385209F770C}" dt="2023-11-27T17:41:27.842" v="3728" actId="20577"/>
          <ac:spMkLst>
            <pc:docMk/>
            <pc:sldMk cId="3593063136" sldId="266"/>
            <ac:spMk id="2" creationId="{B1D5C34E-8421-9602-934E-4CE6ADEA36EC}"/>
          </ac:spMkLst>
        </pc:spChg>
      </pc:sldChg>
      <pc:sldChg chg="modSp add del mod ord modNotesTx">
        <pc:chgData name="Thanh Nguyen" userId="45b7d6bf-c1e9-4187-b4bb-e1f97609d52a" providerId="ADAL" clId="{0CFFA85B-0A3E-4685-ABFF-3385209F770C}" dt="2023-11-22T02:43:57.373" v="3479" actId="47"/>
        <pc:sldMkLst>
          <pc:docMk/>
          <pc:sldMk cId="2361868914" sldId="267"/>
        </pc:sldMkLst>
        <pc:spChg chg="mod">
          <ac:chgData name="Thanh Nguyen" userId="45b7d6bf-c1e9-4187-b4bb-e1f97609d52a" providerId="ADAL" clId="{0CFFA85B-0A3E-4685-ABFF-3385209F770C}" dt="2023-11-22T02:43:56.255" v="3478" actId="6549"/>
          <ac:spMkLst>
            <pc:docMk/>
            <pc:sldMk cId="2361868914" sldId="267"/>
            <ac:spMk id="2" creationId="{B1D5C34E-8421-9602-934E-4CE6ADEA36EC}"/>
          </ac:spMkLst>
        </pc:spChg>
      </pc:sldChg>
      <pc:sldChg chg="modSp add mod modNotesTx">
        <pc:chgData name="Thanh Nguyen" userId="45b7d6bf-c1e9-4187-b4bb-e1f97609d52a" providerId="ADAL" clId="{0CFFA85B-0A3E-4685-ABFF-3385209F770C}" dt="2023-11-22T02:29:57.901" v="3370" actId="2711"/>
        <pc:sldMkLst>
          <pc:docMk/>
          <pc:sldMk cId="1196530184" sldId="268"/>
        </pc:sldMkLst>
        <pc:spChg chg="mod">
          <ac:chgData name="Thanh Nguyen" userId="45b7d6bf-c1e9-4187-b4bb-e1f97609d52a" providerId="ADAL" clId="{0CFFA85B-0A3E-4685-ABFF-3385209F770C}" dt="2023-11-22T02:29:57.901" v="3370" actId="2711"/>
          <ac:spMkLst>
            <pc:docMk/>
            <pc:sldMk cId="1196530184" sldId="268"/>
            <ac:spMk id="2" creationId="{B1D5C34E-8421-9602-934E-4CE6ADEA36EC}"/>
          </ac:spMkLst>
        </pc:spChg>
      </pc:sldChg>
      <pc:sldChg chg="modSp add del mod ord modNotesTx">
        <pc:chgData name="Thanh Nguyen" userId="45b7d6bf-c1e9-4187-b4bb-e1f97609d52a" providerId="ADAL" clId="{0CFFA85B-0A3E-4685-ABFF-3385209F770C}" dt="2023-11-22T02:10:36.059" v="3128" actId="47"/>
        <pc:sldMkLst>
          <pc:docMk/>
          <pc:sldMk cId="2248586420" sldId="269"/>
        </pc:sldMkLst>
        <pc:spChg chg="mod">
          <ac:chgData name="Thanh Nguyen" userId="45b7d6bf-c1e9-4187-b4bb-e1f97609d52a" providerId="ADAL" clId="{0CFFA85B-0A3E-4685-ABFF-3385209F770C}" dt="2023-11-22T01:11:47.979" v="2711" actId="20577"/>
          <ac:spMkLst>
            <pc:docMk/>
            <pc:sldMk cId="2248586420" sldId="269"/>
            <ac:spMk id="2" creationId="{BF2F8AEC-DC76-74D3-FCB1-6782D32F3DBE}"/>
          </ac:spMkLst>
        </pc:spChg>
        <pc:spChg chg="mod">
          <ac:chgData name="Thanh Nguyen" userId="45b7d6bf-c1e9-4187-b4bb-e1f97609d52a" providerId="ADAL" clId="{0CFFA85B-0A3E-4685-ABFF-3385209F770C}" dt="2023-11-22T01:11:45.294" v="2707" actId="20577"/>
          <ac:spMkLst>
            <pc:docMk/>
            <pc:sldMk cId="2248586420" sldId="269"/>
            <ac:spMk id="3" creationId="{8D6791B9-F2E9-54BC-B643-1EDEA9226815}"/>
          </ac:spMkLst>
        </pc:spChg>
      </pc:sldChg>
      <pc:sldChg chg="addSp modSp add mod ord modAnim">
        <pc:chgData name="Thanh Nguyen" userId="45b7d6bf-c1e9-4187-b4bb-e1f97609d52a" providerId="ADAL" clId="{0CFFA85B-0A3E-4685-ABFF-3385209F770C}" dt="2023-11-22T01:53:15.454" v="2933" actId="1076"/>
        <pc:sldMkLst>
          <pc:docMk/>
          <pc:sldMk cId="187301277" sldId="270"/>
        </pc:sldMkLst>
        <pc:spChg chg="mod">
          <ac:chgData name="Thanh Nguyen" userId="45b7d6bf-c1e9-4187-b4bb-e1f97609d52a" providerId="ADAL" clId="{0CFFA85B-0A3E-4685-ABFF-3385209F770C}" dt="2023-11-22T01:30:00.830" v="2759" actId="14100"/>
          <ac:spMkLst>
            <pc:docMk/>
            <pc:sldMk cId="187301277" sldId="270"/>
            <ac:spMk id="2" creationId="{BF2F8AEC-DC76-74D3-FCB1-6782D32F3DBE}"/>
          </ac:spMkLst>
        </pc:spChg>
        <pc:spChg chg="mod">
          <ac:chgData name="Thanh Nguyen" userId="45b7d6bf-c1e9-4187-b4bb-e1f97609d52a" providerId="ADAL" clId="{0CFFA85B-0A3E-4685-ABFF-3385209F770C}" dt="2023-11-22T01:35:17.889" v="2817" actId="207"/>
          <ac:spMkLst>
            <pc:docMk/>
            <pc:sldMk cId="187301277" sldId="270"/>
            <ac:spMk id="3" creationId="{8D6791B9-F2E9-54BC-B643-1EDEA9226815}"/>
          </ac:spMkLst>
        </pc:spChg>
        <pc:spChg chg="add mod">
          <ac:chgData name="Thanh Nguyen" userId="45b7d6bf-c1e9-4187-b4bb-e1f97609d52a" providerId="ADAL" clId="{0CFFA85B-0A3E-4685-ABFF-3385209F770C}" dt="2023-11-22T01:53:15.454" v="2933" actId="1076"/>
          <ac:spMkLst>
            <pc:docMk/>
            <pc:sldMk cId="187301277" sldId="270"/>
            <ac:spMk id="4" creationId="{7D898AD7-3352-6298-647B-58DAEC9B71B9}"/>
          </ac:spMkLst>
        </pc:spChg>
      </pc:sldChg>
      <pc:sldChg chg="modSp add mod ord modAnim">
        <pc:chgData name="Thanh Nguyen" userId="45b7d6bf-c1e9-4187-b4bb-e1f97609d52a" providerId="ADAL" clId="{0CFFA85B-0A3E-4685-ABFF-3385209F770C}" dt="2023-11-22T18:02:55.403" v="3693"/>
        <pc:sldMkLst>
          <pc:docMk/>
          <pc:sldMk cId="565431748" sldId="271"/>
        </pc:sldMkLst>
        <pc:spChg chg="mod">
          <ac:chgData name="Thanh Nguyen" userId="45b7d6bf-c1e9-4187-b4bb-e1f97609d52a" providerId="ADAL" clId="{0CFFA85B-0A3E-4685-ABFF-3385209F770C}" dt="2023-11-22T02:22:10.493" v="3196" actId="1076"/>
          <ac:spMkLst>
            <pc:docMk/>
            <pc:sldMk cId="565431748" sldId="271"/>
            <ac:spMk id="2" creationId="{BF2F8AEC-DC76-74D3-FCB1-6782D32F3DBE}"/>
          </ac:spMkLst>
        </pc:spChg>
        <pc:spChg chg="mod">
          <ac:chgData name="Thanh Nguyen" userId="45b7d6bf-c1e9-4187-b4bb-e1f97609d52a" providerId="ADAL" clId="{0CFFA85B-0A3E-4685-ABFF-3385209F770C}" dt="2023-11-22T02:25:01.837" v="3272" actId="1076"/>
          <ac:spMkLst>
            <pc:docMk/>
            <pc:sldMk cId="565431748" sldId="271"/>
            <ac:spMk id="3" creationId="{8D6791B9-F2E9-54BC-B643-1EDEA9226815}"/>
          </ac:spMkLst>
        </pc:spChg>
      </pc:sldChg>
      <pc:sldChg chg="modSp add mod ord modAnim">
        <pc:chgData name="Thanh Nguyen" userId="45b7d6bf-c1e9-4187-b4bb-e1f97609d52a" providerId="ADAL" clId="{0CFFA85B-0A3E-4685-ABFF-3385209F770C}" dt="2023-11-22T18:02:43.264" v="3692"/>
        <pc:sldMkLst>
          <pc:docMk/>
          <pc:sldMk cId="667397702" sldId="272"/>
        </pc:sldMkLst>
        <pc:spChg chg="mod">
          <ac:chgData name="Thanh Nguyen" userId="45b7d6bf-c1e9-4187-b4bb-e1f97609d52a" providerId="ADAL" clId="{0CFFA85B-0A3E-4685-ABFF-3385209F770C}" dt="2023-11-22T02:44:01.175" v="3491" actId="20577"/>
          <ac:spMkLst>
            <pc:docMk/>
            <pc:sldMk cId="667397702" sldId="272"/>
            <ac:spMk id="2" creationId="{BF2F8AEC-DC76-74D3-FCB1-6782D32F3DBE}"/>
          </ac:spMkLst>
        </pc:spChg>
        <pc:spChg chg="mod">
          <ac:chgData name="Thanh Nguyen" userId="45b7d6bf-c1e9-4187-b4bb-e1f97609d52a" providerId="ADAL" clId="{0CFFA85B-0A3E-4685-ABFF-3385209F770C}" dt="2023-11-22T02:43:15.723" v="3477" actId="179"/>
          <ac:spMkLst>
            <pc:docMk/>
            <pc:sldMk cId="667397702" sldId="272"/>
            <ac:spMk id="3" creationId="{8D6791B9-F2E9-54BC-B643-1EDEA9226815}"/>
          </ac:spMkLst>
        </pc:spChg>
      </pc:sldChg>
      <pc:sldChg chg="addSp modSp add mod modAnim">
        <pc:chgData name="Thanh Nguyen" userId="45b7d6bf-c1e9-4187-b4bb-e1f97609d52a" providerId="ADAL" clId="{0CFFA85B-0A3E-4685-ABFF-3385209F770C}" dt="2023-11-22T01:51:57.336" v="2923" actId="14100"/>
        <pc:sldMkLst>
          <pc:docMk/>
          <pc:sldMk cId="1914026831" sldId="273"/>
        </pc:sldMkLst>
        <pc:spChg chg="mod">
          <ac:chgData name="Thanh Nguyen" userId="45b7d6bf-c1e9-4187-b4bb-e1f97609d52a" providerId="ADAL" clId="{0CFFA85B-0A3E-4685-ABFF-3385209F770C}" dt="2023-11-22T01:42:46.364" v="2842"/>
          <ac:spMkLst>
            <pc:docMk/>
            <pc:sldMk cId="1914026831" sldId="273"/>
            <ac:spMk id="2" creationId="{BF2F8AEC-DC76-74D3-FCB1-6782D32F3DBE}"/>
          </ac:spMkLst>
        </pc:spChg>
        <pc:spChg chg="mod">
          <ac:chgData name="Thanh Nguyen" userId="45b7d6bf-c1e9-4187-b4bb-e1f97609d52a" providerId="ADAL" clId="{0CFFA85B-0A3E-4685-ABFF-3385209F770C}" dt="2023-11-22T01:44:57.036" v="2865" actId="1076"/>
          <ac:spMkLst>
            <pc:docMk/>
            <pc:sldMk cId="1914026831" sldId="273"/>
            <ac:spMk id="3" creationId="{8D6791B9-F2E9-54BC-B643-1EDEA9226815}"/>
          </ac:spMkLst>
        </pc:spChg>
        <pc:spChg chg="add mod">
          <ac:chgData name="Thanh Nguyen" userId="45b7d6bf-c1e9-4187-b4bb-e1f97609d52a" providerId="ADAL" clId="{0CFFA85B-0A3E-4685-ABFF-3385209F770C}" dt="2023-11-22T01:51:57.336" v="2923" actId="14100"/>
          <ac:spMkLst>
            <pc:docMk/>
            <pc:sldMk cId="1914026831" sldId="273"/>
            <ac:spMk id="4" creationId="{D96E7BAF-7BFC-7DB8-8D25-00B07B0D0D11}"/>
          </ac:spMkLst>
        </pc:spChg>
      </pc:sldChg>
      <pc:sldChg chg="addSp delSp modSp add mod modTransition modNotesTx">
        <pc:chgData name="Thanh Nguyen" userId="45b7d6bf-c1e9-4187-b4bb-e1f97609d52a" providerId="ADAL" clId="{0CFFA85B-0A3E-4685-ABFF-3385209F770C}" dt="2023-11-22T02:09:50.367" v="3124" actId="207"/>
        <pc:sldMkLst>
          <pc:docMk/>
          <pc:sldMk cId="77138442" sldId="274"/>
        </pc:sldMkLst>
        <pc:spChg chg="del">
          <ac:chgData name="Thanh Nguyen" userId="45b7d6bf-c1e9-4187-b4bb-e1f97609d52a" providerId="ADAL" clId="{0CFFA85B-0A3E-4685-ABFF-3385209F770C}" dt="2023-11-22T01:56:40.461" v="2962" actId="478"/>
          <ac:spMkLst>
            <pc:docMk/>
            <pc:sldMk cId="77138442" sldId="274"/>
            <ac:spMk id="2" creationId="{B1D5C34E-8421-9602-934E-4CE6ADEA36EC}"/>
          </ac:spMkLst>
        </pc:spChg>
        <pc:spChg chg="add del mod">
          <ac:chgData name="Thanh Nguyen" userId="45b7d6bf-c1e9-4187-b4bb-e1f97609d52a" providerId="ADAL" clId="{0CFFA85B-0A3E-4685-ABFF-3385209F770C}" dt="2023-11-22T01:56:44.844" v="2963" actId="478"/>
          <ac:spMkLst>
            <pc:docMk/>
            <pc:sldMk cId="77138442" sldId="274"/>
            <ac:spMk id="4" creationId="{6DBB5170-5651-A2DF-EE29-B0AE433D9A43}"/>
          </ac:spMkLst>
        </pc:spChg>
        <pc:spChg chg="add mod">
          <ac:chgData name="Thanh Nguyen" userId="45b7d6bf-c1e9-4187-b4bb-e1f97609d52a" providerId="ADAL" clId="{0CFFA85B-0A3E-4685-ABFF-3385209F770C}" dt="2023-11-22T02:09:50.367" v="3124" actId="207"/>
          <ac:spMkLst>
            <pc:docMk/>
            <pc:sldMk cId="77138442" sldId="274"/>
            <ac:spMk id="5" creationId="{8112D6B0-AA23-FCEA-52BA-99A1002DB411}"/>
          </ac:spMkLst>
        </pc:spChg>
      </pc:sldChg>
      <pc:sldChg chg="modSp add del mod">
        <pc:chgData name="Thanh Nguyen" userId="45b7d6bf-c1e9-4187-b4bb-e1f97609d52a" providerId="ADAL" clId="{0CFFA85B-0A3E-4685-ABFF-3385209F770C}" dt="2023-11-22T01:55:41.849" v="2960" actId="2696"/>
        <pc:sldMkLst>
          <pc:docMk/>
          <pc:sldMk cId="2064948287" sldId="274"/>
        </pc:sldMkLst>
        <pc:spChg chg="mod">
          <ac:chgData name="Thanh Nguyen" userId="45b7d6bf-c1e9-4187-b4bb-e1f97609d52a" providerId="ADAL" clId="{0CFFA85B-0A3E-4685-ABFF-3385209F770C}" dt="2023-11-22T01:55:21.709" v="2959" actId="1076"/>
          <ac:spMkLst>
            <pc:docMk/>
            <pc:sldMk cId="2064948287" sldId="274"/>
            <ac:spMk id="2" creationId="{BF2F8AEC-DC76-74D3-FCB1-6782D32F3DBE}"/>
          </ac:spMkLst>
        </pc:spChg>
      </pc:sldChg>
      <pc:sldChg chg="modSp add mod ord modTransition modNotesTx">
        <pc:chgData name="Thanh Nguyen" userId="45b7d6bf-c1e9-4187-b4bb-e1f97609d52a" providerId="ADAL" clId="{0CFFA85B-0A3E-4685-ABFF-3385209F770C}" dt="2023-11-22T02:08:21.719" v="3114" actId="207"/>
        <pc:sldMkLst>
          <pc:docMk/>
          <pc:sldMk cId="2986131800" sldId="275"/>
        </pc:sldMkLst>
        <pc:spChg chg="mod">
          <ac:chgData name="Thanh Nguyen" userId="45b7d6bf-c1e9-4187-b4bb-e1f97609d52a" providerId="ADAL" clId="{0CFFA85B-0A3E-4685-ABFF-3385209F770C}" dt="2023-11-22T02:08:21.719" v="3114" actId="207"/>
          <ac:spMkLst>
            <pc:docMk/>
            <pc:sldMk cId="2986131800" sldId="275"/>
            <ac:spMk id="5" creationId="{8112D6B0-AA23-FCEA-52BA-99A1002DB411}"/>
          </ac:spMkLst>
        </pc:spChg>
      </pc:sldChg>
      <pc:sldChg chg="modSp add mod modAnim">
        <pc:chgData name="Thanh Nguyen" userId="45b7d6bf-c1e9-4187-b4bb-e1f97609d52a" providerId="ADAL" clId="{0CFFA85B-0A3E-4685-ABFF-3385209F770C}" dt="2023-11-22T18:03:02.165" v="3694"/>
        <pc:sldMkLst>
          <pc:docMk/>
          <pc:sldMk cId="2046211731" sldId="276"/>
        </pc:sldMkLst>
        <pc:spChg chg="mod">
          <ac:chgData name="Thanh Nguyen" userId="45b7d6bf-c1e9-4187-b4bb-e1f97609d52a" providerId="ADAL" clId="{0CFFA85B-0A3E-4685-ABFF-3385209F770C}" dt="2023-11-22T02:26:42.244" v="3287" actId="20577"/>
          <ac:spMkLst>
            <pc:docMk/>
            <pc:sldMk cId="2046211731" sldId="276"/>
            <ac:spMk id="2" creationId="{BF2F8AEC-DC76-74D3-FCB1-6782D32F3DBE}"/>
          </ac:spMkLst>
        </pc:spChg>
        <pc:spChg chg="mod">
          <ac:chgData name="Thanh Nguyen" userId="45b7d6bf-c1e9-4187-b4bb-e1f97609d52a" providerId="ADAL" clId="{0CFFA85B-0A3E-4685-ABFF-3385209F770C}" dt="2023-11-22T02:44:34.877" v="3496" actId="179"/>
          <ac:spMkLst>
            <pc:docMk/>
            <pc:sldMk cId="2046211731" sldId="276"/>
            <ac:spMk id="3" creationId="{8D6791B9-F2E9-54BC-B643-1EDEA9226815}"/>
          </ac:spMkLst>
        </pc:spChg>
      </pc:sldChg>
      <pc:sldChg chg="addSp delSp modSp add mod ord modNotesTx">
        <pc:chgData name="Thanh Nguyen" userId="45b7d6bf-c1e9-4187-b4bb-e1f97609d52a" providerId="ADAL" clId="{0CFFA85B-0A3E-4685-ABFF-3385209F770C}" dt="2023-11-27T20:28:42.694" v="3816"/>
        <pc:sldMkLst>
          <pc:docMk/>
          <pc:sldMk cId="933675266" sldId="277"/>
        </pc:sldMkLst>
        <pc:spChg chg="del">
          <ac:chgData name="Thanh Nguyen" userId="45b7d6bf-c1e9-4187-b4bb-e1f97609d52a" providerId="ADAL" clId="{0CFFA85B-0A3E-4685-ABFF-3385209F770C}" dt="2023-11-27T17:48:44.730" v="3747" actId="478"/>
          <ac:spMkLst>
            <pc:docMk/>
            <pc:sldMk cId="933675266" sldId="277"/>
            <ac:spMk id="2" creationId="{B1D5C34E-8421-9602-934E-4CE6ADEA36EC}"/>
          </ac:spMkLst>
        </pc:spChg>
        <pc:spChg chg="add del mod">
          <ac:chgData name="Thanh Nguyen" userId="45b7d6bf-c1e9-4187-b4bb-e1f97609d52a" providerId="ADAL" clId="{0CFFA85B-0A3E-4685-ABFF-3385209F770C}" dt="2023-11-27T17:48:48.265" v="3749" actId="478"/>
          <ac:spMkLst>
            <pc:docMk/>
            <pc:sldMk cId="933675266" sldId="277"/>
            <ac:spMk id="4" creationId="{BCEDC4FF-F629-06D2-0831-3A46163B768A}"/>
          </ac:spMkLst>
        </pc:spChg>
        <pc:picChg chg="add mod">
          <ac:chgData name="Thanh Nguyen" userId="45b7d6bf-c1e9-4187-b4bb-e1f97609d52a" providerId="ADAL" clId="{0CFFA85B-0A3E-4685-ABFF-3385209F770C}" dt="2023-11-27T17:49:21.266" v="3758" actId="1076"/>
          <ac:picMkLst>
            <pc:docMk/>
            <pc:sldMk cId="933675266" sldId="277"/>
            <ac:picMk id="5" creationId="{991C83A5-F663-AA44-E036-0E62C828D4AF}"/>
          </ac:picMkLst>
        </pc:picChg>
      </pc:sldChg>
      <pc:sldChg chg="addSp delSp modSp add mod ord modNotesTx">
        <pc:chgData name="Thanh Nguyen" userId="45b7d6bf-c1e9-4187-b4bb-e1f97609d52a" providerId="ADAL" clId="{0CFFA85B-0A3E-4685-ABFF-3385209F770C}" dt="2023-11-27T20:41:19.052" v="3832" actId="20577"/>
        <pc:sldMkLst>
          <pc:docMk/>
          <pc:sldMk cId="4151868108" sldId="278"/>
        </pc:sldMkLst>
        <pc:picChg chg="del">
          <ac:chgData name="Thanh Nguyen" userId="45b7d6bf-c1e9-4187-b4bb-e1f97609d52a" providerId="ADAL" clId="{0CFFA85B-0A3E-4685-ABFF-3385209F770C}" dt="2023-11-27T20:40:30.169" v="3820" actId="478"/>
          <ac:picMkLst>
            <pc:docMk/>
            <pc:sldMk cId="4151868108" sldId="278"/>
            <ac:picMk id="5" creationId="{991C83A5-F663-AA44-E036-0E62C828D4AF}"/>
          </ac:picMkLst>
        </pc:picChg>
        <pc:picChg chg="add mod">
          <ac:chgData name="Thanh Nguyen" userId="45b7d6bf-c1e9-4187-b4bb-e1f97609d52a" providerId="ADAL" clId="{0CFFA85B-0A3E-4685-ABFF-3385209F770C}" dt="2023-11-27T20:40:58.712" v="3825" actId="1076"/>
          <ac:picMkLst>
            <pc:docMk/>
            <pc:sldMk cId="4151868108" sldId="278"/>
            <ac:picMk id="1026" creationId="{44F939C7-DA46-2BE3-ABAD-5CA7599686C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FDCAF4-3979-42DE-9F56-373B2BFE78FE}" type="datetimeFigureOut">
              <a:rPr lang="en-US" smtClean="0"/>
              <a:t>12/7/23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3F2231-749F-4CAB-B11A-5327868DE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338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3F2231-749F-4CAB-B11A-5327868DEE8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0466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3F2231-749F-4CAB-B11A-5327868DEE8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8285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3F2231-749F-4CAB-B11A-5327868DEE8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9605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3F2231-749F-4CAB-B11A-5327868DEE8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9938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Congenial Light" panose="02000503040000020004" pitchFamily="2" charset="0"/>
              </a:rPr>
              <a:t>MobileNetV2 framework is extended with additional components such as [read incorporating a fully…]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Congenial Light" panose="02000503040000020004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Congenial Light" panose="02000503040000020004" pitchFamily="2" charset="0"/>
              </a:rPr>
              <a:t>MobileNetV2 is fine-tuned and employed for fall classification detection, outperforming other networks in comparative experiments.</a:t>
            </a:r>
            <a:endParaRPr lang="en-US" b="0" i="0" dirty="0">
              <a:solidFill>
                <a:srgbClr val="D1D5DB"/>
              </a:solidFill>
              <a:effectLst/>
              <a:latin typeface="Söhne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3F2231-749F-4CAB-B11A-5327868DEE8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8801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800" b="1" i="0" u="none" strike="noStrike" baseline="0" dirty="0">
                <a:latin typeface="CMBX10"/>
              </a:rPr>
              <a:t>Brightening Process:</a:t>
            </a:r>
          </a:p>
          <a:p>
            <a:pPr algn="l"/>
            <a:r>
              <a:rPr lang="en-US" sz="1800" b="0" i="0" u="none" strike="noStrike" baseline="0" dirty="0">
                <a:latin typeface="CMR10"/>
              </a:rPr>
              <a:t>In order to enhance the accuracy of keypoint extraction, we use [this] equation to adjust the brightness of excessively dark images</a:t>
            </a:r>
          </a:p>
          <a:p>
            <a:pPr algn="l"/>
            <a:r>
              <a:rPr lang="en-US" sz="1800" b="0" i="0" u="none" strike="noStrike" baseline="0" dirty="0">
                <a:latin typeface="CMR10"/>
              </a:rPr>
              <a:t>[DISCUSS IMAGE IF HAVE TIME]</a:t>
            </a:r>
          </a:p>
          <a:p>
            <a:pPr algn="l"/>
            <a:endParaRPr lang="en-US" sz="1800" b="0" i="0" u="none" strike="noStrike" baseline="0" dirty="0">
              <a:latin typeface="CMR10"/>
            </a:endParaRPr>
          </a:p>
          <a:p>
            <a:pPr algn="l"/>
            <a:r>
              <a:rPr lang="en-US" sz="1800" b="1" i="0" u="none" strike="noStrike" baseline="0" dirty="0">
                <a:latin typeface="CMBX10"/>
              </a:rPr>
              <a:t>Brightening Formula:</a:t>
            </a:r>
            <a:br>
              <a:rPr lang="en-US" sz="1800" b="0" i="0" u="none" strike="noStrike" baseline="0" dirty="0">
                <a:latin typeface="CMBX10"/>
              </a:rPr>
            </a:br>
            <a:r>
              <a:rPr lang="en-US" sz="1800" b="0" i="0" u="none" strike="noStrike" baseline="0" dirty="0">
                <a:latin typeface="CMR10"/>
              </a:rPr>
              <a:t>We set the </a:t>
            </a:r>
            <a:r>
              <a:rPr lang="en-US" sz="1800" b="1" i="0" u="none" strike="noStrike" baseline="0" dirty="0">
                <a:latin typeface="CMR10"/>
              </a:rPr>
              <a:t>pixel existence interval </a:t>
            </a:r>
            <a:r>
              <a:rPr lang="en-US" sz="1800" b="0" i="0" u="none" strike="noStrike" baseline="0" dirty="0">
                <a:latin typeface="CMR10"/>
              </a:rPr>
              <a:t>to [1,99] to </a:t>
            </a:r>
            <a:r>
              <a:rPr lang="en-US" sz="1800" b="1" i="0" u="none" strike="noStrike" baseline="0" dirty="0">
                <a:latin typeface="CMR10"/>
              </a:rPr>
              <a:t>contain more pixel informatio</a:t>
            </a:r>
            <a:r>
              <a:rPr lang="en-US" sz="1800" b="0" i="0" u="none" strike="noStrike" baseline="0" dirty="0">
                <a:latin typeface="CMR10"/>
              </a:rPr>
              <a:t>n.</a:t>
            </a:r>
          </a:p>
          <a:p>
            <a:pPr algn="l"/>
            <a:r>
              <a:rPr lang="en-US" sz="1800" b="1" i="0" u="none" strike="noStrike" baseline="0" dirty="0">
                <a:latin typeface="CMR10"/>
              </a:rPr>
              <a:t>Normalize the image pixels</a:t>
            </a:r>
            <a:r>
              <a:rPr lang="en-US" sz="1800" b="0" i="0" u="none" strike="noStrike" baseline="0" dirty="0">
                <a:latin typeface="CMR10"/>
              </a:rPr>
              <a:t> by mapping them back to the [0,255] interval, ensuring that </a:t>
            </a:r>
            <a:r>
              <a:rPr lang="en-US" sz="1800" b="1" i="0" u="none" strike="noStrike" baseline="0" dirty="0">
                <a:latin typeface="CMR10"/>
              </a:rPr>
              <a:t>outliers are removed</a:t>
            </a:r>
            <a:r>
              <a:rPr lang="en-US" sz="1800" b="0" i="0" u="none" strike="noStrike" baseline="0" dirty="0">
                <a:latin typeface="CMR10"/>
              </a:rPr>
              <a:t>.</a:t>
            </a:r>
          </a:p>
          <a:p>
            <a:pPr algn="l"/>
            <a:r>
              <a:rPr lang="en-US" sz="1800" b="0" i="0" u="none" strike="noStrike" baseline="0" dirty="0">
                <a:latin typeface="CMR10"/>
              </a:rPr>
              <a:t>And to </a:t>
            </a:r>
            <a:r>
              <a:rPr lang="en-US" sz="1800" b="1" i="0" u="none" strike="noStrike" baseline="0" dirty="0">
                <a:latin typeface="CMR10"/>
              </a:rPr>
              <a:t>prevent pixel overflow</a:t>
            </a:r>
            <a:r>
              <a:rPr lang="en-US" sz="1800" b="0" i="0" u="none" strike="noStrike" baseline="0" dirty="0">
                <a:latin typeface="CMR10"/>
              </a:rPr>
              <a:t>, we set the interval to [255*0.1,255*0.9]. </a:t>
            </a:r>
          </a:p>
          <a:p>
            <a:pPr algn="l"/>
            <a:endParaRPr lang="en-US" sz="1800" b="0" i="0" u="none" strike="noStrike" baseline="0" dirty="0">
              <a:latin typeface="CMR10"/>
            </a:endParaRPr>
          </a:p>
          <a:p>
            <a:pPr algn="l"/>
            <a:r>
              <a:rPr lang="en-US" sz="1800" b="0" i="0" u="none" strike="noStrike" baseline="0" dirty="0">
                <a:latin typeface="CMR10"/>
              </a:rPr>
              <a:t>Here, x_o represents the original pixel value, while x_p represents the highlighted pixel value.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3F2231-749F-4CAB-B11A-5327868DEE8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4535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800" b="1" i="0" u="none" strike="noStrike" baseline="0" dirty="0">
                <a:latin typeface="CMBX10"/>
              </a:rPr>
              <a:t>Overall Framework:</a:t>
            </a:r>
          </a:p>
          <a:p>
            <a:pPr algn="l"/>
            <a:r>
              <a:rPr lang="en-US" sz="1800" b="0" i="0" u="none" strike="noStrike" baseline="0" dirty="0">
                <a:latin typeface="CMBXTI10"/>
              </a:rPr>
              <a:t>Step 1: </a:t>
            </a:r>
            <a:r>
              <a:rPr lang="en-US" sz="1800" b="0" i="0" u="none" strike="noStrike" baseline="0" dirty="0">
                <a:latin typeface="CMR10"/>
              </a:rPr>
              <a:t>inputs the preprocessed image into the OpenPose network. </a:t>
            </a:r>
          </a:p>
          <a:p>
            <a:pPr algn="l"/>
            <a:r>
              <a:rPr lang="en-US" sz="1800" b="0" i="0" u="none" strike="noStrike" baseline="0" dirty="0">
                <a:latin typeface="CMBXTI10"/>
              </a:rPr>
              <a:t>Step 2: </a:t>
            </a:r>
            <a:r>
              <a:rPr lang="en-US" sz="1800" b="0" i="0" u="none" strike="noStrike" baseline="0" dirty="0">
                <a:latin typeface="CMR10"/>
              </a:rPr>
              <a:t>extracts features. </a:t>
            </a:r>
            <a:r>
              <a:rPr lang="en-US" sz="1800" b="0" i="0" u="none" strike="noStrike" baseline="0" dirty="0">
                <a:latin typeface="CMBXTI10"/>
              </a:rPr>
              <a:t>Step 3: </a:t>
            </a:r>
            <a:r>
              <a:rPr lang="en-US" sz="1800" b="0" i="0" u="none" strike="noStrike" baseline="0" dirty="0">
                <a:latin typeface="CMR10"/>
              </a:rPr>
              <a:t>predicts the position confidence map and part affinity fields domain of the limbs, while optimizing the network model parameters based on the loss function. </a:t>
            </a:r>
            <a:r>
              <a:rPr lang="en-US" sz="1800" b="0" i="0" u="none" strike="noStrike" baseline="0" dirty="0">
                <a:latin typeface="CMBXTI10"/>
              </a:rPr>
              <a:t>Step 4: </a:t>
            </a:r>
            <a:r>
              <a:rPr lang="en-US" sz="1800" b="0" i="0" u="none" strike="noStrike" baseline="0" dirty="0">
                <a:latin typeface="CMR10"/>
              </a:rPr>
              <a:t>associates body parts with the human body and marks the image with key points. </a:t>
            </a:r>
          </a:p>
          <a:p>
            <a:pPr algn="l"/>
            <a:r>
              <a:rPr lang="en-US" sz="1800" b="0" i="0" u="none" strike="noStrike" baseline="0" dirty="0">
                <a:latin typeface="CMR10"/>
              </a:rPr>
              <a:t>=&gt;These four steps utilize the OpenPose algorithm to label human key points in the picture.</a:t>
            </a:r>
          </a:p>
          <a:p>
            <a:pPr algn="l"/>
            <a:r>
              <a:rPr lang="en-US" sz="1800" b="0" i="0" u="none" strike="noStrike" baseline="0" dirty="0">
                <a:latin typeface="CMBXTI10"/>
              </a:rPr>
              <a:t>Step 5: </a:t>
            </a:r>
            <a:r>
              <a:rPr lang="en-US" sz="1800" b="0" i="0" u="none" strike="noStrike" baseline="0" dirty="0">
                <a:latin typeface="CMR10"/>
              </a:rPr>
              <a:t>inputs images with key point information into MobileNetV2 and extracts features using the deep convolution module.</a:t>
            </a:r>
          </a:p>
          <a:p>
            <a:pPr algn="l"/>
            <a:r>
              <a:rPr lang="en-US" sz="1800" b="0" i="0" u="none" strike="noStrike" baseline="0" dirty="0">
                <a:latin typeface="CMBXTI10"/>
              </a:rPr>
              <a:t>Step 6: </a:t>
            </a:r>
            <a:r>
              <a:rPr lang="en-US" sz="1800" b="0" i="0" u="none" strike="noStrike" baseline="0" dirty="0">
                <a:latin typeface="CMR10"/>
              </a:rPr>
              <a:t>employs the Adam algorithm to optimize the model parameters according to the loss function, enabling fall detection.</a:t>
            </a:r>
          </a:p>
          <a:p>
            <a:pPr algn="l"/>
            <a:endParaRPr lang="en-US" sz="1800" b="0" i="0" u="none" strike="noStrike" baseline="0" dirty="0">
              <a:latin typeface="CMR10"/>
            </a:endParaRPr>
          </a:p>
          <a:p>
            <a:pPr algn="l"/>
            <a:r>
              <a:rPr lang="en-US" sz="1800" b="1" i="0" u="none" strike="noStrike" baseline="0" dirty="0">
                <a:latin typeface="CMR10"/>
              </a:rPr>
              <a:t>Loss Function: </a:t>
            </a:r>
            <a:r>
              <a:rPr lang="en-US" sz="1800" b="0" i="0" u="none" strike="noStrike" baseline="0" dirty="0">
                <a:latin typeface="CMR10"/>
              </a:rPr>
              <a:t>where m is the number of </a:t>
            </a:r>
            <a:r>
              <a:rPr lang="en-US" sz="1800" b="0" i="0" u="none" strike="noStrike" baseline="0">
                <a:latin typeface="CMR10"/>
              </a:rPr>
              <a:t>samples, q is the sample, </a:t>
            </a:r>
            <a:r>
              <a:rPr lang="en-US" sz="1800" b="0" i="0" u="none" strike="noStrike" baseline="0" dirty="0" err="1">
                <a:latin typeface="CMR10"/>
              </a:rPr>
              <a:t>y_t</a:t>
            </a:r>
            <a:r>
              <a:rPr lang="en-US" sz="1800" b="0" i="0" u="none" strike="noStrike" baseline="0" dirty="0">
                <a:latin typeface="CMR10"/>
              </a:rPr>
              <a:t> is the real category, </a:t>
            </a:r>
            <a:r>
              <a:rPr lang="en-US" sz="1800" b="0" i="0" u="none" strike="noStrike" baseline="0" dirty="0" err="1">
                <a:latin typeface="CMR10"/>
              </a:rPr>
              <a:t>y_p</a:t>
            </a:r>
            <a:r>
              <a:rPr lang="en-US" sz="1800" b="0" i="0" u="none" strike="noStrike" baseline="0" dirty="0">
                <a:latin typeface="CMR10"/>
              </a:rPr>
              <a:t> is the prediction category, </a:t>
            </a:r>
            <a:br>
              <a:rPr lang="en-US" sz="1800" b="0" i="0" u="none" strike="noStrike" baseline="0" dirty="0">
                <a:latin typeface="CMR10"/>
              </a:rPr>
            </a:br>
            <a:endParaRPr lang="en-US" sz="1200" b="0" i="0" u="none" strike="noStrike" baseline="0" dirty="0">
              <a:latin typeface="CMR10"/>
            </a:endParaRPr>
          </a:p>
          <a:p>
            <a:pPr algn="l"/>
            <a:r>
              <a:rPr lang="en-US" sz="1200" b="1" i="0" u="none" strike="noStrike" baseline="0" dirty="0">
                <a:latin typeface="CMR10"/>
              </a:rPr>
              <a:t>Result:</a:t>
            </a:r>
          </a:p>
          <a:p>
            <a:pPr algn="l"/>
            <a:r>
              <a:rPr lang="en-US" sz="1200" b="0" i="0" u="none" strike="noStrike" baseline="0" dirty="0">
                <a:latin typeface="CMR10"/>
              </a:rPr>
              <a:t>The final output, which indicates whether a fall has occurred or not, with its probability, is determined through [deep separable</a:t>
            </a:r>
          </a:p>
          <a:p>
            <a:pPr algn="l"/>
            <a:r>
              <a:rPr lang="en-US" sz="1200" b="0" i="0" u="none" strike="noStrike" baseline="0" dirty="0">
                <a:latin typeface="CMR10"/>
              </a:rPr>
              <a:t>convolution, average pooling, and fully connected layers] ultimately yields great accuracy with 98.60% and 99.75% for Le2i and UR datasets respectively.</a:t>
            </a:r>
            <a:endParaRPr lang="en-US" sz="1200" b="0" i="0" u="none" strike="noStrike" baseline="0" dirty="0">
              <a:latin typeface="CMBX10"/>
            </a:endParaRPr>
          </a:p>
          <a:p>
            <a:pPr algn="l"/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- </a:t>
            </a:r>
            <a:r>
              <a:rPr lang="en-US" sz="1200" dirty="0">
                <a:latin typeface="Congenial" panose="02000503040000020004" pitchFamily="2" charset="0"/>
              </a:rPr>
              <a:t>We can see this integration [</a:t>
            </a:r>
            <a:r>
              <a:rPr lang="en-US" sz="1200" dirty="0" err="1">
                <a:latin typeface="Congenial" panose="02000503040000020004" pitchFamily="2" charset="0"/>
              </a:rPr>
              <a:t>OpenPose</a:t>
            </a:r>
            <a:r>
              <a:rPr lang="en-US" sz="1200" dirty="0">
                <a:latin typeface="Congenial" panose="02000503040000020004" pitchFamily="2" charset="0"/>
              </a:rPr>
              <a:t> MobileNetV2 network] not only improves the accuracy of features without increasing the complexity of the images, but also corrects any labeling errors that may occur. It also </a:t>
            </a:r>
            <a:r>
              <a:rPr lang="en-US" sz="1200" b="0" i="0" u="none" strike="noStrike" baseline="0" dirty="0">
                <a:latin typeface="CMR10"/>
              </a:rPr>
              <a:t>demonstrates how interpretable insights from motion analysis can contribute to more reliable and transparent of XAI moving forward.</a:t>
            </a:r>
            <a:endParaRPr lang="en-US" dirty="0"/>
          </a:p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3F2231-749F-4CAB-B11A-5327868DEE8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8030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3F2231-749F-4CAB-B11A-5327868DEE8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9326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3F2231-749F-4CAB-B11A-5327868DEE8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963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3F2231-749F-4CAB-B11A-5327868DEE8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260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3F2231-749F-4CAB-B11A-5327868DEE8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7178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3F2231-749F-4CAB-B11A-5327868DEE8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8286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D1D5DB"/>
                </a:solidFill>
                <a:effectLst/>
                <a:latin typeface="Söhne"/>
              </a:rPr>
              <a:t>[enhance transparency]..by allowing users to understand and trust the decisions made by AI models.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3F2231-749F-4CAB-B11A-5327868DEE8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1871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3F2231-749F-4CAB-B11A-5327868DEE8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7074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solidFill>
                  <a:srgbClr val="D1D5DB"/>
                </a:solidFill>
                <a:effectLst/>
                <a:latin typeface="Söhne"/>
              </a:rPr>
              <a:t>Motion analysis is a multidisciplinary approach that integrates biomechanics, computer vision, and AI to scrutinize human or object movement. </a:t>
            </a:r>
          </a:p>
          <a:p>
            <a:pPr algn="l"/>
            <a:r>
              <a:rPr lang="en-US" b="0" i="0" dirty="0">
                <a:solidFill>
                  <a:srgbClr val="D1D5DB"/>
                </a:solidFill>
                <a:effectLst/>
                <a:latin typeface="Söhne"/>
              </a:rPr>
              <a:t>By automating the extraction of movement parameters, AI integration to facilitates biomechanical assessments it plays a pivotal role in sports science, rehabilitation, and healthcare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3F2231-749F-4CAB-B11A-5327868DEE8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1210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3F2231-749F-4CAB-B11A-5327868DEE8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6309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3F2231-749F-4CAB-B11A-5327868DEE8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943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23C7E-886E-A400-73F1-4D3EC60AFC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9F0A98-C3BF-D6AE-6BF4-1EB24570B8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4B98D-56DC-C1F1-4888-7C417E192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F28D5-735B-4DDF-A1E5-18CB4960FFB4}" type="datetimeFigureOut">
              <a:rPr lang="en-US" smtClean="0"/>
              <a:t>12/7/23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BDF978-0053-5F14-FA60-8AECD1152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1CD0DD-DD85-1B2B-B4B1-14E47410D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BFC6A-8125-4B4A-A5DA-EADEE3EB6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888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31F1A-FAE0-5179-7925-8BD72903D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A64661-2F6F-FD00-26F4-9AEB07D6D5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E11468-2F3D-F560-0FBE-D46F6775A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F28D5-735B-4DDF-A1E5-18CB4960FFB4}" type="datetimeFigureOut">
              <a:rPr lang="en-US" smtClean="0"/>
              <a:t>12/7/23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6706DA-AF18-6F36-780B-0B845F2A2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86803A-C990-12CC-551A-AA2984790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BFC6A-8125-4B4A-A5DA-EADEE3EB6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758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A8132C-F1D2-A1E0-E976-4D73013C19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CF9837-8C5A-8049-045E-726559A15E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119C68-ACD7-6BD0-9783-485771C3F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F28D5-735B-4DDF-A1E5-18CB4960FFB4}" type="datetimeFigureOut">
              <a:rPr lang="en-US" smtClean="0"/>
              <a:t>12/7/23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CB5560-8020-CDE0-D37A-4A926DF91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35D43B-4D64-7A52-C811-60015CB4E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BFC6A-8125-4B4A-A5DA-EADEE3EB6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661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D2397-9B98-8169-9F36-6453C0651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07694E-15F8-A7CE-EF07-EF59FDFAA2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1F2F00-7ED8-D172-0012-55F6B30C3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F28D5-735B-4DDF-A1E5-18CB4960FFB4}" type="datetimeFigureOut">
              <a:rPr lang="en-US" smtClean="0"/>
              <a:t>12/7/23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9BCC72-0744-E622-EBD1-C2E3B80F0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46EB4A-EB26-8ECB-067B-2AF5EC933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BFC6A-8125-4B4A-A5DA-EADEE3EB6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924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61B20-81A5-191D-39A4-3C65A4B3A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DC1D41-EC34-56C0-EF90-8C36F415DF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81CD4F-BC1E-EFA7-BADC-C73DD838D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F28D5-735B-4DDF-A1E5-18CB4960FFB4}" type="datetimeFigureOut">
              <a:rPr lang="en-US" smtClean="0"/>
              <a:t>12/7/23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E543A1-A0BE-F868-DAA7-C99181C1C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7AF7C9-3A7F-3AA6-364D-241B79D74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BFC6A-8125-4B4A-A5DA-EADEE3EB6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382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A6587-05A5-1277-43CE-14FCCEEDD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2D4C49-2A06-3AD5-BB16-4297F235C6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EDFEDE-C2B1-A360-794B-DD85C8CCD7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553C58-7F71-C84C-A490-60F5078CD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F28D5-735B-4DDF-A1E5-18CB4960FFB4}" type="datetimeFigureOut">
              <a:rPr lang="en-US" smtClean="0"/>
              <a:t>12/7/23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DBA93C-C625-BF5D-E3AD-8CC3C576B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5568EF-5773-2150-BE88-8A6FE9E44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BFC6A-8125-4B4A-A5DA-EADEE3EB6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174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D90FF-6D2E-BB3F-B470-F34DE138A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7D2CA5-679A-8EE2-79ED-2938A6179D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D5071E-035C-1F7C-667F-5AA2472FDE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F232ED-888A-EC25-BC97-417328C377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8C49DA-7540-1D32-8074-665E9BCD8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CC7F5E-9170-B9CA-1161-E5002D5B2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F28D5-735B-4DDF-A1E5-18CB4960FFB4}" type="datetimeFigureOut">
              <a:rPr lang="en-US" smtClean="0"/>
              <a:t>12/7/23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A11084-714C-BC1F-52EA-21C25A7D4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B69B62-3E42-EE5B-FFFF-CFDFB9874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BFC6A-8125-4B4A-A5DA-EADEE3EB6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853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664B3-BBF4-9537-54D6-A8CE23018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508ED7-7BDB-2913-484B-87B65E0E5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F28D5-735B-4DDF-A1E5-18CB4960FFB4}" type="datetimeFigureOut">
              <a:rPr lang="en-US" smtClean="0"/>
              <a:t>12/7/23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A03EEE-B502-6C53-69AB-5062684E3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D9048C-3B06-CAF5-E095-11F07BAC0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BFC6A-8125-4B4A-A5DA-EADEE3EB6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752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75A87B-24EC-77FF-53C3-58C32E433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F28D5-735B-4DDF-A1E5-18CB4960FFB4}" type="datetimeFigureOut">
              <a:rPr lang="en-US" smtClean="0"/>
              <a:t>12/7/23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73C77A-D1F8-4FE0-BBC5-ED70EFD7C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00B836-1617-8F50-434D-77D030BF0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BFC6A-8125-4B4A-A5DA-EADEE3EB6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499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AC52D-ACBE-FED5-D8B1-E0D8038BD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E74B1B-E1DE-024A-78E2-08378F8163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D7D484-FF9C-94D9-58D6-4ECC4B648C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924744-605F-F6B8-B733-63D36E665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F28D5-735B-4DDF-A1E5-18CB4960FFB4}" type="datetimeFigureOut">
              <a:rPr lang="en-US" smtClean="0"/>
              <a:t>12/7/23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4F1158-7B97-C091-518B-4EABAF56B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250094-E0CF-F729-6192-11403656A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BFC6A-8125-4B4A-A5DA-EADEE3EB6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63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B4BC6-CD5F-AAB4-8E76-7BEF35D22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4733C4-B77A-CAFA-B3E6-C797D1AFD5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502CD4-F33F-A3B2-D5C6-440672B3C2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4AAE41-4743-1B5D-B2F4-C71D043C1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F28D5-735B-4DDF-A1E5-18CB4960FFB4}" type="datetimeFigureOut">
              <a:rPr lang="en-US" smtClean="0"/>
              <a:t>12/7/23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16B4EA-31EC-1920-5DE0-0603F049A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DCD8A3-C3DB-E5DC-C23E-461761E15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BFC6A-8125-4B4A-A5DA-EADEE3EB6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19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  <a:alpha val="1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2590B3-FA94-8B6D-D782-6847C709C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33DEBF-7576-3A40-7E23-7DE8820476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AB422B-971A-84D5-031C-C19E68DF32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6F28D5-735B-4DDF-A1E5-18CB4960FFB4}" type="datetimeFigureOut">
              <a:rPr lang="en-US" smtClean="0"/>
              <a:t>12/7/23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71A1C5-49FD-7650-6429-18F38B577C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5E7350-01F4-4FC6-8F67-7DA50FDD9E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2BFC6A-8125-4B4A-A5DA-EADEE3EB6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497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doi-org.libproxy.temple.edu/10.1007/s11227-021-04037-3" TargetMode="External"/><Relationship Id="rId3" Type="http://schemas.openxmlformats.org/officeDocument/2006/relationships/hyperlink" Target="https://doi.org/10.1145/3524017" TargetMode="External"/><Relationship Id="rId7" Type="http://schemas.openxmlformats.org/officeDocument/2006/relationships/hyperlink" Target="https://braininformatics.springeropen.com/articles/10.1186/s40708-022-00165-5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ieeexplore.ieee.org/document/9679739" TargetMode="External"/><Relationship Id="rId5" Type="http://schemas.openxmlformats.org/officeDocument/2006/relationships/hyperlink" Target="https://doi-org.libproxy.temple.edu/10.1016/j.inffus.2023.101945" TargetMode="External"/><Relationship Id="rId10" Type="http://schemas.openxmlformats.org/officeDocument/2006/relationships/hyperlink" Target="https://www.thelancet.com/journals/landig/article/PIIS2589-7500(21)00208-9/fulltext" TargetMode="External"/><Relationship Id="rId4" Type="http://schemas.openxmlformats.org/officeDocument/2006/relationships/hyperlink" Target="https://doi-org.libproxy.temple.edu/10.1142/S0218213022410032" TargetMode="External"/><Relationship Id="rId9" Type="http://schemas.openxmlformats.org/officeDocument/2006/relationships/hyperlink" Target="https://doi-org.libproxy.temple.edu/10.1049/ipr2.12667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5C34E-8421-9602-934E-4CE6ADEA36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077132"/>
            <a:ext cx="12192000" cy="2899227"/>
          </a:xfrm>
        </p:spPr>
        <p:txBody>
          <a:bodyPr>
            <a:normAutofit fontScale="90000"/>
          </a:bodyPr>
          <a:lstStyle/>
          <a:p>
            <a:r>
              <a:rPr lang="en-US" sz="6600" dirty="0">
                <a:latin typeface="Congenial SemiBold" panose="02000503040000020004" pitchFamily="2" charset="0"/>
              </a:rPr>
              <a:t>Advancing Healthcare through</a:t>
            </a:r>
            <a:br>
              <a:rPr lang="en-US" sz="6600" dirty="0">
                <a:latin typeface="Congenial SemiBold" panose="02000503040000020004" pitchFamily="2" charset="0"/>
              </a:rPr>
            </a:br>
            <a:r>
              <a:rPr lang="en-US" sz="6600" dirty="0">
                <a:latin typeface="Congenial SemiBold" panose="02000503040000020004" pitchFamily="2" charset="0"/>
              </a:rPr>
              <a:t>XAI and Motion Analysis Integration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609080-9259-2E97-DF2A-7C5D65657B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53702" y="4017908"/>
            <a:ext cx="7084595" cy="1841946"/>
          </a:xfrm>
        </p:spPr>
        <p:txBody>
          <a:bodyPr>
            <a:normAutofit/>
          </a:bodyPr>
          <a:lstStyle/>
          <a:p>
            <a:br>
              <a:rPr lang="en-US" dirty="0">
                <a:latin typeface="Congenial" panose="02000503040000020004" pitchFamily="2" charset="0"/>
              </a:rPr>
            </a:br>
            <a:endParaRPr lang="en-US" dirty="0">
              <a:latin typeface="Congenial" panose="02000503040000020004" pitchFamily="2" charset="0"/>
            </a:endParaRPr>
          </a:p>
          <a:p>
            <a:r>
              <a:rPr lang="en-US" dirty="0">
                <a:latin typeface="Congenial" panose="02000503040000020004" pitchFamily="2" charset="0"/>
              </a:rPr>
              <a:t>Presented by Thanh Nguyen</a:t>
            </a:r>
          </a:p>
        </p:txBody>
      </p:sp>
    </p:spTree>
    <p:extLst>
      <p:ext uri="{BB962C8B-B14F-4D97-AF65-F5344CB8AC3E}">
        <p14:creationId xmlns:p14="http://schemas.microsoft.com/office/powerpoint/2010/main" val="11544305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EEBFA4C8-C301-60A7-C96E-E85360F5DF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1729117"/>
          </a:xfrm>
          <a:prstGeom prst="rect">
            <a:avLst/>
          </a:prstGeom>
          <a:ln>
            <a:noFill/>
          </a:ln>
          <a:effectLst>
            <a:outerShdw blurRad="368300" dist="101600" dir="546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2F8AEC-DC76-74D3-FCB1-6782D32F3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4623" y="0"/>
            <a:ext cx="7118825" cy="1729116"/>
          </a:xfrm>
        </p:spPr>
        <p:txBody>
          <a:bodyPr anchor="ctr">
            <a:normAutofit/>
          </a:bodyPr>
          <a:lstStyle/>
          <a:p>
            <a:pPr algn="ctr"/>
            <a:r>
              <a:rPr lang="en-US" sz="4000" dirty="0">
                <a:latin typeface="Congenial" panose="02000503040000020004" pitchFamily="2" charset="0"/>
              </a:rPr>
              <a:t>OpenPose Technology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E5573FE-CA9B-52CF-E681-C230B2C549EF}"/>
              </a:ext>
            </a:extLst>
          </p:cNvPr>
          <p:cNvSpPr txBox="1">
            <a:spLocks/>
          </p:cNvSpPr>
          <p:nvPr/>
        </p:nvSpPr>
        <p:spPr>
          <a:xfrm>
            <a:off x="-1964" y="1729116"/>
            <a:ext cx="12191998" cy="51288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3000" dirty="0">
                <a:latin typeface="Congenial" panose="02000503040000020004" pitchFamily="2" charset="0"/>
              </a:rPr>
              <a:t>Keypoint Processing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800" dirty="0">
                <a:latin typeface="Congenial Light" panose="02000503040000020004" pitchFamily="2" charset="0"/>
              </a:rPr>
              <a:t>Establishment of ten health indicators for six fundamental movements, assessing torso stability, joint mobility, and movement correctness.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800" dirty="0">
                <a:latin typeface="Congenial Light" panose="02000503040000020004" pitchFamily="2" charset="0"/>
              </a:rPr>
              <a:t>Adjustments made for accurate alignment of keypoints during movements like lying down and raising feet.</a:t>
            </a:r>
          </a:p>
          <a:p>
            <a:pPr>
              <a:lnSpc>
                <a:spcPct val="100000"/>
              </a:lnSpc>
            </a:pPr>
            <a:r>
              <a:rPr lang="en-US" sz="3000" dirty="0">
                <a:latin typeface="Congenial" panose="02000503040000020004" pitchFamily="2" charset="0"/>
              </a:rPr>
              <a:t>Comparison of Results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800" dirty="0">
                <a:latin typeface="Congenial Light" panose="02000503040000020004" pitchFamily="2" charset="0"/>
              </a:rPr>
              <a:t>Rigorous evaluation of health indicators calculated by the system against manual measurements by physical therapists.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800" dirty="0">
                <a:latin typeface="Congenial Light" panose="02000503040000020004" pitchFamily="2" charset="0"/>
              </a:rPr>
              <a:t>Serves as a validation process, assessing accuracy and reliability of the OpenPose-based system in detecting and analyzing physical health.</a:t>
            </a:r>
            <a:br>
              <a:rPr lang="en-US" sz="2800" dirty="0">
                <a:latin typeface="Congenial Light" panose="02000503040000020004" pitchFamily="2" charset="0"/>
              </a:rPr>
            </a:br>
            <a:endParaRPr lang="en-US" sz="2800" dirty="0">
              <a:latin typeface="Congenial Light" panose="020005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422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5C34E-8421-9602-934E-4CE6ADEA36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12154" y="2521239"/>
            <a:ext cx="5767692" cy="1815522"/>
          </a:xfrm>
        </p:spPr>
        <p:txBody>
          <a:bodyPr>
            <a:normAutofit/>
          </a:bodyPr>
          <a:lstStyle/>
          <a:p>
            <a:r>
              <a:rPr lang="en-US" dirty="0">
                <a:latin typeface="Congenial SemiBold" panose="02000503040000020004" pitchFamily="2" charset="0"/>
              </a:rPr>
              <a:t>OpenPose</a:t>
            </a:r>
            <a:br>
              <a:rPr lang="en-US" dirty="0">
                <a:latin typeface="Congenial SemiBold" panose="02000503040000020004" pitchFamily="2" charset="0"/>
              </a:rPr>
            </a:br>
            <a:r>
              <a:rPr lang="en-US" dirty="0">
                <a:latin typeface="Congenial SemiBold" panose="02000503040000020004" pitchFamily="2" charset="0"/>
              </a:rPr>
              <a:t>Fall Detection</a:t>
            </a:r>
          </a:p>
        </p:txBody>
      </p:sp>
    </p:spTree>
    <p:extLst>
      <p:ext uri="{BB962C8B-B14F-4D97-AF65-F5344CB8AC3E}">
        <p14:creationId xmlns:p14="http://schemas.microsoft.com/office/powerpoint/2010/main" val="4215352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EEBFA4C8-C301-60A7-C96E-E85360F5DF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1729117"/>
          </a:xfrm>
          <a:prstGeom prst="rect">
            <a:avLst/>
          </a:prstGeom>
          <a:ln>
            <a:noFill/>
          </a:ln>
          <a:effectLst>
            <a:outerShdw blurRad="368300" dist="101600" dir="546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2F8AEC-DC76-74D3-FCB1-6782D32F3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4623" y="0"/>
            <a:ext cx="7118825" cy="1729116"/>
          </a:xfrm>
        </p:spPr>
        <p:txBody>
          <a:bodyPr anchor="ctr">
            <a:normAutofit/>
          </a:bodyPr>
          <a:lstStyle/>
          <a:p>
            <a:pPr algn="ctr"/>
            <a:r>
              <a:rPr lang="en-US" sz="4000" dirty="0">
                <a:latin typeface="Congenial" panose="02000503040000020004" pitchFamily="2" charset="0"/>
              </a:rPr>
              <a:t>Fall Detection Experiment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A8C418D-B760-822C-8797-0C90CAA07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640" y="1729116"/>
            <a:ext cx="11448789" cy="5128884"/>
          </a:xfrm>
        </p:spPr>
        <p:txBody>
          <a:bodyPr anchor="ctr"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3000" dirty="0">
                <a:latin typeface="Congenial" panose="02000503040000020004" pitchFamily="2" charset="0"/>
              </a:rPr>
              <a:t>Features Enhancement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2800" dirty="0">
                <a:latin typeface="Congenial Light" panose="02000503040000020004" pitchFamily="2" charset="0"/>
              </a:rPr>
              <a:t>Challenges in key point extraction using OpenPose are addressed to </a:t>
            </a:r>
            <a:r>
              <a:rPr lang="en-US" sz="2800" b="1" dirty="0">
                <a:solidFill>
                  <a:srgbClr val="FF0000"/>
                </a:solidFill>
                <a:latin typeface="Congenial Light" panose="02000503040000020004" pitchFamily="2" charset="0"/>
              </a:rPr>
              <a:t>minimize bias and improve fall detection accuracy</a:t>
            </a:r>
            <a:r>
              <a:rPr lang="en-US" sz="2800" dirty="0">
                <a:latin typeface="Congenial Light" panose="02000503040000020004" pitchFamily="2" charset="0"/>
              </a:rPr>
              <a:t>.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2800" dirty="0">
                <a:latin typeface="Congenial Light" panose="02000503040000020004" pitchFamily="2" charset="0"/>
              </a:rPr>
              <a:t>An algorithm combines </a:t>
            </a:r>
            <a:r>
              <a:rPr lang="en-US" sz="2800" b="1" dirty="0">
                <a:solidFill>
                  <a:srgbClr val="FF0000"/>
                </a:solidFill>
                <a:latin typeface="Congenial Light" panose="02000503040000020004" pitchFamily="2" charset="0"/>
              </a:rPr>
              <a:t>OpenPose</a:t>
            </a:r>
            <a:r>
              <a:rPr lang="en-US" sz="2800" dirty="0">
                <a:latin typeface="Congenial Light" panose="02000503040000020004" pitchFamily="2" charset="0"/>
              </a:rPr>
              <a:t> and </a:t>
            </a:r>
            <a:r>
              <a:rPr lang="en-US" sz="2800" b="1" dirty="0">
                <a:solidFill>
                  <a:srgbClr val="FF0000"/>
                </a:solidFill>
                <a:latin typeface="Congenial Light" panose="02000503040000020004" pitchFamily="2" charset="0"/>
              </a:rPr>
              <a:t>MobileNetV2</a:t>
            </a:r>
            <a:r>
              <a:rPr lang="en-US" sz="2800" dirty="0">
                <a:latin typeface="Congenial Light" panose="02000503040000020004" pitchFamily="2" charset="0"/>
              </a:rPr>
              <a:t>, utilizing pose features from annotated images to enhance feature extraction.</a:t>
            </a:r>
          </a:p>
          <a:p>
            <a:pPr>
              <a:lnSpc>
                <a:spcPct val="110000"/>
              </a:lnSpc>
            </a:pPr>
            <a:r>
              <a:rPr lang="en-US" sz="3000" dirty="0">
                <a:latin typeface="Congenial" panose="02000503040000020004" pitchFamily="2" charset="0"/>
              </a:rPr>
              <a:t>Fall Detection with MobileNetV2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2800" dirty="0">
                <a:latin typeface="Congenial Light" panose="02000503040000020004" pitchFamily="2" charset="0"/>
              </a:rPr>
              <a:t>Focuses on enhancing fall detection accuracy using the lightweight </a:t>
            </a:r>
            <a:r>
              <a:rPr lang="en-US" sz="2800" b="1" dirty="0">
                <a:solidFill>
                  <a:srgbClr val="FF0000"/>
                </a:solidFill>
                <a:latin typeface="Congenial Light" panose="02000503040000020004" pitchFamily="2" charset="0"/>
              </a:rPr>
              <a:t>neural network MobileNetV2</a:t>
            </a:r>
            <a:r>
              <a:rPr lang="en-US" sz="2800" dirty="0">
                <a:latin typeface="Congenial Light" panose="02000503040000020004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85525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EEBFA4C8-C301-60A7-C96E-E85360F5DF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1729117"/>
          </a:xfrm>
          <a:prstGeom prst="rect">
            <a:avLst/>
          </a:prstGeom>
          <a:ln>
            <a:noFill/>
          </a:ln>
          <a:effectLst>
            <a:outerShdw blurRad="368300" dist="101600" dir="546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2F8AEC-DC76-74D3-FCB1-6782D32F3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4623" y="0"/>
            <a:ext cx="7118825" cy="1729116"/>
          </a:xfrm>
        </p:spPr>
        <p:txBody>
          <a:bodyPr anchor="ctr">
            <a:normAutofit/>
          </a:bodyPr>
          <a:lstStyle/>
          <a:p>
            <a:pPr algn="ctr"/>
            <a:r>
              <a:rPr lang="en-US" sz="4000" dirty="0">
                <a:latin typeface="Congenial" panose="02000503040000020004" pitchFamily="2" charset="0"/>
              </a:rPr>
              <a:t>Fall Detection Experiment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A8C418D-B760-822C-8797-0C90CAA07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729115"/>
            <a:ext cx="12191999" cy="5128885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3000" dirty="0">
                <a:latin typeface="Congenial" panose="02000503040000020004" pitchFamily="2" charset="0"/>
              </a:rPr>
              <a:t>Network Framework Modification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800" dirty="0">
                <a:latin typeface="Congenial Light" panose="02000503040000020004" pitchFamily="2" charset="0"/>
              </a:rPr>
              <a:t>Incorporates a fully connected layer, softmax classifier, and Convolutional Block Attention Module (CBAM) attention mechanism for improved learning ability.</a:t>
            </a:r>
          </a:p>
          <a:p>
            <a:pPr>
              <a:lnSpc>
                <a:spcPct val="100000"/>
              </a:lnSpc>
            </a:pPr>
            <a:r>
              <a:rPr lang="en-US" sz="3000" dirty="0">
                <a:latin typeface="Congenial" panose="02000503040000020004" pitchFamily="2" charset="0"/>
              </a:rPr>
              <a:t>Optimization and Keypoint Extraction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800" dirty="0">
                <a:latin typeface="Congenial Light" panose="02000503040000020004" pitchFamily="2" charset="0"/>
              </a:rPr>
              <a:t>Keypoint extraction accuracy is enhanced by </a:t>
            </a:r>
            <a:r>
              <a:rPr lang="en-US" sz="2800" b="1" dirty="0">
                <a:solidFill>
                  <a:srgbClr val="FF0000"/>
                </a:solidFill>
                <a:latin typeface="Congenial Light" panose="02000503040000020004" pitchFamily="2" charset="0"/>
              </a:rPr>
              <a:t>adjusting brightness </a:t>
            </a:r>
            <a:r>
              <a:rPr lang="en-US" sz="2800" dirty="0">
                <a:latin typeface="Congenial Light" panose="02000503040000020004" pitchFamily="2" charset="0"/>
              </a:rPr>
              <a:t>in dark images, normalizing pixel values, and preventing pixel overflow.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800" dirty="0">
                <a:latin typeface="Congenial Light" panose="02000503040000020004" pitchFamily="2" charset="0"/>
              </a:rPr>
              <a:t>Fall detection model employs </a:t>
            </a:r>
            <a:r>
              <a:rPr lang="en-US" sz="2800" b="1" dirty="0">
                <a:solidFill>
                  <a:srgbClr val="FF0000"/>
                </a:solidFill>
                <a:latin typeface="Congenial Light" panose="02000503040000020004" pitchFamily="2" charset="0"/>
              </a:rPr>
              <a:t>cross-entropy loss function</a:t>
            </a:r>
            <a:r>
              <a:rPr lang="en-US" sz="2800" dirty="0">
                <a:latin typeface="Congenial Light" panose="02000503040000020004" pitchFamily="2" charset="0"/>
              </a:rPr>
              <a:t> and the </a:t>
            </a:r>
            <a:r>
              <a:rPr lang="en-US" sz="2800" b="1" dirty="0">
                <a:latin typeface="Congenial Light" panose="02000503040000020004" pitchFamily="2" charset="0"/>
              </a:rPr>
              <a:t>Adam algorithm</a:t>
            </a:r>
            <a:r>
              <a:rPr lang="en-US" sz="2800" dirty="0">
                <a:latin typeface="Congenial Light" panose="02000503040000020004" pitchFamily="2" charset="0"/>
              </a:rPr>
              <a:t> for parameter optimization.</a:t>
            </a:r>
          </a:p>
        </p:txBody>
      </p:sp>
    </p:spTree>
    <p:extLst>
      <p:ext uri="{BB962C8B-B14F-4D97-AF65-F5344CB8AC3E}">
        <p14:creationId xmlns:p14="http://schemas.microsoft.com/office/powerpoint/2010/main" val="920809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line with numbers and a black line&#10;&#10;Description automatically generated">
            <a:extLst>
              <a:ext uri="{FF2B5EF4-FFF2-40B4-BE49-F238E27FC236}">
                <a16:creationId xmlns:a16="http://schemas.microsoft.com/office/drawing/2014/main" id="{395DF38B-AD7F-886F-62E8-0699AAE219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449" y="5677953"/>
            <a:ext cx="3955102" cy="1180047"/>
          </a:xfrm>
          <a:prstGeom prst="rect">
            <a:avLst/>
          </a:prstGeom>
        </p:spPr>
      </p:pic>
      <p:pic>
        <p:nvPicPr>
          <p:cNvPr id="7" name="Picture 6" descr="Several images of a room&#10;&#10;Description automatically generated">
            <a:extLst>
              <a:ext uri="{FF2B5EF4-FFF2-40B4-BE49-F238E27FC236}">
                <a16:creationId xmlns:a16="http://schemas.microsoft.com/office/drawing/2014/main" id="{34868E88-22E0-10D6-4644-264F5C07A2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089" y="112734"/>
            <a:ext cx="9849821" cy="5565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588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th equation with black text&#10;&#10;Description automatically generated with medium confidence">
            <a:extLst>
              <a:ext uri="{FF2B5EF4-FFF2-40B4-BE49-F238E27FC236}">
                <a16:creationId xmlns:a16="http://schemas.microsoft.com/office/drawing/2014/main" id="{38BEA5F2-0C88-26E9-3B22-5E594776BC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569" y="5736921"/>
            <a:ext cx="7168860" cy="1121079"/>
          </a:xfrm>
          <a:prstGeom prst="rect">
            <a:avLst/>
          </a:prstGeom>
        </p:spPr>
      </p:pic>
      <p:pic>
        <p:nvPicPr>
          <p:cNvPr id="5" name="Picture 4" descr="A diagram of a person in a room&#10;&#10;Description automatically generated">
            <a:extLst>
              <a:ext uri="{FF2B5EF4-FFF2-40B4-BE49-F238E27FC236}">
                <a16:creationId xmlns:a16="http://schemas.microsoft.com/office/drawing/2014/main" id="{F948F870-91F0-8253-F0DE-10C33A461C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52" y="0"/>
            <a:ext cx="10922696" cy="5736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16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5C34E-8421-9602-934E-4CE6ADEA36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12154" y="2907792"/>
            <a:ext cx="5767692" cy="1042416"/>
          </a:xfrm>
        </p:spPr>
        <p:txBody>
          <a:bodyPr>
            <a:normAutofit/>
          </a:bodyPr>
          <a:lstStyle/>
          <a:p>
            <a:r>
              <a:rPr lang="en-US" dirty="0">
                <a:latin typeface="Congenial SemiBold" panose="02000503040000020004" pitchFamily="2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713436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611AA88-8E50-6AE5-FDFE-5D3E8AE16251}"/>
              </a:ext>
            </a:extLst>
          </p:cNvPr>
          <p:cNvSpPr txBox="1">
            <a:spLocks/>
          </p:cNvSpPr>
          <p:nvPr/>
        </p:nvSpPr>
        <p:spPr>
          <a:xfrm>
            <a:off x="241300" y="1041908"/>
            <a:ext cx="11709400" cy="5562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500" dirty="0">
                <a:latin typeface="Congenial Light" panose="02000503040000020004" pitchFamily="2" charset="0"/>
              </a:rPr>
              <a:t>Kirkpatrick, Keith. ”Artificial Intelligence and Mental Health: How AI Can Be Used to Improve Diagnosis of Mental Health Conditions.” Communications of the ACM, vol. 65, no. 5, May 2022, pp. 32–34. EBSCOhost, </a:t>
            </a:r>
            <a:r>
              <a:rPr lang="en-US" sz="1500" dirty="0">
                <a:latin typeface="Congenial Light" panose="02000503040000020004" pitchFamily="2" charset="0"/>
                <a:hlinkClick r:id="rId3"/>
              </a:rPr>
              <a:t>https://doi.org/10.1145/3524017</a:t>
            </a:r>
            <a:r>
              <a:rPr lang="en-US" sz="1500" dirty="0">
                <a:latin typeface="Congenial Light" panose="02000503040000020004" pitchFamily="2" charset="0"/>
              </a:rPr>
              <a:t>.</a:t>
            </a: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500" dirty="0">
                <a:latin typeface="Congenial Light" panose="02000503040000020004" pitchFamily="2" charset="0"/>
              </a:rPr>
              <a:t>Antoniou, Grigoris, et al. “Mental Health Diagnosis: A Case for Explainable Artificial Intelligence.” International Journal on Artificial Intelligence Tools, vol. 31, no. 3, May 2022, pp. 1–7. EBSCOhost, </a:t>
            </a:r>
            <a:r>
              <a:rPr lang="en-US" sz="1500" dirty="0">
                <a:latin typeface="Congenial Light" panose="02000503040000020004" pitchFamily="2" charset="0"/>
                <a:hlinkClick r:id="rId4"/>
              </a:rPr>
              <a:t>https://doi-org.libproxy.temple.edu/10.1142/S0218213022410032</a:t>
            </a:r>
            <a:r>
              <a:rPr lang="en-US" sz="1500" dirty="0">
                <a:latin typeface="Congenial Light" panose="02000503040000020004" pitchFamily="2" charset="0"/>
              </a:rPr>
              <a:t>.</a:t>
            </a: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500" dirty="0">
                <a:latin typeface="Congenial Light" panose="02000503040000020004" pitchFamily="2" charset="0"/>
              </a:rPr>
              <a:t></a:t>
            </a:r>
            <a:r>
              <a:rPr lang="en-US" sz="1500" dirty="0" err="1">
                <a:latin typeface="Congenial Light" panose="02000503040000020004" pitchFamily="2" charset="0"/>
              </a:rPr>
              <a:t>G´orriz</a:t>
            </a:r>
            <a:r>
              <a:rPr lang="en-US" sz="1500" dirty="0">
                <a:latin typeface="Congenial Light" panose="02000503040000020004" pitchFamily="2" charset="0"/>
              </a:rPr>
              <a:t>, J. M., et al. “Computational Approaches to Explainable Artificial Intelligence: Advances in Theory, Applications and Trends.” Information Fusion, vol. 100, December 2023, p. N.PAG. EBSCOhost, </a:t>
            </a:r>
            <a:r>
              <a:rPr lang="en-US" sz="1500" dirty="0">
                <a:latin typeface="Congenial Light" panose="02000503040000020004" pitchFamily="2" charset="0"/>
                <a:hlinkClick r:id="rId5"/>
              </a:rPr>
              <a:t>https://doi-org.libproxy.temple.edu/10.1016/j.inffus.2023.101945</a:t>
            </a:r>
            <a:r>
              <a:rPr lang="en-US" sz="1500" dirty="0">
                <a:latin typeface="Congenial Light" panose="02000503040000020004" pitchFamily="2" charset="0"/>
              </a:rPr>
              <a:t>.</a:t>
            </a: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500" dirty="0">
                <a:latin typeface="Congenial Light" panose="02000503040000020004" pitchFamily="2" charset="0"/>
              </a:rPr>
              <a:t></a:t>
            </a:r>
            <a:r>
              <a:rPr lang="en-US" sz="1500" dirty="0" err="1">
                <a:latin typeface="Congenial Light" panose="02000503040000020004" pitchFamily="2" charset="0"/>
              </a:rPr>
              <a:t>Kiani</a:t>
            </a:r>
            <a:r>
              <a:rPr lang="en-US" sz="1500" dirty="0">
                <a:latin typeface="Congenial Light" panose="02000503040000020004" pitchFamily="2" charset="0"/>
              </a:rPr>
              <a:t>, </a:t>
            </a:r>
            <a:r>
              <a:rPr lang="en-US" sz="1500" dirty="0" err="1">
                <a:latin typeface="Congenial Light" panose="02000503040000020004" pitchFamily="2" charset="0"/>
              </a:rPr>
              <a:t>Mehrin</a:t>
            </a:r>
            <a:r>
              <a:rPr lang="en-US" sz="1500" dirty="0">
                <a:latin typeface="Congenial Light" panose="02000503040000020004" pitchFamily="2" charset="0"/>
              </a:rPr>
              <a:t>, et al. ”Towards understanding human functional brain development with explainable artificial intelligence: Challenges and perspectives.” IEEE Computational Intelligence Magazine, 17.1 (2022): 16-33. Google Scholar, </a:t>
            </a:r>
            <a:r>
              <a:rPr lang="en-US" sz="1500" dirty="0">
                <a:latin typeface="Congenial Light" panose="02000503040000020004" pitchFamily="2" charset="0"/>
                <a:hlinkClick r:id="rId6"/>
              </a:rPr>
              <a:t>https://ieeexplore.ieee.org/document/9679739</a:t>
            </a:r>
            <a:r>
              <a:rPr lang="en-US" sz="1500" dirty="0">
                <a:latin typeface="Congenial Light" panose="02000503040000020004" pitchFamily="2" charset="0"/>
              </a:rPr>
              <a:t>.</a:t>
            </a: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500" dirty="0">
                <a:latin typeface="Congenial Light" panose="02000503040000020004" pitchFamily="2" charset="0"/>
              </a:rPr>
              <a:t>Lombardi, Angela, et al. ”A robust framework to investigate the reliability and stability of explainable artificial intelligence markers of Mild Cognitive Impairment and Alzheimer’s Disease.” Brain informatics, 9.1 (2022): 1-17. Google Scholar, </a:t>
            </a:r>
            <a:r>
              <a:rPr lang="en-US" sz="1500" dirty="0">
                <a:latin typeface="Congenial Light" panose="02000503040000020004" pitchFamily="2" charset="0"/>
                <a:hlinkClick r:id="rId7"/>
              </a:rPr>
              <a:t>https://braininformatics.springeropen.com/articles/10.1186/s40708-022-00165-5</a:t>
            </a:r>
            <a:r>
              <a:rPr lang="en-US" sz="1500" dirty="0">
                <a:latin typeface="Congenial Light" panose="02000503040000020004" pitchFamily="2" charset="0"/>
              </a:rPr>
              <a:t>.</a:t>
            </a: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500" dirty="0">
                <a:latin typeface="Congenial Light" panose="02000503040000020004" pitchFamily="2" charset="0"/>
              </a:rPr>
              <a:t>Huang, </a:t>
            </a:r>
            <a:r>
              <a:rPr lang="en-US" sz="1500" dirty="0" err="1">
                <a:latin typeface="Congenial Light" panose="02000503040000020004" pitchFamily="2" charset="0"/>
              </a:rPr>
              <a:t>Lingfeng</a:t>
            </a:r>
            <a:r>
              <a:rPr lang="en-US" sz="1500" dirty="0">
                <a:latin typeface="Congenial Light" panose="02000503040000020004" pitchFamily="2" charset="0"/>
              </a:rPr>
              <a:t>, and </a:t>
            </a:r>
            <a:r>
              <a:rPr lang="en-US" sz="1500" dirty="0" err="1">
                <a:latin typeface="Congenial Light" panose="02000503040000020004" pitchFamily="2" charset="0"/>
              </a:rPr>
              <a:t>Genggeng</a:t>
            </a:r>
            <a:r>
              <a:rPr lang="en-US" sz="1500" dirty="0">
                <a:latin typeface="Congenial Light" panose="02000503040000020004" pitchFamily="2" charset="0"/>
              </a:rPr>
              <a:t> Liu. “Functional Motion Detection Based on Artificial Intelligence.” Journal of Supercomputing, vol. 78, no. 3, Feb. 2022, pp. 4290–329. EBSCOhost, </a:t>
            </a:r>
            <a:r>
              <a:rPr lang="en-US" sz="1500" dirty="0">
                <a:latin typeface="Congenial Light" panose="02000503040000020004" pitchFamily="2" charset="0"/>
                <a:hlinkClick r:id="rId8"/>
              </a:rPr>
              <a:t>https://doi-org.libproxy.temple.edu/10.1007/s11227-021-04037-3</a:t>
            </a:r>
            <a:r>
              <a:rPr lang="en-US" sz="1500" dirty="0">
                <a:latin typeface="Congenial Light" panose="02000503040000020004" pitchFamily="2" charset="0"/>
              </a:rPr>
              <a:t>.</a:t>
            </a: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500" dirty="0">
                <a:latin typeface="Congenial Light" panose="02000503040000020004" pitchFamily="2" charset="0"/>
              </a:rPr>
              <a:t>Gao, </a:t>
            </a:r>
            <a:r>
              <a:rPr lang="en-US" sz="1500" dirty="0" err="1">
                <a:latin typeface="Congenial Light" panose="02000503040000020004" pitchFamily="2" charset="0"/>
              </a:rPr>
              <a:t>Mengqi</a:t>
            </a:r>
            <a:r>
              <a:rPr lang="en-US" sz="1500" dirty="0">
                <a:latin typeface="Congenial Light" panose="02000503040000020004" pitchFamily="2" charset="0"/>
              </a:rPr>
              <a:t>, et al. “Fall Detection Based on OpenPose and MobileNetV2 Network.” IET Image Processing (Wiley-Blackwell), vol. 17, no. 3, Feb. 2023, pp. 722–32. EBSCOhost, </a:t>
            </a:r>
            <a:r>
              <a:rPr lang="en-US" sz="1500" dirty="0">
                <a:latin typeface="Congenial Light" panose="02000503040000020004" pitchFamily="2" charset="0"/>
                <a:hlinkClick r:id="rId9"/>
              </a:rPr>
              <a:t>https://doi-org.libproxy.temple.edu/10.1049/ipr2.12667</a:t>
            </a:r>
            <a:r>
              <a:rPr lang="en-US" sz="1500" dirty="0">
                <a:latin typeface="Congenial Light" panose="02000503040000020004" pitchFamily="2" charset="0"/>
              </a:rPr>
              <a:t>.</a:t>
            </a: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500" dirty="0" err="1">
                <a:latin typeface="Congenial Light" panose="02000503040000020004" pitchFamily="2" charset="0"/>
              </a:rPr>
              <a:t>Ghassemi</a:t>
            </a:r>
            <a:r>
              <a:rPr lang="en-US" sz="1500" dirty="0">
                <a:latin typeface="Congenial Light" panose="02000503040000020004" pitchFamily="2" charset="0"/>
              </a:rPr>
              <a:t>, </a:t>
            </a:r>
            <a:r>
              <a:rPr lang="en-US" sz="1500" dirty="0" err="1">
                <a:latin typeface="Congenial Light" panose="02000503040000020004" pitchFamily="2" charset="0"/>
              </a:rPr>
              <a:t>Marzyeh</a:t>
            </a:r>
            <a:r>
              <a:rPr lang="en-US" sz="1500" dirty="0">
                <a:latin typeface="Congenial Light" panose="02000503040000020004" pitchFamily="2" charset="0"/>
              </a:rPr>
              <a:t>, Luke </a:t>
            </a:r>
            <a:r>
              <a:rPr lang="en-US" sz="1500" dirty="0" err="1">
                <a:latin typeface="Congenial Light" panose="02000503040000020004" pitchFamily="2" charset="0"/>
              </a:rPr>
              <a:t>Oakden</a:t>
            </a:r>
            <a:r>
              <a:rPr lang="en-US" sz="1500" dirty="0">
                <a:latin typeface="Congenial Light" panose="02000503040000020004" pitchFamily="2" charset="0"/>
              </a:rPr>
              <a:t>-Rayner, and Andrew L. Beam. ”The false hope of current approaches to explainable artificial intelligence in health care.” The Lancet Digital Health, 3.11 (2021): e745-e750. Google Scholar, </a:t>
            </a:r>
            <a:r>
              <a:rPr lang="en-US" sz="1500" dirty="0">
                <a:latin typeface="Congenial Light" panose="02000503040000020004" pitchFamily="2" charset="0"/>
                <a:hlinkClick r:id="rId10"/>
              </a:rPr>
              <a:t>https://www.thelancet.com/journals/landig/article/PIIS2589-7500(21)00208-9/fulltext</a:t>
            </a:r>
            <a:r>
              <a:rPr lang="en-US" sz="1500" dirty="0">
                <a:latin typeface="Congenial Light" panose="02000503040000020004" pitchFamily="2" charset="0"/>
              </a:rPr>
              <a:t>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CA825A3-3904-68D2-FBD6-DD82C997B9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44527" y="342900"/>
            <a:ext cx="3302946" cy="699008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latin typeface="Congenial" panose="02000503040000020004" pitchFamily="2" charset="0"/>
              </a:rPr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352416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EEBFA4C8-C301-60A7-C96E-E85360F5DF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1729117"/>
          </a:xfrm>
          <a:prstGeom prst="rect">
            <a:avLst/>
          </a:prstGeom>
          <a:ln>
            <a:noFill/>
          </a:ln>
          <a:effectLst>
            <a:outerShdw blurRad="368300" dist="101600" dir="546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2F8AEC-DC76-74D3-FCB1-6782D32F3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843" y="0"/>
            <a:ext cx="6152389" cy="1729116"/>
          </a:xfrm>
        </p:spPr>
        <p:txBody>
          <a:bodyPr anchor="ctr">
            <a:normAutofit/>
          </a:bodyPr>
          <a:lstStyle/>
          <a:p>
            <a:pPr algn="ctr"/>
            <a:r>
              <a:rPr lang="en-US" sz="4000" dirty="0">
                <a:latin typeface="Congenial" panose="02000503040000020004" pitchFamily="2" charset="0"/>
              </a:rPr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6791B9-F2E9-54BC-B643-1EDEA92268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010" y="1729116"/>
            <a:ext cx="11140054" cy="5128884"/>
          </a:xfrm>
        </p:spPr>
        <p:txBody>
          <a:bodyPr anchor="ctr"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sz="3000" dirty="0">
                <a:latin typeface="Congenial" panose="02000503040000020004" pitchFamily="2" charset="0"/>
              </a:rPr>
              <a:t>Integration Challenges in Advanced Technology Era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800" dirty="0">
                <a:latin typeface="Congenial Light" panose="02000503040000020004" pitchFamily="2" charset="0"/>
              </a:rPr>
              <a:t>Cutting-edge technologies face challenged in integration despite their promises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800" dirty="0">
                <a:latin typeface="Congenial Light" panose="02000503040000020004" pitchFamily="2" charset="0"/>
              </a:rPr>
              <a:t>Explainable Artificial Intelligence (XAI) is powerful for decision-making but struggles with transparency and interpretability.</a:t>
            </a:r>
          </a:p>
          <a:p>
            <a:pPr>
              <a:lnSpc>
                <a:spcPct val="100000"/>
              </a:lnSpc>
            </a:pPr>
            <a:r>
              <a:rPr lang="en-US" sz="3000" dirty="0">
                <a:latin typeface="Congenial" panose="02000503040000020004" pitchFamily="2" charset="0"/>
              </a:rPr>
              <a:t>Motion Analysis as a Solution for XAI Enhancement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800" dirty="0">
                <a:latin typeface="Congenial Light" panose="02000503040000020004" pitchFamily="2" charset="0"/>
              </a:rPr>
              <a:t>Motion analysis emerges as a key ally to enhance XAI's </a:t>
            </a:r>
            <a:br>
              <a:rPr lang="en-US" sz="2800" dirty="0">
                <a:latin typeface="Congenial Light" panose="02000503040000020004" pitchFamily="2" charset="0"/>
              </a:rPr>
            </a:br>
            <a:r>
              <a:rPr lang="en-US" sz="2800" dirty="0">
                <a:latin typeface="Congenial Light" panose="02000503040000020004" pitchFamily="2" charset="0"/>
              </a:rPr>
              <a:t>decision-making capabilities.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800" dirty="0">
                <a:latin typeface="Congenial Light" panose="02000503040000020004" pitchFamily="2" charset="0"/>
              </a:rPr>
              <a:t>By analyzing intricate patterns in human motion, motion analysis serves as a supplementary tool to improve XAI algorithms.</a:t>
            </a:r>
          </a:p>
        </p:txBody>
      </p:sp>
    </p:spTree>
    <p:extLst>
      <p:ext uri="{BB962C8B-B14F-4D97-AF65-F5344CB8AC3E}">
        <p14:creationId xmlns:p14="http://schemas.microsoft.com/office/powerpoint/2010/main" val="667397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EEBFA4C8-C301-60A7-C96E-E85360F5DF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1729117"/>
          </a:xfrm>
          <a:prstGeom prst="rect">
            <a:avLst/>
          </a:prstGeom>
          <a:ln>
            <a:noFill/>
          </a:ln>
          <a:effectLst>
            <a:outerShdw blurRad="368300" dist="101600" dir="546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2F8AEC-DC76-74D3-FCB1-6782D32F3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843" y="0"/>
            <a:ext cx="6152389" cy="1729116"/>
          </a:xfrm>
        </p:spPr>
        <p:txBody>
          <a:bodyPr anchor="ctr">
            <a:normAutofit/>
          </a:bodyPr>
          <a:lstStyle/>
          <a:p>
            <a:pPr algn="ctr"/>
            <a:r>
              <a:rPr lang="en-US" sz="4000" dirty="0">
                <a:latin typeface="Congenial" panose="02000503040000020004" pitchFamily="2" charset="0"/>
              </a:rPr>
              <a:t>Impact on Healthcare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6791B9-F2E9-54BC-B643-1EDEA92268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2687" y="1729116"/>
            <a:ext cx="8543299" cy="5128884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000" dirty="0">
                <a:latin typeface="Congenial Light" panose="02000503040000020004" pitchFamily="2" charset="0"/>
              </a:rPr>
              <a:t>Collaboration between motion analysis and XAI opens opportunities in healthcare.</a:t>
            </a:r>
            <a:br>
              <a:rPr lang="en-US" sz="3000" dirty="0">
                <a:latin typeface="Congenial Light" panose="02000503040000020004" pitchFamily="2" charset="0"/>
              </a:rPr>
            </a:br>
            <a:endParaRPr lang="en-US" sz="3000" dirty="0">
              <a:latin typeface="Congenial Light" panose="02000503040000020004" pitchFamily="2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3000" dirty="0">
                <a:latin typeface="Congenial Light" panose="02000503040000020004" pitchFamily="2" charset="0"/>
              </a:rPr>
              <a:t>It can advance diagnostic techniques, create tailored treatment plans, and pave the way for accurate decision-making in healthcare.</a:t>
            </a:r>
          </a:p>
        </p:txBody>
      </p:sp>
    </p:spTree>
    <p:extLst>
      <p:ext uri="{BB962C8B-B14F-4D97-AF65-F5344CB8AC3E}">
        <p14:creationId xmlns:p14="http://schemas.microsoft.com/office/powerpoint/2010/main" val="505751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5C34E-8421-9602-934E-4CE6ADEA36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61046" y="2484788"/>
            <a:ext cx="8069907" cy="1888424"/>
          </a:xfrm>
        </p:spPr>
        <p:txBody>
          <a:bodyPr>
            <a:normAutofit/>
          </a:bodyPr>
          <a:lstStyle/>
          <a:p>
            <a:r>
              <a:rPr lang="en-US" dirty="0">
                <a:latin typeface="Congenial SemiBold" panose="02000503040000020004" pitchFamily="2" charset="0"/>
              </a:rPr>
              <a:t>Explainable </a:t>
            </a:r>
            <a:br>
              <a:rPr lang="en-US" dirty="0">
                <a:latin typeface="Congenial SemiBold" panose="02000503040000020004" pitchFamily="2" charset="0"/>
              </a:rPr>
            </a:br>
            <a:r>
              <a:rPr lang="en-US" dirty="0">
                <a:latin typeface="Congenial SemiBold" panose="02000503040000020004" pitchFamily="2" charset="0"/>
              </a:rPr>
              <a:t>Artificial Intelligence</a:t>
            </a:r>
          </a:p>
        </p:txBody>
      </p:sp>
    </p:spTree>
    <p:extLst>
      <p:ext uri="{BB962C8B-B14F-4D97-AF65-F5344CB8AC3E}">
        <p14:creationId xmlns:p14="http://schemas.microsoft.com/office/powerpoint/2010/main" val="2597865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EEBFA4C8-C301-60A7-C96E-E85360F5DF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1729117"/>
          </a:xfrm>
          <a:prstGeom prst="rect">
            <a:avLst/>
          </a:prstGeom>
          <a:ln>
            <a:noFill/>
          </a:ln>
          <a:effectLst>
            <a:outerShdw blurRad="368300" dist="101600" dir="546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2F8AEC-DC76-74D3-FCB1-6782D32F3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4623" y="0"/>
            <a:ext cx="7118825" cy="1729116"/>
          </a:xfrm>
        </p:spPr>
        <p:txBody>
          <a:bodyPr anchor="ctr">
            <a:normAutofit/>
          </a:bodyPr>
          <a:lstStyle/>
          <a:p>
            <a:pPr algn="ctr"/>
            <a:r>
              <a:rPr lang="en-US" sz="4000" dirty="0">
                <a:latin typeface="Congenial" panose="02000503040000020004" pitchFamily="2" charset="0"/>
              </a:rPr>
              <a:t>Potential of XAI in Healthcare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6791B9-F2E9-54BC-B643-1EDEA92268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8" y="1729116"/>
            <a:ext cx="6092071" cy="5128884"/>
          </a:xfrm>
        </p:spPr>
        <p:txBody>
          <a:bodyPr anchor="ctr"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700" dirty="0">
                <a:latin typeface="Congenial" panose="02000503040000020004" pitchFamily="2" charset="0"/>
              </a:rPr>
              <a:t>Technology’s Role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500" dirty="0">
                <a:latin typeface="Congenial Light" panose="02000503040000020004" pitchFamily="2" charset="0"/>
              </a:rPr>
              <a:t>The primary goal is to </a:t>
            </a:r>
            <a:r>
              <a:rPr lang="en-US" sz="2500" b="1" dirty="0">
                <a:latin typeface="Congenial Light" panose="02000503040000020004" pitchFamily="2" charset="0"/>
              </a:rPr>
              <a:t>bridge the gap </a:t>
            </a:r>
            <a:r>
              <a:rPr lang="en-US" sz="2500" dirty="0">
                <a:latin typeface="Congenial Light" panose="02000503040000020004" pitchFamily="2" charset="0"/>
              </a:rPr>
              <a:t>between the complexity of advanced machine learning models and the need for transparency and accountability in decision-making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500" dirty="0">
                <a:latin typeface="Congenial Light" panose="02000503040000020004" pitchFamily="2" charset="0"/>
              </a:rPr>
              <a:t>XAI can enhance the interpretability of medical diagnoses made by AI systems, helping medical professionals understand and trust the recommendations.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CD4F49C-6EC9-A9C1-B433-85BA62B3D930}"/>
              </a:ext>
            </a:extLst>
          </p:cNvPr>
          <p:cNvSpPr txBox="1">
            <a:spLocks/>
          </p:cNvSpPr>
          <p:nvPr/>
        </p:nvSpPr>
        <p:spPr>
          <a:xfrm>
            <a:off x="6094035" y="1729114"/>
            <a:ext cx="6092072" cy="51288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2700" dirty="0">
                <a:latin typeface="Congenial" panose="02000503040000020004" pitchFamily="2" charset="0"/>
              </a:rPr>
              <a:t>Role of XAI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500" dirty="0">
                <a:latin typeface="Congenial Light" panose="02000503040000020004" pitchFamily="2" charset="0"/>
              </a:rPr>
              <a:t>XAI addresses ethical </a:t>
            </a:r>
            <a:r>
              <a:rPr lang="en-US" sz="2500" b="1" dirty="0">
                <a:latin typeface="Congenial Light" panose="02000503040000020004" pitchFamily="2" charset="0"/>
              </a:rPr>
              <a:t>concerns</a:t>
            </a:r>
            <a:r>
              <a:rPr lang="en-US" sz="2500" dirty="0">
                <a:latin typeface="Congenial Light" panose="02000503040000020004" pitchFamily="2" charset="0"/>
              </a:rPr>
              <a:t> related to </a:t>
            </a:r>
            <a:r>
              <a:rPr lang="en-US" sz="2500" b="1" dirty="0">
                <a:latin typeface="Congenial Light" panose="02000503040000020004" pitchFamily="2" charset="0"/>
              </a:rPr>
              <a:t>biased or unfair decisions </a:t>
            </a:r>
            <a:r>
              <a:rPr lang="en-US" sz="2500" dirty="0">
                <a:latin typeface="Congenial Light" panose="02000503040000020004" pitchFamily="2" charset="0"/>
              </a:rPr>
              <a:t>made by AI systems. It allows for the identification and mitigation of biases, promoting fairness and accountability.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500" dirty="0">
                <a:latin typeface="Congenial Light" panose="02000503040000020004" pitchFamily="2" charset="0"/>
              </a:rPr>
              <a:t>XAI aims to </a:t>
            </a:r>
            <a:r>
              <a:rPr lang="en-US" sz="2500" b="1" dirty="0">
                <a:solidFill>
                  <a:srgbClr val="FF0000"/>
                </a:solidFill>
                <a:latin typeface="Congenial Light" panose="02000503040000020004" pitchFamily="2" charset="0"/>
              </a:rPr>
              <a:t>enhance transparency</a:t>
            </a:r>
            <a:r>
              <a:rPr lang="en-US" sz="2500" dirty="0">
                <a:latin typeface="Congenial Light" panose="02000503040000020004" pitchFamily="2" charset="0"/>
              </a:rPr>
              <a:t>, trust, and understanding among medical experts, facilitating better mental health interventions.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84A482C-3B19-C8FA-D495-A02641B13E33}"/>
              </a:ext>
            </a:extLst>
          </p:cNvPr>
          <p:cNvCxnSpPr/>
          <p:nvPr/>
        </p:nvCxnSpPr>
        <p:spPr>
          <a:xfrm>
            <a:off x="6168270" y="1879600"/>
            <a:ext cx="0" cy="4838700"/>
          </a:xfrm>
          <a:prstGeom prst="line">
            <a:avLst/>
          </a:prstGeom>
          <a:ln w="3175">
            <a:solidFill>
              <a:schemeClr val="dk1">
                <a:alpha val="98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543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EEBFA4C8-C301-60A7-C96E-E85360F5DF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1729117"/>
          </a:xfrm>
          <a:prstGeom prst="rect">
            <a:avLst/>
          </a:prstGeom>
          <a:ln>
            <a:noFill/>
          </a:ln>
          <a:effectLst>
            <a:outerShdw blurRad="368300" dist="101600" dir="546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2F8AEC-DC76-74D3-FCB1-6782D32F3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4623" y="0"/>
            <a:ext cx="7118825" cy="1729116"/>
          </a:xfrm>
        </p:spPr>
        <p:txBody>
          <a:bodyPr anchor="ctr">
            <a:normAutofit/>
          </a:bodyPr>
          <a:lstStyle/>
          <a:p>
            <a:pPr algn="ctr"/>
            <a:r>
              <a:rPr lang="en-US" sz="4000" dirty="0">
                <a:latin typeface="Congenial" panose="02000503040000020004" pitchFamily="2" charset="0"/>
              </a:rPr>
              <a:t>Challenges &amp; Solutions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6791B9-F2E9-54BC-B643-1EDEA92268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309" y="2164103"/>
            <a:ext cx="10909451" cy="4211645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3000" dirty="0">
                <a:latin typeface="Congenial Light" panose="02000503040000020004" pitchFamily="2" charset="0"/>
              </a:rPr>
              <a:t>XAI flaws, such as </a:t>
            </a:r>
            <a:r>
              <a:rPr lang="en-US" sz="3000" b="1" dirty="0">
                <a:solidFill>
                  <a:srgbClr val="FF0000"/>
                </a:solidFill>
                <a:latin typeface="Congenial Light" panose="02000503040000020004" pitchFamily="2" charset="0"/>
              </a:rPr>
              <a:t>uncertainty</a:t>
            </a:r>
            <a:r>
              <a:rPr lang="en-US" sz="3000" dirty="0">
                <a:latin typeface="Congenial Light" panose="02000503040000020004" pitchFamily="2" charset="0"/>
              </a:rPr>
              <a:t> in results and safety concerns in medical applications, are recognized.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3000" dirty="0">
                <a:latin typeface="Congenial Light" panose="02000503040000020004" pitchFamily="2" charset="0"/>
              </a:rPr>
              <a:t>Integrating motion analysis with XAI is proposed as a </a:t>
            </a:r>
            <a:r>
              <a:rPr lang="en-US" sz="3000" b="1" dirty="0">
                <a:latin typeface="Congenial Light" panose="02000503040000020004" pitchFamily="2" charset="0"/>
              </a:rPr>
              <a:t>potential solution </a:t>
            </a:r>
            <a:r>
              <a:rPr lang="en-US" sz="3000" dirty="0">
                <a:latin typeface="Congenial Light" panose="02000503040000020004" pitchFamily="2" charset="0"/>
              </a:rPr>
              <a:t>to enhance </a:t>
            </a:r>
            <a:r>
              <a:rPr lang="en-US" sz="3000" b="1" dirty="0">
                <a:solidFill>
                  <a:srgbClr val="FF0000"/>
                </a:solidFill>
                <a:latin typeface="Congenial Light" panose="02000503040000020004" pitchFamily="2" charset="0"/>
              </a:rPr>
              <a:t>accuracy</a:t>
            </a:r>
            <a:r>
              <a:rPr lang="en-US" sz="3000" dirty="0">
                <a:latin typeface="Congenial Light" panose="02000503040000020004" pitchFamily="2" charset="0"/>
              </a:rPr>
              <a:t> and </a:t>
            </a:r>
            <a:r>
              <a:rPr lang="en-US" sz="3000" b="1" dirty="0">
                <a:solidFill>
                  <a:srgbClr val="FF0000"/>
                </a:solidFill>
                <a:latin typeface="Congenial Light" panose="02000503040000020004" pitchFamily="2" charset="0"/>
              </a:rPr>
              <a:t>reliability</a:t>
            </a:r>
            <a:r>
              <a:rPr lang="en-US" sz="3000" dirty="0">
                <a:latin typeface="Congenial Light" panose="02000503040000020004" pitchFamily="2" charset="0"/>
              </a:rPr>
              <a:t> in mental health applications, providing a more robust approach to decision-making.</a:t>
            </a:r>
          </a:p>
        </p:txBody>
      </p:sp>
    </p:spTree>
    <p:extLst>
      <p:ext uri="{BB962C8B-B14F-4D97-AF65-F5344CB8AC3E}">
        <p14:creationId xmlns:p14="http://schemas.microsoft.com/office/powerpoint/2010/main" val="2759039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5C34E-8421-9602-934E-4CE6ADEA36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00735" y="2956894"/>
            <a:ext cx="5990529" cy="944212"/>
          </a:xfrm>
        </p:spPr>
        <p:txBody>
          <a:bodyPr>
            <a:normAutofit/>
          </a:bodyPr>
          <a:lstStyle/>
          <a:p>
            <a:r>
              <a:rPr lang="en-US" dirty="0">
                <a:latin typeface="Congenial SemiBold" panose="02000503040000020004" pitchFamily="2" charset="0"/>
              </a:rPr>
              <a:t>Motion Analysis</a:t>
            </a:r>
          </a:p>
        </p:txBody>
      </p:sp>
    </p:spTree>
    <p:extLst>
      <p:ext uri="{BB962C8B-B14F-4D97-AF65-F5344CB8AC3E}">
        <p14:creationId xmlns:p14="http://schemas.microsoft.com/office/powerpoint/2010/main" val="2812444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EEBFA4C8-C301-60A7-C96E-E85360F5DF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1729117"/>
          </a:xfrm>
          <a:prstGeom prst="rect">
            <a:avLst/>
          </a:prstGeom>
          <a:ln>
            <a:noFill/>
          </a:ln>
          <a:effectLst>
            <a:outerShdw blurRad="368300" dist="101600" dir="546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2F8AEC-DC76-74D3-FCB1-6782D32F3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4623" y="0"/>
            <a:ext cx="7118825" cy="1729116"/>
          </a:xfrm>
        </p:spPr>
        <p:txBody>
          <a:bodyPr anchor="ctr">
            <a:normAutofit/>
          </a:bodyPr>
          <a:lstStyle/>
          <a:p>
            <a:pPr algn="ctr"/>
            <a:r>
              <a:rPr lang="en-US" sz="4000" dirty="0">
                <a:latin typeface="Congenial" panose="02000503040000020004" pitchFamily="2" charset="0"/>
              </a:rPr>
              <a:t>OpenPose Technology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A8C418D-B760-822C-8797-0C90CAA07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2790" y="1729116"/>
            <a:ext cx="9822489" cy="5128884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000" dirty="0">
                <a:latin typeface="Congenial" panose="02000503040000020004" pitchFamily="2" charset="0"/>
              </a:rPr>
              <a:t>Film Pre-processing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800" dirty="0">
                <a:latin typeface="Congenial Light" panose="02000503040000020004" pitchFamily="2" charset="0"/>
              </a:rPr>
              <a:t>Initial stage involving transformations in video inputs, critical for standardization.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800" dirty="0">
                <a:latin typeface="Congenial Light" panose="02000503040000020004" pitchFamily="2" charset="0"/>
              </a:rPr>
              <a:t>Includes flipping footage for specific movements to ensure optimal detection accuracy.</a:t>
            </a:r>
          </a:p>
          <a:p>
            <a:r>
              <a:rPr lang="en-US" sz="3000" dirty="0">
                <a:latin typeface="Congenial" panose="02000503040000020004" pitchFamily="2" charset="0"/>
              </a:rPr>
              <a:t>OpenPose Image Processing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>
                <a:latin typeface="Congenial Light" panose="02000503040000020004" pitchFamily="2" charset="0"/>
              </a:rPr>
              <a:t>OpenPose identifies </a:t>
            </a:r>
            <a:r>
              <a:rPr lang="en-US" sz="2800" b="1" dirty="0">
                <a:solidFill>
                  <a:srgbClr val="FF0000"/>
                </a:solidFill>
                <a:latin typeface="Congenial Light" panose="02000503040000020004" pitchFamily="2" charset="0"/>
              </a:rPr>
              <a:t>25 body keypoints</a:t>
            </a:r>
            <a:r>
              <a:rPr lang="en-US" sz="2800" dirty="0">
                <a:latin typeface="Congenial Light" panose="02000503040000020004" pitchFamily="2" charset="0"/>
              </a:rPr>
              <a:t> and </a:t>
            </a:r>
            <a:br>
              <a:rPr lang="en-US" sz="2800" dirty="0">
                <a:latin typeface="Congenial Light" panose="02000503040000020004" pitchFamily="2" charset="0"/>
              </a:rPr>
            </a:br>
            <a:r>
              <a:rPr lang="en-US" sz="2800" b="1" dirty="0">
                <a:solidFill>
                  <a:srgbClr val="FF0000"/>
                </a:solidFill>
                <a:latin typeface="Congenial Light" panose="02000503040000020004" pitchFamily="2" charset="0"/>
              </a:rPr>
              <a:t>21 finger/hand keypoints </a:t>
            </a:r>
            <a:r>
              <a:rPr lang="en-US" sz="2800" dirty="0">
                <a:latin typeface="Congenial Light" panose="02000503040000020004" pitchFamily="2" charset="0"/>
              </a:rPr>
              <a:t>from processed videos.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>
                <a:latin typeface="Congenial Light" panose="02000503040000020004" pitchFamily="2" charset="0"/>
              </a:rPr>
              <a:t>Foundational data for calculating health indicators and further analysis of human movements.</a:t>
            </a:r>
            <a:br>
              <a:rPr lang="en-US" sz="2600" dirty="0">
                <a:latin typeface="Congenial" panose="02000503040000020004" pitchFamily="2" charset="0"/>
              </a:rPr>
            </a:br>
            <a:endParaRPr lang="en-US" sz="2600" dirty="0">
              <a:latin typeface="Congenial" panose="020005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083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olorful lines and numbers on a black background&#10;&#10;Description automatically generated">
            <a:extLst>
              <a:ext uri="{FF2B5EF4-FFF2-40B4-BE49-F238E27FC236}">
                <a16:creationId xmlns:a16="http://schemas.microsoft.com/office/drawing/2014/main" id="{E1AFFC06-935C-D33D-A73A-C2DB4D4405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16" y="457200"/>
            <a:ext cx="4762903" cy="5943600"/>
          </a:xfrm>
          <a:prstGeom prst="rect">
            <a:avLst/>
          </a:prstGeom>
        </p:spPr>
      </p:pic>
      <p:pic>
        <p:nvPicPr>
          <p:cNvPr id="8" name="Picture 7" descr="A hand showing the ok sign&#10;&#10;Description automatically generated">
            <a:extLst>
              <a:ext uri="{FF2B5EF4-FFF2-40B4-BE49-F238E27FC236}">
                <a16:creationId xmlns:a16="http://schemas.microsoft.com/office/drawing/2014/main" id="{FFC25173-12F0-4694-DEFD-A95CDB7F81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294" y="457200"/>
            <a:ext cx="453509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052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1219</TotalTime>
  <Words>1512</Words>
  <Application>Microsoft Macintosh PowerPoint</Application>
  <PresentationFormat>Widescreen</PresentationFormat>
  <Paragraphs>107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Arial</vt:lpstr>
      <vt:lpstr>Calibri</vt:lpstr>
      <vt:lpstr>Calibri Light</vt:lpstr>
      <vt:lpstr>CMBX10</vt:lpstr>
      <vt:lpstr>CMBXTI10</vt:lpstr>
      <vt:lpstr>CMR10</vt:lpstr>
      <vt:lpstr>Congenial</vt:lpstr>
      <vt:lpstr>Congenial Light</vt:lpstr>
      <vt:lpstr>Congenial SemiBold</vt:lpstr>
      <vt:lpstr>Söhne</vt:lpstr>
      <vt:lpstr>Wingdings</vt:lpstr>
      <vt:lpstr>Office Theme</vt:lpstr>
      <vt:lpstr>Advancing Healthcare through XAI and Motion Analysis Integration</vt:lpstr>
      <vt:lpstr>Introduction</vt:lpstr>
      <vt:lpstr>Impact on Healthcare</vt:lpstr>
      <vt:lpstr>Explainable  Artificial Intelligence</vt:lpstr>
      <vt:lpstr>Potential of XAI in Healthcare</vt:lpstr>
      <vt:lpstr>Challenges &amp; Solutions</vt:lpstr>
      <vt:lpstr>Motion Analysis</vt:lpstr>
      <vt:lpstr>OpenPose Technology</vt:lpstr>
      <vt:lpstr>PowerPoint Presentation</vt:lpstr>
      <vt:lpstr>OpenPose Technology</vt:lpstr>
      <vt:lpstr>OpenPose Fall Detection</vt:lpstr>
      <vt:lpstr>Fall Detection Experiment</vt:lpstr>
      <vt:lpstr>Fall Detection Experiment</vt:lpstr>
      <vt:lpstr>PowerPoint Presentation</vt:lpstr>
      <vt:lpstr>PowerPoint Presentation</vt:lpstr>
      <vt:lpstr>Thank You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Large Language Models Will Disrupt  Data Management</dc:title>
  <dc:creator>Thanh Nguyen</dc:creator>
  <cp:lastModifiedBy>Thanh Nguyen</cp:lastModifiedBy>
  <cp:revision>5</cp:revision>
  <dcterms:created xsi:type="dcterms:W3CDTF">2023-11-21T00:17:44Z</dcterms:created>
  <dcterms:modified xsi:type="dcterms:W3CDTF">2023-12-07T23:21:11Z</dcterms:modified>
</cp:coreProperties>
</file>