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Josefin Slab"/>
      <p:regular r:id="rId27"/>
      <p:bold r:id="rId28"/>
      <p:italic r:id="rId29"/>
      <p:boldItalic r:id="rId30"/>
    </p:embeddedFont>
    <p:embeddedFont>
      <p:font typeface="Anton"/>
      <p:regular r:id="rId31"/>
    </p:embeddedFont>
    <p:embeddedFont>
      <p:font typeface="Staatliches"/>
      <p:regular r:id="rId32"/>
    </p:embeddedFont>
    <p:embeddedFont>
      <p:font typeface="Proxima Nova"/>
      <p:regular r:id="rId33"/>
      <p:bold r:id="rId34"/>
      <p:italic r:id="rId35"/>
      <p:boldItalic r:id="rId36"/>
    </p:embeddedFont>
    <p:embeddedFont>
      <p:font typeface="Aldrich"/>
      <p:regular r:id="rId37"/>
    </p:embeddedFont>
    <p:embeddedFont>
      <p:font typeface="Anaheim"/>
      <p:regular r:id="rId38"/>
    </p:embeddedFont>
    <p:embeddedFont>
      <p:font typeface="Didact Gothic"/>
      <p:regular r:id="rId39"/>
    </p:embeddedFont>
    <p:embeddedFont>
      <p:font typeface="Abel"/>
      <p:regular r:id="rId40"/>
    </p:embeddedFont>
    <p:embeddedFont>
      <p:font typeface="Josefin Sans"/>
      <p:regular r:id="rId41"/>
      <p:bold r:id="rId42"/>
      <p:italic r:id="rId43"/>
      <p:boldItalic r:id="rId44"/>
    </p:embeddedFont>
    <p:embeddedFont>
      <p:font typeface="Proxima Nova Semibold"/>
      <p:regular r:id="rId45"/>
      <p:bold r:id="rId46"/>
      <p:boldItalic r:id="rId47"/>
    </p:embeddedFont>
    <p:embeddedFont>
      <p:font typeface="Unica One"/>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227">
          <p15:clr>
            <a:srgbClr val="9AA0A6"/>
          </p15:clr>
        </p15:guide>
        <p15:guide id="2" orient="horz" pos="2971">
          <p15:clr>
            <a:srgbClr val="9AA0A6"/>
          </p15:clr>
        </p15:guide>
        <p15:guide id="3"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E6DAEB-F835-484F-BA92-B9D9E6C649E5}">
  <a:tblStyle styleId="{DBE6DAEB-F835-484F-BA92-B9D9E6C649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227"/>
        <p:guide pos="2971"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bel-regular.fntdata"/><Relationship Id="rId20" Type="http://schemas.openxmlformats.org/officeDocument/2006/relationships/slide" Target="slides/slide13.xml"/><Relationship Id="rId42" Type="http://schemas.openxmlformats.org/officeDocument/2006/relationships/font" Target="fonts/JosefinSans-bold.fntdata"/><Relationship Id="rId41" Type="http://schemas.openxmlformats.org/officeDocument/2006/relationships/font" Target="fonts/JosefinSans-regular.fntdata"/><Relationship Id="rId22" Type="http://schemas.openxmlformats.org/officeDocument/2006/relationships/slide" Target="slides/slide15.xml"/><Relationship Id="rId44" Type="http://schemas.openxmlformats.org/officeDocument/2006/relationships/font" Target="fonts/JosefinSans-boldItalic.fntdata"/><Relationship Id="rId21" Type="http://schemas.openxmlformats.org/officeDocument/2006/relationships/slide" Target="slides/slide14.xml"/><Relationship Id="rId43" Type="http://schemas.openxmlformats.org/officeDocument/2006/relationships/font" Target="fonts/JosefinSans-italic.fntdata"/><Relationship Id="rId24" Type="http://schemas.openxmlformats.org/officeDocument/2006/relationships/slide" Target="slides/slide17.xml"/><Relationship Id="rId46" Type="http://schemas.openxmlformats.org/officeDocument/2006/relationships/font" Target="fonts/ProximaNovaSemibold-bold.fntdata"/><Relationship Id="rId23" Type="http://schemas.openxmlformats.org/officeDocument/2006/relationships/slide" Target="slides/slide16.xml"/><Relationship Id="rId45" Type="http://schemas.openxmlformats.org/officeDocument/2006/relationships/font" Target="fonts/ProximaNova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48" Type="http://schemas.openxmlformats.org/officeDocument/2006/relationships/font" Target="fonts/UnicaOne-regular.fntdata"/><Relationship Id="rId25" Type="http://schemas.openxmlformats.org/officeDocument/2006/relationships/slide" Target="slides/slide18.xml"/><Relationship Id="rId47" Type="http://schemas.openxmlformats.org/officeDocument/2006/relationships/font" Target="fonts/ProximaNovaSemibold-boldItalic.fntdata"/><Relationship Id="rId28" Type="http://schemas.openxmlformats.org/officeDocument/2006/relationships/font" Target="fonts/JosefinSlab-bold.fntdata"/><Relationship Id="rId27" Type="http://schemas.openxmlformats.org/officeDocument/2006/relationships/font" Target="fonts/JosefinSlab-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JosefinSlab-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nton-regular.fntdata"/><Relationship Id="rId30" Type="http://schemas.openxmlformats.org/officeDocument/2006/relationships/font" Target="fonts/JosefinSlab-boldItalic.fntdata"/><Relationship Id="rId11" Type="http://schemas.openxmlformats.org/officeDocument/2006/relationships/slide" Target="slides/slide4.xml"/><Relationship Id="rId33" Type="http://schemas.openxmlformats.org/officeDocument/2006/relationships/font" Target="fonts/ProximaNova-regular.fntdata"/><Relationship Id="rId10" Type="http://schemas.openxmlformats.org/officeDocument/2006/relationships/slide" Target="slides/slide3.xml"/><Relationship Id="rId32" Type="http://schemas.openxmlformats.org/officeDocument/2006/relationships/font" Target="fonts/Staatliches-regular.fntdata"/><Relationship Id="rId13" Type="http://schemas.openxmlformats.org/officeDocument/2006/relationships/slide" Target="slides/slide6.xml"/><Relationship Id="rId35" Type="http://schemas.openxmlformats.org/officeDocument/2006/relationships/font" Target="fonts/ProximaNova-italic.fntdata"/><Relationship Id="rId12" Type="http://schemas.openxmlformats.org/officeDocument/2006/relationships/slide" Target="slides/slide5.xml"/><Relationship Id="rId34" Type="http://schemas.openxmlformats.org/officeDocument/2006/relationships/font" Target="fonts/ProximaNova-bold.fntdata"/><Relationship Id="rId15" Type="http://schemas.openxmlformats.org/officeDocument/2006/relationships/slide" Target="slides/slide8.xml"/><Relationship Id="rId37" Type="http://schemas.openxmlformats.org/officeDocument/2006/relationships/font" Target="fonts/Aldrich-regular.fntdata"/><Relationship Id="rId14" Type="http://schemas.openxmlformats.org/officeDocument/2006/relationships/slide" Target="slides/slide7.xml"/><Relationship Id="rId36" Type="http://schemas.openxmlformats.org/officeDocument/2006/relationships/font" Target="fonts/ProximaNova-boldItalic.fntdata"/><Relationship Id="rId17" Type="http://schemas.openxmlformats.org/officeDocument/2006/relationships/slide" Target="slides/slide10.xml"/><Relationship Id="rId39" Type="http://schemas.openxmlformats.org/officeDocument/2006/relationships/font" Target="fonts/DidactGothic-regular.fntdata"/><Relationship Id="rId16" Type="http://schemas.openxmlformats.org/officeDocument/2006/relationships/slide" Target="slides/slide9.xml"/><Relationship Id="rId38" Type="http://schemas.openxmlformats.org/officeDocument/2006/relationships/font" Target="fonts/Anaheim-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6083763cf6_5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083763cf6_5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5465e7bc0b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5465e7bc0b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https://proceedings.mlr.press/v37/xuc15.pdf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2d7d75b2f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a2d7d75b2f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https://openaccess.thecvf.com/content_iccv_2015/papers/Antol_VQA_Visual_Question_ICCV_2015_paper.pdf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564156046e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564156046e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a2d7d75b2f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a2d7d75b2f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a2d7d75b2f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a2d7d75b2f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a2d7d75b2f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a2d7d75b2f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a2d7d75b2f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a2d7d75b2f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b62312a9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b62312a9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a390f23c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a390f23c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62627ebac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2627ebac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2d7d75b2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2d7d75b2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2d7d75b2f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a2d7d75b2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5465e7bc0b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465e7bc0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6202a3cc35_0_1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6202a3cc35_0_1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56e9a21c8b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6e9a21c8b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a2d7d75b2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a2d7d75b2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a2d7d75b2f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a2d7d75b2f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bg>
      <p:bgPr>
        <a:solidFill>
          <a:srgbClr val="F3F3F3"/>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833000" y="1050513"/>
            <a:ext cx="3248400" cy="241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CBF4A"/>
              </a:buClr>
              <a:buSzPts val="3600"/>
              <a:buNone/>
              <a:defRPr b="0" sz="5400">
                <a:latin typeface="Staatliches"/>
                <a:ea typeface="Staatliches"/>
                <a:cs typeface="Staatliches"/>
                <a:sym typeface="Staatliches"/>
              </a:defRPr>
            </a:lvl1pPr>
            <a:lvl2pPr lvl="1" rtl="0" algn="ctr">
              <a:spcBef>
                <a:spcPts val="0"/>
              </a:spcBef>
              <a:spcAft>
                <a:spcPts val="0"/>
              </a:spcAft>
              <a:buClr>
                <a:srgbClr val="FCBF4A"/>
              </a:buClr>
              <a:buSzPts val="5200"/>
              <a:buNone/>
              <a:defRPr sz="5200">
                <a:solidFill>
                  <a:srgbClr val="FCBF4A"/>
                </a:solidFill>
              </a:defRPr>
            </a:lvl2pPr>
            <a:lvl3pPr lvl="2" rtl="0" algn="ctr">
              <a:spcBef>
                <a:spcPts val="0"/>
              </a:spcBef>
              <a:spcAft>
                <a:spcPts val="0"/>
              </a:spcAft>
              <a:buClr>
                <a:srgbClr val="FCBF4A"/>
              </a:buClr>
              <a:buSzPts val="5200"/>
              <a:buNone/>
              <a:defRPr sz="5200">
                <a:solidFill>
                  <a:srgbClr val="FCBF4A"/>
                </a:solidFill>
              </a:defRPr>
            </a:lvl3pPr>
            <a:lvl4pPr lvl="3" rtl="0" algn="ctr">
              <a:spcBef>
                <a:spcPts val="0"/>
              </a:spcBef>
              <a:spcAft>
                <a:spcPts val="0"/>
              </a:spcAft>
              <a:buClr>
                <a:srgbClr val="FCBF4A"/>
              </a:buClr>
              <a:buSzPts val="5200"/>
              <a:buNone/>
              <a:defRPr sz="5200">
                <a:solidFill>
                  <a:srgbClr val="FCBF4A"/>
                </a:solidFill>
              </a:defRPr>
            </a:lvl4pPr>
            <a:lvl5pPr lvl="4" rtl="0" algn="ctr">
              <a:spcBef>
                <a:spcPts val="0"/>
              </a:spcBef>
              <a:spcAft>
                <a:spcPts val="0"/>
              </a:spcAft>
              <a:buClr>
                <a:srgbClr val="FCBF4A"/>
              </a:buClr>
              <a:buSzPts val="5200"/>
              <a:buNone/>
              <a:defRPr sz="5200">
                <a:solidFill>
                  <a:srgbClr val="FCBF4A"/>
                </a:solidFill>
              </a:defRPr>
            </a:lvl5pPr>
            <a:lvl6pPr lvl="5" rtl="0" algn="ctr">
              <a:spcBef>
                <a:spcPts val="0"/>
              </a:spcBef>
              <a:spcAft>
                <a:spcPts val="0"/>
              </a:spcAft>
              <a:buClr>
                <a:srgbClr val="FCBF4A"/>
              </a:buClr>
              <a:buSzPts val="5200"/>
              <a:buNone/>
              <a:defRPr sz="5200">
                <a:solidFill>
                  <a:srgbClr val="FCBF4A"/>
                </a:solidFill>
              </a:defRPr>
            </a:lvl6pPr>
            <a:lvl7pPr lvl="6" rtl="0" algn="ctr">
              <a:spcBef>
                <a:spcPts val="0"/>
              </a:spcBef>
              <a:spcAft>
                <a:spcPts val="0"/>
              </a:spcAft>
              <a:buClr>
                <a:srgbClr val="FCBF4A"/>
              </a:buClr>
              <a:buSzPts val="5200"/>
              <a:buNone/>
              <a:defRPr sz="5200">
                <a:solidFill>
                  <a:srgbClr val="FCBF4A"/>
                </a:solidFill>
              </a:defRPr>
            </a:lvl7pPr>
            <a:lvl8pPr lvl="7" rtl="0" algn="ctr">
              <a:spcBef>
                <a:spcPts val="0"/>
              </a:spcBef>
              <a:spcAft>
                <a:spcPts val="0"/>
              </a:spcAft>
              <a:buClr>
                <a:srgbClr val="FCBF4A"/>
              </a:buClr>
              <a:buSzPts val="5200"/>
              <a:buNone/>
              <a:defRPr sz="5200">
                <a:solidFill>
                  <a:srgbClr val="FCBF4A"/>
                </a:solidFill>
              </a:defRPr>
            </a:lvl8pPr>
            <a:lvl9pPr lvl="8" rtl="0" algn="ctr">
              <a:spcBef>
                <a:spcPts val="0"/>
              </a:spcBef>
              <a:spcAft>
                <a:spcPts val="0"/>
              </a:spcAft>
              <a:buClr>
                <a:srgbClr val="FCBF4A"/>
              </a:buClr>
              <a:buSzPts val="5200"/>
              <a:buNone/>
              <a:defRPr sz="5200">
                <a:solidFill>
                  <a:srgbClr val="FCBF4A"/>
                </a:solidFill>
              </a:defRPr>
            </a:lvl9pPr>
          </a:lstStyle>
          <a:p/>
        </p:txBody>
      </p:sp>
      <p:sp>
        <p:nvSpPr>
          <p:cNvPr id="10" name="Google Shape;10;p2"/>
          <p:cNvSpPr txBox="1"/>
          <p:nvPr>
            <p:ph idx="1" type="subTitle"/>
          </p:nvPr>
        </p:nvSpPr>
        <p:spPr>
          <a:xfrm>
            <a:off x="833000" y="3299563"/>
            <a:ext cx="3326700" cy="321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2pPr>
            <a:lvl3pPr lvl="2"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3pPr>
            <a:lvl4pPr lvl="3"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4pPr>
            <a:lvl5pPr lvl="4"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5pPr>
            <a:lvl6pPr lvl="5"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6pPr>
            <a:lvl7pPr lvl="6"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7pPr>
            <a:lvl8pPr lvl="7"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8pPr>
            <a:lvl9pPr lvl="8"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1">
  <p:cSld name="CUSTOM_6_1_1_1_1">
    <p:bg>
      <p:bgPr>
        <a:solidFill>
          <a:srgbClr val="F3F3F3"/>
        </a:solidFill>
      </p:bgPr>
    </p:bg>
    <p:spTree>
      <p:nvGrpSpPr>
        <p:cNvPr id="63" name="Shape 63"/>
        <p:cNvGrpSpPr/>
        <p:nvPr/>
      </p:nvGrpSpPr>
      <p:grpSpPr>
        <a:xfrm>
          <a:off x="0" y="0"/>
          <a:ext cx="0" cy="0"/>
          <a:chOff x="0" y="0"/>
          <a:chExt cx="0" cy="0"/>
        </a:xfrm>
      </p:grpSpPr>
      <p:sp>
        <p:nvSpPr>
          <p:cNvPr id="64" name="Google Shape;64;p11"/>
          <p:cNvSpPr txBox="1"/>
          <p:nvPr>
            <p:ph type="ctrTitle"/>
          </p:nvPr>
        </p:nvSpPr>
        <p:spPr>
          <a:xfrm>
            <a:off x="5641825" y="1658275"/>
            <a:ext cx="2655600" cy="18270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D406A"/>
              </a:buClr>
              <a:buSzPts val="4800"/>
              <a:buNone/>
              <a:defRPr b="0" sz="3600">
                <a:latin typeface="Staatliches"/>
                <a:ea typeface="Staatliches"/>
                <a:cs typeface="Staatliches"/>
                <a:sym typeface="Staatliches"/>
              </a:defRPr>
            </a:lvl1pPr>
            <a:lvl2pPr lvl="1" rtl="0" algn="ctr">
              <a:spcBef>
                <a:spcPts val="0"/>
              </a:spcBef>
              <a:spcAft>
                <a:spcPts val="0"/>
              </a:spcAft>
              <a:buClr>
                <a:srgbClr val="338987"/>
              </a:buClr>
              <a:buSzPts val="4800"/>
              <a:buNone/>
              <a:defRPr b="0" sz="4800">
                <a:solidFill>
                  <a:srgbClr val="338987"/>
                </a:solidFill>
              </a:defRPr>
            </a:lvl2pPr>
            <a:lvl3pPr lvl="2" rtl="0" algn="ctr">
              <a:spcBef>
                <a:spcPts val="0"/>
              </a:spcBef>
              <a:spcAft>
                <a:spcPts val="0"/>
              </a:spcAft>
              <a:buClr>
                <a:srgbClr val="338987"/>
              </a:buClr>
              <a:buSzPts val="4800"/>
              <a:buNone/>
              <a:defRPr b="0" sz="4800">
                <a:solidFill>
                  <a:srgbClr val="338987"/>
                </a:solidFill>
              </a:defRPr>
            </a:lvl3pPr>
            <a:lvl4pPr lvl="3" rtl="0" algn="ctr">
              <a:spcBef>
                <a:spcPts val="0"/>
              </a:spcBef>
              <a:spcAft>
                <a:spcPts val="0"/>
              </a:spcAft>
              <a:buClr>
                <a:srgbClr val="338987"/>
              </a:buClr>
              <a:buSzPts val="4800"/>
              <a:buNone/>
              <a:defRPr b="0" sz="4800">
                <a:solidFill>
                  <a:srgbClr val="338987"/>
                </a:solidFill>
              </a:defRPr>
            </a:lvl4pPr>
            <a:lvl5pPr lvl="4" rtl="0" algn="ctr">
              <a:spcBef>
                <a:spcPts val="0"/>
              </a:spcBef>
              <a:spcAft>
                <a:spcPts val="0"/>
              </a:spcAft>
              <a:buClr>
                <a:srgbClr val="338987"/>
              </a:buClr>
              <a:buSzPts val="4800"/>
              <a:buNone/>
              <a:defRPr b="0" sz="4800">
                <a:solidFill>
                  <a:srgbClr val="338987"/>
                </a:solidFill>
              </a:defRPr>
            </a:lvl5pPr>
            <a:lvl6pPr lvl="5" rtl="0" algn="ctr">
              <a:spcBef>
                <a:spcPts val="0"/>
              </a:spcBef>
              <a:spcAft>
                <a:spcPts val="0"/>
              </a:spcAft>
              <a:buClr>
                <a:srgbClr val="338987"/>
              </a:buClr>
              <a:buSzPts val="4800"/>
              <a:buNone/>
              <a:defRPr b="0" sz="4800">
                <a:solidFill>
                  <a:srgbClr val="338987"/>
                </a:solidFill>
              </a:defRPr>
            </a:lvl6pPr>
            <a:lvl7pPr lvl="6" rtl="0" algn="ctr">
              <a:spcBef>
                <a:spcPts val="0"/>
              </a:spcBef>
              <a:spcAft>
                <a:spcPts val="0"/>
              </a:spcAft>
              <a:buClr>
                <a:srgbClr val="338987"/>
              </a:buClr>
              <a:buSzPts val="4800"/>
              <a:buNone/>
              <a:defRPr b="0" sz="4800">
                <a:solidFill>
                  <a:srgbClr val="338987"/>
                </a:solidFill>
              </a:defRPr>
            </a:lvl7pPr>
            <a:lvl8pPr lvl="7" rtl="0" algn="ctr">
              <a:spcBef>
                <a:spcPts val="0"/>
              </a:spcBef>
              <a:spcAft>
                <a:spcPts val="0"/>
              </a:spcAft>
              <a:buClr>
                <a:srgbClr val="338987"/>
              </a:buClr>
              <a:buSzPts val="4800"/>
              <a:buNone/>
              <a:defRPr b="0" sz="4800">
                <a:solidFill>
                  <a:srgbClr val="338987"/>
                </a:solidFill>
              </a:defRPr>
            </a:lvl8pPr>
            <a:lvl9pPr lvl="8" rtl="0" algn="ctr">
              <a:spcBef>
                <a:spcPts val="0"/>
              </a:spcBef>
              <a:spcAft>
                <a:spcPts val="0"/>
              </a:spcAft>
              <a:buClr>
                <a:srgbClr val="338987"/>
              </a:buClr>
              <a:buSzPts val="4800"/>
              <a:buNone/>
              <a:defRPr b="0" sz="4800">
                <a:solidFill>
                  <a:srgbClr val="338987"/>
                </a:solidFill>
              </a:defRPr>
            </a:lvl9pPr>
          </a:lstStyle>
          <a:p/>
        </p:txBody>
      </p:sp>
      <p:grpSp>
        <p:nvGrpSpPr>
          <p:cNvPr id="65" name="Google Shape;65;p11"/>
          <p:cNvGrpSpPr/>
          <p:nvPr/>
        </p:nvGrpSpPr>
        <p:grpSpPr>
          <a:xfrm>
            <a:off x="429933" y="1083300"/>
            <a:ext cx="4465655" cy="3077191"/>
            <a:chOff x="1211784" y="1483576"/>
            <a:chExt cx="6753864" cy="2714769"/>
          </a:xfrm>
        </p:grpSpPr>
        <p:sp>
          <p:nvSpPr>
            <p:cNvPr id="66" name="Google Shape;66;p11"/>
            <p:cNvSpPr/>
            <p:nvPr/>
          </p:nvSpPr>
          <p:spPr>
            <a:xfrm>
              <a:off x="1211784" y="1575146"/>
              <a:ext cx="6648000" cy="26232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a:off x="1317648" y="1483576"/>
              <a:ext cx="6648000" cy="26232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
  <p:cSld name="CUSTOM_6_1_1_2">
    <p:bg>
      <p:bgPr>
        <a:solidFill>
          <a:srgbClr val="F3F3F3"/>
        </a:solidFill>
      </p:bgPr>
    </p:bg>
    <p:spTree>
      <p:nvGrpSpPr>
        <p:cNvPr id="68" name="Shape 68"/>
        <p:cNvGrpSpPr/>
        <p:nvPr/>
      </p:nvGrpSpPr>
      <p:grpSpPr>
        <a:xfrm>
          <a:off x="0" y="0"/>
          <a:ext cx="0" cy="0"/>
          <a:chOff x="0" y="0"/>
          <a:chExt cx="0" cy="0"/>
        </a:xfrm>
      </p:grpSpPr>
      <p:sp>
        <p:nvSpPr>
          <p:cNvPr id="69" name="Google Shape;69;p12"/>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2"/>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txBox="1"/>
          <p:nvPr>
            <p:ph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UMBER">
  <p:cSld name="CUSTOM_6_1_1_2_1_1">
    <p:bg>
      <p:bgPr>
        <a:solidFill>
          <a:srgbClr val="F3F3F3"/>
        </a:solidFill>
      </p:bgPr>
    </p:bg>
    <p:spTree>
      <p:nvGrpSpPr>
        <p:cNvPr id="72" name="Shape 72"/>
        <p:cNvGrpSpPr/>
        <p:nvPr/>
      </p:nvGrpSpPr>
      <p:grpSpPr>
        <a:xfrm>
          <a:off x="0" y="0"/>
          <a:ext cx="0" cy="0"/>
          <a:chOff x="0" y="0"/>
          <a:chExt cx="0" cy="0"/>
        </a:xfrm>
      </p:grpSpPr>
      <p:sp>
        <p:nvSpPr>
          <p:cNvPr id="73" name="Google Shape;73;p13"/>
          <p:cNvSpPr txBox="1"/>
          <p:nvPr>
            <p:ph idx="1" type="subTitle"/>
          </p:nvPr>
        </p:nvSpPr>
        <p:spPr>
          <a:xfrm>
            <a:off x="1551538" y="1552688"/>
            <a:ext cx="1887600" cy="43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74" name="Google Shape;74;p13"/>
          <p:cNvSpPr txBox="1"/>
          <p:nvPr>
            <p:ph hasCustomPrompt="1" type="title"/>
          </p:nvPr>
        </p:nvSpPr>
        <p:spPr>
          <a:xfrm>
            <a:off x="1317988" y="938488"/>
            <a:ext cx="2354700" cy="67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3F3F3"/>
              </a:buClr>
              <a:buSzPts val="3000"/>
              <a:buNone/>
              <a:defRPr b="0" sz="3000">
                <a:latin typeface="Staatliches"/>
                <a:ea typeface="Staatliches"/>
                <a:cs typeface="Staatliches"/>
                <a:sym typeface="Staatliches"/>
              </a:defRPr>
            </a:lvl1pPr>
            <a:lvl2pPr lvl="1"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2pPr>
            <a:lvl3pPr lvl="2"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3pPr>
            <a:lvl4pPr lvl="3"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4pPr>
            <a:lvl5pPr lvl="4"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5pPr>
            <a:lvl6pPr lvl="5"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6pPr>
            <a:lvl7pPr lvl="6"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7pPr>
            <a:lvl8pPr lvl="7"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8pPr>
            <a:lvl9pPr lvl="8"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9pPr>
          </a:lstStyle>
          <a:p>
            <a:r>
              <a:t>xx%</a:t>
            </a:r>
          </a:p>
        </p:txBody>
      </p:sp>
      <p:sp>
        <p:nvSpPr>
          <p:cNvPr id="75" name="Google Shape;75;p13"/>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txBox="1"/>
          <p:nvPr>
            <p:ph idx="2"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6_1_1_2_1_1_1">
    <p:bg>
      <p:bgPr>
        <a:solidFill>
          <a:srgbClr val="F3F3F3"/>
        </a:solidFill>
      </p:bgPr>
    </p:bg>
    <p:spTree>
      <p:nvGrpSpPr>
        <p:cNvPr id="78" name="Shape 78"/>
        <p:cNvGrpSpPr/>
        <p:nvPr/>
      </p:nvGrpSpPr>
      <p:grpSpPr>
        <a:xfrm>
          <a:off x="0" y="0"/>
          <a:ext cx="0" cy="0"/>
          <a:chOff x="0" y="0"/>
          <a:chExt cx="0" cy="0"/>
        </a:xfrm>
      </p:grpSpPr>
      <p:sp>
        <p:nvSpPr>
          <p:cNvPr id="79" name="Google Shape;79;p14"/>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txBox="1"/>
          <p:nvPr>
            <p:ph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
        <p:nvSpPr>
          <p:cNvPr id="82" name="Google Shape;82;p14"/>
          <p:cNvSpPr txBox="1"/>
          <p:nvPr>
            <p:ph idx="2" type="title"/>
          </p:nvPr>
        </p:nvSpPr>
        <p:spPr>
          <a:xfrm>
            <a:off x="967226" y="1988923"/>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83" name="Google Shape;83;p14"/>
          <p:cNvSpPr txBox="1"/>
          <p:nvPr>
            <p:ph idx="1" type="subTitle"/>
          </p:nvPr>
        </p:nvSpPr>
        <p:spPr>
          <a:xfrm>
            <a:off x="783450" y="2437350"/>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
        <p:nvSpPr>
          <p:cNvPr id="84" name="Google Shape;84;p14"/>
          <p:cNvSpPr txBox="1"/>
          <p:nvPr>
            <p:ph idx="3" type="title"/>
          </p:nvPr>
        </p:nvSpPr>
        <p:spPr>
          <a:xfrm>
            <a:off x="6336924" y="1988923"/>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85" name="Google Shape;85;p14"/>
          <p:cNvSpPr txBox="1"/>
          <p:nvPr>
            <p:ph idx="4" type="subTitle"/>
          </p:nvPr>
        </p:nvSpPr>
        <p:spPr>
          <a:xfrm>
            <a:off x="6153025" y="2437350"/>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
        <p:nvSpPr>
          <p:cNvPr id="86" name="Google Shape;86;p14"/>
          <p:cNvSpPr txBox="1"/>
          <p:nvPr>
            <p:ph idx="5" type="title"/>
          </p:nvPr>
        </p:nvSpPr>
        <p:spPr>
          <a:xfrm>
            <a:off x="3651738" y="36004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87" name="Google Shape;87;p14"/>
          <p:cNvSpPr txBox="1"/>
          <p:nvPr>
            <p:ph idx="6" type="subTitle"/>
          </p:nvPr>
        </p:nvSpPr>
        <p:spPr>
          <a:xfrm>
            <a:off x="3467027" y="4048925"/>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
        <p:nvSpPr>
          <p:cNvPr id="88" name="Google Shape;88;p14"/>
          <p:cNvSpPr txBox="1"/>
          <p:nvPr>
            <p:ph idx="7" type="title"/>
          </p:nvPr>
        </p:nvSpPr>
        <p:spPr>
          <a:xfrm>
            <a:off x="3651738" y="1988923"/>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89" name="Google Shape;89;p14"/>
          <p:cNvSpPr txBox="1"/>
          <p:nvPr>
            <p:ph idx="8" type="subTitle"/>
          </p:nvPr>
        </p:nvSpPr>
        <p:spPr>
          <a:xfrm>
            <a:off x="3467027" y="2437350"/>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
        <p:nvSpPr>
          <p:cNvPr id="90" name="Google Shape;90;p14"/>
          <p:cNvSpPr txBox="1"/>
          <p:nvPr>
            <p:ph idx="9" type="title"/>
          </p:nvPr>
        </p:nvSpPr>
        <p:spPr>
          <a:xfrm>
            <a:off x="966788" y="36004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91" name="Google Shape;91;p14"/>
          <p:cNvSpPr txBox="1"/>
          <p:nvPr>
            <p:ph idx="13" type="subTitle"/>
          </p:nvPr>
        </p:nvSpPr>
        <p:spPr>
          <a:xfrm>
            <a:off x="782925" y="4048925"/>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
        <p:nvSpPr>
          <p:cNvPr id="92" name="Google Shape;92;p14"/>
          <p:cNvSpPr txBox="1"/>
          <p:nvPr>
            <p:ph idx="14" type="title"/>
          </p:nvPr>
        </p:nvSpPr>
        <p:spPr>
          <a:xfrm>
            <a:off x="6336924" y="3600498"/>
            <a:ext cx="1841400" cy="4017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SzPts val="1400"/>
              <a:buNone/>
              <a:defRPr i="0" sz="12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93" name="Google Shape;93;p14"/>
          <p:cNvSpPr txBox="1"/>
          <p:nvPr>
            <p:ph idx="15" type="subTitle"/>
          </p:nvPr>
        </p:nvSpPr>
        <p:spPr>
          <a:xfrm>
            <a:off x="6152275" y="4048925"/>
            <a:ext cx="2210700" cy="34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000"/>
            </a:lvl1pPr>
            <a:lvl2pPr lvl="1" rtl="0" algn="ctr">
              <a:spcBef>
                <a:spcPts val="1600"/>
              </a:spcBef>
              <a:spcAft>
                <a:spcPts val="0"/>
              </a:spcAft>
              <a:buNone/>
              <a:defRPr sz="1000"/>
            </a:lvl2pPr>
            <a:lvl3pPr lvl="2" rtl="0" algn="ctr">
              <a:spcBef>
                <a:spcPts val="1600"/>
              </a:spcBef>
              <a:spcAft>
                <a:spcPts val="0"/>
              </a:spcAft>
              <a:buNone/>
              <a:defRPr sz="1000"/>
            </a:lvl3pPr>
            <a:lvl4pPr lvl="3" rtl="0" algn="ctr">
              <a:spcBef>
                <a:spcPts val="1600"/>
              </a:spcBef>
              <a:spcAft>
                <a:spcPts val="0"/>
              </a:spcAft>
              <a:buNone/>
              <a:defRPr sz="1000"/>
            </a:lvl4pPr>
            <a:lvl5pPr lvl="4" rtl="0" algn="ctr">
              <a:spcBef>
                <a:spcPts val="1600"/>
              </a:spcBef>
              <a:spcAft>
                <a:spcPts val="0"/>
              </a:spcAft>
              <a:buNone/>
              <a:defRPr sz="1000"/>
            </a:lvl5pPr>
            <a:lvl6pPr lvl="5" rtl="0" algn="ctr">
              <a:spcBef>
                <a:spcPts val="1600"/>
              </a:spcBef>
              <a:spcAft>
                <a:spcPts val="0"/>
              </a:spcAft>
              <a:buNone/>
              <a:defRPr sz="1000"/>
            </a:lvl6pPr>
            <a:lvl7pPr lvl="6" rtl="0" algn="ctr">
              <a:spcBef>
                <a:spcPts val="1600"/>
              </a:spcBef>
              <a:spcAft>
                <a:spcPts val="0"/>
              </a:spcAft>
              <a:buNone/>
              <a:defRPr sz="1000"/>
            </a:lvl7pPr>
            <a:lvl8pPr lvl="7" rtl="0" algn="ctr">
              <a:spcBef>
                <a:spcPts val="1600"/>
              </a:spcBef>
              <a:spcAft>
                <a:spcPts val="0"/>
              </a:spcAft>
              <a:buNone/>
              <a:defRPr sz="1000"/>
            </a:lvl8pPr>
            <a:lvl9pPr lvl="8" rtl="0" algn="ctr">
              <a:spcBef>
                <a:spcPts val="1600"/>
              </a:spcBef>
              <a:spcAft>
                <a:spcPts val="1600"/>
              </a:spcAft>
              <a:buNone/>
              <a:defRPr sz="1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17">
    <p:bg>
      <p:bgPr>
        <a:solidFill>
          <a:srgbClr val="F3F3F3"/>
        </a:solidFill>
      </p:bgPr>
    </p:bg>
    <p:spTree>
      <p:nvGrpSpPr>
        <p:cNvPr id="94" name="Shape 94"/>
        <p:cNvGrpSpPr/>
        <p:nvPr/>
      </p:nvGrpSpPr>
      <p:grpSpPr>
        <a:xfrm>
          <a:off x="0" y="0"/>
          <a:ext cx="0" cy="0"/>
          <a:chOff x="0" y="0"/>
          <a:chExt cx="0" cy="0"/>
        </a:xfrm>
      </p:grpSpPr>
      <p:sp>
        <p:nvSpPr>
          <p:cNvPr id="95" name="Google Shape;95;p15"/>
          <p:cNvSpPr txBox="1"/>
          <p:nvPr>
            <p:ph type="ctrTitle"/>
          </p:nvPr>
        </p:nvSpPr>
        <p:spPr>
          <a:xfrm>
            <a:off x="1102925" y="1582025"/>
            <a:ext cx="1429500" cy="792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2400"/>
              <a:buFont typeface="Staatliches"/>
              <a:buNone/>
              <a:defRPr b="0" sz="3600">
                <a:latin typeface="Staatliches"/>
                <a:ea typeface="Staatliches"/>
                <a:cs typeface="Staatliches"/>
                <a:sym typeface="Staatliches"/>
              </a:defRPr>
            </a:lvl1pPr>
            <a:lvl2pPr lvl="1" rtl="0" algn="ctr">
              <a:spcBef>
                <a:spcPts val="0"/>
              </a:spcBef>
              <a:spcAft>
                <a:spcPts val="0"/>
              </a:spcAft>
              <a:buSzPts val="2400"/>
              <a:buFont typeface="Staatliches"/>
              <a:buNone/>
              <a:defRPr b="0" sz="2400">
                <a:latin typeface="Staatliches"/>
                <a:ea typeface="Staatliches"/>
                <a:cs typeface="Staatliches"/>
                <a:sym typeface="Staatliches"/>
              </a:defRPr>
            </a:lvl2pPr>
            <a:lvl3pPr lvl="2" rtl="0" algn="ctr">
              <a:spcBef>
                <a:spcPts val="0"/>
              </a:spcBef>
              <a:spcAft>
                <a:spcPts val="0"/>
              </a:spcAft>
              <a:buSzPts val="2400"/>
              <a:buFont typeface="Staatliches"/>
              <a:buNone/>
              <a:defRPr b="0" sz="2400">
                <a:latin typeface="Staatliches"/>
                <a:ea typeface="Staatliches"/>
                <a:cs typeface="Staatliches"/>
                <a:sym typeface="Staatliches"/>
              </a:defRPr>
            </a:lvl3pPr>
            <a:lvl4pPr lvl="3" rtl="0" algn="ctr">
              <a:spcBef>
                <a:spcPts val="0"/>
              </a:spcBef>
              <a:spcAft>
                <a:spcPts val="0"/>
              </a:spcAft>
              <a:buSzPts val="2400"/>
              <a:buFont typeface="Staatliches"/>
              <a:buNone/>
              <a:defRPr b="0" sz="2400">
                <a:latin typeface="Staatliches"/>
                <a:ea typeface="Staatliches"/>
                <a:cs typeface="Staatliches"/>
                <a:sym typeface="Staatliches"/>
              </a:defRPr>
            </a:lvl4pPr>
            <a:lvl5pPr lvl="4" rtl="0" algn="ctr">
              <a:spcBef>
                <a:spcPts val="0"/>
              </a:spcBef>
              <a:spcAft>
                <a:spcPts val="0"/>
              </a:spcAft>
              <a:buSzPts val="2400"/>
              <a:buFont typeface="Staatliches"/>
              <a:buNone/>
              <a:defRPr b="0" sz="2400">
                <a:latin typeface="Staatliches"/>
                <a:ea typeface="Staatliches"/>
                <a:cs typeface="Staatliches"/>
                <a:sym typeface="Staatliches"/>
              </a:defRPr>
            </a:lvl5pPr>
            <a:lvl6pPr lvl="5" rtl="0" algn="ctr">
              <a:spcBef>
                <a:spcPts val="0"/>
              </a:spcBef>
              <a:spcAft>
                <a:spcPts val="0"/>
              </a:spcAft>
              <a:buSzPts val="2400"/>
              <a:buFont typeface="Staatliches"/>
              <a:buNone/>
              <a:defRPr b="0" sz="2400">
                <a:latin typeface="Staatliches"/>
                <a:ea typeface="Staatliches"/>
                <a:cs typeface="Staatliches"/>
                <a:sym typeface="Staatliches"/>
              </a:defRPr>
            </a:lvl6pPr>
            <a:lvl7pPr lvl="6" rtl="0" algn="ctr">
              <a:spcBef>
                <a:spcPts val="0"/>
              </a:spcBef>
              <a:spcAft>
                <a:spcPts val="0"/>
              </a:spcAft>
              <a:buSzPts val="2400"/>
              <a:buFont typeface="Staatliches"/>
              <a:buNone/>
              <a:defRPr b="0" sz="2400">
                <a:latin typeface="Staatliches"/>
                <a:ea typeface="Staatliches"/>
                <a:cs typeface="Staatliches"/>
                <a:sym typeface="Staatliches"/>
              </a:defRPr>
            </a:lvl7pPr>
            <a:lvl8pPr lvl="7" rtl="0" algn="ctr">
              <a:spcBef>
                <a:spcPts val="0"/>
              </a:spcBef>
              <a:spcAft>
                <a:spcPts val="0"/>
              </a:spcAft>
              <a:buSzPts val="2400"/>
              <a:buFont typeface="Staatliches"/>
              <a:buNone/>
              <a:defRPr b="0" sz="2400">
                <a:latin typeface="Staatliches"/>
                <a:ea typeface="Staatliches"/>
                <a:cs typeface="Staatliches"/>
                <a:sym typeface="Staatliches"/>
              </a:defRPr>
            </a:lvl8pPr>
            <a:lvl9pPr lvl="8" rtl="0" algn="ctr">
              <a:spcBef>
                <a:spcPts val="0"/>
              </a:spcBef>
              <a:spcAft>
                <a:spcPts val="0"/>
              </a:spcAft>
              <a:buSzPts val="2400"/>
              <a:buFont typeface="Staatliches"/>
              <a:buNone/>
              <a:defRPr b="0" sz="2400">
                <a:latin typeface="Staatliches"/>
                <a:ea typeface="Staatliches"/>
                <a:cs typeface="Staatliches"/>
                <a:sym typeface="Staatliches"/>
              </a:defRPr>
            </a:lvl9pPr>
          </a:lstStyle>
          <a:p/>
        </p:txBody>
      </p:sp>
      <p:sp>
        <p:nvSpPr>
          <p:cNvPr id="96" name="Google Shape;96;p15"/>
          <p:cNvSpPr txBox="1"/>
          <p:nvPr>
            <p:ph idx="1" type="subTitle"/>
          </p:nvPr>
        </p:nvSpPr>
        <p:spPr>
          <a:xfrm>
            <a:off x="892261" y="2927713"/>
            <a:ext cx="1827900" cy="1671000"/>
          </a:xfrm>
          <a:prstGeom prst="rect">
            <a:avLst/>
          </a:prstGeom>
          <a:noFill/>
        </p:spPr>
        <p:txBody>
          <a:bodyPr anchorCtr="0" anchor="t" bIns="91425" lIns="91425" spcFirstLastPara="1" rIns="91425" wrap="square" tIns="91425">
            <a:noAutofit/>
          </a:bodyPr>
          <a:lstStyle>
            <a:lvl1pPr lvl="0" marR="7200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7" name="Google Shape;97;p15"/>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txBox="1"/>
          <p:nvPr>
            <p:ph idx="2" type="ctrTitle"/>
          </p:nvPr>
        </p:nvSpPr>
        <p:spPr>
          <a:xfrm>
            <a:off x="3836012" y="1582025"/>
            <a:ext cx="1429500" cy="792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2400"/>
              <a:buFont typeface="Staatliches"/>
              <a:buNone/>
              <a:defRPr b="0" sz="3600">
                <a:latin typeface="Staatliches"/>
                <a:ea typeface="Staatliches"/>
                <a:cs typeface="Staatliches"/>
                <a:sym typeface="Staatliches"/>
              </a:defRPr>
            </a:lvl1pPr>
            <a:lvl2pPr lvl="1" rtl="0" algn="ctr">
              <a:spcBef>
                <a:spcPts val="0"/>
              </a:spcBef>
              <a:spcAft>
                <a:spcPts val="0"/>
              </a:spcAft>
              <a:buSzPts val="2400"/>
              <a:buFont typeface="Staatliches"/>
              <a:buNone/>
              <a:defRPr b="0" sz="2400">
                <a:latin typeface="Staatliches"/>
                <a:ea typeface="Staatliches"/>
                <a:cs typeface="Staatliches"/>
                <a:sym typeface="Staatliches"/>
              </a:defRPr>
            </a:lvl2pPr>
            <a:lvl3pPr lvl="2" rtl="0" algn="ctr">
              <a:spcBef>
                <a:spcPts val="0"/>
              </a:spcBef>
              <a:spcAft>
                <a:spcPts val="0"/>
              </a:spcAft>
              <a:buSzPts val="2400"/>
              <a:buFont typeface="Staatliches"/>
              <a:buNone/>
              <a:defRPr b="0" sz="2400">
                <a:latin typeface="Staatliches"/>
                <a:ea typeface="Staatliches"/>
                <a:cs typeface="Staatliches"/>
                <a:sym typeface="Staatliches"/>
              </a:defRPr>
            </a:lvl3pPr>
            <a:lvl4pPr lvl="3" rtl="0" algn="ctr">
              <a:spcBef>
                <a:spcPts val="0"/>
              </a:spcBef>
              <a:spcAft>
                <a:spcPts val="0"/>
              </a:spcAft>
              <a:buSzPts val="2400"/>
              <a:buFont typeface="Staatliches"/>
              <a:buNone/>
              <a:defRPr b="0" sz="2400">
                <a:latin typeface="Staatliches"/>
                <a:ea typeface="Staatliches"/>
                <a:cs typeface="Staatliches"/>
                <a:sym typeface="Staatliches"/>
              </a:defRPr>
            </a:lvl4pPr>
            <a:lvl5pPr lvl="4" rtl="0" algn="ctr">
              <a:spcBef>
                <a:spcPts val="0"/>
              </a:spcBef>
              <a:spcAft>
                <a:spcPts val="0"/>
              </a:spcAft>
              <a:buSzPts val="2400"/>
              <a:buFont typeface="Staatliches"/>
              <a:buNone/>
              <a:defRPr b="0" sz="2400">
                <a:latin typeface="Staatliches"/>
                <a:ea typeface="Staatliches"/>
                <a:cs typeface="Staatliches"/>
                <a:sym typeface="Staatliches"/>
              </a:defRPr>
            </a:lvl5pPr>
            <a:lvl6pPr lvl="5" rtl="0" algn="ctr">
              <a:spcBef>
                <a:spcPts val="0"/>
              </a:spcBef>
              <a:spcAft>
                <a:spcPts val="0"/>
              </a:spcAft>
              <a:buSzPts val="2400"/>
              <a:buFont typeface="Staatliches"/>
              <a:buNone/>
              <a:defRPr b="0" sz="2400">
                <a:latin typeface="Staatliches"/>
                <a:ea typeface="Staatliches"/>
                <a:cs typeface="Staatliches"/>
                <a:sym typeface="Staatliches"/>
              </a:defRPr>
            </a:lvl6pPr>
            <a:lvl7pPr lvl="6" rtl="0" algn="ctr">
              <a:spcBef>
                <a:spcPts val="0"/>
              </a:spcBef>
              <a:spcAft>
                <a:spcPts val="0"/>
              </a:spcAft>
              <a:buSzPts val="2400"/>
              <a:buFont typeface="Staatliches"/>
              <a:buNone/>
              <a:defRPr b="0" sz="2400">
                <a:latin typeface="Staatliches"/>
                <a:ea typeface="Staatliches"/>
                <a:cs typeface="Staatliches"/>
                <a:sym typeface="Staatliches"/>
              </a:defRPr>
            </a:lvl7pPr>
            <a:lvl8pPr lvl="7" rtl="0" algn="ctr">
              <a:spcBef>
                <a:spcPts val="0"/>
              </a:spcBef>
              <a:spcAft>
                <a:spcPts val="0"/>
              </a:spcAft>
              <a:buSzPts val="2400"/>
              <a:buFont typeface="Staatliches"/>
              <a:buNone/>
              <a:defRPr b="0" sz="2400">
                <a:latin typeface="Staatliches"/>
                <a:ea typeface="Staatliches"/>
                <a:cs typeface="Staatliches"/>
                <a:sym typeface="Staatliches"/>
              </a:defRPr>
            </a:lvl8pPr>
            <a:lvl9pPr lvl="8" rtl="0" algn="ctr">
              <a:spcBef>
                <a:spcPts val="0"/>
              </a:spcBef>
              <a:spcAft>
                <a:spcPts val="0"/>
              </a:spcAft>
              <a:buSzPts val="2400"/>
              <a:buFont typeface="Staatliches"/>
              <a:buNone/>
              <a:defRPr b="0" sz="2400">
                <a:latin typeface="Staatliches"/>
                <a:ea typeface="Staatliches"/>
                <a:cs typeface="Staatliches"/>
                <a:sym typeface="Staatliches"/>
              </a:defRPr>
            </a:lvl9pPr>
          </a:lstStyle>
          <a:p/>
        </p:txBody>
      </p:sp>
      <p:sp>
        <p:nvSpPr>
          <p:cNvPr id="100" name="Google Shape;100;p15"/>
          <p:cNvSpPr txBox="1"/>
          <p:nvPr>
            <p:ph idx="3" type="subTitle"/>
          </p:nvPr>
        </p:nvSpPr>
        <p:spPr>
          <a:xfrm>
            <a:off x="3625361" y="2927713"/>
            <a:ext cx="1827900" cy="1671000"/>
          </a:xfrm>
          <a:prstGeom prst="rect">
            <a:avLst/>
          </a:prstGeom>
          <a:noFill/>
        </p:spPr>
        <p:txBody>
          <a:bodyPr anchorCtr="0" anchor="t" bIns="91425" lIns="91425" spcFirstLastPara="1" rIns="91425" wrap="square" tIns="91425">
            <a:noAutofit/>
          </a:bodyPr>
          <a:lstStyle>
            <a:lvl1pPr lvl="0" marR="7200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1" name="Google Shape;101;p15"/>
          <p:cNvSpPr txBox="1"/>
          <p:nvPr>
            <p:ph idx="4" type="ctrTitle"/>
          </p:nvPr>
        </p:nvSpPr>
        <p:spPr>
          <a:xfrm>
            <a:off x="6569025" y="1582025"/>
            <a:ext cx="1429500" cy="792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2400"/>
              <a:buFont typeface="Staatliches"/>
              <a:buNone/>
              <a:defRPr b="0" sz="3600">
                <a:latin typeface="Staatliches"/>
                <a:ea typeface="Staatliches"/>
                <a:cs typeface="Staatliches"/>
                <a:sym typeface="Staatliches"/>
              </a:defRPr>
            </a:lvl1pPr>
            <a:lvl2pPr lvl="1" rtl="0" algn="ctr">
              <a:spcBef>
                <a:spcPts val="0"/>
              </a:spcBef>
              <a:spcAft>
                <a:spcPts val="0"/>
              </a:spcAft>
              <a:buSzPts val="2400"/>
              <a:buFont typeface="Staatliches"/>
              <a:buNone/>
              <a:defRPr b="0" sz="2400">
                <a:latin typeface="Staatliches"/>
                <a:ea typeface="Staatliches"/>
                <a:cs typeface="Staatliches"/>
                <a:sym typeface="Staatliches"/>
              </a:defRPr>
            </a:lvl2pPr>
            <a:lvl3pPr lvl="2" rtl="0" algn="ctr">
              <a:spcBef>
                <a:spcPts val="0"/>
              </a:spcBef>
              <a:spcAft>
                <a:spcPts val="0"/>
              </a:spcAft>
              <a:buSzPts val="2400"/>
              <a:buFont typeface="Staatliches"/>
              <a:buNone/>
              <a:defRPr b="0" sz="2400">
                <a:latin typeface="Staatliches"/>
                <a:ea typeface="Staatliches"/>
                <a:cs typeface="Staatliches"/>
                <a:sym typeface="Staatliches"/>
              </a:defRPr>
            </a:lvl3pPr>
            <a:lvl4pPr lvl="3" rtl="0" algn="ctr">
              <a:spcBef>
                <a:spcPts val="0"/>
              </a:spcBef>
              <a:spcAft>
                <a:spcPts val="0"/>
              </a:spcAft>
              <a:buSzPts val="2400"/>
              <a:buFont typeface="Staatliches"/>
              <a:buNone/>
              <a:defRPr b="0" sz="2400">
                <a:latin typeface="Staatliches"/>
                <a:ea typeface="Staatliches"/>
                <a:cs typeface="Staatliches"/>
                <a:sym typeface="Staatliches"/>
              </a:defRPr>
            </a:lvl4pPr>
            <a:lvl5pPr lvl="4" rtl="0" algn="ctr">
              <a:spcBef>
                <a:spcPts val="0"/>
              </a:spcBef>
              <a:spcAft>
                <a:spcPts val="0"/>
              </a:spcAft>
              <a:buSzPts val="2400"/>
              <a:buFont typeface="Staatliches"/>
              <a:buNone/>
              <a:defRPr b="0" sz="2400">
                <a:latin typeface="Staatliches"/>
                <a:ea typeface="Staatliches"/>
                <a:cs typeface="Staatliches"/>
                <a:sym typeface="Staatliches"/>
              </a:defRPr>
            </a:lvl5pPr>
            <a:lvl6pPr lvl="5" rtl="0" algn="ctr">
              <a:spcBef>
                <a:spcPts val="0"/>
              </a:spcBef>
              <a:spcAft>
                <a:spcPts val="0"/>
              </a:spcAft>
              <a:buSzPts val="2400"/>
              <a:buFont typeface="Staatliches"/>
              <a:buNone/>
              <a:defRPr b="0" sz="2400">
                <a:latin typeface="Staatliches"/>
                <a:ea typeface="Staatliches"/>
                <a:cs typeface="Staatliches"/>
                <a:sym typeface="Staatliches"/>
              </a:defRPr>
            </a:lvl6pPr>
            <a:lvl7pPr lvl="6" rtl="0" algn="ctr">
              <a:spcBef>
                <a:spcPts val="0"/>
              </a:spcBef>
              <a:spcAft>
                <a:spcPts val="0"/>
              </a:spcAft>
              <a:buSzPts val="2400"/>
              <a:buFont typeface="Staatliches"/>
              <a:buNone/>
              <a:defRPr b="0" sz="2400">
                <a:latin typeface="Staatliches"/>
                <a:ea typeface="Staatliches"/>
                <a:cs typeface="Staatliches"/>
                <a:sym typeface="Staatliches"/>
              </a:defRPr>
            </a:lvl7pPr>
            <a:lvl8pPr lvl="7" rtl="0" algn="ctr">
              <a:spcBef>
                <a:spcPts val="0"/>
              </a:spcBef>
              <a:spcAft>
                <a:spcPts val="0"/>
              </a:spcAft>
              <a:buSzPts val="2400"/>
              <a:buFont typeface="Staatliches"/>
              <a:buNone/>
              <a:defRPr b="0" sz="2400">
                <a:latin typeface="Staatliches"/>
                <a:ea typeface="Staatliches"/>
                <a:cs typeface="Staatliches"/>
                <a:sym typeface="Staatliches"/>
              </a:defRPr>
            </a:lvl8pPr>
            <a:lvl9pPr lvl="8" rtl="0" algn="ctr">
              <a:spcBef>
                <a:spcPts val="0"/>
              </a:spcBef>
              <a:spcAft>
                <a:spcPts val="0"/>
              </a:spcAft>
              <a:buSzPts val="2400"/>
              <a:buFont typeface="Staatliches"/>
              <a:buNone/>
              <a:defRPr b="0" sz="2400">
                <a:latin typeface="Staatliches"/>
                <a:ea typeface="Staatliches"/>
                <a:cs typeface="Staatliches"/>
                <a:sym typeface="Staatliches"/>
              </a:defRPr>
            </a:lvl9pPr>
          </a:lstStyle>
          <a:p/>
        </p:txBody>
      </p:sp>
      <p:sp>
        <p:nvSpPr>
          <p:cNvPr id="102" name="Google Shape;102;p15"/>
          <p:cNvSpPr txBox="1"/>
          <p:nvPr>
            <p:ph idx="5" type="subTitle"/>
          </p:nvPr>
        </p:nvSpPr>
        <p:spPr>
          <a:xfrm>
            <a:off x="6358461" y="2927713"/>
            <a:ext cx="1827900" cy="1671000"/>
          </a:xfrm>
          <a:prstGeom prst="rect">
            <a:avLst/>
          </a:prstGeom>
          <a:noFill/>
        </p:spPr>
        <p:txBody>
          <a:bodyPr anchorCtr="0" anchor="t" bIns="91425" lIns="91425" spcFirstLastPara="1" rIns="91425" wrap="square" tIns="91425">
            <a:noAutofit/>
          </a:bodyPr>
          <a:lstStyle>
            <a:lvl1pPr lvl="0" marR="7200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3" name="Google Shape;103;p15"/>
          <p:cNvSpPr txBox="1"/>
          <p:nvPr>
            <p:ph idx="6"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 TEXT">
  <p:cSld name="CUSTOM_17_1">
    <p:bg>
      <p:bgPr>
        <a:solidFill>
          <a:srgbClr val="F3F3F3"/>
        </a:solidFill>
      </p:bgPr>
    </p:bg>
    <p:spTree>
      <p:nvGrpSpPr>
        <p:cNvPr id="104" name="Shape 104"/>
        <p:cNvGrpSpPr/>
        <p:nvPr/>
      </p:nvGrpSpPr>
      <p:grpSpPr>
        <a:xfrm>
          <a:off x="0" y="0"/>
          <a:ext cx="0" cy="0"/>
          <a:chOff x="0" y="0"/>
          <a:chExt cx="0" cy="0"/>
        </a:xfrm>
      </p:grpSpPr>
      <p:sp>
        <p:nvSpPr>
          <p:cNvPr id="105" name="Google Shape;105;p16"/>
          <p:cNvSpPr txBox="1"/>
          <p:nvPr>
            <p:ph idx="1" type="subTitle"/>
          </p:nvPr>
        </p:nvSpPr>
        <p:spPr>
          <a:xfrm>
            <a:off x="1773600" y="1638000"/>
            <a:ext cx="5596800" cy="396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06" name="Google Shape;106;p16"/>
          <p:cNvSpPr txBox="1"/>
          <p:nvPr>
            <p:ph idx="2" type="subTitle"/>
          </p:nvPr>
        </p:nvSpPr>
        <p:spPr>
          <a:xfrm>
            <a:off x="1773600" y="2833794"/>
            <a:ext cx="5596800" cy="396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07" name="Google Shape;107;p16"/>
          <p:cNvSpPr txBox="1"/>
          <p:nvPr>
            <p:ph idx="3" type="subTitle"/>
          </p:nvPr>
        </p:nvSpPr>
        <p:spPr>
          <a:xfrm>
            <a:off x="1773600" y="4045475"/>
            <a:ext cx="5596800" cy="396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08" name="Google Shape;108;p16"/>
          <p:cNvSpPr txBox="1"/>
          <p:nvPr>
            <p:ph hasCustomPrompt="1" type="title"/>
          </p:nvPr>
        </p:nvSpPr>
        <p:spPr>
          <a:xfrm>
            <a:off x="2808900" y="940200"/>
            <a:ext cx="35262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09" name="Google Shape;109;p16"/>
          <p:cNvSpPr txBox="1"/>
          <p:nvPr>
            <p:ph hasCustomPrompt="1" idx="4" type="title"/>
          </p:nvPr>
        </p:nvSpPr>
        <p:spPr>
          <a:xfrm>
            <a:off x="2808900" y="2151874"/>
            <a:ext cx="35262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10" name="Google Shape;110;p16"/>
          <p:cNvSpPr txBox="1"/>
          <p:nvPr>
            <p:ph hasCustomPrompt="1" idx="5" type="title"/>
          </p:nvPr>
        </p:nvSpPr>
        <p:spPr>
          <a:xfrm>
            <a:off x="2808900" y="3347675"/>
            <a:ext cx="3526200" cy="6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2">
  <p:cSld name="CUSTOM_6_1_1_1_2">
    <p:bg>
      <p:bgPr>
        <a:solidFill>
          <a:srgbClr val="F3F3F3"/>
        </a:solidFill>
      </p:bgPr>
    </p:bg>
    <p:spTree>
      <p:nvGrpSpPr>
        <p:cNvPr id="111" name="Shape 111"/>
        <p:cNvGrpSpPr/>
        <p:nvPr/>
      </p:nvGrpSpPr>
      <p:grpSpPr>
        <a:xfrm>
          <a:off x="0" y="0"/>
          <a:ext cx="0" cy="0"/>
          <a:chOff x="0" y="0"/>
          <a:chExt cx="0" cy="0"/>
        </a:xfrm>
      </p:grpSpPr>
      <p:sp>
        <p:nvSpPr>
          <p:cNvPr id="112" name="Google Shape;112;p17"/>
          <p:cNvSpPr txBox="1"/>
          <p:nvPr>
            <p:ph type="ctrTitle"/>
          </p:nvPr>
        </p:nvSpPr>
        <p:spPr>
          <a:xfrm>
            <a:off x="2302800" y="1658275"/>
            <a:ext cx="4538400" cy="1827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4800">
                <a:solidFill>
                  <a:srgbClr val="F3F3F3"/>
                </a:solidFill>
                <a:latin typeface="Staatliches"/>
                <a:ea typeface="Staatliches"/>
                <a:cs typeface="Staatliches"/>
                <a:sym typeface="Staatliches"/>
              </a:defRPr>
            </a:lvl1pPr>
            <a:lvl2pPr lvl="1" rtl="0" algn="ctr">
              <a:spcBef>
                <a:spcPts val="0"/>
              </a:spcBef>
              <a:spcAft>
                <a:spcPts val="0"/>
              </a:spcAft>
              <a:buClr>
                <a:srgbClr val="338987"/>
              </a:buClr>
              <a:buSzPts val="4800"/>
              <a:buNone/>
              <a:defRPr b="0" sz="4800">
                <a:solidFill>
                  <a:srgbClr val="338987"/>
                </a:solidFill>
              </a:defRPr>
            </a:lvl2pPr>
            <a:lvl3pPr lvl="2" rtl="0" algn="ctr">
              <a:spcBef>
                <a:spcPts val="0"/>
              </a:spcBef>
              <a:spcAft>
                <a:spcPts val="0"/>
              </a:spcAft>
              <a:buClr>
                <a:srgbClr val="338987"/>
              </a:buClr>
              <a:buSzPts val="4800"/>
              <a:buNone/>
              <a:defRPr b="0" sz="4800">
                <a:solidFill>
                  <a:srgbClr val="338987"/>
                </a:solidFill>
              </a:defRPr>
            </a:lvl3pPr>
            <a:lvl4pPr lvl="3" rtl="0" algn="ctr">
              <a:spcBef>
                <a:spcPts val="0"/>
              </a:spcBef>
              <a:spcAft>
                <a:spcPts val="0"/>
              </a:spcAft>
              <a:buClr>
                <a:srgbClr val="338987"/>
              </a:buClr>
              <a:buSzPts val="4800"/>
              <a:buNone/>
              <a:defRPr b="0" sz="4800">
                <a:solidFill>
                  <a:srgbClr val="338987"/>
                </a:solidFill>
              </a:defRPr>
            </a:lvl4pPr>
            <a:lvl5pPr lvl="4" rtl="0" algn="ctr">
              <a:spcBef>
                <a:spcPts val="0"/>
              </a:spcBef>
              <a:spcAft>
                <a:spcPts val="0"/>
              </a:spcAft>
              <a:buClr>
                <a:srgbClr val="338987"/>
              </a:buClr>
              <a:buSzPts val="4800"/>
              <a:buNone/>
              <a:defRPr b="0" sz="4800">
                <a:solidFill>
                  <a:srgbClr val="338987"/>
                </a:solidFill>
              </a:defRPr>
            </a:lvl5pPr>
            <a:lvl6pPr lvl="5" rtl="0" algn="ctr">
              <a:spcBef>
                <a:spcPts val="0"/>
              </a:spcBef>
              <a:spcAft>
                <a:spcPts val="0"/>
              </a:spcAft>
              <a:buClr>
                <a:srgbClr val="338987"/>
              </a:buClr>
              <a:buSzPts val="4800"/>
              <a:buNone/>
              <a:defRPr b="0" sz="4800">
                <a:solidFill>
                  <a:srgbClr val="338987"/>
                </a:solidFill>
              </a:defRPr>
            </a:lvl6pPr>
            <a:lvl7pPr lvl="6" rtl="0" algn="ctr">
              <a:spcBef>
                <a:spcPts val="0"/>
              </a:spcBef>
              <a:spcAft>
                <a:spcPts val="0"/>
              </a:spcAft>
              <a:buClr>
                <a:srgbClr val="338987"/>
              </a:buClr>
              <a:buSzPts val="4800"/>
              <a:buNone/>
              <a:defRPr b="0" sz="4800">
                <a:solidFill>
                  <a:srgbClr val="338987"/>
                </a:solidFill>
              </a:defRPr>
            </a:lvl7pPr>
            <a:lvl8pPr lvl="7" rtl="0" algn="ctr">
              <a:spcBef>
                <a:spcPts val="0"/>
              </a:spcBef>
              <a:spcAft>
                <a:spcPts val="0"/>
              </a:spcAft>
              <a:buClr>
                <a:srgbClr val="338987"/>
              </a:buClr>
              <a:buSzPts val="4800"/>
              <a:buNone/>
              <a:defRPr b="0" sz="4800">
                <a:solidFill>
                  <a:srgbClr val="338987"/>
                </a:solidFill>
              </a:defRPr>
            </a:lvl8pPr>
            <a:lvl9pPr lvl="8" rtl="0" algn="ctr">
              <a:spcBef>
                <a:spcPts val="0"/>
              </a:spcBef>
              <a:spcAft>
                <a:spcPts val="0"/>
              </a:spcAft>
              <a:buClr>
                <a:srgbClr val="338987"/>
              </a:buClr>
              <a:buSzPts val="4800"/>
              <a:buNone/>
              <a:defRPr b="0" sz="4800">
                <a:solidFill>
                  <a:srgbClr val="338987"/>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6_1_1_2_1_1_1_1">
    <p:bg>
      <p:bgPr>
        <a:solidFill>
          <a:srgbClr val="F3F3F3"/>
        </a:solidFill>
      </p:bgPr>
    </p:bg>
    <p:spTree>
      <p:nvGrpSpPr>
        <p:cNvPr id="113" name="Shape 113"/>
        <p:cNvGrpSpPr/>
        <p:nvPr/>
      </p:nvGrpSpPr>
      <p:grpSpPr>
        <a:xfrm>
          <a:off x="0" y="0"/>
          <a:ext cx="0" cy="0"/>
          <a:chOff x="0" y="0"/>
          <a:chExt cx="0" cy="0"/>
        </a:xfrm>
      </p:grpSpPr>
      <p:sp>
        <p:nvSpPr>
          <p:cNvPr id="114" name="Google Shape;114;p18"/>
          <p:cNvSpPr txBox="1"/>
          <p:nvPr>
            <p:ph type="title"/>
          </p:nvPr>
        </p:nvSpPr>
        <p:spPr>
          <a:xfrm>
            <a:off x="3737772" y="3001048"/>
            <a:ext cx="1841400" cy="4017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i="0" sz="1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5" name="Google Shape;115;p18"/>
          <p:cNvSpPr txBox="1"/>
          <p:nvPr>
            <p:ph idx="1" type="subTitle"/>
          </p:nvPr>
        </p:nvSpPr>
        <p:spPr>
          <a:xfrm>
            <a:off x="3553122" y="3449475"/>
            <a:ext cx="2210700" cy="98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000"/>
            </a:lvl1pPr>
            <a:lvl2pPr lvl="1" rtl="0" algn="ctr">
              <a:lnSpc>
                <a:spcPct val="100000"/>
              </a:lnSpc>
              <a:spcBef>
                <a:spcPts val="1600"/>
              </a:spcBef>
              <a:spcAft>
                <a:spcPts val="0"/>
              </a:spcAft>
              <a:buNone/>
              <a:defRPr sz="1000"/>
            </a:lvl2pPr>
            <a:lvl3pPr lvl="2" rtl="0" algn="ctr">
              <a:lnSpc>
                <a:spcPct val="100000"/>
              </a:lnSpc>
              <a:spcBef>
                <a:spcPts val="1600"/>
              </a:spcBef>
              <a:spcAft>
                <a:spcPts val="0"/>
              </a:spcAft>
              <a:buNone/>
              <a:defRPr sz="1000"/>
            </a:lvl3pPr>
            <a:lvl4pPr lvl="3" rtl="0" algn="ctr">
              <a:lnSpc>
                <a:spcPct val="100000"/>
              </a:lnSpc>
              <a:spcBef>
                <a:spcPts val="1600"/>
              </a:spcBef>
              <a:spcAft>
                <a:spcPts val="0"/>
              </a:spcAft>
              <a:buNone/>
              <a:defRPr sz="1000"/>
            </a:lvl4pPr>
            <a:lvl5pPr lvl="4" rtl="0" algn="ctr">
              <a:lnSpc>
                <a:spcPct val="100000"/>
              </a:lnSpc>
              <a:spcBef>
                <a:spcPts val="1600"/>
              </a:spcBef>
              <a:spcAft>
                <a:spcPts val="0"/>
              </a:spcAft>
              <a:buNone/>
              <a:defRPr sz="1000"/>
            </a:lvl5pPr>
            <a:lvl6pPr lvl="5" rtl="0" algn="ctr">
              <a:lnSpc>
                <a:spcPct val="100000"/>
              </a:lnSpc>
              <a:spcBef>
                <a:spcPts val="1600"/>
              </a:spcBef>
              <a:spcAft>
                <a:spcPts val="0"/>
              </a:spcAft>
              <a:buNone/>
              <a:defRPr sz="1000"/>
            </a:lvl6pPr>
            <a:lvl7pPr lvl="6" rtl="0" algn="ctr">
              <a:lnSpc>
                <a:spcPct val="100000"/>
              </a:lnSpc>
              <a:spcBef>
                <a:spcPts val="1600"/>
              </a:spcBef>
              <a:spcAft>
                <a:spcPts val="0"/>
              </a:spcAft>
              <a:buNone/>
              <a:defRPr sz="1000"/>
            </a:lvl7pPr>
            <a:lvl8pPr lvl="7" rtl="0" algn="ctr">
              <a:lnSpc>
                <a:spcPct val="100000"/>
              </a:lnSpc>
              <a:spcBef>
                <a:spcPts val="1600"/>
              </a:spcBef>
              <a:spcAft>
                <a:spcPts val="0"/>
              </a:spcAft>
              <a:buNone/>
              <a:defRPr sz="1000"/>
            </a:lvl8pPr>
            <a:lvl9pPr lvl="8" rtl="0" algn="ctr">
              <a:lnSpc>
                <a:spcPct val="100000"/>
              </a:lnSpc>
              <a:spcBef>
                <a:spcPts val="1600"/>
              </a:spcBef>
              <a:spcAft>
                <a:spcPts val="1600"/>
              </a:spcAft>
              <a:buNone/>
              <a:defRPr sz="1000"/>
            </a:lvl9pPr>
          </a:lstStyle>
          <a:p/>
        </p:txBody>
      </p:sp>
      <p:sp>
        <p:nvSpPr>
          <p:cNvPr id="116" name="Google Shape;116;p18"/>
          <p:cNvSpPr txBox="1"/>
          <p:nvPr>
            <p:ph idx="2" type="title"/>
          </p:nvPr>
        </p:nvSpPr>
        <p:spPr>
          <a:xfrm>
            <a:off x="869647" y="3349598"/>
            <a:ext cx="1841400" cy="4017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i="0" sz="1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7" name="Google Shape;117;p18"/>
          <p:cNvSpPr txBox="1"/>
          <p:nvPr>
            <p:ph idx="3" type="subTitle"/>
          </p:nvPr>
        </p:nvSpPr>
        <p:spPr>
          <a:xfrm>
            <a:off x="684997" y="3798025"/>
            <a:ext cx="2210700" cy="98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000"/>
            </a:lvl1pPr>
            <a:lvl2pPr lvl="1" rtl="0" algn="ctr">
              <a:lnSpc>
                <a:spcPct val="100000"/>
              </a:lnSpc>
              <a:spcBef>
                <a:spcPts val="1600"/>
              </a:spcBef>
              <a:spcAft>
                <a:spcPts val="0"/>
              </a:spcAft>
              <a:buNone/>
              <a:defRPr sz="1000"/>
            </a:lvl2pPr>
            <a:lvl3pPr lvl="2" rtl="0" algn="ctr">
              <a:lnSpc>
                <a:spcPct val="100000"/>
              </a:lnSpc>
              <a:spcBef>
                <a:spcPts val="1600"/>
              </a:spcBef>
              <a:spcAft>
                <a:spcPts val="0"/>
              </a:spcAft>
              <a:buNone/>
              <a:defRPr sz="1000"/>
            </a:lvl3pPr>
            <a:lvl4pPr lvl="3" rtl="0" algn="ctr">
              <a:lnSpc>
                <a:spcPct val="100000"/>
              </a:lnSpc>
              <a:spcBef>
                <a:spcPts val="1600"/>
              </a:spcBef>
              <a:spcAft>
                <a:spcPts val="0"/>
              </a:spcAft>
              <a:buNone/>
              <a:defRPr sz="1000"/>
            </a:lvl4pPr>
            <a:lvl5pPr lvl="4" rtl="0" algn="ctr">
              <a:lnSpc>
                <a:spcPct val="100000"/>
              </a:lnSpc>
              <a:spcBef>
                <a:spcPts val="1600"/>
              </a:spcBef>
              <a:spcAft>
                <a:spcPts val="0"/>
              </a:spcAft>
              <a:buNone/>
              <a:defRPr sz="1000"/>
            </a:lvl5pPr>
            <a:lvl6pPr lvl="5" rtl="0" algn="ctr">
              <a:lnSpc>
                <a:spcPct val="100000"/>
              </a:lnSpc>
              <a:spcBef>
                <a:spcPts val="1600"/>
              </a:spcBef>
              <a:spcAft>
                <a:spcPts val="0"/>
              </a:spcAft>
              <a:buNone/>
              <a:defRPr sz="1000"/>
            </a:lvl6pPr>
            <a:lvl7pPr lvl="6" rtl="0" algn="ctr">
              <a:lnSpc>
                <a:spcPct val="100000"/>
              </a:lnSpc>
              <a:spcBef>
                <a:spcPts val="1600"/>
              </a:spcBef>
              <a:spcAft>
                <a:spcPts val="0"/>
              </a:spcAft>
              <a:buNone/>
              <a:defRPr sz="1000"/>
            </a:lvl7pPr>
            <a:lvl8pPr lvl="7" rtl="0" algn="ctr">
              <a:lnSpc>
                <a:spcPct val="100000"/>
              </a:lnSpc>
              <a:spcBef>
                <a:spcPts val="1600"/>
              </a:spcBef>
              <a:spcAft>
                <a:spcPts val="0"/>
              </a:spcAft>
              <a:buNone/>
              <a:defRPr sz="1000"/>
            </a:lvl8pPr>
            <a:lvl9pPr lvl="8" rtl="0" algn="ctr">
              <a:lnSpc>
                <a:spcPct val="100000"/>
              </a:lnSpc>
              <a:spcBef>
                <a:spcPts val="1600"/>
              </a:spcBef>
              <a:spcAft>
                <a:spcPts val="1600"/>
              </a:spcAft>
              <a:buNone/>
              <a:defRPr sz="1000"/>
            </a:lvl9pPr>
          </a:lstStyle>
          <a:p/>
        </p:txBody>
      </p:sp>
      <p:sp>
        <p:nvSpPr>
          <p:cNvPr id="118" name="Google Shape;118;p18"/>
          <p:cNvSpPr txBox="1"/>
          <p:nvPr>
            <p:ph idx="4" type="title"/>
          </p:nvPr>
        </p:nvSpPr>
        <p:spPr>
          <a:xfrm>
            <a:off x="6549147" y="3349598"/>
            <a:ext cx="1841400" cy="4017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i="0" sz="1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119" name="Google Shape;119;p18"/>
          <p:cNvSpPr txBox="1"/>
          <p:nvPr>
            <p:ph idx="5" type="subTitle"/>
          </p:nvPr>
        </p:nvSpPr>
        <p:spPr>
          <a:xfrm>
            <a:off x="6364497" y="3798025"/>
            <a:ext cx="2210700" cy="98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000"/>
            </a:lvl1pPr>
            <a:lvl2pPr lvl="1" rtl="0" algn="ctr">
              <a:lnSpc>
                <a:spcPct val="100000"/>
              </a:lnSpc>
              <a:spcBef>
                <a:spcPts val="1600"/>
              </a:spcBef>
              <a:spcAft>
                <a:spcPts val="0"/>
              </a:spcAft>
              <a:buNone/>
              <a:defRPr sz="1000"/>
            </a:lvl2pPr>
            <a:lvl3pPr lvl="2" rtl="0" algn="ctr">
              <a:lnSpc>
                <a:spcPct val="100000"/>
              </a:lnSpc>
              <a:spcBef>
                <a:spcPts val="1600"/>
              </a:spcBef>
              <a:spcAft>
                <a:spcPts val="0"/>
              </a:spcAft>
              <a:buNone/>
              <a:defRPr sz="1000"/>
            </a:lvl3pPr>
            <a:lvl4pPr lvl="3" rtl="0" algn="ctr">
              <a:lnSpc>
                <a:spcPct val="100000"/>
              </a:lnSpc>
              <a:spcBef>
                <a:spcPts val="1600"/>
              </a:spcBef>
              <a:spcAft>
                <a:spcPts val="0"/>
              </a:spcAft>
              <a:buNone/>
              <a:defRPr sz="1000"/>
            </a:lvl4pPr>
            <a:lvl5pPr lvl="4" rtl="0" algn="ctr">
              <a:lnSpc>
                <a:spcPct val="100000"/>
              </a:lnSpc>
              <a:spcBef>
                <a:spcPts val="1600"/>
              </a:spcBef>
              <a:spcAft>
                <a:spcPts val="0"/>
              </a:spcAft>
              <a:buNone/>
              <a:defRPr sz="1000"/>
            </a:lvl5pPr>
            <a:lvl6pPr lvl="5" rtl="0" algn="ctr">
              <a:lnSpc>
                <a:spcPct val="100000"/>
              </a:lnSpc>
              <a:spcBef>
                <a:spcPts val="1600"/>
              </a:spcBef>
              <a:spcAft>
                <a:spcPts val="0"/>
              </a:spcAft>
              <a:buNone/>
              <a:defRPr sz="1000"/>
            </a:lvl6pPr>
            <a:lvl7pPr lvl="6" rtl="0" algn="ctr">
              <a:lnSpc>
                <a:spcPct val="100000"/>
              </a:lnSpc>
              <a:spcBef>
                <a:spcPts val="1600"/>
              </a:spcBef>
              <a:spcAft>
                <a:spcPts val="0"/>
              </a:spcAft>
              <a:buNone/>
              <a:defRPr sz="1000"/>
            </a:lvl7pPr>
            <a:lvl8pPr lvl="7" rtl="0" algn="ctr">
              <a:lnSpc>
                <a:spcPct val="100000"/>
              </a:lnSpc>
              <a:spcBef>
                <a:spcPts val="1600"/>
              </a:spcBef>
              <a:spcAft>
                <a:spcPts val="0"/>
              </a:spcAft>
              <a:buNone/>
              <a:defRPr sz="1000"/>
            </a:lvl8pPr>
            <a:lvl9pPr lvl="8" rtl="0" algn="ctr">
              <a:lnSpc>
                <a:spcPct val="100000"/>
              </a:lnSpc>
              <a:spcBef>
                <a:spcPts val="1600"/>
              </a:spcBef>
              <a:spcAft>
                <a:spcPts val="1600"/>
              </a:spcAft>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_1_2_1">
    <p:bg>
      <p:bgPr>
        <a:solidFill>
          <a:srgbClr val="F3F3F3"/>
        </a:solidFill>
      </p:bgPr>
    </p:bg>
    <p:spTree>
      <p:nvGrpSpPr>
        <p:cNvPr id="120" name="Shape 120"/>
        <p:cNvGrpSpPr/>
        <p:nvPr/>
      </p:nvGrpSpPr>
      <p:grpSpPr>
        <a:xfrm>
          <a:off x="0" y="0"/>
          <a:ext cx="0" cy="0"/>
          <a:chOff x="0" y="0"/>
          <a:chExt cx="0" cy="0"/>
        </a:xfrm>
      </p:grpSpPr>
      <p:sp>
        <p:nvSpPr>
          <p:cNvPr id="121" name="Google Shape;121;p19"/>
          <p:cNvSpPr/>
          <p:nvPr/>
        </p:nvSpPr>
        <p:spPr>
          <a:xfrm>
            <a:off x="418800" y="612272"/>
            <a:ext cx="3278700" cy="40824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516007" y="504847"/>
            <a:ext cx="3278700" cy="40824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833900" y="3428100"/>
            <a:ext cx="2686800" cy="4686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900">
                <a:solidFill>
                  <a:schemeClr val="accent3"/>
                </a:solidFill>
                <a:latin typeface="Anaheim"/>
                <a:ea typeface="Anaheim"/>
                <a:cs typeface="Anaheim"/>
                <a:sym typeface="Anaheim"/>
              </a:rPr>
              <a:t>CREDITS</a:t>
            </a:r>
            <a:r>
              <a:rPr lang="en" sz="900">
                <a:solidFill>
                  <a:schemeClr val="accent3"/>
                </a:solidFill>
                <a:latin typeface="Anaheim"/>
                <a:ea typeface="Anaheim"/>
                <a:cs typeface="Anaheim"/>
                <a:sym typeface="Anaheim"/>
              </a:rPr>
              <a:t>: This presentation template was created by </a:t>
            </a:r>
            <a:r>
              <a:rPr b="1" lang="en" sz="900">
                <a:solidFill>
                  <a:schemeClr val="accent3"/>
                </a:solidFill>
                <a:uFill>
                  <a:noFill/>
                </a:uFill>
                <a:latin typeface="Anaheim"/>
                <a:ea typeface="Anaheim"/>
                <a:cs typeface="Anaheim"/>
                <a:sym typeface="Anaheim"/>
                <a:hlinkClick r:id="rId2">
                  <a:extLst>
                    <a:ext uri="{A12FA001-AC4F-418D-AE19-62706E023703}">
                      <ahyp:hlinkClr val="tx"/>
                    </a:ext>
                  </a:extLst>
                </a:hlinkClick>
              </a:rPr>
              <a:t>Slidesgo</a:t>
            </a:r>
            <a:r>
              <a:rPr lang="en" sz="900">
                <a:solidFill>
                  <a:schemeClr val="accent3"/>
                </a:solidFill>
                <a:latin typeface="Anaheim"/>
                <a:ea typeface="Anaheim"/>
                <a:cs typeface="Anaheim"/>
                <a:sym typeface="Anaheim"/>
              </a:rPr>
              <a:t>, including icons by </a:t>
            </a:r>
            <a:r>
              <a:rPr b="1" lang="en" sz="900">
                <a:solidFill>
                  <a:schemeClr val="accent3"/>
                </a:solidFill>
                <a:uFill>
                  <a:noFill/>
                </a:uFill>
                <a:latin typeface="Anaheim"/>
                <a:ea typeface="Anaheim"/>
                <a:cs typeface="Anaheim"/>
                <a:sym typeface="Anaheim"/>
                <a:hlinkClick r:id="rId3">
                  <a:extLst>
                    <a:ext uri="{A12FA001-AC4F-418D-AE19-62706E023703}">
                      <ahyp:hlinkClr val="tx"/>
                    </a:ext>
                  </a:extLst>
                </a:hlinkClick>
              </a:rPr>
              <a:t>Flaticon</a:t>
            </a:r>
            <a:r>
              <a:rPr lang="en" sz="900">
                <a:solidFill>
                  <a:schemeClr val="accent3"/>
                </a:solidFill>
                <a:latin typeface="Anaheim"/>
                <a:ea typeface="Anaheim"/>
                <a:cs typeface="Anaheim"/>
                <a:sym typeface="Anaheim"/>
              </a:rPr>
              <a:t>, and infographics &amp; images by </a:t>
            </a:r>
            <a:r>
              <a:rPr b="1" lang="en" sz="900">
                <a:solidFill>
                  <a:schemeClr val="accent3"/>
                </a:solidFill>
                <a:uFill>
                  <a:noFill/>
                </a:uFill>
                <a:latin typeface="Anaheim"/>
                <a:ea typeface="Anaheim"/>
                <a:cs typeface="Anaheim"/>
                <a:sym typeface="Anaheim"/>
                <a:hlinkClick r:id="rId4">
                  <a:extLst>
                    <a:ext uri="{A12FA001-AC4F-418D-AE19-62706E023703}">
                      <ahyp:hlinkClr val="tx"/>
                    </a:ext>
                  </a:extLst>
                </a:hlinkClick>
              </a:rPr>
              <a:t>Freepik</a:t>
            </a:r>
            <a:r>
              <a:rPr b="1" lang="en" sz="900">
                <a:solidFill>
                  <a:schemeClr val="accent3"/>
                </a:solidFill>
                <a:latin typeface="Anaheim"/>
                <a:ea typeface="Anaheim"/>
                <a:cs typeface="Anaheim"/>
                <a:sym typeface="Anaheim"/>
              </a:rPr>
              <a:t> </a:t>
            </a:r>
            <a:r>
              <a:rPr lang="en" sz="900">
                <a:solidFill>
                  <a:schemeClr val="accent3"/>
                </a:solidFill>
                <a:latin typeface="Anaheim"/>
                <a:ea typeface="Anaheim"/>
                <a:cs typeface="Anaheim"/>
                <a:sym typeface="Anaheim"/>
              </a:rPr>
              <a:t>and illustrations by</a:t>
            </a:r>
            <a:r>
              <a:rPr b="1" lang="en" sz="900">
                <a:solidFill>
                  <a:schemeClr val="accent3"/>
                </a:solidFill>
                <a:latin typeface="Anaheim"/>
                <a:ea typeface="Anaheim"/>
                <a:cs typeface="Anaheim"/>
                <a:sym typeface="Anaheim"/>
              </a:rPr>
              <a:t> </a:t>
            </a:r>
            <a:r>
              <a:rPr b="1" lang="en" sz="900">
                <a:solidFill>
                  <a:schemeClr val="hlink"/>
                </a:solidFill>
                <a:uFill>
                  <a:noFill/>
                </a:uFill>
                <a:latin typeface="Anaheim"/>
                <a:ea typeface="Anaheim"/>
                <a:cs typeface="Anaheim"/>
                <a:sym typeface="Anaheim"/>
                <a:hlinkClick r:id="rId5"/>
              </a:rPr>
              <a:t>Storyset</a:t>
            </a:r>
            <a:endParaRPr b="1" sz="700">
              <a:solidFill>
                <a:srgbClr val="434343"/>
              </a:solidFill>
              <a:latin typeface="Anaheim"/>
              <a:ea typeface="Anaheim"/>
              <a:cs typeface="Anaheim"/>
              <a:sym typeface="Anaheim"/>
            </a:endParaRPr>
          </a:p>
        </p:txBody>
      </p:sp>
      <p:sp>
        <p:nvSpPr>
          <p:cNvPr id="124" name="Google Shape;124;p19"/>
          <p:cNvSpPr txBox="1"/>
          <p:nvPr>
            <p:ph type="ctrTitle"/>
          </p:nvPr>
        </p:nvSpPr>
        <p:spPr>
          <a:xfrm>
            <a:off x="833911" y="-301775"/>
            <a:ext cx="3248400" cy="24195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CBF4A"/>
              </a:buClr>
              <a:buSzPts val="3600"/>
              <a:buNone/>
              <a:defRPr b="0" sz="6000">
                <a:latin typeface="Staatliches"/>
                <a:ea typeface="Staatliches"/>
                <a:cs typeface="Staatliches"/>
                <a:sym typeface="Staatliches"/>
              </a:defRPr>
            </a:lvl1pPr>
            <a:lvl2pPr lvl="1" rtl="0" algn="ctr">
              <a:spcBef>
                <a:spcPts val="0"/>
              </a:spcBef>
              <a:spcAft>
                <a:spcPts val="0"/>
              </a:spcAft>
              <a:buClr>
                <a:srgbClr val="FCBF4A"/>
              </a:buClr>
              <a:buSzPts val="5200"/>
              <a:buNone/>
              <a:defRPr sz="5200">
                <a:solidFill>
                  <a:srgbClr val="FCBF4A"/>
                </a:solidFill>
              </a:defRPr>
            </a:lvl2pPr>
            <a:lvl3pPr lvl="2" rtl="0" algn="ctr">
              <a:spcBef>
                <a:spcPts val="0"/>
              </a:spcBef>
              <a:spcAft>
                <a:spcPts val="0"/>
              </a:spcAft>
              <a:buClr>
                <a:srgbClr val="FCBF4A"/>
              </a:buClr>
              <a:buSzPts val="5200"/>
              <a:buNone/>
              <a:defRPr sz="5200">
                <a:solidFill>
                  <a:srgbClr val="FCBF4A"/>
                </a:solidFill>
              </a:defRPr>
            </a:lvl3pPr>
            <a:lvl4pPr lvl="3" rtl="0" algn="ctr">
              <a:spcBef>
                <a:spcPts val="0"/>
              </a:spcBef>
              <a:spcAft>
                <a:spcPts val="0"/>
              </a:spcAft>
              <a:buClr>
                <a:srgbClr val="FCBF4A"/>
              </a:buClr>
              <a:buSzPts val="5200"/>
              <a:buNone/>
              <a:defRPr sz="5200">
                <a:solidFill>
                  <a:srgbClr val="FCBF4A"/>
                </a:solidFill>
              </a:defRPr>
            </a:lvl4pPr>
            <a:lvl5pPr lvl="4" rtl="0" algn="ctr">
              <a:spcBef>
                <a:spcPts val="0"/>
              </a:spcBef>
              <a:spcAft>
                <a:spcPts val="0"/>
              </a:spcAft>
              <a:buClr>
                <a:srgbClr val="FCBF4A"/>
              </a:buClr>
              <a:buSzPts val="5200"/>
              <a:buNone/>
              <a:defRPr sz="5200">
                <a:solidFill>
                  <a:srgbClr val="FCBF4A"/>
                </a:solidFill>
              </a:defRPr>
            </a:lvl5pPr>
            <a:lvl6pPr lvl="5" rtl="0" algn="ctr">
              <a:spcBef>
                <a:spcPts val="0"/>
              </a:spcBef>
              <a:spcAft>
                <a:spcPts val="0"/>
              </a:spcAft>
              <a:buClr>
                <a:srgbClr val="FCBF4A"/>
              </a:buClr>
              <a:buSzPts val="5200"/>
              <a:buNone/>
              <a:defRPr sz="5200">
                <a:solidFill>
                  <a:srgbClr val="FCBF4A"/>
                </a:solidFill>
              </a:defRPr>
            </a:lvl6pPr>
            <a:lvl7pPr lvl="6" rtl="0" algn="ctr">
              <a:spcBef>
                <a:spcPts val="0"/>
              </a:spcBef>
              <a:spcAft>
                <a:spcPts val="0"/>
              </a:spcAft>
              <a:buClr>
                <a:srgbClr val="FCBF4A"/>
              </a:buClr>
              <a:buSzPts val="5200"/>
              <a:buNone/>
              <a:defRPr sz="5200">
                <a:solidFill>
                  <a:srgbClr val="FCBF4A"/>
                </a:solidFill>
              </a:defRPr>
            </a:lvl7pPr>
            <a:lvl8pPr lvl="7" rtl="0" algn="ctr">
              <a:spcBef>
                <a:spcPts val="0"/>
              </a:spcBef>
              <a:spcAft>
                <a:spcPts val="0"/>
              </a:spcAft>
              <a:buClr>
                <a:srgbClr val="FCBF4A"/>
              </a:buClr>
              <a:buSzPts val="5200"/>
              <a:buNone/>
              <a:defRPr sz="5200">
                <a:solidFill>
                  <a:srgbClr val="FCBF4A"/>
                </a:solidFill>
              </a:defRPr>
            </a:lvl8pPr>
            <a:lvl9pPr lvl="8" rtl="0" algn="ctr">
              <a:spcBef>
                <a:spcPts val="0"/>
              </a:spcBef>
              <a:spcAft>
                <a:spcPts val="0"/>
              </a:spcAft>
              <a:buClr>
                <a:srgbClr val="FCBF4A"/>
              </a:buClr>
              <a:buSzPts val="5200"/>
              <a:buNone/>
              <a:defRPr sz="5200">
                <a:solidFill>
                  <a:srgbClr val="FCBF4A"/>
                </a:solidFill>
              </a:defRPr>
            </a:lvl9pPr>
          </a:lstStyle>
          <a:p/>
        </p:txBody>
      </p:sp>
      <p:sp>
        <p:nvSpPr>
          <p:cNvPr id="125" name="Google Shape;125;p19"/>
          <p:cNvSpPr txBox="1"/>
          <p:nvPr>
            <p:ph idx="1" type="subTitle"/>
          </p:nvPr>
        </p:nvSpPr>
        <p:spPr>
          <a:xfrm>
            <a:off x="833911" y="1947275"/>
            <a:ext cx="3326700" cy="321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CBF4A"/>
              </a:buClr>
              <a:buSzPts val="1400"/>
              <a:buNone/>
              <a:defRPr>
                <a:latin typeface="Anaheim"/>
                <a:ea typeface="Anaheim"/>
                <a:cs typeface="Anaheim"/>
                <a:sym typeface="Anaheim"/>
              </a:defRPr>
            </a:lvl1pPr>
            <a:lvl2pPr lvl="1"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2pPr>
            <a:lvl3pPr lvl="2"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3pPr>
            <a:lvl4pPr lvl="3"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4pPr>
            <a:lvl5pPr lvl="4"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5pPr>
            <a:lvl6pPr lvl="5"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6pPr>
            <a:lvl7pPr lvl="6"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7pPr>
            <a:lvl8pPr lvl="7"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8pPr>
            <a:lvl9pPr lvl="8" rtl="0" algn="ctr">
              <a:lnSpc>
                <a:spcPct val="100000"/>
              </a:lnSpc>
              <a:spcBef>
                <a:spcPts val="0"/>
              </a:spcBef>
              <a:spcAft>
                <a:spcPts val="0"/>
              </a:spcAft>
              <a:buClr>
                <a:srgbClr val="FCBF4A"/>
              </a:buClr>
              <a:buSzPts val="1400"/>
              <a:buFont typeface="Josefin Slab"/>
              <a:buNone/>
              <a:defRPr sz="1400">
                <a:solidFill>
                  <a:srgbClr val="FCBF4A"/>
                </a:solidFill>
                <a:latin typeface="Josefin Slab"/>
                <a:ea typeface="Josefin Slab"/>
                <a:cs typeface="Josefin Slab"/>
                <a:sym typeface="Josefin Slab"/>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2_1_1">
    <p:bg>
      <p:bgPr>
        <a:solidFill>
          <a:srgbClr val="EFEFEF"/>
        </a:solidFill>
      </p:bgPr>
    </p:bg>
    <p:spTree>
      <p:nvGrpSpPr>
        <p:cNvPr id="126" name="Shape 12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p:cSld name="CUSTOM_7_1">
    <p:bg>
      <p:bgPr>
        <a:solidFill>
          <a:srgbClr val="F3F3F3"/>
        </a:solidFill>
      </p:bgPr>
    </p:bg>
    <p:spTree>
      <p:nvGrpSpPr>
        <p:cNvPr id="11" name="Shape 11"/>
        <p:cNvGrpSpPr/>
        <p:nvPr/>
      </p:nvGrpSpPr>
      <p:grpSpPr>
        <a:xfrm>
          <a:off x="0" y="0"/>
          <a:ext cx="0" cy="0"/>
          <a:chOff x="0" y="0"/>
          <a:chExt cx="0" cy="0"/>
        </a:xfrm>
      </p:grpSpPr>
      <p:sp>
        <p:nvSpPr>
          <p:cNvPr id="12" name="Google Shape;12;p3"/>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ph idx="1" type="subTitle"/>
          </p:nvPr>
        </p:nvSpPr>
        <p:spPr>
          <a:xfrm flipH="1">
            <a:off x="889350" y="1030050"/>
            <a:ext cx="7409100" cy="288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Font typeface="Josefin Slab"/>
              <a:buAutoNum type="arabicPeriod"/>
              <a:defRPr sz="1100">
                <a:latin typeface="Anaheim"/>
                <a:ea typeface="Anaheim"/>
                <a:cs typeface="Anaheim"/>
                <a:sym typeface="Anaheim"/>
              </a:defRPr>
            </a:lvl1pPr>
            <a:lvl2pPr lvl="1" rtl="0" algn="ctr">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2pPr>
            <a:lvl3pPr lvl="2" rtl="0" algn="ctr">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3pPr>
            <a:lvl4pPr lvl="3" rtl="0" algn="ctr">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4pPr>
            <a:lvl5pPr lvl="4" rtl="0" algn="ctr">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5pPr>
            <a:lvl6pPr lvl="5" rtl="0" algn="ctr">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6pPr>
            <a:lvl7pPr lvl="6" rtl="0" algn="ctr">
              <a:lnSpc>
                <a:spcPct val="100000"/>
              </a:lnSpc>
              <a:spcBef>
                <a:spcPts val="0"/>
              </a:spcBef>
              <a:spcAft>
                <a:spcPts val="0"/>
              </a:spcAft>
              <a:buSzPts val="1400"/>
              <a:buFont typeface="Josefin Slab SemiBold"/>
              <a:buAutoNum type="arabicPeriod"/>
              <a:defRPr sz="1400">
                <a:latin typeface="Josefin Slab"/>
                <a:ea typeface="Josefin Slab"/>
                <a:cs typeface="Josefin Slab"/>
                <a:sym typeface="Josefin Slab"/>
              </a:defRPr>
            </a:lvl7pPr>
            <a:lvl8pPr lvl="7" rtl="0" algn="ctr">
              <a:lnSpc>
                <a:spcPct val="100000"/>
              </a:lnSpc>
              <a:spcBef>
                <a:spcPts val="0"/>
              </a:spcBef>
              <a:spcAft>
                <a:spcPts val="0"/>
              </a:spcAft>
              <a:buSzPts val="1400"/>
              <a:buFont typeface="Josefin Slab SemiBold"/>
              <a:buAutoNum type="alphaLcPeriod"/>
              <a:defRPr sz="1400">
                <a:latin typeface="Josefin Slab"/>
                <a:ea typeface="Josefin Slab"/>
                <a:cs typeface="Josefin Slab"/>
                <a:sym typeface="Josefin Slab"/>
              </a:defRPr>
            </a:lvl8pPr>
            <a:lvl9pPr lvl="8" rtl="0" algn="ctr">
              <a:lnSpc>
                <a:spcPct val="100000"/>
              </a:lnSpc>
              <a:spcBef>
                <a:spcPts val="0"/>
              </a:spcBef>
              <a:spcAft>
                <a:spcPts val="0"/>
              </a:spcAft>
              <a:buSzPts val="1400"/>
              <a:buFont typeface="Josefin Slab SemiBold"/>
              <a:buAutoNum type="romanLcPeriod"/>
              <a:defRPr sz="1400">
                <a:latin typeface="Josefin Slab"/>
                <a:ea typeface="Josefin Slab"/>
                <a:cs typeface="Josefin Slab"/>
                <a:sym typeface="Josefin Slab"/>
              </a:defRPr>
            </a:lvl9pPr>
          </a:lstStyle>
          <a:p/>
        </p:txBody>
      </p:sp>
      <p:sp>
        <p:nvSpPr>
          <p:cNvPr id="15" name="Google Shape;15;p3"/>
          <p:cNvSpPr txBox="1"/>
          <p:nvPr>
            <p:ph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DF3E5">
            <a:alpha val="29620"/>
          </a:srgbClr>
        </a:solidFill>
      </p:bgPr>
    </p:bg>
    <p:spTree>
      <p:nvGrpSpPr>
        <p:cNvPr id="127" name="Shape 1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31" name="Shape 13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4">
    <p:bg>
      <p:bgPr>
        <a:solidFill>
          <a:srgbClr val="F3F3F3"/>
        </a:solidFill>
      </p:bgPr>
    </p:bg>
    <p:spTree>
      <p:nvGrpSpPr>
        <p:cNvPr id="16" name="Shape 16"/>
        <p:cNvGrpSpPr/>
        <p:nvPr/>
      </p:nvGrpSpPr>
      <p:grpSpPr>
        <a:xfrm>
          <a:off x="0" y="0"/>
          <a:ext cx="0" cy="0"/>
          <a:chOff x="0" y="0"/>
          <a:chExt cx="0" cy="0"/>
        </a:xfrm>
      </p:grpSpPr>
      <p:sp>
        <p:nvSpPr>
          <p:cNvPr id="17" name="Google Shape;17;p4"/>
          <p:cNvSpPr txBox="1"/>
          <p:nvPr>
            <p:ph type="ctrTitle"/>
          </p:nvPr>
        </p:nvSpPr>
        <p:spPr>
          <a:xfrm>
            <a:off x="3782800" y="1657625"/>
            <a:ext cx="2127300" cy="320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3F3F3"/>
              </a:buClr>
              <a:buSzPts val="1200"/>
              <a:buNone/>
              <a:defRPr b="0" sz="2400">
                <a:latin typeface="Staatliches"/>
                <a:ea typeface="Staatliches"/>
                <a:cs typeface="Staatliches"/>
                <a:sym typeface="Staatliches"/>
              </a:defRPr>
            </a:lvl1pPr>
            <a:lvl2pPr lvl="1" rtl="0">
              <a:spcBef>
                <a:spcPts val="0"/>
              </a:spcBef>
              <a:spcAft>
                <a:spcPts val="0"/>
              </a:spcAft>
              <a:buClr>
                <a:srgbClr val="F3F3F3"/>
              </a:buClr>
              <a:buSzPts val="1200"/>
              <a:buNone/>
              <a:defRPr b="0" sz="1200">
                <a:solidFill>
                  <a:srgbClr val="F3F3F3"/>
                </a:solidFill>
              </a:defRPr>
            </a:lvl2pPr>
            <a:lvl3pPr lvl="2" rtl="0">
              <a:spcBef>
                <a:spcPts val="0"/>
              </a:spcBef>
              <a:spcAft>
                <a:spcPts val="0"/>
              </a:spcAft>
              <a:buClr>
                <a:srgbClr val="F3F3F3"/>
              </a:buClr>
              <a:buSzPts val="1200"/>
              <a:buNone/>
              <a:defRPr b="0" sz="1200">
                <a:solidFill>
                  <a:srgbClr val="F3F3F3"/>
                </a:solidFill>
              </a:defRPr>
            </a:lvl3pPr>
            <a:lvl4pPr lvl="3" rtl="0">
              <a:spcBef>
                <a:spcPts val="0"/>
              </a:spcBef>
              <a:spcAft>
                <a:spcPts val="0"/>
              </a:spcAft>
              <a:buClr>
                <a:srgbClr val="F3F3F3"/>
              </a:buClr>
              <a:buSzPts val="1200"/>
              <a:buNone/>
              <a:defRPr b="0" sz="1200">
                <a:solidFill>
                  <a:srgbClr val="F3F3F3"/>
                </a:solidFill>
              </a:defRPr>
            </a:lvl4pPr>
            <a:lvl5pPr lvl="4" rtl="0">
              <a:spcBef>
                <a:spcPts val="0"/>
              </a:spcBef>
              <a:spcAft>
                <a:spcPts val="0"/>
              </a:spcAft>
              <a:buClr>
                <a:srgbClr val="F3F3F3"/>
              </a:buClr>
              <a:buSzPts val="1200"/>
              <a:buNone/>
              <a:defRPr b="0" sz="1200">
                <a:solidFill>
                  <a:srgbClr val="F3F3F3"/>
                </a:solidFill>
              </a:defRPr>
            </a:lvl5pPr>
            <a:lvl6pPr lvl="5" rtl="0">
              <a:spcBef>
                <a:spcPts val="0"/>
              </a:spcBef>
              <a:spcAft>
                <a:spcPts val="0"/>
              </a:spcAft>
              <a:buClr>
                <a:srgbClr val="F3F3F3"/>
              </a:buClr>
              <a:buSzPts val="1200"/>
              <a:buNone/>
              <a:defRPr b="0" sz="1200">
                <a:solidFill>
                  <a:srgbClr val="F3F3F3"/>
                </a:solidFill>
              </a:defRPr>
            </a:lvl6pPr>
            <a:lvl7pPr lvl="6" rtl="0">
              <a:spcBef>
                <a:spcPts val="0"/>
              </a:spcBef>
              <a:spcAft>
                <a:spcPts val="0"/>
              </a:spcAft>
              <a:buClr>
                <a:srgbClr val="F3F3F3"/>
              </a:buClr>
              <a:buSzPts val="1200"/>
              <a:buNone/>
              <a:defRPr b="0" sz="1200">
                <a:solidFill>
                  <a:srgbClr val="F3F3F3"/>
                </a:solidFill>
              </a:defRPr>
            </a:lvl7pPr>
            <a:lvl8pPr lvl="7" rtl="0">
              <a:spcBef>
                <a:spcPts val="0"/>
              </a:spcBef>
              <a:spcAft>
                <a:spcPts val="0"/>
              </a:spcAft>
              <a:buClr>
                <a:srgbClr val="F3F3F3"/>
              </a:buClr>
              <a:buSzPts val="1200"/>
              <a:buNone/>
              <a:defRPr b="0" sz="1200">
                <a:solidFill>
                  <a:srgbClr val="F3F3F3"/>
                </a:solidFill>
              </a:defRPr>
            </a:lvl8pPr>
            <a:lvl9pPr lvl="8" rtl="0">
              <a:spcBef>
                <a:spcPts val="0"/>
              </a:spcBef>
              <a:spcAft>
                <a:spcPts val="0"/>
              </a:spcAft>
              <a:buClr>
                <a:srgbClr val="F3F3F3"/>
              </a:buClr>
              <a:buSzPts val="1200"/>
              <a:buNone/>
              <a:defRPr b="0" sz="1200">
                <a:solidFill>
                  <a:srgbClr val="F3F3F3"/>
                </a:solidFill>
              </a:defRPr>
            </a:lvl9pPr>
          </a:lstStyle>
          <a:p/>
        </p:txBody>
      </p:sp>
      <p:sp>
        <p:nvSpPr>
          <p:cNvPr id="18" name="Google Shape;18;p4"/>
          <p:cNvSpPr txBox="1"/>
          <p:nvPr>
            <p:ph idx="2" type="ctrTitle"/>
          </p:nvPr>
        </p:nvSpPr>
        <p:spPr>
          <a:xfrm>
            <a:off x="3782800" y="3482450"/>
            <a:ext cx="2309400" cy="320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3F3F3"/>
              </a:buClr>
              <a:buSzPts val="1200"/>
              <a:buNone/>
              <a:defRPr b="0" sz="2400">
                <a:latin typeface="Staatliches"/>
                <a:ea typeface="Staatliches"/>
                <a:cs typeface="Staatliches"/>
                <a:sym typeface="Staatliches"/>
              </a:defRPr>
            </a:lvl1pPr>
            <a:lvl2pPr lvl="1" rtl="0">
              <a:spcBef>
                <a:spcPts val="0"/>
              </a:spcBef>
              <a:spcAft>
                <a:spcPts val="0"/>
              </a:spcAft>
              <a:buClr>
                <a:srgbClr val="F3F3F3"/>
              </a:buClr>
              <a:buSzPts val="1200"/>
              <a:buNone/>
              <a:defRPr b="0" sz="1200">
                <a:solidFill>
                  <a:srgbClr val="F3F3F3"/>
                </a:solidFill>
              </a:defRPr>
            </a:lvl2pPr>
            <a:lvl3pPr lvl="2" rtl="0">
              <a:spcBef>
                <a:spcPts val="0"/>
              </a:spcBef>
              <a:spcAft>
                <a:spcPts val="0"/>
              </a:spcAft>
              <a:buClr>
                <a:srgbClr val="F3F3F3"/>
              </a:buClr>
              <a:buSzPts val="1200"/>
              <a:buNone/>
              <a:defRPr b="0" sz="1200">
                <a:solidFill>
                  <a:srgbClr val="F3F3F3"/>
                </a:solidFill>
              </a:defRPr>
            </a:lvl3pPr>
            <a:lvl4pPr lvl="3" rtl="0">
              <a:spcBef>
                <a:spcPts val="0"/>
              </a:spcBef>
              <a:spcAft>
                <a:spcPts val="0"/>
              </a:spcAft>
              <a:buClr>
                <a:srgbClr val="F3F3F3"/>
              </a:buClr>
              <a:buSzPts val="1200"/>
              <a:buNone/>
              <a:defRPr b="0" sz="1200">
                <a:solidFill>
                  <a:srgbClr val="F3F3F3"/>
                </a:solidFill>
              </a:defRPr>
            </a:lvl4pPr>
            <a:lvl5pPr lvl="4" rtl="0">
              <a:spcBef>
                <a:spcPts val="0"/>
              </a:spcBef>
              <a:spcAft>
                <a:spcPts val="0"/>
              </a:spcAft>
              <a:buClr>
                <a:srgbClr val="F3F3F3"/>
              </a:buClr>
              <a:buSzPts val="1200"/>
              <a:buNone/>
              <a:defRPr b="0" sz="1200">
                <a:solidFill>
                  <a:srgbClr val="F3F3F3"/>
                </a:solidFill>
              </a:defRPr>
            </a:lvl5pPr>
            <a:lvl6pPr lvl="5" rtl="0">
              <a:spcBef>
                <a:spcPts val="0"/>
              </a:spcBef>
              <a:spcAft>
                <a:spcPts val="0"/>
              </a:spcAft>
              <a:buClr>
                <a:srgbClr val="F3F3F3"/>
              </a:buClr>
              <a:buSzPts val="1200"/>
              <a:buNone/>
              <a:defRPr b="0" sz="1200">
                <a:solidFill>
                  <a:srgbClr val="F3F3F3"/>
                </a:solidFill>
              </a:defRPr>
            </a:lvl6pPr>
            <a:lvl7pPr lvl="6" rtl="0">
              <a:spcBef>
                <a:spcPts val="0"/>
              </a:spcBef>
              <a:spcAft>
                <a:spcPts val="0"/>
              </a:spcAft>
              <a:buClr>
                <a:srgbClr val="F3F3F3"/>
              </a:buClr>
              <a:buSzPts val="1200"/>
              <a:buNone/>
              <a:defRPr b="0" sz="1200">
                <a:solidFill>
                  <a:srgbClr val="F3F3F3"/>
                </a:solidFill>
              </a:defRPr>
            </a:lvl7pPr>
            <a:lvl8pPr lvl="7" rtl="0">
              <a:spcBef>
                <a:spcPts val="0"/>
              </a:spcBef>
              <a:spcAft>
                <a:spcPts val="0"/>
              </a:spcAft>
              <a:buClr>
                <a:srgbClr val="F3F3F3"/>
              </a:buClr>
              <a:buSzPts val="1200"/>
              <a:buNone/>
              <a:defRPr b="0" sz="1200">
                <a:solidFill>
                  <a:srgbClr val="F3F3F3"/>
                </a:solidFill>
              </a:defRPr>
            </a:lvl8pPr>
            <a:lvl9pPr lvl="8" rtl="0">
              <a:spcBef>
                <a:spcPts val="0"/>
              </a:spcBef>
              <a:spcAft>
                <a:spcPts val="0"/>
              </a:spcAft>
              <a:buClr>
                <a:srgbClr val="F3F3F3"/>
              </a:buClr>
              <a:buSzPts val="1200"/>
              <a:buNone/>
              <a:defRPr b="0" sz="1200">
                <a:solidFill>
                  <a:srgbClr val="F3F3F3"/>
                </a:solidFill>
              </a:defRPr>
            </a:lvl9pPr>
          </a:lstStyle>
          <a:p/>
        </p:txBody>
      </p:sp>
      <p:sp>
        <p:nvSpPr>
          <p:cNvPr id="19" name="Google Shape;19;p4"/>
          <p:cNvSpPr txBox="1"/>
          <p:nvPr>
            <p:ph idx="3" type="ctrTitle"/>
          </p:nvPr>
        </p:nvSpPr>
        <p:spPr>
          <a:xfrm>
            <a:off x="6235575" y="1657625"/>
            <a:ext cx="2253600" cy="320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3F3F3"/>
              </a:buClr>
              <a:buSzPts val="1200"/>
              <a:buNone/>
              <a:defRPr b="0" sz="2400">
                <a:latin typeface="Staatliches"/>
                <a:ea typeface="Staatliches"/>
                <a:cs typeface="Staatliches"/>
                <a:sym typeface="Staatliches"/>
              </a:defRPr>
            </a:lvl1pPr>
            <a:lvl2pPr lvl="1" rtl="0">
              <a:spcBef>
                <a:spcPts val="0"/>
              </a:spcBef>
              <a:spcAft>
                <a:spcPts val="0"/>
              </a:spcAft>
              <a:buClr>
                <a:srgbClr val="F3F3F3"/>
              </a:buClr>
              <a:buSzPts val="1200"/>
              <a:buNone/>
              <a:defRPr b="0" sz="1200">
                <a:solidFill>
                  <a:srgbClr val="F3F3F3"/>
                </a:solidFill>
              </a:defRPr>
            </a:lvl2pPr>
            <a:lvl3pPr lvl="2" rtl="0">
              <a:spcBef>
                <a:spcPts val="0"/>
              </a:spcBef>
              <a:spcAft>
                <a:spcPts val="0"/>
              </a:spcAft>
              <a:buClr>
                <a:srgbClr val="F3F3F3"/>
              </a:buClr>
              <a:buSzPts val="1200"/>
              <a:buNone/>
              <a:defRPr b="0" sz="1200">
                <a:solidFill>
                  <a:srgbClr val="F3F3F3"/>
                </a:solidFill>
              </a:defRPr>
            </a:lvl3pPr>
            <a:lvl4pPr lvl="3" rtl="0">
              <a:spcBef>
                <a:spcPts val="0"/>
              </a:spcBef>
              <a:spcAft>
                <a:spcPts val="0"/>
              </a:spcAft>
              <a:buClr>
                <a:srgbClr val="F3F3F3"/>
              </a:buClr>
              <a:buSzPts val="1200"/>
              <a:buNone/>
              <a:defRPr b="0" sz="1200">
                <a:solidFill>
                  <a:srgbClr val="F3F3F3"/>
                </a:solidFill>
              </a:defRPr>
            </a:lvl4pPr>
            <a:lvl5pPr lvl="4" rtl="0">
              <a:spcBef>
                <a:spcPts val="0"/>
              </a:spcBef>
              <a:spcAft>
                <a:spcPts val="0"/>
              </a:spcAft>
              <a:buClr>
                <a:srgbClr val="F3F3F3"/>
              </a:buClr>
              <a:buSzPts val="1200"/>
              <a:buNone/>
              <a:defRPr b="0" sz="1200">
                <a:solidFill>
                  <a:srgbClr val="F3F3F3"/>
                </a:solidFill>
              </a:defRPr>
            </a:lvl5pPr>
            <a:lvl6pPr lvl="5" rtl="0">
              <a:spcBef>
                <a:spcPts val="0"/>
              </a:spcBef>
              <a:spcAft>
                <a:spcPts val="0"/>
              </a:spcAft>
              <a:buClr>
                <a:srgbClr val="F3F3F3"/>
              </a:buClr>
              <a:buSzPts val="1200"/>
              <a:buNone/>
              <a:defRPr b="0" sz="1200">
                <a:solidFill>
                  <a:srgbClr val="F3F3F3"/>
                </a:solidFill>
              </a:defRPr>
            </a:lvl6pPr>
            <a:lvl7pPr lvl="6" rtl="0">
              <a:spcBef>
                <a:spcPts val="0"/>
              </a:spcBef>
              <a:spcAft>
                <a:spcPts val="0"/>
              </a:spcAft>
              <a:buClr>
                <a:srgbClr val="F3F3F3"/>
              </a:buClr>
              <a:buSzPts val="1200"/>
              <a:buNone/>
              <a:defRPr b="0" sz="1200">
                <a:solidFill>
                  <a:srgbClr val="F3F3F3"/>
                </a:solidFill>
              </a:defRPr>
            </a:lvl7pPr>
            <a:lvl8pPr lvl="7" rtl="0">
              <a:spcBef>
                <a:spcPts val="0"/>
              </a:spcBef>
              <a:spcAft>
                <a:spcPts val="0"/>
              </a:spcAft>
              <a:buClr>
                <a:srgbClr val="F3F3F3"/>
              </a:buClr>
              <a:buSzPts val="1200"/>
              <a:buNone/>
              <a:defRPr b="0" sz="1200">
                <a:solidFill>
                  <a:srgbClr val="F3F3F3"/>
                </a:solidFill>
              </a:defRPr>
            </a:lvl8pPr>
            <a:lvl9pPr lvl="8" rtl="0">
              <a:spcBef>
                <a:spcPts val="0"/>
              </a:spcBef>
              <a:spcAft>
                <a:spcPts val="0"/>
              </a:spcAft>
              <a:buClr>
                <a:srgbClr val="F3F3F3"/>
              </a:buClr>
              <a:buSzPts val="1200"/>
              <a:buNone/>
              <a:defRPr b="0" sz="1200">
                <a:solidFill>
                  <a:srgbClr val="F3F3F3"/>
                </a:solidFill>
              </a:defRPr>
            </a:lvl9pPr>
          </a:lstStyle>
          <a:p/>
        </p:txBody>
      </p:sp>
      <p:sp>
        <p:nvSpPr>
          <p:cNvPr id="20" name="Google Shape;20;p4"/>
          <p:cNvSpPr txBox="1"/>
          <p:nvPr>
            <p:ph idx="4" type="ctrTitle"/>
          </p:nvPr>
        </p:nvSpPr>
        <p:spPr>
          <a:xfrm>
            <a:off x="6235575" y="3482450"/>
            <a:ext cx="2253600" cy="320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3F3F3"/>
              </a:buClr>
              <a:buSzPts val="1200"/>
              <a:buNone/>
              <a:defRPr b="0" sz="2400">
                <a:latin typeface="Staatliches"/>
                <a:ea typeface="Staatliches"/>
                <a:cs typeface="Staatliches"/>
                <a:sym typeface="Staatliches"/>
              </a:defRPr>
            </a:lvl1pPr>
            <a:lvl2pPr lvl="1" rtl="0">
              <a:spcBef>
                <a:spcPts val="0"/>
              </a:spcBef>
              <a:spcAft>
                <a:spcPts val="0"/>
              </a:spcAft>
              <a:buClr>
                <a:srgbClr val="F3F3F3"/>
              </a:buClr>
              <a:buSzPts val="1200"/>
              <a:buNone/>
              <a:defRPr b="0" sz="1200">
                <a:solidFill>
                  <a:srgbClr val="F3F3F3"/>
                </a:solidFill>
              </a:defRPr>
            </a:lvl2pPr>
            <a:lvl3pPr lvl="2" rtl="0">
              <a:spcBef>
                <a:spcPts val="0"/>
              </a:spcBef>
              <a:spcAft>
                <a:spcPts val="0"/>
              </a:spcAft>
              <a:buClr>
                <a:srgbClr val="F3F3F3"/>
              </a:buClr>
              <a:buSzPts val="1200"/>
              <a:buNone/>
              <a:defRPr b="0" sz="1200">
                <a:solidFill>
                  <a:srgbClr val="F3F3F3"/>
                </a:solidFill>
              </a:defRPr>
            </a:lvl3pPr>
            <a:lvl4pPr lvl="3" rtl="0">
              <a:spcBef>
                <a:spcPts val="0"/>
              </a:spcBef>
              <a:spcAft>
                <a:spcPts val="0"/>
              </a:spcAft>
              <a:buClr>
                <a:srgbClr val="F3F3F3"/>
              </a:buClr>
              <a:buSzPts val="1200"/>
              <a:buNone/>
              <a:defRPr b="0" sz="1200">
                <a:solidFill>
                  <a:srgbClr val="F3F3F3"/>
                </a:solidFill>
              </a:defRPr>
            </a:lvl4pPr>
            <a:lvl5pPr lvl="4" rtl="0">
              <a:spcBef>
                <a:spcPts val="0"/>
              </a:spcBef>
              <a:spcAft>
                <a:spcPts val="0"/>
              </a:spcAft>
              <a:buClr>
                <a:srgbClr val="F3F3F3"/>
              </a:buClr>
              <a:buSzPts val="1200"/>
              <a:buNone/>
              <a:defRPr b="0" sz="1200">
                <a:solidFill>
                  <a:srgbClr val="F3F3F3"/>
                </a:solidFill>
              </a:defRPr>
            </a:lvl5pPr>
            <a:lvl6pPr lvl="5" rtl="0">
              <a:spcBef>
                <a:spcPts val="0"/>
              </a:spcBef>
              <a:spcAft>
                <a:spcPts val="0"/>
              </a:spcAft>
              <a:buClr>
                <a:srgbClr val="F3F3F3"/>
              </a:buClr>
              <a:buSzPts val="1200"/>
              <a:buNone/>
              <a:defRPr b="0" sz="1200">
                <a:solidFill>
                  <a:srgbClr val="F3F3F3"/>
                </a:solidFill>
              </a:defRPr>
            </a:lvl6pPr>
            <a:lvl7pPr lvl="6" rtl="0">
              <a:spcBef>
                <a:spcPts val="0"/>
              </a:spcBef>
              <a:spcAft>
                <a:spcPts val="0"/>
              </a:spcAft>
              <a:buClr>
                <a:srgbClr val="F3F3F3"/>
              </a:buClr>
              <a:buSzPts val="1200"/>
              <a:buNone/>
              <a:defRPr b="0" sz="1200">
                <a:solidFill>
                  <a:srgbClr val="F3F3F3"/>
                </a:solidFill>
              </a:defRPr>
            </a:lvl7pPr>
            <a:lvl8pPr lvl="7" rtl="0">
              <a:spcBef>
                <a:spcPts val="0"/>
              </a:spcBef>
              <a:spcAft>
                <a:spcPts val="0"/>
              </a:spcAft>
              <a:buClr>
                <a:srgbClr val="F3F3F3"/>
              </a:buClr>
              <a:buSzPts val="1200"/>
              <a:buNone/>
              <a:defRPr b="0" sz="1200">
                <a:solidFill>
                  <a:srgbClr val="F3F3F3"/>
                </a:solidFill>
              </a:defRPr>
            </a:lvl8pPr>
            <a:lvl9pPr lvl="8" rtl="0">
              <a:spcBef>
                <a:spcPts val="0"/>
              </a:spcBef>
              <a:spcAft>
                <a:spcPts val="0"/>
              </a:spcAft>
              <a:buClr>
                <a:srgbClr val="F3F3F3"/>
              </a:buClr>
              <a:buSzPts val="1200"/>
              <a:buNone/>
              <a:defRPr b="0" sz="1200">
                <a:solidFill>
                  <a:srgbClr val="F3F3F3"/>
                </a:solidFill>
              </a:defRPr>
            </a:lvl9pPr>
          </a:lstStyle>
          <a:p/>
        </p:txBody>
      </p:sp>
      <p:sp>
        <p:nvSpPr>
          <p:cNvPr id="21" name="Google Shape;21;p4"/>
          <p:cNvSpPr txBox="1"/>
          <p:nvPr>
            <p:ph idx="1" type="subTitle"/>
          </p:nvPr>
        </p:nvSpPr>
        <p:spPr>
          <a:xfrm>
            <a:off x="3782800" y="1837203"/>
            <a:ext cx="1899900" cy="50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000">
                <a:solidFill>
                  <a:srgbClr val="F3F3F3"/>
                </a:solidFill>
              </a:defRPr>
            </a:lvl2pPr>
            <a:lvl3pPr lvl="2" rtl="0">
              <a:lnSpc>
                <a:spcPct val="100000"/>
              </a:lnSpc>
              <a:spcBef>
                <a:spcPts val="0"/>
              </a:spcBef>
              <a:spcAft>
                <a:spcPts val="0"/>
              </a:spcAft>
              <a:buClr>
                <a:srgbClr val="F3F3F3"/>
              </a:buClr>
              <a:buSzPts val="1000"/>
              <a:buNone/>
              <a:defRPr sz="1000">
                <a:solidFill>
                  <a:srgbClr val="F3F3F3"/>
                </a:solidFill>
              </a:defRPr>
            </a:lvl3pPr>
            <a:lvl4pPr lvl="3" rtl="0">
              <a:lnSpc>
                <a:spcPct val="100000"/>
              </a:lnSpc>
              <a:spcBef>
                <a:spcPts val="0"/>
              </a:spcBef>
              <a:spcAft>
                <a:spcPts val="0"/>
              </a:spcAft>
              <a:buClr>
                <a:srgbClr val="F3F3F3"/>
              </a:buClr>
              <a:buSzPts val="1000"/>
              <a:buNone/>
              <a:defRPr sz="1000">
                <a:solidFill>
                  <a:srgbClr val="F3F3F3"/>
                </a:solidFill>
              </a:defRPr>
            </a:lvl4pPr>
            <a:lvl5pPr lvl="4" rtl="0">
              <a:lnSpc>
                <a:spcPct val="100000"/>
              </a:lnSpc>
              <a:spcBef>
                <a:spcPts val="0"/>
              </a:spcBef>
              <a:spcAft>
                <a:spcPts val="0"/>
              </a:spcAft>
              <a:buClr>
                <a:srgbClr val="F3F3F3"/>
              </a:buClr>
              <a:buSzPts val="1000"/>
              <a:buNone/>
              <a:defRPr sz="1000">
                <a:solidFill>
                  <a:srgbClr val="F3F3F3"/>
                </a:solidFill>
              </a:defRPr>
            </a:lvl5pPr>
            <a:lvl6pPr lvl="5" rtl="0">
              <a:lnSpc>
                <a:spcPct val="100000"/>
              </a:lnSpc>
              <a:spcBef>
                <a:spcPts val="0"/>
              </a:spcBef>
              <a:spcAft>
                <a:spcPts val="0"/>
              </a:spcAft>
              <a:buClr>
                <a:srgbClr val="F3F3F3"/>
              </a:buClr>
              <a:buSzPts val="1000"/>
              <a:buNone/>
              <a:defRPr sz="1000">
                <a:solidFill>
                  <a:srgbClr val="F3F3F3"/>
                </a:solidFill>
              </a:defRPr>
            </a:lvl6pPr>
            <a:lvl7pPr lvl="6" rtl="0">
              <a:lnSpc>
                <a:spcPct val="100000"/>
              </a:lnSpc>
              <a:spcBef>
                <a:spcPts val="0"/>
              </a:spcBef>
              <a:spcAft>
                <a:spcPts val="0"/>
              </a:spcAft>
              <a:buClr>
                <a:srgbClr val="F3F3F3"/>
              </a:buClr>
              <a:buSzPts val="1000"/>
              <a:buNone/>
              <a:defRPr sz="1000">
                <a:solidFill>
                  <a:srgbClr val="F3F3F3"/>
                </a:solidFill>
              </a:defRPr>
            </a:lvl7pPr>
            <a:lvl8pPr lvl="7" rtl="0">
              <a:lnSpc>
                <a:spcPct val="100000"/>
              </a:lnSpc>
              <a:spcBef>
                <a:spcPts val="0"/>
              </a:spcBef>
              <a:spcAft>
                <a:spcPts val="0"/>
              </a:spcAft>
              <a:buClr>
                <a:srgbClr val="F3F3F3"/>
              </a:buClr>
              <a:buSzPts val="1000"/>
              <a:buNone/>
              <a:defRPr sz="1000">
                <a:solidFill>
                  <a:srgbClr val="F3F3F3"/>
                </a:solidFill>
              </a:defRPr>
            </a:lvl8pPr>
            <a:lvl9pPr lvl="8" rtl="0">
              <a:lnSpc>
                <a:spcPct val="100000"/>
              </a:lnSpc>
              <a:spcBef>
                <a:spcPts val="0"/>
              </a:spcBef>
              <a:spcAft>
                <a:spcPts val="0"/>
              </a:spcAft>
              <a:buClr>
                <a:srgbClr val="F3F3F3"/>
              </a:buClr>
              <a:buSzPts val="1000"/>
              <a:buNone/>
              <a:defRPr sz="1000">
                <a:solidFill>
                  <a:srgbClr val="F3F3F3"/>
                </a:solidFill>
              </a:defRPr>
            </a:lvl9pPr>
          </a:lstStyle>
          <a:p/>
        </p:txBody>
      </p:sp>
      <p:sp>
        <p:nvSpPr>
          <p:cNvPr id="22" name="Google Shape;22;p4"/>
          <p:cNvSpPr txBox="1"/>
          <p:nvPr>
            <p:ph idx="5" type="subTitle"/>
          </p:nvPr>
        </p:nvSpPr>
        <p:spPr>
          <a:xfrm>
            <a:off x="3782800" y="3659793"/>
            <a:ext cx="1899900" cy="50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p:txBody>
      </p:sp>
      <p:sp>
        <p:nvSpPr>
          <p:cNvPr id="23" name="Google Shape;23;p4"/>
          <p:cNvSpPr txBox="1"/>
          <p:nvPr>
            <p:ph idx="6" type="subTitle"/>
          </p:nvPr>
        </p:nvSpPr>
        <p:spPr>
          <a:xfrm>
            <a:off x="6235575" y="1837203"/>
            <a:ext cx="1899900" cy="50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3F3F3"/>
              </a:buClr>
              <a:buSzPts val="1000"/>
              <a:buNone/>
              <a:defRPr/>
            </a:lvl1pPr>
            <a:lvl2pPr lvl="1" rtl="0">
              <a:lnSpc>
                <a:spcPct val="100000"/>
              </a:lnSpc>
              <a:spcBef>
                <a:spcPts val="0"/>
              </a:spcBef>
              <a:spcAft>
                <a:spcPts val="0"/>
              </a:spcAft>
              <a:buClr>
                <a:srgbClr val="F3F3F3"/>
              </a:buClr>
              <a:buSzPts val="1000"/>
              <a:buNone/>
              <a:defRPr sz="1000">
                <a:solidFill>
                  <a:srgbClr val="F3F3F3"/>
                </a:solidFill>
              </a:defRPr>
            </a:lvl2pPr>
            <a:lvl3pPr lvl="2" rtl="0">
              <a:lnSpc>
                <a:spcPct val="100000"/>
              </a:lnSpc>
              <a:spcBef>
                <a:spcPts val="0"/>
              </a:spcBef>
              <a:spcAft>
                <a:spcPts val="0"/>
              </a:spcAft>
              <a:buClr>
                <a:srgbClr val="F3F3F3"/>
              </a:buClr>
              <a:buSzPts val="1000"/>
              <a:buNone/>
              <a:defRPr sz="1000">
                <a:solidFill>
                  <a:srgbClr val="F3F3F3"/>
                </a:solidFill>
              </a:defRPr>
            </a:lvl3pPr>
            <a:lvl4pPr lvl="3" rtl="0">
              <a:lnSpc>
                <a:spcPct val="100000"/>
              </a:lnSpc>
              <a:spcBef>
                <a:spcPts val="0"/>
              </a:spcBef>
              <a:spcAft>
                <a:spcPts val="0"/>
              </a:spcAft>
              <a:buClr>
                <a:srgbClr val="F3F3F3"/>
              </a:buClr>
              <a:buSzPts val="1000"/>
              <a:buNone/>
              <a:defRPr sz="1000">
                <a:solidFill>
                  <a:srgbClr val="F3F3F3"/>
                </a:solidFill>
              </a:defRPr>
            </a:lvl4pPr>
            <a:lvl5pPr lvl="4" rtl="0">
              <a:lnSpc>
                <a:spcPct val="100000"/>
              </a:lnSpc>
              <a:spcBef>
                <a:spcPts val="0"/>
              </a:spcBef>
              <a:spcAft>
                <a:spcPts val="0"/>
              </a:spcAft>
              <a:buClr>
                <a:srgbClr val="F3F3F3"/>
              </a:buClr>
              <a:buSzPts val="1000"/>
              <a:buNone/>
              <a:defRPr sz="1000">
                <a:solidFill>
                  <a:srgbClr val="F3F3F3"/>
                </a:solidFill>
              </a:defRPr>
            </a:lvl5pPr>
            <a:lvl6pPr lvl="5" rtl="0">
              <a:lnSpc>
                <a:spcPct val="100000"/>
              </a:lnSpc>
              <a:spcBef>
                <a:spcPts val="0"/>
              </a:spcBef>
              <a:spcAft>
                <a:spcPts val="0"/>
              </a:spcAft>
              <a:buClr>
                <a:srgbClr val="F3F3F3"/>
              </a:buClr>
              <a:buSzPts val="1000"/>
              <a:buNone/>
              <a:defRPr sz="1000">
                <a:solidFill>
                  <a:srgbClr val="F3F3F3"/>
                </a:solidFill>
              </a:defRPr>
            </a:lvl6pPr>
            <a:lvl7pPr lvl="6" rtl="0">
              <a:lnSpc>
                <a:spcPct val="100000"/>
              </a:lnSpc>
              <a:spcBef>
                <a:spcPts val="0"/>
              </a:spcBef>
              <a:spcAft>
                <a:spcPts val="0"/>
              </a:spcAft>
              <a:buClr>
                <a:srgbClr val="F3F3F3"/>
              </a:buClr>
              <a:buSzPts val="1000"/>
              <a:buNone/>
              <a:defRPr sz="1000">
                <a:solidFill>
                  <a:srgbClr val="F3F3F3"/>
                </a:solidFill>
              </a:defRPr>
            </a:lvl7pPr>
            <a:lvl8pPr lvl="7" rtl="0">
              <a:lnSpc>
                <a:spcPct val="100000"/>
              </a:lnSpc>
              <a:spcBef>
                <a:spcPts val="0"/>
              </a:spcBef>
              <a:spcAft>
                <a:spcPts val="0"/>
              </a:spcAft>
              <a:buClr>
                <a:srgbClr val="F3F3F3"/>
              </a:buClr>
              <a:buSzPts val="1000"/>
              <a:buNone/>
              <a:defRPr sz="1000">
                <a:solidFill>
                  <a:srgbClr val="F3F3F3"/>
                </a:solidFill>
              </a:defRPr>
            </a:lvl8pPr>
            <a:lvl9pPr lvl="8" rtl="0">
              <a:lnSpc>
                <a:spcPct val="100000"/>
              </a:lnSpc>
              <a:spcBef>
                <a:spcPts val="0"/>
              </a:spcBef>
              <a:spcAft>
                <a:spcPts val="0"/>
              </a:spcAft>
              <a:buClr>
                <a:srgbClr val="F3F3F3"/>
              </a:buClr>
              <a:buSzPts val="1000"/>
              <a:buNone/>
              <a:defRPr sz="1000">
                <a:solidFill>
                  <a:srgbClr val="F3F3F3"/>
                </a:solidFill>
              </a:defRPr>
            </a:lvl9pPr>
          </a:lstStyle>
          <a:p/>
        </p:txBody>
      </p:sp>
      <p:sp>
        <p:nvSpPr>
          <p:cNvPr id="24" name="Google Shape;24;p4"/>
          <p:cNvSpPr txBox="1"/>
          <p:nvPr>
            <p:ph idx="7" type="subTitle"/>
          </p:nvPr>
        </p:nvSpPr>
        <p:spPr>
          <a:xfrm>
            <a:off x="6235575" y="3659793"/>
            <a:ext cx="1899900" cy="50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CBF4A"/>
              </a:buClr>
              <a:buSzPts val="1000"/>
              <a:buNone/>
              <a:defRPr/>
            </a:lvl1pPr>
            <a:lvl2pPr lvl="1" rtl="0">
              <a:lnSpc>
                <a:spcPct val="100000"/>
              </a:lnSpc>
              <a:spcBef>
                <a:spcPts val="0"/>
              </a:spcBef>
              <a:spcAft>
                <a:spcPts val="0"/>
              </a:spcAft>
              <a:buClr>
                <a:srgbClr val="FCBF4A"/>
              </a:buClr>
              <a:buSzPts val="1000"/>
              <a:buNone/>
              <a:defRPr sz="1000">
                <a:solidFill>
                  <a:srgbClr val="FCBF4A"/>
                </a:solidFill>
              </a:defRPr>
            </a:lvl2pPr>
            <a:lvl3pPr lvl="2" rtl="0">
              <a:lnSpc>
                <a:spcPct val="100000"/>
              </a:lnSpc>
              <a:spcBef>
                <a:spcPts val="0"/>
              </a:spcBef>
              <a:spcAft>
                <a:spcPts val="0"/>
              </a:spcAft>
              <a:buClr>
                <a:srgbClr val="FCBF4A"/>
              </a:buClr>
              <a:buSzPts val="1000"/>
              <a:buNone/>
              <a:defRPr sz="1000">
                <a:solidFill>
                  <a:srgbClr val="FCBF4A"/>
                </a:solidFill>
              </a:defRPr>
            </a:lvl3pPr>
            <a:lvl4pPr lvl="3" rtl="0">
              <a:lnSpc>
                <a:spcPct val="100000"/>
              </a:lnSpc>
              <a:spcBef>
                <a:spcPts val="0"/>
              </a:spcBef>
              <a:spcAft>
                <a:spcPts val="0"/>
              </a:spcAft>
              <a:buClr>
                <a:srgbClr val="FCBF4A"/>
              </a:buClr>
              <a:buSzPts val="1000"/>
              <a:buNone/>
              <a:defRPr sz="1000">
                <a:solidFill>
                  <a:srgbClr val="FCBF4A"/>
                </a:solidFill>
              </a:defRPr>
            </a:lvl4pPr>
            <a:lvl5pPr lvl="4" rtl="0">
              <a:lnSpc>
                <a:spcPct val="100000"/>
              </a:lnSpc>
              <a:spcBef>
                <a:spcPts val="0"/>
              </a:spcBef>
              <a:spcAft>
                <a:spcPts val="0"/>
              </a:spcAft>
              <a:buClr>
                <a:srgbClr val="FCBF4A"/>
              </a:buClr>
              <a:buSzPts val="1000"/>
              <a:buNone/>
              <a:defRPr sz="1000">
                <a:solidFill>
                  <a:srgbClr val="FCBF4A"/>
                </a:solidFill>
              </a:defRPr>
            </a:lvl5pPr>
            <a:lvl6pPr lvl="5" rtl="0">
              <a:lnSpc>
                <a:spcPct val="100000"/>
              </a:lnSpc>
              <a:spcBef>
                <a:spcPts val="0"/>
              </a:spcBef>
              <a:spcAft>
                <a:spcPts val="0"/>
              </a:spcAft>
              <a:buClr>
                <a:srgbClr val="FCBF4A"/>
              </a:buClr>
              <a:buSzPts val="1000"/>
              <a:buNone/>
              <a:defRPr sz="1000">
                <a:solidFill>
                  <a:srgbClr val="FCBF4A"/>
                </a:solidFill>
              </a:defRPr>
            </a:lvl6pPr>
            <a:lvl7pPr lvl="6" rtl="0">
              <a:lnSpc>
                <a:spcPct val="100000"/>
              </a:lnSpc>
              <a:spcBef>
                <a:spcPts val="0"/>
              </a:spcBef>
              <a:spcAft>
                <a:spcPts val="0"/>
              </a:spcAft>
              <a:buClr>
                <a:srgbClr val="FCBF4A"/>
              </a:buClr>
              <a:buSzPts val="1000"/>
              <a:buNone/>
              <a:defRPr sz="1000">
                <a:solidFill>
                  <a:srgbClr val="FCBF4A"/>
                </a:solidFill>
              </a:defRPr>
            </a:lvl7pPr>
            <a:lvl8pPr lvl="7" rtl="0">
              <a:lnSpc>
                <a:spcPct val="100000"/>
              </a:lnSpc>
              <a:spcBef>
                <a:spcPts val="0"/>
              </a:spcBef>
              <a:spcAft>
                <a:spcPts val="0"/>
              </a:spcAft>
              <a:buClr>
                <a:srgbClr val="FCBF4A"/>
              </a:buClr>
              <a:buSzPts val="1000"/>
              <a:buNone/>
              <a:defRPr sz="1000">
                <a:solidFill>
                  <a:srgbClr val="FCBF4A"/>
                </a:solidFill>
              </a:defRPr>
            </a:lvl8pPr>
            <a:lvl9pPr lvl="8" rtl="0">
              <a:lnSpc>
                <a:spcPct val="100000"/>
              </a:lnSpc>
              <a:spcBef>
                <a:spcPts val="0"/>
              </a:spcBef>
              <a:spcAft>
                <a:spcPts val="0"/>
              </a:spcAft>
              <a:buClr>
                <a:srgbClr val="FCBF4A"/>
              </a:buClr>
              <a:buSzPts val="1000"/>
              <a:buNone/>
              <a:defRPr sz="1000">
                <a:solidFill>
                  <a:srgbClr val="FCBF4A"/>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
  <p:cSld name="CUSTOM_14_1">
    <p:bg>
      <p:bgPr>
        <a:solidFill>
          <a:srgbClr val="F3F3F3"/>
        </a:solidFill>
      </p:bgPr>
    </p:bg>
    <p:spTree>
      <p:nvGrpSpPr>
        <p:cNvPr id="25" name="Shape 25"/>
        <p:cNvGrpSpPr/>
        <p:nvPr/>
      </p:nvGrpSpPr>
      <p:grpSpPr>
        <a:xfrm>
          <a:off x="0" y="0"/>
          <a:ext cx="0" cy="0"/>
          <a:chOff x="0" y="0"/>
          <a:chExt cx="0" cy="0"/>
        </a:xfrm>
      </p:grpSpPr>
      <p:sp>
        <p:nvSpPr>
          <p:cNvPr id="26" name="Google Shape;26;p5"/>
          <p:cNvSpPr/>
          <p:nvPr/>
        </p:nvSpPr>
        <p:spPr>
          <a:xfrm>
            <a:off x="1464755" y="1059200"/>
            <a:ext cx="6214500" cy="27186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ctrTitle"/>
          </p:nvPr>
        </p:nvSpPr>
        <p:spPr>
          <a:xfrm>
            <a:off x="2237395" y="1645788"/>
            <a:ext cx="46692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2D406A"/>
              </a:buClr>
              <a:buSzPts val="2400"/>
              <a:buNone/>
              <a:defRPr b="0" sz="2400">
                <a:latin typeface="Staatliches"/>
                <a:ea typeface="Staatliches"/>
                <a:cs typeface="Staatliches"/>
                <a:sym typeface="Staatliches"/>
              </a:defRPr>
            </a:lvl1pPr>
            <a:lvl2pPr lvl="1"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2pPr>
            <a:lvl3pPr lvl="2"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3pPr>
            <a:lvl4pPr lvl="3"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4pPr>
            <a:lvl5pPr lvl="4"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5pPr>
            <a:lvl6pPr lvl="5"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6pPr>
            <a:lvl7pPr lvl="6"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7pPr>
            <a:lvl8pPr lvl="7"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8pPr>
            <a:lvl9pPr lvl="8" rtl="0" algn="ctr">
              <a:spcBef>
                <a:spcPts val="0"/>
              </a:spcBef>
              <a:spcAft>
                <a:spcPts val="0"/>
              </a:spcAft>
              <a:buClr>
                <a:srgbClr val="2D406A"/>
              </a:buClr>
              <a:buSzPts val="2400"/>
              <a:buFont typeface="Anton"/>
              <a:buNone/>
              <a:defRPr b="0" sz="2400">
                <a:solidFill>
                  <a:srgbClr val="2D406A"/>
                </a:solidFill>
                <a:latin typeface="Anton"/>
                <a:ea typeface="Anton"/>
                <a:cs typeface="Anton"/>
                <a:sym typeface="Anton"/>
              </a:defRPr>
            </a:lvl9pPr>
          </a:lstStyle>
          <a:p/>
        </p:txBody>
      </p:sp>
      <p:sp>
        <p:nvSpPr>
          <p:cNvPr id="28" name="Google Shape;28;p5"/>
          <p:cNvSpPr txBox="1"/>
          <p:nvPr>
            <p:ph idx="1" type="subTitle"/>
          </p:nvPr>
        </p:nvSpPr>
        <p:spPr>
          <a:xfrm>
            <a:off x="2562675" y="2190023"/>
            <a:ext cx="4018200" cy="1307700"/>
          </a:xfrm>
          <a:prstGeom prst="rect">
            <a:avLst/>
          </a:prstGeom>
          <a:noFill/>
        </p:spPr>
        <p:txBody>
          <a:bodyPr anchorCtr="0" anchor="t" bIns="91425" lIns="91425" spcFirstLastPara="1" rIns="91425" wrap="square" tIns="91425">
            <a:noAutofit/>
          </a:bodyPr>
          <a:lstStyle>
            <a:lvl1pPr lvl="0" marR="72000" rtl="0" algn="ctr">
              <a:lnSpc>
                <a:spcPct val="100000"/>
              </a:lnSpc>
              <a:spcBef>
                <a:spcPts val="0"/>
              </a:spcBef>
              <a:spcAft>
                <a:spcPts val="0"/>
              </a:spcAft>
              <a:buClr>
                <a:srgbClr val="2D406A"/>
              </a:buClr>
              <a:buSzPts val="1100"/>
              <a:buFont typeface="Abel"/>
              <a:buNone/>
              <a:defRPr sz="1100">
                <a:latin typeface="Anaheim"/>
                <a:ea typeface="Anaheim"/>
                <a:cs typeface="Anaheim"/>
                <a:sym typeface="Anaheim"/>
              </a:defRPr>
            </a:lvl1pPr>
            <a:lvl2pPr lvl="1"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p:txBody>
      </p:sp>
      <p:sp>
        <p:nvSpPr>
          <p:cNvPr id="29" name="Google Shape;29;p5"/>
          <p:cNvSpPr/>
          <p:nvPr/>
        </p:nvSpPr>
        <p:spPr>
          <a:xfrm>
            <a:off x="1555780" y="983325"/>
            <a:ext cx="6214500" cy="27186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6">
    <p:bg>
      <p:bgPr>
        <a:solidFill>
          <a:srgbClr val="F3F3F3"/>
        </a:solidFill>
      </p:bgPr>
    </p:bg>
    <p:spTree>
      <p:nvGrpSpPr>
        <p:cNvPr id="30" name="Shape 30"/>
        <p:cNvGrpSpPr/>
        <p:nvPr/>
      </p:nvGrpSpPr>
      <p:grpSpPr>
        <a:xfrm>
          <a:off x="0" y="0"/>
          <a:ext cx="0" cy="0"/>
          <a:chOff x="0" y="0"/>
          <a:chExt cx="0" cy="0"/>
        </a:xfrm>
      </p:grpSpPr>
      <p:grpSp>
        <p:nvGrpSpPr>
          <p:cNvPr id="31" name="Google Shape;31;p6"/>
          <p:cNvGrpSpPr/>
          <p:nvPr/>
        </p:nvGrpSpPr>
        <p:grpSpPr>
          <a:xfrm>
            <a:off x="948275" y="3046075"/>
            <a:ext cx="8195650" cy="465225"/>
            <a:chOff x="948275" y="3046075"/>
            <a:chExt cx="8195650" cy="465225"/>
          </a:xfrm>
        </p:grpSpPr>
        <p:sp>
          <p:nvSpPr>
            <p:cNvPr id="32" name="Google Shape;32;p6"/>
            <p:cNvSpPr/>
            <p:nvPr/>
          </p:nvSpPr>
          <p:spPr>
            <a:xfrm>
              <a:off x="948275" y="3103000"/>
              <a:ext cx="8076600" cy="4083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1008525" y="3046075"/>
              <a:ext cx="8135400" cy="4083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6"/>
          <p:cNvSpPr txBox="1"/>
          <p:nvPr>
            <p:ph type="ctrTitle"/>
          </p:nvPr>
        </p:nvSpPr>
        <p:spPr>
          <a:xfrm flipH="1">
            <a:off x="3611675" y="3046150"/>
            <a:ext cx="4728000" cy="4653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F3F3F3"/>
              </a:buClr>
              <a:buSzPts val="1200"/>
              <a:buNone/>
              <a:defRPr b="0" sz="1400">
                <a:latin typeface="Staatliches"/>
                <a:ea typeface="Staatliches"/>
                <a:cs typeface="Staatliches"/>
                <a:sym typeface="Staatliches"/>
              </a:defRPr>
            </a:lvl1pPr>
            <a:lvl2pPr lvl="1" rtl="0">
              <a:spcBef>
                <a:spcPts val="0"/>
              </a:spcBef>
              <a:spcAft>
                <a:spcPts val="0"/>
              </a:spcAft>
              <a:buClr>
                <a:srgbClr val="F3F3F3"/>
              </a:buClr>
              <a:buSzPts val="1600"/>
              <a:buNone/>
              <a:defRPr sz="1600">
                <a:solidFill>
                  <a:srgbClr val="F3F3F3"/>
                </a:solidFill>
              </a:defRPr>
            </a:lvl2pPr>
            <a:lvl3pPr lvl="2" rtl="0">
              <a:spcBef>
                <a:spcPts val="0"/>
              </a:spcBef>
              <a:spcAft>
                <a:spcPts val="0"/>
              </a:spcAft>
              <a:buClr>
                <a:srgbClr val="F3F3F3"/>
              </a:buClr>
              <a:buSzPts val="1600"/>
              <a:buNone/>
              <a:defRPr sz="1600">
                <a:solidFill>
                  <a:srgbClr val="F3F3F3"/>
                </a:solidFill>
              </a:defRPr>
            </a:lvl3pPr>
            <a:lvl4pPr lvl="3" rtl="0">
              <a:spcBef>
                <a:spcPts val="0"/>
              </a:spcBef>
              <a:spcAft>
                <a:spcPts val="0"/>
              </a:spcAft>
              <a:buClr>
                <a:srgbClr val="F3F3F3"/>
              </a:buClr>
              <a:buSzPts val="1600"/>
              <a:buNone/>
              <a:defRPr sz="1600">
                <a:solidFill>
                  <a:srgbClr val="F3F3F3"/>
                </a:solidFill>
              </a:defRPr>
            </a:lvl4pPr>
            <a:lvl5pPr lvl="4" rtl="0">
              <a:spcBef>
                <a:spcPts val="0"/>
              </a:spcBef>
              <a:spcAft>
                <a:spcPts val="0"/>
              </a:spcAft>
              <a:buClr>
                <a:srgbClr val="F3F3F3"/>
              </a:buClr>
              <a:buSzPts val="1600"/>
              <a:buNone/>
              <a:defRPr sz="1600">
                <a:solidFill>
                  <a:srgbClr val="F3F3F3"/>
                </a:solidFill>
              </a:defRPr>
            </a:lvl5pPr>
            <a:lvl6pPr lvl="5" rtl="0">
              <a:spcBef>
                <a:spcPts val="0"/>
              </a:spcBef>
              <a:spcAft>
                <a:spcPts val="0"/>
              </a:spcAft>
              <a:buClr>
                <a:srgbClr val="F3F3F3"/>
              </a:buClr>
              <a:buSzPts val="1600"/>
              <a:buNone/>
              <a:defRPr sz="1600">
                <a:solidFill>
                  <a:srgbClr val="F3F3F3"/>
                </a:solidFill>
              </a:defRPr>
            </a:lvl6pPr>
            <a:lvl7pPr lvl="6" rtl="0">
              <a:spcBef>
                <a:spcPts val="0"/>
              </a:spcBef>
              <a:spcAft>
                <a:spcPts val="0"/>
              </a:spcAft>
              <a:buClr>
                <a:srgbClr val="F3F3F3"/>
              </a:buClr>
              <a:buSzPts val="1600"/>
              <a:buNone/>
              <a:defRPr sz="1600">
                <a:solidFill>
                  <a:srgbClr val="F3F3F3"/>
                </a:solidFill>
              </a:defRPr>
            </a:lvl7pPr>
            <a:lvl8pPr lvl="7" rtl="0">
              <a:spcBef>
                <a:spcPts val="0"/>
              </a:spcBef>
              <a:spcAft>
                <a:spcPts val="0"/>
              </a:spcAft>
              <a:buClr>
                <a:srgbClr val="F3F3F3"/>
              </a:buClr>
              <a:buSzPts val="1600"/>
              <a:buNone/>
              <a:defRPr sz="1600">
                <a:solidFill>
                  <a:srgbClr val="F3F3F3"/>
                </a:solidFill>
              </a:defRPr>
            </a:lvl8pPr>
            <a:lvl9pPr lvl="8" rtl="0">
              <a:spcBef>
                <a:spcPts val="0"/>
              </a:spcBef>
              <a:spcAft>
                <a:spcPts val="0"/>
              </a:spcAft>
              <a:buClr>
                <a:srgbClr val="F3F3F3"/>
              </a:buClr>
              <a:buSzPts val="1600"/>
              <a:buNone/>
              <a:defRPr sz="1600">
                <a:solidFill>
                  <a:srgbClr val="F3F3F3"/>
                </a:solidFill>
              </a:defRPr>
            </a:lvl9pPr>
          </a:lstStyle>
          <a:p/>
        </p:txBody>
      </p:sp>
      <p:sp>
        <p:nvSpPr>
          <p:cNvPr id="35" name="Google Shape;35;p6"/>
          <p:cNvSpPr txBox="1"/>
          <p:nvPr>
            <p:ph idx="1" type="subTitle"/>
          </p:nvPr>
        </p:nvSpPr>
        <p:spPr>
          <a:xfrm flipH="1">
            <a:off x="4201775" y="1876125"/>
            <a:ext cx="4137900" cy="1001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Clr>
                <a:srgbClr val="F3F3F3"/>
              </a:buClr>
              <a:buSzPts val="1400"/>
              <a:buFont typeface="Abel"/>
              <a:buNone/>
              <a:defRPr sz="1600"/>
            </a:lvl1pPr>
            <a:lvl2pPr lvl="1"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2pPr>
            <a:lvl3pPr lvl="2"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3pPr>
            <a:lvl4pPr lvl="3"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4pPr>
            <a:lvl5pPr lvl="4"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5pPr>
            <a:lvl6pPr lvl="5"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6pPr>
            <a:lvl7pPr lvl="6"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7pPr>
            <a:lvl8pPr lvl="7"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8pPr>
            <a:lvl9pPr lvl="8" rtl="0">
              <a:lnSpc>
                <a:spcPct val="100000"/>
              </a:lnSpc>
              <a:spcBef>
                <a:spcPts val="0"/>
              </a:spcBef>
              <a:spcAft>
                <a:spcPts val="0"/>
              </a:spcAft>
              <a:buClr>
                <a:srgbClr val="F3F3F3"/>
              </a:buClr>
              <a:buSzPts val="1200"/>
              <a:buFont typeface="Abel"/>
              <a:buNone/>
              <a:defRPr>
                <a:solidFill>
                  <a:srgbClr val="F3F3F3"/>
                </a:solidFill>
                <a:latin typeface="Abel"/>
                <a:ea typeface="Abel"/>
                <a:cs typeface="Abel"/>
                <a:sym typeface="Abe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16_2">
    <p:bg>
      <p:bgPr>
        <a:solidFill>
          <a:srgbClr val="F3F3F3"/>
        </a:solidFill>
      </p:bgPr>
    </p:bg>
    <p:spTree>
      <p:nvGrpSpPr>
        <p:cNvPr id="36" name="Shape 36"/>
        <p:cNvGrpSpPr/>
        <p:nvPr/>
      </p:nvGrpSpPr>
      <p:grpSpPr>
        <a:xfrm>
          <a:off x="0" y="0"/>
          <a:ext cx="0" cy="0"/>
          <a:chOff x="0" y="0"/>
          <a:chExt cx="0" cy="0"/>
        </a:xfrm>
      </p:grpSpPr>
      <p:sp>
        <p:nvSpPr>
          <p:cNvPr id="37" name="Google Shape;37;p7"/>
          <p:cNvSpPr/>
          <p:nvPr/>
        </p:nvSpPr>
        <p:spPr>
          <a:xfrm>
            <a:off x="357150" y="876231"/>
            <a:ext cx="3715500" cy="34884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ctrTitle"/>
          </p:nvPr>
        </p:nvSpPr>
        <p:spPr>
          <a:xfrm>
            <a:off x="1456650" y="1715300"/>
            <a:ext cx="1745100" cy="11043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3F3F3"/>
              </a:buClr>
              <a:buSzPts val="3000"/>
              <a:buNone/>
              <a:defRPr b="0" sz="3600">
                <a:latin typeface="Staatliches"/>
                <a:ea typeface="Staatliches"/>
                <a:cs typeface="Staatliches"/>
                <a:sym typeface="Staatliches"/>
              </a:defRPr>
            </a:lvl1pPr>
            <a:lvl2pPr lvl="1"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2pPr>
            <a:lvl3pPr lvl="2"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3pPr>
            <a:lvl4pPr lvl="3"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4pPr>
            <a:lvl5pPr lvl="4"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5pPr>
            <a:lvl6pPr lvl="5"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6pPr>
            <a:lvl7pPr lvl="6"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7pPr>
            <a:lvl8pPr lvl="7"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8pPr>
            <a:lvl9pPr lvl="8" rtl="0">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9pPr>
          </a:lstStyle>
          <a:p/>
        </p:txBody>
      </p:sp>
      <p:sp>
        <p:nvSpPr>
          <p:cNvPr id="39" name="Google Shape;39;p7"/>
          <p:cNvSpPr txBox="1"/>
          <p:nvPr>
            <p:ph idx="1" type="subTitle"/>
          </p:nvPr>
        </p:nvSpPr>
        <p:spPr>
          <a:xfrm>
            <a:off x="889350" y="2819625"/>
            <a:ext cx="2312400" cy="110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F3F3F3"/>
              </a:buClr>
              <a:buSzPts val="1400"/>
              <a:buNone/>
              <a:defRPr/>
            </a:lvl1pPr>
            <a:lvl2pPr lvl="1"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2pPr>
            <a:lvl3pPr lvl="2"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3pPr>
            <a:lvl4pPr lvl="3"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4pPr>
            <a:lvl5pPr lvl="4"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5pPr>
            <a:lvl6pPr lvl="5"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6pPr>
            <a:lvl7pPr lvl="6"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7pPr>
            <a:lvl8pPr lvl="7"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8pPr>
            <a:lvl9pPr lvl="8" rtl="0">
              <a:lnSpc>
                <a:spcPct val="100000"/>
              </a:lnSpc>
              <a:spcBef>
                <a:spcPts val="0"/>
              </a:spcBef>
              <a:spcAft>
                <a:spcPts val="0"/>
              </a:spcAft>
              <a:buClr>
                <a:srgbClr val="F3F3F3"/>
              </a:buClr>
              <a:buSzPts val="3000"/>
              <a:buFont typeface="Unica One"/>
              <a:buNone/>
              <a:defRPr sz="3000">
                <a:solidFill>
                  <a:srgbClr val="F3F3F3"/>
                </a:solidFill>
                <a:latin typeface="Unica One"/>
                <a:ea typeface="Unica One"/>
                <a:cs typeface="Unica One"/>
                <a:sym typeface="Unica One"/>
              </a:defRPr>
            </a:lvl9pPr>
          </a:lstStyle>
          <a:p/>
        </p:txBody>
      </p:sp>
      <p:sp>
        <p:nvSpPr>
          <p:cNvPr id="40" name="Google Shape;40;p7"/>
          <p:cNvSpPr/>
          <p:nvPr/>
        </p:nvSpPr>
        <p:spPr>
          <a:xfrm>
            <a:off x="411569" y="778875"/>
            <a:ext cx="3715500" cy="34884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6_1">
    <p:bg>
      <p:bgPr>
        <a:solidFill>
          <a:srgbClr val="F3F3F3"/>
        </a:solidFill>
      </p:bgPr>
    </p:bg>
    <p:spTree>
      <p:nvGrpSpPr>
        <p:cNvPr id="41" name="Shape 41"/>
        <p:cNvGrpSpPr/>
        <p:nvPr/>
      </p:nvGrpSpPr>
      <p:grpSpPr>
        <a:xfrm>
          <a:off x="0" y="0"/>
          <a:ext cx="0" cy="0"/>
          <a:chOff x="0" y="0"/>
          <a:chExt cx="0" cy="0"/>
        </a:xfrm>
      </p:grpSpPr>
      <p:sp>
        <p:nvSpPr>
          <p:cNvPr id="42" name="Google Shape;42;p8"/>
          <p:cNvSpPr txBox="1"/>
          <p:nvPr>
            <p:ph type="ctrTitle"/>
          </p:nvPr>
        </p:nvSpPr>
        <p:spPr>
          <a:xfrm>
            <a:off x="1477038" y="2960925"/>
            <a:ext cx="25389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2D406A"/>
              </a:buClr>
              <a:buSzPts val="1600"/>
              <a:buNone/>
              <a:defRPr b="0" sz="1600">
                <a:latin typeface="Staatliches"/>
                <a:ea typeface="Staatliches"/>
                <a:cs typeface="Staatliches"/>
                <a:sym typeface="Staatliches"/>
              </a:defRPr>
            </a:lvl1pPr>
            <a:lvl2pPr lvl="1"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2pPr>
            <a:lvl3pPr lvl="2"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3pPr>
            <a:lvl4pPr lvl="3"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4pPr>
            <a:lvl5pPr lvl="4"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5pPr>
            <a:lvl6pPr lvl="5"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6pPr>
            <a:lvl7pPr lvl="6"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7pPr>
            <a:lvl8pPr lvl="7"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8pPr>
            <a:lvl9pPr lvl="8"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9pPr>
          </a:lstStyle>
          <a:p/>
        </p:txBody>
      </p:sp>
      <p:sp>
        <p:nvSpPr>
          <p:cNvPr id="43" name="Google Shape;43;p8"/>
          <p:cNvSpPr txBox="1"/>
          <p:nvPr>
            <p:ph idx="1" type="subTitle"/>
          </p:nvPr>
        </p:nvSpPr>
        <p:spPr>
          <a:xfrm>
            <a:off x="1477050" y="3273500"/>
            <a:ext cx="2642400" cy="568500"/>
          </a:xfrm>
          <a:prstGeom prst="rect">
            <a:avLst/>
          </a:prstGeom>
          <a:noFill/>
        </p:spPr>
        <p:txBody>
          <a:bodyPr anchorCtr="0" anchor="t" bIns="91425" lIns="91425" spcFirstLastPara="1" rIns="91425" wrap="square" tIns="91425">
            <a:noAutofit/>
          </a:bodyPr>
          <a:lstStyle>
            <a:lvl1pPr lvl="0" marR="72000" rtl="0">
              <a:lnSpc>
                <a:spcPct val="100000"/>
              </a:lnSpc>
              <a:spcBef>
                <a:spcPts val="0"/>
              </a:spcBef>
              <a:spcAft>
                <a:spcPts val="0"/>
              </a:spcAft>
              <a:buClr>
                <a:srgbClr val="2D406A"/>
              </a:buClr>
              <a:buSzPts val="1100"/>
              <a:buFont typeface="Abel"/>
              <a:buNone/>
              <a:defRPr/>
            </a:lvl1pPr>
            <a:lvl2pPr lvl="1"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p:txBody>
      </p:sp>
      <p:sp>
        <p:nvSpPr>
          <p:cNvPr id="44" name="Google Shape;44;p8"/>
          <p:cNvSpPr txBox="1"/>
          <p:nvPr>
            <p:ph idx="2" type="ctrTitle"/>
          </p:nvPr>
        </p:nvSpPr>
        <p:spPr>
          <a:xfrm>
            <a:off x="4938415" y="2957875"/>
            <a:ext cx="25389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2D406A"/>
              </a:buClr>
              <a:buSzPts val="1600"/>
              <a:buNone/>
              <a:defRPr b="0" sz="1600">
                <a:latin typeface="Staatliches"/>
                <a:ea typeface="Staatliches"/>
                <a:cs typeface="Staatliches"/>
                <a:sym typeface="Staatliches"/>
              </a:defRPr>
            </a:lvl1pPr>
            <a:lvl2pPr lvl="1"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2pPr>
            <a:lvl3pPr lvl="2"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3pPr>
            <a:lvl4pPr lvl="3"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4pPr>
            <a:lvl5pPr lvl="4"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5pPr>
            <a:lvl6pPr lvl="5"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6pPr>
            <a:lvl7pPr lvl="6"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7pPr>
            <a:lvl8pPr lvl="7"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8pPr>
            <a:lvl9pPr lvl="8" rtl="0" algn="ctr">
              <a:spcBef>
                <a:spcPts val="0"/>
              </a:spcBef>
              <a:spcAft>
                <a:spcPts val="0"/>
              </a:spcAft>
              <a:buClr>
                <a:srgbClr val="2D406A"/>
              </a:buClr>
              <a:buSzPts val="1600"/>
              <a:buFont typeface="Anton"/>
              <a:buNone/>
              <a:defRPr b="0" sz="1600">
                <a:solidFill>
                  <a:srgbClr val="2D406A"/>
                </a:solidFill>
                <a:latin typeface="Anton"/>
                <a:ea typeface="Anton"/>
                <a:cs typeface="Anton"/>
                <a:sym typeface="Anton"/>
              </a:defRPr>
            </a:lvl9pPr>
          </a:lstStyle>
          <a:p/>
        </p:txBody>
      </p:sp>
      <p:sp>
        <p:nvSpPr>
          <p:cNvPr id="45" name="Google Shape;45;p8"/>
          <p:cNvSpPr txBox="1"/>
          <p:nvPr>
            <p:ph idx="3" type="subTitle"/>
          </p:nvPr>
        </p:nvSpPr>
        <p:spPr>
          <a:xfrm>
            <a:off x="4938421" y="3270450"/>
            <a:ext cx="2538900" cy="56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2D406A"/>
              </a:buClr>
              <a:buSzPts val="1100"/>
              <a:buFont typeface="Abel"/>
              <a:buNone/>
              <a:defRPr/>
            </a:lvl1pPr>
            <a:lvl2pPr lvl="1"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2pPr>
            <a:lvl3pPr lvl="2"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3pPr>
            <a:lvl4pPr lvl="3"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4pPr>
            <a:lvl5pPr lvl="4"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5pPr>
            <a:lvl6pPr lvl="5"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6pPr>
            <a:lvl7pPr lvl="6"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7pPr>
            <a:lvl8pPr lvl="7"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8pPr>
            <a:lvl9pPr lvl="8" rtl="0" algn="ctr">
              <a:lnSpc>
                <a:spcPct val="100000"/>
              </a:lnSpc>
              <a:spcBef>
                <a:spcPts val="0"/>
              </a:spcBef>
              <a:spcAft>
                <a:spcPts val="0"/>
              </a:spcAft>
              <a:buClr>
                <a:srgbClr val="2D406A"/>
              </a:buClr>
              <a:buSzPts val="1100"/>
              <a:buFont typeface="Abel"/>
              <a:buNone/>
              <a:defRPr sz="1100">
                <a:solidFill>
                  <a:srgbClr val="2D406A"/>
                </a:solidFill>
                <a:latin typeface="Abel"/>
                <a:ea typeface="Abel"/>
                <a:cs typeface="Abel"/>
                <a:sym typeface="Abel"/>
              </a:defRPr>
            </a:lvl9pPr>
          </a:lstStyle>
          <a:p/>
        </p:txBody>
      </p:sp>
      <p:sp>
        <p:nvSpPr>
          <p:cNvPr id="46" name="Google Shape;46;p8"/>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idx="4"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16_1_1">
    <p:bg>
      <p:bgPr>
        <a:solidFill>
          <a:srgbClr val="F3F3F3"/>
        </a:solidFill>
      </p:bgPr>
    </p:bg>
    <p:spTree>
      <p:nvGrpSpPr>
        <p:cNvPr id="49" name="Shape 49"/>
        <p:cNvGrpSpPr/>
        <p:nvPr/>
      </p:nvGrpSpPr>
      <p:grpSpPr>
        <a:xfrm>
          <a:off x="0" y="0"/>
          <a:ext cx="0" cy="0"/>
          <a:chOff x="0" y="0"/>
          <a:chExt cx="0" cy="0"/>
        </a:xfrm>
      </p:grpSpPr>
      <p:sp>
        <p:nvSpPr>
          <p:cNvPr id="50" name="Google Shape;50;p9"/>
          <p:cNvSpPr txBox="1"/>
          <p:nvPr>
            <p:ph type="ctrTitle"/>
          </p:nvPr>
        </p:nvSpPr>
        <p:spPr>
          <a:xfrm>
            <a:off x="1651900" y="1663150"/>
            <a:ext cx="2784900" cy="576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b="0" sz="1600">
                <a:latin typeface="Staatliches"/>
                <a:ea typeface="Staatliches"/>
                <a:cs typeface="Staatliches"/>
                <a:sym typeface="Staatliches"/>
              </a:defRPr>
            </a:lvl1pPr>
            <a:lvl2pPr lvl="1" rtl="0">
              <a:spcBef>
                <a:spcPts val="0"/>
              </a:spcBef>
              <a:spcAft>
                <a:spcPts val="0"/>
              </a:spcAft>
              <a:buSzPts val="1600"/>
              <a:buFont typeface="Anton"/>
              <a:buNone/>
              <a:defRPr b="0" sz="1600">
                <a:latin typeface="Anton"/>
                <a:ea typeface="Anton"/>
                <a:cs typeface="Anton"/>
                <a:sym typeface="Anton"/>
              </a:defRPr>
            </a:lvl2pPr>
            <a:lvl3pPr lvl="2" rtl="0">
              <a:spcBef>
                <a:spcPts val="0"/>
              </a:spcBef>
              <a:spcAft>
                <a:spcPts val="0"/>
              </a:spcAft>
              <a:buSzPts val="1600"/>
              <a:buFont typeface="Anton"/>
              <a:buNone/>
              <a:defRPr b="0" sz="1600">
                <a:latin typeface="Anton"/>
                <a:ea typeface="Anton"/>
                <a:cs typeface="Anton"/>
                <a:sym typeface="Anton"/>
              </a:defRPr>
            </a:lvl3pPr>
            <a:lvl4pPr lvl="3" rtl="0">
              <a:spcBef>
                <a:spcPts val="0"/>
              </a:spcBef>
              <a:spcAft>
                <a:spcPts val="0"/>
              </a:spcAft>
              <a:buSzPts val="1600"/>
              <a:buFont typeface="Anton"/>
              <a:buNone/>
              <a:defRPr b="0" sz="1600">
                <a:latin typeface="Anton"/>
                <a:ea typeface="Anton"/>
                <a:cs typeface="Anton"/>
                <a:sym typeface="Anton"/>
              </a:defRPr>
            </a:lvl4pPr>
            <a:lvl5pPr lvl="4" rtl="0">
              <a:spcBef>
                <a:spcPts val="0"/>
              </a:spcBef>
              <a:spcAft>
                <a:spcPts val="0"/>
              </a:spcAft>
              <a:buSzPts val="1600"/>
              <a:buFont typeface="Anton"/>
              <a:buNone/>
              <a:defRPr b="0" sz="1600">
                <a:latin typeface="Anton"/>
                <a:ea typeface="Anton"/>
                <a:cs typeface="Anton"/>
                <a:sym typeface="Anton"/>
              </a:defRPr>
            </a:lvl5pPr>
            <a:lvl6pPr lvl="5" rtl="0">
              <a:spcBef>
                <a:spcPts val="0"/>
              </a:spcBef>
              <a:spcAft>
                <a:spcPts val="0"/>
              </a:spcAft>
              <a:buSzPts val="1600"/>
              <a:buFont typeface="Anton"/>
              <a:buNone/>
              <a:defRPr b="0" sz="1600">
                <a:latin typeface="Anton"/>
                <a:ea typeface="Anton"/>
                <a:cs typeface="Anton"/>
                <a:sym typeface="Anton"/>
              </a:defRPr>
            </a:lvl6pPr>
            <a:lvl7pPr lvl="6" rtl="0">
              <a:spcBef>
                <a:spcPts val="0"/>
              </a:spcBef>
              <a:spcAft>
                <a:spcPts val="0"/>
              </a:spcAft>
              <a:buSzPts val="1600"/>
              <a:buFont typeface="Anton"/>
              <a:buNone/>
              <a:defRPr b="0" sz="1600">
                <a:latin typeface="Anton"/>
                <a:ea typeface="Anton"/>
                <a:cs typeface="Anton"/>
                <a:sym typeface="Anton"/>
              </a:defRPr>
            </a:lvl7pPr>
            <a:lvl8pPr lvl="7" rtl="0">
              <a:spcBef>
                <a:spcPts val="0"/>
              </a:spcBef>
              <a:spcAft>
                <a:spcPts val="0"/>
              </a:spcAft>
              <a:buSzPts val="1600"/>
              <a:buFont typeface="Anton"/>
              <a:buNone/>
              <a:defRPr b="0" sz="1600">
                <a:latin typeface="Anton"/>
                <a:ea typeface="Anton"/>
                <a:cs typeface="Anton"/>
                <a:sym typeface="Anton"/>
              </a:defRPr>
            </a:lvl8pPr>
            <a:lvl9pPr lvl="8" rtl="0">
              <a:spcBef>
                <a:spcPts val="0"/>
              </a:spcBef>
              <a:spcAft>
                <a:spcPts val="0"/>
              </a:spcAft>
              <a:buSzPts val="1600"/>
              <a:buFont typeface="Anton"/>
              <a:buNone/>
              <a:defRPr b="0" sz="1600">
                <a:latin typeface="Anton"/>
                <a:ea typeface="Anton"/>
                <a:cs typeface="Anton"/>
                <a:sym typeface="Anton"/>
              </a:defRPr>
            </a:lvl9pPr>
          </a:lstStyle>
          <a:p/>
        </p:txBody>
      </p:sp>
      <p:sp>
        <p:nvSpPr>
          <p:cNvPr id="51" name="Google Shape;51;p9"/>
          <p:cNvSpPr txBox="1"/>
          <p:nvPr>
            <p:ph idx="1" type="subTitle"/>
          </p:nvPr>
        </p:nvSpPr>
        <p:spPr>
          <a:xfrm>
            <a:off x="1651900" y="2239450"/>
            <a:ext cx="2907900" cy="97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p:txBody>
      </p:sp>
      <p:sp>
        <p:nvSpPr>
          <p:cNvPr id="52" name="Google Shape;52;p9"/>
          <p:cNvSpPr txBox="1"/>
          <p:nvPr>
            <p:ph idx="2" type="ctrTitle"/>
          </p:nvPr>
        </p:nvSpPr>
        <p:spPr>
          <a:xfrm>
            <a:off x="1651900" y="3365574"/>
            <a:ext cx="2784900" cy="576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b="0" sz="1600">
                <a:latin typeface="Staatliches"/>
                <a:ea typeface="Staatliches"/>
                <a:cs typeface="Staatliches"/>
                <a:sym typeface="Staatliches"/>
              </a:defRPr>
            </a:lvl1pPr>
            <a:lvl2pPr lvl="1" rtl="0">
              <a:spcBef>
                <a:spcPts val="0"/>
              </a:spcBef>
              <a:spcAft>
                <a:spcPts val="0"/>
              </a:spcAft>
              <a:buSzPts val="1600"/>
              <a:buFont typeface="Anton"/>
              <a:buNone/>
              <a:defRPr b="0" sz="1600">
                <a:latin typeface="Anton"/>
                <a:ea typeface="Anton"/>
                <a:cs typeface="Anton"/>
                <a:sym typeface="Anton"/>
              </a:defRPr>
            </a:lvl2pPr>
            <a:lvl3pPr lvl="2" rtl="0">
              <a:spcBef>
                <a:spcPts val="0"/>
              </a:spcBef>
              <a:spcAft>
                <a:spcPts val="0"/>
              </a:spcAft>
              <a:buSzPts val="1600"/>
              <a:buFont typeface="Anton"/>
              <a:buNone/>
              <a:defRPr b="0" sz="1600">
                <a:latin typeface="Anton"/>
                <a:ea typeface="Anton"/>
                <a:cs typeface="Anton"/>
                <a:sym typeface="Anton"/>
              </a:defRPr>
            </a:lvl3pPr>
            <a:lvl4pPr lvl="3" rtl="0">
              <a:spcBef>
                <a:spcPts val="0"/>
              </a:spcBef>
              <a:spcAft>
                <a:spcPts val="0"/>
              </a:spcAft>
              <a:buSzPts val="1600"/>
              <a:buFont typeface="Anton"/>
              <a:buNone/>
              <a:defRPr b="0" sz="1600">
                <a:latin typeface="Anton"/>
                <a:ea typeface="Anton"/>
                <a:cs typeface="Anton"/>
                <a:sym typeface="Anton"/>
              </a:defRPr>
            </a:lvl4pPr>
            <a:lvl5pPr lvl="4" rtl="0">
              <a:spcBef>
                <a:spcPts val="0"/>
              </a:spcBef>
              <a:spcAft>
                <a:spcPts val="0"/>
              </a:spcAft>
              <a:buSzPts val="1600"/>
              <a:buFont typeface="Anton"/>
              <a:buNone/>
              <a:defRPr b="0" sz="1600">
                <a:latin typeface="Anton"/>
                <a:ea typeface="Anton"/>
                <a:cs typeface="Anton"/>
                <a:sym typeface="Anton"/>
              </a:defRPr>
            </a:lvl5pPr>
            <a:lvl6pPr lvl="5" rtl="0">
              <a:spcBef>
                <a:spcPts val="0"/>
              </a:spcBef>
              <a:spcAft>
                <a:spcPts val="0"/>
              </a:spcAft>
              <a:buSzPts val="1600"/>
              <a:buFont typeface="Anton"/>
              <a:buNone/>
              <a:defRPr b="0" sz="1600">
                <a:latin typeface="Anton"/>
                <a:ea typeface="Anton"/>
                <a:cs typeface="Anton"/>
                <a:sym typeface="Anton"/>
              </a:defRPr>
            </a:lvl6pPr>
            <a:lvl7pPr lvl="6" rtl="0">
              <a:spcBef>
                <a:spcPts val="0"/>
              </a:spcBef>
              <a:spcAft>
                <a:spcPts val="0"/>
              </a:spcAft>
              <a:buSzPts val="1600"/>
              <a:buFont typeface="Anton"/>
              <a:buNone/>
              <a:defRPr b="0" sz="1600">
                <a:latin typeface="Anton"/>
                <a:ea typeface="Anton"/>
                <a:cs typeface="Anton"/>
                <a:sym typeface="Anton"/>
              </a:defRPr>
            </a:lvl7pPr>
            <a:lvl8pPr lvl="7" rtl="0">
              <a:spcBef>
                <a:spcPts val="0"/>
              </a:spcBef>
              <a:spcAft>
                <a:spcPts val="0"/>
              </a:spcAft>
              <a:buSzPts val="1600"/>
              <a:buFont typeface="Anton"/>
              <a:buNone/>
              <a:defRPr b="0" sz="1600">
                <a:latin typeface="Anton"/>
                <a:ea typeface="Anton"/>
                <a:cs typeface="Anton"/>
                <a:sym typeface="Anton"/>
              </a:defRPr>
            </a:lvl8pPr>
            <a:lvl9pPr lvl="8" rtl="0">
              <a:spcBef>
                <a:spcPts val="0"/>
              </a:spcBef>
              <a:spcAft>
                <a:spcPts val="0"/>
              </a:spcAft>
              <a:buSzPts val="1600"/>
              <a:buFont typeface="Anton"/>
              <a:buNone/>
              <a:defRPr b="0" sz="1600">
                <a:latin typeface="Anton"/>
                <a:ea typeface="Anton"/>
                <a:cs typeface="Anton"/>
                <a:sym typeface="Anton"/>
              </a:defRPr>
            </a:lvl9pPr>
          </a:lstStyle>
          <a:p/>
        </p:txBody>
      </p:sp>
      <p:sp>
        <p:nvSpPr>
          <p:cNvPr id="53" name="Google Shape;53;p9"/>
          <p:cNvSpPr txBox="1"/>
          <p:nvPr>
            <p:ph idx="3" type="subTitle"/>
          </p:nvPr>
        </p:nvSpPr>
        <p:spPr>
          <a:xfrm>
            <a:off x="1651900" y="3937803"/>
            <a:ext cx="2907900" cy="974700"/>
          </a:xfrm>
          <a:prstGeom prst="rect">
            <a:avLst/>
          </a:prstGeom>
          <a:noFill/>
        </p:spPr>
        <p:txBody>
          <a:bodyPr anchorCtr="0" anchor="t" bIns="91425" lIns="91425" spcFirstLastPara="1" rIns="91425" wrap="square" tIns="91425">
            <a:noAutofit/>
          </a:bodyPr>
          <a:lstStyle>
            <a:lvl1pPr lvl="0" marR="7200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p:txBody>
      </p:sp>
      <p:sp>
        <p:nvSpPr>
          <p:cNvPr id="54" name="Google Shape;54;p9"/>
          <p:cNvSpPr txBox="1"/>
          <p:nvPr>
            <p:ph idx="4" type="ctrTitle"/>
          </p:nvPr>
        </p:nvSpPr>
        <p:spPr>
          <a:xfrm>
            <a:off x="5107893" y="3365575"/>
            <a:ext cx="2619300" cy="576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b="0" sz="1600">
                <a:latin typeface="Staatliches"/>
                <a:ea typeface="Staatliches"/>
                <a:cs typeface="Staatliches"/>
                <a:sym typeface="Staatliches"/>
              </a:defRPr>
            </a:lvl1pPr>
            <a:lvl2pPr lvl="1" rtl="0">
              <a:spcBef>
                <a:spcPts val="0"/>
              </a:spcBef>
              <a:spcAft>
                <a:spcPts val="0"/>
              </a:spcAft>
              <a:buSzPts val="1600"/>
              <a:buFont typeface="Anton"/>
              <a:buNone/>
              <a:defRPr b="0" sz="1600">
                <a:latin typeface="Anton"/>
                <a:ea typeface="Anton"/>
                <a:cs typeface="Anton"/>
                <a:sym typeface="Anton"/>
              </a:defRPr>
            </a:lvl2pPr>
            <a:lvl3pPr lvl="2" rtl="0">
              <a:spcBef>
                <a:spcPts val="0"/>
              </a:spcBef>
              <a:spcAft>
                <a:spcPts val="0"/>
              </a:spcAft>
              <a:buSzPts val="1600"/>
              <a:buFont typeface="Anton"/>
              <a:buNone/>
              <a:defRPr b="0" sz="1600">
                <a:latin typeface="Anton"/>
                <a:ea typeface="Anton"/>
                <a:cs typeface="Anton"/>
                <a:sym typeface="Anton"/>
              </a:defRPr>
            </a:lvl3pPr>
            <a:lvl4pPr lvl="3" rtl="0">
              <a:spcBef>
                <a:spcPts val="0"/>
              </a:spcBef>
              <a:spcAft>
                <a:spcPts val="0"/>
              </a:spcAft>
              <a:buSzPts val="1600"/>
              <a:buFont typeface="Anton"/>
              <a:buNone/>
              <a:defRPr b="0" sz="1600">
                <a:latin typeface="Anton"/>
                <a:ea typeface="Anton"/>
                <a:cs typeface="Anton"/>
                <a:sym typeface="Anton"/>
              </a:defRPr>
            </a:lvl4pPr>
            <a:lvl5pPr lvl="4" rtl="0">
              <a:spcBef>
                <a:spcPts val="0"/>
              </a:spcBef>
              <a:spcAft>
                <a:spcPts val="0"/>
              </a:spcAft>
              <a:buSzPts val="1600"/>
              <a:buFont typeface="Anton"/>
              <a:buNone/>
              <a:defRPr b="0" sz="1600">
                <a:latin typeface="Anton"/>
                <a:ea typeface="Anton"/>
                <a:cs typeface="Anton"/>
                <a:sym typeface="Anton"/>
              </a:defRPr>
            </a:lvl5pPr>
            <a:lvl6pPr lvl="5" rtl="0">
              <a:spcBef>
                <a:spcPts val="0"/>
              </a:spcBef>
              <a:spcAft>
                <a:spcPts val="0"/>
              </a:spcAft>
              <a:buSzPts val="1600"/>
              <a:buFont typeface="Anton"/>
              <a:buNone/>
              <a:defRPr b="0" sz="1600">
                <a:latin typeface="Anton"/>
                <a:ea typeface="Anton"/>
                <a:cs typeface="Anton"/>
                <a:sym typeface="Anton"/>
              </a:defRPr>
            </a:lvl6pPr>
            <a:lvl7pPr lvl="6" rtl="0">
              <a:spcBef>
                <a:spcPts val="0"/>
              </a:spcBef>
              <a:spcAft>
                <a:spcPts val="0"/>
              </a:spcAft>
              <a:buSzPts val="1600"/>
              <a:buFont typeface="Anton"/>
              <a:buNone/>
              <a:defRPr b="0" sz="1600">
                <a:latin typeface="Anton"/>
                <a:ea typeface="Anton"/>
                <a:cs typeface="Anton"/>
                <a:sym typeface="Anton"/>
              </a:defRPr>
            </a:lvl7pPr>
            <a:lvl8pPr lvl="7" rtl="0">
              <a:spcBef>
                <a:spcPts val="0"/>
              </a:spcBef>
              <a:spcAft>
                <a:spcPts val="0"/>
              </a:spcAft>
              <a:buSzPts val="1600"/>
              <a:buFont typeface="Anton"/>
              <a:buNone/>
              <a:defRPr b="0" sz="1600">
                <a:latin typeface="Anton"/>
                <a:ea typeface="Anton"/>
                <a:cs typeface="Anton"/>
                <a:sym typeface="Anton"/>
              </a:defRPr>
            </a:lvl8pPr>
            <a:lvl9pPr lvl="8" rtl="0">
              <a:spcBef>
                <a:spcPts val="0"/>
              </a:spcBef>
              <a:spcAft>
                <a:spcPts val="0"/>
              </a:spcAft>
              <a:buSzPts val="1600"/>
              <a:buFont typeface="Anton"/>
              <a:buNone/>
              <a:defRPr b="0" sz="1600">
                <a:latin typeface="Anton"/>
                <a:ea typeface="Anton"/>
                <a:cs typeface="Anton"/>
                <a:sym typeface="Anton"/>
              </a:defRPr>
            </a:lvl9pPr>
          </a:lstStyle>
          <a:p/>
        </p:txBody>
      </p:sp>
      <p:sp>
        <p:nvSpPr>
          <p:cNvPr id="55" name="Google Shape;55;p9"/>
          <p:cNvSpPr txBox="1"/>
          <p:nvPr>
            <p:ph idx="5" type="subTitle"/>
          </p:nvPr>
        </p:nvSpPr>
        <p:spPr>
          <a:xfrm>
            <a:off x="5107893" y="3937703"/>
            <a:ext cx="2907900" cy="97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p:txBody>
      </p:sp>
      <p:sp>
        <p:nvSpPr>
          <p:cNvPr id="56" name="Google Shape;56;p9"/>
          <p:cNvSpPr txBox="1"/>
          <p:nvPr>
            <p:ph idx="6" type="ctrTitle"/>
          </p:nvPr>
        </p:nvSpPr>
        <p:spPr>
          <a:xfrm>
            <a:off x="5107893" y="1663150"/>
            <a:ext cx="2784900" cy="576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b="0" sz="1600">
                <a:latin typeface="Staatliches"/>
                <a:ea typeface="Staatliches"/>
                <a:cs typeface="Staatliches"/>
                <a:sym typeface="Staatliches"/>
              </a:defRPr>
            </a:lvl1pPr>
            <a:lvl2pPr lvl="1" rtl="0">
              <a:spcBef>
                <a:spcPts val="0"/>
              </a:spcBef>
              <a:spcAft>
                <a:spcPts val="0"/>
              </a:spcAft>
              <a:buSzPts val="1600"/>
              <a:buFont typeface="Anton"/>
              <a:buNone/>
              <a:defRPr b="0" sz="1600">
                <a:latin typeface="Anton"/>
                <a:ea typeface="Anton"/>
                <a:cs typeface="Anton"/>
                <a:sym typeface="Anton"/>
              </a:defRPr>
            </a:lvl2pPr>
            <a:lvl3pPr lvl="2" rtl="0">
              <a:spcBef>
                <a:spcPts val="0"/>
              </a:spcBef>
              <a:spcAft>
                <a:spcPts val="0"/>
              </a:spcAft>
              <a:buSzPts val="1600"/>
              <a:buFont typeface="Anton"/>
              <a:buNone/>
              <a:defRPr b="0" sz="1600">
                <a:latin typeface="Anton"/>
                <a:ea typeface="Anton"/>
                <a:cs typeface="Anton"/>
                <a:sym typeface="Anton"/>
              </a:defRPr>
            </a:lvl3pPr>
            <a:lvl4pPr lvl="3" rtl="0">
              <a:spcBef>
                <a:spcPts val="0"/>
              </a:spcBef>
              <a:spcAft>
                <a:spcPts val="0"/>
              </a:spcAft>
              <a:buSzPts val="1600"/>
              <a:buFont typeface="Anton"/>
              <a:buNone/>
              <a:defRPr b="0" sz="1600">
                <a:latin typeface="Anton"/>
                <a:ea typeface="Anton"/>
                <a:cs typeface="Anton"/>
                <a:sym typeface="Anton"/>
              </a:defRPr>
            </a:lvl4pPr>
            <a:lvl5pPr lvl="4" rtl="0">
              <a:spcBef>
                <a:spcPts val="0"/>
              </a:spcBef>
              <a:spcAft>
                <a:spcPts val="0"/>
              </a:spcAft>
              <a:buSzPts val="1600"/>
              <a:buFont typeface="Anton"/>
              <a:buNone/>
              <a:defRPr b="0" sz="1600">
                <a:latin typeface="Anton"/>
                <a:ea typeface="Anton"/>
                <a:cs typeface="Anton"/>
                <a:sym typeface="Anton"/>
              </a:defRPr>
            </a:lvl5pPr>
            <a:lvl6pPr lvl="5" rtl="0">
              <a:spcBef>
                <a:spcPts val="0"/>
              </a:spcBef>
              <a:spcAft>
                <a:spcPts val="0"/>
              </a:spcAft>
              <a:buSzPts val="1600"/>
              <a:buFont typeface="Anton"/>
              <a:buNone/>
              <a:defRPr b="0" sz="1600">
                <a:latin typeface="Anton"/>
                <a:ea typeface="Anton"/>
                <a:cs typeface="Anton"/>
                <a:sym typeface="Anton"/>
              </a:defRPr>
            </a:lvl6pPr>
            <a:lvl7pPr lvl="6" rtl="0">
              <a:spcBef>
                <a:spcPts val="0"/>
              </a:spcBef>
              <a:spcAft>
                <a:spcPts val="0"/>
              </a:spcAft>
              <a:buSzPts val="1600"/>
              <a:buFont typeface="Anton"/>
              <a:buNone/>
              <a:defRPr b="0" sz="1600">
                <a:latin typeface="Anton"/>
                <a:ea typeface="Anton"/>
                <a:cs typeface="Anton"/>
                <a:sym typeface="Anton"/>
              </a:defRPr>
            </a:lvl7pPr>
            <a:lvl8pPr lvl="7" rtl="0">
              <a:spcBef>
                <a:spcPts val="0"/>
              </a:spcBef>
              <a:spcAft>
                <a:spcPts val="0"/>
              </a:spcAft>
              <a:buSzPts val="1600"/>
              <a:buFont typeface="Anton"/>
              <a:buNone/>
              <a:defRPr b="0" sz="1600">
                <a:latin typeface="Anton"/>
                <a:ea typeface="Anton"/>
                <a:cs typeface="Anton"/>
                <a:sym typeface="Anton"/>
              </a:defRPr>
            </a:lvl8pPr>
            <a:lvl9pPr lvl="8" rtl="0">
              <a:spcBef>
                <a:spcPts val="0"/>
              </a:spcBef>
              <a:spcAft>
                <a:spcPts val="0"/>
              </a:spcAft>
              <a:buSzPts val="1600"/>
              <a:buFont typeface="Anton"/>
              <a:buNone/>
              <a:defRPr b="0" sz="1600">
                <a:latin typeface="Anton"/>
                <a:ea typeface="Anton"/>
                <a:cs typeface="Anton"/>
                <a:sym typeface="Anton"/>
              </a:defRPr>
            </a:lvl9pPr>
          </a:lstStyle>
          <a:p/>
        </p:txBody>
      </p:sp>
      <p:sp>
        <p:nvSpPr>
          <p:cNvPr id="57" name="Google Shape;57;p9"/>
          <p:cNvSpPr txBox="1"/>
          <p:nvPr>
            <p:ph idx="7" type="subTitle"/>
          </p:nvPr>
        </p:nvSpPr>
        <p:spPr>
          <a:xfrm>
            <a:off x="5107893" y="2239450"/>
            <a:ext cx="2907900" cy="97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Font typeface="Abel"/>
              <a:buNone/>
              <a:defRPr>
                <a:latin typeface="Abel"/>
                <a:ea typeface="Abel"/>
                <a:cs typeface="Abel"/>
                <a:sym typeface="Abel"/>
              </a:defRPr>
            </a:lvl1pPr>
            <a:lvl2pPr lvl="1" rtl="0">
              <a:lnSpc>
                <a:spcPct val="100000"/>
              </a:lnSpc>
              <a:spcBef>
                <a:spcPts val="0"/>
              </a:spcBef>
              <a:spcAft>
                <a:spcPts val="0"/>
              </a:spcAft>
              <a:buSzPts val="1000"/>
              <a:buFont typeface="Abel"/>
              <a:buNone/>
              <a:defRPr sz="1000">
                <a:latin typeface="Abel"/>
                <a:ea typeface="Abel"/>
                <a:cs typeface="Abel"/>
                <a:sym typeface="Abel"/>
              </a:defRPr>
            </a:lvl2pPr>
            <a:lvl3pPr lvl="2" rtl="0">
              <a:lnSpc>
                <a:spcPct val="100000"/>
              </a:lnSpc>
              <a:spcBef>
                <a:spcPts val="0"/>
              </a:spcBef>
              <a:spcAft>
                <a:spcPts val="0"/>
              </a:spcAft>
              <a:buSzPts val="1000"/>
              <a:buFont typeface="Abel"/>
              <a:buNone/>
              <a:defRPr sz="1000">
                <a:latin typeface="Abel"/>
                <a:ea typeface="Abel"/>
                <a:cs typeface="Abel"/>
                <a:sym typeface="Abel"/>
              </a:defRPr>
            </a:lvl3pPr>
            <a:lvl4pPr lvl="3" rtl="0">
              <a:lnSpc>
                <a:spcPct val="100000"/>
              </a:lnSpc>
              <a:spcBef>
                <a:spcPts val="0"/>
              </a:spcBef>
              <a:spcAft>
                <a:spcPts val="0"/>
              </a:spcAft>
              <a:buSzPts val="1000"/>
              <a:buFont typeface="Abel"/>
              <a:buNone/>
              <a:defRPr sz="1000">
                <a:latin typeface="Abel"/>
                <a:ea typeface="Abel"/>
                <a:cs typeface="Abel"/>
                <a:sym typeface="Abel"/>
              </a:defRPr>
            </a:lvl4pPr>
            <a:lvl5pPr lvl="4" rtl="0">
              <a:lnSpc>
                <a:spcPct val="100000"/>
              </a:lnSpc>
              <a:spcBef>
                <a:spcPts val="0"/>
              </a:spcBef>
              <a:spcAft>
                <a:spcPts val="0"/>
              </a:spcAft>
              <a:buSzPts val="1000"/>
              <a:buFont typeface="Abel"/>
              <a:buNone/>
              <a:defRPr sz="1000">
                <a:latin typeface="Abel"/>
                <a:ea typeface="Abel"/>
                <a:cs typeface="Abel"/>
                <a:sym typeface="Abel"/>
              </a:defRPr>
            </a:lvl5pPr>
            <a:lvl6pPr lvl="5" rtl="0">
              <a:lnSpc>
                <a:spcPct val="100000"/>
              </a:lnSpc>
              <a:spcBef>
                <a:spcPts val="0"/>
              </a:spcBef>
              <a:spcAft>
                <a:spcPts val="0"/>
              </a:spcAft>
              <a:buSzPts val="1000"/>
              <a:buFont typeface="Abel"/>
              <a:buNone/>
              <a:defRPr sz="1000">
                <a:latin typeface="Abel"/>
                <a:ea typeface="Abel"/>
                <a:cs typeface="Abel"/>
                <a:sym typeface="Abel"/>
              </a:defRPr>
            </a:lvl6pPr>
            <a:lvl7pPr lvl="6" rtl="0">
              <a:lnSpc>
                <a:spcPct val="100000"/>
              </a:lnSpc>
              <a:spcBef>
                <a:spcPts val="0"/>
              </a:spcBef>
              <a:spcAft>
                <a:spcPts val="0"/>
              </a:spcAft>
              <a:buSzPts val="1000"/>
              <a:buFont typeface="Abel"/>
              <a:buNone/>
              <a:defRPr sz="1000">
                <a:latin typeface="Abel"/>
                <a:ea typeface="Abel"/>
                <a:cs typeface="Abel"/>
                <a:sym typeface="Abel"/>
              </a:defRPr>
            </a:lvl7pPr>
            <a:lvl8pPr lvl="7" rtl="0">
              <a:lnSpc>
                <a:spcPct val="100000"/>
              </a:lnSpc>
              <a:spcBef>
                <a:spcPts val="0"/>
              </a:spcBef>
              <a:spcAft>
                <a:spcPts val="0"/>
              </a:spcAft>
              <a:buSzPts val="1000"/>
              <a:buFont typeface="Abel"/>
              <a:buNone/>
              <a:defRPr sz="1000">
                <a:latin typeface="Abel"/>
                <a:ea typeface="Abel"/>
                <a:cs typeface="Abel"/>
                <a:sym typeface="Abel"/>
              </a:defRPr>
            </a:lvl8pPr>
            <a:lvl9pPr lvl="8" rtl="0">
              <a:lnSpc>
                <a:spcPct val="100000"/>
              </a:lnSpc>
              <a:spcBef>
                <a:spcPts val="0"/>
              </a:spcBef>
              <a:spcAft>
                <a:spcPts val="0"/>
              </a:spcAft>
              <a:buSzPts val="1000"/>
              <a:buFont typeface="Abel"/>
              <a:buNone/>
              <a:defRPr sz="1000">
                <a:latin typeface="Abel"/>
                <a:ea typeface="Abel"/>
                <a:cs typeface="Abel"/>
                <a:sym typeface="Abel"/>
              </a:defRPr>
            </a:lvl9pPr>
          </a:lstStyle>
          <a:p/>
        </p:txBody>
      </p:sp>
      <p:sp>
        <p:nvSpPr>
          <p:cNvPr id="58" name="Google Shape;58;p9"/>
          <p:cNvSpPr/>
          <p:nvPr/>
        </p:nvSpPr>
        <p:spPr>
          <a:xfrm>
            <a:off x="3513575" y="353425"/>
            <a:ext cx="5672400" cy="529500"/>
          </a:xfrm>
          <a:prstGeom prst="roundRect">
            <a:avLst>
              <a:gd fmla="val 19858"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p:nvPr/>
        </p:nvSpPr>
        <p:spPr>
          <a:xfrm>
            <a:off x="3569775" y="409006"/>
            <a:ext cx="5616300" cy="529500"/>
          </a:xfrm>
          <a:prstGeom prst="roundRect">
            <a:avLst>
              <a:gd fmla="val 1189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9"/>
          <p:cNvSpPr txBox="1"/>
          <p:nvPr>
            <p:ph idx="8" type="ctrTitle"/>
          </p:nvPr>
        </p:nvSpPr>
        <p:spPr>
          <a:xfrm>
            <a:off x="5180650" y="457300"/>
            <a:ext cx="3194700" cy="4812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rgbClr val="2D406A"/>
              </a:buClr>
              <a:buSzPts val="2400"/>
              <a:buNone/>
              <a:defRPr b="0" sz="1800">
                <a:latin typeface="Staatliches"/>
                <a:ea typeface="Staatliches"/>
                <a:cs typeface="Staatliches"/>
                <a:sym typeface="Staatliches"/>
              </a:defRPr>
            </a:lvl1pPr>
            <a:lvl2pPr lvl="1" rtl="0" algn="ctr">
              <a:spcBef>
                <a:spcPts val="0"/>
              </a:spcBef>
              <a:spcAft>
                <a:spcPts val="0"/>
              </a:spcAft>
              <a:buClr>
                <a:srgbClr val="338987"/>
              </a:buClr>
              <a:buSzPts val="1800"/>
              <a:buNone/>
              <a:defRPr b="0" sz="1800">
                <a:solidFill>
                  <a:srgbClr val="338987"/>
                </a:solidFill>
              </a:defRPr>
            </a:lvl2pPr>
            <a:lvl3pPr lvl="2" rtl="0" algn="ctr">
              <a:spcBef>
                <a:spcPts val="0"/>
              </a:spcBef>
              <a:spcAft>
                <a:spcPts val="0"/>
              </a:spcAft>
              <a:buClr>
                <a:srgbClr val="338987"/>
              </a:buClr>
              <a:buSzPts val="1800"/>
              <a:buNone/>
              <a:defRPr b="0" sz="1800">
                <a:solidFill>
                  <a:srgbClr val="338987"/>
                </a:solidFill>
              </a:defRPr>
            </a:lvl3pPr>
            <a:lvl4pPr lvl="3" rtl="0" algn="ctr">
              <a:spcBef>
                <a:spcPts val="0"/>
              </a:spcBef>
              <a:spcAft>
                <a:spcPts val="0"/>
              </a:spcAft>
              <a:buClr>
                <a:srgbClr val="338987"/>
              </a:buClr>
              <a:buSzPts val="1800"/>
              <a:buNone/>
              <a:defRPr b="0" sz="1800">
                <a:solidFill>
                  <a:srgbClr val="338987"/>
                </a:solidFill>
              </a:defRPr>
            </a:lvl4pPr>
            <a:lvl5pPr lvl="4" rtl="0" algn="ctr">
              <a:spcBef>
                <a:spcPts val="0"/>
              </a:spcBef>
              <a:spcAft>
                <a:spcPts val="0"/>
              </a:spcAft>
              <a:buClr>
                <a:srgbClr val="338987"/>
              </a:buClr>
              <a:buSzPts val="1800"/>
              <a:buNone/>
              <a:defRPr b="0" sz="1800">
                <a:solidFill>
                  <a:srgbClr val="338987"/>
                </a:solidFill>
              </a:defRPr>
            </a:lvl5pPr>
            <a:lvl6pPr lvl="5" rtl="0" algn="ctr">
              <a:spcBef>
                <a:spcPts val="0"/>
              </a:spcBef>
              <a:spcAft>
                <a:spcPts val="0"/>
              </a:spcAft>
              <a:buClr>
                <a:srgbClr val="338987"/>
              </a:buClr>
              <a:buSzPts val="1800"/>
              <a:buNone/>
              <a:defRPr b="0" sz="1800">
                <a:solidFill>
                  <a:srgbClr val="338987"/>
                </a:solidFill>
              </a:defRPr>
            </a:lvl6pPr>
            <a:lvl7pPr lvl="6" rtl="0" algn="ctr">
              <a:spcBef>
                <a:spcPts val="0"/>
              </a:spcBef>
              <a:spcAft>
                <a:spcPts val="0"/>
              </a:spcAft>
              <a:buClr>
                <a:srgbClr val="338987"/>
              </a:buClr>
              <a:buSzPts val="1800"/>
              <a:buNone/>
              <a:defRPr b="0" sz="1800">
                <a:solidFill>
                  <a:srgbClr val="338987"/>
                </a:solidFill>
              </a:defRPr>
            </a:lvl7pPr>
            <a:lvl8pPr lvl="7" rtl="0" algn="ctr">
              <a:spcBef>
                <a:spcPts val="0"/>
              </a:spcBef>
              <a:spcAft>
                <a:spcPts val="0"/>
              </a:spcAft>
              <a:buClr>
                <a:srgbClr val="338987"/>
              </a:buClr>
              <a:buSzPts val="1800"/>
              <a:buNone/>
              <a:defRPr b="0" sz="1800">
                <a:solidFill>
                  <a:srgbClr val="338987"/>
                </a:solidFill>
              </a:defRPr>
            </a:lvl8pPr>
            <a:lvl9pPr lvl="8" rtl="0" algn="ctr">
              <a:spcBef>
                <a:spcPts val="0"/>
              </a:spcBef>
              <a:spcAft>
                <a:spcPts val="0"/>
              </a:spcAft>
              <a:buClr>
                <a:srgbClr val="338987"/>
              </a:buClr>
              <a:buSzPts val="1800"/>
              <a:buNone/>
              <a:defRPr b="0" sz="1800">
                <a:solidFill>
                  <a:srgbClr val="338987"/>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p:cSld name="CUSTOM_6_1_1_1">
    <p:bg>
      <p:bgPr>
        <a:solidFill>
          <a:srgbClr val="F3F3F3"/>
        </a:solidFill>
      </p:bgPr>
    </p:bg>
    <p:spTree>
      <p:nvGrpSpPr>
        <p:cNvPr id="61" name="Shape 61"/>
        <p:cNvGrpSpPr/>
        <p:nvPr/>
      </p:nvGrpSpPr>
      <p:grpSpPr>
        <a:xfrm>
          <a:off x="0" y="0"/>
          <a:ext cx="0" cy="0"/>
          <a:chOff x="0" y="0"/>
          <a:chExt cx="0" cy="0"/>
        </a:xfrm>
      </p:grpSpPr>
      <p:sp>
        <p:nvSpPr>
          <p:cNvPr id="62" name="Google Shape;62;p10"/>
          <p:cNvSpPr txBox="1"/>
          <p:nvPr>
            <p:ph type="ctrTitle"/>
          </p:nvPr>
        </p:nvSpPr>
        <p:spPr>
          <a:xfrm>
            <a:off x="889350" y="1658275"/>
            <a:ext cx="4538400" cy="18270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D406A"/>
              </a:buClr>
              <a:buSzPts val="4800"/>
              <a:buNone/>
              <a:defRPr b="0" sz="7200">
                <a:latin typeface="Staatliches"/>
                <a:ea typeface="Staatliches"/>
                <a:cs typeface="Staatliches"/>
                <a:sym typeface="Staatliches"/>
              </a:defRPr>
            </a:lvl1pPr>
            <a:lvl2pPr lvl="1" rtl="0" algn="ctr">
              <a:spcBef>
                <a:spcPts val="0"/>
              </a:spcBef>
              <a:spcAft>
                <a:spcPts val="0"/>
              </a:spcAft>
              <a:buClr>
                <a:srgbClr val="338987"/>
              </a:buClr>
              <a:buSzPts val="4800"/>
              <a:buNone/>
              <a:defRPr b="0" sz="4800">
                <a:solidFill>
                  <a:srgbClr val="338987"/>
                </a:solidFill>
              </a:defRPr>
            </a:lvl2pPr>
            <a:lvl3pPr lvl="2" rtl="0" algn="ctr">
              <a:spcBef>
                <a:spcPts val="0"/>
              </a:spcBef>
              <a:spcAft>
                <a:spcPts val="0"/>
              </a:spcAft>
              <a:buClr>
                <a:srgbClr val="338987"/>
              </a:buClr>
              <a:buSzPts val="4800"/>
              <a:buNone/>
              <a:defRPr b="0" sz="4800">
                <a:solidFill>
                  <a:srgbClr val="338987"/>
                </a:solidFill>
              </a:defRPr>
            </a:lvl3pPr>
            <a:lvl4pPr lvl="3" rtl="0" algn="ctr">
              <a:spcBef>
                <a:spcPts val="0"/>
              </a:spcBef>
              <a:spcAft>
                <a:spcPts val="0"/>
              </a:spcAft>
              <a:buClr>
                <a:srgbClr val="338987"/>
              </a:buClr>
              <a:buSzPts val="4800"/>
              <a:buNone/>
              <a:defRPr b="0" sz="4800">
                <a:solidFill>
                  <a:srgbClr val="338987"/>
                </a:solidFill>
              </a:defRPr>
            </a:lvl4pPr>
            <a:lvl5pPr lvl="4" rtl="0" algn="ctr">
              <a:spcBef>
                <a:spcPts val="0"/>
              </a:spcBef>
              <a:spcAft>
                <a:spcPts val="0"/>
              </a:spcAft>
              <a:buClr>
                <a:srgbClr val="338987"/>
              </a:buClr>
              <a:buSzPts val="4800"/>
              <a:buNone/>
              <a:defRPr b="0" sz="4800">
                <a:solidFill>
                  <a:srgbClr val="338987"/>
                </a:solidFill>
              </a:defRPr>
            </a:lvl5pPr>
            <a:lvl6pPr lvl="5" rtl="0" algn="ctr">
              <a:spcBef>
                <a:spcPts val="0"/>
              </a:spcBef>
              <a:spcAft>
                <a:spcPts val="0"/>
              </a:spcAft>
              <a:buClr>
                <a:srgbClr val="338987"/>
              </a:buClr>
              <a:buSzPts val="4800"/>
              <a:buNone/>
              <a:defRPr b="0" sz="4800">
                <a:solidFill>
                  <a:srgbClr val="338987"/>
                </a:solidFill>
              </a:defRPr>
            </a:lvl6pPr>
            <a:lvl7pPr lvl="6" rtl="0" algn="ctr">
              <a:spcBef>
                <a:spcPts val="0"/>
              </a:spcBef>
              <a:spcAft>
                <a:spcPts val="0"/>
              </a:spcAft>
              <a:buClr>
                <a:srgbClr val="338987"/>
              </a:buClr>
              <a:buSzPts val="4800"/>
              <a:buNone/>
              <a:defRPr b="0" sz="4800">
                <a:solidFill>
                  <a:srgbClr val="338987"/>
                </a:solidFill>
              </a:defRPr>
            </a:lvl7pPr>
            <a:lvl8pPr lvl="7" rtl="0" algn="ctr">
              <a:spcBef>
                <a:spcPts val="0"/>
              </a:spcBef>
              <a:spcAft>
                <a:spcPts val="0"/>
              </a:spcAft>
              <a:buClr>
                <a:srgbClr val="338987"/>
              </a:buClr>
              <a:buSzPts val="4800"/>
              <a:buNone/>
              <a:defRPr b="0" sz="4800">
                <a:solidFill>
                  <a:srgbClr val="338987"/>
                </a:solidFill>
              </a:defRPr>
            </a:lvl8pPr>
            <a:lvl9pPr lvl="8" rtl="0" algn="ctr">
              <a:spcBef>
                <a:spcPts val="0"/>
              </a:spcBef>
              <a:spcAft>
                <a:spcPts val="0"/>
              </a:spcAft>
              <a:buClr>
                <a:srgbClr val="338987"/>
              </a:buClr>
              <a:buSzPts val="4800"/>
              <a:buNone/>
              <a:defRPr b="0" sz="4800">
                <a:solidFill>
                  <a:srgbClr val="338987"/>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8FAF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Staatliches"/>
              <a:buNone/>
              <a:defRPr sz="2800">
                <a:solidFill>
                  <a:srgbClr val="434343"/>
                </a:solidFill>
                <a:latin typeface="Staatliches"/>
                <a:ea typeface="Staatliches"/>
                <a:cs typeface="Staatliches"/>
                <a:sym typeface="Staatliches"/>
              </a:defRPr>
            </a:lvl1pPr>
            <a:lvl2pPr lvl="1"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2pPr>
            <a:lvl3pPr lvl="2"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3pPr>
            <a:lvl4pPr lvl="3"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4pPr>
            <a:lvl5pPr lvl="4"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5pPr>
            <a:lvl6pPr lvl="5"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6pPr>
            <a:lvl7pPr lvl="6"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7pPr>
            <a:lvl8pPr lvl="7"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8pPr>
            <a:lvl9pPr lvl="8" rtl="0">
              <a:spcBef>
                <a:spcPts val="0"/>
              </a:spcBef>
              <a:spcAft>
                <a:spcPts val="0"/>
              </a:spcAft>
              <a:buClr>
                <a:srgbClr val="434343"/>
              </a:buClr>
              <a:buSzPts val="2800"/>
              <a:buFont typeface="Josefin Sans"/>
              <a:buNone/>
              <a:defRPr b="1" sz="2800">
                <a:solidFill>
                  <a:srgbClr val="434343"/>
                </a:solidFill>
                <a:latin typeface="Josefin Sans"/>
                <a:ea typeface="Josefin Sans"/>
                <a:cs typeface="Josefin Sans"/>
                <a:sym typeface="Josefin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434343"/>
              </a:buClr>
              <a:buSzPts val="1200"/>
              <a:buFont typeface="Anaheim"/>
              <a:buChar char="●"/>
              <a:defRPr sz="1200">
                <a:solidFill>
                  <a:srgbClr val="434343"/>
                </a:solidFill>
                <a:latin typeface="Anaheim"/>
                <a:ea typeface="Anaheim"/>
                <a:cs typeface="Anaheim"/>
                <a:sym typeface="Anaheim"/>
              </a:defRPr>
            </a:lvl1pPr>
            <a:lvl2pPr indent="-304800" lvl="1" marL="9144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2pPr>
            <a:lvl3pPr indent="-304800" lvl="2" marL="13716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3pPr>
            <a:lvl4pPr indent="-304800" lvl="3" marL="18288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4pPr>
            <a:lvl5pPr indent="-304800" lvl="4" marL="22860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5pPr>
            <a:lvl6pPr indent="-304800" lvl="5" marL="27432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6pPr>
            <a:lvl7pPr indent="-304800" lvl="6" marL="32004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7pPr>
            <a:lvl8pPr indent="-304800" lvl="7" marL="3657600" rtl="0">
              <a:lnSpc>
                <a:spcPct val="115000"/>
              </a:lnSpc>
              <a:spcBef>
                <a:spcPts val="1600"/>
              </a:spcBef>
              <a:spcAft>
                <a:spcPts val="0"/>
              </a:spcAft>
              <a:buClr>
                <a:srgbClr val="434343"/>
              </a:buClr>
              <a:buSzPts val="1200"/>
              <a:buFont typeface="Anaheim"/>
              <a:buChar char="○"/>
              <a:defRPr sz="1200">
                <a:solidFill>
                  <a:srgbClr val="434343"/>
                </a:solidFill>
                <a:latin typeface="Anaheim"/>
                <a:ea typeface="Anaheim"/>
                <a:cs typeface="Anaheim"/>
                <a:sym typeface="Anaheim"/>
              </a:defRPr>
            </a:lvl8pPr>
            <a:lvl9pPr indent="-304800" lvl="8" marL="4114800" rtl="0">
              <a:lnSpc>
                <a:spcPct val="115000"/>
              </a:lnSpc>
              <a:spcBef>
                <a:spcPts val="1600"/>
              </a:spcBef>
              <a:spcAft>
                <a:spcPts val="1600"/>
              </a:spcAft>
              <a:buClr>
                <a:srgbClr val="434343"/>
              </a:buClr>
              <a:buSzPts val="1200"/>
              <a:buFont typeface="Anaheim"/>
              <a:buChar char="■"/>
              <a:defRPr sz="1200">
                <a:solidFill>
                  <a:srgbClr val="434343"/>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128" name="Shape 128"/>
        <p:cNvGrpSpPr/>
        <p:nvPr/>
      </p:nvGrpSpPr>
      <p:grpSpPr>
        <a:xfrm>
          <a:off x="0" y="0"/>
          <a:ext cx="0" cy="0"/>
          <a:chOff x="0" y="0"/>
          <a:chExt cx="0" cy="0"/>
        </a:xfrm>
      </p:grpSpPr>
      <p:sp>
        <p:nvSpPr>
          <p:cNvPr id="129" name="Google Shape;129;p22"/>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130" name="Google Shape;130;p22"/>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68"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22.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hyperlink" Target="http://www.youtube.com/watch?v=D_yxjpJbRlc"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0"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5.jpg"/><Relationship Id="rId9" Type="http://schemas.openxmlformats.org/officeDocument/2006/relationships/image" Target="../media/image21.jpg"/><Relationship Id="rId5" Type="http://schemas.openxmlformats.org/officeDocument/2006/relationships/image" Target="../media/image4.jpg"/><Relationship Id="rId6" Type="http://schemas.openxmlformats.org/officeDocument/2006/relationships/image" Target="../media/image1.jpg"/><Relationship Id="rId7" Type="http://schemas.openxmlformats.org/officeDocument/2006/relationships/image" Target="../media/image20.jpg"/><Relationship Id="rId8"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135" name="Shape 135"/>
        <p:cNvGrpSpPr/>
        <p:nvPr/>
      </p:nvGrpSpPr>
      <p:grpSpPr>
        <a:xfrm>
          <a:off x="0" y="0"/>
          <a:ext cx="0" cy="0"/>
          <a:chOff x="0" y="0"/>
          <a:chExt cx="0" cy="0"/>
        </a:xfrm>
      </p:grpSpPr>
      <p:sp>
        <p:nvSpPr>
          <p:cNvPr id="136" name="Google Shape;136;p24"/>
          <p:cNvSpPr txBox="1"/>
          <p:nvPr>
            <p:ph type="ctrTitle"/>
          </p:nvPr>
        </p:nvSpPr>
        <p:spPr>
          <a:xfrm>
            <a:off x="244925" y="1050525"/>
            <a:ext cx="8516100" cy="174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900"/>
              <a:t>Visual Reasoning For Visual Impaired People</a:t>
            </a:r>
            <a:endParaRPr sz="3900"/>
          </a:p>
        </p:txBody>
      </p:sp>
      <p:sp>
        <p:nvSpPr>
          <p:cNvPr id="137" name="Google Shape;137;p24"/>
          <p:cNvSpPr txBox="1"/>
          <p:nvPr/>
        </p:nvSpPr>
        <p:spPr>
          <a:xfrm>
            <a:off x="3136550" y="2291650"/>
            <a:ext cx="3081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accent3"/>
                </a:solidFill>
                <a:latin typeface="Staatliches"/>
                <a:ea typeface="Staatliches"/>
                <a:cs typeface="Staatliches"/>
                <a:sym typeface="Staatliches"/>
              </a:rPr>
              <a:t>Rahad Arman Nabid</a:t>
            </a:r>
            <a:endParaRPr sz="2700">
              <a:solidFill>
                <a:schemeClr val="accent3"/>
              </a:solidFill>
              <a:latin typeface="Staatliches"/>
              <a:ea typeface="Staatliches"/>
              <a:cs typeface="Staatliches"/>
              <a:sym typeface="Staatliches"/>
            </a:endParaRPr>
          </a:p>
          <a:p>
            <a:pPr indent="0" lvl="0" marL="0" rtl="0" algn="l">
              <a:spcBef>
                <a:spcPts val="0"/>
              </a:spcBef>
              <a:spcAft>
                <a:spcPts val="0"/>
              </a:spcAft>
              <a:buNone/>
            </a:pPr>
            <a:r>
              <a:rPr lang="en" sz="2700">
                <a:solidFill>
                  <a:schemeClr val="accent3"/>
                </a:solidFill>
                <a:latin typeface="Staatliches"/>
                <a:ea typeface="Staatliches"/>
                <a:cs typeface="Staatliches"/>
                <a:sym typeface="Staatliches"/>
              </a:rPr>
              <a:t>tuq23789@Temple.edu</a:t>
            </a:r>
            <a:endParaRPr sz="2700">
              <a:solidFill>
                <a:schemeClr val="accent3"/>
              </a:solidFill>
              <a:latin typeface="Staatliches"/>
              <a:ea typeface="Staatliches"/>
              <a:cs typeface="Staatliches"/>
              <a:sym typeface="Staatliches"/>
            </a:endParaRPr>
          </a:p>
          <a:p>
            <a:pPr indent="0" lvl="0" marL="0" rtl="0" algn="l">
              <a:spcBef>
                <a:spcPts val="0"/>
              </a:spcBef>
              <a:spcAft>
                <a:spcPts val="0"/>
              </a:spcAft>
              <a:buNone/>
            </a:pPr>
            <a:r>
              <a:t/>
            </a:r>
            <a:endParaRPr sz="2700">
              <a:solidFill>
                <a:schemeClr val="accent3"/>
              </a:solidFill>
              <a:latin typeface="Staatliches"/>
              <a:ea typeface="Staatliches"/>
              <a:cs typeface="Staatliches"/>
              <a:sym typeface="Staatliches"/>
            </a:endParaRPr>
          </a:p>
          <a:p>
            <a:pPr indent="0" lvl="0" marL="0" rtl="0" algn="l">
              <a:spcBef>
                <a:spcPts val="0"/>
              </a:spcBef>
              <a:spcAft>
                <a:spcPts val="0"/>
              </a:spcAft>
              <a:buNone/>
            </a:pPr>
            <a:r>
              <a:t/>
            </a:r>
            <a:endParaRPr sz="2700">
              <a:solidFill>
                <a:schemeClr val="accent3"/>
              </a:solidFill>
              <a:latin typeface="Staatliches"/>
              <a:ea typeface="Staatliches"/>
              <a:cs typeface="Staatliches"/>
              <a:sym typeface="Staatliches"/>
            </a:endParaRPr>
          </a:p>
        </p:txBody>
      </p:sp>
      <p:grpSp>
        <p:nvGrpSpPr>
          <p:cNvPr id="138" name="Google Shape;138;p24"/>
          <p:cNvGrpSpPr/>
          <p:nvPr/>
        </p:nvGrpSpPr>
        <p:grpSpPr>
          <a:xfrm>
            <a:off x="84728" y="1498671"/>
            <a:ext cx="8958513" cy="850910"/>
            <a:chOff x="1835466" y="929768"/>
            <a:chExt cx="2388300" cy="3284100"/>
          </a:xfrm>
        </p:grpSpPr>
        <p:sp>
          <p:nvSpPr>
            <p:cNvPr id="139" name="Google Shape;139;p24"/>
            <p:cNvSpPr/>
            <p:nvPr/>
          </p:nvSpPr>
          <p:spPr>
            <a:xfrm>
              <a:off x="1835466" y="929768"/>
              <a:ext cx="2388300" cy="3284100"/>
            </a:xfrm>
            <a:prstGeom prst="roundRect">
              <a:avLst>
                <a:gd fmla="val 4846" name="adj"/>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40" name="Google Shape;140;p24"/>
            <p:cNvSpPr/>
            <p:nvPr/>
          </p:nvSpPr>
          <p:spPr>
            <a:xfrm>
              <a:off x="1858273" y="1124759"/>
              <a:ext cx="2311500" cy="29091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p:nvPr/>
          </p:nvSpPr>
          <p:spPr>
            <a:xfrm>
              <a:off x="2947422" y="4076557"/>
              <a:ext cx="164400" cy="975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441" name="Shape 441"/>
        <p:cNvGrpSpPr/>
        <p:nvPr/>
      </p:nvGrpSpPr>
      <p:grpSpPr>
        <a:xfrm>
          <a:off x="0" y="0"/>
          <a:ext cx="0" cy="0"/>
          <a:chOff x="0" y="0"/>
          <a:chExt cx="0" cy="0"/>
        </a:xfrm>
      </p:grpSpPr>
      <p:sp>
        <p:nvSpPr>
          <p:cNvPr id="442" name="Google Shape;442;p33"/>
          <p:cNvSpPr/>
          <p:nvPr/>
        </p:nvSpPr>
        <p:spPr>
          <a:xfrm>
            <a:off x="736225" y="2739173"/>
            <a:ext cx="1996500" cy="19287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3"/>
          <p:cNvSpPr/>
          <p:nvPr/>
        </p:nvSpPr>
        <p:spPr>
          <a:xfrm>
            <a:off x="819350" y="2636700"/>
            <a:ext cx="1996500" cy="19287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
          <p:cNvSpPr txBox="1"/>
          <p:nvPr>
            <p:ph idx="1" type="subTitle"/>
          </p:nvPr>
        </p:nvSpPr>
        <p:spPr>
          <a:xfrm>
            <a:off x="892250" y="2775325"/>
            <a:ext cx="1827900" cy="189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000000"/>
                </a:solidFill>
              </a:rPr>
              <a:t>Standard metrics like </a:t>
            </a:r>
            <a:r>
              <a:rPr b="1" lang="en" sz="1000">
                <a:solidFill>
                  <a:srgbClr val="000000"/>
                </a:solidFill>
              </a:rPr>
              <a:t>BLEU</a:t>
            </a:r>
            <a:r>
              <a:rPr lang="en" sz="1000">
                <a:solidFill>
                  <a:srgbClr val="000000"/>
                </a:solidFill>
              </a:rPr>
              <a:t> (</a:t>
            </a:r>
            <a:r>
              <a:rPr b="1" lang="en" sz="1000">
                <a:solidFill>
                  <a:srgbClr val="000000"/>
                </a:solidFill>
              </a:rPr>
              <a:t>Bilingual Evaluation Understudy</a:t>
            </a:r>
            <a:r>
              <a:rPr lang="en" sz="1000">
                <a:solidFill>
                  <a:srgbClr val="000000"/>
                </a:solidFill>
              </a:rPr>
              <a:t>), METEOR (Metric for Evaluation of Translation with Explicit Ordering), ROUGE (Recall-Oriented Understudy for Gisting Evaluation), and CIDEr (Consensus-based Image Description Evaluation) for objective evaluation.</a:t>
            </a:r>
            <a:endParaRPr sz="1000">
              <a:solidFill>
                <a:srgbClr val="000000"/>
              </a:solidFill>
            </a:endParaRPr>
          </a:p>
        </p:txBody>
      </p:sp>
      <p:sp>
        <p:nvSpPr>
          <p:cNvPr id="445" name="Google Shape;445;p33"/>
          <p:cNvSpPr/>
          <p:nvPr/>
        </p:nvSpPr>
        <p:spPr>
          <a:xfrm>
            <a:off x="98" y="4048798"/>
            <a:ext cx="28596" cy="32"/>
          </a:xfrm>
          <a:custGeom>
            <a:rect b="b" l="l" r="r" t="t"/>
            <a:pathLst>
              <a:path extrusionOk="0" fill="none" h="1" w="893">
                <a:moveTo>
                  <a:pt x="0" y="1"/>
                </a:moveTo>
                <a:lnTo>
                  <a:pt x="892" y="1"/>
                </a:lnTo>
              </a:path>
            </a:pathLst>
          </a:custGeom>
          <a:noFill/>
          <a:ln cap="flat" cmpd="sng" w="3800">
            <a:solidFill>
              <a:srgbClr val="1F1F1F"/>
            </a:solidFill>
            <a:prstDash val="solid"/>
            <a:miter lim="89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46" name="Google Shape;446;p33"/>
          <p:cNvSpPr txBox="1"/>
          <p:nvPr>
            <p:ph type="ctrTitle"/>
          </p:nvPr>
        </p:nvSpPr>
        <p:spPr>
          <a:xfrm>
            <a:off x="1102925" y="1582025"/>
            <a:ext cx="1429500" cy="79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t>IMAGE to </a:t>
            </a:r>
            <a:r>
              <a:rPr lang="en" sz="2200"/>
              <a:t>Question generation </a:t>
            </a:r>
            <a:endParaRPr sz="2200">
              <a:solidFill>
                <a:srgbClr val="434343"/>
              </a:solidFill>
            </a:endParaRPr>
          </a:p>
        </p:txBody>
      </p:sp>
      <p:cxnSp>
        <p:nvCxnSpPr>
          <p:cNvPr id="447" name="Google Shape;447;p33"/>
          <p:cNvCxnSpPr>
            <a:stCxn id="446" idx="2"/>
            <a:endCxn id="443" idx="0"/>
          </p:cNvCxnSpPr>
          <p:nvPr/>
        </p:nvCxnSpPr>
        <p:spPr>
          <a:xfrm>
            <a:off x="1817675" y="2374925"/>
            <a:ext cx="0" cy="261900"/>
          </a:xfrm>
          <a:prstGeom prst="straightConnector1">
            <a:avLst/>
          </a:prstGeom>
          <a:noFill/>
          <a:ln cap="flat" cmpd="sng" w="9525">
            <a:solidFill>
              <a:srgbClr val="434343"/>
            </a:solidFill>
            <a:prstDash val="solid"/>
            <a:round/>
            <a:headEnd len="med" w="med" type="none"/>
            <a:tailEnd len="med" w="med" type="none"/>
          </a:ln>
        </p:spPr>
      </p:cxnSp>
      <p:sp>
        <p:nvSpPr>
          <p:cNvPr id="448" name="Google Shape;448;p33"/>
          <p:cNvSpPr/>
          <p:nvPr/>
        </p:nvSpPr>
        <p:spPr>
          <a:xfrm>
            <a:off x="3490625" y="2739173"/>
            <a:ext cx="1996500" cy="19287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3"/>
          <p:cNvSpPr/>
          <p:nvPr/>
        </p:nvSpPr>
        <p:spPr>
          <a:xfrm>
            <a:off x="3573750" y="2636700"/>
            <a:ext cx="1996500" cy="19287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 name="Google Shape;450;p33"/>
          <p:cNvCxnSpPr>
            <a:stCxn id="451" idx="2"/>
            <a:endCxn id="449" idx="0"/>
          </p:cNvCxnSpPr>
          <p:nvPr/>
        </p:nvCxnSpPr>
        <p:spPr>
          <a:xfrm>
            <a:off x="4572000" y="2374800"/>
            <a:ext cx="0" cy="261900"/>
          </a:xfrm>
          <a:prstGeom prst="straightConnector1">
            <a:avLst/>
          </a:prstGeom>
          <a:noFill/>
          <a:ln cap="flat" cmpd="sng" w="9525">
            <a:solidFill>
              <a:srgbClr val="434343"/>
            </a:solidFill>
            <a:prstDash val="solid"/>
            <a:round/>
            <a:headEnd len="med" w="med" type="none"/>
            <a:tailEnd len="med" w="med" type="none"/>
          </a:ln>
        </p:spPr>
      </p:cxnSp>
      <p:sp>
        <p:nvSpPr>
          <p:cNvPr id="452" name="Google Shape;452;p33"/>
          <p:cNvSpPr/>
          <p:nvPr/>
        </p:nvSpPr>
        <p:spPr>
          <a:xfrm>
            <a:off x="6245025" y="2739173"/>
            <a:ext cx="1996500" cy="19287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3"/>
          <p:cNvSpPr/>
          <p:nvPr/>
        </p:nvSpPr>
        <p:spPr>
          <a:xfrm>
            <a:off x="6328150" y="2636700"/>
            <a:ext cx="1996500" cy="19287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4" name="Google Shape;454;p33"/>
          <p:cNvCxnSpPr>
            <a:stCxn id="455" idx="2"/>
            <a:endCxn id="453" idx="0"/>
          </p:cNvCxnSpPr>
          <p:nvPr/>
        </p:nvCxnSpPr>
        <p:spPr>
          <a:xfrm>
            <a:off x="7326400" y="2374800"/>
            <a:ext cx="0" cy="261900"/>
          </a:xfrm>
          <a:prstGeom prst="straightConnector1">
            <a:avLst/>
          </a:prstGeom>
          <a:noFill/>
          <a:ln cap="flat" cmpd="sng" w="9525">
            <a:solidFill>
              <a:srgbClr val="434343"/>
            </a:solidFill>
            <a:prstDash val="solid"/>
            <a:round/>
            <a:headEnd len="med" w="med" type="none"/>
            <a:tailEnd len="med" w="med" type="none"/>
          </a:ln>
        </p:spPr>
      </p:cxnSp>
      <p:sp>
        <p:nvSpPr>
          <p:cNvPr id="456" name="Google Shape;456;p33"/>
          <p:cNvSpPr txBox="1"/>
          <p:nvPr>
            <p:ph idx="2" type="ctrTitle"/>
          </p:nvPr>
        </p:nvSpPr>
        <p:spPr>
          <a:xfrm>
            <a:off x="3701950" y="1582025"/>
            <a:ext cx="1827900" cy="79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t>Visual question and ANswering Generation </a:t>
            </a:r>
            <a:endParaRPr sz="2200"/>
          </a:p>
        </p:txBody>
      </p:sp>
      <p:sp>
        <p:nvSpPr>
          <p:cNvPr id="457" name="Google Shape;457;p33"/>
          <p:cNvSpPr txBox="1"/>
          <p:nvPr>
            <p:ph idx="3" type="subTitle"/>
          </p:nvPr>
        </p:nvSpPr>
        <p:spPr>
          <a:xfrm>
            <a:off x="3625361" y="2927713"/>
            <a:ext cx="1827900" cy="167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 evaluate visual question and answering we used standard metric of accuracy on three different field- </a:t>
            </a:r>
            <a:r>
              <a:rPr b="1" lang="en"/>
              <a:t>arithmetic</a:t>
            </a:r>
            <a:r>
              <a:rPr b="1" lang="en"/>
              <a:t> reasoning question, binary reasoning question and caption</a:t>
            </a:r>
            <a:r>
              <a:rPr lang="en"/>
              <a:t>.  </a:t>
            </a:r>
            <a:endParaRPr/>
          </a:p>
        </p:txBody>
      </p:sp>
      <p:sp>
        <p:nvSpPr>
          <p:cNvPr id="458" name="Google Shape;458;p33"/>
          <p:cNvSpPr txBox="1"/>
          <p:nvPr>
            <p:ph idx="4" type="ctrTitle"/>
          </p:nvPr>
        </p:nvSpPr>
        <p:spPr>
          <a:xfrm>
            <a:off x="6605984" y="1582025"/>
            <a:ext cx="1429500" cy="79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Prototype : User Study</a:t>
            </a:r>
            <a:endParaRPr sz="2000"/>
          </a:p>
        </p:txBody>
      </p:sp>
      <p:sp>
        <p:nvSpPr>
          <p:cNvPr id="459" name="Google Shape;459;p33"/>
          <p:cNvSpPr txBox="1"/>
          <p:nvPr>
            <p:ph idx="5" type="subTitle"/>
          </p:nvPr>
        </p:nvSpPr>
        <p:spPr>
          <a:xfrm>
            <a:off x="6384986" y="2927713"/>
            <a:ext cx="1827900" cy="167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created a GUI app to </a:t>
            </a:r>
            <a:r>
              <a:rPr lang="en"/>
              <a:t>evaluate</a:t>
            </a:r>
            <a:r>
              <a:rPr lang="en"/>
              <a:t> the human computer interaction experience to find out the </a:t>
            </a:r>
            <a:r>
              <a:rPr b="1" lang="en"/>
              <a:t>qualitative</a:t>
            </a:r>
            <a:r>
              <a:rPr b="1" lang="en"/>
              <a:t> result</a:t>
            </a:r>
            <a:r>
              <a:rPr lang="en"/>
              <a:t>.</a:t>
            </a:r>
            <a:endParaRPr/>
          </a:p>
        </p:txBody>
      </p:sp>
      <p:sp>
        <p:nvSpPr>
          <p:cNvPr id="460" name="Google Shape;460;p33"/>
          <p:cNvSpPr txBox="1"/>
          <p:nvPr>
            <p:ph idx="6" type="ctrTitle"/>
          </p:nvPr>
        </p:nvSpPr>
        <p:spPr>
          <a:xfrm>
            <a:off x="5180650" y="4573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evaluation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464" name="Shape 464"/>
        <p:cNvGrpSpPr/>
        <p:nvPr/>
      </p:nvGrpSpPr>
      <p:grpSpPr>
        <a:xfrm>
          <a:off x="0" y="0"/>
          <a:ext cx="0" cy="0"/>
          <a:chOff x="0" y="0"/>
          <a:chExt cx="0" cy="0"/>
        </a:xfrm>
      </p:grpSpPr>
      <p:grpSp>
        <p:nvGrpSpPr>
          <p:cNvPr id="465" name="Google Shape;465;p34"/>
          <p:cNvGrpSpPr/>
          <p:nvPr/>
        </p:nvGrpSpPr>
        <p:grpSpPr>
          <a:xfrm>
            <a:off x="216727" y="1298272"/>
            <a:ext cx="6405365" cy="2714769"/>
            <a:chOff x="1211784" y="1483576"/>
            <a:chExt cx="6753864" cy="2714769"/>
          </a:xfrm>
        </p:grpSpPr>
        <p:sp>
          <p:nvSpPr>
            <p:cNvPr id="466" name="Google Shape;466;p34"/>
            <p:cNvSpPr/>
            <p:nvPr/>
          </p:nvSpPr>
          <p:spPr>
            <a:xfrm>
              <a:off x="1211784" y="1575146"/>
              <a:ext cx="6648000" cy="26232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4"/>
            <p:cNvSpPr/>
            <p:nvPr/>
          </p:nvSpPr>
          <p:spPr>
            <a:xfrm>
              <a:off x="1317648" y="1483576"/>
              <a:ext cx="6648000" cy="26232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468" name="Google Shape;468;p34"/>
          <p:cNvGraphicFramePr/>
          <p:nvPr/>
        </p:nvGraphicFramePr>
        <p:xfrm>
          <a:off x="475475" y="1511650"/>
          <a:ext cx="3000000" cy="3000000"/>
        </p:xfrm>
        <a:graphic>
          <a:graphicData uri="http://schemas.openxmlformats.org/drawingml/2006/table">
            <a:tbl>
              <a:tblPr>
                <a:noFill/>
                <a:tableStyleId>{DBE6DAEB-F835-484F-BA92-B9D9E6C649E5}</a:tableStyleId>
              </a:tblPr>
              <a:tblGrid>
                <a:gridCol w="1275775"/>
                <a:gridCol w="1693550"/>
                <a:gridCol w="1012725"/>
                <a:gridCol w="765375"/>
                <a:gridCol w="708850"/>
                <a:gridCol w="690000"/>
              </a:tblGrid>
              <a:tr h="459150">
                <a:tc>
                  <a:txBody>
                    <a:bodyPr/>
                    <a:lstStyle/>
                    <a:p>
                      <a:pPr indent="0" lvl="0" marL="0" rtl="0" algn="l">
                        <a:spcBef>
                          <a:spcPts val="0"/>
                        </a:spcBef>
                        <a:spcAft>
                          <a:spcPts val="0"/>
                        </a:spcAft>
                        <a:buClr>
                          <a:schemeClr val="dk1"/>
                        </a:buClr>
                        <a:buSzPts val="1100"/>
                        <a:buFont typeface="Arial"/>
                        <a:buNone/>
                      </a:pPr>
                      <a:r>
                        <a:rPr lang="en" sz="1200">
                          <a:solidFill>
                            <a:srgbClr val="434343"/>
                          </a:solidFill>
                          <a:latin typeface="Staatliches"/>
                          <a:ea typeface="Staatliches"/>
                          <a:cs typeface="Staatliches"/>
                          <a:sym typeface="Staatliches"/>
                        </a:rPr>
                        <a:t>Dataset</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Model</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BLEU-1</a:t>
                      </a:r>
                      <a:endParaRPr sz="1100">
                        <a:solidFill>
                          <a:schemeClr val="accent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BLEU-2</a:t>
                      </a:r>
                      <a:endParaRPr sz="1100">
                        <a:solidFill>
                          <a:schemeClr val="accent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BLEU-3</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BLEU-4</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r h="459150">
                <a:tc>
                  <a:txBody>
                    <a:bodyPr/>
                    <a:lstStyle/>
                    <a:p>
                      <a:pPr indent="0" lvl="0" marL="0" rtl="0" algn="l">
                        <a:spcBef>
                          <a:spcPts val="0"/>
                        </a:spcBef>
                        <a:spcAft>
                          <a:spcPts val="0"/>
                        </a:spcAft>
                        <a:buNone/>
                      </a:pPr>
                      <a:r>
                        <a:rPr lang="en" sz="1200">
                          <a:solidFill>
                            <a:srgbClr val="434343"/>
                          </a:solidFill>
                          <a:latin typeface="Staatliches"/>
                          <a:ea typeface="Staatliches"/>
                          <a:cs typeface="Staatliches"/>
                          <a:sym typeface="Staatliches"/>
                        </a:rPr>
                        <a:t>Flicker 8k</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Google NIC(Vinyals et al., 2014)</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63</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41</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27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r h="459150">
                <a:tc>
                  <a:txBody>
                    <a:bodyPr/>
                    <a:lstStyle/>
                    <a:p>
                      <a:pPr indent="0" lvl="0" marL="0" rtl="0" algn="l">
                        <a:spcBef>
                          <a:spcPts val="0"/>
                        </a:spcBef>
                        <a:spcAft>
                          <a:spcPts val="0"/>
                        </a:spcAft>
                        <a:buNone/>
                      </a:pPr>
                      <a:r>
                        <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Log Bilinear (Kiros et al., 2014a) </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65.6</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42.4</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27.7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17.7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r h="459150">
                <a:tc>
                  <a:txBody>
                    <a:bodyPr/>
                    <a:lstStyle/>
                    <a:p>
                      <a:pPr indent="0" lvl="0" marL="0" rtl="0" algn="l">
                        <a:spcBef>
                          <a:spcPts val="0"/>
                        </a:spcBef>
                        <a:spcAft>
                          <a:spcPts val="0"/>
                        </a:spcAft>
                        <a:buNone/>
                      </a:pPr>
                      <a:r>
                        <a:rPr lang="en" sz="1200">
                          <a:solidFill>
                            <a:schemeClr val="accent3"/>
                          </a:solidFill>
                          <a:latin typeface="Staatliches"/>
                          <a:ea typeface="Staatliches"/>
                          <a:cs typeface="Staatliches"/>
                          <a:sym typeface="Staatliches"/>
                        </a:rPr>
                        <a:t>Flicker 8k (1000)</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My Model</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75</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57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bl>
          </a:graphicData>
        </a:graphic>
      </p:graphicFrame>
      <p:sp>
        <p:nvSpPr>
          <p:cNvPr id="469" name="Google Shape;469;p34"/>
          <p:cNvSpPr txBox="1"/>
          <p:nvPr>
            <p:ph type="ctrTitle"/>
          </p:nvPr>
        </p:nvSpPr>
        <p:spPr>
          <a:xfrm>
            <a:off x="5180650" y="4573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Image to question generation</a:t>
            </a:r>
            <a:endParaRPr/>
          </a:p>
        </p:txBody>
      </p:sp>
      <p:pic>
        <p:nvPicPr>
          <p:cNvPr id="470" name="Google Shape;470;p34"/>
          <p:cNvPicPr preferRelativeResize="0"/>
          <p:nvPr/>
        </p:nvPicPr>
        <p:blipFill>
          <a:blip r:embed="rId3">
            <a:alphaModFix/>
          </a:blip>
          <a:stretch>
            <a:fillRect/>
          </a:stretch>
        </p:blipFill>
        <p:spPr>
          <a:xfrm>
            <a:off x="6622100" y="1214375"/>
            <a:ext cx="2468525" cy="27147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474" name="Shape 474"/>
        <p:cNvGrpSpPr/>
        <p:nvPr/>
      </p:nvGrpSpPr>
      <p:grpSpPr>
        <a:xfrm>
          <a:off x="0" y="0"/>
          <a:ext cx="0" cy="0"/>
          <a:chOff x="0" y="0"/>
          <a:chExt cx="0" cy="0"/>
        </a:xfrm>
      </p:grpSpPr>
      <p:grpSp>
        <p:nvGrpSpPr>
          <p:cNvPr id="475" name="Google Shape;475;p35"/>
          <p:cNvGrpSpPr/>
          <p:nvPr/>
        </p:nvGrpSpPr>
        <p:grpSpPr>
          <a:xfrm>
            <a:off x="2" y="1298272"/>
            <a:ext cx="5567210" cy="2714769"/>
            <a:chOff x="1211784" y="1483576"/>
            <a:chExt cx="6753864" cy="2714769"/>
          </a:xfrm>
        </p:grpSpPr>
        <p:sp>
          <p:nvSpPr>
            <p:cNvPr id="476" name="Google Shape;476;p35"/>
            <p:cNvSpPr/>
            <p:nvPr/>
          </p:nvSpPr>
          <p:spPr>
            <a:xfrm>
              <a:off x="1211784" y="1575146"/>
              <a:ext cx="6648000" cy="2623200"/>
            </a:xfrm>
            <a:prstGeom prst="roundRect">
              <a:avLst>
                <a:gd fmla="val 4313"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5"/>
            <p:cNvSpPr/>
            <p:nvPr/>
          </p:nvSpPr>
          <p:spPr>
            <a:xfrm>
              <a:off x="1317648" y="1483576"/>
              <a:ext cx="6648000" cy="2623200"/>
            </a:xfrm>
            <a:prstGeom prst="roundRect">
              <a:avLst>
                <a:gd fmla="val 4313"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478" name="Google Shape;478;p35"/>
          <p:cNvGraphicFramePr/>
          <p:nvPr/>
        </p:nvGraphicFramePr>
        <p:xfrm>
          <a:off x="117500" y="1521075"/>
          <a:ext cx="3000000" cy="3000000"/>
        </p:xfrm>
        <a:graphic>
          <a:graphicData uri="http://schemas.openxmlformats.org/drawingml/2006/table">
            <a:tbl>
              <a:tblPr>
                <a:noFill/>
                <a:tableStyleId>{DBE6DAEB-F835-484F-BA92-B9D9E6C649E5}</a:tableStyleId>
              </a:tblPr>
              <a:tblGrid>
                <a:gridCol w="846775"/>
                <a:gridCol w="1502500"/>
                <a:gridCol w="636625"/>
                <a:gridCol w="798150"/>
                <a:gridCol w="758350"/>
                <a:gridCol w="807900"/>
              </a:tblGrid>
              <a:tr h="459150">
                <a:tc>
                  <a:txBody>
                    <a:bodyPr/>
                    <a:lstStyle/>
                    <a:p>
                      <a:pPr indent="0" lvl="0" marL="0" rtl="0" algn="l">
                        <a:spcBef>
                          <a:spcPts val="0"/>
                        </a:spcBef>
                        <a:spcAft>
                          <a:spcPts val="0"/>
                        </a:spcAft>
                        <a:buClr>
                          <a:schemeClr val="dk1"/>
                        </a:buClr>
                        <a:buSzPts val="1100"/>
                        <a:buFont typeface="Arial"/>
                        <a:buNone/>
                      </a:pPr>
                      <a:r>
                        <a:rPr lang="en" sz="1200">
                          <a:solidFill>
                            <a:srgbClr val="434343"/>
                          </a:solidFill>
                          <a:latin typeface="Staatliches"/>
                          <a:ea typeface="Staatliches"/>
                          <a:cs typeface="Staatliches"/>
                          <a:sym typeface="Staatliches"/>
                        </a:rPr>
                        <a:t>Dataset</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Model</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Overall </a:t>
                      </a:r>
                      <a:endParaRPr sz="1100">
                        <a:solidFill>
                          <a:schemeClr val="accent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Arithmetic</a:t>
                      </a:r>
                      <a:endParaRPr sz="1100">
                        <a:solidFill>
                          <a:schemeClr val="accent3"/>
                        </a:solidFill>
                        <a:latin typeface="Anaheim"/>
                        <a:ea typeface="Anaheim"/>
                        <a:cs typeface="Anaheim"/>
                        <a:sym typeface="Anaheim"/>
                      </a:endParaRPr>
                    </a:p>
                    <a:p>
                      <a:pPr indent="0" lvl="0" marL="0" rtl="0" algn="l">
                        <a:spcBef>
                          <a:spcPts val="0"/>
                        </a:spcBef>
                        <a:spcAft>
                          <a:spcPts val="0"/>
                        </a:spcAft>
                        <a:buNone/>
                      </a:pPr>
                      <a:r>
                        <a:rPr lang="en" sz="1100">
                          <a:solidFill>
                            <a:schemeClr val="accent3"/>
                          </a:solidFill>
                          <a:latin typeface="Anaheim"/>
                          <a:ea typeface="Anaheim"/>
                          <a:cs typeface="Anaheim"/>
                          <a:sym typeface="Anaheim"/>
                        </a:rPr>
                        <a:t>Reasoning</a:t>
                      </a:r>
                      <a:r>
                        <a:rPr lang="en" sz="1100">
                          <a:solidFill>
                            <a:schemeClr val="accent3"/>
                          </a:solidFill>
                          <a:latin typeface="Anaheim"/>
                          <a:ea typeface="Anaheim"/>
                          <a:cs typeface="Anaheim"/>
                          <a:sym typeface="Anaheim"/>
                        </a:rPr>
                        <a:t> </a:t>
                      </a:r>
                      <a:endParaRPr sz="1100">
                        <a:solidFill>
                          <a:schemeClr val="accent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Binary Reasoning </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chemeClr val="accent3"/>
                          </a:solidFill>
                          <a:latin typeface="Anaheim"/>
                          <a:ea typeface="Anaheim"/>
                          <a:cs typeface="Anaheim"/>
                          <a:sym typeface="Anaheim"/>
                        </a:rPr>
                        <a:t>Other</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r h="459150">
                <a:tc>
                  <a:txBody>
                    <a:bodyPr/>
                    <a:lstStyle/>
                    <a:p>
                      <a:pPr indent="0" lvl="0" marL="0" rtl="0" algn="l">
                        <a:spcBef>
                          <a:spcPts val="0"/>
                        </a:spcBef>
                        <a:spcAft>
                          <a:spcPts val="0"/>
                        </a:spcAft>
                        <a:buNone/>
                      </a:pPr>
                      <a:r>
                        <a:rPr lang="en" sz="1200">
                          <a:solidFill>
                            <a:srgbClr val="434343"/>
                          </a:solidFill>
                          <a:latin typeface="Staatliches"/>
                          <a:ea typeface="Staatliches"/>
                          <a:cs typeface="Staatliches"/>
                          <a:sym typeface="Staatliches"/>
                        </a:rPr>
                        <a:t>CLEVR 850000</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VQA: Visual Question Answering(Stanislaw et al.)</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52.64</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75.55</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33.67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37.37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r h="459150">
                <a:tc>
                  <a:txBody>
                    <a:bodyPr/>
                    <a:lstStyle/>
                    <a:p>
                      <a:pPr indent="0" lvl="0" marL="0" rtl="0" algn="l">
                        <a:spcBef>
                          <a:spcPts val="0"/>
                        </a:spcBef>
                        <a:spcAft>
                          <a:spcPts val="0"/>
                        </a:spcAft>
                        <a:buNone/>
                      </a:pPr>
                      <a:r>
                        <a:t/>
                      </a:r>
                      <a:endParaRPr sz="1200">
                        <a:solidFill>
                          <a:srgbClr val="434343"/>
                        </a:solidFill>
                        <a:latin typeface="Staatliches"/>
                        <a:ea typeface="Staatliches"/>
                        <a:cs typeface="Staatliches"/>
                        <a:sym typeface="Staatliches"/>
                      </a:endParaRPr>
                    </a:p>
                  </a:txBody>
                  <a:tcPr marT="91425" marB="91425" marR="91425" marL="91425" anchor="ctr">
                    <a:lnL cap="flat" cmpd="sng" w="9525">
                      <a:solidFill>
                        <a:srgbClr val="434343">
                          <a:alpha val="0"/>
                        </a:srgbClr>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My VQA model</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48.02</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55.67</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40.2</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c>
                  <a:txBody>
                    <a:bodyPr/>
                    <a:lstStyle/>
                    <a:p>
                      <a:pPr indent="0" lvl="0" marL="0" rtl="0" algn="l">
                        <a:spcBef>
                          <a:spcPts val="0"/>
                        </a:spcBef>
                        <a:spcAft>
                          <a:spcPts val="0"/>
                        </a:spcAft>
                        <a:buNone/>
                      </a:pPr>
                      <a:r>
                        <a:rPr lang="en" sz="1100">
                          <a:solidFill>
                            <a:srgbClr val="434343"/>
                          </a:solidFill>
                          <a:latin typeface="Anaheim"/>
                          <a:ea typeface="Anaheim"/>
                          <a:cs typeface="Anaheim"/>
                          <a:sym typeface="Anaheim"/>
                        </a:rPr>
                        <a:t>33.9</a:t>
                      </a:r>
                      <a:endParaRPr sz="1100">
                        <a:solidFill>
                          <a:srgbClr val="434343"/>
                        </a:solidFill>
                        <a:latin typeface="Anaheim"/>
                        <a:ea typeface="Anaheim"/>
                        <a:cs typeface="Anaheim"/>
                        <a:sym typeface="Anaheim"/>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3F3F3">
                        <a:alpha val="17860"/>
                      </a:srgbClr>
                    </a:solidFill>
                  </a:tcPr>
                </a:tc>
              </a:tr>
            </a:tbl>
          </a:graphicData>
        </a:graphic>
      </p:graphicFrame>
      <p:sp>
        <p:nvSpPr>
          <p:cNvPr id="479" name="Google Shape;479;p35"/>
          <p:cNvSpPr txBox="1"/>
          <p:nvPr>
            <p:ph type="ctrTitle"/>
          </p:nvPr>
        </p:nvSpPr>
        <p:spPr>
          <a:xfrm>
            <a:off x="5180650" y="4573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Visual Question and answering</a:t>
            </a:r>
            <a:endParaRPr/>
          </a:p>
        </p:txBody>
      </p:sp>
      <p:pic>
        <p:nvPicPr>
          <p:cNvPr id="480" name="Google Shape;480;p35"/>
          <p:cNvPicPr preferRelativeResize="0"/>
          <p:nvPr/>
        </p:nvPicPr>
        <p:blipFill>
          <a:blip r:embed="rId3">
            <a:alphaModFix/>
          </a:blip>
          <a:stretch>
            <a:fillRect/>
          </a:stretch>
        </p:blipFill>
        <p:spPr>
          <a:xfrm>
            <a:off x="5652200" y="1728888"/>
            <a:ext cx="3419573" cy="1853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484" name="Shape 484"/>
        <p:cNvGrpSpPr/>
        <p:nvPr/>
      </p:nvGrpSpPr>
      <p:grpSpPr>
        <a:xfrm>
          <a:off x="0" y="0"/>
          <a:ext cx="0" cy="0"/>
          <a:chOff x="0" y="0"/>
          <a:chExt cx="0" cy="0"/>
        </a:xfrm>
      </p:grpSpPr>
      <p:sp>
        <p:nvSpPr>
          <p:cNvPr id="485" name="Google Shape;485;p36"/>
          <p:cNvSpPr txBox="1"/>
          <p:nvPr>
            <p:ph idx="4" type="ctrTitle"/>
          </p:nvPr>
        </p:nvSpPr>
        <p:spPr>
          <a:xfrm>
            <a:off x="5033980" y="405076"/>
            <a:ext cx="2624700" cy="486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Prototype Evaluation</a:t>
            </a:r>
            <a:endParaRPr/>
          </a:p>
        </p:txBody>
      </p:sp>
      <p:grpSp>
        <p:nvGrpSpPr>
          <p:cNvPr id="486" name="Google Shape;486;p36"/>
          <p:cNvGrpSpPr/>
          <p:nvPr/>
        </p:nvGrpSpPr>
        <p:grpSpPr>
          <a:xfrm>
            <a:off x="1716109" y="4874322"/>
            <a:ext cx="5811160" cy="175139"/>
            <a:chOff x="0" y="4397412"/>
            <a:chExt cx="4600713" cy="150450"/>
          </a:xfrm>
        </p:grpSpPr>
        <p:sp>
          <p:nvSpPr>
            <p:cNvPr id="487" name="Google Shape;487;p36"/>
            <p:cNvSpPr/>
            <p:nvPr/>
          </p:nvSpPr>
          <p:spPr>
            <a:xfrm>
              <a:off x="0" y="4397412"/>
              <a:ext cx="4600713" cy="2416"/>
            </a:xfrm>
            <a:custGeom>
              <a:rect b="b" l="l" r="r" t="t"/>
              <a:pathLst>
                <a:path extrusionOk="0" h="69" w="131402">
                  <a:moveTo>
                    <a:pt x="0" y="1"/>
                  </a:moveTo>
                  <a:lnTo>
                    <a:pt x="0" y="69"/>
                  </a:lnTo>
                  <a:lnTo>
                    <a:pt x="131401" y="69"/>
                  </a:lnTo>
                  <a:lnTo>
                    <a:pt x="131401" y="1"/>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6"/>
            <p:cNvSpPr/>
            <p:nvPr/>
          </p:nvSpPr>
          <p:spPr>
            <a:xfrm>
              <a:off x="755786" y="4545586"/>
              <a:ext cx="305519" cy="2276"/>
            </a:xfrm>
            <a:custGeom>
              <a:rect b="b" l="l" r="r" t="t"/>
              <a:pathLst>
                <a:path extrusionOk="0" h="65" w="8726">
                  <a:moveTo>
                    <a:pt x="0" y="0"/>
                  </a:moveTo>
                  <a:lnTo>
                    <a:pt x="0" y="65"/>
                  </a:lnTo>
                  <a:lnTo>
                    <a:pt x="8726" y="65"/>
                  </a:lnTo>
                  <a:lnTo>
                    <a:pt x="8726" y="0"/>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6"/>
            <p:cNvSpPr/>
            <p:nvPr/>
          </p:nvSpPr>
          <p:spPr>
            <a:xfrm>
              <a:off x="1619552" y="4536412"/>
              <a:ext cx="497808" cy="2276"/>
            </a:xfrm>
            <a:custGeom>
              <a:rect b="b" l="l" r="r" t="t"/>
              <a:pathLst>
                <a:path extrusionOk="0" h="65" w="14218">
                  <a:moveTo>
                    <a:pt x="0" y="0"/>
                  </a:moveTo>
                  <a:lnTo>
                    <a:pt x="0" y="65"/>
                  </a:lnTo>
                  <a:lnTo>
                    <a:pt x="14217" y="65"/>
                  </a:lnTo>
                  <a:lnTo>
                    <a:pt x="14217" y="0"/>
                  </a:lnTo>
                  <a:close/>
                </a:path>
              </a:pathLst>
            </a:custGeom>
            <a:solidFill>
              <a:srgbClr val="EBEBEB"/>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6"/>
            <p:cNvSpPr/>
            <p:nvPr/>
          </p:nvSpPr>
          <p:spPr>
            <a:xfrm>
              <a:off x="1070481" y="4460119"/>
              <a:ext cx="175833" cy="2311"/>
            </a:xfrm>
            <a:custGeom>
              <a:rect b="b" l="l" r="r" t="t"/>
              <a:pathLst>
                <a:path extrusionOk="0" h="66" w="5022">
                  <a:moveTo>
                    <a:pt x="1" y="1"/>
                  </a:moveTo>
                  <a:lnTo>
                    <a:pt x="1" y="65"/>
                  </a:lnTo>
                  <a:lnTo>
                    <a:pt x="5022" y="65"/>
                  </a:lnTo>
                  <a:lnTo>
                    <a:pt x="5022" y="1"/>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6"/>
            <p:cNvSpPr/>
            <p:nvPr/>
          </p:nvSpPr>
          <p:spPr>
            <a:xfrm>
              <a:off x="2732853" y="4514424"/>
              <a:ext cx="418259" cy="2276"/>
            </a:xfrm>
            <a:custGeom>
              <a:rect b="b" l="l" r="r" t="t"/>
              <a:pathLst>
                <a:path extrusionOk="0" h="65" w="11946">
                  <a:moveTo>
                    <a:pt x="0" y="0"/>
                  </a:moveTo>
                  <a:lnTo>
                    <a:pt x="0" y="65"/>
                  </a:lnTo>
                  <a:lnTo>
                    <a:pt x="11946" y="65"/>
                  </a:lnTo>
                  <a:lnTo>
                    <a:pt x="11946" y="0"/>
                  </a:lnTo>
                  <a:close/>
                </a:path>
              </a:pathLst>
            </a:custGeom>
            <a:solidFill>
              <a:srgbClr val="EBEBE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36"/>
          <p:cNvSpPr/>
          <p:nvPr/>
        </p:nvSpPr>
        <p:spPr>
          <a:xfrm>
            <a:off x="1887578" y="3621190"/>
            <a:ext cx="3276" cy="6952"/>
          </a:xfrm>
          <a:custGeom>
            <a:rect b="b" l="l" r="r" t="t"/>
            <a:pathLst>
              <a:path extrusionOk="0" h="152" w="66">
                <a:moveTo>
                  <a:pt x="65" y="1"/>
                </a:moveTo>
                <a:cubicBezTo>
                  <a:pt x="54" y="1"/>
                  <a:pt x="40" y="4"/>
                  <a:pt x="29" y="12"/>
                </a:cubicBezTo>
                <a:cubicBezTo>
                  <a:pt x="4" y="30"/>
                  <a:pt x="0" y="65"/>
                  <a:pt x="19" y="90"/>
                </a:cubicBezTo>
                <a:cubicBezTo>
                  <a:pt x="32" y="112"/>
                  <a:pt x="50" y="130"/>
                  <a:pt x="65" y="152"/>
                </a:cubicBezTo>
                <a:lnTo>
                  <a:pt x="6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6"/>
          <p:cNvSpPr/>
          <p:nvPr/>
        </p:nvSpPr>
        <p:spPr>
          <a:xfrm>
            <a:off x="6160485" y="3493161"/>
            <a:ext cx="3226" cy="5763"/>
          </a:xfrm>
          <a:custGeom>
            <a:rect b="b" l="l" r="r" t="t"/>
            <a:pathLst>
              <a:path extrusionOk="0" h="126" w="65">
                <a:moveTo>
                  <a:pt x="0" y="0"/>
                </a:moveTo>
                <a:lnTo>
                  <a:pt x="0" y="126"/>
                </a:lnTo>
                <a:cubicBezTo>
                  <a:pt x="18" y="126"/>
                  <a:pt x="36" y="116"/>
                  <a:pt x="47" y="98"/>
                </a:cubicBezTo>
                <a:cubicBezTo>
                  <a:pt x="65" y="73"/>
                  <a:pt x="58" y="36"/>
                  <a:pt x="29" y="18"/>
                </a:cubicBezTo>
                <a:cubicBezTo>
                  <a:pt x="18" y="15"/>
                  <a:pt x="11" y="8"/>
                  <a:pt x="0" y="0"/>
                </a:cubicBezTo>
                <a:close/>
              </a:path>
            </a:pathLst>
          </a:custGeom>
          <a:solidFill>
            <a:srgbClr val="FEF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6"/>
          <p:cNvSpPr/>
          <p:nvPr/>
        </p:nvSpPr>
        <p:spPr>
          <a:xfrm>
            <a:off x="1887578" y="2376768"/>
            <a:ext cx="3276" cy="5626"/>
          </a:xfrm>
          <a:custGeom>
            <a:rect b="b" l="l" r="r" t="t"/>
            <a:pathLst>
              <a:path extrusionOk="0" h="123" w="66">
                <a:moveTo>
                  <a:pt x="65" y="0"/>
                </a:moveTo>
                <a:cubicBezTo>
                  <a:pt x="54" y="4"/>
                  <a:pt x="47" y="7"/>
                  <a:pt x="37" y="15"/>
                </a:cubicBezTo>
                <a:cubicBezTo>
                  <a:pt x="11" y="29"/>
                  <a:pt x="0" y="65"/>
                  <a:pt x="15" y="90"/>
                </a:cubicBezTo>
                <a:cubicBezTo>
                  <a:pt x="25" y="111"/>
                  <a:pt x="44" y="122"/>
                  <a:pt x="65" y="122"/>
                </a:cubicBezTo>
                <a:lnTo>
                  <a:pt x="65" y="0"/>
                </a:lnTo>
                <a:close/>
              </a:path>
            </a:pathLst>
          </a:custGeom>
          <a:solidFill>
            <a:srgbClr val="D6E4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6"/>
          <p:cNvSpPr/>
          <p:nvPr/>
        </p:nvSpPr>
        <p:spPr>
          <a:xfrm>
            <a:off x="6160485" y="2785050"/>
            <a:ext cx="3226" cy="6952"/>
          </a:xfrm>
          <a:custGeom>
            <a:rect b="b" l="l" r="r" t="t"/>
            <a:pathLst>
              <a:path extrusionOk="0" h="152" w="65">
                <a:moveTo>
                  <a:pt x="0" y="0"/>
                </a:moveTo>
                <a:lnTo>
                  <a:pt x="0" y="151"/>
                </a:lnTo>
                <a:cubicBezTo>
                  <a:pt x="15" y="134"/>
                  <a:pt x="29" y="112"/>
                  <a:pt x="43" y="94"/>
                </a:cubicBezTo>
                <a:cubicBezTo>
                  <a:pt x="65" y="69"/>
                  <a:pt x="58" y="33"/>
                  <a:pt x="36" y="15"/>
                </a:cubicBezTo>
                <a:cubicBezTo>
                  <a:pt x="25" y="8"/>
                  <a:pt x="11" y="0"/>
                  <a:pt x="0" y="0"/>
                </a:cubicBezTo>
                <a:close/>
              </a:path>
            </a:pathLst>
          </a:custGeom>
          <a:solidFill>
            <a:srgbClr val="CCDD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36"/>
          <p:cNvGrpSpPr/>
          <p:nvPr/>
        </p:nvGrpSpPr>
        <p:grpSpPr>
          <a:xfrm>
            <a:off x="1497993" y="971522"/>
            <a:ext cx="5811270" cy="3513137"/>
            <a:chOff x="4710406" y="1815485"/>
            <a:chExt cx="3380414" cy="2313100"/>
          </a:xfrm>
        </p:grpSpPr>
        <p:sp>
          <p:nvSpPr>
            <p:cNvPr id="497" name="Google Shape;497;p36"/>
            <p:cNvSpPr/>
            <p:nvPr/>
          </p:nvSpPr>
          <p:spPr>
            <a:xfrm>
              <a:off x="4710406" y="1815485"/>
              <a:ext cx="3380234" cy="2313100"/>
            </a:xfrm>
            <a:custGeom>
              <a:rect b="b" l="l" r="r" t="t"/>
              <a:pathLst>
                <a:path extrusionOk="0" h="58865" w="86022">
                  <a:moveTo>
                    <a:pt x="2190" y="1"/>
                  </a:moveTo>
                  <a:cubicBezTo>
                    <a:pt x="987" y="1"/>
                    <a:pt x="0" y="983"/>
                    <a:pt x="0" y="2186"/>
                  </a:cubicBezTo>
                  <a:lnTo>
                    <a:pt x="0" y="56679"/>
                  </a:lnTo>
                  <a:cubicBezTo>
                    <a:pt x="0" y="57881"/>
                    <a:pt x="987" y="58865"/>
                    <a:pt x="2190" y="58865"/>
                  </a:cubicBezTo>
                  <a:lnTo>
                    <a:pt x="83832" y="58865"/>
                  </a:lnTo>
                  <a:cubicBezTo>
                    <a:pt x="85034" y="58865"/>
                    <a:pt x="86021" y="57881"/>
                    <a:pt x="86021" y="56679"/>
                  </a:cubicBezTo>
                  <a:lnTo>
                    <a:pt x="86021" y="2186"/>
                  </a:lnTo>
                  <a:cubicBezTo>
                    <a:pt x="86021" y="983"/>
                    <a:pt x="85034" y="1"/>
                    <a:pt x="83832" y="1"/>
                  </a:cubicBez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6"/>
            <p:cNvSpPr/>
            <p:nvPr/>
          </p:nvSpPr>
          <p:spPr>
            <a:xfrm>
              <a:off x="4710425" y="2037750"/>
              <a:ext cx="3380234" cy="1927813"/>
            </a:xfrm>
            <a:custGeom>
              <a:rect b="b" l="l" r="r" t="t"/>
              <a:pathLst>
                <a:path extrusionOk="0" h="49060" w="86022">
                  <a:moveTo>
                    <a:pt x="0" y="1"/>
                  </a:moveTo>
                  <a:lnTo>
                    <a:pt x="0" y="49059"/>
                  </a:lnTo>
                  <a:lnTo>
                    <a:pt x="86021" y="49059"/>
                  </a:lnTo>
                  <a:lnTo>
                    <a:pt x="86021" y="1"/>
                  </a:lnTo>
                  <a:close/>
                </a:path>
              </a:pathLst>
            </a:custGeom>
            <a:solidFill>
              <a:srgbClr val="F8F8F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9" name="Google Shape;499;p36"/>
            <p:cNvGrpSpPr/>
            <p:nvPr/>
          </p:nvGrpSpPr>
          <p:grpSpPr>
            <a:xfrm>
              <a:off x="4710585" y="2281922"/>
              <a:ext cx="3380235" cy="1395378"/>
              <a:chOff x="4710585" y="2281922"/>
              <a:chExt cx="3380235" cy="1395378"/>
            </a:xfrm>
          </p:grpSpPr>
          <p:sp>
            <p:nvSpPr>
              <p:cNvPr id="500" name="Google Shape;500;p36"/>
              <p:cNvSpPr/>
              <p:nvPr/>
            </p:nvSpPr>
            <p:spPr>
              <a:xfrm>
                <a:off x="4710585" y="3230006"/>
                <a:ext cx="3380234" cy="447295"/>
              </a:xfrm>
              <a:custGeom>
                <a:rect b="b" l="l" r="r" t="t"/>
                <a:pathLst>
                  <a:path extrusionOk="0" h="11383" w="86022">
                    <a:moveTo>
                      <a:pt x="84485" y="464"/>
                    </a:moveTo>
                    <a:lnTo>
                      <a:pt x="84485" y="582"/>
                    </a:lnTo>
                    <a:cubicBezTo>
                      <a:pt x="85006" y="769"/>
                      <a:pt x="85512" y="1009"/>
                      <a:pt x="85989" y="1304"/>
                    </a:cubicBezTo>
                    <a:cubicBezTo>
                      <a:pt x="86000" y="1311"/>
                      <a:pt x="86011" y="1314"/>
                      <a:pt x="86021" y="1314"/>
                    </a:cubicBezTo>
                    <a:lnTo>
                      <a:pt x="86021" y="1188"/>
                    </a:lnTo>
                    <a:cubicBezTo>
                      <a:pt x="85534" y="890"/>
                      <a:pt x="85017" y="650"/>
                      <a:pt x="84485" y="464"/>
                    </a:cubicBezTo>
                    <a:close/>
                    <a:moveTo>
                      <a:pt x="0" y="3988"/>
                    </a:moveTo>
                    <a:lnTo>
                      <a:pt x="0" y="4139"/>
                    </a:lnTo>
                    <a:cubicBezTo>
                      <a:pt x="467" y="4760"/>
                      <a:pt x="980" y="5348"/>
                      <a:pt x="1536" y="5898"/>
                    </a:cubicBezTo>
                    <a:lnTo>
                      <a:pt x="1536" y="5740"/>
                    </a:lnTo>
                    <a:cubicBezTo>
                      <a:pt x="994" y="5194"/>
                      <a:pt x="499" y="4620"/>
                      <a:pt x="47" y="4009"/>
                    </a:cubicBezTo>
                    <a:cubicBezTo>
                      <a:pt x="36" y="3996"/>
                      <a:pt x="18" y="3988"/>
                      <a:pt x="0" y="3988"/>
                    </a:cubicBezTo>
                    <a:close/>
                    <a:moveTo>
                      <a:pt x="81772" y="0"/>
                    </a:moveTo>
                    <a:cubicBezTo>
                      <a:pt x="80738" y="0"/>
                      <a:pt x="79708" y="201"/>
                      <a:pt x="78764" y="603"/>
                    </a:cubicBezTo>
                    <a:cubicBezTo>
                      <a:pt x="77540" y="1131"/>
                      <a:pt x="76470" y="1971"/>
                      <a:pt x="75437" y="2785"/>
                    </a:cubicBezTo>
                    <a:cubicBezTo>
                      <a:pt x="74690" y="3375"/>
                      <a:pt x="73918" y="3984"/>
                      <a:pt x="73093" y="4469"/>
                    </a:cubicBezTo>
                    <a:cubicBezTo>
                      <a:pt x="71201" y="5578"/>
                      <a:pt x="68918" y="6128"/>
                      <a:pt x="66183" y="6128"/>
                    </a:cubicBezTo>
                    <a:cubicBezTo>
                      <a:pt x="64687" y="6128"/>
                      <a:pt x="63054" y="5966"/>
                      <a:pt x="61276" y="5636"/>
                    </a:cubicBezTo>
                    <a:cubicBezTo>
                      <a:pt x="59949" y="5388"/>
                      <a:pt x="58603" y="5076"/>
                      <a:pt x="57304" y="4774"/>
                    </a:cubicBezTo>
                    <a:cubicBezTo>
                      <a:pt x="54662" y="4160"/>
                      <a:pt x="51930" y="3525"/>
                      <a:pt x="49203" y="3418"/>
                    </a:cubicBezTo>
                    <a:cubicBezTo>
                      <a:pt x="48911" y="3406"/>
                      <a:pt x="48625" y="3399"/>
                      <a:pt x="48337" y="3399"/>
                    </a:cubicBezTo>
                    <a:cubicBezTo>
                      <a:pt x="46183" y="3399"/>
                      <a:pt x="44066" y="3711"/>
                      <a:pt x="41980" y="4207"/>
                    </a:cubicBezTo>
                    <a:lnTo>
                      <a:pt x="41980" y="4326"/>
                    </a:lnTo>
                    <a:cubicBezTo>
                      <a:pt x="44066" y="3827"/>
                      <a:pt x="46183" y="3514"/>
                      <a:pt x="48337" y="3514"/>
                    </a:cubicBezTo>
                    <a:cubicBezTo>
                      <a:pt x="48625" y="3514"/>
                      <a:pt x="48911" y="3518"/>
                      <a:pt x="49195" y="3532"/>
                    </a:cubicBezTo>
                    <a:cubicBezTo>
                      <a:pt x="51916" y="3636"/>
                      <a:pt x="54640" y="4271"/>
                      <a:pt x="57274" y="4885"/>
                    </a:cubicBezTo>
                    <a:cubicBezTo>
                      <a:pt x="58578" y="5187"/>
                      <a:pt x="59927" y="5499"/>
                      <a:pt x="61255" y="5747"/>
                    </a:cubicBezTo>
                    <a:cubicBezTo>
                      <a:pt x="63039" y="6077"/>
                      <a:pt x="64679" y="6242"/>
                      <a:pt x="66183" y="6242"/>
                    </a:cubicBezTo>
                    <a:cubicBezTo>
                      <a:pt x="68940" y="6242"/>
                      <a:pt x="71241" y="5686"/>
                      <a:pt x="73151" y="4566"/>
                    </a:cubicBezTo>
                    <a:cubicBezTo>
                      <a:pt x="73983" y="4077"/>
                      <a:pt x="74758" y="3468"/>
                      <a:pt x="75508" y="2876"/>
                    </a:cubicBezTo>
                    <a:cubicBezTo>
                      <a:pt x="76535" y="2064"/>
                      <a:pt x="77597" y="1228"/>
                      <a:pt x="78810" y="708"/>
                    </a:cubicBezTo>
                    <a:cubicBezTo>
                      <a:pt x="79740" y="309"/>
                      <a:pt x="80753" y="115"/>
                      <a:pt x="81772" y="115"/>
                    </a:cubicBezTo>
                    <a:cubicBezTo>
                      <a:pt x="82648" y="115"/>
                      <a:pt x="83531" y="259"/>
                      <a:pt x="84371" y="542"/>
                    </a:cubicBezTo>
                    <a:lnTo>
                      <a:pt x="84371" y="424"/>
                    </a:lnTo>
                    <a:cubicBezTo>
                      <a:pt x="83531" y="144"/>
                      <a:pt x="82648" y="0"/>
                      <a:pt x="81772" y="0"/>
                    </a:cubicBezTo>
                    <a:close/>
                    <a:moveTo>
                      <a:pt x="37756" y="5439"/>
                    </a:moveTo>
                    <a:cubicBezTo>
                      <a:pt x="36091" y="5994"/>
                      <a:pt x="34446" y="6619"/>
                      <a:pt x="32817" y="7233"/>
                    </a:cubicBezTo>
                    <a:cubicBezTo>
                      <a:pt x="31177" y="7854"/>
                      <a:pt x="29483" y="8497"/>
                      <a:pt x="27806" y="9057"/>
                    </a:cubicBezTo>
                    <a:cubicBezTo>
                      <a:pt x="23360" y="10546"/>
                      <a:pt x="19530" y="11267"/>
                      <a:pt x="15983" y="11267"/>
                    </a:cubicBezTo>
                    <a:cubicBezTo>
                      <a:pt x="15014" y="11267"/>
                      <a:pt x="14066" y="11214"/>
                      <a:pt x="13137" y="11106"/>
                    </a:cubicBezTo>
                    <a:cubicBezTo>
                      <a:pt x="8614" y="10589"/>
                      <a:pt x="4551" y="8708"/>
                      <a:pt x="1651" y="5851"/>
                    </a:cubicBezTo>
                    <a:lnTo>
                      <a:pt x="1651" y="6009"/>
                    </a:lnTo>
                    <a:cubicBezTo>
                      <a:pt x="4562" y="8841"/>
                      <a:pt x="8618" y="10704"/>
                      <a:pt x="13122" y="11220"/>
                    </a:cubicBezTo>
                    <a:cubicBezTo>
                      <a:pt x="14060" y="11328"/>
                      <a:pt x="15011" y="11382"/>
                      <a:pt x="15983" y="11382"/>
                    </a:cubicBezTo>
                    <a:cubicBezTo>
                      <a:pt x="19540" y="11382"/>
                      <a:pt x="23381" y="10657"/>
                      <a:pt x="27843" y="9164"/>
                    </a:cubicBezTo>
                    <a:cubicBezTo>
                      <a:pt x="29522" y="8604"/>
                      <a:pt x="31216" y="7962"/>
                      <a:pt x="32860" y="7341"/>
                    </a:cubicBezTo>
                    <a:cubicBezTo>
                      <a:pt x="34472" y="6731"/>
                      <a:pt x="36105" y="6113"/>
                      <a:pt x="37756" y="5557"/>
                    </a:cubicBezTo>
                    <a:lnTo>
                      <a:pt x="37756" y="5439"/>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1" name="Google Shape;501;p36"/>
              <p:cNvGrpSpPr/>
              <p:nvPr/>
            </p:nvGrpSpPr>
            <p:grpSpPr>
              <a:xfrm>
                <a:off x="4710585" y="2281922"/>
                <a:ext cx="3380235" cy="634850"/>
                <a:chOff x="4672653" y="2281922"/>
                <a:chExt cx="3380235" cy="634850"/>
              </a:xfrm>
            </p:grpSpPr>
            <p:sp>
              <p:nvSpPr>
                <p:cNvPr id="502" name="Google Shape;502;p36"/>
                <p:cNvSpPr/>
                <p:nvPr/>
              </p:nvSpPr>
              <p:spPr>
                <a:xfrm>
                  <a:off x="4672653" y="2293200"/>
                  <a:ext cx="60514" cy="29235"/>
                </a:xfrm>
                <a:custGeom>
                  <a:rect b="b" l="l" r="r" t="t"/>
                  <a:pathLst>
                    <a:path extrusionOk="0" h="744" w="1540">
                      <a:moveTo>
                        <a:pt x="1539" y="0"/>
                      </a:moveTo>
                      <a:lnTo>
                        <a:pt x="1539" y="0"/>
                      </a:lnTo>
                      <a:cubicBezTo>
                        <a:pt x="1005" y="151"/>
                        <a:pt x="489" y="356"/>
                        <a:pt x="0" y="621"/>
                      </a:cubicBezTo>
                      <a:lnTo>
                        <a:pt x="0" y="743"/>
                      </a:lnTo>
                      <a:cubicBezTo>
                        <a:pt x="7" y="743"/>
                        <a:pt x="18" y="739"/>
                        <a:pt x="25" y="736"/>
                      </a:cubicBezTo>
                      <a:cubicBezTo>
                        <a:pt x="506" y="474"/>
                        <a:pt x="1012" y="270"/>
                        <a:pt x="1536" y="119"/>
                      </a:cubicBezTo>
                      <a:cubicBezTo>
                        <a:pt x="1536" y="79"/>
                        <a:pt x="1539" y="40"/>
                        <a:pt x="1539" y="0"/>
                      </a:cubicBez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6"/>
                <p:cNvSpPr/>
                <p:nvPr/>
              </p:nvSpPr>
              <p:spPr>
                <a:xfrm>
                  <a:off x="4737530" y="2281922"/>
                  <a:ext cx="3315358" cy="634850"/>
                </a:xfrm>
                <a:custGeom>
                  <a:rect b="b" l="l" r="r" t="t"/>
                  <a:pathLst>
                    <a:path extrusionOk="0" h="16156" w="84371">
                      <a:moveTo>
                        <a:pt x="84370" y="9834"/>
                      </a:moveTo>
                      <a:cubicBezTo>
                        <a:pt x="84352" y="9834"/>
                        <a:pt x="84335" y="9842"/>
                        <a:pt x="84324" y="9856"/>
                      </a:cubicBezTo>
                      <a:cubicBezTo>
                        <a:pt x="83871" y="10434"/>
                        <a:pt x="83373" y="10976"/>
                        <a:pt x="82834" y="11482"/>
                      </a:cubicBezTo>
                      <a:lnTo>
                        <a:pt x="82834" y="11636"/>
                      </a:lnTo>
                      <a:cubicBezTo>
                        <a:pt x="83391" y="11123"/>
                        <a:pt x="83904" y="10574"/>
                        <a:pt x="84370" y="9985"/>
                      </a:cubicBezTo>
                      <a:lnTo>
                        <a:pt x="84370" y="9834"/>
                      </a:lnTo>
                      <a:close/>
                      <a:moveTo>
                        <a:pt x="2021" y="0"/>
                      </a:moveTo>
                      <a:cubicBezTo>
                        <a:pt x="1339" y="0"/>
                        <a:pt x="660" y="86"/>
                        <a:pt x="4" y="255"/>
                      </a:cubicBezTo>
                      <a:cubicBezTo>
                        <a:pt x="4" y="298"/>
                        <a:pt x="0" y="334"/>
                        <a:pt x="0" y="377"/>
                      </a:cubicBezTo>
                      <a:cubicBezTo>
                        <a:pt x="657" y="201"/>
                        <a:pt x="1339" y="111"/>
                        <a:pt x="2025" y="111"/>
                      </a:cubicBezTo>
                      <a:cubicBezTo>
                        <a:pt x="3234" y="111"/>
                        <a:pt x="4454" y="388"/>
                        <a:pt x="5557" y="940"/>
                      </a:cubicBezTo>
                      <a:cubicBezTo>
                        <a:pt x="6770" y="1547"/>
                        <a:pt x="7832" y="2459"/>
                        <a:pt x="8862" y="3342"/>
                      </a:cubicBezTo>
                      <a:cubicBezTo>
                        <a:pt x="9609" y="3988"/>
                        <a:pt x="10388" y="4652"/>
                        <a:pt x="11216" y="5201"/>
                      </a:cubicBezTo>
                      <a:cubicBezTo>
                        <a:pt x="13482" y="6690"/>
                        <a:pt x="16307" y="7427"/>
                        <a:pt x="19784" y="7427"/>
                      </a:cubicBezTo>
                      <a:cubicBezTo>
                        <a:pt x="20833" y="7427"/>
                        <a:pt x="21938" y="7362"/>
                        <a:pt x="23108" y="7229"/>
                      </a:cubicBezTo>
                      <a:cubicBezTo>
                        <a:pt x="24439" y="7078"/>
                        <a:pt x="25786" y="6859"/>
                        <a:pt x="27088" y="6651"/>
                      </a:cubicBezTo>
                      <a:cubicBezTo>
                        <a:pt x="29497" y="6259"/>
                        <a:pt x="31977" y="5861"/>
                        <a:pt x="34461" y="5861"/>
                      </a:cubicBezTo>
                      <a:lnTo>
                        <a:pt x="34777" y="5861"/>
                      </a:lnTo>
                      <a:cubicBezTo>
                        <a:pt x="34953" y="5840"/>
                        <a:pt x="35129" y="5825"/>
                        <a:pt x="35305" y="5825"/>
                      </a:cubicBezTo>
                      <a:cubicBezTo>
                        <a:pt x="35595" y="5825"/>
                        <a:pt x="35883" y="5858"/>
                        <a:pt x="36173" y="5926"/>
                      </a:cubicBezTo>
                      <a:cubicBezTo>
                        <a:pt x="41485" y="6342"/>
                        <a:pt x="46575" y="8628"/>
                        <a:pt x="51506" y="10847"/>
                      </a:cubicBezTo>
                      <a:cubicBezTo>
                        <a:pt x="53147" y="11587"/>
                        <a:pt x="54845" y="12347"/>
                        <a:pt x="56521" y="13029"/>
                      </a:cubicBezTo>
                      <a:cubicBezTo>
                        <a:pt x="61751" y="15150"/>
                        <a:pt x="66126" y="16156"/>
                        <a:pt x="70189" y="16156"/>
                      </a:cubicBezTo>
                      <a:cubicBezTo>
                        <a:pt x="70544" y="16156"/>
                        <a:pt x="70892" y="16149"/>
                        <a:pt x="71245" y="16134"/>
                      </a:cubicBezTo>
                      <a:cubicBezTo>
                        <a:pt x="75749" y="15937"/>
                        <a:pt x="79805" y="14365"/>
                        <a:pt x="82720" y="11741"/>
                      </a:cubicBezTo>
                      <a:lnTo>
                        <a:pt x="82720" y="11587"/>
                      </a:lnTo>
                      <a:cubicBezTo>
                        <a:pt x="79819" y="14235"/>
                        <a:pt x="75759" y="15826"/>
                        <a:pt x="71237" y="16019"/>
                      </a:cubicBezTo>
                      <a:cubicBezTo>
                        <a:pt x="70889" y="16033"/>
                        <a:pt x="70541" y="16041"/>
                        <a:pt x="70189" y="16041"/>
                      </a:cubicBezTo>
                      <a:cubicBezTo>
                        <a:pt x="66141" y="16041"/>
                        <a:pt x="61776" y="15039"/>
                        <a:pt x="56564" y="12925"/>
                      </a:cubicBezTo>
                      <a:cubicBezTo>
                        <a:pt x="54891" y="12243"/>
                        <a:pt x="53194" y="11482"/>
                        <a:pt x="51553" y="10743"/>
                      </a:cubicBezTo>
                      <a:cubicBezTo>
                        <a:pt x="46303" y="8381"/>
                        <a:pt x="40871" y="5941"/>
                        <a:pt x="35172" y="5757"/>
                      </a:cubicBezTo>
                      <a:cubicBezTo>
                        <a:pt x="34935" y="5750"/>
                        <a:pt x="34698" y="5747"/>
                        <a:pt x="34461" y="5747"/>
                      </a:cubicBezTo>
                      <a:cubicBezTo>
                        <a:pt x="31970" y="5747"/>
                        <a:pt x="29483" y="6148"/>
                        <a:pt x="27071" y="6536"/>
                      </a:cubicBezTo>
                      <a:cubicBezTo>
                        <a:pt x="25771" y="6748"/>
                        <a:pt x="24426" y="6963"/>
                        <a:pt x="23097" y="7114"/>
                      </a:cubicBezTo>
                      <a:cubicBezTo>
                        <a:pt x="21931" y="7247"/>
                        <a:pt x="20829" y="7315"/>
                        <a:pt x="19784" y="7315"/>
                      </a:cubicBezTo>
                      <a:cubicBezTo>
                        <a:pt x="16328" y="7315"/>
                        <a:pt x="13525" y="6582"/>
                        <a:pt x="11281" y="5104"/>
                      </a:cubicBezTo>
                      <a:cubicBezTo>
                        <a:pt x="10456" y="4562"/>
                        <a:pt x="9680" y="3898"/>
                        <a:pt x="8934" y="3256"/>
                      </a:cubicBezTo>
                      <a:cubicBezTo>
                        <a:pt x="7900" y="2369"/>
                        <a:pt x="6831" y="1450"/>
                        <a:pt x="5607" y="837"/>
                      </a:cubicBezTo>
                      <a:cubicBezTo>
                        <a:pt x="4487" y="277"/>
                        <a:pt x="3252" y="0"/>
                        <a:pt x="2021" y="0"/>
                      </a:cubicBez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504" name="Google Shape;504;p36"/>
          <p:cNvPicPr preferRelativeResize="0"/>
          <p:nvPr/>
        </p:nvPicPr>
        <p:blipFill>
          <a:blip r:embed="rId3">
            <a:alphaModFix/>
          </a:blip>
          <a:stretch>
            <a:fillRect/>
          </a:stretch>
        </p:blipFill>
        <p:spPr>
          <a:xfrm>
            <a:off x="1497975" y="1293725"/>
            <a:ext cx="5811256" cy="2936238"/>
          </a:xfrm>
          <a:prstGeom prst="rect">
            <a:avLst/>
          </a:prstGeom>
          <a:noFill/>
          <a:ln cap="flat" cmpd="sng" w="9525">
            <a:solidFill>
              <a:srgbClr val="434343"/>
            </a:solidFill>
            <a:prstDash val="solid"/>
            <a:round/>
            <a:headEnd len="sm" w="sm" type="none"/>
            <a:tailEnd len="sm" w="sm" type="none"/>
          </a:ln>
        </p:spPr>
      </p:pic>
      <p:sp>
        <p:nvSpPr>
          <p:cNvPr id="505" name="Google Shape;505;p36"/>
          <p:cNvSpPr/>
          <p:nvPr/>
        </p:nvSpPr>
        <p:spPr>
          <a:xfrm>
            <a:off x="4361625" y="1908800"/>
            <a:ext cx="2778900" cy="1752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aheim"/>
              <a:ea typeface="Anaheim"/>
              <a:cs typeface="Anaheim"/>
              <a:sym typeface="Anaheim"/>
            </a:endParaRPr>
          </a:p>
        </p:txBody>
      </p:sp>
      <p:sp>
        <p:nvSpPr>
          <p:cNvPr id="506" name="Google Shape;506;p36"/>
          <p:cNvSpPr/>
          <p:nvPr/>
        </p:nvSpPr>
        <p:spPr>
          <a:xfrm flipH="1" rot="10800000">
            <a:off x="4361625" y="2326875"/>
            <a:ext cx="2487000" cy="18369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aheim"/>
              <a:ea typeface="Anaheim"/>
              <a:cs typeface="Anaheim"/>
              <a:sym typeface="Anaheim"/>
            </a:endParaRPr>
          </a:p>
        </p:txBody>
      </p:sp>
      <p:sp>
        <p:nvSpPr>
          <p:cNvPr id="507" name="Google Shape;507;p36"/>
          <p:cNvSpPr/>
          <p:nvPr/>
        </p:nvSpPr>
        <p:spPr>
          <a:xfrm flipH="1" rot="10800000">
            <a:off x="1716100" y="3824775"/>
            <a:ext cx="2487000" cy="3390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aheim"/>
              <a:ea typeface="Anaheim"/>
              <a:cs typeface="Anaheim"/>
              <a:sym typeface="Anaheim"/>
            </a:endParaRPr>
          </a:p>
        </p:txBody>
      </p:sp>
      <p:sp>
        <p:nvSpPr>
          <p:cNvPr id="508" name="Google Shape;508;p36"/>
          <p:cNvSpPr/>
          <p:nvPr/>
        </p:nvSpPr>
        <p:spPr>
          <a:xfrm>
            <a:off x="7451475" y="1818125"/>
            <a:ext cx="1648500" cy="33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Question Asking </a:t>
            </a:r>
            <a:endParaRPr>
              <a:latin typeface="Anaheim"/>
              <a:ea typeface="Anaheim"/>
              <a:cs typeface="Anaheim"/>
              <a:sym typeface="Anaheim"/>
            </a:endParaRPr>
          </a:p>
        </p:txBody>
      </p:sp>
      <p:sp>
        <p:nvSpPr>
          <p:cNvPr id="509" name="Google Shape;509;p36"/>
          <p:cNvSpPr/>
          <p:nvPr/>
        </p:nvSpPr>
        <p:spPr>
          <a:xfrm>
            <a:off x="7473175" y="3083575"/>
            <a:ext cx="1648500" cy="537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Model Generated </a:t>
            </a:r>
            <a:r>
              <a:rPr lang="en">
                <a:latin typeface="Anaheim"/>
                <a:ea typeface="Anaheim"/>
                <a:cs typeface="Anaheim"/>
                <a:sym typeface="Anaheim"/>
              </a:rPr>
              <a:t>Question</a:t>
            </a:r>
            <a:endParaRPr>
              <a:latin typeface="Anaheim"/>
              <a:ea typeface="Anaheim"/>
              <a:cs typeface="Anaheim"/>
              <a:sym typeface="Anaheim"/>
            </a:endParaRPr>
          </a:p>
        </p:txBody>
      </p:sp>
      <p:sp>
        <p:nvSpPr>
          <p:cNvPr id="510" name="Google Shape;510;p36"/>
          <p:cNvSpPr/>
          <p:nvPr/>
        </p:nvSpPr>
        <p:spPr>
          <a:xfrm>
            <a:off x="0" y="3763525"/>
            <a:ext cx="1648500" cy="537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Answer</a:t>
            </a:r>
            <a:endParaRPr>
              <a:latin typeface="Anaheim"/>
              <a:ea typeface="Anaheim"/>
              <a:cs typeface="Anaheim"/>
              <a:sym typeface="Anaheim"/>
            </a:endParaRPr>
          </a:p>
        </p:txBody>
      </p:sp>
      <p:cxnSp>
        <p:nvCxnSpPr>
          <p:cNvPr id="511" name="Google Shape;511;p36"/>
          <p:cNvCxnSpPr>
            <a:stCxn id="508" idx="1"/>
            <a:endCxn id="505" idx="3"/>
          </p:cNvCxnSpPr>
          <p:nvPr/>
        </p:nvCxnSpPr>
        <p:spPr>
          <a:xfrm flipH="1">
            <a:off x="7140675" y="1987625"/>
            <a:ext cx="310800" cy="8700"/>
          </a:xfrm>
          <a:prstGeom prst="straightConnector1">
            <a:avLst/>
          </a:prstGeom>
          <a:noFill/>
          <a:ln cap="flat" cmpd="sng" w="28575">
            <a:solidFill>
              <a:schemeClr val="accent3"/>
            </a:solidFill>
            <a:prstDash val="solid"/>
            <a:round/>
            <a:headEnd len="med" w="med" type="none"/>
            <a:tailEnd len="med" w="med" type="triangle"/>
          </a:ln>
        </p:spPr>
      </p:cxnSp>
      <p:cxnSp>
        <p:nvCxnSpPr>
          <p:cNvPr id="512" name="Google Shape;512;p36"/>
          <p:cNvCxnSpPr/>
          <p:nvPr/>
        </p:nvCxnSpPr>
        <p:spPr>
          <a:xfrm flipH="1">
            <a:off x="7140675" y="3348025"/>
            <a:ext cx="310800" cy="8700"/>
          </a:xfrm>
          <a:prstGeom prst="straightConnector1">
            <a:avLst/>
          </a:prstGeom>
          <a:noFill/>
          <a:ln cap="flat" cmpd="sng" w="28575">
            <a:solidFill>
              <a:schemeClr val="accent3"/>
            </a:solidFill>
            <a:prstDash val="solid"/>
            <a:round/>
            <a:headEnd len="med" w="med" type="none"/>
            <a:tailEnd len="med" w="med" type="triangle"/>
          </a:ln>
        </p:spPr>
      </p:cxnSp>
      <p:cxnSp>
        <p:nvCxnSpPr>
          <p:cNvPr id="513" name="Google Shape;513;p36"/>
          <p:cNvCxnSpPr/>
          <p:nvPr/>
        </p:nvCxnSpPr>
        <p:spPr>
          <a:xfrm>
            <a:off x="1510450" y="3992025"/>
            <a:ext cx="380400" cy="4500"/>
          </a:xfrm>
          <a:prstGeom prst="straightConnector1">
            <a:avLst/>
          </a:prstGeom>
          <a:noFill/>
          <a:ln cap="flat" cmpd="sng" w="28575">
            <a:solidFill>
              <a:schemeClr val="accent3"/>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7"/>
          <p:cNvSpPr txBox="1"/>
          <p:nvPr>
            <p:ph type="ctrTitle"/>
          </p:nvPr>
        </p:nvSpPr>
        <p:spPr>
          <a:xfrm>
            <a:off x="5180650" y="4573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Survey Result (8 participants)</a:t>
            </a:r>
            <a:endParaRPr/>
          </a:p>
        </p:txBody>
      </p:sp>
      <p:pic>
        <p:nvPicPr>
          <p:cNvPr id="519" name="Google Shape;519;p37"/>
          <p:cNvPicPr preferRelativeResize="0"/>
          <p:nvPr/>
        </p:nvPicPr>
        <p:blipFill>
          <a:blip r:embed="rId3">
            <a:alphaModFix/>
          </a:blip>
          <a:stretch>
            <a:fillRect/>
          </a:stretch>
        </p:blipFill>
        <p:spPr>
          <a:xfrm>
            <a:off x="359650" y="1015525"/>
            <a:ext cx="8557952" cy="3900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8"/>
          <p:cNvSpPr txBox="1"/>
          <p:nvPr>
            <p:ph idx="1" type="subTitle"/>
          </p:nvPr>
        </p:nvSpPr>
        <p:spPr>
          <a:xfrm>
            <a:off x="2129000" y="1224650"/>
            <a:ext cx="5021100" cy="2307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400">
                <a:solidFill>
                  <a:srgbClr val="000000"/>
                </a:solidFill>
                <a:latin typeface="Arial"/>
                <a:ea typeface="Arial"/>
                <a:cs typeface="Arial"/>
                <a:sym typeface="Arial"/>
              </a:rPr>
              <a:t>“It's very interesting that I can talk with an image. But sometimes the system generated answer that not appear in the image.”</a:t>
            </a:r>
            <a:endParaRPr i="1" sz="1400">
              <a:solidFill>
                <a:srgbClr val="000000"/>
              </a:solidFill>
              <a:latin typeface="Arial"/>
              <a:ea typeface="Arial"/>
              <a:cs typeface="Arial"/>
              <a:sym typeface="Arial"/>
            </a:endParaRPr>
          </a:p>
          <a:p>
            <a:pPr indent="0" lvl="0" marL="0" rtl="0" algn="ctr">
              <a:spcBef>
                <a:spcPts val="0"/>
              </a:spcBef>
              <a:spcAft>
                <a:spcPts val="0"/>
              </a:spcAft>
              <a:buNone/>
            </a:pPr>
            <a:r>
              <a:t/>
            </a:r>
            <a:endParaRPr i="1" sz="1400">
              <a:solidFill>
                <a:srgbClr val="000000"/>
              </a:solidFill>
              <a:latin typeface="Arial"/>
              <a:ea typeface="Arial"/>
              <a:cs typeface="Arial"/>
              <a:sym typeface="Arial"/>
            </a:endParaRPr>
          </a:p>
          <a:p>
            <a:pPr indent="0" lvl="0" marL="0" rtl="0" algn="ctr">
              <a:spcBef>
                <a:spcPts val="0"/>
              </a:spcBef>
              <a:spcAft>
                <a:spcPts val="0"/>
              </a:spcAft>
              <a:buNone/>
            </a:pPr>
            <a:r>
              <a:t/>
            </a:r>
            <a:endParaRPr i="1" sz="1400">
              <a:solidFill>
                <a:srgbClr val="000000"/>
              </a:solidFill>
              <a:latin typeface="Arial"/>
              <a:ea typeface="Arial"/>
              <a:cs typeface="Arial"/>
              <a:sym typeface="Arial"/>
            </a:endParaRPr>
          </a:p>
          <a:p>
            <a:pPr indent="0" lvl="0" marL="0" rtl="0" algn="ctr">
              <a:spcBef>
                <a:spcPts val="0"/>
              </a:spcBef>
              <a:spcAft>
                <a:spcPts val="0"/>
              </a:spcAft>
              <a:buNone/>
            </a:pPr>
            <a:r>
              <a:rPr i="1" lang="en" sz="1400">
                <a:solidFill>
                  <a:srgbClr val="000000"/>
                </a:solidFill>
                <a:latin typeface="Arial"/>
                <a:ea typeface="Arial"/>
                <a:cs typeface="Arial"/>
                <a:sym typeface="Arial"/>
              </a:rPr>
              <a:t>“I find it very good as even I could not see some stuff initially but using this app I can visualize those”</a:t>
            </a:r>
            <a:endParaRPr i="1" sz="1400">
              <a:solidFill>
                <a:srgbClr val="000000"/>
              </a:solidFill>
              <a:latin typeface="Arial"/>
              <a:ea typeface="Arial"/>
              <a:cs typeface="Arial"/>
              <a:sym typeface="Arial"/>
            </a:endParaRPr>
          </a:p>
          <a:p>
            <a:pPr indent="0" lvl="0" marL="0" rtl="0" algn="ctr">
              <a:spcBef>
                <a:spcPts val="0"/>
              </a:spcBef>
              <a:spcAft>
                <a:spcPts val="0"/>
              </a:spcAft>
              <a:buNone/>
            </a:pPr>
            <a:r>
              <a:t/>
            </a:r>
            <a:endParaRPr i="1" sz="1400">
              <a:solidFill>
                <a:srgbClr val="000000"/>
              </a:solidFill>
              <a:latin typeface="Arial"/>
              <a:ea typeface="Arial"/>
              <a:cs typeface="Arial"/>
              <a:sym typeface="Arial"/>
            </a:endParaRPr>
          </a:p>
          <a:p>
            <a:pPr indent="0" lvl="0" marL="0" rtl="0" algn="ctr">
              <a:spcBef>
                <a:spcPts val="0"/>
              </a:spcBef>
              <a:spcAft>
                <a:spcPts val="0"/>
              </a:spcAft>
              <a:buNone/>
            </a:pPr>
            <a:r>
              <a:t/>
            </a:r>
            <a:endParaRPr i="1" sz="1400">
              <a:solidFill>
                <a:srgbClr val="000000"/>
              </a:solidFill>
              <a:latin typeface="Arial"/>
              <a:ea typeface="Arial"/>
              <a:cs typeface="Arial"/>
              <a:sym typeface="Arial"/>
            </a:endParaRPr>
          </a:p>
        </p:txBody>
      </p:sp>
      <p:sp>
        <p:nvSpPr>
          <p:cNvPr id="525" name="Google Shape;525;p38"/>
          <p:cNvSpPr/>
          <p:nvPr/>
        </p:nvSpPr>
        <p:spPr>
          <a:xfrm>
            <a:off x="5426100" y="235500"/>
            <a:ext cx="3717900" cy="348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aheim"/>
              <a:ea typeface="Anaheim"/>
              <a:cs typeface="Anaheim"/>
              <a:sym typeface="Anaheim"/>
            </a:endParaRPr>
          </a:p>
        </p:txBody>
      </p:sp>
      <p:sp>
        <p:nvSpPr>
          <p:cNvPr id="526" name="Google Shape;526;p38"/>
          <p:cNvSpPr/>
          <p:nvPr/>
        </p:nvSpPr>
        <p:spPr>
          <a:xfrm>
            <a:off x="5423800" y="282600"/>
            <a:ext cx="3717900" cy="348600"/>
          </a:xfrm>
          <a:prstGeom prst="roundRect">
            <a:avLst>
              <a:gd fmla="val 16667" name="adj"/>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527" name="Google Shape;527;p38"/>
          <p:cNvSpPr txBox="1"/>
          <p:nvPr/>
        </p:nvSpPr>
        <p:spPr>
          <a:xfrm>
            <a:off x="6010150" y="188400"/>
            <a:ext cx="26943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Anaheim"/>
                <a:ea typeface="Anaheim"/>
                <a:cs typeface="Anaheim"/>
                <a:sym typeface="Anaheim"/>
              </a:rPr>
              <a:t>Overall Experience (8 people)</a:t>
            </a:r>
            <a:endParaRPr b="1" sz="1500">
              <a:solidFill>
                <a:srgbClr val="434343"/>
              </a:solidFill>
              <a:latin typeface="Anaheim"/>
              <a:ea typeface="Anaheim"/>
              <a:cs typeface="Anaheim"/>
              <a:sym typeface="Anahei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9"/>
          <p:cNvSpPr txBox="1"/>
          <p:nvPr>
            <p:ph idx="1" type="subTitle"/>
          </p:nvPr>
        </p:nvSpPr>
        <p:spPr>
          <a:xfrm>
            <a:off x="2129000" y="1224650"/>
            <a:ext cx="5021100" cy="2307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i="1" lang="en" sz="1400">
                <a:solidFill>
                  <a:srgbClr val="000000"/>
                </a:solidFill>
                <a:latin typeface="Arial"/>
                <a:ea typeface="Arial"/>
                <a:cs typeface="Arial"/>
                <a:sym typeface="Arial"/>
              </a:rPr>
              <a:t>“From the sample reasoning questions the user could get the details about the image. However, many of the details could be uncertain or inaccurate. Therefore, the user might be mislead to get the big idea by combining all the details.”</a:t>
            </a:r>
            <a:endParaRPr i="1" sz="1400">
              <a:solidFill>
                <a:srgbClr val="000000"/>
              </a:solidFill>
              <a:latin typeface="Arial"/>
              <a:ea typeface="Arial"/>
              <a:cs typeface="Arial"/>
              <a:sym typeface="Arial"/>
            </a:endParaRPr>
          </a:p>
          <a:p>
            <a:pPr indent="0" lvl="0" marL="0" marR="0" rtl="0" algn="l">
              <a:spcBef>
                <a:spcPts val="0"/>
              </a:spcBef>
              <a:spcAft>
                <a:spcPts val="0"/>
              </a:spcAft>
              <a:buNone/>
            </a:pPr>
            <a:r>
              <a:t/>
            </a:r>
            <a:endParaRPr i="1" sz="1400">
              <a:solidFill>
                <a:srgbClr val="000000"/>
              </a:solidFill>
              <a:latin typeface="Arial"/>
              <a:ea typeface="Arial"/>
              <a:cs typeface="Arial"/>
              <a:sym typeface="Arial"/>
            </a:endParaRPr>
          </a:p>
          <a:p>
            <a:pPr indent="0" lvl="0" marL="0" marR="0" rtl="0" algn="l">
              <a:spcBef>
                <a:spcPts val="0"/>
              </a:spcBef>
              <a:spcAft>
                <a:spcPts val="0"/>
              </a:spcAft>
              <a:buNone/>
            </a:pPr>
            <a:r>
              <a:rPr i="1" lang="en" sz="1400">
                <a:solidFill>
                  <a:srgbClr val="000000"/>
                </a:solidFill>
                <a:latin typeface="Arial"/>
                <a:ea typeface="Arial"/>
                <a:cs typeface="Arial"/>
                <a:sym typeface="Arial"/>
              </a:rPr>
              <a:t>“One shortcoming could be if the eyes reflect black spots, what if this question answers they couldn't read through as some of the texts are being blocked? I hope in future there are text to speech extensions are added in this app if they feel trouble to read through the texts.”</a:t>
            </a:r>
            <a:endParaRPr i="1" sz="1400">
              <a:solidFill>
                <a:srgbClr val="000000"/>
              </a:solidFill>
              <a:latin typeface="Arial"/>
              <a:ea typeface="Arial"/>
              <a:cs typeface="Arial"/>
              <a:sym typeface="Arial"/>
            </a:endParaRPr>
          </a:p>
          <a:p>
            <a:pPr indent="0" lvl="0" marL="0" rtl="0" algn="ctr">
              <a:spcBef>
                <a:spcPts val="0"/>
              </a:spcBef>
              <a:spcAft>
                <a:spcPts val="0"/>
              </a:spcAft>
              <a:buNone/>
            </a:pPr>
            <a:r>
              <a:t/>
            </a:r>
            <a:endParaRPr i="1"/>
          </a:p>
        </p:txBody>
      </p:sp>
      <p:sp>
        <p:nvSpPr>
          <p:cNvPr id="533" name="Google Shape;533;p39"/>
          <p:cNvSpPr/>
          <p:nvPr/>
        </p:nvSpPr>
        <p:spPr>
          <a:xfrm>
            <a:off x="5426100" y="235500"/>
            <a:ext cx="3717900" cy="348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aheim"/>
              <a:ea typeface="Anaheim"/>
              <a:cs typeface="Anaheim"/>
              <a:sym typeface="Anaheim"/>
            </a:endParaRPr>
          </a:p>
        </p:txBody>
      </p:sp>
      <p:sp>
        <p:nvSpPr>
          <p:cNvPr id="534" name="Google Shape;534;p39"/>
          <p:cNvSpPr/>
          <p:nvPr/>
        </p:nvSpPr>
        <p:spPr>
          <a:xfrm>
            <a:off x="5423800" y="282600"/>
            <a:ext cx="3717900" cy="348600"/>
          </a:xfrm>
          <a:prstGeom prst="roundRect">
            <a:avLst>
              <a:gd fmla="val 16667" name="adj"/>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535" name="Google Shape;535;p39"/>
          <p:cNvSpPr txBox="1"/>
          <p:nvPr/>
        </p:nvSpPr>
        <p:spPr>
          <a:xfrm>
            <a:off x="6010150" y="188400"/>
            <a:ext cx="23928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Anaheim"/>
                <a:ea typeface="Anaheim"/>
                <a:cs typeface="Anaheim"/>
                <a:sym typeface="Anaheim"/>
              </a:rPr>
              <a:t>Shortcomings</a:t>
            </a:r>
            <a:endParaRPr b="1" sz="1500">
              <a:solidFill>
                <a:srgbClr val="434343"/>
              </a:solidFill>
              <a:latin typeface="Anaheim"/>
              <a:ea typeface="Anaheim"/>
              <a:cs typeface="Anaheim"/>
              <a:sym typeface="Anahei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0"/>
          <p:cNvSpPr txBox="1"/>
          <p:nvPr>
            <p:ph type="ctrTitle"/>
          </p:nvPr>
        </p:nvSpPr>
        <p:spPr>
          <a:xfrm>
            <a:off x="2237395" y="1645788"/>
            <a:ext cx="4669200" cy="38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 so much</a:t>
            </a:r>
            <a:endParaRPr/>
          </a:p>
        </p:txBody>
      </p:sp>
      <p:sp>
        <p:nvSpPr>
          <p:cNvPr id="541" name="Google Shape;541;p40"/>
          <p:cNvSpPr txBox="1"/>
          <p:nvPr>
            <p:ph idx="1" type="subTitle"/>
          </p:nvPr>
        </p:nvSpPr>
        <p:spPr>
          <a:xfrm>
            <a:off x="2562675" y="2190023"/>
            <a:ext cx="4018200" cy="130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Demo of my system is available on my laptop.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545" name="Shape 545"/>
        <p:cNvGrpSpPr/>
        <p:nvPr/>
      </p:nvGrpSpPr>
      <p:grpSpPr>
        <a:xfrm>
          <a:off x="0" y="0"/>
          <a:ext cx="0" cy="0"/>
          <a:chOff x="0" y="0"/>
          <a:chExt cx="0" cy="0"/>
        </a:xfrm>
      </p:grpSpPr>
      <p:sp>
        <p:nvSpPr>
          <p:cNvPr id="546" name="Google Shape;546;p41"/>
          <p:cNvSpPr txBox="1"/>
          <p:nvPr/>
        </p:nvSpPr>
        <p:spPr>
          <a:xfrm>
            <a:off x="1068100" y="666402"/>
            <a:ext cx="70473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Aldrich"/>
                <a:ea typeface="Aldrich"/>
                <a:cs typeface="Aldrich"/>
                <a:sym typeface="Aldrich"/>
              </a:rPr>
              <a:t>Special </a:t>
            </a:r>
            <a:r>
              <a:rPr lang="en" sz="2400">
                <a:solidFill>
                  <a:srgbClr val="FFFFFF"/>
                </a:solidFill>
                <a:latin typeface="Aldrich"/>
                <a:ea typeface="Aldrich"/>
                <a:cs typeface="Aldrich"/>
                <a:sym typeface="Aldrich"/>
              </a:rPr>
              <a:t>Acknowledgement</a:t>
            </a:r>
            <a:endParaRPr sz="2400">
              <a:solidFill>
                <a:srgbClr val="FFFFFF"/>
              </a:solidFill>
              <a:latin typeface="Aldrich"/>
              <a:ea typeface="Aldrich"/>
              <a:cs typeface="Aldrich"/>
              <a:sym typeface="Aldrich"/>
            </a:endParaRPr>
          </a:p>
        </p:txBody>
      </p:sp>
      <p:sp>
        <p:nvSpPr>
          <p:cNvPr id="547" name="Google Shape;547;p41"/>
          <p:cNvSpPr txBox="1"/>
          <p:nvPr/>
        </p:nvSpPr>
        <p:spPr>
          <a:xfrm>
            <a:off x="1252436" y="1169999"/>
            <a:ext cx="6630900" cy="31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Didact Gothic"/>
                <a:ea typeface="Didact Gothic"/>
                <a:cs typeface="Didact Gothic"/>
                <a:sym typeface="Didact Gothic"/>
              </a:rPr>
              <a:t>Special thanks to all who participate in my study.</a:t>
            </a:r>
            <a:endParaRPr sz="1100">
              <a:solidFill>
                <a:srgbClr val="869FB2"/>
              </a:solidFill>
              <a:latin typeface="Didact Gothic"/>
              <a:ea typeface="Didact Gothic"/>
              <a:cs typeface="Didact Gothic"/>
              <a:sym typeface="Didact Gothic"/>
            </a:endParaRPr>
          </a:p>
        </p:txBody>
      </p:sp>
      <p:pic>
        <p:nvPicPr>
          <p:cNvPr id="548" name="Google Shape;548;p41"/>
          <p:cNvPicPr preferRelativeResize="0"/>
          <p:nvPr/>
        </p:nvPicPr>
        <p:blipFill>
          <a:blip r:embed="rId3">
            <a:alphaModFix/>
          </a:blip>
          <a:stretch>
            <a:fillRect/>
          </a:stretch>
        </p:blipFill>
        <p:spPr>
          <a:xfrm>
            <a:off x="1536925" y="1652000"/>
            <a:ext cx="1186975" cy="1143000"/>
          </a:xfrm>
          <a:prstGeom prst="rect">
            <a:avLst/>
          </a:prstGeom>
          <a:noFill/>
          <a:ln>
            <a:noFill/>
          </a:ln>
        </p:spPr>
      </p:pic>
      <p:pic>
        <p:nvPicPr>
          <p:cNvPr id="549" name="Google Shape;549;p41"/>
          <p:cNvPicPr preferRelativeResize="0"/>
          <p:nvPr/>
        </p:nvPicPr>
        <p:blipFill>
          <a:blip r:embed="rId4">
            <a:alphaModFix/>
          </a:blip>
          <a:stretch>
            <a:fillRect/>
          </a:stretch>
        </p:blipFill>
        <p:spPr>
          <a:xfrm>
            <a:off x="3287300" y="1652000"/>
            <a:ext cx="1143000" cy="1143000"/>
          </a:xfrm>
          <a:prstGeom prst="rect">
            <a:avLst/>
          </a:prstGeom>
          <a:noFill/>
          <a:ln>
            <a:noFill/>
          </a:ln>
        </p:spPr>
      </p:pic>
      <p:pic>
        <p:nvPicPr>
          <p:cNvPr id="550" name="Google Shape;550;p41"/>
          <p:cNvPicPr preferRelativeResize="0"/>
          <p:nvPr/>
        </p:nvPicPr>
        <p:blipFill>
          <a:blip r:embed="rId5">
            <a:alphaModFix/>
          </a:blip>
          <a:stretch>
            <a:fillRect/>
          </a:stretch>
        </p:blipFill>
        <p:spPr>
          <a:xfrm>
            <a:off x="4934650" y="1679225"/>
            <a:ext cx="1143000" cy="1143000"/>
          </a:xfrm>
          <a:prstGeom prst="rect">
            <a:avLst/>
          </a:prstGeom>
          <a:noFill/>
          <a:ln>
            <a:noFill/>
          </a:ln>
        </p:spPr>
      </p:pic>
      <p:pic>
        <p:nvPicPr>
          <p:cNvPr id="551" name="Google Shape;551;p41"/>
          <p:cNvPicPr preferRelativeResize="0"/>
          <p:nvPr/>
        </p:nvPicPr>
        <p:blipFill rotWithShape="1">
          <a:blip r:embed="rId6">
            <a:alphaModFix/>
          </a:blip>
          <a:srcRect b="31230" l="6815" r="32866" t="19362"/>
          <a:stretch/>
        </p:blipFill>
        <p:spPr>
          <a:xfrm>
            <a:off x="6536225" y="1657763"/>
            <a:ext cx="1085850" cy="1185925"/>
          </a:xfrm>
          <a:prstGeom prst="rect">
            <a:avLst/>
          </a:prstGeom>
          <a:noFill/>
          <a:ln>
            <a:noFill/>
          </a:ln>
        </p:spPr>
      </p:pic>
      <p:pic>
        <p:nvPicPr>
          <p:cNvPr id="552" name="Google Shape;552;p41"/>
          <p:cNvPicPr preferRelativeResize="0"/>
          <p:nvPr/>
        </p:nvPicPr>
        <p:blipFill rotWithShape="1">
          <a:blip r:embed="rId7">
            <a:alphaModFix/>
          </a:blip>
          <a:srcRect b="25839" l="41723" r="12014" t="26679"/>
          <a:stretch/>
        </p:blipFill>
        <p:spPr>
          <a:xfrm>
            <a:off x="1497450" y="3392050"/>
            <a:ext cx="1186975" cy="1185925"/>
          </a:xfrm>
          <a:prstGeom prst="rect">
            <a:avLst/>
          </a:prstGeom>
          <a:noFill/>
          <a:ln>
            <a:noFill/>
          </a:ln>
        </p:spPr>
      </p:pic>
      <p:pic>
        <p:nvPicPr>
          <p:cNvPr id="553" name="Google Shape;553;p41"/>
          <p:cNvPicPr preferRelativeResize="0"/>
          <p:nvPr/>
        </p:nvPicPr>
        <p:blipFill rotWithShape="1">
          <a:blip r:embed="rId8">
            <a:alphaModFix/>
          </a:blip>
          <a:srcRect b="17382" l="0" r="20185" t="0"/>
          <a:stretch/>
        </p:blipFill>
        <p:spPr>
          <a:xfrm>
            <a:off x="3223275" y="3392049"/>
            <a:ext cx="1272301" cy="1185926"/>
          </a:xfrm>
          <a:prstGeom prst="rect">
            <a:avLst/>
          </a:prstGeom>
          <a:noFill/>
          <a:ln>
            <a:noFill/>
          </a:ln>
        </p:spPr>
      </p:pic>
      <p:pic>
        <p:nvPicPr>
          <p:cNvPr id="554" name="Google Shape;554;p41"/>
          <p:cNvPicPr preferRelativeResize="0"/>
          <p:nvPr/>
        </p:nvPicPr>
        <p:blipFill rotWithShape="1">
          <a:blip r:embed="rId9">
            <a:alphaModFix/>
          </a:blip>
          <a:srcRect b="29939" l="7336" r="49681" t="12802"/>
          <a:stretch/>
        </p:blipFill>
        <p:spPr>
          <a:xfrm>
            <a:off x="4991925" y="3392049"/>
            <a:ext cx="1186975" cy="1185926"/>
          </a:xfrm>
          <a:prstGeom prst="rect">
            <a:avLst/>
          </a:prstGeom>
          <a:noFill/>
          <a:ln>
            <a:noFill/>
          </a:ln>
        </p:spPr>
      </p:pic>
      <p:pic>
        <p:nvPicPr>
          <p:cNvPr id="555" name="Google Shape;555;p41"/>
          <p:cNvPicPr preferRelativeResize="0"/>
          <p:nvPr/>
        </p:nvPicPr>
        <p:blipFill>
          <a:blip r:embed="rId10">
            <a:alphaModFix/>
          </a:blip>
          <a:stretch>
            <a:fillRect/>
          </a:stretch>
        </p:blipFill>
        <p:spPr>
          <a:xfrm>
            <a:off x="6604525" y="3392050"/>
            <a:ext cx="1186975" cy="1185925"/>
          </a:xfrm>
          <a:prstGeom prst="rect">
            <a:avLst/>
          </a:prstGeom>
          <a:noFill/>
          <a:ln>
            <a:noFill/>
          </a:ln>
        </p:spPr>
      </p:pic>
      <p:sp>
        <p:nvSpPr>
          <p:cNvPr id="556" name="Google Shape;556;p41"/>
          <p:cNvSpPr txBox="1"/>
          <p:nvPr/>
        </p:nvSpPr>
        <p:spPr>
          <a:xfrm>
            <a:off x="1725625" y="4652775"/>
            <a:ext cx="913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Pavel</a:t>
            </a:r>
            <a:endParaRPr b="1" sz="1200">
              <a:solidFill>
                <a:schemeClr val="lt1"/>
              </a:solidFill>
              <a:latin typeface="Aldrich"/>
              <a:ea typeface="Aldrich"/>
              <a:cs typeface="Aldrich"/>
              <a:sym typeface="Aldrich"/>
            </a:endParaRPr>
          </a:p>
        </p:txBody>
      </p:sp>
      <p:sp>
        <p:nvSpPr>
          <p:cNvPr id="557" name="Google Shape;557;p41"/>
          <p:cNvSpPr txBox="1"/>
          <p:nvPr/>
        </p:nvSpPr>
        <p:spPr>
          <a:xfrm>
            <a:off x="3381850" y="4652775"/>
            <a:ext cx="16674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lt1"/>
                </a:solidFill>
                <a:latin typeface="Aldrich"/>
                <a:ea typeface="Aldrich"/>
                <a:cs typeface="Aldrich"/>
                <a:sym typeface="Aldrich"/>
              </a:rPr>
              <a:t>Sayantan </a:t>
            </a:r>
            <a:endParaRPr b="1" sz="1200">
              <a:solidFill>
                <a:schemeClr val="lt1"/>
              </a:solidFill>
              <a:latin typeface="Aldrich"/>
              <a:ea typeface="Aldrich"/>
              <a:cs typeface="Aldrich"/>
              <a:sym typeface="Aldrich"/>
            </a:endParaRPr>
          </a:p>
        </p:txBody>
      </p:sp>
      <p:sp>
        <p:nvSpPr>
          <p:cNvPr id="558" name="Google Shape;558;p41"/>
          <p:cNvSpPr txBox="1"/>
          <p:nvPr/>
        </p:nvSpPr>
        <p:spPr>
          <a:xfrm>
            <a:off x="5049250" y="4652775"/>
            <a:ext cx="913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Alharb</a:t>
            </a:r>
            <a:r>
              <a:rPr b="1" lang="en" sz="1200">
                <a:solidFill>
                  <a:schemeClr val="lt1"/>
                </a:solidFill>
                <a:latin typeface="Aldrich"/>
                <a:ea typeface="Aldrich"/>
                <a:cs typeface="Aldrich"/>
                <a:sym typeface="Aldrich"/>
              </a:rPr>
              <a:t>i</a:t>
            </a:r>
            <a:endParaRPr b="1" sz="1200">
              <a:solidFill>
                <a:schemeClr val="lt1"/>
              </a:solidFill>
              <a:latin typeface="Aldrich"/>
              <a:ea typeface="Aldrich"/>
              <a:cs typeface="Aldrich"/>
              <a:sym typeface="Aldrich"/>
            </a:endParaRPr>
          </a:p>
        </p:txBody>
      </p:sp>
      <p:sp>
        <p:nvSpPr>
          <p:cNvPr id="559" name="Google Shape;559;p41"/>
          <p:cNvSpPr txBox="1"/>
          <p:nvPr/>
        </p:nvSpPr>
        <p:spPr>
          <a:xfrm>
            <a:off x="6604476" y="4615950"/>
            <a:ext cx="1272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Abdulrahman</a:t>
            </a:r>
            <a:endParaRPr b="1" sz="1200">
              <a:solidFill>
                <a:schemeClr val="lt1"/>
              </a:solidFill>
              <a:latin typeface="Aldrich"/>
              <a:ea typeface="Aldrich"/>
              <a:cs typeface="Aldrich"/>
              <a:sym typeface="Aldrich"/>
            </a:endParaRPr>
          </a:p>
        </p:txBody>
      </p:sp>
      <p:sp>
        <p:nvSpPr>
          <p:cNvPr id="560" name="Google Shape;560;p41"/>
          <p:cNvSpPr txBox="1"/>
          <p:nvPr/>
        </p:nvSpPr>
        <p:spPr>
          <a:xfrm>
            <a:off x="1604800" y="2908875"/>
            <a:ext cx="67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Amir</a:t>
            </a:r>
            <a:endParaRPr b="1" sz="1200">
              <a:solidFill>
                <a:schemeClr val="lt1"/>
              </a:solidFill>
              <a:latin typeface="Aldrich"/>
              <a:ea typeface="Aldrich"/>
              <a:cs typeface="Aldrich"/>
              <a:sym typeface="Aldrich"/>
            </a:endParaRPr>
          </a:p>
        </p:txBody>
      </p:sp>
      <p:sp>
        <p:nvSpPr>
          <p:cNvPr id="561" name="Google Shape;561;p41"/>
          <p:cNvSpPr txBox="1"/>
          <p:nvPr/>
        </p:nvSpPr>
        <p:spPr>
          <a:xfrm>
            <a:off x="3567075" y="2908875"/>
            <a:ext cx="67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Parsa</a:t>
            </a:r>
            <a:endParaRPr b="1" sz="1200">
              <a:solidFill>
                <a:schemeClr val="lt1"/>
              </a:solidFill>
              <a:latin typeface="Aldrich"/>
              <a:ea typeface="Aldrich"/>
              <a:cs typeface="Aldrich"/>
              <a:sym typeface="Aldrich"/>
            </a:endParaRPr>
          </a:p>
        </p:txBody>
      </p:sp>
      <p:sp>
        <p:nvSpPr>
          <p:cNvPr id="562" name="Google Shape;562;p41"/>
          <p:cNvSpPr txBox="1"/>
          <p:nvPr/>
        </p:nvSpPr>
        <p:spPr>
          <a:xfrm>
            <a:off x="5168650" y="2922488"/>
            <a:ext cx="67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Tom</a:t>
            </a:r>
            <a:endParaRPr b="1" sz="1200">
              <a:solidFill>
                <a:schemeClr val="lt1"/>
              </a:solidFill>
              <a:latin typeface="Aldrich"/>
              <a:ea typeface="Aldrich"/>
              <a:cs typeface="Aldrich"/>
              <a:sym typeface="Aldrich"/>
            </a:endParaRPr>
          </a:p>
        </p:txBody>
      </p:sp>
      <p:sp>
        <p:nvSpPr>
          <p:cNvPr id="563" name="Google Shape;563;p41"/>
          <p:cNvSpPr txBox="1"/>
          <p:nvPr/>
        </p:nvSpPr>
        <p:spPr>
          <a:xfrm>
            <a:off x="6770225" y="2933213"/>
            <a:ext cx="67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Aldrich"/>
                <a:ea typeface="Aldrich"/>
                <a:cs typeface="Aldrich"/>
                <a:sym typeface="Aldrich"/>
              </a:rPr>
              <a:t>Nazia</a:t>
            </a:r>
            <a:endParaRPr b="1" sz="1200">
              <a:solidFill>
                <a:schemeClr val="lt1"/>
              </a:solidFill>
              <a:latin typeface="Aldrich"/>
              <a:ea typeface="Aldrich"/>
              <a:cs typeface="Aldrich"/>
              <a:sym typeface="Aldrich"/>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Individuals who are visually impaired or have limited vision frequently face challenges in understanding images, particularly when it comes to distinguishing various objects, especially those found online. The complexity of images further exacerbates this issue, requiring sophisticated reasoning for comprehension. Although about 8% of the population is affected by these challenges, there is a noticeable lack of tools that provide contextual explanations of visual information. Our project seeks to address this shortfall by creating a vision-language model that produces interpretations of visual tasks driven by context, tailored to specific queries." id="568" name="Google Shape;568;p42" title="Visual Reasoning for Visual Impaired People | Fall AI Project 2023 | Rahad Arman Nabid">
            <a:hlinkClick r:id="rId3"/>
          </p:cNvPr>
          <p:cNvPicPr preferRelativeResize="0"/>
          <p:nvPr/>
        </p:nvPicPr>
        <p:blipFill>
          <a:blip r:embed="rId4">
            <a:alphaModFix/>
          </a:blip>
          <a:stretch>
            <a:fillRect/>
          </a:stretch>
        </p:blipFill>
        <p:spPr>
          <a:xfrm>
            <a:off x="350075" y="152400"/>
            <a:ext cx="8443375" cy="474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145" name="Shape 145"/>
        <p:cNvGrpSpPr/>
        <p:nvPr/>
      </p:nvGrpSpPr>
      <p:grpSpPr>
        <a:xfrm>
          <a:off x="0" y="0"/>
          <a:ext cx="0" cy="0"/>
          <a:chOff x="0" y="0"/>
          <a:chExt cx="0" cy="0"/>
        </a:xfrm>
      </p:grpSpPr>
      <p:sp>
        <p:nvSpPr>
          <p:cNvPr id="146" name="Google Shape;146;p25"/>
          <p:cNvSpPr txBox="1"/>
          <p:nvPr>
            <p:ph type="ctrTitle"/>
          </p:nvPr>
        </p:nvSpPr>
        <p:spPr>
          <a:xfrm>
            <a:off x="3589150" y="414500"/>
            <a:ext cx="5595600" cy="52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MOTIVATION</a:t>
            </a:r>
            <a:endParaRPr sz="2000"/>
          </a:p>
        </p:txBody>
      </p:sp>
      <p:sp>
        <p:nvSpPr>
          <p:cNvPr id="147" name="Google Shape;147;p25"/>
          <p:cNvSpPr txBox="1"/>
          <p:nvPr>
            <p:ph idx="1" type="subTitle"/>
          </p:nvPr>
        </p:nvSpPr>
        <p:spPr>
          <a:xfrm flipH="1">
            <a:off x="471025" y="1030050"/>
            <a:ext cx="8478300" cy="3953400"/>
          </a:xfrm>
          <a:prstGeom prst="rect">
            <a:avLst/>
          </a:prstGeom>
        </p:spPr>
        <p:txBody>
          <a:bodyPr anchorCtr="0" anchor="ctr" bIns="0" lIns="91425" spcFirstLastPara="1" rIns="91425" wrap="square" tIns="234000">
            <a:noAutofit/>
          </a:bodyPr>
          <a:lstStyle/>
          <a:p>
            <a:pPr indent="-349250" lvl="0" marL="457200" rtl="0" algn="l">
              <a:spcBef>
                <a:spcPts val="0"/>
              </a:spcBef>
              <a:spcAft>
                <a:spcPts val="0"/>
              </a:spcAft>
              <a:buClr>
                <a:srgbClr val="000000"/>
              </a:buClr>
              <a:buSzPts val="1900"/>
              <a:buFont typeface="Anaheim"/>
              <a:buChar char="-"/>
            </a:pPr>
            <a:r>
              <a:rPr b="1" lang="en" sz="1900">
                <a:solidFill>
                  <a:srgbClr val="000000"/>
                </a:solidFill>
              </a:rPr>
              <a:t>POPULATION: </a:t>
            </a:r>
            <a:r>
              <a:rPr lang="en" sz="1900">
                <a:solidFill>
                  <a:srgbClr val="000000"/>
                </a:solidFill>
              </a:rPr>
              <a:t>Approximately 8% of the </a:t>
            </a:r>
            <a:r>
              <a:rPr lang="en" sz="1900">
                <a:solidFill>
                  <a:srgbClr val="000000"/>
                </a:solidFill>
              </a:rPr>
              <a:t>US</a:t>
            </a:r>
            <a:r>
              <a:rPr lang="en" sz="1900">
                <a:solidFill>
                  <a:srgbClr val="000000"/>
                </a:solidFill>
              </a:rPr>
              <a:t> population has visual impairments</a:t>
            </a:r>
            <a:endParaRPr sz="1900">
              <a:solidFill>
                <a:srgbClr val="000000"/>
              </a:solidFill>
            </a:endParaRPr>
          </a:p>
          <a:p>
            <a:pPr indent="-349250" lvl="0" marL="457200" rtl="0" algn="l">
              <a:spcBef>
                <a:spcPts val="0"/>
              </a:spcBef>
              <a:spcAft>
                <a:spcPts val="0"/>
              </a:spcAft>
              <a:buClr>
                <a:srgbClr val="000000"/>
              </a:buClr>
              <a:buSzPts val="1900"/>
              <a:buFont typeface="Anaheim"/>
              <a:buChar char="-"/>
            </a:pPr>
            <a:r>
              <a:rPr b="1" lang="en" sz="1900">
                <a:solidFill>
                  <a:srgbClr val="000000"/>
                </a:solidFill>
              </a:rPr>
              <a:t>Accessibility</a:t>
            </a:r>
            <a:r>
              <a:rPr b="1" lang="en" sz="1900">
                <a:solidFill>
                  <a:srgbClr val="000000"/>
                </a:solidFill>
              </a:rPr>
              <a:t> Challenges: </a:t>
            </a:r>
            <a:r>
              <a:rPr lang="en" sz="1900">
                <a:solidFill>
                  <a:srgbClr val="000000"/>
                </a:solidFill>
              </a:rPr>
              <a:t>visual impairment USERS often struggle to interpret images in WEB.</a:t>
            </a:r>
            <a:endParaRPr sz="1900">
              <a:solidFill>
                <a:srgbClr val="000000"/>
              </a:solidFill>
            </a:endParaRPr>
          </a:p>
          <a:p>
            <a:pPr indent="-349250" lvl="0" marL="457200" rtl="0" algn="l">
              <a:spcBef>
                <a:spcPts val="0"/>
              </a:spcBef>
              <a:spcAft>
                <a:spcPts val="0"/>
              </a:spcAft>
              <a:buClr>
                <a:srgbClr val="000000"/>
              </a:buClr>
              <a:buSzPts val="1900"/>
              <a:buFont typeface="Anaheim"/>
              <a:buChar char="-"/>
            </a:pPr>
            <a:r>
              <a:rPr b="1" lang="en" sz="1900">
                <a:solidFill>
                  <a:srgbClr val="000000"/>
                </a:solidFill>
              </a:rPr>
              <a:t>Web Exclusivity:</a:t>
            </a:r>
            <a:r>
              <a:rPr lang="en" sz="1900">
                <a:solidFill>
                  <a:srgbClr val="000000"/>
                </a:solidFill>
              </a:rPr>
              <a:t> Individuals with visual impairments do not experience a sense of belonging on the web, in contrast to people without visual impairments. That’s why they use Screen magnifiers, high-contrast software, screen readers, voice recognition software, adjustable screen brightness controls, color adjustment software, Braille displays, text-to-speech (TTS) software, AI-powered image recognition tools, optical character recognition (OCR) software.</a:t>
            </a:r>
            <a:endParaRPr sz="1900">
              <a:solidFill>
                <a:srgbClr val="000000"/>
              </a:solidFill>
            </a:endParaRPr>
          </a:p>
          <a:p>
            <a:pPr indent="-349250" lvl="0" marL="457200" rtl="0" algn="l">
              <a:spcBef>
                <a:spcPts val="0"/>
              </a:spcBef>
              <a:spcAft>
                <a:spcPts val="0"/>
              </a:spcAft>
              <a:buClr>
                <a:srgbClr val="000000"/>
              </a:buClr>
              <a:buSzPts val="1900"/>
              <a:buFont typeface="Anaheim"/>
              <a:buChar char="-"/>
            </a:pPr>
            <a:r>
              <a:rPr b="1" lang="en" sz="1900">
                <a:solidFill>
                  <a:srgbClr val="000000"/>
                </a:solidFill>
              </a:rPr>
              <a:t>Need for Contextual Understanding: </a:t>
            </a:r>
            <a:r>
              <a:rPr lang="en" sz="1900">
                <a:solidFill>
                  <a:srgbClr val="000000"/>
                </a:solidFill>
              </a:rPr>
              <a:t>AI-Power image recognition tools provided general overview to the visual impaired people, but they don’t have the feature of reasoning explanation to explain the contextual understanding. </a:t>
            </a:r>
            <a:endParaRPr sz="19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ph type="ctrTitle"/>
          </p:nvPr>
        </p:nvSpPr>
        <p:spPr>
          <a:xfrm>
            <a:off x="4446400" y="457300"/>
            <a:ext cx="45501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Sample IMAGEs How visual Impaired People SEE</a:t>
            </a:r>
            <a:endParaRPr/>
          </a:p>
        </p:txBody>
      </p:sp>
      <p:pic>
        <p:nvPicPr>
          <p:cNvPr id="153" name="Google Shape;153;p26"/>
          <p:cNvPicPr preferRelativeResize="0"/>
          <p:nvPr/>
        </p:nvPicPr>
        <p:blipFill>
          <a:blip r:embed="rId3">
            <a:alphaModFix/>
          </a:blip>
          <a:stretch>
            <a:fillRect/>
          </a:stretch>
        </p:blipFill>
        <p:spPr>
          <a:xfrm>
            <a:off x="846800" y="1168578"/>
            <a:ext cx="1752100" cy="1639524"/>
          </a:xfrm>
          <a:prstGeom prst="rect">
            <a:avLst/>
          </a:prstGeom>
          <a:noFill/>
          <a:ln>
            <a:noFill/>
          </a:ln>
        </p:spPr>
      </p:pic>
      <p:pic>
        <p:nvPicPr>
          <p:cNvPr id="154" name="Google Shape;154;p26"/>
          <p:cNvPicPr preferRelativeResize="0"/>
          <p:nvPr/>
        </p:nvPicPr>
        <p:blipFill>
          <a:blip r:embed="rId4">
            <a:alphaModFix/>
          </a:blip>
          <a:stretch>
            <a:fillRect/>
          </a:stretch>
        </p:blipFill>
        <p:spPr>
          <a:xfrm>
            <a:off x="3024025" y="1168576"/>
            <a:ext cx="1516698" cy="1639526"/>
          </a:xfrm>
          <a:prstGeom prst="rect">
            <a:avLst/>
          </a:prstGeom>
          <a:noFill/>
          <a:ln>
            <a:noFill/>
          </a:ln>
        </p:spPr>
      </p:pic>
      <p:pic>
        <p:nvPicPr>
          <p:cNvPr id="155" name="Google Shape;155;p26"/>
          <p:cNvPicPr preferRelativeResize="0"/>
          <p:nvPr/>
        </p:nvPicPr>
        <p:blipFill>
          <a:blip r:embed="rId5">
            <a:alphaModFix/>
          </a:blip>
          <a:stretch>
            <a:fillRect/>
          </a:stretch>
        </p:blipFill>
        <p:spPr>
          <a:xfrm>
            <a:off x="7053475" y="1168575"/>
            <a:ext cx="1516698" cy="1639525"/>
          </a:xfrm>
          <a:prstGeom prst="rect">
            <a:avLst/>
          </a:prstGeom>
          <a:noFill/>
          <a:ln>
            <a:noFill/>
          </a:ln>
        </p:spPr>
      </p:pic>
      <p:pic>
        <p:nvPicPr>
          <p:cNvPr id="156" name="Google Shape;156;p26"/>
          <p:cNvPicPr preferRelativeResize="0"/>
          <p:nvPr/>
        </p:nvPicPr>
        <p:blipFill>
          <a:blip r:embed="rId6">
            <a:alphaModFix/>
          </a:blip>
          <a:stretch>
            <a:fillRect/>
          </a:stretch>
        </p:blipFill>
        <p:spPr>
          <a:xfrm>
            <a:off x="4965850" y="1120875"/>
            <a:ext cx="1611426" cy="1639525"/>
          </a:xfrm>
          <a:prstGeom prst="rect">
            <a:avLst/>
          </a:prstGeom>
          <a:noFill/>
          <a:ln>
            <a:noFill/>
          </a:ln>
        </p:spPr>
      </p:pic>
      <p:pic>
        <p:nvPicPr>
          <p:cNvPr id="157" name="Google Shape;157;p26"/>
          <p:cNvPicPr preferRelativeResize="0"/>
          <p:nvPr/>
        </p:nvPicPr>
        <p:blipFill>
          <a:blip r:embed="rId7">
            <a:alphaModFix/>
          </a:blip>
          <a:stretch>
            <a:fillRect/>
          </a:stretch>
        </p:blipFill>
        <p:spPr>
          <a:xfrm>
            <a:off x="7078600" y="3174675"/>
            <a:ext cx="1516698" cy="1639525"/>
          </a:xfrm>
          <a:prstGeom prst="rect">
            <a:avLst/>
          </a:prstGeom>
          <a:noFill/>
          <a:ln>
            <a:noFill/>
          </a:ln>
        </p:spPr>
      </p:pic>
      <p:pic>
        <p:nvPicPr>
          <p:cNvPr id="158" name="Google Shape;158;p26"/>
          <p:cNvPicPr preferRelativeResize="0"/>
          <p:nvPr/>
        </p:nvPicPr>
        <p:blipFill>
          <a:blip r:embed="rId8">
            <a:alphaModFix/>
          </a:blip>
          <a:stretch>
            <a:fillRect/>
          </a:stretch>
        </p:blipFill>
        <p:spPr>
          <a:xfrm>
            <a:off x="4965850" y="3241650"/>
            <a:ext cx="1611423" cy="1639526"/>
          </a:xfrm>
          <a:prstGeom prst="rect">
            <a:avLst/>
          </a:prstGeom>
          <a:noFill/>
          <a:ln>
            <a:noFill/>
          </a:ln>
        </p:spPr>
      </p:pic>
      <p:pic>
        <p:nvPicPr>
          <p:cNvPr id="159" name="Google Shape;159;p26"/>
          <p:cNvPicPr preferRelativeResize="0"/>
          <p:nvPr/>
        </p:nvPicPr>
        <p:blipFill>
          <a:blip r:embed="rId9">
            <a:alphaModFix/>
          </a:blip>
          <a:stretch>
            <a:fillRect/>
          </a:stretch>
        </p:blipFill>
        <p:spPr>
          <a:xfrm>
            <a:off x="3024025" y="3212350"/>
            <a:ext cx="1516698" cy="1706500"/>
          </a:xfrm>
          <a:prstGeom prst="rect">
            <a:avLst/>
          </a:prstGeom>
          <a:noFill/>
          <a:ln>
            <a:noFill/>
          </a:ln>
        </p:spPr>
      </p:pic>
      <p:pic>
        <p:nvPicPr>
          <p:cNvPr id="160" name="Google Shape;160;p26"/>
          <p:cNvPicPr preferRelativeResize="0"/>
          <p:nvPr/>
        </p:nvPicPr>
        <p:blipFill>
          <a:blip r:embed="rId10">
            <a:alphaModFix/>
          </a:blip>
          <a:stretch>
            <a:fillRect/>
          </a:stretch>
        </p:blipFill>
        <p:spPr>
          <a:xfrm>
            <a:off x="807462" y="3127575"/>
            <a:ext cx="1830774" cy="1791276"/>
          </a:xfrm>
          <a:prstGeom prst="rect">
            <a:avLst/>
          </a:prstGeom>
          <a:noFill/>
          <a:ln>
            <a:noFill/>
          </a:ln>
        </p:spPr>
      </p:pic>
      <p:sp>
        <p:nvSpPr>
          <p:cNvPr id="161" name="Google Shape;161;p26"/>
          <p:cNvSpPr txBox="1"/>
          <p:nvPr/>
        </p:nvSpPr>
        <p:spPr>
          <a:xfrm>
            <a:off x="1209388" y="2840638"/>
            <a:ext cx="10269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Anaheim"/>
                <a:ea typeface="Anaheim"/>
                <a:cs typeface="Anaheim"/>
                <a:sym typeface="Anaheim"/>
              </a:rPr>
              <a:t>GLAUCOMA</a:t>
            </a:r>
            <a:endParaRPr b="1" sz="1200">
              <a:solidFill>
                <a:srgbClr val="434343"/>
              </a:solidFill>
              <a:latin typeface="Anaheim"/>
              <a:ea typeface="Anaheim"/>
              <a:cs typeface="Anaheim"/>
              <a:sym typeface="Anaheim"/>
            </a:endParaRPr>
          </a:p>
        </p:txBody>
      </p:sp>
      <p:sp>
        <p:nvSpPr>
          <p:cNvPr id="162" name="Google Shape;162;p26"/>
          <p:cNvSpPr txBox="1"/>
          <p:nvPr/>
        </p:nvSpPr>
        <p:spPr>
          <a:xfrm>
            <a:off x="3339975" y="2731900"/>
            <a:ext cx="12318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Anaheim"/>
                <a:ea typeface="Anaheim"/>
                <a:cs typeface="Anaheim"/>
                <a:sym typeface="Anaheim"/>
              </a:rPr>
              <a:t>Molecular Degeneration</a:t>
            </a:r>
            <a:endParaRPr b="1" sz="1200">
              <a:solidFill>
                <a:srgbClr val="434343"/>
              </a:solidFill>
              <a:latin typeface="Anaheim"/>
              <a:ea typeface="Anaheim"/>
              <a:cs typeface="Anaheim"/>
              <a:sym typeface="Anaheim"/>
            </a:endParaRPr>
          </a:p>
        </p:txBody>
      </p:sp>
      <p:sp>
        <p:nvSpPr>
          <p:cNvPr id="163" name="Google Shape;163;p26"/>
          <p:cNvSpPr txBox="1"/>
          <p:nvPr/>
        </p:nvSpPr>
        <p:spPr>
          <a:xfrm>
            <a:off x="5193763" y="2808100"/>
            <a:ext cx="12318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Anaheim"/>
                <a:ea typeface="Anaheim"/>
                <a:cs typeface="Anaheim"/>
                <a:sym typeface="Anaheim"/>
              </a:rPr>
              <a:t>Cataracts</a:t>
            </a:r>
            <a:endParaRPr b="1" sz="1200">
              <a:solidFill>
                <a:srgbClr val="434343"/>
              </a:solidFill>
              <a:latin typeface="Anaheim"/>
              <a:ea typeface="Anaheim"/>
              <a:cs typeface="Anaheim"/>
              <a:sym typeface="Anaheim"/>
            </a:endParaRPr>
          </a:p>
        </p:txBody>
      </p:sp>
      <p:sp>
        <p:nvSpPr>
          <p:cNvPr id="164" name="Google Shape;164;p26"/>
          <p:cNvSpPr txBox="1"/>
          <p:nvPr/>
        </p:nvSpPr>
        <p:spPr>
          <a:xfrm>
            <a:off x="7185978" y="2840650"/>
            <a:ext cx="1516800" cy="4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Anaheim"/>
                <a:ea typeface="Anaheim"/>
                <a:cs typeface="Anaheim"/>
                <a:sym typeface="Anaheim"/>
              </a:rPr>
              <a:t>Diabetic</a:t>
            </a:r>
            <a:r>
              <a:rPr b="1" lang="en" sz="1200">
                <a:solidFill>
                  <a:srgbClr val="434343"/>
                </a:solidFill>
                <a:latin typeface="Anaheim"/>
                <a:ea typeface="Anaheim"/>
                <a:cs typeface="Anaheim"/>
                <a:sym typeface="Anaheim"/>
              </a:rPr>
              <a:t> </a:t>
            </a:r>
            <a:r>
              <a:rPr b="1" lang="en" sz="1200">
                <a:solidFill>
                  <a:srgbClr val="434343"/>
                </a:solidFill>
                <a:latin typeface="Anaheim"/>
                <a:ea typeface="Anaheim"/>
                <a:cs typeface="Anaheim"/>
                <a:sym typeface="Anaheim"/>
              </a:rPr>
              <a:t>Retinopathy</a:t>
            </a:r>
            <a:endParaRPr b="1" sz="1200">
              <a:solidFill>
                <a:srgbClr val="434343"/>
              </a:solidFill>
              <a:latin typeface="Anaheim"/>
              <a:ea typeface="Anaheim"/>
              <a:cs typeface="Anaheim"/>
              <a:sym typeface="Anahei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idx="1" type="subTitle"/>
          </p:nvPr>
        </p:nvSpPr>
        <p:spPr>
          <a:xfrm flipH="1">
            <a:off x="889450" y="1030050"/>
            <a:ext cx="8031600" cy="3595200"/>
          </a:xfrm>
          <a:prstGeom prst="rect">
            <a:avLst/>
          </a:prstGeom>
        </p:spPr>
        <p:txBody>
          <a:bodyPr anchorCtr="0" anchor="ctr" bIns="91425" lIns="91425" spcFirstLastPara="1" rIns="91425" wrap="square" tIns="91425">
            <a:noAutofit/>
          </a:bodyPr>
          <a:lstStyle/>
          <a:p>
            <a:pPr indent="-336550" lvl="0" marL="457200" rtl="0" algn="l">
              <a:spcBef>
                <a:spcPts val="0"/>
              </a:spcBef>
              <a:spcAft>
                <a:spcPts val="0"/>
              </a:spcAft>
              <a:buSzPts val="1700"/>
              <a:buChar char="-"/>
            </a:pPr>
            <a:r>
              <a:rPr lang="en" sz="1800"/>
              <a:t>A Smart Personal AI Assistant for Visually Impaired People by Shubham Melvin Felix, Sumer Kumar, and A. Veeramuthu - made a android app that recognize objects in the surrounding, do text analysis to recognize the text in the hard copy document.</a:t>
            </a:r>
            <a:endParaRPr sz="1800"/>
          </a:p>
          <a:p>
            <a:pPr indent="-336550" lvl="0" marL="457200" rtl="0" algn="l">
              <a:spcBef>
                <a:spcPts val="0"/>
              </a:spcBef>
              <a:spcAft>
                <a:spcPts val="0"/>
              </a:spcAft>
              <a:buSzPts val="1700"/>
              <a:buChar char="-"/>
            </a:pPr>
            <a:r>
              <a:rPr lang="en" sz="1800"/>
              <a:t>Answering Questions about Charts and Generating Visual Explanations - Enamul et al. explored a machine learning model to generate visual </a:t>
            </a:r>
            <a:r>
              <a:rPr lang="en" sz="1800"/>
              <a:t>explanation</a:t>
            </a:r>
            <a:r>
              <a:rPr lang="en" sz="1800"/>
              <a:t> and summarization from the chart.</a:t>
            </a:r>
            <a:endParaRPr sz="1800"/>
          </a:p>
          <a:p>
            <a:pPr indent="-342900" lvl="0" marL="457200" rtl="0" algn="l">
              <a:spcBef>
                <a:spcPts val="0"/>
              </a:spcBef>
              <a:spcAft>
                <a:spcPts val="0"/>
              </a:spcAft>
              <a:buSzPts val="1800"/>
              <a:buChar char="-"/>
            </a:pPr>
            <a:r>
              <a:rPr lang="en" sz="1800"/>
              <a:t>Show, Attend and Tell: Neural Image Caption Generation with Visual Attention - kelvin et al. make a machine learning model that can be used to generate caption from image for the </a:t>
            </a:r>
            <a:r>
              <a:rPr lang="en" sz="1800"/>
              <a:t>visually</a:t>
            </a:r>
            <a:r>
              <a:rPr lang="en" sz="1800"/>
              <a:t> impaired </a:t>
            </a:r>
            <a:r>
              <a:rPr lang="en" sz="1800"/>
              <a:t>people</a:t>
            </a:r>
            <a:r>
              <a:rPr lang="en" sz="1800"/>
              <a:t>. </a:t>
            </a:r>
            <a:endParaRPr sz="1800"/>
          </a:p>
        </p:txBody>
      </p:sp>
      <p:sp>
        <p:nvSpPr>
          <p:cNvPr id="170" name="Google Shape;170;p27"/>
          <p:cNvSpPr txBox="1"/>
          <p:nvPr>
            <p:ph type="ctrTitle"/>
          </p:nvPr>
        </p:nvSpPr>
        <p:spPr>
          <a:xfrm>
            <a:off x="5180650" y="4573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Literature Review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174" name="Shape 174"/>
        <p:cNvGrpSpPr/>
        <p:nvPr/>
      </p:nvGrpSpPr>
      <p:grpSpPr>
        <a:xfrm>
          <a:off x="0" y="0"/>
          <a:ext cx="0" cy="0"/>
          <a:chOff x="0" y="0"/>
          <a:chExt cx="0" cy="0"/>
        </a:xfrm>
      </p:grpSpPr>
      <p:sp>
        <p:nvSpPr>
          <p:cNvPr id="175" name="Google Shape;175;p28"/>
          <p:cNvSpPr txBox="1"/>
          <p:nvPr>
            <p:ph idx="1" type="subTitle"/>
          </p:nvPr>
        </p:nvSpPr>
        <p:spPr>
          <a:xfrm>
            <a:off x="1931175" y="2030700"/>
            <a:ext cx="5350800" cy="14670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sz="1400"/>
              <a:t>“Visual Reasoning for Visually Impaired People” project we explored a different strategy to guide visually impaired people, by providing sample reasoning questions that will help them to </a:t>
            </a:r>
            <a:r>
              <a:rPr lang="en" sz="1400"/>
              <a:t>further</a:t>
            </a:r>
            <a:r>
              <a:rPr lang="en" sz="1400"/>
              <a:t> ask AI system to get </a:t>
            </a:r>
            <a:r>
              <a:rPr lang="en" sz="1400"/>
              <a:t>relevant</a:t>
            </a:r>
            <a:r>
              <a:rPr lang="en" sz="1400"/>
              <a:t> answers. </a:t>
            </a:r>
            <a:endParaRPr sz="1400"/>
          </a:p>
        </p:txBody>
      </p:sp>
      <p:sp>
        <p:nvSpPr>
          <p:cNvPr id="176" name="Google Shape;176;p28"/>
          <p:cNvSpPr txBox="1"/>
          <p:nvPr>
            <p:ph type="ctrTitle"/>
          </p:nvPr>
        </p:nvSpPr>
        <p:spPr>
          <a:xfrm>
            <a:off x="2237395" y="1645788"/>
            <a:ext cx="4669200" cy="384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Focus</a:t>
            </a:r>
            <a:endParaRPr/>
          </a:p>
        </p:txBody>
      </p:sp>
      <p:grpSp>
        <p:nvGrpSpPr>
          <p:cNvPr id="177" name="Google Shape;177;p28"/>
          <p:cNvGrpSpPr/>
          <p:nvPr/>
        </p:nvGrpSpPr>
        <p:grpSpPr>
          <a:xfrm>
            <a:off x="4857224" y="3201746"/>
            <a:ext cx="2371910" cy="1507092"/>
            <a:chOff x="4857224" y="3518946"/>
            <a:chExt cx="2371910" cy="1507092"/>
          </a:xfrm>
        </p:grpSpPr>
        <p:sp>
          <p:nvSpPr>
            <p:cNvPr id="178" name="Google Shape;178;p28"/>
            <p:cNvSpPr/>
            <p:nvPr/>
          </p:nvSpPr>
          <p:spPr>
            <a:xfrm flipH="1">
              <a:off x="6620122" y="4175756"/>
              <a:ext cx="454956" cy="850283"/>
            </a:xfrm>
            <a:custGeom>
              <a:rect b="b" l="l" r="r" t="t"/>
              <a:pathLst>
                <a:path extrusionOk="0" h="17596" w="9415">
                  <a:moveTo>
                    <a:pt x="0" y="1"/>
                  </a:moveTo>
                  <a:lnTo>
                    <a:pt x="0" y="15912"/>
                  </a:lnTo>
                  <a:cubicBezTo>
                    <a:pt x="0" y="16842"/>
                    <a:pt x="620" y="17595"/>
                    <a:pt x="1382" y="17595"/>
                  </a:cubicBezTo>
                  <a:lnTo>
                    <a:pt x="8029" y="17595"/>
                  </a:lnTo>
                  <a:cubicBezTo>
                    <a:pt x="8794" y="17595"/>
                    <a:pt x="9415" y="16842"/>
                    <a:pt x="9415" y="15912"/>
                  </a:cubicBezTo>
                  <a:lnTo>
                    <a:pt x="9415" y="1"/>
                  </a:lnTo>
                  <a:lnTo>
                    <a:pt x="9228" y="1"/>
                  </a:lnTo>
                  <a:lnTo>
                    <a:pt x="9228" y="15912"/>
                  </a:lnTo>
                  <a:cubicBezTo>
                    <a:pt x="9228" y="16737"/>
                    <a:pt x="8693" y="17413"/>
                    <a:pt x="8029" y="17413"/>
                  </a:cubicBezTo>
                  <a:lnTo>
                    <a:pt x="1382" y="17413"/>
                  </a:lnTo>
                  <a:cubicBezTo>
                    <a:pt x="721" y="17413"/>
                    <a:pt x="183" y="16737"/>
                    <a:pt x="183" y="15912"/>
                  </a:cubicBezTo>
                  <a:lnTo>
                    <a:pt x="183"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p:nvPr/>
          </p:nvSpPr>
          <p:spPr>
            <a:xfrm flipH="1">
              <a:off x="4865016" y="4175756"/>
              <a:ext cx="455005" cy="850283"/>
            </a:xfrm>
            <a:custGeom>
              <a:rect b="b" l="l" r="r" t="t"/>
              <a:pathLst>
                <a:path extrusionOk="0" h="17596" w="9416">
                  <a:moveTo>
                    <a:pt x="1" y="1"/>
                  </a:moveTo>
                  <a:lnTo>
                    <a:pt x="1" y="15912"/>
                  </a:lnTo>
                  <a:cubicBezTo>
                    <a:pt x="1" y="16842"/>
                    <a:pt x="622" y="17595"/>
                    <a:pt x="1383" y="17595"/>
                  </a:cubicBezTo>
                  <a:lnTo>
                    <a:pt x="8030" y="17595"/>
                  </a:lnTo>
                  <a:cubicBezTo>
                    <a:pt x="8794" y="17595"/>
                    <a:pt x="9415" y="16842"/>
                    <a:pt x="9415" y="15912"/>
                  </a:cubicBezTo>
                  <a:lnTo>
                    <a:pt x="9415" y="1"/>
                  </a:lnTo>
                  <a:lnTo>
                    <a:pt x="9229" y="1"/>
                  </a:lnTo>
                  <a:lnTo>
                    <a:pt x="9229" y="15912"/>
                  </a:lnTo>
                  <a:cubicBezTo>
                    <a:pt x="9229" y="16737"/>
                    <a:pt x="8694" y="17413"/>
                    <a:pt x="8030" y="17413"/>
                  </a:cubicBezTo>
                  <a:lnTo>
                    <a:pt x="1383" y="17413"/>
                  </a:lnTo>
                  <a:cubicBezTo>
                    <a:pt x="723" y="17413"/>
                    <a:pt x="184" y="16737"/>
                    <a:pt x="184" y="15912"/>
                  </a:cubicBezTo>
                  <a:lnTo>
                    <a:pt x="184"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p:nvPr/>
          </p:nvSpPr>
          <p:spPr>
            <a:xfrm flipH="1">
              <a:off x="4857224" y="3925297"/>
              <a:ext cx="2371910" cy="250504"/>
            </a:xfrm>
            <a:custGeom>
              <a:rect b="b" l="l" r="r" t="t"/>
              <a:pathLst>
                <a:path extrusionOk="0" h="5184" w="49085">
                  <a:moveTo>
                    <a:pt x="1" y="0"/>
                  </a:moveTo>
                  <a:lnTo>
                    <a:pt x="1" y="5184"/>
                  </a:lnTo>
                  <a:lnTo>
                    <a:pt x="49084" y="5184"/>
                  </a:lnTo>
                  <a:lnTo>
                    <a:pt x="49084" y="0"/>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p:nvPr/>
          </p:nvSpPr>
          <p:spPr>
            <a:xfrm flipH="1">
              <a:off x="6769635" y="4175756"/>
              <a:ext cx="455005" cy="850283"/>
            </a:xfrm>
            <a:custGeom>
              <a:rect b="b" l="l" r="r" t="t"/>
              <a:pathLst>
                <a:path extrusionOk="0" h="17596" w="9416">
                  <a:moveTo>
                    <a:pt x="1" y="1"/>
                  </a:moveTo>
                  <a:lnTo>
                    <a:pt x="1" y="15912"/>
                  </a:lnTo>
                  <a:cubicBezTo>
                    <a:pt x="1" y="16842"/>
                    <a:pt x="622" y="17595"/>
                    <a:pt x="1386" y="17595"/>
                  </a:cubicBezTo>
                  <a:lnTo>
                    <a:pt x="8034" y="17595"/>
                  </a:lnTo>
                  <a:cubicBezTo>
                    <a:pt x="8794" y="17595"/>
                    <a:pt x="9415" y="16842"/>
                    <a:pt x="9415" y="15912"/>
                  </a:cubicBezTo>
                  <a:lnTo>
                    <a:pt x="9415" y="1"/>
                  </a:lnTo>
                  <a:lnTo>
                    <a:pt x="9233" y="1"/>
                  </a:lnTo>
                  <a:lnTo>
                    <a:pt x="9233" y="15912"/>
                  </a:lnTo>
                  <a:cubicBezTo>
                    <a:pt x="9233" y="16737"/>
                    <a:pt x="8694" y="17413"/>
                    <a:pt x="8034" y="17413"/>
                  </a:cubicBezTo>
                  <a:lnTo>
                    <a:pt x="1386" y="17413"/>
                  </a:lnTo>
                  <a:cubicBezTo>
                    <a:pt x="722" y="17413"/>
                    <a:pt x="188" y="16737"/>
                    <a:pt x="188" y="15912"/>
                  </a:cubicBezTo>
                  <a:lnTo>
                    <a:pt x="188"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p:nvPr/>
          </p:nvSpPr>
          <p:spPr>
            <a:xfrm flipH="1">
              <a:off x="5039125" y="4175756"/>
              <a:ext cx="455005" cy="850283"/>
            </a:xfrm>
            <a:custGeom>
              <a:rect b="b" l="l" r="r" t="t"/>
              <a:pathLst>
                <a:path extrusionOk="0" h="17596" w="9416">
                  <a:moveTo>
                    <a:pt x="0" y="1"/>
                  </a:moveTo>
                  <a:lnTo>
                    <a:pt x="0" y="15912"/>
                  </a:lnTo>
                  <a:cubicBezTo>
                    <a:pt x="0" y="16842"/>
                    <a:pt x="622" y="17595"/>
                    <a:pt x="1382" y="17595"/>
                  </a:cubicBezTo>
                  <a:lnTo>
                    <a:pt x="8033" y="17595"/>
                  </a:lnTo>
                  <a:cubicBezTo>
                    <a:pt x="8794" y="17595"/>
                    <a:pt x="9415" y="16842"/>
                    <a:pt x="9415" y="15912"/>
                  </a:cubicBezTo>
                  <a:lnTo>
                    <a:pt x="9415" y="1"/>
                  </a:lnTo>
                  <a:lnTo>
                    <a:pt x="9232" y="1"/>
                  </a:lnTo>
                  <a:lnTo>
                    <a:pt x="9232" y="15912"/>
                  </a:lnTo>
                  <a:cubicBezTo>
                    <a:pt x="9232" y="16737"/>
                    <a:pt x="8693" y="17413"/>
                    <a:pt x="8033" y="17413"/>
                  </a:cubicBezTo>
                  <a:lnTo>
                    <a:pt x="1382" y="17413"/>
                  </a:lnTo>
                  <a:cubicBezTo>
                    <a:pt x="721" y="17413"/>
                    <a:pt x="183" y="16737"/>
                    <a:pt x="183" y="15912"/>
                  </a:cubicBezTo>
                  <a:lnTo>
                    <a:pt x="183"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p:nvPr/>
          </p:nvSpPr>
          <p:spPr>
            <a:xfrm flipH="1">
              <a:off x="5686280" y="3518946"/>
              <a:ext cx="881692" cy="406392"/>
            </a:xfrm>
            <a:custGeom>
              <a:rect b="b" l="l" r="r" t="t"/>
              <a:pathLst>
                <a:path extrusionOk="0" h="8410" w="18246">
                  <a:moveTo>
                    <a:pt x="6106" y="0"/>
                  </a:moveTo>
                  <a:lnTo>
                    <a:pt x="4096" y="8004"/>
                  </a:lnTo>
                  <a:lnTo>
                    <a:pt x="1" y="8004"/>
                  </a:lnTo>
                  <a:lnTo>
                    <a:pt x="1" y="8409"/>
                  </a:lnTo>
                  <a:lnTo>
                    <a:pt x="16490" y="8409"/>
                  </a:lnTo>
                  <a:lnTo>
                    <a:pt x="18245"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flipH="1">
              <a:off x="5968474" y="3699820"/>
              <a:ext cx="57455" cy="57455"/>
            </a:xfrm>
            <a:custGeom>
              <a:rect b="b" l="l" r="r" t="t"/>
              <a:pathLst>
                <a:path extrusionOk="0" h="1189" w="1189">
                  <a:moveTo>
                    <a:pt x="592" y="1"/>
                  </a:moveTo>
                  <a:cubicBezTo>
                    <a:pt x="266" y="1"/>
                    <a:pt x="1" y="266"/>
                    <a:pt x="1" y="593"/>
                  </a:cubicBezTo>
                  <a:cubicBezTo>
                    <a:pt x="1" y="923"/>
                    <a:pt x="266" y="1189"/>
                    <a:pt x="592" y="1189"/>
                  </a:cubicBezTo>
                  <a:cubicBezTo>
                    <a:pt x="923" y="1189"/>
                    <a:pt x="1189" y="923"/>
                    <a:pt x="1189" y="593"/>
                  </a:cubicBezTo>
                  <a:cubicBezTo>
                    <a:pt x="1189" y="266"/>
                    <a:pt x="923" y="1"/>
                    <a:pt x="592" y="1"/>
                  </a:cubicBezTo>
                  <a:close/>
                </a:path>
              </a:pathLst>
            </a:cu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p:nvPr/>
          </p:nvSpPr>
          <p:spPr>
            <a:xfrm flipH="1">
              <a:off x="5488240" y="3848994"/>
              <a:ext cx="284136" cy="169805"/>
            </a:xfrm>
            <a:custGeom>
              <a:rect b="b" l="l" r="r" t="t"/>
              <a:pathLst>
                <a:path extrusionOk="0" h="3514" w="5880">
                  <a:moveTo>
                    <a:pt x="2620" y="1414"/>
                  </a:moveTo>
                  <a:cubicBezTo>
                    <a:pt x="2664" y="1527"/>
                    <a:pt x="2706" y="1643"/>
                    <a:pt x="2747" y="1763"/>
                  </a:cubicBezTo>
                  <a:cubicBezTo>
                    <a:pt x="2865" y="2104"/>
                    <a:pt x="2998" y="2484"/>
                    <a:pt x="2905" y="2861"/>
                  </a:cubicBezTo>
                  <a:cubicBezTo>
                    <a:pt x="2858" y="3044"/>
                    <a:pt x="2754" y="3224"/>
                    <a:pt x="2593" y="3328"/>
                  </a:cubicBezTo>
                  <a:cubicBezTo>
                    <a:pt x="2503" y="3388"/>
                    <a:pt x="2397" y="3417"/>
                    <a:pt x="2289" y="3417"/>
                  </a:cubicBezTo>
                  <a:cubicBezTo>
                    <a:pt x="2204" y="3417"/>
                    <a:pt x="2117" y="3398"/>
                    <a:pt x="2036" y="3363"/>
                  </a:cubicBezTo>
                  <a:cubicBezTo>
                    <a:pt x="1853" y="3288"/>
                    <a:pt x="1699" y="3141"/>
                    <a:pt x="1616" y="2965"/>
                  </a:cubicBezTo>
                  <a:cubicBezTo>
                    <a:pt x="1537" y="2790"/>
                    <a:pt x="1530" y="2585"/>
                    <a:pt x="1577" y="2402"/>
                  </a:cubicBezTo>
                  <a:cubicBezTo>
                    <a:pt x="1674" y="2025"/>
                    <a:pt x="1954" y="1734"/>
                    <a:pt x="2270" y="1566"/>
                  </a:cubicBezTo>
                  <a:cubicBezTo>
                    <a:pt x="2384" y="1503"/>
                    <a:pt x="2501" y="1454"/>
                    <a:pt x="2620" y="1414"/>
                  </a:cubicBezTo>
                  <a:close/>
                  <a:moveTo>
                    <a:pt x="999" y="0"/>
                  </a:moveTo>
                  <a:cubicBezTo>
                    <a:pt x="776" y="4"/>
                    <a:pt x="586" y="40"/>
                    <a:pt x="436" y="83"/>
                  </a:cubicBezTo>
                  <a:cubicBezTo>
                    <a:pt x="285" y="126"/>
                    <a:pt x="173" y="184"/>
                    <a:pt x="101" y="227"/>
                  </a:cubicBezTo>
                  <a:cubicBezTo>
                    <a:pt x="33" y="270"/>
                    <a:pt x="1" y="298"/>
                    <a:pt x="1" y="298"/>
                  </a:cubicBezTo>
                  <a:cubicBezTo>
                    <a:pt x="1" y="299"/>
                    <a:pt x="2" y="299"/>
                    <a:pt x="2" y="299"/>
                  </a:cubicBezTo>
                  <a:cubicBezTo>
                    <a:pt x="21" y="299"/>
                    <a:pt x="158" y="194"/>
                    <a:pt x="446" y="119"/>
                  </a:cubicBezTo>
                  <a:cubicBezTo>
                    <a:pt x="593" y="83"/>
                    <a:pt x="780" y="55"/>
                    <a:pt x="999" y="55"/>
                  </a:cubicBezTo>
                  <a:cubicBezTo>
                    <a:pt x="1218" y="58"/>
                    <a:pt x="1469" y="83"/>
                    <a:pt x="1717" y="194"/>
                  </a:cubicBezTo>
                  <a:cubicBezTo>
                    <a:pt x="1842" y="248"/>
                    <a:pt x="1950" y="338"/>
                    <a:pt x="2051" y="446"/>
                  </a:cubicBezTo>
                  <a:cubicBezTo>
                    <a:pt x="2154" y="557"/>
                    <a:pt x="2248" y="679"/>
                    <a:pt x="2331" y="815"/>
                  </a:cubicBezTo>
                  <a:cubicBezTo>
                    <a:pt x="2428" y="975"/>
                    <a:pt x="2511" y="1149"/>
                    <a:pt x="2588" y="1335"/>
                  </a:cubicBezTo>
                  <a:lnTo>
                    <a:pt x="2588" y="1335"/>
                  </a:lnTo>
                  <a:cubicBezTo>
                    <a:pt x="2467" y="1376"/>
                    <a:pt x="2345" y="1426"/>
                    <a:pt x="2227" y="1490"/>
                  </a:cubicBezTo>
                  <a:cubicBezTo>
                    <a:pt x="1892" y="1659"/>
                    <a:pt x="1591" y="1971"/>
                    <a:pt x="1487" y="2376"/>
                  </a:cubicBezTo>
                  <a:cubicBezTo>
                    <a:pt x="1433" y="2578"/>
                    <a:pt x="1437" y="2803"/>
                    <a:pt x="1530" y="3005"/>
                  </a:cubicBezTo>
                  <a:cubicBezTo>
                    <a:pt x="1624" y="3206"/>
                    <a:pt x="1792" y="3367"/>
                    <a:pt x="2000" y="3453"/>
                  </a:cubicBezTo>
                  <a:cubicBezTo>
                    <a:pt x="2090" y="3493"/>
                    <a:pt x="2189" y="3513"/>
                    <a:pt x="2288" y="3513"/>
                  </a:cubicBezTo>
                  <a:cubicBezTo>
                    <a:pt x="2415" y="3513"/>
                    <a:pt x="2541" y="3479"/>
                    <a:pt x="2646" y="3406"/>
                  </a:cubicBezTo>
                  <a:cubicBezTo>
                    <a:pt x="2833" y="3285"/>
                    <a:pt x="2944" y="3083"/>
                    <a:pt x="2994" y="2883"/>
                  </a:cubicBezTo>
                  <a:cubicBezTo>
                    <a:pt x="3048" y="2678"/>
                    <a:pt x="3034" y="2470"/>
                    <a:pt x="2994" y="2280"/>
                  </a:cubicBezTo>
                  <a:cubicBezTo>
                    <a:pt x="2955" y="2086"/>
                    <a:pt x="2894" y="1907"/>
                    <a:pt x="2833" y="1730"/>
                  </a:cubicBezTo>
                  <a:cubicBezTo>
                    <a:pt x="2792" y="1614"/>
                    <a:pt x="2749" y="1499"/>
                    <a:pt x="2703" y="1387"/>
                  </a:cubicBezTo>
                  <a:lnTo>
                    <a:pt x="2703" y="1387"/>
                  </a:lnTo>
                  <a:cubicBezTo>
                    <a:pt x="2885" y="1332"/>
                    <a:pt x="3069" y="1297"/>
                    <a:pt x="3246" y="1267"/>
                  </a:cubicBezTo>
                  <a:cubicBezTo>
                    <a:pt x="3547" y="1221"/>
                    <a:pt x="3829" y="1199"/>
                    <a:pt x="4089" y="1199"/>
                  </a:cubicBezTo>
                  <a:cubicBezTo>
                    <a:pt x="4109" y="1199"/>
                    <a:pt x="4128" y="1199"/>
                    <a:pt x="4147" y="1199"/>
                  </a:cubicBezTo>
                  <a:cubicBezTo>
                    <a:pt x="4700" y="1203"/>
                    <a:pt x="5141" y="1304"/>
                    <a:pt x="5432" y="1404"/>
                  </a:cubicBezTo>
                  <a:cubicBezTo>
                    <a:pt x="5713" y="1497"/>
                    <a:pt x="5864" y="1580"/>
                    <a:pt x="5879" y="1580"/>
                  </a:cubicBezTo>
                  <a:cubicBezTo>
                    <a:pt x="5879" y="1580"/>
                    <a:pt x="5880" y="1580"/>
                    <a:pt x="5880" y="1579"/>
                  </a:cubicBezTo>
                  <a:cubicBezTo>
                    <a:pt x="5880" y="1576"/>
                    <a:pt x="5845" y="1554"/>
                    <a:pt x="5772" y="1515"/>
                  </a:cubicBezTo>
                  <a:cubicBezTo>
                    <a:pt x="5701" y="1476"/>
                    <a:pt x="5590" y="1422"/>
                    <a:pt x="5446" y="1368"/>
                  </a:cubicBezTo>
                  <a:cubicBezTo>
                    <a:pt x="5152" y="1256"/>
                    <a:pt x="4707" y="1145"/>
                    <a:pt x="4147" y="1131"/>
                  </a:cubicBezTo>
                  <a:cubicBezTo>
                    <a:pt x="4105" y="1130"/>
                    <a:pt x="4063" y="1130"/>
                    <a:pt x="4020" y="1130"/>
                  </a:cubicBezTo>
                  <a:cubicBezTo>
                    <a:pt x="3775" y="1130"/>
                    <a:pt x="3513" y="1149"/>
                    <a:pt x="3235" y="1188"/>
                  </a:cubicBezTo>
                  <a:cubicBezTo>
                    <a:pt x="3054" y="1217"/>
                    <a:pt x="2863" y="1252"/>
                    <a:pt x="2671" y="1309"/>
                  </a:cubicBezTo>
                  <a:lnTo>
                    <a:pt x="2671" y="1309"/>
                  </a:lnTo>
                  <a:cubicBezTo>
                    <a:pt x="2590" y="1119"/>
                    <a:pt x="2501" y="939"/>
                    <a:pt x="2399" y="776"/>
                  </a:cubicBezTo>
                  <a:cubicBezTo>
                    <a:pt x="2313" y="636"/>
                    <a:pt x="2212" y="507"/>
                    <a:pt x="2104" y="395"/>
                  </a:cubicBezTo>
                  <a:cubicBezTo>
                    <a:pt x="2000" y="284"/>
                    <a:pt x="1879" y="187"/>
                    <a:pt x="1745" y="133"/>
                  </a:cubicBezTo>
                  <a:cubicBezTo>
                    <a:pt x="1483" y="18"/>
                    <a:pt x="1221" y="0"/>
                    <a:pt x="99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p28"/>
          <p:cNvSpPr/>
          <p:nvPr/>
        </p:nvSpPr>
        <p:spPr>
          <a:xfrm flipH="1">
            <a:off x="7815668" y="4906241"/>
            <a:ext cx="6829" cy="3196"/>
          </a:xfrm>
          <a:custGeom>
            <a:rect b="b" l="l" r="r" t="t"/>
            <a:pathLst>
              <a:path extrusionOk="0" h="66" w="141">
                <a:moveTo>
                  <a:pt x="123" y="1"/>
                </a:moveTo>
                <a:cubicBezTo>
                  <a:pt x="112" y="22"/>
                  <a:pt x="80" y="40"/>
                  <a:pt x="29" y="58"/>
                </a:cubicBezTo>
                <a:cubicBezTo>
                  <a:pt x="22" y="61"/>
                  <a:pt x="11" y="61"/>
                  <a:pt x="1" y="65"/>
                </a:cubicBezTo>
                <a:cubicBezTo>
                  <a:pt x="76" y="51"/>
                  <a:pt x="119" y="36"/>
                  <a:pt x="130" y="22"/>
                </a:cubicBezTo>
                <a:cubicBezTo>
                  <a:pt x="137" y="15"/>
                  <a:pt x="141" y="8"/>
                  <a:pt x="141" y="1"/>
                </a:cubicBezTo>
                <a:close/>
              </a:path>
            </a:pathLst>
          </a:custGeom>
          <a:solidFill>
            <a:srgbClr val="7D84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 name="Google Shape;187;p28"/>
          <p:cNvGrpSpPr/>
          <p:nvPr/>
        </p:nvGrpSpPr>
        <p:grpSpPr>
          <a:xfrm>
            <a:off x="4695403" y="4708841"/>
            <a:ext cx="4600713" cy="150450"/>
            <a:chOff x="0" y="4397412"/>
            <a:chExt cx="4600713" cy="150450"/>
          </a:xfrm>
        </p:grpSpPr>
        <p:sp>
          <p:nvSpPr>
            <p:cNvPr id="188" name="Google Shape;188;p28"/>
            <p:cNvSpPr/>
            <p:nvPr/>
          </p:nvSpPr>
          <p:spPr>
            <a:xfrm>
              <a:off x="0" y="4397412"/>
              <a:ext cx="4600713" cy="2416"/>
            </a:xfrm>
            <a:custGeom>
              <a:rect b="b" l="l" r="r" t="t"/>
              <a:pathLst>
                <a:path extrusionOk="0" h="69" w="131402">
                  <a:moveTo>
                    <a:pt x="0" y="1"/>
                  </a:moveTo>
                  <a:lnTo>
                    <a:pt x="0" y="69"/>
                  </a:lnTo>
                  <a:lnTo>
                    <a:pt x="131401" y="69"/>
                  </a:lnTo>
                  <a:lnTo>
                    <a:pt x="131401" y="1"/>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p:nvPr/>
          </p:nvSpPr>
          <p:spPr>
            <a:xfrm>
              <a:off x="755786" y="4545586"/>
              <a:ext cx="305519" cy="2276"/>
            </a:xfrm>
            <a:custGeom>
              <a:rect b="b" l="l" r="r" t="t"/>
              <a:pathLst>
                <a:path extrusionOk="0" h="65" w="8726">
                  <a:moveTo>
                    <a:pt x="0" y="0"/>
                  </a:moveTo>
                  <a:lnTo>
                    <a:pt x="0" y="65"/>
                  </a:lnTo>
                  <a:lnTo>
                    <a:pt x="8726" y="65"/>
                  </a:lnTo>
                  <a:lnTo>
                    <a:pt x="8726" y="0"/>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p:nvPr/>
          </p:nvSpPr>
          <p:spPr>
            <a:xfrm>
              <a:off x="1619552" y="4536412"/>
              <a:ext cx="497808" cy="2276"/>
            </a:xfrm>
            <a:custGeom>
              <a:rect b="b" l="l" r="r" t="t"/>
              <a:pathLst>
                <a:path extrusionOk="0" h="65" w="14218">
                  <a:moveTo>
                    <a:pt x="0" y="0"/>
                  </a:moveTo>
                  <a:lnTo>
                    <a:pt x="0" y="65"/>
                  </a:lnTo>
                  <a:lnTo>
                    <a:pt x="14217" y="65"/>
                  </a:lnTo>
                  <a:lnTo>
                    <a:pt x="14217" y="0"/>
                  </a:lnTo>
                  <a:close/>
                </a:path>
              </a:pathLst>
            </a:custGeom>
            <a:solidFill>
              <a:srgbClr val="EBEBEB"/>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p:nvPr/>
          </p:nvSpPr>
          <p:spPr>
            <a:xfrm>
              <a:off x="1070481" y="4460119"/>
              <a:ext cx="175833" cy="2311"/>
            </a:xfrm>
            <a:custGeom>
              <a:rect b="b" l="l" r="r" t="t"/>
              <a:pathLst>
                <a:path extrusionOk="0" h="66" w="5022">
                  <a:moveTo>
                    <a:pt x="1" y="1"/>
                  </a:moveTo>
                  <a:lnTo>
                    <a:pt x="1" y="65"/>
                  </a:lnTo>
                  <a:lnTo>
                    <a:pt x="5022" y="65"/>
                  </a:lnTo>
                  <a:lnTo>
                    <a:pt x="5022" y="1"/>
                  </a:lnTo>
                  <a:close/>
                </a:path>
              </a:pathLst>
            </a:cu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8"/>
            <p:cNvSpPr/>
            <p:nvPr/>
          </p:nvSpPr>
          <p:spPr>
            <a:xfrm>
              <a:off x="2732853" y="4514424"/>
              <a:ext cx="418259" cy="2276"/>
            </a:xfrm>
            <a:custGeom>
              <a:rect b="b" l="l" r="r" t="t"/>
              <a:pathLst>
                <a:path extrusionOk="0" h="65" w="11946">
                  <a:moveTo>
                    <a:pt x="0" y="0"/>
                  </a:moveTo>
                  <a:lnTo>
                    <a:pt x="0" y="65"/>
                  </a:lnTo>
                  <a:lnTo>
                    <a:pt x="11946" y="65"/>
                  </a:lnTo>
                  <a:lnTo>
                    <a:pt x="11946" y="0"/>
                  </a:lnTo>
                  <a:close/>
                </a:path>
              </a:pathLst>
            </a:custGeom>
            <a:solidFill>
              <a:srgbClr val="EBEBE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 name="Google Shape;193;p28"/>
          <p:cNvGrpSpPr/>
          <p:nvPr/>
        </p:nvGrpSpPr>
        <p:grpSpPr>
          <a:xfrm>
            <a:off x="7352169" y="1792626"/>
            <a:ext cx="1333531" cy="2916217"/>
            <a:chOff x="7352169" y="1792626"/>
            <a:chExt cx="1333531" cy="2916217"/>
          </a:xfrm>
        </p:grpSpPr>
        <p:grpSp>
          <p:nvGrpSpPr>
            <p:cNvPr id="194" name="Google Shape;194;p28"/>
            <p:cNvGrpSpPr/>
            <p:nvPr/>
          </p:nvGrpSpPr>
          <p:grpSpPr>
            <a:xfrm>
              <a:off x="7352169" y="1792626"/>
              <a:ext cx="1333531" cy="2916217"/>
              <a:chOff x="7352169" y="1999451"/>
              <a:chExt cx="1333531" cy="2916217"/>
            </a:xfrm>
          </p:grpSpPr>
          <p:grpSp>
            <p:nvGrpSpPr>
              <p:cNvPr id="195" name="Google Shape;195;p28"/>
              <p:cNvGrpSpPr/>
              <p:nvPr/>
            </p:nvGrpSpPr>
            <p:grpSpPr>
              <a:xfrm>
                <a:off x="7788625" y="4788743"/>
                <a:ext cx="623190" cy="126925"/>
                <a:chOff x="7605347" y="4840573"/>
                <a:chExt cx="925164" cy="188427"/>
              </a:xfrm>
            </p:grpSpPr>
            <p:sp>
              <p:nvSpPr>
                <p:cNvPr id="196" name="Google Shape;196;p28"/>
                <p:cNvSpPr/>
                <p:nvPr/>
              </p:nvSpPr>
              <p:spPr>
                <a:xfrm flipH="1">
                  <a:off x="8100033" y="4840573"/>
                  <a:ext cx="429399" cy="187705"/>
                </a:xfrm>
                <a:custGeom>
                  <a:rect b="b" l="l" r="r" t="t"/>
                  <a:pathLst>
                    <a:path extrusionOk="0" h="2611" w="5973">
                      <a:moveTo>
                        <a:pt x="3202" y="0"/>
                      </a:moveTo>
                      <a:lnTo>
                        <a:pt x="0" y="54"/>
                      </a:lnTo>
                      <a:lnTo>
                        <a:pt x="32" y="2556"/>
                      </a:lnTo>
                      <a:lnTo>
                        <a:pt x="230" y="2563"/>
                      </a:lnTo>
                      <a:cubicBezTo>
                        <a:pt x="681" y="2581"/>
                        <a:pt x="1837" y="2611"/>
                        <a:pt x="2942" y="2611"/>
                      </a:cubicBezTo>
                      <a:cubicBezTo>
                        <a:pt x="4010" y="2611"/>
                        <a:pt x="5029" y="2583"/>
                        <a:pt x="5316" y="2491"/>
                      </a:cubicBezTo>
                      <a:cubicBezTo>
                        <a:pt x="5973" y="2279"/>
                        <a:pt x="3241" y="1713"/>
                        <a:pt x="3241" y="1713"/>
                      </a:cubicBezTo>
                      <a:lnTo>
                        <a:pt x="3202" y="0"/>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flipH="1">
                  <a:off x="8139206" y="4986872"/>
                  <a:ext cx="61250" cy="27965"/>
                </a:xfrm>
                <a:custGeom>
                  <a:rect b="b" l="l" r="r" t="t"/>
                  <a:pathLst>
                    <a:path extrusionOk="0" h="389" w="852">
                      <a:moveTo>
                        <a:pt x="0" y="1"/>
                      </a:moveTo>
                      <a:cubicBezTo>
                        <a:pt x="79" y="22"/>
                        <a:pt x="155" y="47"/>
                        <a:pt x="227" y="69"/>
                      </a:cubicBezTo>
                      <a:cubicBezTo>
                        <a:pt x="98" y="26"/>
                        <a:pt x="0" y="1"/>
                        <a:pt x="0" y="1"/>
                      </a:cubicBezTo>
                      <a:close/>
                      <a:moveTo>
                        <a:pt x="833" y="349"/>
                      </a:moveTo>
                      <a:cubicBezTo>
                        <a:pt x="844" y="363"/>
                        <a:pt x="844" y="374"/>
                        <a:pt x="840" y="388"/>
                      </a:cubicBezTo>
                      <a:lnTo>
                        <a:pt x="851" y="388"/>
                      </a:lnTo>
                      <a:cubicBezTo>
                        <a:pt x="851" y="374"/>
                        <a:pt x="844" y="363"/>
                        <a:pt x="833" y="349"/>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flipH="1">
                  <a:off x="8138989" y="5014766"/>
                  <a:ext cx="10065" cy="5464"/>
                </a:xfrm>
                <a:custGeom>
                  <a:rect b="b" l="l" r="r" t="t"/>
                  <a:pathLst>
                    <a:path extrusionOk="0" h="76" w="140">
                      <a:moveTo>
                        <a:pt x="125" y="0"/>
                      </a:moveTo>
                      <a:cubicBezTo>
                        <a:pt x="118" y="25"/>
                        <a:pt x="86" y="47"/>
                        <a:pt x="25" y="68"/>
                      </a:cubicBezTo>
                      <a:cubicBezTo>
                        <a:pt x="17" y="68"/>
                        <a:pt x="7" y="72"/>
                        <a:pt x="0" y="75"/>
                      </a:cubicBezTo>
                      <a:cubicBezTo>
                        <a:pt x="72" y="61"/>
                        <a:pt x="118" y="47"/>
                        <a:pt x="129" y="32"/>
                      </a:cubicBezTo>
                      <a:cubicBezTo>
                        <a:pt x="136" y="22"/>
                        <a:pt x="140" y="11"/>
                        <a:pt x="136" y="0"/>
                      </a:cubicBezTo>
                      <a:close/>
                    </a:path>
                  </a:pathLst>
                </a:custGeom>
                <a:solidFill>
                  <a:srgbClr val="7D84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flipH="1">
                  <a:off x="8305710" y="5024255"/>
                  <a:ext cx="221421" cy="4529"/>
                </a:xfrm>
                <a:custGeom>
                  <a:rect b="b" l="l" r="r" t="t"/>
                  <a:pathLst>
                    <a:path extrusionOk="0" h="63" w="3080">
                      <a:moveTo>
                        <a:pt x="0" y="1"/>
                      </a:moveTo>
                      <a:cubicBezTo>
                        <a:pt x="582" y="41"/>
                        <a:pt x="1433" y="62"/>
                        <a:pt x="2283" y="62"/>
                      </a:cubicBezTo>
                      <a:cubicBezTo>
                        <a:pt x="2552" y="62"/>
                        <a:pt x="2818" y="59"/>
                        <a:pt x="3080" y="54"/>
                      </a:cubicBezTo>
                      <a:lnTo>
                        <a:pt x="2882" y="54"/>
                      </a:lnTo>
                      <a:cubicBezTo>
                        <a:pt x="1784" y="54"/>
                        <a:pt x="646" y="26"/>
                        <a:pt x="198" y="8"/>
                      </a:cubicBez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8"/>
                <p:cNvSpPr/>
                <p:nvPr/>
              </p:nvSpPr>
              <p:spPr>
                <a:xfrm flipH="1">
                  <a:off x="8139716" y="4986872"/>
                  <a:ext cx="387415" cy="41337"/>
                </a:xfrm>
                <a:custGeom>
                  <a:rect b="b" l="l" r="r" t="t"/>
                  <a:pathLst>
                    <a:path extrusionOk="0" h="575" w="5389">
                      <a:moveTo>
                        <a:pt x="4544" y="1"/>
                      </a:moveTo>
                      <a:cubicBezTo>
                        <a:pt x="4358" y="11"/>
                        <a:pt x="4268" y="417"/>
                        <a:pt x="4268" y="417"/>
                      </a:cubicBezTo>
                      <a:lnTo>
                        <a:pt x="1156" y="442"/>
                      </a:lnTo>
                      <a:lnTo>
                        <a:pt x="1156" y="456"/>
                      </a:lnTo>
                      <a:cubicBezTo>
                        <a:pt x="1153" y="456"/>
                        <a:pt x="1153" y="453"/>
                        <a:pt x="1149" y="442"/>
                      </a:cubicBezTo>
                      <a:lnTo>
                        <a:pt x="4" y="449"/>
                      </a:lnTo>
                      <a:lnTo>
                        <a:pt x="0" y="521"/>
                      </a:lnTo>
                      <a:lnTo>
                        <a:pt x="198" y="528"/>
                      </a:lnTo>
                      <a:cubicBezTo>
                        <a:pt x="646" y="546"/>
                        <a:pt x="1784" y="574"/>
                        <a:pt x="2882" y="574"/>
                      </a:cubicBezTo>
                      <a:lnTo>
                        <a:pt x="3080" y="574"/>
                      </a:lnTo>
                      <a:cubicBezTo>
                        <a:pt x="4063" y="561"/>
                        <a:pt x="4936" y="521"/>
                        <a:pt x="5259" y="463"/>
                      </a:cubicBezTo>
                      <a:cubicBezTo>
                        <a:pt x="5266" y="460"/>
                        <a:pt x="5276" y="456"/>
                        <a:pt x="5284" y="456"/>
                      </a:cubicBezTo>
                      <a:cubicBezTo>
                        <a:pt x="5345" y="435"/>
                        <a:pt x="5377" y="413"/>
                        <a:pt x="5384" y="388"/>
                      </a:cubicBezTo>
                      <a:cubicBezTo>
                        <a:pt x="5388" y="374"/>
                        <a:pt x="5388" y="363"/>
                        <a:pt x="5377" y="349"/>
                      </a:cubicBezTo>
                      <a:cubicBezTo>
                        <a:pt x="5302" y="251"/>
                        <a:pt x="4989" y="137"/>
                        <a:pt x="4771" y="69"/>
                      </a:cubicBezTo>
                      <a:cubicBezTo>
                        <a:pt x="4699" y="47"/>
                        <a:pt x="4623" y="22"/>
                        <a:pt x="4544" y="1"/>
                      </a:cubicBez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8"/>
                <p:cNvSpPr/>
                <p:nvPr/>
              </p:nvSpPr>
              <p:spPr>
                <a:xfrm flipH="1">
                  <a:off x="8139716" y="5013040"/>
                  <a:ext cx="390794" cy="8699"/>
                </a:xfrm>
                <a:custGeom>
                  <a:rect b="b" l="l" r="r" t="t"/>
                  <a:pathLst>
                    <a:path extrusionOk="0" h="121" w="5436">
                      <a:moveTo>
                        <a:pt x="5420" y="0"/>
                      </a:moveTo>
                      <a:cubicBezTo>
                        <a:pt x="5410" y="0"/>
                        <a:pt x="5396" y="1"/>
                        <a:pt x="5378" y="3"/>
                      </a:cubicBezTo>
                      <a:cubicBezTo>
                        <a:pt x="5331" y="3"/>
                        <a:pt x="5280" y="3"/>
                        <a:pt x="5220" y="6"/>
                      </a:cubicBezTo>
                      <a:cubicBezTo>
                        <a:pt x="5061" y="10"/>
                        <a:pt x="4868" y="17"/>
                        <a:pt x="4639" y="28"/>
                      </a:cubicBezTo>
                      <a:cubicBezTo>
                        <a:pt x="4147" y="46"/>
                        <a:pt x="3468" y="64"/>
                        <a:pt x="2718" y="78"/>
                      </a:cubicBezTo>
                      <a:cubicBezTo>
                        <a:pt x="2235" y="85"/>
                        <a:pt x="1783" y="87"/>
                        <a:pt x="1390" y="87"/>
                      </a:cubicBezTo>
                      <a:cubicBezTo>
                        <a:pt x="1172" y="87"/>
                        <a:pt x="973" y="87"/>
                        <a:pt x="797" y="85"/>
                      </a:cubicBezTo>
                      <a:cubicBezTo>
                        <a:pt x="568" y="81"/>
                        <a:pt x="374" y="81"/>
                        <a:pt x="216" y="81"/>
                      </a:cubicBezTo>
                      <a:lnTo>
                        <a:pt x="55" y="81"/>
                      </a:lnTo>
                      <a:cubicBezTo>
                        <a:pt x="19" y="81"/>
                        <a:pt x="1" y="81"/>
                        <a:pt x="1" y="85"/>
                      </a:cubicBezTo>
                      <a:cubicBezTo>
                        <a:pt x="1" y="85"/>
                        <a:pt x="19" y="85"/>
                        <a:pt x="55" y="89"/>
                      </a:cubicBezTo>
                      <a:cubicBezTo>
                        <a:pt x="105" y="92"/>
                        <a:pt x="155" y="92"/>
                        <a:pt x="212" y="96"/>
                      </a:cubicBezTo>
                      <a:cubicBezTo>
                        <a:pt x="374" y="99"/>
                        <a:pt x="568" y="107"/>
                        <a:pt x="797" y="110"/>
                      </a:cubicBezTo>
                      <a:cubicBezTo>
                        <a:pt x="1083" y="116"/>
                        <a:pt x="1432" y="120"/>
                        <a:pt x="1821" y="120"/>
                      </a:cubicBezTo>
                      <a:cubicBezTo>
                        <a:pt x="2102" y="120"/>
                        <a:pt x="2404" y="118"/>
                        <a:pt x="2718" y="114"/>
                      </a:cubicBezTo>
                      <a:cubicBezTo>
                        <a:pt x="3468" y="103"/>
                        <a:pt x="4150" y="78"/>
                        <a:pt x="4639" y="53"/>
                      </a:cubicBezTo>
                      <a:cubicBezTo>
                        <a:pt x="4868" y="42"/>
                        <a:pt x="5061" y="31"/>
                        <a:pt x="5220" y="21"/>
                      </a:cubicBezTo>
                      <a:cubicBezTo>
                        <a:pt x="5280" y="17"/>
                        <a:pt x="5331" y="13"/>
                        <a:pt x="5378" y="10"/>
                      </a:cubicBezTo>
                      <a:cubicBezTo>
                        <a:pt x="5414" y="6"/>
                        <a:pt x="5435" y="3"/>
                        <a:pt x="5435" y="3"/>
                      </a:cubicBezTo>
                      <a:cubicBezTo>
                        <a:pt x="5435" y="1"/>
                        <a:pt x="5430" y="0"/>
                        <a:pt x="5420" y="0"/>
                      </a:cubicBez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p:nvPr/>
              </p:nvSpPr>
              <p:spPr>
                <a:xfrm flipH="1">
                  <a:off x="8198300" y="4983996"/>
                  <a:ext cx="23436" cy="36448"/>
                </a:xfrm>
                <a:custGeom>
                  <a:rect b="b" l="l" r="r" t="t"/>
                  <a:pathLst>
                    <a:path extrusionOk="0" h="507" w="326">
                      <a:moveTo>
                        <a:pt x="320" y="0"/>
                      </a:moveTo>
                      <a:cubicBezTo>
                        <a:pt x="304" y="0"/>
                        <a:pt x="177" y="62"/>
                        <a:pt x="92" y="209"/>
                      </a:cubicBezTo>
                      <a:cubicBezTo>
                        <a:pt x="0" y="358"/>
                        <a:pt x="9" y="507"/>
                        <a:pt x="20" y="507"/>
                      </a:cubicBezTo>
                      <a:cubicBezTo>
                        <a:pt x="20" y="507"/>
                        <a:pt x="20" y="507"/>
                        <a:pt x="20" y="507"/>
                      </a:cubicBezTo>
                      <a:cubicBezTo>
                        <a:pt x="31" y="507"/>
                        <a:pt x="38" y="371"/>
                        <a:pt x="124" y="227"/>
                      </a:cubicBezTo>
                      <a:cubicBezTo>
                        <a:pt x="207" y="84"/>
                        <a:pt x="325" y="11"/>
                        <a:pt x="322" y="1"/>
                      </a:cubicBezTo>
                      <a:cubicBezTo>
                        <a:pt x="322" y="1"/>
                        <a:pt x="321" y="0"/>
                        <a:pt x="320"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flipH="1">
                  <a:off x="8276302" y="4967677"/>
                  <a:ext cx="13156" cy="19554"/>
                </a:xfrm>
                <a:custGeom>
                  <a:rect b="b" l="l" r="r" t="t"/>
                  <a:pathLst>
                    <a:path extrusionOk="0" h="272" w="183">
                      <a:moveTo>
                        <a:pt x="174" y="1"/>
                      </a:moveTo>
                      <a:cubicBezTo>
                        <a:pt x="161" y="1"/>
                        <a:pt x="120" y="56"/>
                        <a:pt x="75" y="124"/>
                      </a:cubicBezTo>
                      <a:cubicBezTo>
                        <a:pt x="32" y="200"/>
                        <a:pt x="0" y="264"/>
                        <a:pt x="11" y="271"/>
                      </a:cubicBezTo>
                      <a:cubicBezTo>
                        <a:pt x="11" y="271"/>
                        <a:pt x="11" y="271"/>
                        <a:pt x="11" y="271"/>
                      </a:cubicBezTo>
                      <a:cubicBezTo>
                        <a:pt x="21" y="271"/>
                        <a:pt x="66" y="219"/>
                        <a:pt x="108" y="145"/>
                      </a:cubicBezTo>
                      <a:cubicBezTo>
                        <a:pt x="154" y="70"/>
                        <a:pt x="183" y="6"/>
                        <a:pt x="176" y="1"/>
                      </a:cubicBezTo>
                      <a:cubicBezTo>
                        <a:pt x="175" y="1"/>
                        <a:pt x="175" y="1"/>
                        <a:pt x="174"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p:nvPr/>
              </p:nvSpPr>
              <p:spPr>
                <a:xfrm flipH="1">
                  <a:off x="8292765" y="4964298"/>
                  <a:ext cx="15313" cy="13443"/>
                </a:xfrm>
                <a:custGeom>
                  <a:rect b="b" l="l" r="r" t="t"/>
                  <a:pathLst>
                    <a:path extrusionOk="0" h="187" w="213">
                      <a:moveTo>
                        <a:pt x="202" y="1"/>
                      </a:moveTo>
                      <a:cubicBezTo>
                        <a:pt x="189" y="1"/>
                        <a:pt x="143" y="32"/>
                        <a:pt x="94" y="78"/>
                      </a:cubicBezTo>
                      <a:cubicBezTo>
                        <a:pt x="40" y="128"/>
                        <a:pt x="1" y="174"/>
                        <a:pt x="8" y="185"/>
                      </a:cubicBezTo>
                      <a:cubicBezTo>
                        <a:pt x="8" y="186"/>
                        <a:pt x="9" y="186"/>
                        <a:pt x="10" y="186"/>
                      </a:cubicBezTo>
                      <a:cubicBezTo>
                        <a:pt x="24" y="186"/>
                        <a:pt x="70" y="152"/>
                        <a:pt x="119" y="106"/>
                      </a:cubicBezTo>
                      <a:cubicBezTo>
                        <a:pt x="173" y="56"/>
                        <a:pt x="213" y="10"/>
                        <a:pt x="205" y="2"/>
                      </a:cubicBezTo>
                      <a:cubicBezTo>
                        <a:pt x="204" y="1"/>
                        <a:pt x="203" y="1"/>
                        <a:pt x="20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8"/>
                <p:cNvSpPr/>
                <p:nvPr/>
              </p:nvSpPr>
              <p:spPr>
                <a:xfrm flipH="1">
                  <a:off x="8295569" y="4954592"/>
                  <a:ext cx="24155" cy="2732"/>
                </a:xfrm>
                <a:custGeom>
                  <a:rect b="b" l="l" r="r" t="t"/>
                  <a:pathLst>
                    <a:path extrusionOk="0" h="38" w="336">
                      <a:moveTo>
                        <a:pt x="205" y="0"/>
                      </a:moveTo>
                      <a:cubicBezTo>
                        <a:pt x="193" y="0"/>
                        <a:pt x="182" y="0"/>
                        <a:pt x="170" y="1"/>
                      </a:cubicBezTo>
                      <a:cubicBezTo>
                        <a:pt x="77" y="1"/>
                        <a:pt x="1" y="8"/>
                        <a:pt x="1" y="19"/>
                      </a:cubicBezTo>
                      <a:cubicBezTo>
                        <a:pt x="1" y="28"/>
                        <a:pt x="59" y="38"/>
                        <a:pt x="135" y="38"/>
                      </a:cubicBezTo>
                      <a:cubicBezTo>
                        <a:pt x="147" y="38"/>
                        <a:pt x="158" y="37"/>
                        <a:pt x="170" y="37"/>
                      </a:cubicBezTo>
                      <a:cubicBezTo>
                        <a:pt x="259" y="37"/>
                        <a:pt x="335" y="29"/>
                        <a:pt x="335" y="19"/>
                      </a:cubicBezTo>
                      <a:cubicBezTo>
                        <a:pt x="335" y="9"/>
                        <a:pt x="278" y="0"/>
                        <a:pt x="20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8"/>
                <p:cNvSpPr/>
                <p:nvPr/>
              </p:nvSpPr>
              <p:spPr>
                <a:xfrm flipH="1">
                  <a:off x="8296432" y="4940430"/>
                  <a:ext cx="27893" cy="4026"/>
                </a:xfrm>
                <a:custGeom>
                  <a:rect b="b" l="l" r="r" t="t"/>
                  <a:pathLst>
                    <a:path extrusionOk="0" h="56" w="388">
                      <a:moveTo>
                        <a:pt x="18" y="0"/>
                      </a:moveTo>
                      <a:cubicBezTo>
                        <a:pt x="10" y="0"/>
                        <a:pt x="5" y="1"/>
                        <a:pt x="5" y="4"/>
                      </a:cubicBezTo>
                      <a:cubicBezTo>
                        <a:pt x="0" y="14"/>
                        <a:pt x="83" y="51"/>
                        <a:pt x="194" y="54"/>
                      </a:cubicBezTo>
                      <a:cubicBezTo>
                        <a:pt x="208" y="55"/>
                        <a:pt x="221" y="55"/>
                        <a:pt x="234" y="55"/>
                      </a:cubicBezTo>
                      <a:cubicBezTo>
                        <a:pt x="322" y="55"/>
                        <a:pt x="387" y="35"/>
                        <a:pt x="384" y="26"/>
                      </a:cubicBezTo>
                      <a:cubicBezTo>
                        <a:pt x="384" y="20"/>
                        <a:pt x="365" y="19"/>
                        <a:pt x="334" y="19"/>
                      </a:cubicBezTo>
                      <a:cubicBezTo>
                        <a:pt x="313" y="19"/>
                        <a:pt x="288" y="20"/>
                        <a:pt x="259" y="20"/>
                      </a:cubicBezTo>
                      <a:cubicBezTo>
                        <a:pt x="239" y="20"/>
                        <a:pt x="217" y="19"/>
                        <a:pt x="194" y="19"/>
                      </a:cubicBezTo>
                      <a:cubicBezTo>
                        <a:pt x="114" y="13"/>
                        <a:pt x="46" y="0"/>
                        <a:pt x="1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8"/>
                <p:cNvSpPr/>
                <p:nvPr/>
              </p:nvSpPr>
              <p:spPr>
                <a:xfrm flipH="1">
                  <a:off x="8237553" y="4945750"/>
                  <a:ext cx="43709" cy="25161"/>
                </a:xfrm>
                <a:custGeom>
                  <a:rect b="b" l="l" r="r" t="t"/>
                  <a:pathLst>
                    <a:path extrusionOk="0" h="350" w="608">
                      <a:moveTo>
                        <a:pt x="415" y="38"/>
                      </a:moveTo>
                      <a:cubicBezTo>
                        <a:pt x="460" y="38"/>
                        <a:pt x="505" y="47"/>
                        <a:pt x="543" y="70"/>
                      </a:cubicBezTo>
                      <a:cubicBezTo>
                        <a:pt x="575" y="91"/>
                        <a:pt x="564" y="131"/>
                        <a:pt x="529" y="152"/>
                      </a:cubicBezTo>
                      <a:cubicBezTo>
                        <a:pt x="493" y="174"/>
                        <a:pt x="450" y="188"/>
                        <a:pt x="413" y="203"/>
                      </a:cubicBezTo>
                      <a:cubicBezTo>
                        <a:pt x="335" y="232"/>
                        <a:pt x="263" y="250"/>
                        <a:pt x="202" y="263"/>
                      </a:cubicBezTo>
                      <a:cubicBezTo>
                        <a:pt x="142" y="274"/>
                        <a:pt x="91" y="281"/>
                        <a:pt x="56" y="285"/>
                      </a:cubicBezTo>
                      <a:lnTo>
                        <a:pt x="56" y="285"/>
                      </a:lnTo>
                      <a:cubicBezTo>
                        <a:pt x="69" y="254"/>
                        <a:pt x="89" y="214"/>
                        <a:pt x="123" y="174"/>
                      </a:cubicBezTo>
                      <a:cubicBezTo>
                        <a:pt x="163" y="124"/>
                        <a:pt x="220" y="81"/>
                        <a:pt x="299" y="56"/>
                      </a:cubicBezTo>
                      <a:cubicBezTo>
                        <a:pt x="333" y="46"/>
                        <a:pt x="374" y="38"/>
                        <a:pt x="415" y="38"/>
                      </a:cubicBezTo>
                      <a:close/>
                      <a:moveTo>
                        <a:pt x="409" y="0"/>
                      </a:moveTo>
                      <a:cubicBezTo>
                        <a:pt x="271" y="0"/>
                        <a:pt x="154" y="80"/>
                        <a:pt x="102" y="156"/>
                      </a:cubicBezTo>
                      <a:cubicBezTo>
                        <a:pt x="64" y="204"/>
                        <a:pt x="46" y="254"/>
                        <a:pt x="38" y="287"/>
                      </a:cubicBezTo>
                      <a:lnTo>
                        <a:pt x="38" y="287"/>
                      </a:lnTo>
                      <a:cubicBezTo>
                        <a:pt x="14" y="290"/>
                        <a:pt x="1" y="291"/>
                        <a:pt x="1" y="293"/>
                      </a:cubicBezTo>
                      <a:cubicBezTo>
                        <a:pt x="1" y="295"/>
                        <a:pt x="13" y="298"/>
                        <a:pt x="36" y="299"/>
                      </a:cubicBezTo>
                      <a:lnTo>
                        <a:pt x="36" y="299"/>
                      </a:lnTo>
                      <a:cubicBezTo>
                        <a:pt x="30" y="331"/>
                        <a:pt x="30" y="350"/>
                        <a:pt x="34" y="350"/>
                      </a:cubicBezTo>
                      <a:cubicBezTo>
                        <a:pt x="34" y="350"/>
                        <a:pt x="34" y="350"/>
                        <a:pt x="34" y="350"/>
                      </a:cubicBezTo>
                      <a:cubicBezTo>
                        <a:pt x="37" y="350"/>
                        <a:pt x="40" y="330"/>
                        <a:pt x="51" y="300"/>
                      </a:cubicBezTo>
                      <a:lnTo>
                        <a:pt x="51" y="300"/>
                      </a:lnTo>
                      <a:cubicBezTo>
                        <a:pt x="55" y="300"/>
                        <a:pt x="59" y="300"/>
                        <a:pt x="64" y="300"/>
                      </a:cubicBezTo>
                      <a:cubicBezTo>
                        <a:pt x="99" y="300"/>
                        <a:pt x="147" y="297"/>
                        <a:pt x="206" y="289"/>
                      </a:cubicBezTo>
                      <a:cubicBezTo>
                        <a:pt x="270" y="281"/>
                        <a:pt x="345" y="263"/>
                        <a:pt x="425" y="238"/>
                      </a:cubicBezTo>
                      <a:cubicBezTo>
                        <a:pt x="464" y="225"/>
                        <a:pt x="507" y="210"/>
                        <a:pt x="550" y="185"/>
                      </a:cubicBezTo>
                      <a:cubicBezTo>
                        <a:pt x="569" y="170"/>
                        <a:pt x="593" y="152"/>
                        <a:pt x="600" y="120"/>
                      </a:cubicBezTo>
                      <a:cubicBezTo>
                        <a:pt x="607" y="88"/>
                        <a:pt x="590" y="56"/>
                        <a:pt x="569" y="38"/>
                      </a:cubicBezTo>
                      <a:cubicBezTo>
                        <a:pt x="514" y="11"/>
                        <a:pt x="460" y="0"/>
                        <a:pt x="40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8"/>
                <p:cNvSpPr/>
                <p:nvPr/>
              </p:nvSpPr>
              <p:spPr>
                <a:xfrm flipH="1">
                  <a:off x="8275008" y="4939136"/>
                  <a:ext cx="22430" cy="28468"/>
                </a:xfrm>
                <a:custGeom>
                  <a:rect b="b" l="l" r="r" t="t"/>
                  <a:pathLst>
                    <a:path extrusionOk="0" h="396" w="312">
                      <a:moveTo>
                        <a:pt x="75" y="0"/>
                      </a:moveTo>
                      <a:cubicBezTo>
                        <a:pt x="73" y="0"/>
                        <a:pt x="71" y="0"/>
                        <a:pt x="68" y="0"/>
                      </a:cubicBezTo>
                      <a:cubicBezTo>
                        <a:pt x="22" y="7"/>
                        <a:pt x="0" y="62"/>
                        <a:pt x="7" y="97"/>
                      </a:cubicBezTo>
                      <a:cubicBezTo>
                        <a:pt x="10" y="133"/>
                        <a:pt x="29" y="162"/>
                        <a:pt x="43" y="187"/>
                      </a:cubicBezTo>
                      <a:cubicBezTo>
                        <a:pt x="75" y="237"/>
                        <a:pt x="111" y="280"/>
                        <a:pt x="143" y="312"/>
                      </a:cubicBezTo>
                      <a:cubicBezTo>
                        <a:pt x="203" y="369"/>
                        <a:pt x="252" y="392"/>
                        <a:pt x="261" y="392"/>
                      </a:cubicBezTo>
                      <a:cubicBezTo>
                        <a:pt x="261" y="392"/>
                        <a:pt x="262" y="392"/>
                        <a:pt x="262" y="392"/>
                      </a:cubicBezTo>
                      <a:cubicBezTo>
                        <a:pt x="265" y="388"/>
                        <a:pt x="219" y="355"/>
                        <a:pt x="161" y="291"/>
                      </a:cubicBezTo>
                      <a:cubicBezTo>
                        <a:pt x="133" y="259"/>
                        <a:pt x="104" y="219"/>
                        <a:pt x="75" y="169"/>
                      </a:cubicBezTo>
                      <a:cubicBezTo>
                        <a:pt x="47" y="126"/>
                        <a:pt x="25" y="50"/>
                        <a:pt x="75" y="40"/>
                      </a:cubicBezTo>
                      <a:cubicBezTo>
                        <a:pt x="79" y="40"/>
                        <a:pt x="83" y="39"/>
                        <a:pt x="86" y="39"/>
                      </a:cubicBezTo>
                      <a:cubicBezTo>
                        <a:pt x="136" y="39"/>
                        <a:pt x="182" y="86"/>
                        <a:pt x="212" y="123"/>
                      </a:cubicBezTo>
                      <a:cubicBezTo>
                        <a:pt x="247" y="169"/>
                        <a:pt x="265" y="216"/>
                        <a:pt x="272" y="255"/>
                      </a:cubicBezTo>
                      <a:cubicBezTo>
                        <a:pt x="290" y="342"/>
                        <a:pt x="272" y="395"/>
                        <a:pt x="280" y="395"/>
                      </a:cubicBezTo>
                      <a:cubicBezTo>
                        <a:pt x="280" y="395"/>
                        <a:pt x="280" y="395"/>
                        <a:pt x="280" y="395"/>
                      </a:cubicBezTo>
                      <a:cubicBezTo>
                        <a:pt x="285" y="395"/>
                        <a:pt x="312" y="342"/>
                        <a:pt x="302" y="252"/>
                      </a:cubicBezTo>
                      <a:cubicBezTo>
                        <a:pt x="294" y="209"/>
                        <a:pt x="277" y="155"/>
                        <a:pt x="240" y="105"/>
                      </a:cubicBezTo>
                      <a:cubicBezTo>
                        <a:pt x="205" y="59"/>
                        <a:pt x="160" y="0"/>
                        <a:pt x="7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8"/>
                <p:cNvSpPr/>
                <p:nvPr/>
              </p:nvSpPr>
              <p:spPr>
                <a:xfrm flipH="1">
                  <a:off x="8443739" y="4954305"/>
                  <a:ext cx="83105" cy="65420"/>
                </a:xfrm>
                <a:custGeom>
                  <a:rect b="b" l="l" r="r" t="t"/>
                  <a:pathLst>
                    <a:path extrusionOk="0" h="910" w="1156">
                      <a:moveTo>
                        <a:pt x="183" y="0"/>
                      </a:moveTo>
                      <a:cubicBezTo>
                        <a:pt x="134" y="0"/>
                        <a:pt x="93" y="3"/>
                        <a:pt x="65" y="8"/>
                      </a:cubicBezTo>
                      <a:cubicBezTo>
                        <a:pt x="22" y="15"/>
                        <a:pt x="0" y="23"/>
                        <a:pt x="0" y="23"/>
                      </a:cubicBezTo>
                      <a:cubicBezTo>
                        <a:pt x="0" y="25"/>
                        <a:pt x="5" y="25"/>
                        <a:pt x="13" y="25"/>
                      </a:cubicBezTo>
                      <a:cubicBezTo>
                        <a:pt x="21" y="25"/>
                        <a:pt x="34" y="25"/>
                        <a:pt x="50" y="23"/>
                      </a:cubicBezTo>
                      <a:cubicBezTo>
                        <a:pt x="70" y="23"/>
                        <a:pt x="96" y="22"/>
                        <a:pt x="128" y="22"/>
                      </a:cubicBezTo>
                      <a:cubicBezTo>
                        <a:pt x="159" y="22"/>
                        <a:pt x="196" y="23"/>
                        <a:pt x="237" y="26"/>
                      </a:cubicBezTo>
                      <a:cubicBezTo>
                        <a:pt x="380" y="41"/>
                        <a:pt x="582" y="98"/>
                        <a:pt x="758" y="231"/>
                      </a:cubicBezTo>
                      <a:cubicBezTo>
                        <a:pt x="933" y="367"/>
                        <a:pt x="1038" y="547"/>
                        <a:pt x="1088" y="683"/>
                      </a:cubicBezTo>
                      <a:cubicBezTo>
                        <a:pt x="1137" y="817"/>
                        <a:pt x="1145" y="909"/>
                        <a:pt x="1152" y="909"/>
                      </a:cubicBezTo>
                      <a:cubicBezTo>
                        <a:pt x="1152" y="909"/>
                        <a:pt x="1152" y="909"/>
                        <a:pt x="1152" y="909"/>
                      </a:cubicBezTo>
                      <a:cubicBezTo>
                        <a:pt x="1152" y="909"/>
                        <a:pt x="1156" y="888"/>
                        <a:pt x="1152" y="845"/>
                      </a:cubicBezTo>
                      <a:cubicBezTo>
                        <a:pt x="1145" y="805"/>
                        <a:pt x="1134" y="744"/>
                        <a:pt x="1112" y="672"/>
                      </a:cubicBezTo>
                      <a:cubicBezTo>
                        <a:pt x="1069" y="532"/>
                        <a:pt x="965" y="343"/>
                        <a:pt x="783" y="202"/>
                      </a:cubicBezTo>
                      <a:cubicBezTo>
                        <a:pt x="599" y="63"/>
                        <a:pt x="388" y="8"/>
                        <a:pt x="241" y="1"/>
                      </a:cubicBezTo>
                      <a:cubicBezTo>
                        <a:pt x="220" y="0"/>
                        <a:pt x="201" y="0"/>
                        <a:pt x="18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8"/>
                <p:cNvSpPr/>
                <p:nvPr/>
              </p:nvSpPr>
              <p:spPr>
                <a:xfrm flipH="1">
                  <a:off x="8502832" y="4859911"/>
                  <a:ext cx="2876" cy="94535"/>
                </a:xfrm>
                <a:custGeom>
                  <a:rect b="b" l="l" r="r" t="t"/>
                  <a:pathLst>
                    <a:path extrusionOk="0" h="1315" w="40">
                      <a:moveTo>
                        <a:pt x="18" y="1"/>
                      </a:moveTo>
                      <a:cubicBezTo>
                        <a:pt x="18" y="1"/>
                        <a:pt x="18" y="1"/>
                        <a:pt x="18" y="1"/>
                      </a:cubicBezTo>
                      <a:cubicBezTo>
                        <a:pt x="8" y="1"/>
                        <a:pt x="0" y="294"/>
                        <a:pt x="0" y="657"/>
                      </a:cubicBezTo>
                      <a:cubicBezTo>
                        <a:pt x="0" y="1020"/>
                        <a:pt x="11" y="1314"/>
                        <a:pt x="22" y="1314"/>
                      </a:cubicBezTo>
                      <a:cubicBezTo>
                        <a:pt x="33" y="1314"/>
                        <a:pt x="40" y="1020"/>
                        <a:pt x="40" y="657"/>
                      </a:cubicBezTo>
                      <a:cubicBezTo>
                        <a:pt x="40" y="297"/>
                        <a:pt x="30" y="1"/>
                        <a:pt x="18"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p:nvPr/>
              </p:nvSpPr>
              <p:spPr>
                <a:xfrm flipH="1">
                  <a:off x="8347763" y="4997440"/>
                  <a:ext cx="67361" cy="3666"/>
                </a:xfrm>
                <a:custGeom>
                  <a:rect b="b" l="l" r="r" t="t"/>
                  <a:pathLst>
                    <a:path extrusionOk="0" h="51" w="937">
                      <a:moveTo>
                        <a:pt x="894" y="0"/>
                      </a:moveTo>
                      <a:cubicBezTo>
                        <a:pt x="820" y="0"/>
                        <a:pt x="657" y="9"/>
                        <a:pt x="471" y="11"/>
                      </a:cubicBezTo>
                      <a:cubicBezTo>
                        <a:pt x="298" y="11"/>
                        <a:pt x="147" y="7"/>
                        <a:pt x="65" y="7"/>
                      </a:cubicBezTo>
                      <a:cubicBezTo>
                        <a:pt x="24" y="7"/>
                        <a:pt x="0" y="8"/>
                        <a:pt x="0" y="11"/>
                      </a:cubicBezTo>
                      <a:cubicBezTo>
                        <a:pt x="0" y="22"/>
                        <a:pt x="208" y="51"/>
                        <a:pt x="471" y="51"/>
                      </a:cubicBezTo>
                      <a:cubicBezTo>
                        <a:pt x="729" y="47"/>
                        <a:pt x="937" y="15"/>
                        <a:pt x="937" y="4"/>
                      </a:cubicBezTo>
                      <a:cubicBezTo>
                        <a:pt x="937" y="1"/>
                        <a:pt x="922" y="0"/>
                        <a:pt x="894"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8"/>
                <p:cNvSpPr/>
                <p:nvPr/>
              </p:nvSpPr>
              <p:spPr>
                <a:xfrm flipH="1">
                  <a:off x="8453011" y="4998662"/>
                  <a:ext cx="7836" cy="13300"/>
                </a:xfrm>
                <a:custGeom>
                  <a:rect b="b" l="l" r="r" t="t"/>
                  <a:pathLst>
                    <a:path extrusionOk="0" h="185" w="109">
                      <a:moveTo>
                        <a:pt x="11" y="0"/>
                      </a:moveTo>
                      <a:cubicBezTo>
                        <a:pt x="10" y="0"/>
                        <a:pt x="9" y="0"/>
                        <a:pt x="8" y="1"/>
                      </a:cubicBezTo>
                      <a:cubicBezTo>
                        <a:pt x="1" y="9"/>
                        <a:pt x="26" y="49"/>
                        <a:pt x="47" y="95"/>
                      </a:cubicBezTo>
                      <a:cubicBezTo>
                        <a:pt x="73" y="142"/>
                        <a:pt x="83" y="185"/>
                        <a:pt x="95" y="185"/>
                      </a:cubicBezTo>
                      <a:cubicBezTo>
                        <a:pt x="105" y="185"/>
                        <a:pt x="108" y="130"/>
                        <a:pt x="83" y="77"/>
                      </a:cubicBezTo>
                      <a:cubicBezTo>
                        <a:pt x="61" y="28"/>
                        <a:pt x="24" y="0"/>
                        <a:pt x="1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p:nvPr/>
              </p:nvSpPr>
              <p:spPr>
                <a:xfrm flipH="1">
                  <a:off x="8468252" y="4977741"/>
                  <a:ext cx="9849" cy="9058"/>
                </a:xfrm>
                <a:custGeom>
                  <a:rect b="b" l="l" r="r" t="t"/>
                  <a:pathLst>
                    <a:path extrusionOk="0" h="126" w="137">
                      <a:moveTo>
                        <a:pt x="11" y="1"/>
                      </a:moveTo>
                      <a:cubicBezTo>
                        <a:pt x="10" y="1"/>
                        <a:pt x="8" y="1"/>
                        <a:pt x="7" y="2"/>
                      </a:cubicBezTo>
                      <a:cubicBezTo>
                        <a:pt x="0" y="9"/>
                        <a:pt x="22" y="45"/>
                        <a:pt x="55" y="77"/>
                      </a:cubicBezTo>
                      <a:cubicBezTo>
                        <a:pt x="85" y="105"/>
                        <a:pt x="114" y="125"/>
                        <a:pt x="126" y="125"/>
                      </a:cubicBezTo>
                      <a:cubicBezTo>
                        <a:pt x="127" y="125"/>
                        <a:pt x="129" y="125"/>
                        <a:pt x="130" y="124"/>
                      </a:cubicBezTo>
                      <a:cubicBezTo>
                        <a:pt x="136" y="116"/>
                        <a:pt x="115" y="81"/>
                        <a:pt x="83" y="48"/>
                      </a:cubicBezTo>
                      <a:cubicBezTo>
                        <a:pt x="54" y="21"/>
                        <a:pt x="24" y="1"/>
                        <a:pt x="1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8"/>
                <p:cNvSpPr/>
                <p:nvPr/>
              </p:nvSpPr>
              <p:spPr>
                <a:xfrm flipH="1">
                  <a:off x="8488382" y="4967245"/>
                  <a:ext cx="13947" cy="5823"/>
                </a:xfrm>
                <a:custGeom>
                  <a:rect b="b" l="l" r="r" t="t"/>
                  <a:pathLst>
                    <a:path extrusionOk="0" h="81" w="194">
                      <a:moveTo>
                        <a:pt x="63" y="1"/>
                      </a:moveTo>
                      <a:cubicBezTo>
                        <a:pt x="27" y="1"/>
                        <a:pt x="1" y="14"/>
                        <a:pt x="4" y="19"/>
                      </a:cubicBezTo>
                      <a:cubicBezTo>
                        <a:pt x="7" y="29"/>
                        <a:pt x="50" y="29"/>
                        <a:pt x="97" y="44"/>
                      </a:cubicBezTo>
                      <a:cubicBezTo>
                        <a:pt x="138" y="60"/>
                        <a:pt x="171" y="81"/>
                        <a:pt x="183" y="81"/>
                      </a:cubicBezTo>
                      <a:cubicBezTo>
                        <a:pt x="185" y="81"/>
                        <a:pt x="186" y="81"/>
                        <a:pt x="187" y="80"/>
                      </a:cubicBezTo>
                      <a:cubicBezTo>
                        <a:pt x="193" y="72"/>
                        <a:pt x="168" y="26"/>
                        <a:pt x="107" y="7"/>
                      </a:cubicBezTo>
                      <a:cubicBezTo>
                        <a:pt x="92" y="3"/>
                        <a:pt x="77" y="1"/>
                        <a:pt x="63"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8"/>
                <p:cNvSpPr/>
                <p:nvPr/>
              </p:nvSpPr>
              <p:spPr>
                <a:xfrm flipH="1">
                  <a:off x="8512106" y="4963866"/>
                  <a:ext cx="7548" cy="3666"/>
                </a:xfrm>
                <a:custGeom>
                  <a:rect b="b" l="l" r="r" t="t"/>
                  <a:pathLst>
                    <a:path extrusionOk="0" h="51" w="105">
                      <a:moveTo>
                        <a:pt x="23" y="0"/>
                      </a:moveTo>
                      <a:cubicBezTo>
                        <a:pt x="13" y="0"/>
                        <a:pt x="6" y="3"/>
                        <a:pt x="4" y="8"/>
                      </a:cubicBezTo>
                      <a:cubicBezTo>
                        <a:pt x="0" y="19"/>
                        <a:pt x="18" y="33"/>
                        <a:pt x="43" y="44"/>
                      </a:cubicBezTo>
                      <a:cubicBezTo>
                        <a:pt x="57" y="49"/>
                        <a:pt x="69" y="51"/>
                        <a:pt x="79" y="51"/>
                      </a:cubicBezTo>
                      <a:cubicBezTo>
                        <a:pt x="91" y="51"/>
                        <a:pt x="99" y="48"/>
                        <a:pt x="101" y="44"/>
                      </a:cubicBezTo>
                      <a:cubicBezTo>
                        <a:pt x="105" y="33"/>
                        <a:pt x="86" y="16"/>
                        <a:pt x="58" y="8"/>
                      </a:cubicBezTo>
                      <a:cubicBezTo>
                        <a:pt x="46" y="3"/>
                        <a:pt x="33" y="0"/>
                        <a:pt x="2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p:nvPr/>
              </p:nvSpPr>
              <p:spPr>
                <a:xfrm flipH="1">
                  <a:off x="8296647" y="4914836"/>
                  <a:ext cx="791" cy="27462"/>
                </a:xfrm>
                <a:custGeom>
                  <a:rect b="b" l="l" r="r" t="t"/>
                  <a:pathLst>
                    <a:path extrusionOk="0" h="382" w="11">
                      <a:moveTo>
                        <a:pt x="0" y="1"/>
                      </a:moveTo>
                      <a:lnTo>
                        <a:pt x="7" y="382"/>
                      </a:lnTo>
                      <a:lnTo>
                        <a:pt x="10" y="382"/>
                      </a:lnTo>
                      <a:lnTo>
                        <a:pt x="0" y="1"/>
                      </a:lnTo>
                      <a:close/>
                    </a:path>
                  </a:pathLst>
                </a:custGeom>
                <a:solidFill>
                  <a:srgbClr val="B2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flipH="1">
                  <a:off x="8296867" y="4914621"/>
                  <a:ext cx="206540" cy="34363"/>
                </a:xfrm>
                <a:custGeom>
                  <a:rect b="b" l="l" r="r" t="t"/>
                  <a:pathLst>
                    <a:path extrusionOk="0" h="478" w="2873">
                      <a:moveTo>
                        <a:pt x="2865" y="0"/>
                      </a:moveTo>
                      <a:lnTo>
                        <a:pt x="4" y="255"/>
                      </a:lnTo>
                      <a:cubicBezTo>
                        <a:pt x="4" y="348"/>
                        <a:pt x="1" y="428"/>
                        <a:pt x="1" y="478"/>
                      </a:cubicBezTo>
                      <a:lnTo>
                        <a:pt x="2567" y="395"/>
                      </a:lnTo>
                      <a:cubicBezTo>
                        <a:pt x="2524" y="385"/>
                        <a:pt x="2496" y="370"/>
                        <a:pt x="2496" y="363"/>
                      </a:cubicBezTo>
                      <a:cubicBezTo>
                        <a:pt x="2499" y="360"/>
                        <a:pt x="2502" y="360"/>
                        <a:pt x="2509" y="360"/>
                      </a:cubicBezTo>
                      <a:cubicBezTo>
                        <a:pt x="2539" y="360"/>
                        <a:pt x="2607" y="370"/>
                        <a:pt x="2685" y="378"/>
                      </a:cubicBezTo>
                      <a:cubicBezTo>
                        <a:pt x="2779" y="381"/>
                        <a:pt x="2857" y="378"/>
                        <a:pt x="2872" y="385"/>
                      </a:cubicBezTo>
                      <a:lnTo>
                        <a:pt x="2865" y="4"/>
                      </a:lnTo>
                      <a:lnTo>
                        <a:pt x="2865" y="0"/>
                      </a:ln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8"/>
                <p:cNvSpPr/>
                <p:nvPr/>
              </p:nvSpPr>
              <p:spPr>
                <a:xfrm flipH="1">
                  <a:off x="8296647" y="4940430"/>
                  <a:ext cx="27390" cy="2588"/>
                </a:xfrm>
                <a:custGeom>
                  <a:rect b="b" l="l" r="r" t="t"/>
                  <a:pathLst>
                    <a:path extrusionOk="0" h="36" w="381">
                      <a:moveTo>
                        <a:pt x="14" y="1"/>
                      </a:moveTo>
                      <a:cubicBezTo>
                        <a:pt x="7" y="1"/>
                        <a:pt x="4" y="1"/>
                        <a:pt x="1" y="4"/>
                      </a:cubicBezTo>
                      <a:cubicBezTo>
                        <a:pt x="1" y="11"/>
                        <a:pt x="29" y="26"/>
                        <a:pt x="72" y="36"/>
                      </a:cubicBezTo>
                      <a:lnTo>
                        <a:pt x="380" y="26"/>
                      </a:lnTo>
                      <a:lnTo>
                        <a:pt x="377" y="26"/>
                      </a:lnTo>
                      <a:cubicBezTo>
                        <a:pt x="362" y="19"/>
                        <a:pt x="284" y="22"/>
                        <a:pt x="190" y="19"/>
                      </a:cubicBezTo>
                      <a:cubicBezTo>
                        <a:pt x="112" y="11"/>
                        <a:pt x="44" y="1"/>
                        <a:pt x="14" y="1"/>
                      </a:cubicBezTo>
                      <a:close/>
                    </a:path>
                  </a:pathLst>
                </a:custGeom>
                <a:solidFill>
                  <a:srgbClr val="1B2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8"/>
                <p:cNvSpPr/>
                <p:nvPr/>
              </p:nvSpPr>
              <p:spPr>
                <a:xfrm flipH="1">
                  <a:off x="8528066" y="4935254"/>
                  <a:ext cx="647" cy="3163"/>
                </a:xfrm>
                <a:custGeom>
                  <a:rect b="b" l="l" r="r" t="t"/>
                  <a:pathLst>
                    <a:path extrusionOk="0" h="44" w="9">
                      <a:moveTo>
                        <a:pt x="1" y="0"/>
                      </a:moveTo>
                      <a:lnTo>
                        <a:pt x="8" y="43"/>
                      </a:lnTo>
                      <a:lnTo>
                        <a:pt x="8" y="0"/>
                      </a:lnTo>
                      <a:close/>
                    </a:path>
                  </a:pathLst>
                </a:custGeom>
                <a:solidFill>
                  <a:srgbClr val="B2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p:nvPr/>
              </p:nvSpPr>
              <p:spPr>
                <a:xfrm flipH="1">
                  <a:off x="8504630" y="4933169"/>
                  <a:ext cx="23508" cy="16607"/>
                </a:xfrm>
                <a:custGeom>
                  <a:rect b="b" l="l" r="r" t="t"/>
                  <a:pathLst>
                    <a:path extrusionOk="0" h="231" w="327">
                      <a:moveTo>
                        <a:pt x="316" y="1"/>
                      </a:moveTo>
                      <a:lnTo>
                        <a:pt x="0" y="29"/>
                      </a:lnTo>
                      <a:lnTo>
                        <a:pt x="0" y="72"/>
                      </a:lnTo>
                      <a:lnTo>
                        <a:pt x="22" y="231"/>
                      </a:lnTo>
                      <a:lnTo>
                        <a:pt x="327" y="223"/>
                      </a:lnTo>
                      <a:cubicBezTo>
                        <a:pt x="323" y="170"/>
                        <a:pt x="320" y="94"/>
                        <a:pt x="316" y="1"/>
                      </a:cubicBez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p:nvPr/>
              </p:nvSpPr>
              <p:spPr>
                <a:xfrm flipH="1">
                  <a:off x="8503048" y="4932953"/>
                  <a:ext cx="2444" cy="16319"/>
                </a:xfrm>
                <a:custGeom>
                  <a:rect b="b" l="l" r="r" t="t"/>
                  <a:pathLst>
                    <a:path extrusionOk="0" h="227" w="34">
                      <a:moveTo>
                        <a:pt x="33" y="0"/>
                      </a:moveTo>
                      <a:lnTo>
                        <a:pt x="1" y="4"/>
                      </a:lnTo>
                      <a:cubicBezTo>
                        <a:pt x="5" y="97"/>
                        <a:pt x="8" y="173"/>
                        <a:pt x="12" y="226"/>
                      </a:cubicBezTo>
                      <a:lnTo>
                        <a:pt x="30" y="223"/>
                      </a:lnTo>
                      <a:cubicBezTo>
                        <a:pt x="30" y="173"/>
                        <a:pt x="33" y="93"/>
                        <a:pt x="33" y="0"/>
                      </a:cubicBezTo>
                      <a:close/>
                    </a:path>
                  </a:pathLst>
                </a:custGeom>
                <a:solidFill>
                  <a:srgbClr val="1B2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p:nvPr/>
              </p:nvSpPr>
              <p:spPr>
                <a:xfrm flipH="1">
                  <a:off x="7605347" y="4840573"/>
                  <a:ext cx="430190" cy="187633"/>
                </a:xfrm>
                <a:custGeom>
                  <a:rect b="b" l="l" r="r" t="t"/>
                  <a:pathLst>
                    <a:path extrusionOk="0" h="2610" w="5984">
                      <a:moveTo>
                        <a:pt x="3202" y="0"/>
                      </a:moveTo>
                      <a:lnTo>
                        <a:pt x="0" y="68"/>
                      </a:lnTo>
                      <a:lnTo>
                        <a:pt x="43" y="2571"/>
                      </a:lnTo>
                      <a:lnTo>
                        <a:pt x="240" y="2577"/>
                      </a:lnTo>
                      <a:cubicBezTo>
                        <a:pt x="641" y="2590"/>
                        <a:pt x="1598" y="2610"/>
                        <a:pt x="2581" y="2610"/>
                      </a:cubicBezTo>
                      <a:cubicBezTo>
                        <a:pt x="3774" y="2610"/>
                        <a:pt x="5006" y="2581"/>
                        <a:pt x="5326" y="2477"/>
                      </a:cubicBezTo>
                      <a:cubicBezTo>
                        <a:pt x="5984" y="2261"/>
                        <a:pt x="3249" y="1709"/>
                        <a:pt x="3249" y="1709"/>
                      </a:cubicBezTo>
                      <a:lnTo>
                        <a:pt x="3202" y="0"/>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8"/>
                <p:cNvSpPr/>
                <p:nvPr/>
              </p:nvSpPr>
              <p:spPr>
                <a:xfrm flipH="1">
                  <a:off x="7644303" y="4986081"/>
                  <a:ext cx="61466" cy="28468"/>
                </a:xfrm>
                <a:custGeom>
                  <a:rect b="b" l="l" r="r" t="t"/>
                  <a:pathLst>
                    <a:path extrusionOk="0" h="396" w="855">
                      <a:moveTo>
                        <a:pt x="0" y="0"/>
                      </a:moveTo>
                      <a:lnTo>
                        <a:pt x="0" y="0"/>
                      </a:lnTo>
                      <a:cubicBezTo>
                        <a:pt x="11" y="4"/>
                        <a:pt x="101" y="30"/>
                        <a:pt x="223" y="68"/>
                      </a:cubicBezTo>
                      <a:cubicBezTo>
                        <a:pt x="151" y="44"/>
                        <a:pt x="75" y="22"/>
                        <a:pt x="0" y="0"/>
                      </a:cubicBezTo>
                      <a:close/>
                      <a:moveTo>
                        <a:pt x="833" y="345"/>
                      </a:moveTo>
                      <a:cubicBezTo>
                        <a:pt x="844" y="363"/>
                        <a:pt x="844" y="381"/>
                        <a:pt x="833" y="396"/>
                      </a:cubicBezTo>
                      <a:lnTo>
                        <a:pt x="851" y="396"/>
                      </a:lnTo>
                      <a:cubicBezTo>
                        <a:pt x="855" y="381"/>
                        <a:pt x="847" y="363"/>
                        <a:pt x="833" y="34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flipH="1">
                  <a:off x="7811239" y="5025334"/>
                  <a:ext cx="221206" cy="3666"/>
                </a:xfrm>
                <a:custGeom>
                  <a:rect b="b" l="l" r="r" t="t"/>
                  <a:pathLst>
                    <a:path extrusionOk="0" h="51" w="3077">
                      <a:moveTo>
                        <a:pt x="0" y="1"/>
                      </a:moveTo>
                      <a:cubicBezTo>
                        <a:pt x="517" y="32"/>
                        <a:pt x="1242" y="51"/>
                        <a:pt x="1996" y="51"/>
                      </a:cubicBezTo>
                      <a:cubicBezTo>
                        <a:pt x="2355" y="51"/>
                        <a:pt x="2724" y="47"/>
                        <a:pt x="3076" y="39"/>
                      </a:cubicBezTo>
                      <a:lnTo>
                        <a:pt x="2530" y="39"/>
                      </a:lnTo>
                      <a:cubicBezTo>
                        <a:pt x="1551" y="39"/>
                        <a:pt x="596" y="22"/>
                        <a:pt x="197" y="7"/>
                      </a:cubicBez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8"/>
                <p:cNvSpPr/>
                <p:nvPr/>
              </p:nvSpPr>
              <p:spPr>
                <a:xfrm flipH="1">
                  <a:off x="7645102" y="4986081"/>
                  <a:ext cx="387343" cy="42128"/>
                </a:xfrm>
                <a:custGeom>
                  <a:rect b="b" l="l" r="r" t="t"/>
                  <a:pathLst>
                    <a:path extrusionOk="0" h="586" w="5388">
                      <a:moveTo>
                        <a:pt x="4541" y="0"/>
                      </a:moveTo>
                      <a:cubicBezTo>
                        <a:pt x="4357" y="15"/>
                        <a:pt x="4268" y="421"/>
                        <a:pt x="4268" y="421"/>
                      </a:cubicBezTo>
                      <a:lnTo>
                        <a:pt x="1156" y="460"/>
                      </a:lnTo>
                      <a:lnTo>
                        <a:pt x="1156" y="478"/>
                      </a:lnTo>
                      <a:cubicBezTo>
                        <a:pt x="1152" y="478"/>
                        <a:pt x="1152" y="471"/>
                        <a:pt x="1148" y="460"/>
                      </a:cubicBezTo>
                      <a:lnTo>
                        <a:pt x="4" y="474"/>
                      </a:lnTo>
                      <a:lnTo>
                        <a:pt x="0" y="547"/>
                      </a:lnTo>
                      <a:lnTo>
                        <a:pt x="197" y="553"/>
                      </a:lnTo>
                      <a:cubicBezTo>
                        <a:pt x="596" y="568"/>
                        <a:pt x="1551" y="585"/>
                        <a:pt x="2530" y="585"/>
                      </a:cubicBezTo>
                      <a:lnTo>
                        <a:pt x="3076" y="585"/>
                      </a:lnTo>
                      <a:cubicBezTo>
                        <a:pt x="4059" y="564"/>
                        <a:pt x="4935" y="521"/>
                        <a:pt x="5255" y="460"/>
                      </a:cubicBezTo>
                      <a:cubicBezTo>
                        <a:pt x="5265" y="456"/>
                        <a:pt x="5276" y="456"/>
                        <a:pt x="5283" y="453"/>
                      </a:cubicBezTo>
                      <a:cubicBezTo>
                        <a:pt x="5334" y="435"/>
                        <a:pt x="5366" y="417"/>
                        <a:pt x="5377" y="396"/>
                      </a:cubicBezTo>
                      <a:cubicBezTo>
                        <a:pt x="5388" y="381"/>
                        <a:pt x="5388" y="363"/>
                        <a:pt x="5377" y="345"/>
                      </a:cubicBezTo>
                      <a:cubicBezTo>
                        <a:pt x="5298" y="249"/>
                        <a:pt x="4985" y="137"/>
                        <a:pt x="4767" y="68"/>
                      </a:cubicBezTo>
                      <a:cubicBezTo>
                        <a:pt x="4695" y="44"/>
                        <a:pt x="4619" y="22"/>
                        <a:pt x="4544" y="0"/>
                      </a:cubicBez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p:nvPr/>
              </p:nvSpPr>
              <p:spPr>
                <a:xfrm flipH="1">
                  <a:off x="7645317" y="5011962"/>
                  <a:ext cx="390506" cy="10136"/>
                </a:xfrm>
                <a:custGeom>
                  <a:rect b="b" l="l" r="r" t="t"/>
                  <a:pathLst>
                    <a:path extrusionOk="0" h="141" w="5432">
                      <a:moveTo>
                        <a:pt x="5418" y="1"/>
                      </a:moveTo>
                      <a:cubicBezTo>
                        <a:pt x="5409" y="1"/>
                        <a:pt x="5395" y="1"/>
                        <a:pt x="5377" y="3"/>
                      </a:cubicBezTo>
                      <a:cubicBezTo>
                        <a:pt x="5330" y="3"/>
                        <a:pt x="5277" y="7"/>
                        <a:pt x="5219" y="7"/>
                      </a:cubicBezTo>
                      <a:cubicBezTo>
                        <a:pt x="5062" y="14"/>
                        <a:pt x="4868" y="21"/>
                        <a:pt x="4638" y="32"/>
                      </a:cubicBezTo>
                      <a:cubicBezTo>
                        <a:pt x="4146" y="50"/>
                        <a:pt x="3468" y="75"/>
                        <a:pt x="2718" y="89"/>
                      </a:cubicBezTo>
                      <a:cubicBezTo>
                        <a:pt x="2134" y="103"/>
                        <a:pt x="1594" y="109"/>
                        <a:pt x="1152" y="109"/>
                      </a:cubicBezTo>
                      <a:cubicBezTo>
                        <a:pt x="1025" y="109"/>
                        <a:pt x="907" y="108"/>
                        <a:pt x="798" y="107"/>
                      </a:cubicBezTo>
                      <a:lnTo>
                        <a:pt x="213" y="107"/>
                      </a:lnTo>
                      <a:cubicBezTo>
                        <a:pt x="155" y="107"/>
                        <a:pt x="105" y="107"/>
                        <a:pt x="54" y="111"/>
                      </a:cubicBezTo>
                      <a:lnTo>
                        <a:pt x="1" y="111"/>
                      </a:lnTo>
                      <a:cubicBezTo>
                        <a:pt x="1" y="114"/>
                        <a:pt x="19" y="114"/>
                        <a:pt x="54" y="118"/>
                      </a:cubicBezTo>
                      <a:cubicBezTo>
                        <a:pt x="101" y="118"/>
                        <a:pt x="155" y="122"/>
                        <a:pt x="213" y="122"/>
                      </a:cubicBezTo>
                      <a:cubicBezTo>
                        <a:pt x="370" y="125"/>
                        <a:pt x="568" y="132"/>
                        <a:pt x="798" y="136"/>
                      </a:cubicBezTo>
                      <a:cubicBezTo>
                        <a:pt x="1005" y="139"/>
                        <a:pt x="1245" y="141"/>
                        <a:pt x="1510" y="141"/>
                      </a:cubicBezTo>
                      <a:cubicBezTo>
                        <a:pt x="1873" y="141"/>
                        <a:pt x="2283" y="137"/>
                        <a:pt x="2718" y="129"/>
                      </a:cubicBezTo>
                      <a:cubicBezTo>
                        <a:pt x="3468" y="114"/>
                        <a:pt x="4146" y="86"/>
                        <a:pt x="4638" y="57"/>
                      </a:cubicBezTo>
                      <a:cubicBezTo>
                        <a:pt x="4868" y="43"/>
                        <a:pt x="5062" y="32"/>
                        <a:pt x="5219" y="21"/>
                      </a:cubicBezTo>
                      <a:cubicBezTo>
                        <a:pt x="5280" y="18"/>
                        <a:pt x="5330" y="14"/>
                        <a:pt x="5377" y="10"/>
                      </a:cubicBezTo>
                      <a:cubicBezTo>
                        <a:pt x="5413" y="7"/>
                        <a:pt x="5431" y="3"/>
                        <a:pt x="5431" y="3"/>
                      </a:cubicBezTo>
                      <a:cubicBezTo>
                        <a:pt x="5431" y="1"/>
                        <a:pt x="5427" y="1"/>
                        <a:pt x="5418"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8"/>
                <p:cNvSpPr/>
                <p:nvPr/>
              </p:nvSpPr>
              <p:spPr>
                <a:xfrm flipH="1">
                  <a:off x="7703685" y="4983421"/>
                  <a:ext cx="23508" cy="36520"/>
                </a:xfrm>
                <a:custGeom>
                  <a:rect b="b" l="l" r="r" t="t"/>
                  <a:pathLst>
                    <a:path extrusionOk="0" h="508" w="327">
                      <a:moveTo>
                        <a:pt x="317" y="1"/>
                      </a:moveTo>
                      <a:cubicBezTo>
                        <a:pt x="296" y="1"/>
                        <a:pt x="173" y="64"/>
                        <a:pt x="90" y="206"/>
                      </a:cubicBezTo>
                      <a:cubicBezTo>
                        <a:pt x="0" y="360"/>
                        <a:pt x="11" y="508"/>
                        <a:pt x="22" y="508"/>
                      </a:cubicBezTo>
                      <a:cubicBezTo>
                        <a:pt x="33" y="508"/>
                        <a:pt x="40" y="368"/>
                        <a:pt x="126" y="228"/>
                      </a:cubicBezTo>
                      <a:cubicBezTo>
                        <a:pt x="209" y="84"/>
                        <a:pt x="327" y="9"/>
                        <a:pt x="320" y="2"/>
                      </a:cubicBezTo>
                      <a:cubicBezTo>
                        <a:pt x="320" y="1"/>
                        <a:pt x="318" y="1"/>
                        <a:pt x="31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p:nvPr/>
              </p:nvSpPr>
              <p:spPr>
                <a:xfrm flipH="1">
                  <a:off x="7781831" y="4967461"/>
                  <a:ext cx="13012" cy="19482"/>
                </a:xfrm>
                <a:custGeom>
                  <a:rect b="b" l="l" r="r" t="t"/>
                  <a:pathLst>
                    <a:path extrusionOk="0" h="271" w="181">
                      <a:moveTo>
                        <a:pt x="171" y="0"/>
                      </a:moveTo>
                      <a:cubicBezTo>
                        <a:pt x="158" y="0"/>
                        <a:pt x="117" y="56"/>
                        <a:pt x="73" y="123"/>
                      </a:cubicBezTo>
                      <a:cubicBezTo>
                        <a:pt x="30" y="198"/>
                        <a:pt x="1" y="263"/>
                        <a:pt x="8" y="271"/>
                      </a:cubicBezTo>
                      <a:cubicBezTo>
                        <a:pt x="9" y="271"/>
                        <a:pt x="9" y="271"/>
                        <a:pt x="9" y="271"/>
                      </a:cubicBezTo>
                      <a:cubicBezTo>
                        <a:pt x="21" y="271"/>
                        <a:pt x="63" y="218"/>
                        <a:pt x="105" y="145"/>
                      </a:cubicBezTo>
                      <a:cubicBezTo>
                        <a:pt x="151" y="69"/>
                        <a:pt x="181" y="4"/>
                        <a:pt x="173" y="1"/>
                      </a:cubicBezTo>
                      <a:cubicBezTo>
                        <a:pt x="172" y="1"/>
                        <a:pt x="172" y="0"/>
                        <a:pt x="17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p:nvPr/>
              </p:nvSpPr>
              <p:spPr>
                <a:xfrm flipH="1">
                  <a:off x="7798366" y="4964082"/>
                  <a:ext cx="15313" cy="13372"/>
                </a:xfrm>
                <a:custGeom>
                  <a:rect b="b" l="l" r="r" t="t"/>
                  <a:pathLst>
                    <a:path extrusionOk="0" h="186" w="213">
                      <a:moveTo>
                        <a:pt x="203" y="1"/>
                      </a:moveTo>
                      <a:cubicBezTo>
                        <a:pt x="189" y="1"/>
                        <a:pt x="143" y="31"/>
                        <a:pt x="95" y="81"/>
                      </a:cubicBezTo>
                      <a:cubicBezTo>
                        <a:pt x="40" y="131"/>
                        <a:pt x="1" y="177"/>
                        <a:pt x="8" y="185"/>
                      </a:cubicBezTo>
                      <a:cubicBezTo>
                        <a:pt x="9" y="186"/>
                        <a:pt x="10" y="186"/>
                        <a:pt x="11" y="186"/>
                      </a:cubicBezTo>
                      <a:cubicBezTo>
                        <a:pt x="24" y="186"/>
                        <a:pt x="70" y="154"/>
                        <a:pt x="120" y="106"/>
                      </a:cubicBezTo>
                      <a:cubicBezTo>
                        <a:pt x="173" y="56"/>
                        <a:pt x="213" y="8"/>
                        <a:pt x="206" y="1"/>
                      </a:cubicBezTo>
                      <a:cubicBezTo>
                        <a:pt x="205" y="1"/>
                        <a:pt x="204" y="1"/>
                        <a:pt x="203"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flipH="1">
                  <a:off x="7801242" y="4954377"/>
                  <a:ext cx="24011" cy="2876"/>
                </a:xfrm>
                <a:custGeom>
                  <a:rect b="b" l="l" r="r" t="t"/>
                  <a:pathLst>
                    <a:path extrusionOk="0" h="40" w="334">
                      <a:moveTo>
                        <a:pt x="165" y="0"/>
                      </a:moveTo>
                      <a:cubicBezTo>
                        <a:pt x="72" y="0"/>
                        <a:pt x="1" y="11"/>
                        <a:pt x="1" y="22"/>
                      </a:cubicBezTo>
                      <a:cubicBezTo>
                        <a:pt x="1" y="32"/>
                        <a:pt x="76" y="40"/>
                        <a:pt x="165" y="40"/>
                      </a:cubicBezTo>
                      <a:cubicBezTo>
                        <a:pt x="259" y="40"/>
                        <a:pt x="334" y="29"/>
                        <a:pt x="334" y="18"/>
                      </a:cubicBezTo>
                      <a:cubicBezTo>
                        <a:pt x="334" y="7"/>
                        <a:pt x="259" y="0"/>
                        <a:pt x="16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p:nvPr/>
              </p:nvSpPr>
              <p:spPr>
                <a:xfrm flipH="1">
                  <a:off x="7802249" y="4940430"/>
                  <a:ext cx="27678" cy="4026"/>
                </a:xfrm>
                <a:custGeom>
                  <a:rect b="b" l="l" r="r" t="t"/>
                  <a:pathLst>
                    <a:path extrusionOk="0" h="56" w="385">
                      <a:moveTo>
                        <a:pt x="19" y="0"/>
                      </a:moveTo>
                      <a:cubicBezTo>
                        <a:pt x="10" y="0"/>
                        <a:pt x="5" y="1"/>
                        <a:pt x="4" y="4"/>
                      </a:cubicBezTo>
                      <a:cubicBezTo>
                        <a:pt x="1" y="14"/>
                        <a:pt x="84" y="47"/>
                        <a:pt x="191" y="54"/>
                      </a:cubicBezTo>
                      <a:cubicBezTo>
                        <a:pt x="204" y="55"/>
                        <a:pt x="216" y="55"/>
                        <a:pt x="228" y="55"/>
                      </a:cubicBezTo>
                      <a:cubicBezTo>
                        <a:pt x="318" y="55"/>
                        <a:pt x="385" y="32"/>
                        <a:pt x="381" y="26"/>
                      </a:cubicBezTo>
                      <a:cubicBezTo>
                        <a:pt x="381" y="14"/>
                        <a:pt x="295" y="22"/>
                        <a:pt x="195" y="14"/>
                      </a:cubicBezTo>
                      <a:cubicBezTo>
                        <a:pt x="115" y="12"/>
                        <a:pt x="47" y="0"/>
                        <a:pt x="1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8"/>
                <p:cNvSpPr/>
                <p:nvPr/>
              </p:nvSpPr>
              <p:spPr>
                <a:xfrm flipH="1">
                  <a:off x="7743370" y="4945247"/>
                  <a:ext cx="43422" cy="25449"/>
                </a:xfrm>
                <a:custGeom>
                  <a:rect b="b" l="l" r="r" t="t"/>
                  <a:pathLst>
                    <a:path extrusionOk="0" h="354" w="604">
                      <a:moveTo>
                        <a:pt x="410" y="38"/>
                      </a:moveTo>
                      <a:cubicBezTo>
                        <a:pt x="456" y="38"/>
                        <a:pt x="502" y="47"/>
                        <a:pt x="539" y="70"/>
                      </a:cubicBezTo>
                      <a:cubicBezTo>
                        <a:pt x="574" y="91"/>
                        <a:pt x="560" y="131"/>
                        <a:pt x="524" y="152"/>
                      </a:cubicBezTo>
                      <a:cubicBezTo>
                        <a:pt x="492" y="174"/>
                        <a:pt x="448" y="189"/>
                        <a:pt x="410" y="206"/>
                      </a:cubicBezTo>
                      <a:cubicBezTo>
                        <a:pt x="334" y="235"/>
                        <a:pt x="262" y="253"/>
                        <a:pt x="201" y="263"/>
                      </a:cubicBezTo>
                      <a:cubicBezTo>
                        <a:pt x="139" y="276"/>
                        <a:pt x="89" y="283"/>
                        <a:pt x="55" y="287"/>
                      </a:cubicBezTo>
                      <a:lnTo>
                        <a:pt x="55" y="287"/>
                      </a:lnTo>
                      <a:cubicBezTo>
                        <a:pt x="67" y="256"/>
                        <a:pt x="87" y="216"/>
                        <a:pt x="122" y="174"/>
                      </a:cubicBezTo>
                      <a:cubicBezTo>
                        <a:pt x="158" y="127"/>
                        <a:pt x="219" y="81"/>
                        <a:pt x="294" y="55"/>
                      </a:cubicBezTo>
                      <a:cubicBezTo>
                        <a:pt x="328" y="45"/>
                        <a:pt x="369" y="38"/>
                        <a:pt x="410" y="38"/>
                      </a:cubicBezTo>
                      <a:close/>
                      <a:moveTo>
                        <a:pt x="408" y="1"/>
                      </a:moveTo>
                      <a:cubicBezTo>
                        <a:pt x="270" y="1"/>
                        <a:pt x="150" y="83"/>
                        <a:pt x="100" y="159"/>
                      </a:cubicBezTo>
                      <a:cubicBezTo>
                        <a:pt x="63" y="207"/>
                        <a:pt x="46" y="254"/>
                        <a:pt x="37" y="290"/>
                      </a:cubicBezTo>
                      <a:lnTo>
                        <a:pt x="37" y="290"/>
                      </a:lnTo>
                      <a:cubicBezTo>
                        <a:pt x="13" y="293"/>
                        <a:pt x="1" y="294"/>
                        <a:pt x="1" y="296"/>
                      </a:cubicBezTo>
                      <a:cubicBezTo>
                        <a:pt x="1" y="299"/>
                        <a:pt x="12" y="302"/>
                        <a:pt x="35" y="303"/>
                      </a:cubicBezTo>
                      <a:lnTo>
                        <a:pt x="35" y="303"/>
                      </a:lnTo>
                      <a:cubicBezTo>
                        <a:pt x="29" y="334"/>
                        <a:pt x="29" y="353"/>
                        <a:pt x="32" y="353"/>
                      </a:cubicBezTo>
                      <a:cubicBezTo>
                        <a:pt x="36" y="353"/>
                        <a:pt x="38" y="334"/>
                        <a:pt x="49" y="303"/>
                      </a:cubicBezTo>
                      <a:lnTo>
                        <a:pt x="49" y="303"/>
                      </a:lnTo>
                      <a:cubicBezTo>
                        <a:pt x="53" y="303"/>
                        <a:pt x="57" y="303"/>
                        <a:pt x="61" y="303"/>
                      </a:cubicBezTo>
                      <a:cubicBezTo>
                        <a:pt x="96" y="303"/>
                        <a:pt x="145" y="300"/>
                        <a:pt x="205" y="292"/>
                      </a:cubicBezTo>
                      <a:cubicBezTo>
                        <a:pt x="269" y="282"/>
                        <a:pt x="341" y="267"/>
                        <a:pt x="423" y="239"/>
                      </a:cubicBezTo>
                      <a:cubicBezTo>
                        <a:pt x="463" y="224"/>
                        <a:pt x="503" y="214"/>
                        <a:pt x="546" y="184"/>
                      </a:cubicBezTo>
                      <a:cubicBezTo>
                        <a:pt x="567" y="170"/>
                        <a:pt x="589" y="152"/>
                        <a:pt x="596" y="120"/>
                      </a:cubicBezTo>
                      <a:cubicBezTo>
                        <a:pt x="604" y="88"/>
                        <a:pt x="589" y="55"/>
                        <a:pt x="564" y="38"/>
                      </a:cubicBezTo>
                      <a:cubicBezTo>
                        <a:pt x="511" y="12"/>
                        <a:pt x="458" y="1"/>
                        <a:pt x="408"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8"/>
                <p:cNvSpPr/>
                <p:nvPr/>
              </p:nvSpPr>
              <p:spPr>
                <a:xfrm flipH="1">
                  <a:off x="7780537" y="4938848"/>
                  <a:ext cx="22789" cy="28468"/>
                </a:xfrm>
                <a:custGeom>
                  <a:rect b="b" l="l" r="r" t="t"/>
                  <a:pathLst>
                    <a:path extrusionOk="0" h="396" w="317">
                      <a:moveTo>
                        <a:pt x="79" y="1"/>
                      </a:moveTo>
                      <a:cubicBezTo>
                        <a:pt x="77" y="1"/>
                        <a:pt x="74" y="1"/>
                        <a:pt x="72" y="1"/>
                      </a:cubicBezTo>
                      <a:cubicBezTo>
                        <a:pt x="22" y="8"/>
                        <a:pt x="1" y="62"/>
                        <a:pt x="7" y="97"/>
                      </a:cubicBezTo>
                      <a:cubicBezTo>
                        <a:pt x="15" y="134"/>
                        <a:pt x="29" y="166"/>
                        <a:pt x="47" y="187"/>
                      </a:cubicBezTo>
                      <a:cubicBezTo>
                        <a:pt x="80" y="241"/>
                        <a:pt x="112" y="281"/>
                        <a:pt x="144" y="313"/>
                      </a:cubicBezTo>
                      <a:cubicBezTo>
                        <a:pt x="208" y="370"/>
                        <a:pt x="256" y="392"/>
                        <a:pt x="265" y="392"/>
                      </a:cubicBezTo>
                      <a:cubicBezTo>
                        <a:pt x="265" y="392"/>
                        <a:pt x="266" y="392"/>
                        <a:pt x="266" y="392"/>
                      </a:cubicBezTo>
                      <a:cubicBezTo>
                        <a:pt x="269" y="389"/>
                        <a:pt x="223" y="356"/>
                        <a:pt x="166" y="291"/>
                      </a:cubicBezTo>
                      <a:cubicBezTo>
                        <a:pt x="137" y="259"/>
                        <a:pt x="105" y="220"/>
                        <a:pt x="75" y="170"/>
                      </a:cubicBezTo>
                      <a:cubicBezTo>
                        <a:pt x="47" y="127"/>
                        <a:pt x="25" y="51"/>
                        <a:pt x="80" y="41"/>
                      </a:cubicBezTo>
                      <a:cubicBezTo>
                        <a:pt x="83" y="40"/>
                        <a:pt x="87" y="40"/>
                        <a:pt x="90" y="40"/>
                      </a:cubicBezTo>
                      <a:cubicBezTo>
                        <a:pt x="137" y="40"/>
                        <a:pt x="185" y="86"/>
                        <a:pt x="216" y="122"/>
                      </a:cubicBezTo>
                      <a:cubicBezTo>
                        <a:pt x="248" y="170"/>
                        <a:pt x="266" y="216"/>
                        <a:pt x="277" y="256"/>
                      </a:cubicBezTo>
                      <a:cubicBezTo>
                        <a:pt x="295" y="338"/>
                        <a:pt x="277" y="392"/>
                        <a:pt x="284" y="396"/>
                      </a:cubicBezTo>
                      <a:cubicBezTo>
                        <a:pt x="284" y="396"/>
                        <a:pt x="317" y="346"/>
                        <a:pt x="302" y="252"/>
                      </a:cubicBezTo>
                      <a:cubicBezTo>
                        <a:pt x="299" y="205"/>
                        <a:pt x="280" y="152"/>
                        <a:pt x="244" y="101"/>
                      </a:cubicBezTo>
                      <a:cubicBezTo>
                        <a:pt x="206" y="59"/>
                        <a:pt x="161" y="1"/>
                        <a:pt x="7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8"/>
                <p:cNvSpPr/>
                <p:nvPr/>
              </p:nvSpPr>
              <p:spPr>
                <a:xfrm flipH="1">
                  <a:off x="7949053" y="4955024"/>
                  <a:ext cx="83392" cy="65420"/>
                </a:xfrm>
                <a:custGeom>
                  <a:rect b="b" l="l" r="r" t="t"/>
                  <a:pathLst>
                    <a:path extrusionOk="0" h="910" w="1160">
                      <a:moveTo>
                        <a:pt x="199" y="1"/>
                      </a:moveTo>
                      <a:cubicBezTo>
                        <a:pt x="144" y="1"/>
                        <a:pt x="97" y="7"/>
                        <a:pt x="61" y="13"/>
                      </a:cubicBezTo>
                      <a:cubicBezTo>
                        <a:pt x="22" y="16"/>
                        <a:pt x="0" y="23"/>
                        <a:pt x="0" y="27"/>
                      </a:cubicBezTo>
                      <a:cubicBezTo>
                        <a:pt x="0" y="28"/>
                        <a:pt x="2" y="29"/>
                        <a:pt x="6" y="29"/>
                      </a:cubicBezTo>
                      <a:cubicBezTo>
                        <a:pt x="14" y="29"/>
                        <a:pt x="29" y="27"/>
                        <a:pt x="50" y="27"/>
                      </a:cubicBezTo>
                      <a:cubicBezTo>
                        <a:pt x="66" y="25"/>
                        <a:pt x="86" y="24"/>
                        <a:pt x="109" y="24"/>
                      </a:cubicBezTo>
                      <a:cubicBezTo>
                        <a:pt x="144" y="24"/>
                        <a:pt x="187" y="26"/>
                        <a:pt x="237" y="31"/>
                      </a:cubicBezTo>
                      <a:cubicBezTo>
                        <a:pt x="381" y="45"/>
                        <a:pt x="582" y="99"/>
                        <a:pt x="757" y="232"/>
                      </a:cubicBezTo>
                      <a:cubicBezTo>
                        <a:pt x="933" y="368"/>
                        <a:pt x="1037" y="548"/>
                        <a:pt x="1087" y="681"/>
                      </a:cubicBezTo>
                      <a:cubicBezTo>
                        <a:pt x="1142" y="817"/>
                        <a:pt x="1148" y="910"/>
                        <a:pt x="1156" y="910"/>
                      </a:cubicBezTo>
                      <a:cubicBezTo>
                        <a:pt x="1156" y="910"/>
                        <a:pt x="1160" y="885"/>
                        <a:pt x="1152" y="845"/>
                      </a:cubicBezTo>
                      <a:cubicBezTo>
                        <a:pt x="1148" y="802"/>
                        <a:pt x="1138" y="742"/>
                        <a:pt x="1117" y="673"/>
                      </a:cubicBezTo>
                      <a:cubicBezTo>
                        <a:pt x="1070" y="530"/>
                        <a:pt x="966" y="343"/>
                        <a:pt x="779" y="203"/>
                      </a:cubicBezTo>
                      <a:cubicBezTo>
                        <a:pt x="596" y="63"/>
                        <a:pt x="388" y="9"/>
                        <a:pt x="237" y="2"/>
                      </a:cubicBezTo>
                      <a:cubicBezTo>
                        <a:pt x="224" y="1"/>
                        <a:pt x="211" y="1"/>
                        <a:pt x="19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8"/>
                <p:cNvSpPr/>
                <p:nvPr/>
              </p:nvSpPr>
              <p:spPr>
                <a:xfrm flipH="1">
                  <a:off x="8008649" y="4860702"/>
                  <a:ext cx="3163" cy="94751"/>
                </a:xfrm>
                <a:custGeom>
                  <a:rect b="b" l="l" r="r" t="t"/>
                  <a:pathLst>
                    <a:path extrusionOk="0" h="1318" w="44">
                      <a:moveTo>
                        <a:pt x="18" y="0"/>
                      </a:moveTo>
                      <a:cubicBezTo>
                        <a:pt x="8" y="0"/>
                        <a:pt x="0" y="295"/>
                        <a:pt x="4" y="657"/>
                      </a:cubicBezTo>
                      <a:cubicBezTo>
                        <a:pt x="8" y="1020"/>
                        <a:pt x="18" y="1317"/>
                        <a:pt x="29" y="1317"/>
                      </a:cubicBezTo>
                      <a:cubicBezTo>
                        <a:pt x="40" y="1314"/>
                        <a:pt x="43" y="1020"/>
                        <a:pt x="43" y="657"/>
                      </a:cubicBezTo>
                      <a:cubicBezTo>
                        <a:pt x="40" y="295"/>
                        <a:pt x="29" y="0"/>
                        <a:pt x="1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8"/>
                <p:cNvSpPr/>
                <p:nvPr/>
              </p:nvSpPr>
              <p:spPr>
                <a:xfrm flipH="1">
                  <a:off x="7853077" y="4997440"/>
                  <a:ext cx="67648" cy="3954"/>
                </a:xfrm>
                <a:custGeom>
                  <a:rect b="b" l="l" r="r" t="t"/>
                  <a:pathLst>
                    <a:path extrusionOk="0" h="55" w="941">
                      <a:moveTo>
                        <a:pt x="906" y="1"/>
                      </a:moveTo>
                      <a:cubicBezTo>
                        <a:pt x="838" y="1"/>
                        <a:pt x="669" y="12"/>
                        <a:pt x="471" y="15"/>
                      </a:cubicBezTo>
                      <a:cubicBezTo>
                        <a:pt x="441" y="15"/>
                        <a:pt x="411" y="15"/>
                        <a:pt x="383" y="15"/>
                      </a:cubicBezTo>
                      <a:cubicBezTo>
                        <a:pt x="236" y="15"/>
                        <a:pt x="113" y="11"/>
                        <a:pt x="50" y="11"/>
                      </a:cubicBezTo>
                      <a:cubicBezTo>
                        <a:pt x="20" y="11"/>
                        <a:pt x="4" y="12"/>
                        <a:pt x="4" y="15"/>
                      </a:cubicBezTo>
                      <a:cubicBezTo>
                        <a:pt x="0" y="26"/>
                        <a:pt x="212" y="54"/>
                        <a:pt x="471" y="54"/>
                      </a:cubicBezTo>
                      <a:cubicBezTo>
                        <a:pt x="732" y="51"/>
                        <a:pt x="941" y="15"/>
                        <a:pt x="937" y="4"/>
                      </a:cubicBezTo>
                      <a:cubicBezTo>
                        <a:pt x="937" y="2"/>
                        <a:pt x="926" y="1"/>
                        <a:pt x="906"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8"/>
                <p:cNvSpPr/>
                <p:nvPr/>
              </p:nvSpPr>
              <p:spPr>
                <a:xfrm flipH="1">
                  <a:off x="7958325" y="4999453"/>
                  <a:ext cx="7836" cy="13012"/>
                </a:xfrm>
                <a:custGeom>
                  <a:rect b="b" l="l" r="r" t="t"/>
                  <a:pathLst>
                    <a:path extrusionOk="0" h="181" w="109">
                      <a:moveTo>
                        <a:pt x="11" y="0"/>
                      </a:moveTo>
                      <a:cubicBezTo>
                        <a:pt x="10" y="0"/>
                        <a:pt x="8" y="1"/>
                        <a:pt x="8" y="1"/>
                      </a:cubicBezTo>
                      <a:cubicBezTo>
                        <a:pt x="1" y="8"/>
                        <a:pt x="26" y="44"/>
                        <a:pt x="47" y="91"/>
                      </a:cubicBezTo>
                      <a:cubicBezTo>
                        <a:pt x="69" y="137"/>
                        <a:pt x="84" y="181"/>
                        <a:pt x="94" y="181"/>
                      </a:cubicBezTo>
                      <a:cubicBezTo>
                        <a:pt x="105" y="181"/>
                        <a:pt x="108" y="131"/>
                        <a:pt x="84" y="76"/>
                      </a:cubicBezTo>
                      <a:cubicBezTo>
                        <a:pt x="60" y="26"/>
                        <a:pt x="24" y="0"/>
                        <a:pt x="11"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8"/>
                <p:cNvSpPr/>
                <p:nvPr/>
              </p:nvSpPr>
              <p:spPr>
                <a:xfrm flipH="1">
                  <a:off x="7973782" y="4978460"/>
                  <a:ext cx="9921" cy="8842"/>
                </a:xfrm>
                <a:custGeom>
                  <a:rect b="b" l="l" r="r" t="t"/>
                  <a:pathLst>
                    <a:path extrusionOk="0" h="123" w="138">
                      <a:moveTo>
                        <a:pt x="12" y="1"/>
                      </a:moveTo>
                      <a:cubicBezTo>
                        <a:pt x="10" y="1"/>
                        <a:pt x="9" y="1"/>
                        <a:pt x="8" y="2"/>
                      </a:cubicBezTo>
                      <a:cubicBezTo>
                        <a:pt x="0" y="10"/>
                        <a:pt x="22" y="42"/>
                        <a:pt x="54" y="78"/>
                      </a:cubicBezTo>
                      <a:cubicBezTo>
                        <a:pt x="85" y="105"/>
                        <a:pt x="113" y="123"/>
                        <a:pt x="125" y="123"/>
                      </a:cubicBezTo>
                      <a:cubicBezTo>
                        <a:pt x="127" y="123"/>
                        <a:pt x="128" y="122"/>
                        <a:pt x="129" y="121"/>
                      </a:cubicBezTo>
                      <a:cubicBezTo>
                        <a:pt x="137" y="114"/>
                        <a:pt x="116" y="81"/>
                        <a:pt x="83" y="50"/>
                      </a:cubicBezTo>
                      <a:cubicBezTo>
                        <a:pt x="55" y="21"/>
                        <a:pt x="24" y="1"/>
                        <a:pt x="1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8"/>
                <p:cNvSpPr/>
                <p:nvPr/>
              </p:nvSpPr>
              <p:spPr>
                <a:xfrm flipH="1">
                  <a:off x="7993911" y="4968036"/>
                  <a:ext cx="13947" cy="5823"/>
                </a:xfrm>
                <a:custGeom>
                  <a:rect b="b" l="l" r="r" t="t"/>
                  <a:pathLst>
                    <a:path extrusionOk="0" h="81" w="194">
                      <a:moveTo>
                        <a:pt x="62" y="1"/>
                      </a:moveTo>
                      <a:cubicBezTo>
                        <a:pt x="26" y="1"/>
                        <a:pt x="0" y="14"/>
                        <a:pt x="3" y="22"/>
                      </a:cubicBezTo>
                      <a:cubicBezTo>
                        <a:pt x="6" y="33"/>
                        <a:pt x="49" y="29"/>
                        <a:pt x="96" y="47"/>
                      </a:cubicBezTo>
                      <a:cubicBezTo>
                        <a:pt x="136" y="59"/>
                        <a:pt x="169" y="81"/>
                        <a:pt x="181" y="81"/>
                      </a:cubicBezTo>
                      <a:cubicBezTo>
                        <a:pt x="183" y="81"/>
                        <a:pt x="185" y="80"/>
                        <a:pt x="185" y="79"/>
                      </a:cubicBezTo>
                      <a:cubicBezTo>
                        <a:pt x="193" y="72"/>
                        <a:pt x="168" y="26"/>
                        <a:pt x="107" y="8"/>
                      </a:cubicBezTo>
                      <a:cubicBezTo>
                        <a:pt x="91" y="3"/>
                        <a:pt x="76" y="1"/>
                        <a:pt x="6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8"/>
                <p:cNvSpPr/>
                <p:nvPr/>
              </p:nvSpPr>
              <p:spPr>
                <a:xfrm flipH="1">
                  <a:off x="8017707" y="4964657"/>
                  <a:ext cx="7548" cy="3738"/>
                </a:xfrm>
                <a:custGeom>
                  <a:rect b="b" l="l" r="r" t="t"/>
                  <a:pathLst>
                    <a:path extrusionOk="0" h="52" w="105">
                      <a:moveTo>
                        <a:pt x="26" y="1"/>
                      </a:moveTo>
                      <a:cubicBezTo>
                        <a:pt x="15" y="1"/>
                        <a:pt x="6" y="4"/>
                        <a:pt x="4" y="8"/>
                      </a:cubicBezTo>
                      <a:cubicBezTo>
                        <a:pt x="1" y="18"/>
                        <a:pt x="18" y="37"/>
                        <a:pt x="44" y="43"/>
                      </a:cubicBezTo>
                      <a:cubicBezTo>
                        <a:pt x="58" y="49"/>
                        <a:pt x="72" y="52"/>
                        <a:pt x="82" y="52"/>
                      </a:cubicBezTo>
                      <a:cubicBezTo>
                        <a:pt x="92" y="52"/>
                        <a:pt x="99" y="49"/>
                        <a:pt x="101" y="43"/>
                      </a:cubicBezTo>
                      <a:cubicBezTo>
                        <a:pt x="104" y="33"/>
                        <a:pt x="83" y="18"/>
                        <a:pt x="58" y="8"/>
                      </a:cubicBezTo>
                      <a:cubicBezTo>
                        <a:pt x="46" y="3"/>
                        <a:pt x="35" y="1"/>
                        <a:pt x="26"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8"/>
                <p:cNvSpPr/>
                <p:nvPr/>
              </p:nvSpPr>
              <p:spPr>
                <a:xfrm flipH="1">
                  <a:off x="7802535" y="4914333"/>
                  <a:ext cx="791" cy="27965"/>
                </a:xfrm>
                <a:custGeom>
                  <a:rect b="b" l="l" r="r" t="t"/>
                  <a:pathLst>
                    <a:path extrusionOk="0" h="389" w="11">
                      <a:moveTo>
                        <a:pt x="1" y="1"/>
                      </a:moveTo>
                      <a:lnTo>
                        <a:pt x="11" y="389"/>
                      </a:lnTo>
                      <a:lnTo>
                        <a:pt x="11" y="385"/>
                      </a:lnTo>
                      <a:lnTo>
                        <a:pt x="1" y="1"/>
                      </a:lnTo>
                      <a:close/>
                    </a:path>
                  </a:pathLst>
                </a:custGeom>
                <a:solidFill>
                  <a:srgbClr val="B2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8"/>
                <p:cNvSpPr/>
                <p:nvPr/>
              </p:nvSpPr>
              <p:spPr>
                <a:xfrm flipH="1">
                  <a:off x="7802540" y="4914333"/>
                  <a:ext cx="206684" cy="35729"/>
                </a:xfrm>
                <a:custGeom>
                  <a:rect b="b" l="l" r="r" t="t"/>
                  <a:pathLst>
                    <a:path extrusionOk="0" h="497" w="2875">
                      <a:moveTo>
                        <a:pt x="2865" y="1"/>
                      </a:moveTo>
                      <a:lnTo>
                        <a:pt x="7" y="270"/>
                      </a:lnTo>
                      <a:cubicBezTo>
                        <a:pt x="4" y="367"/>
                        <a:pt x="4" y="442"/>
                        <a:pt x="0" y="496"/>
                      </a:cubicBezTo>
                      <a:lnTo>
                        <a:pt x="2566" y="399"/>
                      </a:lnTo>
                      <a:cubicBezTo>
                        <a:pt x="2523" y="385"/>
                        <a:pt x="2495" y="370"/>
                        <a:pt x="2498" y="367"/>
                      </a:cubicBezTo>
                      <a:cubicBezTo>
                        <a:pt x="2498" y="364"/>
                        <a:pt x="2502" y="364"/>
                        <a:pt x="2513" y="364"/>
                      </a:cubicBezTo>
                      <a:cubicBezTo>
                        <a:pt x="2541" y="364"/>
                        <a:pt x="2606" y="374"/>
                        <a:pt x="2689" y="377"/>
                      </a:cubicBezTo>
                      <a:cubicBezTo>
                        <a:pt x="2735" y="381"/>
                        <a:pt x="2778" y="381"/>
                        <a:pt x="2812" y="381"/>
                      </a:cubicBezTo>
                      <a:cubicBezTo>
                        <a:pt x="2845" y="381"/>
                        <a:pt x="2868" y="381"/>
                        <a:pt x="2875" y="385"/>
                      </a:cubicBezTo>
                      <a:lnTo>
                        <a:pt x="2865" y="1"/>
                      </a:ln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8"/>
                <p:cNvSpPr/>
                <p:nvPr/>
              </p:nvSpPr>
              <p:spPr>
                <a:xfrm flipH="1">
                  <a:off x="7802536" y="4940430"/>
                  <a:ext cx="27390" cy="2588"/>
                </a:xfrm>
                <a:custGeom>
                  <a:rect b="b" l="l" r="r" t="t"/>
                  <a:pathLst>
                    <a:path extrusionOk="0" h="36" w="381">
                      <a:moveTo>
                        <a:pt x="19" y="1"/>
                      </a:moveTo>
                      <a:cubicBezTo>
                        <a:pt x="8" y="1"/>
                        <a:pt x="4" y="1"/>
                        <a:pt x="4" y="4"/>
                      </a:cubicBezTo>
                      <a:cubicBezTo>
                        <a:pt x="1" y="7"/>
                        <a:pt x="29" y="22"/>
                        <a:pt x="72" y="36"/>
                      </a:cubicBezTo>
                      <a:lnTo>
                        <a:pt x="381" y="26"/>
                      </a:lnTo>
                      <a:lnTo>
                        <a:pt x="381" y="22"/>
                      </a:lnTo>
                      <a:cubicBezTo>
                        <a:pt x="374" y="18"/>
                        <a:pt x="351" y="18"/>
                        <a:pt x="318" y="18"/>
                      </a:cubicBezTo>
                      <a:cubicBezTo>
                        <a:pt x="284" y="18"/>
                        <a:pt x="241" y="18"/>
                        <a:pt x="195" y="14"/>
                      </a:cubicBezTo>
                      <a:cubicBezTo>
                        <a:pt x="112" y="11"/>
                        <a:pt x="47" y="1"/>
                        <a:pt x="19" y="1"/>
                      </a:cubicBezTo>
                      <a:close/>
                    </a:path>
                  </a:pathLst>
                </a:custGeom>
                <a:solidFill>
                  <a:srgbClr val="1B2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8"/>
                <p:cNvSpPr/>
                <p:nvPr/>
              </p:nvSpPr>
              <p:spPr>
                <a:xfrm flipH="1">
                  <a:off x="8033955" y="4936260"/>
                  <a:ext cx="575" cy="2947"/>
                </a:xfrm>
                <a:custGeom>
                  <a:rect b="b" l="l" r="r" t="t"/>
                  <a:pathLst>
                    <a:path extrusionOk="0" h="41" w="8">
                      <a:moveTo>
                        <a:pt x="1" y="1"/>
                      </a:moveTo>
                      <a:lnTo>
                        <a:pt x="8" y="40"/>
                      </a:lnTo>
                      <a:lnTo>
                        <a:pt x="8" y="1"/>
                      </a:lnTo>
                      <a:close/>
                    </a:path>
                  </a:pathLst>
                </a:custGeom>
                <a:solidFill>
                  <a:srgbClr val="B2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p:nvPr/>
              </p:nvSpPr>
              <p:spPr>
                <a:xfrm flipH="1">
                  <a:off x="8010447" y="4933960"/>
                  <a:ext cx="23580" cy="16822"/>
                </a:xfrm>
                <a:custGeom>
                  <a:rect b="b" l="l" r="r" t="t"/>
                  <a:pathLst>
                    <a:path extrusionOk="0" h="234" w="328">
                      <a:moveTo>
                        <a:pt x="320" y="1"/>
                      </a:moveTo>
                      <a:lnTo>
                        <a:pt x="1" y="33"/>
                      </a:lnTo>
                      <a:lnTo>
                        <a:pt x="1" y="72"/>
                      </a:lnTo>
                      <a:lnTo>
                        <a:pt x="26" y="234"/>
                      </a:lnTo>
                      <a:lnTo>
                        <a:pt x="327" y="223"/>
                      </a:lnTo>
                      <a:cubicBezTo>
                        <a:pt x="324" y="169"/>
                        <a:pt x="320" y="94"/>
                        <a:pt x="320" y="1"/>
                      </a:cubicBezTo>
                      <a:close/>
                    </a:path>
                  </a:pathLst>
                </a:cu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p:nvPr/>
              </p:nvSpPr>
              <p:spPr>
                <a:xfrm flipH="1">
                  <a:off x="8008649" y="4933672"/>
                  <a:ext cx="2372" cy="16391"/>
                </a:xfrm>
                <a:custGeom>
                  <a:rect b="b" l="l" r="r" t="t"/>
                  <a:pathLst>
                    <a:path extrusionOk="0" h="228" w="33">
                      <a:moveTo>
                        <a:pt x="32" y="1"/>
                      </a:moveTo>
                      <a:lnTo>
                        <a:pt x="0" y="5"/>
                      </a:lnTo>
                      <a:cubicBezTo>
                        <a:pt x="0" y="98"/>
                        <a:pt x="4" y="173"/>
                        <a:pt x="7" y="227"/>
                      </a:cubicBezTo>
                      <a:lnTo>
                        <a:pt x="25" y="227"/>
                      </a:lnTo>
                      <a:cubicBezTo>
                        <a:pt x="29" y="173"/>
                        <a:pt x="29" y="98"/>
                        <a:pt x="32" y="1"/>
                      </a:cubicBezTo>
                      <a:close/>
                    </a:path>
                  </a:pathLst>
                </a:custGeom>
                <a:solidFill>
                  <a:srgbClr val="1B2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 name="Google Shape;247;p28"/>
              <p:cNvSpPr/>
              <p:nvPr/>
            </p:nvSpPr>
            <p:spPr>
              <a:xfrm flipH="1">
                <a:off x="7352169" y="2317256"/>
                <a:ext cx="531159" cy="563531"/>
              </a:xfrm>
              <a:custGeom>
                <a:rect b="b" l="l" r="r" t="t"/>
                <a:pathLst>
                  <a:path extrusionOk="0" h="11636" w="10967">
                    <a:moveTo>
                      <a:pt x="9968" y="0"/>
                    </a:moveTo>
                    <a:cubicBezTo>
                      <a:pt x="9815" y="0"/>
                      <a:pt x="9735" y="286"/>
                      <a:pt x="9735" y="286"/>
                    </a:cubicBezTo>
                    <a:cubicBezTo>
                      <a:pt x="9735" y="286"/>
                      <a:pt x="9081" y="1726"/>
                      <a:pt x="8906" y="1726"/>
                    </a:cubicBezTo>
                    <a:cubicBezTo>
                      <a:pt x="8902" y="1726"/>
                      <a:pt x="8899" y="1726"/>
                      <a:pt x="8895" y="1724"/>
                    </a:cubicBezTo>
                    <a:cubicBezTo>
                      <a:pt x="8737" y="1660"/>
                      <a:pt x="9111" y="763"/>
                      <a:pt x="9257" y="468"/>
                    </a:cubicBezTo>
                    <a:cubicBezTo>
                      <a:pt x="9387" y="206"/>
                      <a:pt x="9335" y="28"/>
                      <a:pt x="9189" y="28"/>
                    </a:cubicBezTo>
                    <a:cubicBezTo>
                      <a:pt x="9173" y="28"/>
                      <a:pt x="9157" y="30"/>
                      <a:pt x="9139" y="34"/>
                    </a:cubicBezTo>
                    <a:cubicBezTo>
                      <a:pt x="9017" y="63"/>
                      <a:pt x="8543" y="953"/>
                      <a:pt x="8407" y="1247"/>
                    </a:cubicBezTo>
                    <a:cubicBezTo>
                      <a:pt x="8300" y="1471"/>
                      <a:pt x="8064" y="1992"/>
                      <a:pt x="7894" y="1992"/>
                    </a:cubicBezTo>
                    <a:cubicBezTo>
                      <a:pt x="7839" y="1992"/>
                      <a:pt x="7792" y="1939"/>
                      <a:pt x="7757" y="1807"/>
                    </a:cubicBezTo>
                    <a:cubicBezTo>
                      <a:pt x="7610" y="1258"/>
                      <a:pt x="7290" y="892"/>
                      <a:pt x="7136" y="853"/>
                    </a:cubicBezTo>
                    <a:cubicBezTo>
                      <a:pt x="7123" y="849"/>
                      <a:pt x="7110" y="848"/>
                      <a:pt x="7098" y="848"/>
                    </a:cubicBezTo>
                    <a:cubicBezTo>
                      <a:pt x="6965" y="848"/>
                      <a:pt x="6881" y="1029"/>
                      <a:pt x="6985" y="1151"/>
                    </a:cubicBezTo>
                    <a:cubicBezTo>
                      <a:pt x="7075" y="1262"/>
                      <a:pt x="7168" y="1492"/>
                      <a:pt x="7233" y="1664"/>
                    </a:cubicBezTo>
                    <a:cubicBezTo>
                      <a:pt x="7287" y="1811"/>
                      <a:pt x="7315" y="1961"/>
                      <a:pt x="7315" y="2116"/>
                    </a:cubicBezTo>
                    <a:cubicBezTo>
                      <a:pt x="7319" y="2612"/>
                      <a:pt x="7272" y="2920"/>
                      <a:pt x="7254" y="3010"/>
                    </a:cubicBezTo>
                    <a:lnTo>
                      <a:pt x="3224" y="8340"/>
                    </a:lnTo>
                    <a:lnTo>
                      <a:pt x="1555" y="7335"/>
                    </a:lnTo>
                    <a:lnTo>
                      <a:pt x="1" y="10034"/>
                    </a:lnTo>
                    <a:lnTo>
                      <a:pt x="2244" y="11304"/>
                    </a:lnTo>
                    <a:cubicBezTo>
                      <a:pt x="2639" y="11529"/>
                      <a:pt x="3069" y="11636"/>
                      <a:pt x="3494" y="11636"/>
                    </a:cubicBezTo>
                    <a:cubicBezTo>
                      <a:pt x="4341" y="11636"/>
                      <a:pt x="5166" y="11211"/>
                      <a:pt x="5647" y="10446"/>
                    </a:cubicBezTo>
                    <a:lnTo>
                      <a:pt x="9800" y="3031"/>
                    </a:lnTo>
                    <a:cubicBezTo>
                      <a:pt x="10094" y="2662"/>
                      <a:pt x="10367" y="2306"/>
                      <a:pt x="10517" y="2066"/>
                    </a:cubicBezTo>
                    <a:cubicBezTo>
                      <a:pt x="10966" y="1351"/>
                      <a:pt x="10902" y="1308"/>
                      <a:pt x="10812" y="1272"/>
                    </a:cubicBezTo>
                    <a:cubicBezTo>
                      <a:pt x="10803" y="1268"/>
                      <a:pt x="10793" y="1266"/>
                      <a:pt x="10783" y="1266"/>
                    </a:cubicBezTo>
                    <a:cubicBezTo>
                      <a:pt x="10553" y="1266"/>
                      <a:pt x="10105" y="2199"/>
                      <a:pt x="9972" y="2199"/>
                    </a:cubicBezTo>
                    <a:cubicBezTo>
                      <a:pt x="9953" y="2199"/>
                      <a:pt x="9941" y="2181"/>
                      <a:pt x="9936" y="2138"/>
                    </a:cubicBezTo>
                    <a:cubicBezTo>
                      <a:pt x="9896" y="1779"/>
                      <a:pt x="10844" y="598"/>
                      <a:pt x="10582" y="501"/>
                    </a:cubicBezTo>
                    <a:cubicBezTo>
                      <a:pt x="10567" y="496"/>
                      <a:pt x="10552" y="493"/>
                      <a:pt x="10536" y="493"/>
                    </a:cubicBezTo>
                    <a:cubicBezTo>
                      <a:pt x="10188" y="493"/>
                      <a:pt x="9647" y="1784"/>
                      <a:pt x="9591" y="1893"/>
                    </a:cubicBezTo>
                    <a:cubicBezTo>
                      <a:pt x="9571" y="1932"/>
                      <a:pt x="9537" y="1948"/>
                      <a:pt x="9504" y="1948"/>
                    </a:cubicBezTo>
                    <a:cubicBezTo>
                      <a:pt x="9443" y="1948"/>
                      <a:pt x="9385" y="1894"/>
                      <a:pt x="9422" y="1829"/>
                    </a:cubicBezTo>
                    <a:cubicBezTo>
                      <a:pt x="9505" y="1681"/>
                      <a:pt x="10352" y="135"/>
                      <a:pt x="10015" y="9"/>
                    </a:cubicBezTo>
                    <a:cubicBezTo>
                      <a:pt x="9999" y="3"/>
                      <a:pt x="9983" y="0"/>
                      <a:pt x="9968" y="0"/>
                    </a:cubicBezTo>
                    <a:close/>
                  </a:path>
                </a:pathLst>
              </a:custGeom>
              <a:solidFill>
                <a:srgbClr val="FFBE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8"/>
              <p:cNvSpPr/>
              <p:nvPr/>
            </p:nvSpPr>
            <p:spPr>
              <a:xfrm flipH="1">
                <a:off x="8108534" y="2060426"/>
                <a:ext cx="254077" cy="497618"/>
              </a:xfrm>
              <a:custGeom>
                <a:rect b="b" l="l" r="r" t="t"/>
                <a:pathLst>
                  <a:path extrusionOk="0" h="10275" w="5246">
                    <a:moveTo>
                      <a:pt x="2880" y="0"/>
                    </a:moveTo>
                    <a:cubicBezTo>
                      <a:pt x="1946" y="0"/>
                      <a:pt x="1019" y="263"/>
                      <a:pt x="220" y="804"/>
                    </a:cubicBezTo>
                    <a:lnTo>
                      <a:pt x="1" y="951"/>
                    </a:lnTo>
                    <a:lnTo>
                      <a:pt x="72" y="8561"/>
                    </a:lnTo>
                    <a:cubicBezTo>
                      <a:pt x="84" y="9457"/>
                      <a:pt x="776" y="10201"/>
                      <a:pt x="1670" y="10269"/>
                    </a:cubicBezTo>
                    <a:cubicBezTo>
                      <a:pt x="1715" y="10272"/>
                      <a:pt x="1760" y="10274"/>
                      <a:pt x="1805" y="10274"/>
                    </a:cubicBezTo>
                    <a:cubicBezTo>
                      <a:pt x="2726" y="10274"/>
                      <a:pt x="3498" y="9545"/>
                      <a:pt x="3536" y="8611"/>
                    </a:cubicBezTo>
                    <a:cubicBezTo>
                      <a:pt x="3572" y="7667"/>
                      <a:pt x="3604" y="6712"/>
                      <a:pt x="3604" y="6712"/>
                    </a:cubicBezTo>
                    <a:cubicBezTo>
                      <a:pt x="3604" y="6712"/>
                      <a:pt x="5033" y="6579"/>
                      <a:pt x="5141" y="5165"/>
                    </a:cubicBezTo>
                    <a:cubicBezTo>
                      <a:pt x="5245" y="3750"/>
                      <a:pt x="5166" y="574"/>
                      <a:pt x="5166" y="574"/>
                    </a:cubicBezTo>
                    <a:lnTo>
                      <a:pt x="5209" y="560"/>
                    </a:lnTo>
                    <a:cubicBezTo>
                      <a:pt x="4476" y="190"/>
                      <a:pt x="3676" y="0"/>
                      <a:pt x="2880" y="0"/>
                    </a:cubicBezTo>
                    <a:close/>
                  </a:path>
                </a:pathLst>
              </a:custGeom>
              <a:solidFill>
                <a:srgbClr val="FFBE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p:nvPr/>
            </p:nvSpPr>
            <p:spPr>
              <a:xfrm flipH="1">
                <a:off x="8125245" y="2187557"/>
                <a:ext cx="22134" cy="20002"/>
              </a:xfrm>
              <a:custGeom>
                <a:rect b="b" l="l" r="r" t="t"/>
                <a:pathLst>
                  <a:path extrusionOk="0" h="413" w="457">
                    <a:moveTo>
                      <a:pt x="228" y="1"/>
                    </a:moveTo>
                    <a:cubicBezTo>
                      <a:pt x="176" y="1"/>
                      <a:pt x="124" y="21"/>
                      <a:pt x="83" y="60"/>
                    </a:cubicBezTo>
                    <a:cubicBezTo>
                      <a:pt x="4" y="138"/>
                      <a:pt x="0" y="267"/>
                      <a:pt x="79" y="350"/>
                    </a:cubicBezTo>
                    <a:cubicBezTo>
                      <a:pt x="119" y="392"/>
                      <a:pt x="173" y="413"/>
                      <a:pt x="227" y="413"/>
                    </a:cubicBezTo>
                    <a:cubicBezTo>
                      <a:pt x="280" y="413"/>
                      <a:pt x="333" y="393"/>
                      <a:pt x="374" y="354"/>
                    </a:cubicBezTo>
                    <a:cubicBezTo>
                      <a:pt x="452" y="275"/>
                      <a:pt x="457" y="146"/>
                      <a:pt x="377" y="63"/>
                    </a:cubicBezTo>
                    <a:cubicBezTo>
                      <a:pt x="336" y="22"/>
                      <a:pt x="282" y="1"/>
                      <a:pt x="228"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flipH="1">
                <a:off x="8116237" y="2182036"/>
                <a:ext cx="35501" cy="11139"/>
              </a:xfrm>
              <a:custGeom>
                <a:rect b="b" l="l" r="r" t="t"/>
                <a:pathLst>
                  <a:path extrusionOk="0" h="230" w="733">
                    <a:moveTo>
                      <a:pt x="350" y="1"/>
                    </a:moveTo>
                    <a:cubicBezTo>
                      <a:pt x="241" y="1"/>
                      <a:pt x="146" y="37"/>
                      <a:pt x="87" y="77"/>
                    </a:cubicBezTo>
                    <a:cubicBezTo>
                      <a:pt x="22" y="120"/>
                      <a:pt x="1" y="163"/>
                      <a:pt x="8" y="174"/>
                    </a:cubicBezTo>
                    <a:cubicBezTo>
                      <a:pt x="11" y="177"/>
                      <a:pt x="15" y="178"/>
                      <a:pt x="21" y="178"/>
                    </a:cubicBezTo>
                    <a:cubicBezTo>
                      <a:pt x="62" y="178"/>
                      <a:pt x="179" y="118"/>
                      <a:pt x="330" y="118"/>
                    </a:cubicBezTo>
                    <a:cubicBezTo>
                      <a:pt x="343" y="118"/>
                      <a:pt x="357" y="119"/>
                      <a:pt x="370" y="120"/>
                    </a:cubicBezTo>
                    <a:cubicBezTo>
                      <a:pt x="551" y="133"/>
                      <a:pt x="675" y="230"/>
                      <a:pt x="714" y="230"/>
                    </a:cubicBezTo>
                    <a:cubicBezTo>
                      <a:pt x="717" y="230"/>
                      <a:pt x="720" y="229"/>
                      <a:pt x="722" y="227"/>
                    </a:cubicBezTo>
                    <a:cubicBezTo>
                      <a:pt x="733" y="217"/>
                      <a:pt x="715" y="170"/>
                      <a:pt x="658" y="116"/>
                    </a:cubicBezTo>
                    <a:cubicBezTo>
                      <a:pt x="600" y="66"/>
                      <a:pt x="504" y="12"/>
                      <a:pt x="381" y="2"/>
                    </a:cubicBezTo>
                    <a:cubicBezTo>
                      <a:pt x="371" y="1"/>
                      <a:pt x="361" y="1"/>
                      <a:pt x="350"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8"/>
              <p:cNvSpPr/>
              <p:nvPr/>
            </p:nvSpPr>
            <p:spPr>
              <a:xfrm flipH="1">
                <a:off x="8227291" y="2189688"/>
                <a:ext cx="22812" cy="19953"/>
              </a:xfrm>
              <a:custGeom>
                <a:rect b="b" l="l" r="r" t="t"/>
                <a:pathLst>
                  <a:path extrusionOk="0" h="412" w="471">
                    <a:moveTo>
                      <a:pt x="236" y="0"/>
                    </a:moveTo>
                    <a:cubicBezTo>
                      <a:pt x="172" y="0"/>
                      <a:pt x="108" y="30"/>
                      <a:pt x="68" y="87"/>
                    </a:cubicBezTo>
                    <a:cubicBezTo>
                      <a:pt x="0" y="180"/>
                      <a:pt x="25" y="310"/>
                      <a:pt x="118" y="374"/>
                    </a:cubicBezTo>
                    <a:cubicBezTo>
                      <a:pt x="155" y="399"/>
                      <a:pt x="196" y="411"/>
                      <a:pt x="237" y="411"/>
                    </a:cubicBezTo>
                    <a:cubicBezTo>
                      <a:pt x="301" y="411"/>
                      <a:pt x="364" y="381"/>
                      <a:pt x="406" y="324"/>
                    </a:cubicBezTo>
                    <a:cubicBezTo>
                      <a:pt x="471" y="231"/>
                      <a:pt x="449" y="105"/>
                      <a:pt x="355" y="37"/>
                    </a:cubicBezTo>
                    <a:cubicBezTo>
                      <a:pt x="319" y="12"/>
                      <a:pt x="278" y="0"/>
                      <a:pt x="236"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p:nvPr/>
            </p:nvSpPr>
            <p:spPr>
              <a:xfrm flipH="1">
                <a:off x="8219106" y="2184264"/>
                <a:ext cx="35743" cy="11042"/>
              </a:xfrm>
              <a:custGeom>
                <a:rect b="b" l="l" r="r" t="t"/>
                <a:pathLst>
                  <a:path extrusionOk="0" h="228" w="738">
                    <a:moveTo>
                      <a:pt x="340" y="0"/>
                    </a:moveTo>
                    <a:cubicBezTo>
                      <a:pt x="236" y="0"/>
                      <a:pt x="148" y="36"/>
                      <a:pt x="91" y="74"/>
                    </a:cubicBezTo>
                    <a:cubicBezTo>
                      <a:pt x="27" y="117"/>
                      <a:pt x="1" y="160"/>
                      <a:pt x="12" y="171"/>
                    </a:cubicBezTo>
                    <a:cubicBezTo>
                      <a:pt x="14" y="174"/>
                      <a:pt x="18" y="175"/>
                      <a:pt x="24" y="175"/>
                    </a:cubicBezTo>
                    <a:cubicBezTo>
                      <a:pt x="63" y="175"/>
                      <a:pt x="183" y="115"/>
                      <a:pt x="335" y="115"/>
                    </a:cubicBezTo>
                    <a:cubicBezTo>
                      <a:pt x="348" y="115"/>
                      <a:pt x="361" y="116"/>
                      <a:pt x="375" y="117"/>
                    </a:cubicBezTo>
                    <a:cubicBezTo>
                      <a:pt x="552" y="130"/>
                      <a:pt x="678" y="227"/>
                      <a:pt x="718" y="227"/>
                    </a:cubicBezTo>
                    <a:cubicBezTo>
                      <a:pt x="721" y="227"/>
                      <a:pt x="724" y="226"/>
                      <a:pt x="726" y="224"/>
                    </a:cubicBezTo>
                    <a:cubicBezTo>
                      <a:pt x="737" y="214"/>
                      <a:pt x="719" y="168"/>
                      <a:pt x="662" y="117"/>
                    </a:cubicBezTo>
                    <a:cubicBezTo>
                      <a:pt x="604" y="63"/>
                      <a:pt x="504" y="9"/>
                      <a:pt x="382" y="2"/>
                    </a:cubicBezTo>
                    <a:cubicBezTo>
                      <a:pt x="367" y="1"/>
                      <a:pt x="353" y="0"/>
                      <a:pt x="340"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flipH="1">
                <a:off x="8110277" y="2038196"/>
                <a:ext cx="255433" cy="208249"/>
              </a:xfrm>
              <a:custGeom>
                <a:rect b="b" l="l" r="r" t="t"/>
                <a:pathLst>
                  <a:path extrusionOk="0" h="4300" w="5274">
                    <a:moveTo>
                      <a:pt x="2832" y="0"/>
                    </a:moveTo>
                    <a:cubicBezTo>
                      <a:pt x="2374" y="0"/>
                      <a:pt x="1874" y="49"/>
                      <a:pt x="1350" y="175"/>
                    </a:cubicBezTo>
                    <a:cubicBezTo>
                      <a:pt x="1350" y="175"/>
                      <a:pt x="126" y="631"/>
                      <a:pt x="65" y="1281"/>
                    </a:cubicBezTo>
                    <a:cubicBezTo>
                      <a:pt x="0" y="1930"/>
                      <a:pt x="79" y="3007"/>
                      <a:pt x="79" y="3007"/>
                    </a:cubicBezTo>
                    <a:lnTo>
                      <a:pt x="154" y="3015"/>
                    </a:lnTo>
                    <a:lnTo>
                      <a:pt x="123" y="4299"/>
                    </a:lnTo>
                    <a:lnTo>
                      <a:pt x="600" y="4231"/>
                    </a:lnTo>
                    <a:lnTo>
                      <a:pt x="668" y="2630"/>
                    </a:lnTo>
                    <a:cubicBezTo>
                      <a:pt x="668" y="2630"/>
                      <a:pt x="1501" y="2056"/>
                      <a:pt x="1515" y="1163"/>
                    </a:cubicBezTo>
                    <a:cubicBezTo>
                      <a:pt x="1731" y="1134"/>
                      <a:pt x="2388" y="1054"/>
                      <a:pt x="3160" y="1054"/>
                    </a:cubicBezTo>
                    <a:cubicBezTo>
                      <a:pt x="3851" y="1054"/>
                      <a:pt x="4633" y="1118"/>
                      <a:pt x="5273" y="1338"/>
                    </a:cubicBezTo>
                    <a:lnTo>
                      <a:pt x="5273" y="1019"/>
                    </a:lnTo>
                    <a:cubicBezTo>
                      <a:pt x="5273" y="821"/>
                      <a:pt x="5129" y="423"/>
                      <a:pt x="4943" y="355"/>
                    </a:cubicBezTo>
                    <a:cubicBezTo>
                      <a:pt x="4535" y="205"/>
                      <a:pt x="3774" y="0"/>
                      <a:pt x="2832"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8"/>
              <p:cNvSpPr/>
              <p:nvPr/>
            </p:nvSpPr>
            <p:spPr>
              <a:xfrm flipH="1">
                <a:off x="8186995" y="2351061"/>
                <a:ext cx="87275" cy="52353"/>
              </a:xfrm>
              <a:custGeom>
                <a:rect b="b" l="l" r="r" t="t"/>
                <a:pathLst>
                  <a:path extrusionOk="0" h="1081" w="1802">
                    <a:moveTo>
                      <a:pt x="0" y="0"/>
                    </a:moveTo>
                    <a:cubicBezTo>
                      <a:pt x="1" y="1"/>
                      <a:pt x="337" y="1066"/>
                      <a:pt x="1770" y="1081"/>
                    </a:cubicBezTo>
                    <a:lnTo>
                      <a:pt x="1802" y="711"/>
                    </a:lnTo>
                    <a:cubicBezTo>
                      <a:pt x="1802" y="711"/>
                      <a:pt x="897" y="693"/>
                      <a:pt x="0" y="0"/>
                    </a:cubicBezTo>
                    <a:close/>
                  </a:path>
                </a:pathLst>
              </a:custGeom>
              <a:solidFill>
                <a:srgbClr val="EB99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p:nvPr/>
            </p:nvSpPr>
            <p:spPr>
              <a:xfrm flipH="1">
                <a:off x="8220172" y="2167119"/>
                <a:ext cx="35888" cy="5521"/>
              </a:xfrm>
              <a:custGeom>
                <a:rect b="b" l="l" r="r" t="t"/>
                <a:pathLst>
                  <a:path extrusionOk="0" h="114" w="741">
                    <a:moveTo>
                      <a:pt x="554" y="1"/>
                    </a:moveTo>
                    <a:cubicBezTo>
                      <a:pt x="499" y="1"/>
                      <a:pt x="435" y="3"/>
                      <a:pt x="367" y="8"/>
                    </a:cubicBezTo>
                    <a:cubicBezTo>
                      <a:pt x="163" y="26"/>
                      <a:pt x="1" y="62"/>
                      <a:pt x="4" y="86"/>
                    </a:cubicBezTo>
                    <a:cubicBezTo>
                      <a:pt x="4" y="103"/>
                      <a:pt x="77" y="114"/>
                      <a:pt x="183" y="114"/>
                    </a:cubicBezTo>
                    <a:cubicBezTo>
                      <a:pt x="239" y="114"/>
                      <a:pt x="305" y="111"/>
                      <a:pt x="375" y="105"/>
                    </a:cubicBezTo>
                    <a:cubicBezTo>
                      <a:pt x="576" y="91"/>
                      <a:pt x="741" y="55"/>
                      <a:pt x="737" y="30"/>
                    </a:cubicBezTo>
                    <a:cubicBezTo>
                      <a:pt x="734" y="10"/>
                      <a:pt x="661" y="1"/>
                      <a:pt x="554"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
              <p:cNvSpPr/>
              <p:nvPr/>
            </p:nvSpPr>
            <p:spPr>
              <a:xfrm flipH="1">
                <a:off x="8121855" y="2150992"/>
                <a:ext cx="35259" cy="8863"/>
              </a:xfrm>
              <a:custGeom>
                <a:rect b="b" l="l" r="r" t="t"/>
                <a:pathLst>
                  <a:path extrusionOk="0" h="183" w="728">
                    <a:moveTo>
                      <a:pt x="409" y="1"/>
                    </a:moveTo>
                    <a:cubicBezTo>
                      <a:pt x="390" y="1"/>
                      <a:pt x="371" y="2"/>
                      <a:pt x="352" y="3"/>
                    </a:cubicBezTo>
                    <a:cubicBezTo>
                      <a:pt x="130" y="22"/>
                      <a:pt x="0" y="161"/>
                      <a:pt x="22" y="179"/>
                    </a:cubicBezTo>
                    <a:cubicBezTo>
                      <a:pt x="24" y="182"/>
                      <a:pt x="27" y="183"/>
                      <a:pt x="31" y="183"/>
                    </a:cubicBezTo>
                    <a:cubicBezTo>
                      <a:pt x="67" y="183"/>
                      <a:pt x="194" y="113"/>
                      <a:pt x="363" y="101"/>
                    </a:cubicBezTo>
                    <a:cubicBezTo>
                      <a:pt x="392" y="97"/>
                      <a:pt x="421" y="96"/>
                      <a:pt x="448" y="96"/>
                    </a:cubicBezTo>
                    <a:cubicBezTo>
                      <a:pt x="563" y="96"/>
                      <a:pt x="655" y="121"/>
                      <a:pt x="693" y="121"/>
                    </a:cubicBezTo>
                    <a:cubicBezTo>
                      <a:pt x="703" y="121"/>
                      <a:pt x="709" y="119"/>
                      <a:pt x="711" y="115"/>
                    </a:cubicBezTo>
                    <a:cubicBezTo>
                      <a:pt x="728" y="95"/>
                      <a:pt x="601" y="1"/>
                      <a:pt x="40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flipH="1">
                <a:off x="8173241" y="2285291"/>
                <a:ext cx="42475" cy="14965"/>
              </a:xfrm>
              <a:custGeom>
                <a:rect b="b" l="l" r="r" t="t"/>
                <a:pathLst>
                  <a:path extrusionOk="0" h="309" w="877">
                    <a:moveTo>
                      <a:pt x="31" y="0"/>
                    </a:moveTo>
                    <a:cubicBezTo>
                      <a:pt x="29" y="0"/>
                      <a:pt x="27" y="1"/>
                      <a:pt x="26" y="2"/>
                    </a:cubicBezTo>
                    <a:cubicBezTo>
                      <a:pt x="1" y="15"/>
                      <a:pt x="134" y="209"/>
                      <a:pt x="399" y="282"/>
                    </a:cubicBezTo>
                    <a:cubicBezTo>
                      <a:pt x="469" y="301"/>
                      <a:pt x="536" y="309"/>
                      <a:pt x="596" y="309"/>
                    </a:cubicBezTo>
                    <a:cubicBezTo>
                      <a:pt x="763" y="309"/>
                      <a:pt x="877" y="250"/>
                      <a:pt x="866" y="231"/>
                    </a:cubicBezTo>
                    <a:cubicBezTo>
                      <a:pt x="864" y="224"/>
                      <a:pt x="849" y="223"/>
                      <a:pt x="823" y="223"/>
                    </a:cubicBezTo>
                    <a:cubicBezTo>
                      <a:pt x="798" y="223"/>
                      <a:pt x="763" y="224"/>
                      <a:pt x="720" y="224"/>
                    </a:cubicBezTo>
                    <a:cubicBezTo>
                      <a:pt x="641" y="224"/>
                      <a:pt x="536" y="219"/>
                      <a:pt x="425" y="188"/>
                    </a:cubicBezTo>
                    <a:cubicBezTo>
                      <a:pt x="205" y="131"/>
                      <a:pt x="65" y="0"/>
                      <a:pt x="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flipH="1">
                <a:off x="8315292" y="1999451"/>
                <a:ext cx="80495" cy="77682"/>
              </a:xfrm>
              <a:custGeom>
                <a:rect b="b" l="l" r="r" t="t"/>
                <a:pathLst>
                  <a:path extrusionOk="0" h="1604" w="1662">
                    <a:moveTo>
                      <a:pt x="1415" y="1366"/>
                    </a:moveTo>
                    <a:lnTo>
                      <a:pt x="1369" y="1399"/>
                    </a:lnTo>
                    <a:lnTo>
                      <a:pt x="1369" y="1399"/>
                    </a:lnTo>
                    <a:cubicBezTo>
                      <a:pt x="1385" y="1389"/>
                      <a:pt x="1400" y="1378"/>
                      <a:pt x="1415" y="1366"/>
                    </a:cubicBezTo>
                    <a:close/>
                    <a:moveTo>
                      <a:pt x="769" y="0"/>
                    </a:moveTo>
                    <a:cubicBezTo>
                      <a:pt x="731" y="0"/>
                      <a:pt x="692" y="3"/>
                      <a:pt x="654" y="10"/>
                    </a:cubicBezTo>
                    <a:cubicBezTo>
                      <a:pt x="331" y="60"/>
                      <a:pt x="65" y="351"/>
                      <a:pt x="33" y="677"/>
                    </a:cubicBezTo>
                    <a:cubicBezTo>
                      <a:pt x="0" y="1000"/>
                      <a:pt x="197" y="1330"/>
                      <a:pt x="489" y="1474"/>
                    </a:cubicBezTo>
                    <a:cubicBezTo>
                      <a:pt x="602" y="1530"/>
                      <a:pt x="728" y="1556"/>
                      <a:pt x="854" y="1556"/>
                    </a:cubicBezTo>
                    <a:cubicBezTo>
                      <a:pt x="981" y="1556"/>
                      <a:pt x="1109" y="1529"/>
                      <a:pt x="1226" y="1478"/>
                    </a:cubicBezTo>
                    <a:lnTo>
                      <a:pt x="1226" y="1478"/>
                    </a:lnTo>
                    <a:cubicBezTo>
                      <a:pt x="1181" y="1521"/>
                      <a:pt x="1135" y="1563"/>
                      <a:pt x="1088" y="1603"/>
                    </a:cubicBezTo>
                    <a:lnTo>
                      <a:pt x="1369" y="1399"/>
                    </a:lnTo>
                    <a:lnTo>
                      <a:pt x="1369" y="1399"/>
                    </a:lnTo>
                    <a:cubicBezTo>
                      <a:pt x="1324" y="1430"/>
                      <a:pt x="1276" y="1456"/>
                      <a:pt x="1226" y="1478"/>
                    </a:cubicBezTo>
                    <a:lnTo>
                      <a:pt x="1226" y="1478"/>
                    </a:lnTo>
                    <a:cubicBezTo>
                      <a:pt x="1343" y="1366"/>
                      <a:pt x="1450" y="1244"/>
                      <a:pt x="1526" y="1101"/>
                    </a:cubicBezTo>
                    <a:cubicBezTo>
                      <a:pt x="1627" y="904"/>
                      <a:pt x="1662" y="656"/>
                      <a:pt x="1565" y="455"/>
                    </a:cubicBezTo>
                    <a:cubicBezTo>
                      <a:pt x="1497" y="311"/>
                      <a:pt x="1365" y="200"/>
                      <a:pt x="1224" y="124"/>
                    </a:cubicBezTo>
                    <a:cubicBezTo>
                      <a:pt x="1083" y="50"/>
                      <a:pt x="926" y="0"/>
                      <a:pt x="76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flipH="1">
                <a:off x="8355587" y="2171817"/>
                <a:ext cx="47900" cy="78892"/>
              </a:xfrm>
              <a:custGeom>
                <a:rect b="b" l="l" r="r" t="t"/>
                <a:pathLst>
                  <a:path extrusionOk="0" h="1629" w="989">
                    <a:moveTo>
                      <a:pt x="750" y="0"/>
                    </a:moveTo>
                    <a:cubicBezTo>
                      <a:pt x="486" y="0"/>
                      <a:pt x="75" y="118"/>
                      <a:pt x="38" y="826"/>
                    </a:cubicBezTo>
                    <a:cubicBezTo>
                      <a:pt x="1" y="1497"/>
                      <a:pt x="402" y="1628"/>
                      <a:pt x="694" y="1628"/>
                    </a:cubicBezTo>
                    <a:cubicBezTo>
                      <a:pt x="856" y="1628"/>
                      <a:pt x="984" y="1588"/>
                      <a:pt x="985" y="1576"/>
                    </a:cubicBezTo>
                    <a:cubicBezTo>
                      <a:pt x="989" y="1555"/>
                      <a:pt x="981" y="618"/>
                      <a:pt x="977" y="213"/>
                    </a:cubicBezTo>
                    <a:cubicBezTo>
                      <a:pt x="977" y="101"/>
                      <a:pt x="888" y="4"/>
                      <a:pt x="773" y="1"/>
                    </a:cubicBezTo>
                    <a:cubicBezTo>
                      <a:pt x="766" y="0"/>
                      <a:pt x="758" y="0"/>
                      <a:pt x="750" y="0"/>
                    </a:cubicBezTo>
                    <a:close/>
                  </a:path>
                </a:pathLst>
              </a:custGeom>
              <a:solidFill>
                <a:srgbClr val="FFBE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8"/>
              <p:cNvSpPr/>
              <p:nvPr/>
            </p:nvSpPr>
            <p:spPr>
              <a:xfrm flipH="1">
                <a:off x="8366727" y="2187945"/>
                <a:ext cx="21940" cy="44168"/>
              </a:xfrm>
              <a:custGeom>
                <a:rect b="b" l="l" r="r" t="t"/>
                <a:pathLst>
                  <a:path extrusionOk="0" h="912" w="453">
                    <a:moveTo>
                      <a:pt x="295" y="1"/>
                    </a:moveTo>
                    <a:cubicBezTo>
                      <a:pt x="291" y="1"/>
                      <a:pt x="287" y="1"/>
                      <a:pt x="284" y="1"/>
                    </a:cubicBezTo>
                    <a:cubicBezTo>
                      <a:pt x="201" y="1"/>
                      <a:pt x="126" y="73"/>
                      <a:pt x="83" y="152"/>
                    </a:cubicBezTo>
                    <a:cubicBezTo>
                      <a:pt x="40" y="231"/>
                      <a:pt x="7" y="332"/>
                      <a:pt x="4" y="440"/>
                    </a:cubicBezTo>
                    <a:cubicBezTo>
                      <a:pt x="0" y="647"/>
                      <a:pt x="98" y="852"/>
                      <a:pt x="244" y="902"/>
                    </a:cubicBezTo>
                    <a:cubicBezTo>
                      <a:pt x="267" y="909"/>
                      <a:pt x="289" y="912"/>
                      <a:pt x="310" y="912"/>
                    </a:cubicBezTo>
                    <a:cubicBezTo>
                      <a:pt x="354" y="912"/>
                      <a:pt x="391" y="899"/>
                      <a:pt x="413" y="884"/>
                    </a:cubicBezTo>
                    <a:cubicBezTo>
                      <a:pt x="446" y="859"/>
                      <a:pt x="453" y="838"/>
                      <a:pt x="449" y="834"/>
                    </a:cubicBezTo>
                    <a:cubicBezTo>
                      <a:pt x="449" y="834"/>
                      <a:pt x="449" y="834"/>
                      <a:pt x="448" y="834"/>
                    </a:cubicBezTo>
                    <a:cubicBezTo>
                      <a:pt x="443" y="834"/>
                      <a:pt x="428" y="850"/>
                      <a:pt x="399" y="859"/>
                    </a:cubicBezTo>
                    <a:cubicBezTo>
                      <a:pt x="382" y="865"/>
                      <a:pt x="360" y="870"/>
                      <a:pt x="335" y="870"/>
                    </a:cubicBezTo>
                    <a:cubicBezTo>
                      <a:pt x="313" y="870"/>
                      <a:pt x="288" y="866"/>
                      <a:pt x="262" y="856"/>
                    </a:cubicBezTo>
                    <a:cubicBezTo>
                      <a:pt x="155" y="809"/>
                      <a:pt x="72" y="630"/>
                      <a:pt x="80" y="440"/>
                    </a:cubicBezTo>
                    <a:cubicBezTo>
                      <a:pt x="80" y="346"/>
                      <a:pt x="105" y="256"/>
                      <a:pt x="144" y="185"/>
                    </a:cubicBezTo>
                    <a:cubicBezTo>
                      <a:pt x="180" y="109"/>
                      <a:pt x="230" y="59"/>
                      <a:pt x="287" y="52"/>
                    </a:cubicBezTo>
                    <a:cubicBezTo>
                      <a:pt x="294" y="50"/>
                      <a:pt x="301" y="50"/>
                      <a:pt x="307" y="50"/>
                    </a:cubicBezTo>
                    <a:cubicBezTo>
                      <a:pt x="351" y="50"/>
                      <a:pt x="382" y="81"/>
                      <a:pt x="392" y="109"/>
                    </a:cubicBezTo>
                    <a:cubicBezTo>
                      <a:pt x="403" y="138"/>
                      <a:pt x="395" y="160"/>
                      <a:pt x="403" y="160"/>
                    </a:cubicBezTo>
                    <a:cubicBezTo>
                      <a:pt x="403" y="160"/>
                      <a:pt x="403" y="160"/>
                      <a:pt x="404" y="160"/>
                    </a:cubicBezTo>
                    <a:cubicBezTo>
                      <a:pt x="409" y="160"/>
                      <a:pt x="424" y="141"/>
                      <a:pt x="421" y="102"/>
                    </a:cubicBezTo>
                    <a:cubicBezTo>
                      <a:pt x="417" y="80"/>
                      <a:pt x="406" y="55"/>
                      <a:pt x="381" y="34"/>
                    </a:cubicBezTo>
                    <a:cubicBezTo>
                      <a:pt x="362" y="14"/>
                      <a:pt x="328" y="1"/>
                      <a:pt x="295" y="1"/>
                    </a:cubicBezTo>
                    <a:close/>
                  </a:path>
                </a:pathLst>
              </a:custGeom>
              <a:solidFill>
                <a:srgbClr val="EB99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p:nvPr/>
            </p:nvSpPr>
            <p:spPr>
              <a:xfrm flipH="1">
                <a:off x="7720053" y="2405110"/>
                <a:ext cx="955428" cy="792751"/>
              </a:xfrm>
              <a:custGeom>
                <a:rect b="b" l="l" r="r" t="t"/>
                <a:pathLst>
                  <a:path extrusionOk="0" h="16369" w="19727">
                    <a:moveTo>
                      <a:pt x="10287" y="1"/>
                    </a:moveTo>
                    <a:cubicBezTo>
                      <a:pt x="9167" y="112"/>
                      <a:pt x="8586" y="1436"/>
                      <a:pt x="8586" y="1436"/>
                    </a:cubicBezTo>
                    <a:cubicBezTo>
                      <a:pt x="8123" y="316"/>
                      <a:pt x="6378" y="152"/>
                      <a:pt x="6378" y="152"/>
                    </a:cubicBezTo>
                    <a:lnTo>
                      <a:pt x="6378" y="152"/>
                    </a:lnTo>
                    <a:lnTo>
                      <a:pt x="6411" y="1310"/>
                    </a:lnTo>
                    <a:cubicBezTo>
                      <a:pt x="5851" y="1346"/>
                      <a:pt x="5008" y="1490"/>
                      <a:pt x="4584" y="1644"/>
                    </a:cubicBezTo>
                    <a:cubicBezTo>
                      <a:pt x="3611" y="1996"/>
                      <a:pt x="2757" y="2470"/>
                      <a:pt x="2092" y="3248"/>
                    </a:cubicBezTo>
                    <a:cubicBezTo>
                      <a:pt x="1536" y="3899"/>
                      <a:pt x="1199" y="4706"/>
                      <a:pt x="1070" y="5553"/>
                    </a:cubicBezTo>
                    <a:lnTo>
                      <a:pt x="0" y="12474"/>
                    </a:lnTo>
                    <a:lnTo>
                      <a:pt x="3877" y="12843"/>
                    </a:lnTo>
                    <a:lnTo>
                      <a:pt x="4501" y="7588"/>
                    </a:lnTo>
                    <a:lnTo>
                      <a:pt x="4584" y="11526"/>
                    </a:lnTo>
                    <a:lnTo>
                      <a:pt x="4627" y="15794"/>
                    </a:lnTo>
                    <a:lnTo>
                      <a:pt x="14699" y="16368"/>
                    </a:lnTo>
                    <a:lnTo>
                      <a:pt x="14699" y="16368"/>
                    </a:lnTo>
                    <a:lnTo>
                      <a:pt x="14027" y="11677"/>
                    </a:lnTo>
                    <a:lnTo>
                      <a:pt x="13482" y="6831"/>
                    </a:lnTo>
                    <a:lnTo>
                      <a:pt x="13482" y="6831"/>
                    </a:lnTo>
                    <a:lnTo>
                      <a:pt x="17527" y="9110"/>
                    </a:lnTo>
                    <a:lnTo>
                      <a:pt x="19727" y="6296"/>
                    </a:lnTo>
                    <a:cubicBezTo>
                      <a:pt x="19727" y="6296"/>
                      <a:pt x="14763" y="2962"/>
                      <a:pt x="14278" y="2682"/>
                    </a:cubicBezTo>
                    <a:cubicBezTo>
                      <a:pt x="12067" y="1389"/>
                      <a:pt x="10947" y="1296"/>
                      <a:pt x="10280" y="1260"/>
                    </a:cubicBezTo>
                    <a:lnTo>
                      <a:pt x="10287" y="1"/>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p:nvPr/>
            </p:nvSpPr>
            <p:spPr>
              <a:xfrm flipH="1">
                <a:off x="8407070" y="2495676"/>
                <a:ext cx="61025" cy="275567"/>
              </a:xfrm>
              <a:custGeom>
                <a:rect b="b" l="l" r="r" t="t"/>
                <a:pathLst>
                  <a:path extrusionOk="0" h="5690" w="1260">
                    <a:moveTo>
                      <a:pt x="18" y="0"/>
                    </a:moveTo>
                    <a:cubicBezTo>
                      <a:pt x="0" y="22"/>
                      <a:pt x="359" y="141"/>
                      <a:pt x="689" y="596"/>
                    </a:cubicBezTo>
                    <a:cubicBezTo>
                      <a:pt x="855" y="823"/>
                      <a:pt x="1001" y="1128"/>
                      <a:pt x="1080" y="1486"/>
                    </a:cubicBezTo>
                    <a:cubicBezTo>
                      <a:pt x="1160" y="1845"/>
                      <a:pt x="1163" y="2258"/>
                      <a:pt x="1102" y="2678"/>
                    </a:cubicBezTo>
                    <a:cubicBezTo>
                      <a:pt x="969" y="3529"/>
                      <a:pt x="661" y="4254"/>
                      <a:pt x="499" y="4796"/>
                    </a:cubicBezTo>
                    <a:cubicBezTo>
                      <a:pt x="413" y="5069"/>
                      <a:pt x="352" y="5291"/>
                      <a:pt x="320" y="5445"/>
                    </a:cubicBezTo>
                    <a:cubicBezTo>
                      <a:pt x="284" y="5599"/>
                      <a:pt x="273" y="5686"/>
                      <a:pt x="280" y="5690"/>
                    </a:cubicBezTo>
                    <a:cubicBezTo>
                      <a:pt x="287" y="5690"/>
                      <a:pt x="312" y="5607"/>
                      <a:pt x="355" y="5453"/>
                    </a:cubicBezTo>
                    <a:cubicBezTo>
                      <a:pt x="403" y="5302"/>
                      <a:pt x="471" y="5087"/>
                      <a:pt x="564" y="4817"/>
                    </a:cubicBezTo>
                    <a:cubicBezTo>
                      <a:pt x="657" y="4552"/>
                      <a:pt x="776" y="4236"/>
                      <a:pt x="894" y="3881"/>
                    </a:cubicBezTo>
                    <a:cubicBezTo>
                      <a:pt x="1016" y="3525"/>
                      <a:pt x="1135" y="3127"/>
                      <a:pt x="1195" y="2692"/>
                    </a:cubicBezTo>
                    <a:cubicBezTo>
                      <a:pt x="1260" y="2261"/>
                      <a:pt x="1256" y="1838"/>
                      <a:pt x="1167" y="1465"/>
                    </a:cubicBezTo>
                    <a:cubicBezTo>
                      <a:pt x="1080" y="1095"/>
                      <a:pt x="923" y="783"/>
                      <a:pt x="747" y="557"/>
                    </a:cubicBezTo>
                    <a:cubicBezTo>
                      <a:pt x="567" y="327"/>
                      <a:pt x="381" y="184"/>
                      <a:pt x="244" y="104"/>
                    </a:cubicBezTo>
                    <a:cubicBezTo>
                      <a:pt x="173" y="65"/>
                      <a:pt x="118" y="36"/>
                      <a:pt x="80" y="22"/>
                    </a:cubicBezTo>
                    <a:cubicBezTo>
                      <a:pt x="40" y="8"/>
                      <a:pt x="18" y="0"/>
                      <a:pt x="18"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flipH="1">
                <a:off x="8016273" y="2499309"/>
                <a:ext cx="35985" cy="288643"/>
              </a:xfrm>
              <a:custGeom>
                <a:rect b="b" l="l" r="r" t="t"/>
                <a:pathLst>
                  <a:path extrusionOk="0" h="5960" w="743">
                    <a:moveTo>
                      <a:pt x="7" y="1"/>
                    </a:moveTo>
                    <a:cubicBezTo>
                      <a:pt x="7" y="1"/>
                      <a:pt x="7" y="1"/>
                      <a:pt x="7" y="1"/>
                    </a:cubicBezTo>
                    <a:cubicBezTo>
                      <a:pt x="0" y="1"/>
                      <a:pt x="7" y="87"/>
                      <a:pt x="25" y="234"/>
                    </a:cubicBezTo>
                    <a:cubicBezTo>
                      <a:pt x="47" y="407"/>
                      <a:pt x="72" y="622"/>
                      <a:pt x="104" y="873"/>
                    </a:cubicBezTo>
                    <a:cubicBezTo>
                      <a:pt x="172" y="1433"/>
                      <a:pt x="259" y="2169"/>
                      <a:pt x="359" y="2980"/>
                    </a:cubicBezTo>
                    <a:cubicBezTo>
                      <a:pt x="456" y="3795"/>
                      <a:pt x="545" y="4530"/>
                      <a:pt x="614" y="5087"/>
                    </a:cubicBezTo>
                    <a:cubicBezTo>
                      <a:pt x="646" y="5342"/>
                      <a:pt x="675" y="5557"/>
                      <a:pt x="696" y="5726"/>
                    </a:cubicBezTo>
                    <a:cubicBezTo>
                      <a:pt x="714" y="5877"/>
                      <a:pt x="728" y="5959"/>
                      <a:pt x="736" y="5959"/>
                    </a:cubicBezTo>
                    <a:cubicBezTo>
                      <a:pt x="743" y="5959"/>
                      <a:pt x="739" y="5877"/>
                      <a:pt x="732" y="5723"/>
                    </a:cubicBezTo>
                    <a:cubicBezTo>
                      <a:pt x="725" y="5572"/>
                      <a:pt x="707" y="5352"/>
                      <a:pt x="682" y="5080"/>
                    </a:cubicBezTo>
                    <a:cubicBezTo>
                      <a:pt x="635" y="4542"/>
                      <a:pt x="552" y="3795"/>
                      <a:pt x="456" y="2969"/>
                    </a:cubicBezTo>
                    <a:cubicBezTo>
                      <a:pt x="355" y="2148"/>
                      <a:pt x="254" y="1401"/>
                      <a:pt x="168" y="866"/>
                    </a:cubicBezTo>
                    <a:cubicBezTo>
                      <a:pt x="129" y="597"/>
                      <a:pt x="90" y="382"/>
                      <a:pt x="60" y="231"/>
                    </a:cubicBezTo>
                    <a:cubicBezTo>
                      <a:pt x="33" y="83"/>
                      <a:pt x="15" y="1"/>
                      <a:pt x="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flipH="1">
                <a:off x="8275432" y="2450296"/>
                <a:ext cx="90617" cy="42279"/>
              </a:xfrm>
              <a:custGeom>
                <a:rect b="b" l="l" r="r" t="t"/>
                <a:pathLst>
                  <a:path extrusionOk="0" h="873" w="1871">
                    <a:moveTo>
                      <a:pt x="1697" y="1"/>
                    </a:moveTo>
                    <a:cubicBezTo>
                      <a:pt x="1642" y="1"/>
                      <a:pt x="1576" y="12"/>
                      <a:pt x="1508" y="44"/>
                    </a:cubicBezTo>
                    <a:cubicBezTo>
                      <a:pt x="1400" y="90"/>
                      <a:pt x="1296" y="198"/>
                      <a:pt x="1228" y="334"/>
                    </a:cubicBezTo>
                    <a:cubicBezTo>
                      <a:pt x="1195" y="403"/>
                      <a:pt x="1167" y="478"/>
                      <a:pt x="1145" y="554"/>
                    </a:cubicBezTo>
                    <a:cubicBezTo>
                      <a:pt x="1120" y="629"/>
                      <a:pt x="1109" y="726"/>
                      <a:pt x="1074" y="761"/>
                    </a:cubicBezTo>
                    <a:cubicBezTo>
                      <a:pt x="1066" y="771"/>
                      <a:pt x="1058" y="775"/>
                      <a:pt x="1048" y="775"/>
                    </a:cubicBezTo>
                    <a:cubicBezTo>
                      <a:pt x="1039" y="775"/>
                      <a:pt x="1028" y="772"/>
                      <a:pt x="1013" y="765"/>
                    </a:cubicBezTo>
                    <a:cubicBezTo>
                      <a:pt x="976" y="751"/>
                      <a:pt x="940" y="733"/>
                      <a:pt x="905" y="718"/>
                    </a:cubicBezTo>
                    <a:cubicBezTo>
                      <a:pt x="832" y="686"/>
                      <a:pt x="764" y="654"/>
                      <a:pt x="696" y="622"/>
                    </a:cubicBezTo>
                    <a:cubicBezTo>
                      <a:pt x="574" y="568"/>
                      <a:pt x="456" y="514"/>
                      <a:pt x="341" y="463"/>
                    </a:cubicBezTo>
                    <a:cubicBezTo>
                      <a:pt x="160" y="386"/>
                      <a:pt x="37" y="340"/>
                      <a:pt x="12" y="340"/>
                    </a:cubicBezTo>
                    <a:cubicBezTo>
                      <a:pt x="9" y="340"/>
                      <a:pt x="8" y="341"/>
                      <a:pt x="7" y="342"/>
                    </a:cubicBezTo>
                    <a:cubicBezTo>
                      <a:pt x="0" y="356"/>
                      <a:pt x="118" y="425"/>
                      <a:pt x="312" y="525"/>
                    </a:cubicBezTo>
                    <a:cubicBezTo>
                      <a:pt x="423" y="582"/>
                      <a:pt x="539" y="640"/>
                      <a:pt x="657" y="700"/>
                    </a:cubicBezTo>
                    <a:cubicBezTo>
                      <a:pt x="725" y="736"/>
                      <a:pt x="794" y="769"/>
                      <a:pt x="865" y="804"/>
                    </a:cubicBezTo>
                    <a:cubicBezTo>
                      <a:pt x="901" y="819"/>
                      <a:pt x="933" y="837"/>
                      <a:pt x="976" y="855"/>
                    </a:cubicBezTo>
                    <a:cubicBezTo>
                      <a:pt x="998" y="866"/>
                      <a:pt x="1023" y="873"/>
                      <a:pt x="1056" y="873"/>
                    </a:cubicBezTo>
                    <a:cubicBezTo>
                      <a:pt x="1091" y="869"/>
                      <a:pt x="1124" y="851"/>
                      <a:pt x="1142" y="829"/>
                    </a:cubicBezTo>
                    <a:cubicBezTo>
                      <a:pt x="1185" y="783"/>
                      <a:pt x="1195" y="736"/>
                      <a:pt x="1206" y="697"/>
                    </a:cubicBezTo>
                    <a:cubicBezTo>
                      <a:pt x="1217" y="657"/>
                      <a:pt x="1224" y="618"/>
                      <a:pt x="1235" y="582"/>
                    </a:cubicBezTo>
                    <a:cubicBezTo>
                      <a:pt x="1256" y="506"/>
                      <a:pt x="1278" y="435"/>
                      <a:pt x="1311" y="374"/>
                    </a:cubicBezTo>
                    <a:cubicBezTo>
                      <a:pt x="1364" y="245"/>
                      <a:pt x="1450" y="152"/>
                      <a:pt x="1540" y="105"/>
                    </a:cubicBezTo>
                    <a:cubicBezTo>
                      <a:pt x="1619" y="59"/>
                      <a:pt x="1689" y="47"/>
                      <a:pt x="1745" y="47"/>
                    </a:cubicBezTo>
                    <a:cubicBezTo>
                      <a:pt x="1809" y="47"/>
                      <a:pt x="1852" y="64"/>
                      <a:pt x="1863" y="64"/>
                    </a:cubicBezTo>
                    <a:cubicBezTo>
                      <a:pt x="1865" y="64"/>
                      <a:pt x="1866" y="63"/>
                      <a:pt x="1866" y="62"/>
                    </a:cubicBezTo>
                    <a:cubicBezTo>
                      <a:pt x="1871" y="58"/>
                      <a:pt x="1845" y="29"/>
                      <a:pt x="1780" y="11"/>
                    </a:cubicBezTo>
                    <a:cubicBezTo>
                      <a:pt x="1758" y="5"/>
                      <a:pt x="1729" y="1"/>
                      <a:pt x="169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flipH="1">
                <a:off x="8175662" y="2446277"/>
                <a:ext cx="68338" cy="49108"/>
              </a:xfrm>
              <a:custGeom>
                <a:rect b="b" l="l" r="r" t="t"/>
                <a:pathLst>
                  <a:path extrusionOk="0" h="1014" w="1411">
                    <a:moveTo>
                      <a:pt x="29" y="0"/>
                    </a:moveTo>
                    <a:cubicBezTo>
                      <a:pt x="12" y="0"/>
                      <a:pt x="3" y="3"/>
                      <a:pt x="3" y="5"/>
                    </a:cubicBezTo>
                    <a:cubicBezTo>
                      <a:pt x="0" y="23"/>
                      <a:pt x="126" y="37"/>
                      <a:pt x="262" y="170"/>
                    </a:cubicBezTo>
                    <a:cubicBezTo>
                      <a:pt x="401" y="296"/>
                      <a:pt x="502" y="543"/>
                      <a:pt x="545" y="838"/>
                    </a:cubicBezTo>
                    <a:cubicBezTo>
                      <a:pt x="552" y="869"/>
                      <a:pt x="557" y="906"/>
                      <a:pt x="563" y="934"/>
                    </a:cubicBezTo>
                    <a:lnTo>
                      <a:pt x="578" y="1013"/>
                    </a:lnTo>
                    <a:lnTo>
                      <a:pt x="638" y="967"/>
                    </a:lnTo>
                    <a:cubicBezTo>
                      <a:pt x="1080" y="632"/>
                      <a:pt x="1410" y="360"/>
                      <a:pt x="1396" y="339"/>
                    </a:cubicBezTo>
                    <a:cubicBezTo>
                      <a:pt x="1396" y="338"/>
                      <a:pt x="1395" y="337"/>
                      <a:pt x="1393" y="337"/>
                    </a:cubicBezTo>
                    <a:cubicBezTo>
                      <a:pt x="1354" y="337"/>
                      <a:pt x="1039" y="551"/>
                      <a:pt x="645" y="841"/>
                    </a:cubicBezTo>
                    <a:lnTo>
                      <a:pt x="645" y="841"/>
                    </a:lnTo>
                    <a:cubicBezTo>
                      <a:pt x="644" y="834"/>
                      <a:pt x="643" y="827"/>
                      <a:pt x="643" y="819"/>
                    </a:cubicBezTo>
                    <a:cubicBezTo>
                      <a:pt x="613" y="672"/>
                      <a:pt x="578" y="529"/>
                      <a:pt x="524" y="407"/>
                    </a:cubicBezTo>
                    <a:cubicBezTo>
                      <a:pt x="466" y="281"/>
                      <a:pt x="388" y="185"/>
                      <a:pt x="308" y="120"/>
                    </a:cubicBezTo>
                    <a:cubicBezTo>
                      <a:pt x="186" y="19"/>
                      <a:pt x="77" y="0"/>
                      <a:pt x="2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flipH="1">
                <a:off x="8248311" y="2475335"/>
                <a:ext cx="15014" cy="131148"/>
              </a:xfrm>
              <a:custGeom>
                <a:rect b="b" l="l" r="r" t="t"/>
                <a:pathLst>
                  <a:path extrusionOk="0" h="2708" w="310">
                    <a:moveTo>
                      <a:pt x="15" y="1"/>
                    </a:moveTo>
                    <a:cubicBezTo>
                      <a:pt x="0" y="4"/>
                      <a:pt x="4" y="155"/>
                      <a:pt x="22" y="403"/>
                    </a:cubicBezTo>
                    <a:cubicBezTo>
                      <a:pt x="40" y="647"/>
                      <a:pt x="68" y="988"/>
                      <a:pt x="104" y="1361"/>
                    </a:cubicBezTo>
                    <a:cubicBezTo>
                      <a:pt x="172" y="2000"/>
                      <a:pt x="241" y="2535"/>
                      <a:pt x="277" y="2671"/>
                    </a:cubicBezTo>
                    <a:lnTo>
                      <a:pt x="280" y="2675"/>
                    </a:lnTo>
                    <a:cubicBezTo>
                      <a:pt x="291" y="2696"/>
                      <a:pt x="298" y="2707"/>
                      <a:pt x="302" y="2707"/>
                    </a:cubicBezTo>
                    <a:cubicBezTo>
                      <a:pt x="305" y="2703"/>
                      <a:pt x="305" y="2693"/>
                      <a:pt x="298" y="2668"/>
                    </a:cubicBezTo>
                    <a:lnTo>
                      <a:pt x="302" y="2668"/>
                    </a:lnTo>
                    <a:cubicBezTo>
                      <a:pt x="309" y="2531"/>
                      <a:pt x="270" y="1992"/>
                      <a:pt x="202" y="1350"/>
                    </a:cubicBezTo>
                    <a:cubicBezTo>
                      <a:pt x="166" y="977"/>
                      <a:pt x="123" y="635"/>
                      <a:pt x="90" y="395"/>
                    </a:cubicBezTo>
                    <a:cubicBezTo>
                      <a:pt x="58" y="151"/>
                      <a:pt x="29" y="1"/>
                      <a:pt x="1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flipH="1">
                <a:off x="8495167" y="2979504"/>
                <a:ext cx="156195" cy="39519"/>
              </a:xfrm>
              <a:custGeom>
                <a:rect b="b" l="l" r="r" t="t"/>
                <a:pathLst>
                  <a:path extrusionOk="0" h="816" w="3225">
                    <a:moveTo>
                      <a:pt x="47" y="1"/>
                    </a:moveTo>
                    <a:cubicBezTo>
                      <a:pt x="19" y="1"/>
                      <a:pt x="4" y="3"/>
                      <a:pt x="4" y="7"/>
                    </a:cubicBezTo>
                    <a:cubicBezTo>
                      <a:pt x="1" y="21"/>
                      <a:pt x="184" y="54"/>
                      <a:pt x="478" y="110"/>
                    </a:cubicBezTo>
                    <a:cubicBezTo>
                      <a:pt x="773" y="172"/>
                      <a:pt x="1178" y="254"/>
                      <a:pt x="1624" y="365"/>
                    </a:cubicBezTo>
                    <a:cubicBezTo>
                      <a:pt x="2065" y="477"/>
                      <a:pt x="2464" y="595"/>
                      <a:pt x="2751" y="682"/>
                    </a:cubicBezTo>
                    <a:cubicBezTo>
                      <a:pt x="3009" y="763"/>
                      <a:pt x="3181" y="816"/>
                      <a:pt x="3212" y="816"/>
                    </a:cubicBezTo>
                    <a:cubicBezTo>
                      <a:pt x="3215" y="816"/>
                      <a:pt x="3217" y="815"/>
                      <a:pt x="3217" y="814"/>
                    </a:cubicBezTo>
                    <a:cubicBezTo>
                      <a:pt x="3224" y="800"/>
                      <a:pt x="3052" y="725"/>
                      <a:pt x="2772" y="617"/>
                    </a:cubicBezTo>
                    <a:cubicBezTo>
                      <a:pt x="2489" y="513"/>
                      <a:pt x="2090" y="384"/>
                      <a:pt x="1645" y="272"/>
                    </a:cubicBezTo>
                    <a:cubicBezTo>
                      <a:pt x="1200" y="161"/>
                      <a:pt x="787" y="85"/>
                      <a:pt x="489" y="46"/>
                    </a:cubicBezTo>
                    <a:cubicBezTo>
                      <a:pt x="275" y="15"/>
                      <a:pt x="118" y="1"/>
                      <a:pt x="4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flipH="1">
                <a:off x="8493811" y="2960180"/>
                <a:ext cx="142392" cy="59666"/>
              </a:xfrm>
              <a:custGeom>
                <a:rect b="b" l="l" r="r" t="t"/>
                <a:pathLst>
                  <a:path extrusionOk="0" h="1232" w="2940">
                    <a:moveTo>
                      <a:pt x="17" y="1"/>
                    </a:moveTo>
                    <a:cubicBezTo>
                      <a:pt x="9" y="1"/>
                      <a:pt x="4" y="2"/>
                      <a:pt x="4" y="4"/>
                    </a:cubicBezTo>
                    <a:cubicBezTo>
                      <a:pt x="1" y="18"/>
                      <a:pt x="173" y="75"/>
                      <a:pt x="449" y="165"/>
                    </a:cubicBezTo>
                    <a:cubicBezTo>
                      <a:pt x="725" y="255"/>
                      <a:pt x="1109" y="377"/>
                      <a:pt x="1526" y="524"/>
                    </a:cubicBezTo>
                    <a:cubicBezTo>
                      <a:pt x="1734" y="600"/>
                      <a:pt x="1931" y="671"/>
                      <a:pt x="2114" y="736"/>
                    </a:cubicBezTo>
                    <a:cubicBezTo>
                      <a:pt x="2297" y="804"/>
                      <a:pt x="2459" y="862"/>
                      <a:pt x="2585" y="930"/>
                    </a:cubicBezTo>
                    <a:cubicBezTo>
                      <a:pt x="2835" y="1060"/>
                      <a:pt x="2912" y="1232"/>
                      <a:pt x="2925" y="1232"/>
                    </a:cubicBezTo>
                    <a:cubicBezTo>
                      <a:pt x="2926" y="1232"/>
                      <a:pt x="2926" y="1231"/>
                      <a:pt x="2926" y="1231"/>
                    </a:cubicBezTo>
                    <a:cubicBezTo>
                      <a:pt x="2940" y="1231"/>
                      <a:pt x="2883" y="1031"/>
                      <a:pt x="2617" y="872"/>
                    </a:cubicBezTo>
                    <a:cubicBezTo>
                      <a:pt x="2491" y="789"/>
                      <a:pt x="2326" y="725"/>
                      <a:pt x="2146" y="653"/>
                    </a:cubicBezTo>
                    <a:cubicBezTo>
                      <a:pt x="1967" y="582"/>
                      <a:pt x="1770" y="506"/>
                      <a:pt x="1558" y="435"/>
                    </a:cubicBezTo>
                    <a:cubicBezTo>
                      <a:pt x="1138" y="287"/>
                      <a:pt x="751" y="173"/>
                      <a:pt x="467" y="97"/>
                    </a:cubicBezTo>
                    <a:cubicBezTo>
                      <a:pt x="228" y="36"/>
                      <a:pt x="62" y="1"/>
                      <a:pt x="1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8"/>
              <p:cNvSpPr/>
              <p:nvPr/>
            </p:nvSpPr>
            <p:spPr>
              <a:xfrm flipH="1">
                <a:off x="7734980" y="2699911"/>
                <a:ext cx="77250" cy="110469"/>
              </a:xfrm>
              <a:custGeom>
                <a:rect b="b" l="l" r="r" t="t"/>
                <a:pathLst>
                  <a:path extrusionOk="0" h="2281" w="1595">
                    <a:moveTo>
                      <a:pt x="1572" y="0"/>
                    </a:moveTo>
                    <a:cubicBezTo>
                      <a:pt x="1555" y="0"/>
                      <a:pt x="1446" y="107"/>
                      <a:pt x="1285" y="288"/>
                    </a:cubicBezTo>
                    <a:cubicBezTo>
                      <a:pt x="1121" y="478"/>
                      <a:pt x="902" y="751"/>
                      <a:pt x="687" y="1067"/>
                    </a:cubicBezTo>
                    <a:cubicBezTo>
                      <a:pt x="467" y="1382"/>
                      <a:pt x="291" y="1684"/>
                      <a:pt x="177" y="1907"/>
                    </a:cubicBezTo>
                    <a:cubicBezTo>
                      <a:pt x="58" y="2129"/>
                      <a:pt x="1" y="2273"/>
                      <a:pt x="11" y="2280"/>
                    </a:cubicBezTo>
                    <a:cubicBezTo>
                      <a:pt x="11" y="2280"/>
                      <a:pt x="12" y="2280"/>
                      <a:pt x="12" y="2280"/>
                    </a:cubicBezTo>
                    <a:cubicBezTo>
                      <a:pt x="42" y="2280"/>
                      <a:pt x="335" y="1742"/>
                      <a:pt x="765" y="1121"/>
                    </a:cubicBezTo>
                    <a:cubicBezTo>
                      <a:pt x="1192" y="493"/>
                      <a:pt x="1595" y="22"/>
                      <a:pt x="1573" y="1"/>
                    </a:cubicBezTo>
                    <a:cubicBezTo>
                      <a:pt x="1573" y="1"/>
                      <a:pt x="1572" y="0"/>
                      <a:pt x="157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flipH="1">
                <a:off x="7738128" y="2702332"/>
                <a:ext cx="88196" cy="85963"/>
              </a:xfrm>
              <a:custGeom>
                <a:rect b="b" l="l" r="r" t="t"/>
                <a:pathLst>
                  <a:path extrusionOk="0" h="1775" w="1821">
                    <a:moveTo>
                      <a:pt x="1799" y="0"/>
                    </a:moveTo>
                    <a:cubicBezTo>
                      <a:pt x="1777" y="0"/>
                      <a:pt x="1650" y="58"/>
                      <a:pt x="1465" y="166"/>
                    </a:cubicBezTo>
                    <a:cubicBezTo>
                      <a:pt x="1268" y="288"/>
                      <a:pt x="1006" y="479"/>
                      <a:pt x="754" y="729"/>
                    </a:cubicBezTo>
                    <a:cubicBezTo>
                      <a:pt x="499" y="981"/>
                      <a:pt x="306" y="1239"/>
                      <a:pt x="184" y="1437"/>
                    </a:cubicBezTo>
                    <a:cubicBezTo>
                      <a:pt x="58" y="1634"/>
                      <a:pt x="1" y="1767"/>
                      <a:pt x="12" y="1774"/>
                    </a:cubicBezTo>
                    <a:cubicBezTo>
                      <a:pt x="12" y="1775"/>
                      <a:pt x="13" y="1775"/>
                      <a:pt x="13" y="1775"/>
                    </a:cubicBezTo>
                    <a:cubicBezTo>
                      <a:pt x="48" y="1775"/>
                      <a:pt x="327" y="1282"/>
                      <a:pt x="823" y="798"/>
                    </a:cubicBezTo>
                    <a:cubicBezTo>
                      <a:pt x="1318" y="306"/>
                      <a:pt x="1821" y="27"/>
                      <a:pt x="1803" y="2"/>
                    </a:cubicBezTo>
                    <a:cubicBezTo>
                      <a:pt x="1803" y="1"/>
                      <a:pt x="1801" y="0"/>
                      <a:pt x="179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flipH="1">
                <a:off x="8307785" y="2605131"/>
                <a:ext cx="42136" cy="39906"/>
              </a:xfrm>
              <a:custGeom>
                <a:rect b="b" l="l" r="r" t="t"/>
                <a:pathLst>
                  <a:path extrusionOk="0" h="824" w="870">
                    <a:moveTo>
                      <a:pt x="451" y="1"/>
                    </a:moveTo>
                    <a:cubicBezTo>
                      <a:pt x="401" y="1"/>
                      <a:pt x="348" y="16"/>
                      <a:pt x="302" y="38"/>
                    </a:cubicBezTo>
                    <a:lnTo>
                      <a:pt x="234" y="74"/>
                    </a:lnTo>
                    <a:cubicBezTo>
                      <a:pt x="148" y="113"/>
                      <a:pt x="77" y="181"/>
                      <a:pt x="52" y="271"/>
                    </a:cubicBezTo>
                    <a:cubicBezTo>
                      <a:pt x="1" y="458"/>
                      <a:pt x="80" y="695"/>
                      <a:pt x="249" y="784"/>
                    </a:cubicBezTo>
                    <a:cubicBezTo>
                      <a:pt x="301" y="811"/>
                      <a:pt x="357" y="824"/>
                      <a:pt x="415" y="824"/>
                    </a:cubicBezTo>
                    <a:cubicBezTo>
                      <a:pt x="608" y="824"/>
                      <a:pt x="807" y="684"/>
                      <a:pt x="837" y="490"/>
                    </a:cubicBezTo>
                    <a:cubicBezTo>
                      <a:pt x="870" y="278"/>
                      <a:pt x="704" y="52"/>
                      <a:pt x="499" y="6"/>
                    </a:cubicBezTo>
                    <a:cubicBezTo>
                      <a:pt x="484" y="2"/>
                      <a:pt x="468" y="1"/>
                      <a:pt x="4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p:nvPr/>
            </p:nvSpPr>
            <p:spPr>
              <a:xfrm flipH="1">
                <a:off x="8571303" y="2808493"/>
                <a:ext cx="42330" cy="39858"/>
              </a:xfrm>
              <a:custGeom>
                <a:rect b="b" l="l" r="r" t="t"/>
                <a:pathLst>
                  <a:path extrusionOk="0" h="823" w="874">
                    <a:moveTo>
                      <a:pt x="448" y="1"/>
                    </a:moveTo>
                    <a:cubicBezTo>
                      <a:pt x="398" y="1"/>
                      <a:pt x="347" y="15"/>
                      <a:pt x="302" y="38"/>
                    </a:cubicBezTo>
                    <a:lnTo>
                      <a:pt x="234" y="71"/>
                    </a:lnTo>
                    <a:cubicBezTo>
                      <a:pt x="148" y="110"/>
                      <a:pt x="76" y="182"/>
                      <a:pt x="51" y="272"/>
                    </a:cubicBezTo>
                    <a:cubicBezTo>
                      <a:pt x="1" y="454"/>
                      <a:pt x="80" y="691"/>
                      <a:pt x="249" y="781"/>
                    </a:cubicBezTo>
                    <a:cubicBezTo>
                      <a:pt x="301" y="810"/>
                      <a:pt x="359" y="823"/>
                      <a:pt x="418" y="823"/>
                    </a:cubicBezTo>
                    <a:cubicBezTo>
                      <a:pt x="610" y="823"/>
                      <a:pt x="807" y="682"/>
                      <a:pt x="837" y="487"/>
                    </a:cubicBezTo>
                    <a:cubicBezTo>
                      <a:pt x="873" y="278"/>
                      <a:pt x="704" y="49"/>
                      <a:pt x="500" y="6"/>
                    </a:cubicBezTo>
                    <a:cubicBezTo>
                      <a:pt x="483" y="2"/>
                      <a:pt x="466" y="1"/>
                      <a:pt x="4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8"/>
              <p:cNvSpPr/>
              <p:nvPr/>
            </p:nvSpPr>
            <p:spPr>
              <a:xfrm flipH="1">
                <a:off x="7945853" y="2606293"/>
                <a:ext cx="42136" cy="39906"/>
              </a:xfrm>
              <a:custGeom>
                <a:rect b="b" l="l" r="r" t="t"/>
                <a:pathLst>
                  <a:path extrusionOk="0" h="824" w="870">
                    <a:moveTo>
                      <a:pt x="446" y="1"/>
                    </a:moveTo>
                    <a:cubicBezTo>
                      <a:pt x="396" y="1"/>
                      <a:pt x="347" y="15"/>
                      <a:pt x="302" y="39"/>
                    </a:cubicBezTo>
                    <a:lnTo>
                      <a:pt x="234" y="71"/>
                    </a:lnTo>
                    <a:cubicBezTo>
                      <a:pt x="148" y="111"/>
                      <a:pt x="76" y="182"/>
                      <a:pt x="51" y="272"/>
                    </a:cubicBezTo>
                    <a:cubicBezTo>
                      <a:pt x="1" y="456"/>
                      <a:pt x="80" y="692"/>
                      <a:pt x="249" y="782"/>
                    </a:cubicBezTo>
                    <a:cubicBezTo>
                      <a:pt x="301" y="810"/>
                      <a:pt x="359" y="823"/>
                      <a:pt x="418" y="823"/>
                    </a:cubicBezTo>
                    <a:cubicBezTo>
                      <a:pt x="610" y="823"/>
                      <a:pt x="807" y="683"/>
                      <a:pt x="837" y="487"/>
                    </a:cubicBezTo>
                    <a:cubicBezTo>
                      <a:pt x="870" y="279"/>
                      <a:pt x="704" y="50"/>
                      <a:pt x="499" y="7"/>
                    </a:cubicBezTo>
                    <a:cubicBezTo>
                      <a:pt x="481" y="3"/>
                      <a:pt x="463" y="1"/>
                      <a:pt x="4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p:nvPr/>
            </p:nvSpPr>
            <p:spPr>
              <a:xfrm flipH="1">
                <a:off x="8026880" y="3084357"/>
                <a:ext cx="42282" cy="39955"/>
              </a:xfrm>
              <a:custGeom>
                <a:rect b="b" l="l" r="r" t="t"/>
                <a:pathLst>
                  <a:path extrusionOk="0" h="825" w="873">
                    <a:moveTo>
                      <a:pt x="452" y="1"/>
                    </a:moveTo>
                    <a:cubicBezTo>
                      <a:pt x="401" y="1"/>
                      <a:pt x="348" y="17"/>
                      <a:pt x="302" y="39"/>
                    </a:cubicBezTo>
                    <a:lnTo>
                      <a:pt x="234" y="71"/>
                    </a:lnTo>
                    <a:cubicBezTo>
                      <a:pt x="148" y="114"/>
                      <a:pt x="76" y="182"/>
                      <a:pt x="51" y="271"/>
                    </a:cubicBezTo>
                    <a:cubicBezTo>
                      <a:pt x="0" y="458"/>
                      <a:pt x="80" y="692"/>
                      <a:pt x="248" y="785"/>
                    </a:cubicBezTo>
                    <a:cubicBezTo>
                      <a:pt x="300" y="812"/>
                      <a:pt x="357" y="825"/>
                      <a:pt x="415" y="825"/>
                    </a:cubicBezTo>
                    <a:cubicBezTo>
                      <a:pt x="608" y="825"/>
                      <a:pt x="806" y="684"/>
                      <a:pt x="837" y="491"/>
                    </a:cubicBezTo>
                    <a:cubicBezTo>
                      <a:pt x="873" y="279"/>
                      <a:pt x="704" y="53"/>
                      <a:pt x="500" y="6"/>
                    </a:cubicBezTo>
                    <a:cubicBezTo>
                      <a:pt x="484" y="2"/>
                      <a:pt x="468" y="1"/>
                      <a:pt x="4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8"/>
              <p:cNvSpPr/>
              <p:nvPr/>
            </p:nvSpPr>
            <p:spPr>
              <a:xfrm flipH="1">
                <a:off x="8335585" y="3084357"/>
                <a:ext cx="42330" cy="39955"/>
              </a:xfrm>
              <a:custGeom>
                <a:rect b="b" l="l" r="r" t="t"/>
                <a:pathLst>
                  <a:path extrusionOk="0" h="825" w="874">
                    <a:moveTo>
                      <a:pt x="454" y="1"/>
                    </a:moveTo>
                    <a:cubicBezTo>
                      <a:pt x="403" y="1"/>
                      <a:pt x="352" y="17"/>
                      <a:pt x="306" y="39"/>
                    </a:cubicBezTo>
                    <a:lnTo>
                      <a:pt x="234" y="71"/>
                    </a:lnTo>
                    <a:cubicBezTo>
                      <a:pt x="151" y="114"/>
                      <a:pt x="80" y="182"/>
                      <a:pt x="55" y="271"/>
                    </a:cubicBezTo>
                    <a:cubicBezTo>
                      <a:pt x="1" y="458"/>
                      <a:pt x="80" y="692"/>
                      <a:pt x="252" y="785"/>
                    </a:cubicBezTo>
                    <a:cubicBezTo>
                      <a:pt x="304" y="812"/>
                      <a:pt x="361" y="825"/>
                      <a:pt x="419" y="825"/>
                    </a:cubicBezTo>
                    <a:cubicBezTo>
                      <a:pt x="612" y="825"/>
                      <a:pt x="811" y="684"/>
                      <a:pt x="841" y="491"/>
                    </a:cubicBezTo>
                    <a:cubicBezTo>
                      <a:pt x="873" y="279"/>
                      <a:pt x="704" y="53"/>
                      <a:pt x="504" y="6"/>
                    </a:cubicBezTo>
                    <a:cubicBezTo>
                      <a:pt x="487" y="2"/>
                      <a:pt x="471" y="1"/>
                      <a:pt x="454" y="1"/>
                    </a:cubicBezTo>
                    <a:close/>
                  </a:path>
                </a:pathLst>
              </a:cu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8"/>
              <p:cNvSpPr/>
              <p:nvPr/>
            </p:nvSpPr>
            <p:spPr>
              <a:xfrm flipH="1">
                <a:off x="8212519" y="2910732"/>
                <a:ext cx="42330" cy="39858"/>
              </a:xfrm>
              <a:custGeom>
                <a:rect b="b" l="l" r="r" t="t"/>
                <a:pathLst>
                  <a:path extrusionOk="0" h="823" w="874">
                    <a:moveTo>
                      <a:pt x="449" y="0"/>
                    </a:moveTo>
                    <a:cubicBezTo>
                      <a:pt x="398" y="0"/>
                      <a:pt x="347" y="14"/>
                      <a:pt x="302" y="38"/>
                    </a:cubicBezTo>
                    <a:lnTo>
                      <a:pt x="234" y="70"/>
                    </a:lnTo>
                    <a:cubicBezTo>
                      <a:pt x="148" y="109"/>
                      <a:pt x="77" y="181"/>
                      <a:pt x="52" y="271"/>
                    </a:cubicBezTo>
                    <a:cubicBezTo>
                      <a:pt x="1" y="454"/>
                      <a:pt x="80" y="691"/>
                      <a:pt x="252" y="781"/>
                    </a:cubicBezTo>
                    <a:cubicBezTo>
                      <a:pt x="305" y="809"/>
                      <a:pt x="363" y="822"/>
                      <a:pt x="421" y="822"/>
                    </a:cubicBezTo>
                    <a:cubicBezTo>
                      <a:pt x="612" y="822"/>
                      <a:pt x="807" y="682"/>
                      <a:pt x="837" y="486"/>
                    </a:cubicBezTo>
                    <a:cubicBezTo>
                      <a:pt x="874" y="278"/>
                      <a:pt x="705" y="49"/>
                      <a:pt x="504" y="6"/>
                    </a:cubicBezTo>
                    <a:cubicBezTo>
                      <a:pt x="486" y="2"/>
                      <a:pt x="468" y="0"/>
                      <a:pt x="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flipH="1">
                <a:off x="8151689" y="2708047"/>
                <a:ext cx="23683" cy="22423"/>
              </a:xfrm>
              <a:custGeom>
                <a:rect b="b" l="l" r="r" t="t"/>
                <a:pathLst>
                  <a:path extrusionOk="0" h="463" w="489">
                    <a:moveTo>
                      <a:pt x="251" y="1"/>
                    </a:moveTo>
                    <a:cubicBezTo>
                      <a:pt x="223" y="1"/>
                      <a:pt x="195" y="10"/>
                      <a:pt x="169" y="23"/>
                    </a:cubicBezTo>
                    <a:lnTo>
                      <a:pt x="130" y="41"/>
                    </a:lnTo>
                    <a:cubicBezTo>
                      <a:pt x="83" y="63"/>
                      <a:pt x="44" y="102"/>
                      <a:pt x="29" y="152"/>
                    </a:cubicBezTo>
                    <a:cubicBezTo>
                      <a:pt x="1" y="257"/>
                      <a:pt x="44" y="389"/>
                      <a:pt x="140" y="439"/>
                    </a:cubicBezTo>
                    <a:cubicBezTo>
                      <a:pt x="170" y="455"/>
                      <a:pt x="203" y="463"/>
                      <a:pt x="236" y="463"/>
                    </a:cubicBezTo>
                    <a:cubicBezTo>
                      <a:pt x="343" y="463"/>
                      <a:pt x="454" y="384"/>
                      <a:pt x="470" y="275"/>
                    </a:cubicBezTo>
                    <a:cubicBezTo>
                      <a:pt x="489" y="156"/>
                      <a:pt x="395" y="30"/>
                      <a:pt x="281" y="5"/>
                    </a:cubicBezTo>
                    <a:cubicBezTo>
                      <a:pt x="271" y="2"/>
                      <a:pt x="261" y="1"/>
                      <a:pt x="2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p:nvPr/>
            </p:nvSpPr>
            <p:spPr>
              <a:xfrm flipH="1">
                <a:off x="8117448" y="2554666"/>
                <a:ext cx="23683" cy="22472"/>
              </a:xfrm>
              <a:custGeom>
                <a:rect b="b" l="l" r="r" t="t"/>
                <a:pathLst>
                  <a:path extrusionOk="0" h="464" w="489">
                    <a:moveTo>
                      <a:pt x="257" y="1"/>
                    </a:moveTo>
                    <a:cubicBezTo>
                      <a:pt x="228" y="1"/>
                      <a:pt x="198" y="10"/>
                      <a:pt x="169" y="24"/>
                    </a:cubicBezTo>
                    <a:lnTo>
                      <a:pt x="130" y="42"/>
                    </a:lnTo>
                    <a:cubicBezTo>
                      <a:pt x="83" y="64"/>
                      <a:pt x="43" y="104"/>
                      <a:pt x="30" y="154"/>
                    </a:cubicBezTo>
                    <a:cubicBezTo>
                      <a:pt x="0" y="258"/>
                      <a:pt x="43" y="390"/>
                      <a:pt x="141" y="440"/>
                    </a:cubicBezTo>
                    <a:cubicBezTo>
                      <a:pt x="170" y="457"/>
                      <a:pt x="203" y="464"/>
                      <a:pt x="236" y="464"/>
                    </a:cubicBezTo>
                    <a:cubicBezTo>
                      <a:pt x="343" y="464"/>
                      <a:pt x="454" y="385"/>
                      <a:pt x="471" y="276"/>
                    </a:cubicBezTo>
                    <a:cubicBezTo>
                      <a:pt x="489" y="157"/>
                      <a:pt x="396" y="28"/>
                      <a:pt x="280" y="3"/>
                    </a:cubicBezTo>
                    <a:cubicBezTo>
                      <a:pt x="273" y="1"/>
                      <a:pt x="265" y="1"/>
                      <a:pt x="25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p:nvPr/>
            </p:nvSpPr>
            <p:spPr>
              <a:xfrm flipH="1">
                <a:off x="8336457" y="2823846"/>
                <a:ext cx="23732" cy="22423"/>
              </a:xfrm>
              <a:custGeom>
                <a:rect b="b" l="l" r="r" t="t"/>
                <a:pathLst>
                  <a:path extrusionOk="0" h="463" w="490">
                    <a:moveTo>
                      <a:pt x="251" y="0"/>
                    </a:moveTo>
                    <a:cubicBezTo>
                      <a:pt x="224" y="0"/>
                      <a:pt x="196" y="9"/>
                      <a:pt x="170" y="23"/>
                    </a:cubicBezTo>
                    <a:lnTo>
                      <a:pt x="134" y="41"/>
                    </a:lnTo>
                    <a:cubicBezTo>
                      <a:pt x="83" y="62"/>
                      <a:pt x="44" y="102"/>
                      <a:pt x="30" y="152"/>
                    </a:cubicBezTo>
                    <a:cubicBezTo>
                      <a:pt x="1" y="256"/>
                      <a:pt x="44" y="389"/>
                      <a:pt x="141" y="439"/>
                    </a:cubicBezTo>
                    <a:cubicBezTo>
                      <a:pt x="171" y="455"/>
                      <a:pt x="203" y="462"/>
                      <a:pt x="236" y="462"/>
                    </a:cubicBezTo>
                    <a:cubicBezTo>
                      <a:pt x="344" y="462"/>
                      <a:pt x="455" y="384"/>
                      <a:pt x="471" y="274"/>
                    </a:cubicBezTo>
                    <a:cubicBezTo>
                      <a:pt x="489" y="155"/>
                      <a:pt x="396" y="29"/>
                      <a:pt x="281" y="4"/>
                    </a:cubicBezTo>
                    <a:cubicBezTo>
                      <a:pt x="271" y="2"/>
                      <a:pt x="261" y="0"/>
                      <a:pt x="2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flipH="1">
                <a:off x="8526988" y="2603823"/>
                <a:ext cx="23829" cy="22375"/>
              </a:xfrm>
              <a:custGeom>
                <a:rect b="b" l="l" r="r" t="t"/>
                <a:pathLst>
                  <a:path extrusionOk="0" h="462" w="492">
                    <a:moveTo>
                      <a:pt x="253" y="1"/>
                    </a:moveTo>
                    <a:cubicBezTo>
                      <a:pt x="224" y="1"/>
                      <a:pt x="196" y="8"/>
                      <a:pt x="172" y="22"/>
                    </a:cubicBezTo>
                    <a:lnTo>
                      <a:pt x="133" y="40"/>
                    </a:lnTo>
                    <a:cubicBezTo>
                      <a:pt x="86" y="61"/>
                      <a:pt x="43" y="101"/>
                      <a:pt x="28" y="154"/>
                    </a:cubicBezTo>
                    <a:cubicBezTo>
                      <a:pt x="0" y="255"/>
                      <a:pt x="47" y="388"/>
                      <a:pt x="140" y="438"/>
                    </a:cubicBezTo>
                    <a:cubicBezTo>
                      <a:pt x="170" y="454"/>
                      <a:pt x="203" y="461"/>
                      <a:pt x="236" y="461"/>
                    </a:cubicBezTo>
                    <a:cubicBezTo>
                      <a:pt x="344" y="461"/>
                      <a:pt x="453" y="383"/>
                      <a:pt x="470" y="276"/>
                    </a:cubicBezTo>
                    <a:cubicBezTo>
                      <a:pt x="491" y="158"/>
                      <a:pt x="395" y="28"/>
                      <a:pt x="283" y="3"/>
                    </a:cubicBezTo>
                    <a:cubicBezTo>
                      <a:pt x="273" y="2"/>
                      <a:pt x="263" y="1"/>
                      <a:pt x="2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8"/>
              <p:cNvSpPr/>
              <p:nvPr/>
            </p:nvSpPr>
            <p:spPr>
              <a:xfrm flipH="1">
                <a:off x="8177213" y="3063145"/>
                <a:ext cx="23732" cy="22375"/>
              </a:xfrm>
              <a:custGeom>
                <a:rect b="b" l="l" r="r" t="t"/>
                <a:pathLst>
                  <a:path extrusionOk="0" h="462" w="490">
                    <a:moveTo>
                      <a:pt x="256" y="0"/>
                    </a:moveTo>
                    <a:cubicBezTo>
                      <a:pt x="227" y="0"/>
                      <a:pt x="198" y="10"/>
                      <a:pt x="170" y="20"/>
                    </a:cubicBezTo>
                    <a:lnTo>
                      <a:pt x="130" y="38"/>
                    </a:lnTo>
                    <a:cubicBezTo>
                      <a:pt x="84" y="63"/>
                      <a:pt x="44" y="103"/>
                      <a:pt x="29" y="154"/>
                    </a:cubicBezTo>
                    <a:cubicBezTo>
                      <a:pt x="1" y="257"/>
                      <a:pt x="44" y="391"/>
                      <a:pt x="141" y="441"/>
                    </a:cubicBezTo>
                    <a:cubicBezTo>
                      <a:pt x="170" y="455"/>
                      <a:pt x="201" y="462"/>
                      <a:pt x="233" y="462"/>
                    </a:cubicBezTo>
                    <a:cubicBezTo>
                      <a:pt x="341" y="462"/>
                      <a:pt x="455" y="384"/>
                      <a:pt x="471" y="275"/>
                    </a:cubicBezTo>
                    <a:cubicBezTo>
                      <a:pt x="489" y="157"/>
                      <a:pt x="395" y="28"/>
                      <a:pt x="281" y="3"/>
                    </a:cubicBezTo>
                    <a:cubicBezTo>
                      <a:pt x="273" y="1"/>
                      <a:pt x="264" y="0"/>
                      <a:pt x="256" y="0"/>
                    </a:cubicBezTo>
                    <a:close/>
                  </a:path>
                </a:pathLst>
              </a:cu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8"/>
              <p:cNvSpPr/>
              <p:nvPr/>
            </p:nvSpPr>
            <p:spPr>
              <a:xfrm flipH="1">
                <a:off x="8084417" y="2897365"/>
                <a:ext cx="23683" cy="22423"/>
              </a:xfrm>
              <a:custGeom>
                <a:rect b="b" l="l" r="r" t="t"/>
                <a:pathLst>
                  <a:path extrusionOk="0" h="463" w="489">
                    <a:moveTo>
                      <a:pt x="250" y="1"/>
                    </a:moveTo>
                    <a:cubicBezTo>
                      <a:pt x="223" y="1"/>
                      <a:pt x="196" y="10"/>
                      <a:pt x="169" y="23"/>
                    </a:cubicBezTo>
                    <a:lnTo>
                      <a:pt x="133" y="41"/>
                    </a:lnTo>
                    <a:cubicBezTo>
                      <a:pt x="83" y="62"/>
                      <a:pt x="44" y="102"/>
                      <a:pt x="29" y="153"/>
                    </a:cubicBezTo>
                    <a:cubicBezTo>
                      <a:pt x="1" y="256"/>
                      <a:pt x="44" y="389"/>
                      <a:pt x="141" y="439"/>
                    </a:cubicBezTo>
                    <a:cubicBezTo>
                      <a:pt x="170" y="455"/>
                      <a:pt x="203" y="463"/>
                      <a:pt x="235" y="463"/>
                    </a:cubicBezTo>
                    <a:cubicBezTo>
                      <a:pt x="343" y="463"/>
                      <a:pt x="454" y="384"/>
                      <a:pt x="471" y="274"/>
                    </a:cubicBezTo>
                    <a:cubicBezTo>
                      <a:pt x="489" y="156"/>
                      <a:pt x="395" y="27"/>
                      <a:pt x="281" y="5"/>
                    </a:cubicBezTo>
                    <a:cubicBezTo>
                      <a:pt x="271" y="2"/>
                      <a:pt x="260" y="1"/>
                      <a:pt x="2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
              <p:cNvSpPr/>
              <p:nvPr/>
            </p:nvSpPr>
            <p:spPr>
              <a:xfrm flipH="1">
                <a:off x="7857555" y="3164991"/>
                <a:ext cx="593008" cy="1690546"/>
              </a:xfrm>
              <a:custGeom>
                <a:rect b="b" l="l" r="r" t="t"/>
                <a:pathLst>
                  <a:path extrusionOk="0" h="34907" w="12244">
                    <a:moveTo>
                      <a:pt x="1" y="0"/>
                    </a:moveTo>
                    <a:lnTo>
                      <a:pt x="1" y="34907"/>
                    </a:lnTo>
                    <a:lnTo>
                      <a:pt x="5062" y="34713"/>
                    </a:lnTo>
                    <a:lnTo>
                      <a:pt x="5496" y="4799"/>
                    </a:lnTo>
                    <a:lnTo>
                      <a:pt x="7212" y="34832"/>
                    </a:lnTo>
                    <a:lnTo>
                      <a:pt x="12244" y="34713"/>
                    </a:lnTo>
                    <a:lnTo>
                      <a:pt x="10055" y="611"/>
                    </a:lnTo>
                    <a:lnTo>
                      <a:pt x="1"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8"/>
              <p:cNvSpPr/>
              <p:nvPr/>
            </p:nvSpPr>
            <p:spPr>
              <a:xfrm flipH="1">
                <a:off x="8316988" y="3177442"/>
                <a:ext cx="4940" cy="1671271"/>
              </a:xfrm>
              <a:custGeom>
                <a:rect b="b" l="l" r="r" t="t"/>
                <a:pathLst>
                  <a:path extrusionOk="0" h="34509" w="102">
                    <a:moveTo>
                      <a:pt x="47" y="1"/>
                    </a:moveTo>
                    <a:cubicBezTo>
                      <a:pt x="22" y="1"/>
                      <a:pt x="1" y="7725"/>
                      <a:pt x="1" y="17254"/>
                    </a:cubicBezTo>
                    <a:cubicBezTo>
                      <a:pt x="4" y="26784"/>
                      <a:pt x="26" y="34508"/>
                      <a:pt x="51" y="34508"/>
                    </a:cubicBezTo>
                    <a:cubicBezTo>
                      <a:pt x="80" y="34508"/>
                      <a:pt x="102" y="26784"/>
                      <a:pt x="98" y="17254"/>
                    </a:cubicBezTo>
                    <a:cubicBezTo>
                      <a:pt x="98" y="7725"/>
                      <a:pt x="77" y="1"/>
                      <a:pt x="47" y="1"/>
                    </a:cubicBez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flipH="1">
                <a:off x="7980481" y="3191729"/>
                <a:ext cx="90084" cy="1656984"/>
              </a:xfrm>
              <a:custGeom>
                <a:rect b="b" l="l" r="r" t="t"/>
                <a:pathLst>
                  <a:path extrusionOk="0" h="34214" w="1860">
                    <a:moveTo>
                      <a:pt x="1" y="0"/>
                    </a:moveTo>
                    <a:lnTo>
                      <a:pt x="1" y="90"/>
                    </a:lnTo>
                    <a:cubicBezTo>
                      <a:pt x="1" y="151"/>
                      <a:pt x="4" y="237"/>
                      <a:pt x="4" y="348"/>
                    </a:cubicBezTo>
                    <a:cubicBezTo>
                      <a:pt x="12" y="582"/>
                      <a:pt x="22" y="915"/>
                      <a:pt x="37" y="1346"/>
                    </a:cubicBezTo>
                    <a:cubicBezTo>
                      <a:pt x="65" y="2211"/>
                      <a:pt x="115" y="3468"/>
                      <a:pt x="184" y="5015"/>
                    </a:cubicBezTo>
                    <a:cubicBezTo>
                      <a:pt x="320" y="8112"/>
                      <a:pt x="536" y="12390"/>
                      <a:pt x="801" y="17114"/>
                    </a:cubicBezTo>
                    <a:cubicBezTo>
                      <a:pt x="1067" y="21838"/>
                      <a:pt x="1321" y="26112"/>
                      <a:pt x="1520" y="29206"/>
                    </a:cubicBezTo>
                    <a:cubicBezTo>
                      <a:pt x="1620" y="30750"/>
                      <a:pt x="1699" y="31999"/>
                      <a:pt x="1756" y="32871"/>
                    </a:cubicBezTo>
                    <a:cubicBezTo>
                      <a:pt x="1785" y="33298"/>
                      <a:pt x="1810" y="33636"/>
                      <a:pt x="1828" y="33865"/>
                    </a:cubicBezTo>
                    <a:cubicBezTo>
                      <a:pt x="1835" y="33976"/>
                      <a:pt x="1843" y="34062"/>
                      <a:pt x="1846" y="34123"/>
                    </a:cubicBezTo>
                    <a:cubicBezTo>
                      <a:pt x="1853" y="34185"/>
                      <a:pt x="1856" y="34213"/>
                      <a:pt x="1856" y="34213"/>
                    </a:cubicBezTo>
                    <a:cubicBezTo>
                      <a:pt x="1856" y="34213"/>
                      <a:pt x="1860" y="34181"/>
                      <a:pt x="1856" y="34123"/>
                    </a:cubicBezTo>
                    <a:cubicBezTo>
                      <a:pt x="1853" y="34062"/>
                      <a:pt x="1850" y="33976"/>
                      <a:pt x="1846" y="33865"/>
                    </a:cubicBezTo>
                    <a:cubicBezTo>
                      <a:pt x="1835" y="33632"/>
                      <a:pt x="1817" y="33298"/>
                      <a:pt x="1792" y="32867"/>
                    </a:cubicBezTo>
                    <a:cubicBezTo>
                      <a:pt x="1745" y="31999"/>
                      <a:pt x="1674" y="30746"/>
                      <a:pt x="1588" y="29203"/>
                    </a:cubicBezTo>
                    <a:cubicBezTo>
                      <a:pt x="1412" y="26102"/>
                      <a:pt x="1167" y="21830"/>
                      <a:pt x="898" y="17110"/>
                    </a:cubicBezTo>
                    <a:cubicBezTo>
                      <a:pt x="632" y="12383"/>
                      <a:pt x="407" y="8108"/>
                      <a:pt x="252" y="5010"/>
                    </a:cubicBezTo>
                    <a:cubicBezTo>
                      <a:pt x="177" y="3468"/>
                      <a:pt x="115" y="2215"/>
                      <a:pt x="72" y="1346"/>
                    </a:cubicBezTo>
                    <a:cubicBezTo>
                      <a:pt x="55" y="915"/>
                      <a:pt x="37" y="582"/>
                      <a:pt x="26" y="348"/>
                    </a:cubicBezTo>
                    <a:cubicBezTo>
                      <a:pt x="19" y="237"/>
                      <a:pt x="16" y="151"/>
                      <a:pt x="12" y="90"/>
                    </a:cubicBezTo>
                    <a:cubicBezTo>
                      <a:pt x="8" y="29"/>
                      <a:pt x="1" y="0"/>
                      <a:pt x="1" y="0"/>
                    </a:cubicBez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flipH="1">
                <a:off x="8159680" y="3181268"/>
                <a:ext cx="26493" cy="182823"/>
              </a:xfrm>
              <a:custGeom>
                <a:rect b="b" l="l" r="r" t="t"/>
                <a:pathLst>
                  <a:path extrusionOk="0" h="3775" w="547">
                    <a:moveTo>
                      <a:pt x="464" y="1"/>
                    </a:moveTo>
                    <a:cubicBezTo>
                      <a:pt x="450" y="1"/>
                      <a:pt x="443" y="223"/>
                      <a:pt x="439" y="586"/>
                    </a:cubicBezTo>
                    <a:cubicBezTo>
                      <a:pt x="435" y="945"/>
                      <a:pt x="435" y="1440"/>
                      <a:pt x="443" y="1989"/>
                    </a:cubicBezTo>
                    <a:cubicBezTo>
                      <a:pt x="450" y="2262"/>
                      <a:pt x="453" y="2524"/>
                      <a:pt x="457" y="2764"/>
                    </a:cubicBezTo>
                    <a:cubicBezTo>
                      <a:pt x="464" y="3001"/>
                      <a:pt x="446" y="3210"/>
                      <a:pt x="378" y="3371"/>
                    </a:cubicBezTo>
                    <a:cubicBezTo>
                      <a:pt x="314" y="3533"/>
                      <a:pt x="213" y="3641"/>
                      <a:pt x="133" y="3694"/>
                    </a:cubicBezTo>
                    <a:cubicBezTo>
                      <a:pt x="55" y="3752"/>
                      <a:pt x="1" y="3766"/>
                      <a:pt x="4" y="3773"/>
                    </a:cubicBezTo>
                    <a:cubicBezTo>
                      <a:pt x="4" y="3774"/>
                      <a:pt x="7" y="3774"/>
                      <a:pt x="12" y="3774"/>
                    </a:cubicBezTo>
                    <a:cubicBezTo>
                      <a:pt x="30" y="3774"/>
                      <a:pt x="81" y="3766"/>
                      <a:pt x="155" y="3727"/>
                    </a:cubicBezTo>
                    <a:cubicBezTo>
                      <a:pt x="245" y="3676"/>
                      <a:pt x="363" y="3568"/>
                      <a:pt x="443" y="3400"/>
                    </a:cubicBezTo>
                    <a:cubicBezTo>
                      <a:pt x="521" y="3228"/>
                      <a:pt x="547" y="3001"/>
                      <a:pt x="547" y="2764"/>
                    </a:cubicBezTo>
                    <a:cubicBezTo>
                      <a:pt x="547" y="2524"/>
                      <a:pt x="543" y="2262"/>
                      <a:pt x="539" y="1989"/>
                    </a:cubicBezTo>
                    <a:cubicBezTo>
                      <a:pt x="532" y="1440"/>
                      <a:pt x="521" y="945"/>
                      <a:pt x="507" y="582"/>
                    </a:cubicBezTo>
                    <a:cubicBezTo>
                      <a:pt x="493" y="223"/>
                      <a:pt x="478" y="1"/>
                      <a:pt x="464" y="1"/>
                    </a:cubicBez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flipH="1">
                <a:off x="8189224" y="3198606"/>
                <a:ext cx="25572" cy="24651"/>
              </a:xfrm>
              <a:custGeom>
                <a:rect b="b" l="l" r="r" t="t"/>
                <a:pathLst>
                  <a:path extrusionOk="0" h="509" w="528">
                    <a:moveTo>
                      <a:pt x="217" y="61"/>
                    </a:moveTo>
                    <a:cubicBezTo>
                      <a:pt x="262" y="61"/>
                      <a:pt x="317" y="76"/>
                      <a:pt x="366" y="120"/>
                    </a:cubicBezTo>
                    <a:cubicBezTo>
                      <a:pt x="441" y="178"/>
                      <a:pt x="456" y="307"/>
                      <a:pt x="355" y="375"/>
                    </a:cubicBezTo>
                    <a:cubicBezTo>
                      <a:pt x="319" y="401"/>
                      <a:pt x="276" y="415"/>
                      <a:pt x="236" y="415"/>
                    </a:cubicBezTo>
                    <a:cubicBezTo>
                      <a:pt x="204" y="415"/>
                      <a:pt x="174" y="406"/>
                      <a:pt x="151" y="389"/>
                    </a:cubicBezTo>
                    <a:cubicBezTo>
                      <a:pt x="100" y="354"/>
                      <a:pt x="78" y="281"/>
                      <a:pt x="78" y="228"/>
                    </a:cubicBezTo>
                    <a:cubicBezTo>
                      <a:pt x="82" y="143"/>
                      <a:pt x="121" y="96"/>
                      <a:pt x="140" y="72"/>
                    </a:cubicBezTo>
                    <a:lnTo>
                      <a:pt x="140" y="72"/>
                    </a:lnTo>
                    <a:lnTo>
                      <a:pt x="147" y="74"/>
                    </a:lnTo>
                    <a:cubicBezTo>
                      <a:pt x="174" y="78"/>
                      <a:pt x="195" y="81"/>
                      <a:pt x="207" y="81"/>
                    </a:cubicBezTo>
                    <a:cubicBezTo>
                      <a:pt x="215" y="81"/>
                      <a:pt x="219" y="80"/>
                      <a:pt x="219" y="77"/>
                    </a:cubicBezTo>
                    <a:cubicBezTo>
                      <a:pt x="221" y="74"/>
                      <a:pt x="216" y="68"/>
                      <a:pt x="206" y="61"/>
                    </a:cubicBezTo>
                    <a:lnTo>
                      <a:pt x="206" y="61"/>
                    </a:lnTo>
                    <a:cubicBezTo>
                      <a:pt x="209" y="61"/>
                      <a:pt x="213" y="61"/>
                      <a:pt x="217" y="61"/>
                    </a:cubicBezTo>
                    <a:close/>
                    <a:moveTo>
                      <a:pt x="257" y="0"/>
                    </a:moveTo>
                    <a:cubicBezTo>
                      <a:pt x="209" y="0"/>
                      <a:pt x="168" y="15"/>
                      <a:pt x="143" y="34"/>
                    </a:cubicBezTo>
                    <a:lnTo>
                      <a:pt x="104" y="62"/>
                    </a:lnTo>
                    <a:lnTo>
                      <a:pt x="109" y="64"/>
                    </a:lnTo>
                    <a:lnTo>
                      <a:pt x="109" y="64"/>
                    </a:lnTo>
                    <a:cubicBezTo>
                      <a:pt x="104" y="67"/>
                      <a:pt x="99" y="70"/>
                      <a:pt x="93" y="74"/>
                    </a:cubicBezTo>
                    <a:cubicBezTo>
                      <a:pt x="61" y="99"/>
                      <a:pt x="25" y="149"/>
                      <a:pt x="10" y="221"/>
                    </a:cubicBezTo>
                    <a:cubicBezTo>
                      <a:pt x="0" y="289"/>
                      <a:pt x="14" y="393"/>
                      <a:pt x="100" y="461"/>
                    </a:cubicBezTo>
                    <a:cubicBezTo>
                      <a:pt x="139" y="494"/>
                      <a:pt x="190" y="509"/>
                      <a:pt x="243" y="509"/>
                    </a:cubicBezTo>
                    <a:cubicBezTo>
                      <a:pt x="302" y="509"/>
                      <a:pt x="364" y="490"/>
                      <a:pt x="413" y="454"/>
                    </a:cubicBezTo>
                    <a:cubicBezTo>
                      <a:pt x="481" y="407"/>
                      <a:pt x="527" y="321"/>
                      <a:pt x="520" y="238"/>
                    </a:cubicBezTo>
                    <a:cubicBezTo>
                      <a:pt x="517" y="156"/>
                      <a:pt x="466" y="95"/>
                      <a:pt x="416" y="56"/>
                    </a:cubicBezTo>
                    <a:cubicBezTo>
                      <a:pt x="363" y="15"/>
                      <a:pt x="307" y="0"/>
                      <a:pt x="257" y="0"/>
                    </a:cubicBez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flipH="1">
                <a:off x="8016411" y="2913589"/>
                <a:ext cx="669289" cy="285204"/>
              </a:xfrm>
              <a:custGeom>
                <a:rect b="b" l="l" r="r" t="t"/>
                <a:pathLst>
                  <a:path extrusionOk="0" h="5889" w="13819">
                    <a:moveTo>
                      <a:pt x="12124" y="1"/>
                    </a:moveTo>
                    <a:cubicBezTo>
                      <a:pt x="11688" y="1"/>
                      <a:pt x="11071" y="405"/>
                      <a:pt x="10828" y="632"/>
                    </a:cubicBezTo>
                    <a:cubicBezTo>
                      <a:pt x="10739" y="718"/>
                      <a:pt x="10689" y="833"/>
                      <a:pt x="10663" y="959"/>
                    </a:cubicBezTo>
                    <a:lnTo>
                      <a:pt x="4088" y="2344"/>
                    </a:lnTo>
                    <a:lnTo>
                      <a:pt x="420" y="1971"/>
                    </a:lnTo>
                    <a:cubicBezTo>
                      <a:pt x="420" y="1971"/>
                      <a:pt x="344" y="2603"/>
                      <a:pt x="161" y="3797"/>
                    </a:cubicBezTo>
                    <a:cubicBezTo>
                      <a:pt x="0" y="4851"/>
                      <a:pt x="1610" y="5888"/>
                      <a:pt x="2758" y="5888"/>
                    </a:cubicBezTo>
                    <a:cubicBezTo>
                      <a:pt x="2839" y="5888"/>
                      <a:pt x="2917" y="5883"/>
                      <a:pt x="2993" y="5873"/>
                    </a:cubicBezTo>
                    <a:cubicBezTo>
                      <a:pt x="4044" y="5725"/>
                      <a:pt x="10473" y="3898"/>
                      <a:pt x="11564" y="3586"/>
                    </a:cubicBezTo>
                    <a:cubicBezTo>
                      <a:pt x="11668" y="3554"/>
                      <a:pt x="11722" y="3539"/>
                      <a:pt x="11722" y="3539"/>
                    </a:cubicBezTo>
                    <a:lnTo>
                      <a:pt x="11722" y="3532"/>
                    </a:lnTo>
                    <a:cubicBezTo>
                      <a:pt x="12077" y="3410"/>
                      <a:pt x="12921" y="3105"/>
                      <a:pt x="13010" y="2954"/>
                    </a:cubicBezTo>
                    <a:cubicBezTo>
                      <a:pt x="13122" y="2760"/>
                      <a:pt x="13093" y="1239"/>
                      <a:pt x="13093" y="1239"/>
                    </a:cubicBezTo>
                    <a:lnTo>
                      <a:pt x="13696" y="969"/>
                    </a:lnTo>
                    <a:cubicBezTo>
                      <a:pt x="13696" y="969"/>
                      <a:pt x="13818" y="729"/>
                      <a:pt x="13682" y="553"/>
                    </a:cubicBezTo>
                    <a:cubicBezTo>
                      <a:pt x="13649" y="511"/>
                      <a:pt x="13532" y="495"/>
                      <a:pt x="13371" y="495"/>
                    </a:cubicBezTo>
                    <a:cubicBezTo>
                      <a:pt x="12860" y="495"/>
                      <a:pt x="11916" y="657"/>
                      <a:pt x="11916" y="657"/>
                    </a:cubicBezTo>
                    <a:lnTo>
                      <a:pt x="12511" y="205"/>
                    </a:lnTo>
                    <a:cubicBezTo>
                      <a:pt x="12428" y="59"/>
                      <a:pt x="12289" y="1"/>
                      <a:pt x="12124" y="1"/>
                    </a:cubicBezTo>
                    <a:close/>
                  </a:path>
                </a:pathLst>
              </a:custGeom>
              <a:solidFill>
                <a:srgbClr val="FFBE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8"/>
            <p:cNvSpPr/>
            <p:nvPr/>
          </p:nvSpPr>
          <p:spPr>
            <a:xfrm rot="-5400000">
              <a:off x="8133000" y="2006075"/>
              <a:ext cx="87600" cy="27900"/>
            </a:xfrm>
            <a:prstGeom prst="rtTriangle">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293" name="Shape 293"/>
        <p:cNvGrpSpPr/>
        <p:nvPr/>
      </p:nvGrpSpPr>
      <p:grpSpPr>
        <a:xfrm>
          <a:off x="0" y="0"/>
          <a:ext cx="0" cy="0"/>
          <a:chOff x="0" y="0"/>
          <a:chExt cx="0" cy="0"/>
        </a:xfrm>
      </p:grpSpPr>
      <p:grpSp>
        <p:nvGrpSpPr>
          <p:cNvPr id="294" name="Google Shape;294;p29"/>
          <p:cNvGrpSpPr/>
          <p:nvPr/>
        </p:nvGrpSpPr>
        <p:grpSpPr>
          <a:xfrm>
            <a:off x="2229237" y="2177536"/>
            <a:ext cx="4844588" cy="630607"/>
            <a:chOff x="6974992" y="1394136"/>
            <a:chExt cx="596881" cy="630607"/>
          </a:xfrm>
        </p:grpSpPr>
        <p:sp>
          <p:nvSpPr>
            <p:cNvPr id="295" name="Google Shape;295;p29"/>
            <p:cNvSpPr/>
            <p:nvPr/>
          </p:nvSpPr>
          <p:spPr>
            <a:xfrm>
              <a:off x="6982074" y="1434944"/>
              <a:ext cx="589800" cy="5898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9"/>
            <p:cNvSpPr/>
            <p:nvPr/>
          </p:nvSpPr>
          <p:spPr>
            <a:xfrm>
              <a:off x="6974992" y="1394136"/>
              <a:ext cx="589800" cy="5898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29"/>
          <p:cNvGrpSpPr/>
          <p:nvPr/>
        </p:nvGrpSpPr>
        <p:grpSpPr>
          <a:xfrm>
            <a:off x="2229237" y="3363561"/>
            <a:ext cx="4844588" cy="630607"/>
            <a:chOff x="6974992" y="1394136"/>
            <a:chExt cx="596881" cy="630607"/>
          </a:xfrm>
        </p:grpSpPr>
        <p:sp>
          <p:nvSpPr>
            <p:cNvPr id="298" name="Google Shape;298;p29"/>
            <p:cNvSpPr/>
            <p:nvPr/>
          </p:nvSpPr>
          <p:spPr>
            <a:xfrm>
              <a:off x="6982074" y="1434944"/>
              <a:ext cx="589800" cy="5898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9"/>
            <p:cNvSpPr/>
            <p:nvPr/>
          </p:nvSpPr>
          <p:spPr>
            <a:xfrm>
              <a:off x="6974992" y="1394136"/>
              <a:ext cx="589800" cy="5898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29"/>
          <p:cNvGrpSpPr/>
          <p:nvPr/>
        </p:nvGrpSpPr>
        <p:grpSpPr>
          <a:xfrm>
            <a:off x="2229237" y="973674"/>
            <a:ext cx="4844588" cy="630607"/>
            <a:chOff x="6974992" y="1394136"/>
            <a:chExt cx="596881" cy="630607"/>
          </a:xfrm>
        </p:grpSpPr>
        <p:sp>
          <p:nvSpPr>
            <p:cNvPr id="301" name="Google Shape;301;p29"/>
            <p:cNvSpPr/>
            <p:nvPr/>
          </p:nvSpPr>
          <p:spPr>
            <a:xfrm>
              <a:off x="6982074" y="1434944"/>
              <a:ext cx="589800" cy="5898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9"/>
            <p:cNvSpPr/>
            <p:nvPr/>
          </p:nvSpPr>
          <p:spPr>
            <a:xfrm>
              <a:off x="6974992" y="1394136"/>
              <a:ext cx="589800" cy="5898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29"/>
          <p:cNvSpPr/>
          <p:nvPr/>
        </p:nvSpPr>
        <p:spPr>
          <a:xfrm>
            <a:off x="98" y="4048798"/>
            <a:ext cx="28596" cy="32"/>
          </a:xfrm>
          <a:custGeom>
            <a:rect b="b" l="l" r="r" t="t"/>
            <a:pathLst>
              <a:path extrusionOk="0" fill="none" h="1" w="893">
                <a:moveTo>
                  <a:pt x="0" y="1"/>
                </a:moveTo>
                <a:lnTo>
                  <a:pt x="892" y="1"/>
                </a:lnTo>
              </a:path>
            </a:pathLst>
          </a:custGeom>
          <a:noFill/>
          <a:ln cap="flat" cmpd="sng" w="3800">
            <a:solidFill>
              <a:srgbClr val="1F1F1F"/>
            </a:solidFill>
            <a:prstDash val="solid"/>
            <a:miter lim="892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04" name="Google Shape;304;p29"/>
          <p:cNvSpPr txBox="1"/>
          <p:nvPr>
            <p:ph type="title"/>
          </p:nvPr>
        </p:nvSpPr>
        <p:spPr>
          <a:xfrm>
            <a:off x="2808900" y="940200"/>
            <a:ext cx="3526200" cy="69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900"/>
              <a:t>DataSET Collection and Modification </a:t>
            </a:r>
            <a:endParaRPr sz="1900"/>
          </a:p>
        </p:txBody>
      </p:sp>
      <p:sp>
        <p:nvSpPr>
          <p:cNvPr id="305" name="Google Shape;305;p29"/>
          <p:cNvSpPr txBox="1"/>
          <p:nvPr>
            <p:ph idx="4" type="title"/>
          </p:nvPr>
        </p:nvSpPr>
        <p:spPr>
          <a:xfrm>
            <a:off x="2808900" y="2151875"/>
            <a:ext cx="4049100" cy="69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700"/>
              <a:t>ML model for - </a:t>
            </a:r>
            <a:r>
              <a:rPr lang="en" sz="1700"/>
              <a:t>v</a:t>
            </a:r>
            <a:r>
              <a:rPr lang="en" sz="1700"/>
              <a:t>isual Question Generation &amp; Visual question and answering   </a:t>
            </a:r>
            <a:endParaRPr sz="1700"/>
          </a:p>
        </p:txBody>
      </p:sp>
      <p:sp>
        <p:nvSpPr>
          <p:cNvPr id="306" name="Google Shape;306;p29"/>
          <p:cNvSpPr txBox="1"/>
          <p:nvPr>
            <p:ph idx="5" type="title"/>
          </p:nvPr>
        </p:nvSpPr>
        <p:spPr>
          <a:xfrm>
            <a:off x="2808900" y="3347675"/>
            <a:ext cx="3526200" cy="63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800"/>
              <a:t>Testing on FLASK GUI</a:t>
            </a:r>
            <a:endParaRPr sz="2800"/>
          </a:p>
        </p:txBody>
      </p:sp>
      <p:grpSp>
        <p:nvGrpSpPr>
          <p:cNvPr id="307" name="Google Shape;307;p29"/>
          <p:cNvGrpSpPr/>
          <p:nvPr/>
        </p:nvGrpSpPr>
        <p:grpSpPr>
          <a:xfrm>
            <a:off x="5943225" y="80425"/>
            <a:ext cx="3200741" cy="399983"/>
            <a:chOff x="6974888" y="1394155"/>
            <a:chExt cx="596986" cy="630589"/>
          </a:xfrm>
        </p:grpSpPr>
        <p:sp>
          <p:nvSpPr>
            <p:cNvPr id="308" name="Google Shape;308;p29"/>
            <p:cNvSpPr/>
            <p:nvPr/>
          </p:nvSpPr>
          <p:spPr>
            <a:xfrm>
              <a:off x="6982074" y="1434944"/>
              <a:ext cx="589800" cy="5898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9"/>
            <p:cNvSpPr/>
            <p:nvPr/>
          </p:nvSpPr>
          <p:spPr>
            <a:xfrm>
              <a:off x="6974888" y="1394155"/>
              <a:ext cx="589800" cy="5898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naheim"/>
                  <a:ea typeface="Anaheim"/>
                  <a:cs typeface="Anaheim"/>
                  <a:sym typeface="Anaheim"/>
                </a:rPr>
                <a:t>Methodology</a:t>
              </a:r>
              <a:endParaRPr>
                <a:latin typeface="Anaheim"/>
                <a:ea typeface="Anaheim"/>
                <a:cs typeface="Anaheim"/>
                <a:sym typeface="Anaheim"/>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solidFill>
      </p:bgPr>
    </p:bg>
    <p:spTree>
      <p:nvGrpSpPr>
        <p:cNvPr id="313" name="Shape 313"/>
        <p:cNvGrpSpPr/>
        <p:nvPr/>
      </p:nvGrpSpPr>
      <p:grpSpPr>
        <a:xfrm>
          <a:off x="0" y="0"/>
          <a:ext cx="0" cy="0"/>
          <a:chOff x="0" y="0"/>
          <a:chExt cx="0" cy="0"/>
        </a:xfrm>
      </p:grpSpPr>
      <p:sp>
        <p:nvSpPr>
          <p:cNvPr id="314" name="Google Shape;314;p30"/>
          <p:cNvSpPr txBox="1"/>
          <p:nvPr>
            <p:ph idx="8" type="ctrTitle"/>
          </p:nvPr>
        </p:nvSpPr>
        <p:spPr>
          <a:xfrm>
            <a:off x="5180650" y="381100"/>
            <a:ext cx="31947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DATaset Creation</a:t>
            </a:r>
            <a:endParaRPr/>
          </a:p>
        </p:txBody>
      </p:sp>
      <p:grpSp>
        <p:nvGrpSpPr>
          <p:cNvPr id="315" name="Google Shape;315;p30"/>
          <p:cNvGrpSpPr/>
          <p:nvPr/>
        </p:nvGrpSpPr>
        <p:grpSpPr>
          <a:xfrm>
            <a:off x="3187495" y="1518130"/>
            <a:ext cx="1989550" cy="713693"/>
            <a:chOff x="1575694" y="930575"/>
            <a:chExt cx="1989550" cy="713693"/>
          </a:xfrm>
        </p:grpSpPr>
        <p:sp>
          <p:nvSpPr>
            <p:cNvPr id="316" name="Google Shape;316;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30"/>
          <p:cNvGrpSpPr/>
          <p:nvPr/>
        </p:nvGrpSpPr>
        <p:grpSpPr>
          <a:xfrm>
            <a:off x="334106" y="1523080"/>
            <a:ext cx="1989550" cy="713693"/>
            <a:chOff x="1575694" y="930575"/>
            <a:chExt cx="1989550" cy="713693"/>
          </a:xfrm>
        </p:grpSpPr>
        <p:sp>
          <p:nvSpPr>
            <p:cNvPr id="319" name="Google Shape;319;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 name="Google Shape;321;p30"/>
          <p:cNvSpPr txBox="1"/>
          <p:nvPr>
            <p:ph type="ctrTitle"/>
          </p:nvPr>
        </p:nvSpPr>
        <p:spPr>
          <a:xfrm>
            <a:off x="410325" y="1641075"/>
            <a:ext cx="1776300" cy="48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solidFill>
                  <a:srgbClr val="000000"/>
                </a:solidFill>
              </a:rPr>
              <a:t>Flickr-8k:</a:t>
            </a:r>
            <a:endParaRPr sz="1400">
              <a:solidFill>
                <a:srgbClr val="000000"/>
              </a:solidFill>
            </a:endParaRPr>
          </a:p>
          <a:p>
            <a:pPr indent="0" lvl="0" marL="0" rtl="0" algn="l">
              <a:spcBef>
                <a:spcPts val="0"/>
              </a:spcBef>
              <a:spcAft>
                <a:spcPts val="0"/>
              </a:spcAft>
              <a:buNone/>
            </a:pPr>
            <a:r>
              <a:rPr lang="en" sz="1400">
                <a:solidFill>
                  <a:srgbClr val="000000"/>
                </a:solidFill>
              </a:rPr>
              <a:t> Image &amp; Captions</a:t>
            </a:r>
            <a:endParaRPr sz="1400"/>
          </a:p>
        </p:txBody>
      </p:sp>
      <p:sp>
        <p:nvSpPr>
          <p:cNvPr id="322" name="Google Shape;322;p30"/>
          <p:cNvSpPr txBox="1"/>
          <p:nvPr>
            <p:ph idx="6" type="ctrTitle"/>
          </p:nvPr>
        </p:nvSpPr>
        <p:spPr>
          <a:xfrm>
            <a:off x="3252653" y="1540975"/>
            <a:ext cx="1790100" cy="57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Converting </a:t>
            </a:r>
            <a:r>
              <a:rPr lang="en" sz="1400"/>
              <a:t>captions to reasoning question </a:t>
            </a:r>
            <a:endParaRPr sz="1400"/>
          </a:p>
        </p:txBody>
      </p:sp>
      <p:sp>
        <p:nvSpPr>
          <p:cNvPr id="323" name="Google Shape;323;p30"/>
          <p:cNvSpPr txBox="1"/>
          <p:nvPr>
            <p:ph idx="1" type="subTitle"/>
          </p:nvPr>
        </p:nvSpPr>
        <p:spPr>
          <a:xfrm>
            <a:off x="235500" y="2198425"/>
            <a:ext cx="2722500" cy="9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74151"/>
                </a:solidFill>
                <a:latin typeface="Anaheim"/>
                <a:ea typeface="Anaheim"/>
                <a:cs typeface="Anaheim"/>
                <a:sym typeface="Anaheim"/>
              </a:rPr>
              <a:t>Flickr dataset has 8000 images. Each image in the Flickr8k dataset is accompanied by five different captions that describe the scene in the image. </a:t>
            </a:r>
            <a:endParaRPr>
              <a:latin typeface="Anaheim"/>
              <a:ea typeface="Anaheim"/>
              <a:cs typeface="Anaheim"/>
              <a:sym typeface="Anaheim"/>
            </a:endParaRPr>
          </a:p>
        </p:txBody>
      </p:sp>
      <p:grpSp>
        <p:nvGrpSpPr>
          <p:cNvPr id="324" name="Google Shape;324;p30"/>
          <p:cNvGrpSpPr/>
          <p:nvPr/>
        </p:nvGrpSpPr>
        <p:grpSpPr>
          <a:xfrm>
            <a:off x="6112845" y="984684"/>
            <a:ext cx="2374925" cy="306888"/>
            <a:chOff x="1575694" y="930575"/>
            <a:chExt cx="1989550" cy="713693"/>
          </a:xfrm>
        </p:grpSpPr>
        <p:sp>
          <p:nvSpPr>
            <p:cNvPr id="325" name="Google Shape;325;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 name="Google Shape;327;p30"/>
          <p:cNvSpPr txBox="1"/>
          <p:nvPr>
            <p:ph idx="6" type="ctrTitle"/>
          </p:nvPr>
        </p:nvSpPr>
        <p:spPr>
          <a:xfrm>
            <a:off x="6177925" y="1060900"/>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Arithmetic</a:t>
            </a:r>
            <a:r>
              <a:rPr lang="en" sz="1300"/>
              <a:t> Reasoning Question</a:t>
            </a:r>
            <a:endParaRPr sz="1300"/>
          </a:p>
        </p:txBody>
      </p:sp>
      <p:sp>
        <p:nvSpPr>
          <p:cNvPr id="328" name="Google Shape;328;p30"/>
          <p:cNvSpPr txBox="1"/>
          <p:nvPr>
            <p:ph type="ctrTitle"/>
          </p:nvPr>
        </p:nvSpPr>
        <p:spPr>
          <a:xfrm>
            <a:off x="334118" y="728875"/>
            <a:ext cx="2853300" cy="57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QUEStion </a:t>
            </a:r>
            <a:r>
              <a:rPr lang="en"/>
              <a:t>Generation</a:t>
            </a:r>
            <a:endParaRPr/>
          </a:p>
        </p:txBody>
      </p:sp>
      <p:sp>
        <p:nvSpPr>
          <p:cNvPr id="329" name="Google Shape;329;p30"/>
          <p:cNvSpPr txBox="1"/>
          <p:nvPr>
            <p:ph idx="7" type="subTitle"/>
          </p:nvPr>
        </p:nvSpPr>
        <p:spPr>
          <a:xfrm>
            <a:off x="3077803" y="2193475"/>
            <a:ext cx="2305200" cy="9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aheim"/>
                <a:ea typeface="Anaheim"/>
                <a:cs typeface="Anaheim"/>
                <a:sym typeface="Anaheim"/>
              </a:rPr>
              <a:t>To train our model with a variety of reasoning questions, we employed a generative model on a set of 1000 images, creating five distinct reasoning questions for each image.</a:t>
            </a:r>
            <a:endParaRPr sz="1000">
              <a:latin typeface="Anaheim"/>
              <a:ea typeface="Anaheim"/>
              <a:cs typeface="Anaheim"/>
              <a:sym typeface="Anaheim"/>
            </a:endParaRPr>
          </a:p>
        </p:txBody>
      </p:sp>
      <p:grpSp>
        <p:nvGrpSpPr>
          <p:cNvPr id="330" name="Google Shape;330;p30"/>
          <p:cNvGrpSpPr/>
          <p:nvPr/>
        </p:nvGrpSpPr>
        <p:grpSpPr>
          <a:xfrm>
            <a:off x="6108770" y="1413959"/>
            <a:ext cx="2374925" cy="306888"/>
            <a:chOff x="1575694" y="930575"/>
            <a:chExt cx="1989550" cy="713693"/>
          </a:xfrm>
        </p:grpSpPr>
        <p:sp>
          <p:nvSpPr>
            <p:cNvPr id="331" name="Google Shape;331;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 name="Google Shape;333;p30"/>
          <p:cNvSpPr txBox="1"/>
          <p:nvPr>
            <p:ph idx="6" type="ctrTitle"/>
          </p:nvPr>
        </p:nvSpPr>
        <p:spPr>
          <a:xfrm>
            <a:off x="6173850" y="1490175"/>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Binary Reasoning Question</a:t>
            </a:r>
            <a:endParaRPr sz="1300"/>
          </a:p>
        </p:txBody>
      </p:sp>
      <p:grpSp>
        <p:nvGrpSpPr>
          <p:cNvPr id="334" name="Google Shape;334;p30"/>
          <p:cNvGrpSpPr/>
          <p:nvPr/>
        </p:nvGrpSpPr>
        <p:grpSpPr>
          <a:xfrm>
            <a:off x="6112845" y="1843234"/>
            <a:ext cx="2374925" cy="306888"/>
            <a:chOff x="1575694" y="930575"/>
            <a:chExt cx="1989550" cy="713693"/>
          </a:xfrm>
        </p:grpSpPr>
        <p:sp>
          <p:nvSpPr>
            <p:cNvPr id="335" name="Google Shape;335;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30"/>
          <p:cNvSpPr txBox="1"/>
          <p:nvPr>
            <p:ph idx="6" type="ctrTitle"/>
          </p:nvPr>
        </p:nvSpPr>
        <p:spPr>
          <a:xfrm>
            <a:off x="6177925" y="1919450"/>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Relational Reasoning</a:t>
            </a:r>
            <a:endParaRPr sz="1300"/>
          </a:p>
        </p:txBody>
      </p:sp>
      <p:grpSp>
        <p:nvGrpSpPr>
          <p:cNvPr id="338" name="Google Shape;338;p30"/>
          <p:cNvGrpSpPr/>
          <p:nvPr/>
        </p:nvGrpSpPr>
        <p:grpSpPr>
          <a:xfrm>
            <a:off x="6173845" y="2272509"/>
            <a:ext cx="2374925" cy="306888"/>
            <a:chOff x="1575694" y="930575"/>
            <a:chExt cx="1989550" cy="713693"/>
          </a:xfrm>
        </p:grpSpPr>
        <p:sp>
          <p:nvSpPr>
            <p:cNvPr id="339" name="Google Shape;339;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30"/>
          <p:cNvSpPr txBox="1"/>
          <p:nvPr>
            <p:ph idx="6" type="ctrTitle"/>
          </p:nvPr>
        </p:nvSpPr>
        <p:spPr>
          <a:xfrm>
            <a:off x="6238925" y="2348725"/>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Causal </a:t>
            </a:r>
            <a:r>
              <a:rPr lang="en" sz="1300"/>
              <a:t> Reasoning</a:t>
            </a:r>
            <a:endParaRPr sz="1300"/>
          </a:p>
        </p:txBody>
      </p:sp>
      <p:grpSp>
        <p:nvGrpSpPr>
          <p:cNvPr id="342" name="Google Shape;342;p30"/>
          <p:cNvGrpSpPr/>
          <p:nvPr/>
        </p:nvGrpSpPr>
        <p:grpSpPr>
          <a:xfrm>
            <a:off x="6162720" y="2701784"/>
            <a:ext cx="2374925" cy="306888"/>
            <a:chOff x="1575694" y="930575"/>
            <a:chExt cx="1989550" cy="713693"/>
          </a:xfrm>
        </p:grpSpPr>
        <p:sp>
          <p:nvSpPr>
            <p:cNvPr id="343" name="Google Shape;343;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30"/>
          <p:cNvSpPr txBox="1"/>
          <p:nvPr>
            <p:ph idx="6" type="ctrTitle"/>
          </p:nvPr>
        </p:nvSpPr>
        <p:spPr>
          <a:xfrm>
            <a:off x="6227800" y="2778000"/>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Logical reasoning</a:t>
            </a:r>
            <a:endParaRPr sz="1300"/>
          </a:p>
        </p:txBody>
      </p:sp>
      <p:cxnSp>
        <p:nvCxnSpPr>
          <p:cNvPr id="346" name="Google Shape;346;p30"/>
          <p:cNvCxnSpPr>
            <a:stCxn id="321" idx="3"/>
            <a:endCxn id="322" idx="1"/>
          </p:cNvCxnSpPr>
          <p:nvPr/>
        </p:nvCxnSpPr>
        <p:spPr>
          <a:xfrm flipH="1" rot="10800000">
            <a:off x="2186625" y="1829175"/>
            <a:ext cx="1065900" cy="52500"/>
          </a:xfrm>
          <a:prstGeom prst="curvedConnector3">
            <a:avLst>
              <a:gd fmla="val 50006" name="adj1"/>
            </a:avLst>
          </a:prstGeom>
          <a:noFill/>
          <a:ln cap="flat" cmpd="sng" w="38100">
            <a:solidFill>
              <a:schemeClr val="dk2"/>
            </a:solidFill>
            <a:prstDash val="solid"/>
            <a:round/>
            <a:headEnd len="med" w="med" type="none"/>
            <a:tailEnd len="med" w="med" type="stealth"/>
          </a:ln>
        </p:spPr>
      </p:cxnSp>
      <p:cxnSp>
        <p:nvCxnSpPr>
          <p:cNvPr id="347" name="Google Shape;347;p30"/>
          <p:cNvCxnSpPr>
            <a:stCxn id="322" idx="3"/>
            <a:endCxn id="327" idx="1"/>
          </p:cNvCxnSpPr>
          <p:nvPr/>
        </p:nvCxnSpPr>
        <p:spPr>
          <a:xfrm flipH="1" rot="10800000">
            <a:off x="5042753" y="1214425"/>
            <a:ext cx="1135200" cy="614700"/>
          </a:xfrm>
          <a:prstGeom prst="curvedConnector3">
            <a:avLst>
              <a:gd fmla="val 49999" name="adj1"/>
            </a:avLst>
          </a:prstGeom>
          <a:noFill/>
          <a:ln cap="flat" cmpd="sng" w="38100">
            <a:solidFill>
              <a:schemeClr val="dk2"/>
            </a:solidFill>
            <a:prstDash val="solid"/>
            <a:round/>
            <a:headEnd len="med" w="med" type="none"/>
            <a:tailEnd len="med" w="med" type="stealth"/>
          </a:ln>
        </p:spPr>
      </p:cxnSp>
      <p:cxnSp>
        <p:nvCxnSpPr>
          <p:cNvPr id="348" name="Google Shape;348;p30"/>
          <p:cNvCxnSpPr>
            <a:stCxn id="322" idx="3"/>
            <a:endCxn id="333" idx="1"/>
          </p:cNvCxnSpPr>
          <p:nvPr/>
        </p:nvCxnSpPr>
        <p:spPr>
          <a:xfrm flipH="1" rot="10800000">
            <a:off x="5042753" y="1643725"/>
            <a:ext cx="1131000" cy="185400"/>
          </a:xfrm>
          <a:prstGeom prst="curvedConnector3">
            <a:avLst>
              <a:gd fmla="val 50004" name="adj1"/>
            </a:avLst>
          </a:prstGeom>
          <a:noFill/>
          <a:ln cap="flat" cmpd="sng" w="38100">
            <a:solidFill>
              <a:schemeClr val="dk2"/>
            </a:solidFill>
            <a:prstDash val="solid"/>
            <a:round/>
            <a:headEnd len="med" w="med" type="none"/>
            <a:tailEnd len="med" w="med" type="stealth"/>
          </a:ln>
        </p:spPr>
      </p:cxnSp>
      <p:cxnSp>
        <p:nvCxnSpPr>
          <p:cNvPr id="349" name="Google Shape;349;p30"/>
          <p:cNvCxnSpPr>
            <a:stCxn id="322" idx="3"/>
            <a:endCxn id="337" idx="1"/>
          </p:cNvCxnSpPr>
          <p:nvPr/>
        </p:nvCxnSpPr>
        <p:spPr>
          <a:xfrm>
            <a:off x="5042753" y="1829125"/>
            <a:ext cx="1135200" cy="243900"/>
          </a:xfrm>
          <a:prstGeom prst="curvedConnector3">
            <a:avLst>
              <a:gd fmla="val 49999" name="adj1"/>
            </a:avLst>
          </a:prstGeom>
          <a:noFill/>
          <a:ln cap="flat" cmpd="sng" w="38100">
            <a:solidFill>
              <a:schemeClr val="dk2"/>
            </a:solidFill>
            <a:prstDash val="solid"/>
            <a:round/>
            <a:headEnd len="med" w="med" type="none"/>
            <a:tailEnd len="med" w="med" type="stealth"/>
          </a:ln>
        </p:spPr>
      </p:cxnSp>
      <p:cxnSp>
        <p:nvCxnSpPr>
          <p:cNvPr id="350" name="Google Shape;350;p30"/>
          <p:cNvCxnSpPr>
            <a:stCxn id="322" idx="3"/>
            <a:endCxn id="341" idx="1"/>
          </p:cNvCxnSpPr>
          <p:nvPr/>
        </p:nvCxnSpPr>
        <p:spPr>
          <a:xfrm>
            <a:off x="5042753" y="1829125"/>
            <a:ext cx="1196100" cy="673200"/>
          </a:xfrm>
          <a:prstGeom prst="curvedConnector3">
            <a:avLst>
              <a:gd fmla="val 50003" name="adj1"/>
            </a:avLst>
          </a:prstGeom>
          <a:noFill/>
          <a:ln cap="flat" cmpd="sng" w="38100">
            <a:solidFill>
              <a:schemeClr val="dk2"/>
            </a:solidFill>
            <a:prstDash val="solid"/>
            <a:round/>
            <a:headEnd len="med" w="med" type="none"/>
            <a:tailEnd len="med" w="med" type="stealth"/>
          </a:ln>
        </p:spPr>
      </p:cxnSp>
      <p:cxnSp>
        <p:nvCxnSpPr>
          <p:cNvPr id="351" name="Google Shape;351;p30"/>
          <p:cNvCxnSpPr>
            <a:stCxn id="322" idx="3"/>
            <a:endCxn id="345" idx="1"/>
          </p:cNvCxnSpPr>
          <p:nvPr/>
        </p:nvCxnSpPr>
        <p:spPr>
          <a:xfrm>
            <a:off x="5042753" y="1829125"/>
            <a:ext cx="1185000" cy="1102200"/>
          </a:xfrm>
          <a:prstGeom prst="curvedConnector3">
            <a:avLst>
              <a:gd fmla="val 50002" name="adj1"/>
            </a:avLst>
          </a:prstGeom>
          <a:noFill/>
          <a:ln cap="flat" cmpd="sng" w="38100">
            <a:solidFill>
              <a:schemeClr val="dk2"/>
            </a:solidFill>
            <a:prstDash val="solid"/>
            <a:round/>
            <a:headEnd len="med" w="med" type="none"/>
            <a:tailEnd len="med" w="med" type="stealth"/>
          </a:ln>
        </p:spPr>
      </p:cxnSp>
      <p:sp>
        <p:nvSpPr>
          <p:cNvPr id="352" name="Google Shape;352;p30"/>
          <p:cNvSpPr txBox="1"/>
          <p:nvPr/>
        </p:nvSpPr>
        <p:spPr>
          <a:xfrm>
            <a:off x="257925" y="3125875"/>
            <a:ext cx="4469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accent3"/>
                </a:solidFill>
                <a:latin typeface="Staatliches"/>
                <a:ea typeface="Staatliches"/>
                <a:cs typeface="Staatliches"/>
                <a:sym typeface="Staatliches"/>
              </a:rPr>
              <a:t>VISUAL QUESTION AND ANSWER </a:t>
            </a:r>
            <a:r>
              <a:rPr lang="en" sz="1600">
                <a:solidFill>
                  <a:schemeClr val="accent3"/>
                </a:solidFill>
                <a:latin typeface="Staatliches"/>
                <a:ea typeface="Staatliches"/>
                <a:cs typeface="Staatliches"/>
                <a:sym typeface="Staatliches"/>
              </a:rPr>
              <a:t>Generation</a:t>
            </a:r>
            <a:endParaRPr sz="1600">
              <a:solidFill>
                <a:schemeClr val="accent3"/>
              </a:solidFill>
              <a:latin typeface="Staatliches"/>
              <a:ea typeface="Staatliches"/>
              <a:cs typeface="Staatliches"/>
              <a:sym typeface="Staatliches"/>
            </a:endParaRPr>
          </a:p>
        </p:txBody>
      </p:sp>
      <p:grpSp>
        <p:nvGrpSpPr>
          <p:cNvPr id="353" name="Google Shape;353;p30"/>
          <p:cNvGrpSpPr/>
          <p:nvPr/>
        </p:nvGrpSpPr>
        <p:grpSpPr>
          <a:xfrm>
            <a:off x="3209920" y="3564980"/>
            <a:ext cx="1989550" cy="713693"/>
            <a:chOff x="1575694" y="930575"/>
            <a:chExt cx="1989550" cy="713693"/>
          </a:xfrm>
        </p:grpSpPr>
        <p:sp>
          <p:nvSpPr>
            <p:cNvPr id="354" name="Google Shape;354;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30"/>
          <p:cNvGrpSpPr/>
          <p:nvPr/>
        </p:nvGrpSpPr>
        <p:grpSpPr>
          <a:xfrm>
            <a:off x="356531" y="3569930"/>
            <a:ext cx="1989550" cy="713693"/>
            <a:chOff x="1575694" y="930575"/>
            <a:chExt cx="1989550" cy="713693"/>
          </a:xfrm>
        </p:grpSpPr>
        <p:sp>
          <p:nvSpPr>
            <p:cNvPr id="357" name="Google Shape;357;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30"/>
          <p:cNvSpPr txBox="1"/>
          <p:nvPr>
            <p:ph type="ctrTitle"/>
          </p:nvPr>
        </p:nvSpPr>
        <p:spPr>
          <a:xfrm>
            <a:off x="432750" y="3687925"/>
            <a:ext cx="1776300" cy="48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solidFill>
                  <a:srgbClr val="000000"/>
                </a:solidFill>
              </a:rPr>
              <a:t>CLEVR dataset</a:t>
            </a:r>
            <a:endParaRPr sz="1400"/>
          </a:p>
        </p:txBody>
      </p:sp>
      <p:sp>
        <p:nvSpPr>
          <p:cNvPr id="360" name="Google Shape;360;p30"/>
          <p:cNvSpPr txBox="1"/>
          <p:nvPr>
            <p:ph idx="6" type="ctrTitle"/>
          </p:nvPr>
        </p:nvSpPr>
        <p:spPr>
          <a:xfrm>
            <a:off x="3275078" y="3587825"/>
            <a:ext cx="1790100" cy="57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Separating 3 set of questions</a:t>
            </a:r>
            <a:endParaRPr sz="1400"/>
          </a:p>
        </p:txBody>
      </p:sp>
      <p:sp>
        <p:nvSpPr>
          <p:cNvPr id="361" name="Google Shape;361;p30"/>
          <p:cNvSpPr txBox="1"/>
          <p:nvPr>
            <p:ph idx="1" type="subTitle"/>
          </p:nvPr>
        </p:nvSpPr>
        <p:spPr>
          <a:xfrm>
            <a:off x="257925" y="4245275"/>
            <a:ext cx="2722500" cy="9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74151"/>
                </a:solidFill>
                <a:latin typeface="Anaheim"/>
                <a:ea typeface="Anaheim"/>
                <a:cs typeface="Anaheim"/>
                <a:sym typeface="Anaheim"/>
              </a:rPr>
              <a:t>The CLEVR dataset includes approximately 850,000 questions, along with their corresponding answers. But for the simplicity I took 1000 image with question and answer.</a:t>
            </a:r>
            <a:endParaRPr sz="1000">
              <a:latin typeface="Anaheim"/>
              <a:ea typeface="Anaheim"/>
              <a:cs typeface="Anaheim"/>
              <a:sym typeface="Anaheim"/>
            </a:endParaRPr>
          </a:p>
        </p:txBody>
      </p:sp>
      <p:sp>
        <p:nvSpPr>
          <p:cNvPr id="362" name="Google Shape;362;p30"/>
          <p:cNvSpPr txBox="1"/>
          <p:nvPr>
            <p:ph idx="7" type="subTitle"/>
          </p:nvPr>
        </p:nvSpPr>
        <p:spPr>
          <a:xfrm>
            <a:off x="3100228" y="4240325"/>
            <a:ext cx="2305200" cy="9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Anaheim"/>
                <a:ea typeface="Anaheim"/>
                <a:cs typeface="Anaheim"/>
                <a:sym typeface="Anaheim"/>
              </a:rPr>
              <a:t>We </a:t>
            </a:r>
            <a:r>
              <a:rPr lang="en" sz="1000">
                <a:latin typeface="Anaheim"/>
                <a:ea typeface="Anaheim"/>
                <a:cs typeface="Anaheim"/>
                <a:sym typeface="Anaheim"/>
              </a:rPr>
              <a:t>separate</a:t>
            </a:r>
            <a:r>
              <a:rPr lang="en" sz="1000">
                <a:latin typeface="Anaheim"/>
                <a:ea typeface="Anaheim"/>
                <a:cs typeface="Anaheim"/>
                <a:sym typeface="Anaheim"/>
              </a:rPr>
              <a:t> three types of questions from this dataset. </a:t>
            </a:r>
            <a:endParaRPr sz="1000">
              <a:latin typeface="Anaheim"/>
              <a:ea typeface="Anaheim"/>
              <a:cs typeface="Anaheim"/>
              <a:sym typeface="Anaheim"/>
            </a:endParaRPr>
          </a:p>
        </p:txBody>
      </p:sp>
      <p:cxnSp>
        <p:nvCxnSpPr>
          <p:cNvPr id="363" name="Google Shape;363;p30"/>
          <p:cNvCxnSpPr>
            <a:stCxn id="359" idx="3"/>
            <a:endCxn id="360" idx="1"/>
          </p:cNvCxnSpPr>
          <p:nvPr/>
        </p:nvCxnSpPr>
        <p:spPr>
          <a:xfrm flipH="1" rot="10800000">
            <a:off x="2209050" y="3876025"/>
            <a:ext cx="1065900" cy="52500"/>
          </a:xfrm>
          <a:prstGeom prst="curvedConnector3">
            <a:avLst>
              <a:gd fmla="val 50006" name="adj1"/>
            </a:avLst>
          </a:prstGeom>
          <a:noFill/>
          <a:ln cap="flat" cmpd="sng" w="38100">
            <a:solidFill>
              <a:schemeClr val="dk2"/>
            </a:solidFill>
            <a:prstDash val="solid"/>
            <a:round/>
            <a:headEnd len="med" w="med" type="none"/>
            <a:tailEnd len="med" w="med" type="stealth"/>
          </a:ln>
        </p:spPr>
      </p:cxnSp>
      <p:cxnSp>
        <p:nvCxnSpPr>
          <p:cNvPr id="364" name="Google Shape;364;p30"/>
          <p:cNvCxnSpPr>
            <a:stCxn id="360" idx="3"/>
          </p:cNvCxnSpPr>
          <p:nvPr/>
        </p:nvCxnSpPr>
        <p:spPr>
          <a:xfrm flipH="1" rot="10800000">
            <a:off x="5065178" y="3690575"/>
            <a:ext cx="1131000" cy="185400"/>
          </a:xfrm>
          <a:prstGeom prst="curvedConnector3">
            <a:avLst>
              <a:gd fmla="val 50000" name="adj1"/>
            </a:avLst>
          </a:prstGeom>
          <a:noFill/>
          <a:ln cap="flat" cmpd="sng" w="38100">
            <a:solidFill>
              <a:schemeClr val="dk2"/>
            </a:solidFill>
            <a:prstDash val="solid"/>
            <a:round/>
            <a:headEnd len="med" w="med" type="none"/>
            <a:tailEnd len="med" w="med" type="stealth"/>
          </a:ln>
        </p:spPr>
      </p:cxnSp>
      <p:cxnSp>
        <p:nvCxnSpPr>
          <p:cNvPr id="365" name="Google Shape;365;p30"/>
          <p:cNvCxnSpPr>
            <a:stCxn id="360" idx="3"/>
          </p:cNvCxnSpPr>
          <p:nvPr/>
        </p:nvCxnSpPr>
        <p:spPr>
          <a:xfrm>
            <a:off x="5065178" y="3875975"/>
            <a:ext cx="1135200" cy="243900"/>
          </a:xfrm>
          <a:prstGeom prst="curvedConnector3">
            <a:avLst>
              <a:gd fmla="val 50000" name="adj1"/>
            </a:avLst>
          </a:prstGeom>
          <a:noFill/>
          <a:ln cap="flat" cmpd="sng" w="38100">
            <a:solidFill>
              <a:schemeClr val="dk2"/>
            </a:solidFill>
            <a:prstDash val="solid"/>
            <a:round/>
            <a:headEnd len="med" w="med" type="none"/>
            <a:tailEnd len="med" w="med" type="stealth"/>
          </a:ln>
        </p:spPr>
      </p:cxnSp>
      <p:cxnSp>
        <p:nvCxnSpPr>
          <p:cNvPr id="366" name="Google Shape;366;p30"/>
          <p:cNvCxnSpPr>
            <a:stCxn id="360" idx="3"/>
          </p:cNvCxnSpPr>
          <p:nvPr/>
        </p:nvCxnSpPr>
        <p:spPr>
          <a:xfrm>
            <a:off x="5065178" y="3875975"/>
            <a:ext cx="1196100" cy="673200"/>
          </a:xfrm>
          <a:prstGeom prst="curvedConnector3">
            <a:avLst>
              <a:gd fmla="val 50000" name="adj1"/>
            </a:avLst>
          </a:prstGeom>
          <a:noFill/>
          <a:ln cap="flat" cmpd="sng" w="38100">
            <a:solidFill>
              <a:schemeClr val="dk2"/>
            </a:solidFill>
            <a:prstDash val="solid"/>
            <a:round/>
            <a:headEnd len="med" w="med" type="none"/>
            <a:tailEnd len="med" w="med" type="stealth"/>
          </a:ln>
        </p:spPr>
      </p:cxnSp>
      <p:grpSp>
        <p:nvGrpSpPr>
          <p:cNvPr id="367" name="Google Shape;367;p30"/>
          <p:cNvGrpSpPr/>
          <p:nvPr/>
        </p:nvGrpSpPr>
        <p:grpSpPr>
          <a:xfrm>
            <a:off x="6200345" y="3392684"/>
            <a:ext cx="2374925" cy="306888"/>
            <a:chOff x="1575694" y="930575"/>
            <a:chExt cx="1989550" cy="713693"/>
          </a:xfrm>
        </p:grpSpPr>
        <p:sp>
          <p:nvSpPr>
            <p:cNvPr id="368" name="Google Shape;368;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30"/>
          <p:cNvSpPr txBox="1"/>
          <p:nvPr>
            <p:ph idx="6" type="ctrTitle"/>
          </p:nvPr>
        </p:nvSpPr>
        <p:spPr>
          <a:xfrm>
            <a:off x="6265425" y="3468900"/>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Arithmetic</a:t>
            </a:r>
            <a:r>
              <a:rPr lang="en" sz="1300"/>
              <a:t> Question</a:t>
            </a:r>
            <a:endParaRPr sz="1300"/>
          </a:p>
        </p:txBody>
      </p:sp>
      <p:grpSp>
        <p:nvGrpSpPr>
          <p:cNvPr id="371" name="Google Shape;371;p30"/>
          <p:cNvGrpSpPr/>
          <p:nvPr/>
        </p:nvGrpSpPr>
        <p:grpSpPr>
          <a:xfrm>
            <a:off x="6200345" y="3913409"/>
            <a:ext cx="2374925" cy="306888"/>
            <a:chOff x="1575694" y="930575"/>
            <a:chExt cx="1989550" cy="713693"/>
          </a:xfrm>
        </p:grpSpPr>
        <p:sp>
          <p:nvSpPr>
            <p:cNvPr id="372" name="Google Shape;372;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 name="Google Shape;374;p30"/>
          <p:cNvSpPr txBox="1"/>
          <p:nvPr>
            <p:ph idx="6" type="ctrTitle"/>
          </p:nvPr>
        </p:nvSpPr>
        <p:spPr>
          <a:xfrm>
            <a:off x="6265425" y="3989625"/>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Binary Question</a:t>
            </a:r>
            <a:endParaRPr sz="1300"/>
          </a:p>
        </p:txBody>
      </p:sp>
      <p:grpSp>
        <p:nvGrpSpPr>
          <p:cNvPr id="375" name="Google Shape;375;p30"/>
          <p:cNvGrpSpPr/>
          <p:nvPr/>
        </p:nvGrpSpPr>
        <p:grpSpPr>
          <a:xfrm>
            <a:off x="6261270" y="4473217"/>
            <a:ext cx="2374925" cy="306888"/>
            <a:chOff x="1575694" y="930575"/>
            <a:chExt cx="1989550" cy="713693"/>
          </a:xfrm>
        </p:grpSpPr>
        <p:sp>
          <p:nvSpPr>
            <p:cNvPr id="376" name="Google Shape;376;p30"/>
            <p:cNvSpPr/>
            <p:nvPr/>
          </p:nvSpPr>
          <p:spPr>
            <a:xfrm>
              <a:off x="1616143" y="976768"/>
              <a:ext cx="1949100" cy="6675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0"/>
            <p:cNvSpPr/>
            <p:nvPr/>
          </p:nvSpPr>
          <p:spPr>
            <a:xfrm>
              <a:off x="1575694" y="930575"/>
              <a:ext cx="1949100" cy="667500"/>
            </a:xfrm>
            <a:prstGeom prst="roundRect">
              <a:avLst>
                <a:gd fmla="val 16667" name="adj"/>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0"/>
          <p:cNvSpPr txBox="1"/>
          <p:nvPr>
            <p:ph idx="6" type="ctrTitle"/>
          </p:nvPr>
        </p:nvSpPr>
        <p:spPr>
          <a:xfrm>
            <a:off x="6326350" y="4540850"/>
            <a:ext cx="2074200" cy="30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300"/>
              <a:t>Other</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1"/>
          <p:cNvSpPr txBox="1"/>
          <p:nvPr>
            <p:ph idx="8" type="ctrTitle"/>
          </p:nvPr>
        </p:nvSpPr>
        <p:spPr>
          <a:xfrm>
            <a:off x="3834075" y="457300"/>
            <a:ext cx="51435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Encoder Decoder Model for question generation</a:t>
            </a:r>
            <a:endParaRPr/>
          </a:p>
        </p:txBody>
      </p:sp>
      <p:pic>
        <p:nvPicPr>
          <p:cNvPr id="384" name="Google Shape;384;p31"/>
          <p:cNvPicPr preferRelativeResize="0"/>
          <p:nvPr/>
        </p:nvPicPr>
        <p:blipFill>
          <a:blip r:embed="rId3">
            <a:alphaModFix/>
          </a:blip>
          <a:stretch>
            <a:fillRect/>
          </a:stretch>
        </p:blipFill>
        <p:spPr>
          <a:xfrm>
            <a:off x="218225" y="1950900"/>
            <a:ext cx="1770799" cy="1215800"/>
          </a:xfrm>
          <a:prstGeom prst="rect">
            <a:avLst/>
          </a:prstGeom>
          <a:noFill/>
          <a:ln>
            <a:noFill/>
          </a:ln>
        </p:spPr>
      </p:pic>
      <p:sp>
        <p:nvSpPr>
          <p:cNvPr id="385" name="Google Shape;385;p31"/>
          <p:cNvSpPr/>
          <p:nvPr/>
        </p:nvSpPr>
        <p:spPr>
          <a:xfrm rot="-5400004">
            <a:off x="2162504" y="2003697"/>
            <a:ext cx="1750120" cy="1110206"/>
          </a:xfrm>
          <a:prstGeom prst="flowChartManualOperation">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Anaheim"/>
                <a:ea typeface="Anaheim"/>
                <a:cs typeface="Anaheim"/>
                <a:sym typeface="Anaheim"/>
              </a:rPr>
              <a:t>CNN vGG16 Feature Extractor</a:t>
            </a:r>
            <a:endParaRPr b="1">
              <a:latin typeface="Anaheim"/>
              <a:ea typeface="Anaheim"/>
              <a:cs typeface="Anaheim"/>
              <a:sym typeface="Anaheim"/>
            </a:endParaRPr>
          </a:p>
        </p:txBody>
      </p:sp>
      <p:sp>
        <p:nvSpPr>
          <p:cNvPr id="386" name="Google Shape;386;p31"/>
          <p:cNvSpPr/>
          <p:nvPr/>
        </p:nvSpPr>
        <p:spPr>
          <a:xfrm>
            <a:off x="3956300" y="1542150"/>
            <a:ext cx="889500" cy="205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Fully connected layer linear</a:t>
            </a:r>
            <a:endParaRPr sz="1100">
              <a:latin typeface="Anaheim"/>
              <a:ea typeface="Anaheim"/>
              <a:cs typeface="Anaheim"/>
              <a:sym typeface="Anaheim"/>
            </a:endParaRPr>
          </a:p>
        </p:txBody>
      </p:sp>
      <p:sp>
        <p:nvSpPr>
          <p:cNvPr id="387" name="Google Shape;387;p31"/>
          <p:cNvSpPr/>
          <p:nvPr/>
        </p:nvSpPr>
        <p:spPr>
          <a:xfrm>
            <a:off x="5460800" y="1531350"/>
            <a:ext cx="889500" cy="2059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sp>
        <p:nvSpPr>
          <p:cNvPr id="388" name="Google Shape;388;p31"/>
          <p:cNvSpPr/>
          <p:nvPr/>
        </p:nvSpPr>
        <p:spPr>
          <a:xfrm>
            <a:off x="6694550" y="1542150"/>
            <a:ext cx="889500" cy="2059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sp>
        <p:nvSpPr>
          <p:cNvPr id="389" name="Google Shape;389;p31"/>
          <p:cNvSpPr/>
          <p:nvPr/>
        </p:nvSpPr>
        <p:spPr>
          <a:xfrm>
            <a:off x="8005075" y="1531350"/>
            <a:ext cx="889500" cy="2059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sp>
        <p:nvSpPr>
          <p:cNvPr id="390" name="Google Shape;390;p31"/>
          <p:cNvSpPr txBox="1"/>
          <p:nvPr/>
        </p:nvSpPr>
        <p:spPr>
          <a:xfrm>
            <a:off x="5649550" y="4059025"/>
            <a:ext cx="6099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34343"/>
              </a:solidFill>
              <a:latin typeface="Anaheim"/>
              <a:ea typeface="Anaheim"/>
              <a:cs typeface="Anaheim"/>
              <a:sym typeface="Anaheim"/>
            </a:endParaRPr>
          </a:p>
        </p:txBody>
      </p:sp>
      <p:sp>
        <p:nvSpPr>
          <p:cNvPr id="391" name="Google Shape;391;p31"/>
          <p:cNvSpPr txBox="1"/>
          <p:nvPr/>
        </p:nvSpPr>
        <p:spPr>
          <a:xfrm>
            <a:off x="6892725" y="4164400"/>
            <a:ext cx="6099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34343"/>
              </a:solidFill>
              <a:latin typeface="Anaheim"/>
              <a:ea typeface="Anaheim"/>
              <a:cs typeface="Anaheim"/>
              <a:sym typeface="Anaheim"/>
            </a:endParaRPr>
          </a:p>
        </p:txBody>
      </p:sp>
      <p:sp>
        <p:nvSpPr>
          <p:cNvPr id="392" name="Google Shape;392;p31"/>
          <p:cNvSpPr txBox="1"/>
          <p:nvPr/>
        </p:nvSpPr>
        <p:spPr>
          <a:xfrm>
            <a:off x="6891075" y="3906625"/>
            <a:ext cx="7656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&lt;start&gt; </a:t>
            </a:r>
            <a:endParaRPr sz="1200">
              <a:solidFill>
                <a:srgbClr val="434343"/>
              </a:solidFill>
              <a:latin typeface="Anaheim"/>
              <a:ea typeface="Anaheim"/>
              <a:cs typeface="Anaheim"/>
              <a:sym typeface="Anaheim"/>
            </a:endParaRPr>
          </a:p>
        </p:txBody>
      </p:sp>
      <p:sp>
        <p:nvSpPr>
          <p:cNvPr id="393" name="Google Shape;393;p31"/>
          <p:cNvSpPr txBox="1"/>
          <p:nvPr/>
        </p:nvSpPr>
        <p:spPr>
          <a:xfrm>
            <a:off x="8171550" y="3906625"/>
            <a:ext cx="8172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A horse</a:t>
            </a:r>
            <a:endParaRPr sz="1200">
              <a:solidFill>
                <a:srgbClr val="434343"/>
              </a:solidFill>
              <a:latin typeface="Anaheim"/>
              <a:ea typeface="Anaheim"/>
              <a:cs typeface="Anaheim"/>
              <a:sym typeface="Anaheim"/>
            </a:endParaRPr>
          </a:p>
        </p:txBody>
      </p:sp>
      <p:sp>
        <p:nvSpPr>
          <p:cNvPr id="394" name="Google Shape;394;p31"/>
          <p:cNvSpPr txBox="1"/>
          <p:nvPr/>
        </p:nvSpPr>
        <p:spPr>
          <a:xfrm>
            <a:off x="5688600" y="1223563"/>
            <a:ext cx="6099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434343"/>
              </a:solidFill>
              <a:latin typeface="Anaheim"/>
              <a:ea typeface="Anaheim"/>
              <a:cs typeface="Anaheim"/>
              <a:sym typeface="Anaheim"/>
            </a:endParaRPr>
          </a:p>
        </p:txBody>
      </p:sp>
      <p:sp>
        <p:nvSpPr>
          <p:cNvPr id="395" name="Google Shape;395;p31"/>
          <p:cNvSpPr txBox="1"/>
          <p:nvPr/>
        </p:nvSpPr>
        <p:spPr>
          <a:xfrm>
            <a:off x="5610750" y="965788"/>
            <a:ext cx="7656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&lt;start&gt; </a:t>
            </a:r>
            <a:endParaRPr sz="1200">
              <a:solidFill>
                <a:srgbClr val="434343"/>
              </a:solidFill>
              <a:latin typeface="Anaheim"/>
              <a:ea typeface="Anaheim"/>
              <a:cs typeface="Anaheim"/>
              <a:sym typeface="Anaheim"/>
            </a:endParaRPr>
          </a:p>
        </p:txBody>
      </p:sp>
      <p:sp>
        <p:nvSpPr>
          <p:cNvPr id="396" name="Google Shape;396;p31"/>
          <p:cNvSpPr txBox="1"/>
          <p:nvPr/>
        </p:nvSpPr>
        <p:spPr>
          <a:xfrm>
            <a:off x="6815025" y="965788"/>
            <a:ext cx="8172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A horse</a:t>
            </a:r>
            <a:endParaRPr sz="1200">
              <a:solidFill>
                <a:srgbClr val="434343"/>
              </a:solidFill>
              <a:latin typeface="Anaheim"/>
              <a:ea typeface="Anaheim"/>
              <a:cs typeface="Anaheim"/>
              <a:sym typeface="Anaheim"/>
            </a:endParaRPr>
          </a:p>
        </p:txBody>
      </p:sp>
      <p:sp>
        <p:nvSpPr>
          <p:cNvPr id="397" name="Google Shape;397;p31"/>
          <p:cNvSpPr txBox="1"/>
          <p:nvPr/>
        </p:nvSpPr>
        <p:spPr>
          <a:xfrm>
            <a:off x="8223300" y="965788"/>
            <a:ext cx="8172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Is </a:t>
            </a:r>
            <a:endParaRPr sz="1200">
              <a:solidFill>
                <a:srgbClr val="434343"/>
              </a:solidFill>
              <a:latin typeface="Anaheim"/>
              <a:ea typeface="Anaheim"/>
              <a:cs typeface="Anaheim"/>
              <a:sym typeface="Anaheim"/>
            </a:endParaRPr>
          </a:p>
        </p:txBody>
      </p:sp>
      <p:cxnSp>
        <p:nvCxnSpPr>
          <p:cNvPr id="398" name="Google Shape;398;p31"/>
          <p:cNvCxnSpPr>
            <a:stCxn id="386" idx="3"/>
            <a:endCxn id="387" idx="2"/>
          </p:cNvCxnSpPr>
          <p:nvPr/>
        </p:nvCxnSpPr>
        <p:spPr>
          <a:xfrm>
            <a:off x="4845800" y="2571750"/>
            <a:ext cx="1059900" cy="1018800"/>
          </a:xfrm>
          <a:prstGeom prst="curvedConnector4">
            <a:avLst>
              <a:gd fmla="val 29012" name="adj1"/>
              <a:gd fmla="val 123373" name="adj2"/>
            </a:avLst>
          </a:prstGeom>
          <a:noFill/>
          <a:ln cap="flat" cmpd="sng" w="28575">
            <a:solidFill>
              <a:schemeClr val="dk2"/>
            </a:solidFill>
            <a:prstDash val="solid"/>
            <a:round/>
            <a:headEnd len="med" w="med" type="none"/>
            <a:tailEnd len="med" w="med" type="stealth"/>
          </a:ln>
        </p:spPr>
      </p:cxnSp>
      <p:cxnSp>
        <p:nvCxnSpPr>
          <p:cNvPr id="399" name="Google Shape;399;p31"/>
          <p:cNvCxnSpPr/>
          <p:nvPr/>
        </p:nvCxnSpPr>
        <p:spPr>
          <a:xfrm flipH="1" rot="10800000">
            <a:off x="5949850" y="1223575"/>
            <a:ext cx="9300" cy="518100"/>
          </a:xfrm>
          <a:prstGeom prst="straightConnector1">
            <a:avLst/>
          </a:prstGeom>
          <a:noFill/>
          <a:ln cap="flat" cmpd="sng" w="38100">
            <a:solidFill>
              <a:schemeClr val="accent2"/>
            </a:solidFill>
            <a:prstDash val="solid"/>
            <a:round/>
            <a:headEnd len="med" w="med" type="none"/>
            <a:tailEnd len="med" w="med" type="triangle"/>
          </a:ln>
        </p:spPr>
      </p:cxnSp>
      <p:cxnSp>
        <p:nvCxnSpPr>
          <p:cNvPr id="400" name="Google Shape;400;p31"/>
          <p:cNvCxnSpPr/>
          <p:nvPr/>
        </p:nvCxnSpPr>
        <p:spPr>
          <a:xfrm flipH="1" rot="10800000">
            <a:off x="7180050" y="1223575"/>
            <a:ext cx="9300" cy="518100"/>
          </a:xfrm>
          <a:prstGeom prst="straightConnector1">
            <a:avLst/>
          </a:prstGeom>
          <a:noFill/>
          <a:ln cap="flat" cmpd="sng" w="38100">
            <a:solidFill>
              <a:schemeClr val="accent2"/>
            </a:solidFill>
            <a:prstDash val="solid"/>
            <a:round/>
            <a:headEnd len="med" w="med" type="none"/>
            <a:tailEnd len="med" w="med" type="triangle"/>
          </a:ln>
        </p:spPr>
      </p:cxnSp>
      <p:cxnSp>
        <p:nvCxnSpPr>
          <p:cNvPr id="401" name="Google Shape;401;p31"/>
          <p:cNvCxnSpPr/>
          <p:nvPr/>
        </p:nvCxnSpPr>
        <p:spPr>
          <a:xfrm flipH="1" rot="10800000">
            <a:off x="8370825" y="1223575"/>
            <a:ext cx="9300" cy="518100"/>
          </a:xfrm>
          <a:prstGeom prst="straightConnector1">
            <a:avLst/>
          </a:prstGeom>
          <a:noFill/>
          <a:ln cap="flat" cmpd="sng" w="38100">
            <a:solidFill>
              <a:schemeClr val="accent2"/>
            </a:solidFill>
            <a:prstDash val="solid"/>
            <a:round/>
            <a:headEnd len="med" w="med" type="none"/>
            <a:tailEnd len="med" w="med" type="triangle"/>
          </a:ln>
        </p:spPr>
      </p:cxnSp>
      <p:cxnSp>
        <p:nvCxnSpPr>
          <p:cNvPr id="402" name="Google Shape;402;p31"/>
          <p:cNvCxnSpPr/>
          <p:nvPr/>
        </p:nvCxnSpPr>
        <p:spPr>
          <a:xfrm flipH="1" rot="10800000">
            <a:off x="7196675" y="3357650"/>
            <a:ext cx="9300" cy="518100"/>
          </a:xfrm>
          <a:prstGeom prst="straightConnector1">
            <a:avLst/>
          </a:prstGeom>
          <a:noFill/>
          <a:ln cap="flat" cmpd="sng" w="38100">
            <a:solidFill>
              <a:schemeClr val="accent2"/>
            </a:solidFill>
            <a:prstDash val="solid"/>
            <a:round/>
            <a:headEnd len="med" w="med" type="none"/>
            <a:tailEnd len="med" w="med" type="triangle"/>
          </a:ln>
        </p:spPr>
      </p:cxnSp>
      <p:cxnSp>
        <p:nvCxnSpPr>
          <p:cNvPr id="403" name="Google Shape;403;p31"/>
          <p:cNvCxnSpPr/>
          <p:nvPr/>
        </p:nvCxnSpPr>
        <p:spPr>
          <a:xfrm flipH="1" rot="10800000">
            <a:off x="8426875" y="3357650"/>
            <a:ext cx="9300" cy="518100"/>
          </a:xfrm>
          <a:prstGeom prst="straightConnector1">
            <a:avLst/>
          </a:prstGeom>
          <a:noFill/>
          <a:ln cap="flat" cmpd="sng" w="38100">
            <a:solidFill>
              <a:schemeClr val="accent2"/>
            </a:solidFill>
            <a:prstDash val="solid"/>
            <a:round/>
            <a:headEnd len="med" w="med" type="none"/>
            <a:tailEnd len="med" w="med" type="triangle"/>
          </a:ln>
        </p:spPr>
      </p:cxnSp>
      <p:cxnSp>
        <p:nvCxnSpPr>
          <p:cNvPr id="404" name="Google Shape;404;p31"/>
          <p:cNvCxnSpPr>
            <a:stCxn id="384" idx="3"/>
            <a:endCxn id="385" idx="0"/>
          </p:cNvCxnSpPr>
          <p:nvPr/>
        </p:nvCxnSpPr>
        <p:spPr>
          <a:xfrm>
            <a:off x="1989024" y="2558800"/>
            <a:ext cx="493500" cy="0"/>
          </a:xfrm>
          <a:prstGeom prst="straightConnector1">
            <a:avLst/>
          </a:prstGeom>
          <a:noFill/>
          <a:ln cap="flat" cmpd="sng" w="38100">
            <a:solidFill>
              <a:schemeClr val="dk2"/>
            </a:solidFill>
            <a:prstDash val="solid"/>
            <a:round/>
            <a:headEnd len="med" w="med" type="none"/>
            <a:tailEnd len="med" w="med" type="triangle"/>
          </a:ln>
        </p:spPr>
      </p:cxnSp>
      <p:cxnSp>
        <p:nvCxnSpPr>
          <p:cNvPr id="405" name="Google Shape;405;p31"/>
          <p:cNvCxnSpPr>
            <a:stCxn id="385" idx="2"/>
            <a:endCxn id="386" idx="1"/>
          </p:cNvCxnSpPr>
          <p:nvPr/>
        </p:nvCxnSpPr>
        <p:spPr>
          <a:xfrm>
            <a:off x="3592667" y="2558800"/>
            <a:ext cx="363600" cy="12900"/>
          </a:xfrm>
          <a:prstGeom prst="straightConnector1">
            <a:avLst/>
          </a:prstGeom>
          <a:noFill/>
          <a:ln cap="flat" cmpd="sng" w="38100">
            <a:solidFill>
              <a:schemeClr val="dk2"/>
            </a:solidFill>
            <a:prstDash val="solid"/>
            <a:round/>
            <a:headEnd len="med" w="med" type="none"/>
            <a:tailEnd len="med" w="med" type="triangle"/>
          </a:ln>
        </p:spPr>
      </p:cxnSp>
      <p:cxnSp>
        <p:nvCxnSpPr>
          <p:cNvPr id="406" name="Google Shape;406;p31"/>
          <p:cNvCxnSpPr>
            <a:stCxn id="387" idx="3"/>
            <a:endCxn id="388" idx="1"/>
          </p:cNvCxnSpPr>
          <p:nvPr/>
        </p:nvCxnSpPr>
        <p:spPr>
          <a:xfrm>
            <a:off x="6350300" y="2560950"/>
            <a:ext cx="344400" cy="10800"/>
          </a:xfrm>
          <a:prstGeom prst="straightConnector1">
            <a:avLst/>
          </a:prstGeom>
          <a:noFill/>
          <a:ln cap="flat" cmpd="sng" w="38100">
            <a:solidFill>
              <a:schemeClr val="dk2"/>
            </a:solidFill>
            <a:prstDash val="solid"/>
            <a:round/>
            <a:headEnd len="med" w="med" type="none"/>
            <a:tailEnd len="med" w="med" type="triangle"/>
          </a:ln>
        </p:spPr>
      </p:cxnSp>
      <p:cxnSp>
        <p:nvCxnSpPr>
          <p:cNvPr id="407" name="Google Shape;407;p31"/>
          <p:cNvCxnSpPr>
            <a:stCxn id="388" idx="3"/>
            <a:endCxn id="389" idx="1"/>
          </p:cNvCxnSpPr>
          <p:nvPr/>
        </p:nvCxnSpPr>
        <p:spPr>
          <a:xfrm flipH="1" rot="10800000">
            <a:off x="7584050" y="2560950"/>
            <a:ext cx="420900" cy="108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2"/>
          <p:cNvSpPr txBox="1"/>
          <p:nvPr>
            <p:ph idx="8" type="ctrTitle"/>
          </p:nvPr>
        </p:nvSpPr>
        <p:spPr>
          <a:xfrm>
            <a:off x="3834075" y="457300"/>
            <a:ext cx="5143500" cy="4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CNN + LSTM model for VISual Question and answering</a:t>
            </a:r>
            <a:endParaRPr/>
          </a:p>
        </p:txBody>
      </p:sp>
      <p:pic>
        <p:nvPicPr>
          <p:cNvPr id="413" name="Google Shape;413;p32"/>
          <p:cNvPicPr preferRelativeResize="0"/>
          <p:nvPr/>
        </p:nvPicPr>
        <p:blipFill>
          <a:blip r:embed="rId3">
            <a:alphaModFix/>
          </a:blip>
          <a:stretch>
            <a:fillRect/>
          </a:stretch>
        </p:blipFill>
        <p:spPr>
          <a:xfrm>
            <a:off x="218225" y="1493700"/>
            <a:ext cx="1770799" cy="1215800"/>
          </a:xfrm>
          <a:prstGeom prst="rect">
            <a:avLst/>
          </a:prstGeom>
          <a:noFill/>
          <a:ln>
            <a:noFill/>
          </a:ln>
        </p:spPr>
      </p:pic>
      <p:sp>
        <p:nvSpPr>
          <p:cNvPr id="414" name="Google Shape;414;p32"/>
          <p:cNvSpPr/>
          <p:nvPr/>
        </p:nvSpPr>
        <p:spPr>
          <a:xfrm rot="-5400004">
            <a:off x="2162504" y="1546497"/>
            <a:ext cx="1750120" cy="1110206"/>
          </a:xfrm>
          <a:prstGeom prst="flowChartManualOperation">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Anaheim"/>
                <a:ea typeface="Anaheim"/>
                <a:cs typeface="Anaheim"/>
                <a:sym typeface="Anaheim"/>
              </a:rPr>
              <a:t>CNN vGG16 Feature Extractor</a:t>
            </a:r>
            <a:endParaRPr b="1">
              <a:latin typeface="Anaheim"/>
              <a:ea typeface="Anaheim"/>
              <a:cs typeface="Anaheim"/>
              <a:sym typeface="Anaheim"/>
            </a:endParaRPr>
          </a:p>
        </p:txBody>
      </p:sp>
      <p:sp>
        <p:nvSpPr>
          <p:cNvPr id="415" name="Google Shape;415;p32"/>
          <p:cNvSpPr/>
          <p:nvPr/>
        </p:nvSpPr>
        <p:spPr>
          <a:xfrm>
            <a:off x="3956300" y="1084950"/>
            <a:ext cx="889500" cy="205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Fully connected layer linear</a:t>
            </a:r>
            <a:endParaRPr sz="1100">
              <a:latin typeface="Anaheim"/>
              <a:ea typeface="Anaheim"/>
              <a:cs typeface="Anaheim"/>
              <a:sym typeface="Anaheim"/>
            </a:endParaRPr>
          </a:p>
        </p:txBody>
      </p:sp>
      <p:sp>
        <p:nvSpPr>
          <p:cNvPr id="416" name="Google Shape;416;p32"/>
          <p:cNvSpPr/>
          <p:nvPr/>
        </p:nvSpPr>
        <p:spPr>
          <a:xfrm>
            <a:off x="1225413" y="3558275"/>
            <a:ext cx="889500" cy="1209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sp>
        <p:nvSpPr>
          <p:cNvPr id="417" name="Google Shape;417;p32"/>
          <p:cNvSpPr/>
          <p:nvPr/>
        </p:nvSpPr>
        <p:spPr>
          <a:xfrm>
            <a:off x="2459163" y="3564618"/>
            <a:ext cx="889500" cy="1209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sp>
        <p:nvSpPr>
          <p:cNvPr id="418" name="Google Shape;418;p32"/>
          <p:cNvSpPr/>
          <p:nvPr/>
        </p:nvSpPr>
        <p:spPr>
          <a:xfrm>
            <a:off x="3769688" y="3558275"/>
            <a:ext cx="889500" cy="1209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LSTM</a:t>
            </a:r>
            <a:endParaRPr sz="1100">
              <a:latin typeface="Anaheim"/>
              <a:ea typeface="Anaheim"/>
              <a:cs typeface="Anaheim"/>
              <a:sym typeface="Anaheim"/>
            </a:endParaRPr>
          </a:p>
        </p:txBody>
      </p:sp>
      <p:cxnSp>
        <p:nvCxnSpPr>
          <p:cNvPr id="419" name="Google Shape;419;p32"/>
          <p:cNvCxnSpPr>
            <a:stCxn id="413" idx="3"/>
            <a:endCxn id="414" idx="0"/>
          </p:cNvCxnSpPr>
          <p:nvPr/>
        </p:nvCxnSpPr>
        <p:spPr>
          <a:xfrm>
            <a:off x="1989024" y="2101600"/>
            <a:ext cx="493500" cy="0"/>
          </a:xfrm>
          <a:prstGeom prst="straightConnector1">
            <a:avLst/>
          </a:prstGeom>
          <a:noFill/>
          <a:ln cap="flat" cmpd="sng" w="38100">
            <a:solidFill>
              <a:schemeClr val="dk2"/>
            </a:solidFill>
            <a:prstDash val="solid"/>
            <a:round/>
            <a:headEnd len="med" w="med" type="none"/>
            <a:tailEnd len="med" w="med" type="triangle"/>
          </a:ln>
        </p:spPr>
      </p:cxnSp>
      <p:cxnSp>
        <p:nvCxnSpPr>
          <p:cNvPr id="420" name="Google Shape;420;p32"/>
          <p:cNvCxnSpPr>
            <a:stCxn id="414" idx="2"/>
            <a:endCxn id="415" idx="1"/>
          </p:cNvCxnSpPr>
          <p:nvPr/>
        </p:nvCxnSpPr>
        <p:spPr>
          <a:xfrm>
            <a:off x="3592667" y="2101600"/>
            <a:ext cx="363600" cy="12900"/>
          </a:xfrm>
          <a:prstGeom prst="straightConnector1">
            <a:avLst/>
          </a:prstGeom>
          <a:noFill/>
          <a:ln cap="flat" cmpd="sng" w="38100">
            <a:solidFill>
              <a:schemeClr val="dk2"/>
            </a:solidFill>
            <a:prstDash val="solid"/>
            <a:round/>
            <a:headEnd len="med" w="med" type="none"/>
            <a:tailEnd len="med" w="med" type="triangle"/>
          </a:ln>
        </p:spPr>
      </p:cxnSp>
      <p:cxnSp>
        <p:nvCxnSpPr>
          <p:cNvPr id="421" name="Google Shape;421;p32"/>
          <p:cNvCxnSpPr>
            <a:stCxn id="416" idx="3"/>
            <a:endCxn id="417" idx="1"/>
          </p:cNvCxnSpPr>
          <p:nvPr/>
        </p:nvCxnSpPr>
        <p:spPr>
          <a:xfrm>
            <a:off x="2114913" y="4163075"/>
            <a:ext cx="344400" cy="6300"/>
          </a:xfrm>
          <a:prstGeom prst="straightConnector1">
            <a:avLst/>
          </a:prstGeom>
          <a:noFill/>
          <a:ln cap="flat" cmpd="sng" w="38100">
            <a:solidFill>
              <a:schemeClr val="dk2"/>
            </a:solidFill>
            <a:prstDash val="solid"/>
            <a:round/>
            <a:headEnd len="med" w="med" type="none"/>
            <a:tailEnd len="med" w="med" type="triangle"/>
          </a:ln>
        </p:spPr>
      </p:cxnSp>
      <p:cxnSp>
        <p:nvCxnSpPr>
          <p:cNvPr id="422" name="Google Shape;422;p32"/>
          <p:cNvCxnSpPr>
            <a:stCxn id="417" idx="3"/>
            <a:endCxn id="418" idx="1"/>
          </p:cNvCxnSpPr>
          <p:nvPr/>
        </p:nvCxnSpPr>
        <p:spPr>
          <a:xfrm flipH="1" rot="10800000">
            <a:off x="3348663" y="4163118"/>
            <a:ext cx="420900" cy="6300"/>
          </a:xfrm>
          <a:prstGeom prst="straightConnector1">
            <a:avLst/>
          </a:prstGeom>
          <a:noFill/>
          <a:ln cap="flat" cmpd="sng" w="38100">
            <a:solidFill>
              <a:schemeClr val="dk2"/>
            </a:solidFill>
            <a:prstDash val="solid"/>
            <a:round/>
            <a:headEnd len="med" w="med" type="none"/>
            <a:tailEnd len="med" w="med" type="triangle"/>
          </a:ln>
        </p:spPr>
      </p:cxnSp>
      <p:sp>
        <p:nvSpPr>
          <p:cNvPr id="423" name="Google Shape;423;p32"/>
          <p:cNvSpPr/>
          <p:nvPr/>
        </p:nvSpPr>
        <p:spPr>
          <a:xfrm>
            <a:off x="5559925" y="1084950"/>
            <a:ext cx="629700" cy="36894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concat</a:t>
            </a:r>
            <a:endParaRPr sz="1100">
              <a:latin typeface="Anaheim"/>
              <a:ea typeface="Anaheim"/>
              <a:cs typeface="Anaheim"/>
              <a:sym typeface="Anaheim"/>
            </a:endParaRPr>
          </a:p>
        </p:txBody>
      </p:sp>
      <p:sp>
        <p:nvSpPr>
          <p:cNvPr id="424" name="Google Shape;424;p32"/>
          <p:cNvSpPr/>
          <p:nvPr/>
        </p:nvSpPr>
        <p:spPr>
          <a:xfrm>
            <a:off x="6569550" y="1084950"/>
            <a:ext cx="629700" cy="36894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Dense Layer</a:t>
            </a:r>
            <a:endParaRPr sz="1100">
              <a:latin typeface="Anaheim"/>
              <a:ea typeface="Anaheim"/>
              <a:cs typeface="Anaheim"/>
              <a:sym typeface="Anaheim"/>
            </a:endParaRPr>
          </a:p>
        </p:txBody>
      </p:sp>
      <p:sp>
        <p:nvSpPr>
          <p:cNvPr id="425" name="Google Shape;425;p32"/>
          <p:cNvSpPr/>
          <p:nvPr/>
        </p:nvSpPr>
        <p:spPr>
          <a:xfrm>
            <a:off x="7560313" y="2324850"/>
            <a:ext cx="889500" cy="1209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naheim"/>
                <a:ea typeface="Anaheim"/>
                <a:cs typeface="Anaheim"/>
                <a:sym typeface="Anaheim"/>
              </a:rPr>
              <a:t>Softmax</a:t>
            </a:r>
            <a:endParaRPr sz="1100">
              <a:latin typeface="Anaheim"/>
              <a:ea typeface="Anaheim"/>
              <a:cs typeface="Anaheim"/>
              <a:sym typeface="Anaheim"/>
            </a:endParaRPr>
          </a:p>
        </p:txBody>
      </p:sp>
      <p:cxnSp>
        <p:nvCxnSpPr>
          <p:cNvPr id="426" name="Google Shape;426;p32"/>
          <p:cNvCxnSpPr>
            <a:stCxn id="418" idx="3"/>
            <a:endCxn id="423" idx="1"/>
          </p:cNvCxnSpPr>
          <p:nvPr/>
        </p:nvCxnSpPr>
        <p:spPr>
          <a:xfrm flipH="1" rot="10800000">
            <a:off x="4659188" y="2929775"/>
            <a:ext cx="900600" cy="1233300"/>
          </a:xfrm>
          <a:prstGeom prst="bentConnector3">
            <a:avLst>
              <a:gd fmla="val 50008" name="adj1"/>
            </a:avLst>
          </a:prstGeom>
          <a:noFill/>
          <a:ln cap="flat" cmpd="sng" w="38100">
            <a:solidFill>
              <a:schemeClr val="dk2"/>
            </a:solidFill>
            <a:prstDash val="solid"/>
            <a:round/>
            <a:headEnd len="med" w="med" type="none"/>
            <a:tailEnd len="med" w="med" type="stealth"/>
          </a:ln>
        </p:spPr>
      </p:cxnSp>
      <p:cxnSp>
        <p:nvCxnSpPr>
          <p:cNvPr id="427" name="Google Shape;427;p32"/>
          <p:cNvCxnSpPr>
            <a:stCxn id="415" idx="3"/>
            <a:endCxn id="415" idx="3"/>
          </p:cNvCxnSpPr>
          <p:nvPr/>
        </p:nvCxnSpPr>
        <p:spPr>
          <a:xfrm>
            <a:off x="4845800" y="2114550"/>
            <a:ext cx="0" cy="0"/>
          </a:xfrm>
          <a:prstGeom prst="straightConnector1">
            <a:avLst/>
          </a:prstGeom>
          <a:noFill/>
          <a:ln cap="flat" cmpd="sng" w="9525">
            <a:solidFill>
              <a:schemeClr val="dk2"/>
            </a:solidFill>
            <a:prstDash val="solid"/>
            <a:round/>
            <a:headEnd len="med" w="med" type="none"/>
            <a:tailEnd len="med" w="med" type="none"/>
          </a:ln>
        </p:spPr>
      </p:cxnSp>
      <p:cxnSp>
        <p:nvCxnSpPr>
          <p:cNvPr id="428" name="Google Shape;428;p32"/>
          <p:cNvCxnSpPr>
            <a:stCxn id="415" idx="3"/>
            <a:endCxn id="423" idx="1"/>
          </p:cNvCxnSpPr>
          <p:nvPr/>
        </p:nvCxnSpPr>
        <p:spPr>
          <a:xfrm>
            <a:off x="4845800" y="2114550"/>
            <a:ext cx="714000" cy="815100"/>
          </a:xfrm>
          <a:prstGeom prst="bentConnector3">
            <a:avLst>
              <a:gd fmla="val 35098" name="adj1"/>
            </a:avLst>
          </a:prstGeom>
          <a:noFill/>
          <a:ln cap="flat" cmpd="sng" w="38100">
            <a:solidFill>
              <a:schemeClr val="dk2"/>
            </a:solidFill>
            <a:prstDash val="solid"/>
            <a:round/>
            <a:headEnd len="med" w="med" type="none"/>
            <a:tailEnd len="med" w="med" type="stealth"/>
          </a:ln>
        </p:spPr>
      </p:cxnSp>
      <p:cxnSp>
        <p:nvCxnSpPr>
          <p:cNvPr id="429" name="Google Shape;429;p32"/>
          <p:cNvCxnSpPr>
            <a:stCxn id="423" idx="3"/>
            <a:endCxn id="424" idx="1"/>
          </p:cNvCxnSpPr>
          <p:nvPr/>
        </p:nvCxnSpPr>
        <p:spPr>
          <a:xfrm>
            <a:off x="6189625" y="2929650"/>
            <a:ext cx="379800" cy="0"/>
          </a:xfrm>
          <a:prstGeom prst="straightConnector1">
            <a:avLst/>
          </a:prstGeom>
          <a:noFill/>
          <a:ln cap="flat" cmpd="sng" w="38100">
            <a:solidFill>
              <a:schemeClr val="dk2"/>
            </a:solidFill>
            <a:prstDash val="solid"/>
            <a:round/>
            <a:headEnd len="med" w="med" type="none"/>
            <a:tailEnd len="med" w="med" type="stealth"/>
          </a:ln>
        </p:spPr>
      </p:cxnSp>
      <p:cxnSp>
        <p:nvCxnSpPr>
          <p:cNvPr id="430" name="Google Shape;430;p32"/>
          <p:cNvCxnSpPr>
            <a:stCxn id="424" idx="3"/>
            <a:endCxn id="425" idx="1"/>
          </p:cNvCxnSpPr>
          <p:nvPr/>
        </p:nvCxnSpPr>
        <p:spPr>
          <a:xfrm>
            <a:off x="7199250" y="2929650"/>
            <a:ext cx="361200" cy="0"/>
          </a:xfrm>
          <a:prstGeom prst="straightConnector1">
            <a:avLst/>
          </a:prstGeom>
          <a:noFill/>
          <a:ln cap="flat" cmpd="sng" w="38100">
            <a:solidFill>
              <a:schemeClr val="dk2"/>
            </a:solidFill>
            <a:prstDash val="solid"/>
            <a:round/>
            <a:headEnd len="med" w="med" type="none"/>
            <a:tailEnd len="med" w="med" type="stealth"/>
          </a:ln>
        </p:spPr>
      </p:cxnSp>
      <p:sp>
        <p:nvSpPr>
          <p:cNvPr id="431" name="Google Shape;431;p32"/>
          <p:cNvSpPr txBox="1"/>
          <p:nvPr/>
        </p:nvSpPr>
        <p:spPr>
          <a:xfrm>
            <a:off x="8676150" y="2243850"/>
            <a:ext cx="235500" cy="13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Anaheim"/>
                <a:ea typeface="Anaheim"/>
                <a:cs typeface="Anaheim"/>
                <a:sym typeface="Anaheim"/>
              </a:rPr>
              <a:t>output</a:t>
            </a:r>
            <a:endParaRPr b="1" sz="1200">
              <a:solidFill>
                <a:srgbClr val="434343"/>
              </a:solidFill>
              <a:latin typeface="Anaheim"/>
              <a:ea typeface="Anaheim"/>
              <a:cs typeface="Anaheim"/>
              <a:sym typeface="Anaheim"/>
            </a:endParaRPr>
          </a:p>
        </p:txBody>
      </p:sp>
      <p:sp>
        <p:nvSpPr>
          <p:cNvPr id="432" name="Google Shape;432;p32"/>
          <p:cNvSpPr txBox="1"/>
          <p:nvPr/>
        </p:nvSpPr>
        <p:spPr>
          <a:xfrm>
            <a:off x="1342525" y="4851344"/>
            <a:ext cx="7656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&lt;start&gt; </a:t>
            </a:r>
            <a:endParaRPr sz="1200">
              <a:solidFill>
                <a:srgbClr val="434343"/>
              </a:solidFill>
              <a:latin typeface="Anaheim"/>
              <a:ea typeface="Anaheim"/>
              <a:cs typeface="Anaheim"/>
              <a:sym typeface="Anaheim"/>
            </a:endParaRPr>
          </a:p>
        </p:txBody>
      </p:sp>
      <p:sp>
        <p:nvSpPr>
          <p:cNvPr id="433" name="Google Shape;433;p32"/>
          <p:cNvSpPr txBox="1"/>
          <p:nvPr/>
        </p:nvSpPr>
        <p:spPr>
          <a:xfrm>
            <a:off x="2623000" y="4851344"/>
            <a:ext cx="817200" cy="1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A horse</a:t>
            </a:r>
            <a:endParaRPr sz="1200">
              <a:solidFill>
                <a:srgbClr val="434343"/>
              </a:solidFill>
              <a:latin typeface="Anaheim"/>
              <a:ea typeface="Anaheim"/>
              <a:cs typeface="Anaheim"/>
              <a:sym typeface="Anaheim"/>
            </a:endParaRPr>
          </a:p>
        </p:txBody>
      </p:sp>
      <p:cxnSp>
        <p:nvCxnSpPr>
          <p:cNvPr id="434" name="Google Shape;434;p32"/>
          <p:cNvCxnSpPr/>
          <p:nvPr/>
        </p:nvCxnSpPr>
        <p:spPr>
          <a:xfrm flipH="1" rot="10800000">
            <a:off x="1648125" y="4474658"/>
            <a:ext cx="9300" cy="355500"/>
          </a:xfrm>
          <a:prstGeom prst="straightConnector1">
            <a:avLst/>
          </a:prstGeom>
          <a:noFill/>
          <a:ln cap="flat" cmpd="sng" w="38100">
            <a:solidFill>
              <a:schemeClr val="accent2"/>
            </a:solidFill>
            <a:prstDash val="solid"/>
            <a:round/>
            <a:headEnd len="med" w="med" type="none"/>
            <a:tailEnd len="med" w="med" type="triangle"/>
          </a:ln>
        </p:spPr>
      </p:cxnSp>
      <p:cxnSp>
        <p:nvCxnSpPr>
          <p:cNvPr id="435" name="Google Shape;435;p32"/>
          <p:cNvCxnSpPr/>
          <p:nvPr/>
        </p:nvCxnSpPr>
        <p:spPr>
          <a:xfrm flipH="1" rot="10800000">
            <a:off x="2878325" y="4474658"/>
            <a:ext cx="9300" cy="355500"/>
          </a:xfrm>
          <a:prstGeom prst="straightConnector1">
            <a:avLst/>
          </a:prstGeom>
          <a:noFill/>
          <a:ln cap="flat" cmpd="sng" w="38100">
            <a:solidFill>
              <a:schemeClr val="accent2"/>
            </a:solidFill>
            <a:prstDash val="solid"/>
            <a:round/>
            <a:headEnd len="med" w="med" type="none"/>
            <a:tailEnd len="med" w="med" type="triangle"/>
          </a:ln>
        </p:spPr>
      </p:cxnSp>
      <p:sp>
        <p:nvSpPr>
          <p:cNvPr id="436" name="Google Shape;436;p32"/>
          <p:cNvSpPr txBox="1"/>
          <p:nvPr/>
        </p:nvSpPr>
        <p:spPr>
          <a:xfrm>
            <a:off x="3933638" y="4851344"/>
            <a:ext cx="817200" cy="1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34343"/>
                </a:solidFill>
                <a:latin typeface="Anaheim"/>
                <a:ea typeface="Anaheim"/>
                <a:cs typeface="Anaheim"/>
                <a:sym typeface="Anaheim"/>
              </a:rPr>
              <a:t>is</a:t>
            </a:r>
            <a:endParaRPr sz="1200">
              <a:solidFill>
                <a:srgbClr val="434343"/>
              </a:solidFill>
              <a:latin typeface="Anaheim"/>
              <a:ea typeface="Anaheim"/>
              <a:cs typeface="Anaheim"/>
              <a:sym typeface="Anaheim"/>
            </a:endParaRPr>
          </a:p>
        </p:txBody>
      </p:sp>
      <p:cxnSp>
        <p:nvCxnSpPr>
          <p:cNvPr id="437" name="Google Shape;437;p32"/>
          <p:cNvCxnSpPr/>
          <p:nvPr/>
        </p:nvCxnSpPr>
        <p:spPr>
          <a:xfrm flipH="1" rot="10800000">
            <a:off x="4188963" y="4474658"/>
            <a:ext cx="9300" cy="355500"/>
          </a:xfrm>
          <a:prstGeom prst="straightConnector1">
            <a:avLst/>
          </a:prstGeom>
          <a:noFill/>
          <a:ln cap="flat" cmpd="sng" w="38100">
            <a:solidFill>
              <a:schemeClr val="accent2"/>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Economy Thesis by Slidesgo">
  <a:themeElements>
    <a:clrScheme name="Simple Light">
      <a:dk1>
        <a:srgbClr val="EFEFEF"/>
      </a:dk1>
      <a:lt1>
        <a:srgbClr val="FFF2CC"/>
      </a:lt1>
      <a:dk2>
        <a:srgbClr val="FFE599"/>
      </a:dk2>
      <a:lt2>
        <a:srgbClr val="FFD966"/>
      </a:lt2>
      <a:accent1>
        <a:srgbClr val="F1C232"/>
      </a:accent1>
      <a:accent2>
        <a:srgbClr val="BF9000"/>
      </a:accent2>
      <a:accent3>
        <a:srgbClr val="434343"/>
      </a:accent3>
      <a:accent4>
        <a:srgbClr val="666666"/>
      </a:accent4>
      <a:accent5>
        <a:srgbClr val="999999"/>
      </a:accent5>
      <a:accent6>
        <a:srgbClr val="CCCCC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