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Adaptive AI for Games Using NARS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Nahom Walelinge | Temple University</a:t>
            </a:r>
          </a:p>
          <a:p>
            <a:r>
              <a:t>CIS 5590.004 &amp; CIS 4360.004</a:t>
            </a:r>
          </a:p>
          <a:p>
            <a:r>
              <a:t>Instructor: Dr. Pei Wang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Acknowledgments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Thanks to Dr. Pei Wang for his guidance and for developing the NARS framework.</a:t>
            </a:r>
          </a:p>
          <a:p>
            <a:endParaRPr/>
          </a:p>
          <a:p>
            <a:r>
              <a:t>Temple University's Department of Computer and Information Sciences.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project explores how a general-purpose AI system, NARS, can be used in game environments to enable dynamic, adaptive in-game behavior.</a:t>
            </a:r>
          </a:p>
          <a:p>
            <a:endParaRPr/>
          </a:p>
          <a:p>
            <a:r>
              <a:t>Developed under the guidance of Dr. Pei Wang at Temple University.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Traditional game AI relies on scripted behaviors or finite state machines that cannot adapt.</a:t>
            </a:r>
          </a:p>
          <a:p>
            <a:endParaRPr/>
          </a:p>
          <a:p>
            <a:r>
              <a:t>NARS (Non-Axiomatic Reasoning System) supports reasoning under uncertainty with limited resources.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NARS?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NARS is a general-purpose AI framework that does not rely on massive training data.</a:t>
            </a:r>
          </a:p>
          <a:p>
            <a:endParaRPr/>
          </a:p>
          <a:p>
            <a:r>
              <a:t>It reasons based on experience, making it more human-like and flexible in dynamic situations.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Implementation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project involved integrating NARS into a simple game environment.</a:t>
            </a:r>
          </a:p>
          <a:p>
            <a:endParaRPr/>
          </a:p>
          <a:p>
            <a:r>
              <a:t>The AI agent learned and adapted to player behavior using inference and procedural reasoning.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Game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custom game environment was created using Python and PyGame.</a:t>
            </a:r>
          </a:p>
          <a:p>
            <a:endParaRPr/>
          </a:p>
          <a:p>
            <a:r>
              <a:t>The agent responds to player movements, obstacles, and goal-driven behavior adaptively.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AI agent was able to adapt to new scenarios without reprogramming.</a:t>
            </a:r>
          </a:p>
          <a:p>
            <a:endParaRPr/>
          </a:p>
          <a:p>
            <a:r>
              <a:t>It modified its strategies based on past interactions and environmental feedback.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Integrating NARS into a game engine was complex</a:t>
            </a:r>
          </a:p>
          <a:p>
            <a:r>
              <a:t>• Real-time reasoning under performance constraints</a:t>
            </a:r>
          </a:p>
          <a:p>
            <a:r>
              <a:t>• Debugging agent decisions due to non-determinism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project demonstrates the potential of general-purpose AI in dynamic and uncertain environments.</a:t>
            </a:r>
          </a:p>
          <a:p>
            <a:endParaRPr/>
          </a:p>
          <a:p>
            <a:r>
              <a:t>NARS offers a promising alternative to traditional, rigid AI methods in games.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284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Adaptive AI for Games Using NARS</vt:lpstr>
      <vt:lpstr>Introduction</vt:lpstr>
      <vt:lpstr>Background</vt:lpstr>
      <vt:lpstr>Why NARS?</vt:lpstr>
      <vt:lpstr>Implementation Overview</vt:lpstr>
      <vt:lpstr>Game Environment</vt:lpstr>
      <vt:lpstr>Results</vt:lpstr>
      <vt:lpstr>Challenges</vt:lpstr>
      <vt:lpstr>Conclusion</vt:lpstr>
      <vt:lpstr>Acknowledgments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Nahom Walelinge</cp:lastModifiedBy>
  <cp:revision>1</cp:revision>
  <dcterms:created xsi:type="dcterms:W3CDTF">2013-01-27T09:14:16Z</dcterms:created>
  <dcterms:modified xsi:type="dcterms:W3CDTF">2025-05-02T04:27:47Z</dcterms:modified>
  <cp:category/>
</cp:coreProperties>
</file>