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58" r:id="rId3"/>
    <p:sldId id="264" r:id="rId4"/>
    <p:sldId id="265" r:id="rId5"/>
    <p:sldId id="273" r:id="rId6"/>
    <p:sldId id="270" r:id="rId7"/>
    <p:sldId id="266" r:id="rId8"/>
    <p:sldId id="271" r:id="rId9"/>
    <p:sldId id="268" r:id="rId10"/>
    <p:sldId id="274" r:id="rId11"/>
    <p:sldId id="269" r:id="rId12"/>
    <p:sldId id="267" r:id="rId13"/>
    <p:sldId id="262" r:id="rId14"/>
    <p:sldId id="272" r:id="rId15"/>
    <p:sldId id="260" r:id="rId16"/>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00CC00"/>
    <a:srgbClr val="1700C2"/>
    <a:srgbClr val="FFFF66"/>
    <a:srgbClr val="663300"/>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72243" autoAdjust="0"/>
  </p:normalViewPr>
  <p:slideViewPr>
    <p:cSldViewPr>
      <p:cViewPr>
        <p:scale>
          <a:sx n="50" d="100"/>
          <a:sy n="50" d="100"/>
        </p:scale>
        <p:origin x="-2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47AD59-949E-4914-A83B-FCC1732D0425}"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pPr latinLnBrk="1"/>
          <a:endParaRPr lang="ko-KR" altLang="en-US"/>
        </a:p>
      </dgm:t>
    </dgm:pt>
    <dgm:pt modelId="{AB0461AB-30F7-4919-8992-8DAC2310029F}">
      <dgm:prSet phldrT="[텍스트]"/>
      <dgm:spPr/>
      <dgm:t>
        <a:bodyPr/>
        <a:lstStyle/>
        <a:p>
          <a:pPr latinLnBrk="1"/>
          <a:r>
            <a:rPr lang="en-US" altLang="ko-KR" dirty="0" smtClean="0"/>
            <a:t>Voice Signal</a:t>
          </a:r>
          <a:endParaRPr lang="ko-KR" altLang="en-US" dirty="0"/>
        </a:p>
      </dgm:t>
    </dgm:pt>
    <dgm:pt modelId="{69AF683A-ADA9-4F99-933F-2848400A0777}" type="parTrans" cxnId="{7ABC46CA-4E5D-42C9-BDBC-20D2BF53F145}">
      <dgm:prSet/>
      <dgm:spPr/>
      <dgm:t>
        <a:bodyPr/>
        <a:lstStyle/>
        <a:p>
          <a:pPr latinLnBrk="1"/>
          <a:endParaRPr lang="ko-KR" altLang="en-US"/>
        </a:p>
      </dgm:t>
    </dgm:pt>
    <dgm:pt modelId="{57D3B51B-3D4B-4477-AAFE-4824E466918B}" type="sibTrans" cxnId="{7ABC46CA-4E5D-42C9-BDBC-20D2BF53F145}">
      <dgm:prSet/>
      <dgm:spPr/>
      <dgm:t>
        <a:bodyPr/>
        <a:lstStyle/>
        <a:p>
          <a:pPr latinLnBrk="1"/>
          <a:endParaRPr lang="ko-KR" altLang="en-US"/>
        </a:p>
      </dgm:t>
    </dgm:pt>
    <dgm:pt modelId="{95C9EE45-F9A8-464E-B713-2ABA32ABC8AF}">
      <dgm:prSet phldrT="[텍스트]"/>
      <dgm:spPr/>
      <dgm:t>
        <a:bodyPr/>
        <a:lstStyle/>
        <a:p>
          <a:pPr latinLnBrk="1"/>
          <a:r>
            <a:rPr lang="en-US" altLang="ko-KR" dirty="0" smtClean="0"/>
            <a:t>Voice Feature Extraction</a:t>
          </a:r>
          <a:endParaRPr lang="ko-KR" altLang="en-US" dirty="0"/>
        </a:p>
      </dgm:t>
    </dgm:pt>
    <dgm:pt modelId="{1099CCBF-A69B-4B11-AC88-41262D09987A}" type="parTrans" cxnId="{E9FBE6B0-6F34-4CA9-B740-B4F8A43B8A14}">
      <dgm:prSet/>
      <dgm:spPr/>
      <dgm:t>
        <a:bodyPr/>
        <a:lstStyle/>
        <a:p>
          <a:pPr latinLnBrk="1"/>
          <a:endParaRPr lang="ko-KR" altLang="en-US"/>
        </a:p>
      </dgm:t>
    </dgm:pt>
    <dgm:pt modelId="{D89D7B56-B488-4D4B-98E6-9E7DF4CA9875}" type="sibTrans" cxnId="{E9FBE6B0-6F34-4CA9-B740-B4F8A43B8A14}">
      <dgm:prSet/>
      <dgm:spPr/>
      <dgm:t>
        <a:bodyPr/>
        <a:lstStyle/>
        <a:p>
          <a:pPr latinLnBrk="1"/>
          <a:endParaRPr lang="ko-KR" altLang="en-US"/>
        </a:p>
      </dgm:t>
    </dgm:pt>
    <dgm:pt modelId="{9694A5B8-39FB-4473-8AD3-1C3C38F49066}">
      <dgm:prSet phldrT="[텍스트]"/>
      <dgm:spPr/>
      <dgm:t>
        <a:bodyPr/>
        <a:lstStyle/>
        <a:p>
          <a:pPr latinLnBrk="1"/>
          <a:r>
            <a:rPr lang="en-US" altLang="ko-KR" dirty="0" smtClean="0"/>
            <a:t>Voice Recognition</a:t>
          </a:r>
          <a:endParaRPr lang="ko-KR" altLang="en-US" dirty="0"/>
        </a:p>
      </dgm:t>
    </dgm:pt>
    <dgm:pt modelId="{4B6FA837-508C-4D9B-91DF-B3DC0A971FE8}" type="parTrans" cxnId="{D6F81EC1-C914-4013-8029-4D864F1C3990}">
      <dgm:prSet/>
      <dgm:spPr/>
      <dgm:t>
        <a:bodyPr/>
        <a:lstStyle/>
        <a:p>
          <a:pPr latinLnBrk="1"/>
          <a:endParaRPr lang="ko-KR" altLang="en-US"/>
        </a:p>
      </dgm:t>
    </dgm:pt>
    <dgm:pt modelId="{35D5B0B4-7027-4FA7-9DBB-E99541348BE7}" type="sibTrans" cxnId="{D6F81EC1-C914-4013-8029-4D864F1C3990}">
      <dgm:prSet/>
      <dgm:spPr/>
      <dgm:t>
        <a:bodyPr/>
        <a:lstStyle/>
        <a:p>
          <a:pPr latinLnBrk="1"/>
          <a:endParaRPr lang="ko-KR" altLang="en-US"/>
        </a:p>
      </dgm:t>
    </dgm:pt>
    <dgm:pt modelId="{34379DC9-2E2F-465A-A189-3467CE203190}">
      <dgm:prSet/>
      <dgm:spPr/>
      <dgm:t>
        <a:bodyPr/>
        <a:lstStyle/>
        <a:p>
          <a:pPr latinLnBrk="1"/>
          <a:r>
            <a:rPr lang="en-US" altLang="ko-KR" dirty="0" smtClean="0"/>
            <a:t>Emotion Recognition</a:t>
          </a:r>
          <a:endParaRPr lang="ko-KR" altLang="en-US" dirty="0"/>
        </a:p>
      </dgm:t>
    </dgm:pt>
    <dgm:pt modelId="{1B8D5911-2E2B-4A4C-A06D-D24328F37E91}" type="parTrans" cxnId="{FEF30EDF-784B-4908-9BFA-AAF38DD54777}">
      <dgm:prSet/>
      <dgm:spPr/>
      <dgm:t>
        <a:bodyPr/>
        <a:lstStyle/>
        <a:p>
          <a:pPr latinLnBrk="1"/>
          <a:endParaRPr lang="ko-KR" altLang="en-US"/>
        </a:p>
      </dgm:t>
    </dgm:pt>
    <dgm:pt modelId="{838947BA-DE7C-472E-A76A-7A9F3C45F847}" type="sibTrans" cxnId="{FEF30EDF-784B-4908-9BFA-AAF38DD54777}">
      <dgm:prSet/>
      <dgm:spPr/>
      <dgm:t>
        <a:bodyPr/>
        <a:lstStyle/>
        <a:p>
          <a:pPr latinLnBrk="1"/>
          <a:endParaRPr lang="ko-KR" altLang="en-US"/>
        </a:p>
      </dgm:t>
    </dgm:pt>
    <dgm:pt modelId="{2576D706-0489-40CA-8F6D-26DEC547B586}">
      <dgm:prSet/>
      <dgm:spPr/>
      <dgm:t>
        <a:bodyPr/>
        <a:lstStyle/>
        <a:p>
          <a:pPr latinLnBrk="1"/>
          <a:r>
            <a:rPr lang="en-US" altLang="ko-KR" dirty="0" smtClean="0"/>
            <a:t>Voice Detection</a:t>
          </a:r>
          <a:endParaRPr lang="ko-KR" altLang="en-US" dirty="0"/>
        </a:p>
      </dgm:t>
    </dgm:pt>
    <dgm:pt modelId="{EA63CAE5-95C7-46F4-87B0-66D5A724BDE7}" type="parTrans" cxnId="{1D4853E6-3D72-42DC-A922-6771D5B0D802}">
      <dgm:prSet/>
      <dgm:spPr/>
      <dgm:t>
        <a:bodyPr/>
        <a:lstStyle/>
        <a:p>
          <a:pPr latinLnBrk="1"/>
          <a:endParaRPr lang="ko-KR" altLang="en-US"/>
        </a:p>
      </dgm:t>
    </dgm:pt>
    <dgm:pt modelId="{32800BF7-A7F2-43A7-A587-EC15292E00FB}" type="sibTrans" cxnId="{1D4853E6-3D72-42DC-A922-6771D5B0D802}">
      <dgm:prSet/>
      <dgm:spPr/>
      <dgm:t>
        <a:bodyPr/>
        <a:lstStyle/>
        <a:p>
          <a:pPr latinLnBrk="1"/>
          <a:endParaRPr lang="ko-KR" altLang="en-US"/>
        </a:p>
      </dgm:t>
    </dgm:pt>
    <dgm:pt modelId="{BD540B5D-3634-40A6-BF82-4304EE7B7EDB}" type="pres">
      <dgm:prSet presAssocID="{E847AD59-949E-4914-A83B-FCC1732D0425}" presName="linearFlow" presStyleCnt="0">
        <dgm:presLayoutVars>
          <dgm:resizeHandles val="exact"/>
        </dgm:presLayoutVars>
      </dgm:prSet>
      <dgm:spPr/>
      <dgm:t>
        <a:bodyPr/>
        <a:lstStyle/>
        <a:p>
          <a:pPr latinLnBrk="1"/>
          <a:endParaRPr lang="ko-KR" altLang="en-US"/>
        </a:p>
      </dgm:t>
    </dgm:pt>
    <dgm:pt modelId="{229CBB48-7CF0-461A-B632-3128BD0C99D2}" type="pres">
      <dgm:prSet presAssocID="{AB0461AB-30F7-4919-8992-8DAC2310029F}" presName="node" presStyleLbl="node1" presStyleIdx="0" presStyleCnt="5" custScaleX="196875">
        <dgm:presLayoutVars>
          <dgm:bulletEnabled val="1"/>
        </dgm:presLayoutVars>
      </dgm:prSet>
      <dgm:spPr/>
      <dgm:t>
        <a:bodyPr/>
        <a:lstStyle/>
        <a:p>
          <a:pPr latinLnBrk="1"/>
          <a:endParaRPr lang="ko-KR" altLang="en-US"/>
        </a:p>
      </dgm:t>
    </dgm:pt>
    <dgm:pt modelId="{70A3B45A-FF09-4D21-97A8-41EA9CD32BBA}" type="pres">
      <dgm:prSet presAssocID="{57D3B51B-3D4B-4477-AAFE-4824E466918B}" presName="sibTrans" presStyleLbl="sibTrans2D1" presStyleIdx="0" presStyleCnt="4"/>
      <dgm:spPr/>
      <dgm:t>
        <a:bodyPr/>
        <a:lstStyle/>
        <a:p>
          <a:pPr latinLnBrk="1"/>
          <a:endParaRPr lang="ko-KR" altLang="en-US"/>
        </a:p>
      </dgm:t>
    </dgm:pt>
    <dgm:pt modelId="{D26709C8-6600-418C-A526-22B0BC05613E}" type="pres">
      <dgm:prSet presAssocID="{57D3B51B-3D4B-4477-AAFE-4824E466918B}" presName="connectorText" presStyleLbl="sibTrans2D1" presStyleIdx="0" presStyleCnt="4"/>
      <dgm:spPr/>
      <dgm:t>
        <a:bodyPr/>
        <a:lstStyle/>
        <a:p>
          <a:pPr latinLnBrk="1"/>
          <a:endParaRPr lang="ko-KR" altLang="en-US"/>
        </a:p>
      </dgm:t>
    </dgm:pt>
    <dgm:pt modelId="{69D71D4E-E428-4E72-9532-4EAF07172FE2}" type="pres">
      <dgm:prSet presAssocID="{2576D706-0489-40CA-8F6D-26DEC547B586}" presName="node" presStyleLbl="node1" presStyleIdx="1" presStyleCnt="5" custScaleX="196875">
        <dgm:presLayoutVars>
          <dgm:bulletEnabled val="1"/>
        </dgm:presLayoutVars>
      </dgm:prSet>
      <dgm:spPr/>
      <dgm:t>
        <a:bodyPr/>
        <a:lstStyle/>
        <a:p>
          <a:pPr latinLnBrk="1"/>
          <a:endParaRPr lang="ko-KR" altLang="en-US"/>
        </a:p>
      </dgm:t>
    </dgm:pt>
    <dgm:pt modelId="{B00B1C1F-C1D3-49EC-95CB-78D3F307DF0A}" type="pres">
      <dgm:prSet presAssocID="{32800BF7-A7F2-43A7-A587-EC15292E00FB}" presName="sibTrans" presStyleLbl="sibTrans2D1" presStyleIdx="1" presStyleCnt="4"/>
      <dgm:spPr/>
      <dgm:t>
        <a:bodyPr/>
        <a:lstStyle/>
        <a:p>
          <a:pPr latinLnBrk="1"/>
          <a:endParaRPr lang="ko-KR" altLang="en-US"/>
        </a:p>
      </dgm:t>
    </dgm:pt>
    <dgm:pt modelId="{E5699D46-02D9-45CF-8596-E9473AD15E93}" type="pres">
      <dgm:prSet presAssocID="{32800BF7-A7F2-43A7-A587-EC15292E00FB}" presName="connectorText" presStyleLbl="sibTrans2D1" presStyleIdx="1" presStyleCnt="4"/>
      <dgm:spPr/>
      <dgm:t>
        <a:bodyPr/>
        <a:lstStyle/>
        <a:p>
          <a:pPr latinLnBrk="1"/>
          <a:endParaRPr lang="ko-KR" altLang="en-US"/>
        </a:p>
      </dgm:t>
    </dgm:pt>
    <dgm:pt modelId="{EE2F6432-7E00-46A8-BE35-1762E3F6E90D}" type="pres">
      <dgm:prSet presAssocID="{95C9EE45-F9A8-464E-B713-2ABA32ABC8AF}" presName="node" presStyleLbl="node1" presStyleIdx="2" presStyleCnt="5" custScaleX="196875">
        <dgm:presLayoutVars>
          <dgm:bulletEnabled val="1"/>
        </dgm:presLayoutVars>
      </dgm:prSet>
      <dgm:spPr/>
      <dgm:t>
        <a:bodyPr/>
        <a:lstStyle/>
        <a:p>
          <a:pPr latinLnBrk="1"/>
          <a:endParaRPr lang="ko-KR" altLang="en-US"/>
        </a:p>
      </dgm:t>
    </dgm:pt>
    <dgm:pt modelId="{72B8E744-667D-4B56-95BA-0846C53853C2}" type="pres">
      <dgm:prSet presAssocID="{D89D7B56-B488-4D4B-98E6-9E7DF4CA9875}" presName="sibTrans" presStyleLbl="sibTrans2D1" presStyleIdx="2" presStyleCnt="4"/>
      <dgm:spPr/>
      <dgm:t>
        <a:bodyPr/>
        <a:lstStyle/>
        <a:p>
          <a:pPr latinLnBrk="1"/>
          <a:endParaRPr lang="ko-KR" altLang="en-US"/>
        </a:p>
      </dgm:t>
    </dgm:pt>
    <dgm:pt modelId="{C39B39FD-9E17-4830-9980-C8FFC369B29E}" type="pres">
      <dgm:prSet presAssocID="{D89D7B56-B488-4D4B-98E6-9E7DF4CA9875}" presName="connectorText" presStyleLbl="sibTrans2D1" presStyleIdx="2" presStyleCnt="4"/>
      <dgm:spPr/>
      <dgm:t>
        <a:bodyPr/>
        <a:lstStyle/>
        <a:p>
          <a:pPr latinLnBrk="1"/>
          <a:endParaRPr lang="ko-KR" altLang="en-US"/>
        </a:p>
      </dgm:t>
    </dgm:pt>
    <dgm:pt modelId="{4D074843-2CAA-4FCD-8C5B-681904E59E8C}" type="pres">
      <dgm:prSet presAssocID="{9694A5B8-39FB-4473-8AD3-1C3C38F49066}" presName="node" presStyleLbl="node1" presStyleIdx="3" presStyleCnt="5" custScaleX="193313">
        <dgm:presLayoutVars>
          <dgm:bulletEnabled val="1"/>
        </dgm:presLayoutVars>
      </dgm:prSet>
      <dgm:spPr/>
      <dgm:t>
        <a:bodyPr/>
        <a:lstStyle/>
        <a:p>
          <a:pPr latinLnBrk="1"/>
          <a:endParaRPr lang="ko-KR" altLang="en-US"/>
        </a:p>
      </dgm:t>
    </dgm:pt>
    <dgm:pt modelId="{59132F2D-5A13-4173-9FC1-BF289B26A6D7}" type="pres">
      <dgm:prSet presAssocID="{35D5B0B4-7027-4FA7-9DBB-E99541348BE7}" presName="sibTrans" presStyleLbl="sibTrans2D1" presStyleIdx="3" presStyleCnt="4"/>
      <dgm:spPr/>
      <dgm:t>
        <a:bodyPr/>
        <a:lstStyle/>
        <a:p>
          <a:pPr latinLnBrk="1"/>
          <a:endParaRPr lang="ko-KR" altLang="en-US"/>
        </a:p>
      </dgm:t>
    </dgm:pt>
    <dgm:pt modelId="{90863041-684D-4430-AFC8-40604CD4CDB2}" type="pres">
      <dgm:prSet presAssocID="{35D5B0B4-7027-4FA7-9DBB-E99541348BE7}" presName="connectorText" presStyleLbl="sibTrans2D1" presStyleIdx="3" presStyleCnt="4"/>
      <dgm:spPr/>
      <dgm:t>
        <a:bodyPr/>
        <a:lstStyle/>
        <a:p>
          <a:pPr latinLnBrk="1"/>
          <a:endParaRPr lang="ko-KR" altLang="en-US"/>
        </a:p>
      </dgm:t>
    </dgm:pt>
    <dgm:pt modelId="{9BDF1B19-0FC7-45D0-A4B0-A321133A5282}" type="pres">
      <dgm:prSet presAssocID="{34379DC9-2E2F-465A-A189-3467CE203190}" presName="node" presStyleLbl="node1" presStyleIdx="4" presStyleCnt="5" custScaleX="196875">
        <dgm:presLayoutVars>
          <dgm:bulletEnabled val="1"/>
        </dgm:presLayoutVars>
      </dgm:prSet>
      <dgm:spPr/>
      <dgm:t>
        <a:bodyPr/>
        <a:lstStyle/>
        <a:p>
          <a:pPr latinLnBrk="1"/>
          <a:endParaRPr lang="ko-KR" altLang="en-US"/>
        </a:p>
      </dgm:t>
    </dgm:pt>
  </dgm:ptLst>
  <dgm:cxnLst>
    <dgm:cxn modelId="{93DF0883-0B64-4B3E-B298-B0A6F40E931F}" type="presOf" srcId="{9694A5B8-39FB-4473-8AD3-1C3C38F49066}" destId="{4D074843-2CAA-4FCD-8C5B-681904E59E8C}" srcOrd="0" destOrd="0" presId="urn:microsoft.com/office/officeart/2005/8/layout/process2"/>
    <dgm:cxn modelId="{BD06E463-0E98-4191-B011-411A8296CF35}" type="presOf" srcId="{32800BF7-A7F2-43A7-A587-EC15292E00FB}" destId="{E5699D46-02D9-45CF-8596-E9473AD15E93}" srcOrd="1" destOrd="0" presId="urn:microsoft.com/office/officeart/2005/8/layout/process2"/>
    <dgm:cxn modelId="{865F82BB-6D01-4A29-B645-2159E06884A7}" type="presOf" srcId="{D89D7B56-B488-4D4B-98E6-9E7DF4CA9875}" destId="{C39B39FD-9E17-4830-9980-C8FFC369B29E}" srcOrd="1" destOrd="0" presId="urn:microsoft.com/office/officeart/2005/8/layout/process2"/>
    <dgm:cxn modelId="{7ABC46CA-4E5D-42C9-BDBC-20D2BF53F145}" srcId="{E847AD59-949E-4914-A83B-FCC1732D0425}" destId="{AB0461AB-30F7-4919-8992-8DAC2310029F}" srcOrd="0" destOrd="0" parTransId="{69AF683A-ADA9-4F99-933F-2848400A0777}" sibTransId="{57D3B51B-3D4B-4477-AAFE-4824E466918B}"/>
    <dgm:cxn modelId="{7D4A5DFF-8F28-411E-8AF2-30586A746E7A}" type="presOf" srcId="{34379DC9-2E2F-465A-A189-3467CE203190}" destId="{9BDF1B19-0FC7-45D0-A4B0-A321133A5282}" srcOrd="0" destOrd="0" presId="urn:microsoft.com/office/officeart/2005/8/layout/process2"/>
    <dgm:cxn modelId="{FCF65E48-961B-4C32-A3B8-3E9F3D9AB551}" type="presOf" srcId="{35D5B0B4-7027-4FA7-9DBB-E99541348BE7}" destId="{59132F2D-5A13-4173-9FC1-BF289B26A6D7}" srcOrd="0" destOrd="0" presId="urn:microsoft.com/office/officeart/2005/8/layout/process2"/>
    <dgm:cxn modelId="{20ABD8BD-B72C-4960-82CA-13763B1E0CF6}" type="presOf" srcId="{57D3B51B-3D4B-4477-AAFE-4824E466918B}" destId="{D26709C8-6600-418C-A526-22B0BC05613E}" srcOrd="1" destOrd="0" presId="urn:microsoft.com/office/officeart/2005/8/layout/process2"/>
    <dgm:cxn modelId="{D6F81EC1-C914-4013-8029-4D864F1C3990}" srcId="{E847AD59-949E-4914-A83B-FCC1732D0425}" destId="{9694A5B8-39FB-4473-8AD3-1C3C38F49066}" srcOrd="3" destOrd="0" parTransId="{4B6FA837-508C-4D9B-91DF-B3DC0A971FE8}" sibTransId="{35D5B0B4-7027-4FA7-9DBB-E99541348BE7}"/>
    <dgm:cxn modelId="{E9FBE6B0-6F34-4CA9-B740-B4F8A43B8A14}" srcId="{E847AD59-949E-4914-A83B-FCC1732D0425}" destId="{95C9EE45-F9A8-464E-B713-2ABA32ABC8AF}" srcOrd="2" destOrd="0" parTransId="{1099CCBF-A69B-4B11-AC88-41262D09987A}" sibTransId="{D89D7B56-B488-4D4B-98E6-9E7DF4CA9875}"/>
    <dgm:cxn modelId="{FC183196-2DA0-44FD-9E06-2F833B513EB0}" type="presOf" srcId="{D89D7B56-B488-4D4B-98E6-9E7DF4CA9875}" destId="{72B8E744-667D-4B56-95BA-0846C53853C2}" srcOrd="0" destOrd="0" presId="urn:microsoft.com/office/officeart/2005/8/layout/process2"/>
    <dgm:cxn modelId="{81F6E48D-1B99-4400-8BC1-A105348586AB}" type="presOf" srcId="{35D5B0B4-7027-4FA7-9DBB-E99541348BE7}" destId="{90863041-684D-4430-AFC8-40604CD4CDB2}" srcOrd="1" destOrd="0" presId="urn:microsoft.com/office/officeart/2005/8/layout/process2"/>
    <dgm:cxn modelId="{78B1C2C3-8FEE-4D5E-8E8E-DA9CD6088FAA}" type="presOf" srcId="{E847AD59-949E-4914-A83B-FCC1732D0425}" destId="{BD540B5D-3634-40A6-BF82-4304EE7B7EDB}" srcOrd="0" destOrd="0" presId="urn:microsoft.com/office/officeart/2005/8/layout/process2"/>
    <dgm:cxn modelId="{7387A5DE-7E91-40EA-87CB-2E50C71DD08C}" type="presOf" srcId="{2576D706-0489-40CA-8F6D-26DEC547B586}" destId="{69D71D4E-E428-4E72-9532-4EAF07172FE2}" srcOrd="0" destOrd="0" presId="urn:microsoft.com/office/officeart/2005/8/layout/process2"/>
    <dgm:cxn modelId="{42AE2AF9-882D-4892-B79F-FB438866CCB6}" type="presOf" srcId="{95C9EE45-F9A8-464E-B713-2ABA32ABC8AF}" destId="{EE2F6432-7E00-46A8-BE35-1762E3F6E90D}" srcOrd="0" destOrd="0" presId="urn:microsoft.com/office/officeart/2005/8/layout/process2"/>
    <dgm:cxn modelId="{7968E6B9-B8B2-4A9D-9E2C-07CFAF3EB43D}" type="presOf" srcId="{AB0461AB-30F7-4919-8992-8DAC2310029F}" destId="{229CBB48-7CF0-461A-B632-3128BD0C99D2}" srcOrd="0" destOrd="0" presId="urn:microsoft.com/office/officeart/2005/8/layout/process2"/>
    <dgm:cxn modelId="{1D4853E6-3D72-42DC-A922-6771D5B0D802}" srcId="{E847AD59-949E-4914-A83B-FCC1732D0425}" destId="{2576D706-0489-40CA-8F6D-26DEC547B586}" srcOrd="1" destOrd="0" parTransId="{EA63CAE5-95C7-46F4-87B0-66D5A724BDE7}" sibTransId="{32800BF7-A7F2-43A7-A587-EC15292E00FB}"/>
    <dgm:cxn modelId="{C01C0DF1-4282-40E8-9740-CBEAE7A59142}" type="presOf" srcId="{57D3B51B-3D4B-4477-AAFE-4824E466918B}" destId="{70A3B45A-FF09-4D21-97A8-41EA9CD32BBA}" srcOrd="0" destOrd="0" presId="urn:microsoft.com/office/officeart/2005/8/layout/process2"/>
    <dgm:cxn modelId="{FEF30EDF-784B-4908-9BFA-AAF38DD54777}" srcId="{E847AD59-949E-4914-A83B-FCC1732D0425}" destId="{34379DC9-2E2F-465A-A189-3467CE203190}" srcOrd="4" destOrd="0" parTransId="{1B8D5911-2E2B-4A4C-A06D-D24328F37E91}" sibTransId="{838947BA-DE7C-472E-A76A-7A9F3C45F847}"/>
    <dgm:cxn modelId="{131128F9-CD8E-4007-927B-A1479E05EB0F}" type="presOf" srcId="{32800BF7-A7F2-43A7-A587-EC15292E00FB}" destId="{B00B1C1F-C1D3-49EC-95CB-78D3F307DF0A}" srcOrd="0" destOrd="0" presId="urn:microsoft.com/office/officeart/2005/8/layout/process2"/>
    <dgm:cxn modelId="{8ABB6A49-DE2B-4BD8-8FFC-87B748F823F5}" type="presParOf" srcId="{BD540B5D-3634-40A6-BF82-4304EE7B7EDB}" destId="{229CBB48-7CF0-461A-B632-3128BD0C99D2}" srcOrd="0" destOrd="0" presId="urn:microsoft.com/office/officeart/2005/8/layout/process2"/>
    <dgm:cxn modelId="{1938D3CF-9712-4134-A5C0-666B432EDE23}" type="presParOf" srcId="{BD540B5D-3634-40A6-BF82-4304EE7B7EDB}" destId="{70A3B45A-FF09-4D21-97A8-41EA9CD32BBA}" srcOrd="1" destOrd="0" presId="urn:microsoft.com/office/officeart/2005/8/layout/process2"/>
    <dgm:cxn modelId="{E683147C-D870-477A-BA32-C2A99A75BDC9}" type="presParOf" srcId="{70A3B45A-FF09-4D21-97A8-41EA9CD32BBA}" destId="{D26709C8-6600-418C-A526-22B0BC05613E}" srcOrd="0" destOrd="0" presId="urn:microsoft.com/office/officeart/2005/8/layout/process2"/>
    <dgm:cxn modelId="{F69C3503-5930-4C22-B6C7-BC44FFCEE6B5}" type="presParOf" srcId="{BD540B5D-3634-40A6-BF82-4304EE7B7EDB}" destId="{69D71D4E-E428-4E72-9532-4EAF07172FE2}" srcOrd="2" destOrd="0" presId="urn:microsoft.com/office/officeart/2005/8/layout/process2"/>
    <dgm:cxn modelId="{7BE19DF7-74D6-4CD3-8CBA-14B6FEF6977F}" type="presParOf" srcId="{BD540B5D-3634-40A6-BF82-4304EE7B7EDB}" destId="{B00B1C1F-C1D3-49EC-95CB-78D3F307DF0A}" srcOrd="3" destOrd="0" presId="urn:microsoft.com/office/officeart/2005/8/layout/process2"/>
    <dgm:cxn modelId="{D62BB26D-D762-4B03-9E80-FB3EC8C9B503}" type="presParOf" srcId="{B00B1C1F-C1D3-49EC-95CB-78D3F307DF0A}" destId="{E5699D46-02D9-45CF-8596-E9473AD15E93}" srcOrd="0" destOrd="0" presId="urn:microsoft.com/office/officeart/2005/8/layout/process2"/>
    <dgm:cxn modelId="{70C99DAA-2875-44E9-94BE-12A75A556BF0}" type="presParOf" srcId="{BD540B5D-3634-40A6-BF82-4304EE7B7EDB}" destId="{EE2F6432-7E00-46A8-BE35-1762E3F6E90D}" srcOrd="4" destOrd="0" presId="urn:microsoft.com/office/officeart/2005/8/layout/process2"/>
    <dgm:cxn modelId="{FD51B6E4-45FB-48CF-8F2B-D3D466E41778}" type="presParOf" srcId="{BD540B5D-3634-40A6-BF82-4304EE7B7EDB}" destId="{72B8E744-667D-4B56-95BA-0846C53853C2}" srcOrd="5" destOrd="0" presId="urn:microsoft.com/office/officeart/2005/8/layout/process2"/>
    <dgm:cxn modelId="{2A62FB8E-34A5-4EBF-98ED-2C5B4D8B2418}" type="presParOf" srcId="{72B8E744-667D-4B56-95BA-0846C53853C2}" destId="{C39B39FD-9E17-4830-9980-C8FFC369B29E}" srcOrd="0" destOrd="0" presId="urn:microsoft.com/office/officeart/2005/8/layout/process2"/>
    <dgm:cxn modelId="{7617195C-1356-41A2-9714-93076E8E599D}" type="presParOf" srcId="{BD540B5D-3634-40A6-BF82-4304EE7B7EDB}" destId="{4D074843-2CAA-4FCD-8C5B-681904E59E8C}" srcOrd="6" destOrd="0" presId="urn:microsoft.com/office/officeart/2005/8/layout/process2"/>
    <dgm:cxn modelId="{C3BA54C4-2EE1-4C4F-B85F-393071B5B32C}" type="presParOf" srcId="{BD540B5D-3634-40A6-BF82-4304EE7B7EDB}" destId="{59132F2D-5A13-4173-9FC1-BF289B26A6D7}" srcOrd="7" destOrd="0" presId="urn:microsoft.com/office/officeart/2005/8/layout/process2"/>
    <dgm:cxn modelId="{8EA17971-41A9-4790-B8F3-AAFC557CC94E}" type="presParOf" srcId="{59132F2D-5A13-4173-9FC1-BF289B26A6D7}" destId="{90863041-684D-4430-AFC8-40604CD4CDB2}" srcOrd="0" destOrd="0" presId="urn:microsoft.com/office/officeart/2005/8/layout/process2"/>
    <dgm:cxn modelId="{0CF82763-DF3F-4DA1-92A7-B03D4E3EC74B}" type="presParOf" srcId="{BD540B5D-3634-40A6-BF82-4304EE7B7EDB}" destId="{9BDF1B19-0FC7-45D0-A4B0-A321133A5282}" srcOrd="8"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73BB9B5-7A8B-49C8-9FE2-3C4BB551B415}" type="doc">
      <dgm:prSet loTypeId="urn:microsoft.com/office/officeart/2005/8/layout/process2" loCatId="process" qsTypeId="urn:microsoft.com/office/officeart/2005/8/quickstyle/simple1" qsCatId="simple" csTypeId="urn:microsoft.com/office/officeart/2005/8/colors/accent1_2" csCatId="accent1" phldr="1"/>
      <dgm:spPr/>
    </dgm:pt>
    <dgm:pt modelId="{928D73F3-B50F-4688-B49C-F07A6DB6744D}">
      <dgm:prSet phldrT="[텍스트]"/>
      <dgm:spPr/>
      <dgm:t>
        <a:bodyPr/>
        <a:lstStyle/>
        <a:p>
          <a:pPr latinLnBrk="1"/>
          <a:r>
            <a:rPr lang="en-US" altLang="ko-KR" dirty="0" smtClean="0"/>
            <a:t>Text</a:t>
          </a:r>
          <a:endParaRPr lang="ko-KR" altLang="en-US" dirty="0"/>
        </a:p>
      </dgm:t>
    </dgm:pt>
    <dgm:pt modelId="{16708C75-ACA7-422E-A809-E49DDE286894}" type="parTrans" cxnId="{B9EADE08-535F-479A-85F4-1F887C7E273B}">
      <dgm:prSet/>
      <dgm:spPr/>
      <dgm:t>
        <a:bodyPr/>
        <a:lstStyle/>
        <a:p>
          <a:pPr latinLnBrk="1"/>
          <a:endParaRPr lang="ko-KR" altLang="en-US"/>
        </a:p>
      </dgm:t>
    </dgm:pt>
    <dgm:pt modelId="{3E2BC029-A964-43B5-A5AF-E40045ADED5B}" type="sibTrans" cxnId="{B9EADE08-535F-479A-85F4-1F887C7E273B}">
      <dgm:prSet/>
      <dgm:spPr/>
      <dgm:t>
        <a:bodyPr/>
        <a:lstStyle/>
        <a:p>
          <a:pPr latinLnBrk="1"/>
          <a:endParaRPr lang="ko-KR" altLang="en-US"/>
        </a:p>
      </dgm:t>
    </dgm:pt>
    <dgm:pt modelId="{EB14CD71-1056-4C6A-B319-50D8D6F45418}">
      <dgm:prSet phldrT="[텍스트]"/>
      <dgm:spPr/>
      <dgm:t>
        <a:bodyPr/>
        <a:lstStyle/>
        <a:p>
          <a:pPr latinLnBrk="1"/>
          <a:r>
            <a:rPr lang="en-US" altLang="ko-KR" dirty="0" smtClean="0"/>
            <a:t>Negation Check</a:t>
          </a:r>
          <a:endParaRPr lang="ko-KR" altLang="en-US" dirty="0"/>
        </a:p>
      </dgm:t>
    </dgm:pt>
    <dgm:pt modelId="{C63FF808-5373-4AFE-8BBE-B616AB2D2EC2}" type="parTrans" cxnId="{0A4907FB-D94F-45B7-8EA9-7152A203DE77}">
      <dgm:prSet/>
      <dgm:spPr/>
      <dgm:t>
        <a:bodyPr/>
        <a:lstStyle/>
        <a:p>
          <a:pPr latinLnBrk="1"/>
          <a:endParaRPr lang="ko-KR" altLang="en-US"/>
        </a:p>
      </dgm:t>
    </dgm:pt>
    <dgm:pt modelId="{E67F82BB-AB8F-4D6E-9194-34B71A84B33B}" type="sibTrans" cxnId="{0A4907FB-D94F-45B7-8EA9-7152A203DE77}">
      <dgm:prSet/>
      <dgm:spPr/>
      <dgm:t>
        <a:bodyPr/>
        <a:lstStyle/>
        <a:p>
          <a:pPr latinLnBrk="1"/>
          <a:endParaRPr lang="ko-KR" altLang="en-US"/>
        </a:p>
      </dgm:t>
    </dgm:pt>
    <dgm:pt modelId="{AAFB2C3A-A5B0-4089-A847-D197ABF91B51}">
      <dgm:prSet phldrT="[텍스트]"/>
      <dgm:spPr/>
      <dgm:t>
        <a:bodyPr/>
        <a:lstStyle/>
        <a:p>
          <a:pPr latinLnBrk="1"/>
          <a:r>
            <a:rPr lang="en-US" altLang="ko-KR" dirty="0" smtClean="0"/>
            <a:t>Emotion</a:t>
          </a:r>
          <a:endParaRPr lang="ko-KR" altLang="en-US" dirty="0"/>
        </a:p>
      </dgm:t>
    </dgm:pt>
    <dgm:pt modelId="{015CC079-F3F8-4CDC-B62A-79F70090429B}" type="parTrans" cxnId="{FD9EB7DD-EA2F-4D79-A7A9-5D01404C3B1B}">
      <dgm:prSet/>
      <dgm:spPr/>
      <dgm:t>
        <a:bodyPr/>
        <a:lstStyle/>
        <a:p>
          <a:pPr latinLnBrk="1"/>
          <a:endParaRPr lang="ko-KR" altLang="en-US"/>
        </a:p>
      </dgm:t>
    </dgm:pt>
    <dgm:pt modelId="{92C12F55-7980-4FF3-92A8-81283716D38B}" type="sibTrans" cxnId="{FD9EB7DD-EA2F-4D79-A7A9-5D01404C3B1B}">
      <dgm:prSet/>
      <dgm:spPr/>
      <dgm:t>
        <a:bodyPr/>
        <a:lstStyle/>
        <a:p>
          <a:pPr latinLnBrk="1"/>
          <a:endParaRPr lang="ko-KR" altLang="en-US"/>
        </a:p>
      </dgm:t>
    </dgm:pt>
    <dgm:pt modelId="{AD7B5281-3FC6-4CDB-89A9-3864DA2F2983}">
      <dgm:prSet phldrT="[텍스트]"/>
      <dgm:spPr/>
      <dgm:t>
        <a:bodyPr/>
        <a:lstStyle/>
        <a:p>
          <a:pPr latinLnBrk="1"/>
          <a:r>
            <a:rPr lang="en-US" altLang="ko-KR" dirty="0" smtClean="0"/>
            <a:t>Tokenization</a:t>
          </a:r>
          <a:endParaRPr lang="ko-KR" altLang="en-US" dirty="0"/>
        </a:p>
      </dgm:t>
    </dgm:pt>
    <dgm:pt modelId="{F28131E2-BEEB-4690-9095-F91786168D34}" type="parTrans" cxnId="{2BE95DF7-94D1-451C-82A4-8D5AAE9CBC97}">
      <dgm:prSet/>
      <dgm:spPr/>
      <dgm:t>
        <a:bodyPr/>
        <a:lstStyle/>
        <a:p>
          <a:pPr latinLnBrk="1"/>
          <a:endParaRPr lang="ko-KR" altLang="en-US"/>
        </a:p>
      </dgm:t>
    </dgm:pt>
    <dgm:pt modelId="{4F1CF51A-40D9-4FB0-96F5-A2E640972E86}" type="sibTrans" cxnId="{2BE95DF7-94D1-451C-82A4-8D5AAE9CBC97}">
      <dgm:prSet/>
      <dgm:spPr/>
      <dgm:t>
        <a:bodyPr/>
        <a:lstStyle/>
        <a:p>
          <a:pPr latinLnBrk="1"/>
          <a:endParaRPr lang="ko-KR" altLang="en-US"/>
        </a:p>
      </dgm:t>
    </dgm:pt>
    <dgm:pt modelId="{A224CE52-C8EA-4234-BCD5-AC0E43DE4839}">
      <dgm:prSet phldrT="[텍스트]"/>
      <dgm:spPr/>
      <dgm:t>
        <a:bodyPr/>
        <a:lstStyle/>
        <a:p>
          <a:pPr latinLnBrk="1"/>
          <a:r>
            <a:rPr lang="en-US" altLang="ko-KR" dirty="0" smtClean="0"/>
            <a:t>Identify Emotion Words</a:t>
          </a:r>
          <a:endParaRPr lang="ko-KR" altLang="en-US" dirty="0"/>
        </a:p>
      </dgm:t>
    </dgm:pt>
    <dgm:pt modelId="{1ACE5C6C-AB04-4D7D-94BB-1E31E75C1536}" type="parTrans" cxnId="{AEB820B5-F67A-463B-9125-A36A214AD59A}">
      <dgm:prSet/>
      <dgm:spPr/>
      <dgm:t>
        <a:bodyPr/>
        <a:lstStyle/>
        <a:p>
          <a:pPr latinLnBrk="1"/>
          <a:endParaRPr lang="ko-KR" altLang="en-US"/>
        </a:p>
      </dgm:t>
    </dgm:pt>
    <dgm:pt modelId="{C639BF0C-F92F-43E6-AA24-055AA54D4CDC}" type="sibTrans" cxnId="{AEB820B5-F67A-463B-9125-A36A214AD59A}">
      <dgm:prSet/>
      <dgm:spPr/>
      <dgm:t>
        <a:bodyPr/>
        <a:lstStyle/>
        <a:p>
          <a:pPr latinLnBrk="1"/>
          <a:endParaRPr lang="ko-KR" altLang="en-US"/>
        </a:p>
      </dgm:t>
    </dgm:pt>
    <dgm:pt modelId="{675AE463-7767-4CC9-A664-1A84E3749A1C}">
      <dgm:prSet phldrT="[텍스트]"/>
      <dgm:spPr/>
      <dgm:t>
        <a:bodyPr/>
        <a:lstStyle/>
        <a:p>
          <a:pPr latinLnBrk="1"/>
          <a:r>
            <a:rPr lang="en-US" altLang="ko-KR" dirty="0" smtClean="0"/>
            <a:t>Analysis of Intensity</a:t>
          </a:r>
          <a:endParaRPr lang="ko-KR" altLang="en-US" dirty="0"/>
        </a:p>
      </dgm:t>
    </dgm:pt>
    <dgm:pt modelId="{6DBD6611-62B7-400E-B6EC-522E5A7B5DED}" type="parTrans" cxnId="{0EC60EA3-F440-4AE3-B208-7FDCC258FC75}">
      <dgm:prSet/>
      <dgm:spPr/>
      <dgm:t>
        <a:bodyPr/>
        <a:lstStyle/>
        <a:p>
          <a:pPr latinLnBrk="1"/>
          <a:endParaRPr lang="ko-KR" altLang="en-US"/>
        </a:p>
      </dgm:t>
    </dgm:pt>
    <dgm:pt modelId="{54E6C6D8-FAC6-445D-82D4-5B5CBCCDBCA0}" type="sibTrans" cxnId="{0EC60EA3-F440-4AE3-B208-7FDCC258FC75}">
      <dgm:prSet/>
      <dgm:spPr/>
      <dgm:t>
        <a:bodyPr/>
        <a:lstStyle/>
        <a:p>
          <a:pPr latinLnBrk="1"/>
          <a:endParaRPr lang="ko-KR" altLang="en-US"/>
        </a:p>
      </dgm:t>
    </dgm:pt>
    <dgm:pt modelId="{642043C0-8ACA-4587-9F5D-D22019D39C1F}" type="pres">
      <dgm:prSet presAssocID="{E73BB9B5-7A8B-49C8-9FE2-3C4BB551B415}" presName="linearFlow" presStyleCnt="0">
        <dgm:presLayoutVars>
          <dgm:resizeHandles val="exact"/>
        </dgm:presLayoutVars>
      </dgm:prSet>
      <dgm:spPr/>
    </dgm:pt>
    <dgm:pt modelId="{80BCD55D-EFE5-4585-A8A5-24EF88DF24BA}" type="pres">
      <dgm:prSet presAssocID="{928D73F3-B50F-4688-B49C-F07A6DB6744D}" presName="node" presStyleLbl="node1" presStyleIdx="0" presStyleCnt="6">
        <dgm:presLayoutVars>
          <dgm:bulletEnabled val="1"/>
        </dgm:presLayoutVars>
      </dgm:prSet>
      <dgm:spPr/>
      <dgm:t>
        <a:bodyPr/>
        <a:lstStyle/>
        <a:p>
          <a:pPr latinLnBrk="1"/>
          <a:endParaRPr lang="ko-KR" altLang="en-US"/>
        </a:p>
      </dgm:t>
    </dgm:pt>
    <dgm:pt modelId="{5437F570-8F0E-4A5E-983C-ADC325B0D3BE}" type="pres">
      <dgm:prSet presAssocID="{3E2BC029-A964-43B5-A5AF-E40045ADED5B}" presName="sibTrans" presStyleLbl="sibTrans2D1" presStyleIdx="0" presStyleCnt="5"/>
      <dgm:spPr/>
      <dgm:t>
        <a:bodyPr/>
        <a:lstStyle/>
        <a:p>
          <a:pPr latinLnBrk="1"/>
          <a:endParaRPr lang="ko-KR" altLang="en-US"/>
        </a:p>
      </dgm:t>
    </dgm:pt>
    <dgm:pt modelId="{9B8F00E5-211B-4804-A6DD-91736553B1D7}" type="pres">
      <dgm:prSet presAssocID="{3E2BC029-A964-43B5-A5AF-E40045ADED5B}" presName="connectorText" presStyleLbl="sibTrans2D1" presStyleIdx="0" presStyleCnt="5"/>
      <dgm:spPr/>
      <dgm:t>
        <a:bodyPr/>
        <a:lstStyle/>
        <a:p>
          <a:pPr latinLnBrk="1"/>
          <a:endParaRPr lang="ko-KR" altLang="en-US"/>
        </a:p>
      </dgm:t>
    </dgm:pt>
    <dgm:pt modelId="{05C6D38A-2551-4424-BB1C-CE494A8F2265}" type="pres">
      <dgm:prSet presAssocID="{AD7B5281-3FC6-4CDB-89A9-3864DA2F2983}" presName="node" presStyleLbl="node1" presStyleIdx="1" presStyleCnt="6">
        <dgm:presLayoutVars>
          <dgm:bulletEnabled val="1"/>
        </dgm:presLayoutVars>
      </dgm:prSet>
      <dgm:spPr/>
      <dgm:t>
        <a:bodyPr/>
        <a:lstStyle/>
        <a:p>
          <a:pPr latinLnBrk="1"/>
          <a:endParaRPr lang="ko-KR" altLang="en-US"/>
        </a:p>
      </dgm:t>
    </dgm:pt>
    <dgm:pt modelId="{33673E72-7D0B-4F33-B520-E8BDC13EDE19}" type="pres">
      <dgm:prSet presAssocID="{4F1CF51A-40D9-4FB0-96F5-A2E640972E86}" presName="sibTrans" presStyleLbl="sibTrans2D1" presStyleIdx="1" presStyleCnt="5"/>
      <dgm:spPr/>
      <dgm:t>
        <a:bodyPr/>
        <a:lstStyle/>
        <a:p>
          <a:pPr latinLnBrk="1"/>
          <a:endParaRPr lang="ko-KR" altLang="en-US"/>
        </a:p>
      </dgm:t>
    </dgm:pt>
    <dgm:pt modelId="{93316E59-C710-4B5F-8A81-3FA435A11AAA}" type="pres">
      <dgm:prSet presAssocID="{4F1CF51A-40D9-4FB0-96F5-A2E640972E86}" presName="connectorText" presStyleLbl="sibTrans2D1" presStyleIdx="1" presStyleCnt="5"/>
      <dgm:spPr/>
      <dgm:t>
        <a:bodyPr/>
        <a:lstStyle/>
        <a:p>
          <a:pPr latinLnBrk="1"/>
          <a:endParaRPr lang="ko-KR" altLang="en-US"/>
        </a:p>
      </dgm:t>
    </dgm:pt>
    <dgm:pt modelId="{004F36E6-5AE8-424B-AD4B-BB2F5DD3547B}" type="pres">
      <dgm:prSet presAssocID="{A224CE52-C8EA-4234-BCD5-AC0E43DE4839}" presName="node" presStyleLbl="node1" presStyleIdx="2" presStyleCnt="6">
        <dgm:presLayoutVars>
          <dgm:bulletEnabled val="1"/>
        </dgm:presLayoutVars>
      </dgm:prSet>
      <dgm:spPr/>
      <dgm:t>
        <a:bodyPr/>
        <a:lstStyle/>
        <a:p>
          <a:pPr latinLnBrk="1"/>
          <a:endParaRPr lang="ko-KR" altLang="en-US"/>
        </a:p>
      </dgm:t>
    </dgm:pt>
    <dgm:pt modelId="{63B6CA05-4DBE-4F3D-B5DF-A10EFB6046B2}" type="pres">
      <dgm:prSet presAssocID="{C639BF0C-F92F-43E6-AA24-055AA54D4CDC}" presName="sibTrans" presStyleLbl="sibTrans2D1" presStyleIdx="2" presStyleCnt="5"/>
      <dgm:spPr/>
      <dgm:t>
        <a:bodyPr/>
        <a:lstStyle/>
        <a:p>
          <a:pPr latinLnBrk="1"/>
          <a:endParaRPr lang="ko-KR" altLang="en-US"/>
        </a:p>
      </dgm:t>
    </dgm:pt>
    <dgm:pt modelId="{0080EFF0-B7DC-4541-A264-0CE45286DBBB}" type="pres">
      <dgm:prSet presAssocID="{C639BF0C-F92F-43E6-AA24-055AA54D4CDC}" presName="connectorText" presStyleLbl="sibTrans2D1" presStyleIdx="2" presStyleCnt="5"/>
      <dgm:spPr/>
      <dgm:t>
        <a:bodyPr/>
        <a:lstStyle/>
        <a:p>
          <a:pPr latinLnBrk="1"/>
          <a:endParaRPr lang="ko-KR" altLang="en-US"/>
        </a:p>
      </dgm:t>
    </dgm:pt>
    <dgm:pt modelId="{BAF4B74B-D8DC-42C4-A21F-699B07F483EC}" type="pres">
      <dgm:prSet presAssocID="{675AE463-7767-4CC9-A664-1A84E3749A1C}" presName="node" presStyleLbl="node1" presStyleIdx="3" presStyleCnt="6">
        <dgm:presLayoutVars>
          <dgm:bulletEnabled val="1"/>
        </dgm:presLayoutVars>
      </dgm:prSet>
      <dgm:spPr/>
      <dgm:t>
        <a:bodyPr/>
        <a:lstStyle/>
        <a:p>
          <a:pPr latinLnBrk="1"/>
          <a:endParaRPr lang="ko-KR" altLang="en-US"/>
        </a:p>
      </dgm:t>
    </dgm:pt>
    <dgm:pt modelId="{0D69C2B3-5479-4704-B1E7-E3320E29F181}" type="pres">
      <dgm:prSet presAssocID="{54E6C6D8-FAC6-445D-82D4-5B5CBCCDBCA0}" presName="sibTrans" presStyleLbl="sibTrans2D1" presStyleIdx="3" presStyleCnt="5"/>
      <dgm:spPr/>
      <dgm:t>
        <a:bodyPr/>
        <a:lstStyle/>
        <a:p>
          <a:pPr latinLnBrk="1"/>
          <a:endParaRPr lang="ko-KR" altLang="en-US"/>
        </a:p>
      </dgm:t>
    </dgm:pt>
    <dgm:pt modelId="{DFD3C229-5812-4FA0-94F3-3A44DFC9DAE9}" type="pres">
      <dgm:prSet presAssocID="{54E6C6D8-FAC6-445D-82D4-5B5CBCCDBCA0}" presName="connectorText" presStyleLbl="sibTrans2D1" presStyleIdx="3" presStyleCnt="5"/>
      <dgm:spPr/>
      <dgm:t>
        <a:bodyPr/>
        <a:lstStyle/>
        <a:p>
          <a:pPr latinLnBrk="1"/>
          <a:endParaRPr lang="ko-KR" altLang="en-US"/>
        </a:p>
      </dgm:t>
    </dgm:pt>
    <dgm:pt modelId="{2F8690BF-CB18-471C-8244-DFB37BDED906}" type="pres">
      <dgm:prSet presAssocID="{EB14CD71-1056-4C6A-B319-50D8D6F45418}" presName="node" presStyleLbl="node1" presStyleIdx="4" presStyleCnt="6">
        <dgm:presLayoutVars>
          <dgm:bulletEnabled val="1"/>
        </dgm:presLayoutVars>
      </dgm:prSet>
      <dgm:spPr/>
      <dgm:t>
        <a:bodyPr/>
        <a:lstStyle/>
        <a:p>
          <a:pPr latinLnBrk="1"/>
          <a:endParaRPr lang="ko-KR" altLang="en-US"/>
        </a:p>
      </dgm:t>
    </dgm:pt>
    <dgm:pt modelId="{B564D0D2-64C5-4857-8FA6-BF7FB4B7C956}" type="pres">
      <dgm:prSet presAssocID="{E67F82BB-AB8F-4D6E-9194-34B71A84B33B}" presName="sibTrans" presStyleLbl="sibTrans2D1" presStyleIdx="4" presStyleCnt="5"/>
      <dgm:spPr/>
      <dgm:t>
        <a:bodyPr/>
        <a:lstStyle/>
        <a:p>
          <a:pPr latinLnBrk="1"/>
          <a:endParaRPr lang="ko-KR" altLang="en-US"/>
        </a:p>
      </dgm:t>
    </dgm:pt>
    <dgm:pt modelId="{A101342E-1BAA-48C3-BBAE-DB922B5E7D3F}" type="pres">
      <dgm:prSet presAssocID="{E67F82BB-AB8F-4D6E-9194-34B71A84B33B}" presName="connectorText" presStyleLbl="sibTrans2D1" presStyleIdx="4" presStyleCnt="5"/>
      <dgm:spPr/>
      <dgm:t>
        <a:bodyPr/>
        <a:lstStyle/>
        <a:p>
          <a:pPr latinLnBrk="1"/>
          <a:endParaRPr lang="ko-KR" altLang="en-US"/>
        </a:p>
      </dgm:t>
    </dgm:pt>
    <dgm:pt modelId="{6B1BF91A-C808-4E5E-B2D6-E0B5B744E2FA}" type="pres">
      <dgm:prSet presAssocID="{AAFB2C3A-A5B0-4089-A847-D197ABF91B51}" presName="node" presStyleLbl="node1" presStyleIdx="5" presStyleCnt="6">
        <dgm:presLayoutVars>
          <dgm:bulletEnabled val="1"/>
        </dgm:presLayoutVars>
      </dgm:prSet>
      <dgm:spPr/>
      <dgm:t>
        <a:bodyPr/>
        <a:lstStyle/>
        <a:p>
          <a:pPr latinLnBrk="1"/>
          <a:endParaRPr lang="ko-KR" altLang="en-US"/>
        </a:p>
      </dgm:t>
    </dgm:pt>
  </dgm:ptLst>
  <dgm:cxnLst>
    <dgm:cxn modelId="{2D023FDD-EFCC-48FB-9E6C-BEFF511695BC}" type="presOf" srcId="{A224CE52-C8EA-4234-BCD5-AC0E43DE4839}" destId="{004F36E6-5AE8-424B-AD4B-BB2F5DD3547B}" srcOrd="0" destOrd="0" presId="urn:microsoft.com/office/officeart/2005/8/layout/process2"/>
    <dgm:cxn modelId="{2408967F-307C-460C-80D5-181677A68694}" type="presOf" srcId="{4F1CF51A-40D9-4FB0-96F5-A2E640972E86}" destId="{33673E72-7D0B-4F33-B520-E8BDC13EDE19}" srcOrd="0" destOrd="0" presId="urn:microsoft.com/office/officeart/2005/8/layout/process2"/>
    <dgm:cxn modelId="{2BE95DF7-94D1-451C-82A4-8D5AAE9CBC97}" srcId="{E73BB9B5-7A8B-49C8-9FE2-3C4BB551B415}" destId="{AD7B5281-3FC6-4CDB-89A9-3864DA2F2983}" srcOrd="1" destOrd="0" parTransId="{F28131E2-BEEB-4690-9095-F91786168D34}" sibTransId="{4F1CF51A-40D9-4FB0-96F5-A2E640972E86}"/>
    <dgm:cxn modelId="{04735CE9-3CCC-4D24-9197-854EDDB867D1}" type="presOf" srcId="{E67F82BB-AB8F-4D6E-9194-34B71A84B33B}" destId="{A101342E-1BAA-48C3-BBAE-DB922B5E7D3F}" srcOrd="1" destOrd="0" presId="urn:microsoft.com/office/officeart/2005/8/layout/process2"/>
    <dgm:cxn modelId="{B9EADE08-535F-479A-85F4-1F887C7E273B}" srcId="{E73BB9B5-7A8B-49C8-9FE2-3C4BB551B415}" destId="{928D73F3-B50F-4688-B49C-F07A6DB6744D}" srcOrd="0" destOrd="0" parTransId="{16708C75-ACA7-422E-A809-E49DDE286894}" sibTransId="{3E2BC029-A964-43B5-A5AF-E40045ADED5B}"/>
    <dgm:cxn modelId="{FD9EB7DD-EA2F-4D79-A7A9-5D01404C3B1B}" srcId="{E73BB9B5-7A8B-49C8-9FE2-3C4BB551B415}" destId="{AAFB2C3A-A5B0-4089-A847-D197ABF91B51}" srcOrd="5" destOrd="0" parTransId="{015CC079-F3F8-4CDC-B62A-79F70090429B}" sibTransId="{92C12F55-7980-4FF3-92A8-81283716D38B}"/>
    <dgm:cxn modelId="{247A9771-65E6-4008-BB65-687B9DFE51D5}" type="presOf" srcId="{C639BF0C-F92F-43E6-AA24-055AA54D4CDC}" destId="{0080EFF0-B7DC-4541-A264-0CE45286DBBB}" srcOrd="1" destOrd="0" presId="urn:microsoft.com/office/officeart/2005/8/layout/process2"/>
    <dgm:cxn modelId="{63AB35BC-4B4E-4590-AE32-11F03E641F0D}" type="presOf" srcId="{3E2BC029-A964-43B5-A5AF-E40045ADED5B}" destId="{9B8F00E5-211B-4804-A6DD-91736553B1D7}" srcOrd="1" destOrd="0" presId="urn:microsoft.com/office/officeart/2005/8/layout/process2"/>
    <dgm:cxn modelId="{A4364E42-1ECB-4AAC-B80E-40CEE4E7CA19}" type="presOf" srcId="{E73BB9B5-7A8B-49C8-9FE2-3C4BB551B415}" destId="{642043C0-8ACA-4587-9F5D-D22019D39C1F}" srcOrd="0" destOrd="0" presId="urn:microsoft.com/office/officeart/2005/8/layout/process2"/>
    <dgm:cxn modelId="{DCC9457B-B050-4C86-AA79-9B365F429BFF}" type="presOf" srcId="{C639BF0C-F92F-43E6-AA24-055AA54D4CDC}" destId="{63B6CA05-4DBE-4F3D-B5DF-A10EFB6046B2}" srcOrd="0" destOrd="0" presId="urn:microsoft.com/office/officeart/2005/8/layout/process2"/>
    <dgm:cxn modelId="{0A4907FB-D94F-45B7-8EA9-7152A203DE77}" srcId="{E73BB9B5-7A8B-49C8-9FE2-3C4BB551B415}" destId="{EB14CD71-1056-4C6A-B319-50D8D6F45418}" srcOrd="4" destOrd="0" parTransId="{C63FF808-5373-4AFE-8BBE-B616AB2D2EC2}" sibTransId="{E67F82BB-AB8F-4D6E-9194-34B71A84B33B}"/>
    <dgm:cxn modelId="{AEB820B5-F67A-463B-9125-A36A214AD59A}" srcId="{E73BB9B5-7A8B-49C8-9FE2-3C4BB551B415}" destId="{A224CE52-C8EA-4234-BCD5-AC0E43DE4839}" srcOrd="2" destOrd="0" parTransId="{1ACE5C6C-AB04-4D7D-94BB-1E31E75C1536}" sibTransId="{C639BF0C-F92F-43E6-AA24-055AA54D4CDC}"/>
    <dgm:cxn modelId="{EDD1DE95-B145-454E-9DF2-F00A966D730E}" type="presOf" srcId="{3E2BC029-A964-43B5-A5AF-E40045ADED5B}" destId="{5437F570-8F0E-4A5E-983C-ADC325B0D3BE}" srcOrd="0" destOrd="0" presId="urn:microsoft.com/office/officeart/2005/8/layout/process2"/>
    <dgm:cxn modelId="{BFF77291-EC3A-4CEC-B0F2-4D87F346A1D7}" type="presOf" srcId="{4F1CF51A-40D9-4FB0-96F5-A2E640972E86}" destId="{93316E59-C710-4B5F-8A81-3FA435A11AAA}" srcOrd="1" destOrd="0" presId="urn:microsoft.com/office/officeart/2005/8/layout/process2"/>
    <dgm:cxn modelId="{B9CA26D4-0C7B-433B-9D4F-0CB1A5A5BB56}" type="presOf" srcId="{E67F82BB-AB8F-4D6E-9194-34B71A84B33B}" destId="{B564D0D2-64C5-4857-8FA6-BF7FB4B7C956}" srcOrd="0" destOrd="0" presId="urn:microsoft.com/office/officeart/2005/8/layout/process2"/>
    <dgm:cxn modelId="{6D805EBB-BDE2-44F5-B07D-8E1158263A5C}" type="presOf" srcId="{928D73F3-B50F-4688-B49C-F07A6DB6744D}" destId="{80BCD55D-EFE5-4585-A8A5-24EF88DF24BA}" srcOrd="0" destOrd="0" presId="urn:microsoft.com/office/officeart/2005/8/layout/process2"/>
    <dgm:cxn modelId="{C34B7261-49FB-40B4-8AD4-062F65BB8EAD}" type="presOf" srcId="{EB14CD71-1056-4C6A-B319-50D8D6F45418}" destId="{2F8690BF-CB18-471C-8244-DFB37BDED906}" srcOrd="0" destOrd="0" presId="urn:microsoft.com/office/officeart/2005/8/layout/process2"/>
    <dgm:cxn modelId="{C865533E-075A-4B18-AD5A-4D1756AC5927}" type="presOf" srcId="{54E6C6D8-FAC6-445D-82D4-5B5CBCCDBCA0}" destId="{DFD3C229-5812-4FA0-94F3-3A44DFC9DAE9}" srcOrd="1" destOrd="0" presId="urn:microsoft.com/office/officeart/2005/8/layout/process2"/>
    <dgm:cxn modelId="{D629098A-F618-4AA1-A250-99424EE816F5}" type="presOf" srcId="{675AE463-7767-4CC9-A664-1A84E3749A1C}" destId="{BAF4B74B-D8DC-42C4-A21F-699B07F483EC}" srcOrd="0" destOrd="0" presId="urn:microsoft.com/office/officeart/2005/8/layout/process2"/>
    <dgm:cxn modelId="{00B97C3D-CC44-445C-8679-F54EE1DEA568}" type="presOf" srcId="{AD7B5281-3FC6-4CDB-89A9-3864DA2F2983}" destId="{05C6D38A-2551-4424-BB1C-CE494A8F2265}" srcOrd="0" destOrd="0" presId="urn:microsoft.com/office/officeart/2005/8/layout/process2"/>
    <dgm:cxn modelId="{0D95280E-7338-4A56-A2D1-F530E1679088}" type="presOf" srcId="{AAFB2C3A-A5B0-4089-A847-D197ABF91B51}" destId="{6B1BF91A-C808-4E5E-B2D6-E0B5B744E2FA}" srcOrd="0" destOrd="0" presId="urn:microsoft.com/office/officeart/2005/8/layout/process2"/>
    <dgm:cxn modelId="{0EC60EA3-F440-4AE3-B208-7FDCC258FC75}" srcId="{E73BB9B5-7A8B-49C8-9FE2-3C4BB551B415}" destId="{675AE463-7767-4CC9-A664-1A84E3749A1C}" srcOrd="3" destOrd="0" parTransId="{6DBD6611-62B7-400E-B6EC-522E5A7B5DED}" sibTransId="{54E6C6D8-FAC6-445D-82D4-5B5CBCCDBCA0}"/>
    <dgm:cxn modelId="{C3FA33BB-FE48-4AEC-A247-33C91DDB428F}" type="presOf" srcId="{54E6C6D8-FAC6-445D-82D4-5B5CBCCDBCA0}" destId="{0D69C2B3-5479-4704-B1E7-E3320E29F181}" srcOrd="0" destOrd="0" presId="urn:microsoft.com/office/officeart/2005/8/layout/process2"/>
    <dgm:cxn modelId="{391F3528-5B6A-4A36-A7D3-5BA304227F35}" type="presParOf" srcId="{642043C0-8ACA-4587-9F5D-D22019D39C1F}" destId="{80BCD55D-EFE5-4585-A8A5-24EF88DF24BA}" srcOrd="0" destOrd="0" presId="urn:microsoft.com/office/officeart/2005/8/layout/process2"/>
    <dgm:cxn modelId="{B849E222-3734-40DF-8E0D-218D731AE604}" type="presParOf" srcId="{642043C0-8ACA-4587-9F5D-D22019D39C1F}" destId="{5437F570-8F0E-4A5E-983C-ADC325B0D3BE}" srcOrd="1" destOrd="0" presId="urn:microsoft.com/office/officeart/2005/8/layout/process2"/>
    <dgm:cxn modelId="{A1CFBBFB-F8A7-4F67-B63F-1D487F8AED01}" type="presParOf" srcId="{5437F570-8F0E-4A5E-983C-ADC325B0D3BE}" destId="{9B8F00E5-211B-4804-A6DD-91736553B1D7}" srcOrd="0" destOrd="0" presId="urn:microsoft.com/office/officeart/2005/8/layout/process2"/>
    <dgm:cxn modelId="{FB79D610-B763-4750-82BF-BC76E2C8AEC9}" type="presParOf" srcId="{642043C0-8ACA-4587-9F5D-D22019D39C1F}" destId="{05C6D38A-2551-4424-BB1C-CE494A8F2265}" srcOrd="2" destOrd="0" presId="urn:microsoft.com/office/officeart/2005/8/layout/process2"/>
    <dgm:cxn modelId="{33D9E88A-C723-4598-95F7-C40C089D84A4}" type="presParOf" srcId="{642043C0-8ACA-4587-9F5D-D22019D39C1F}" destId="{33673E72-7D0B-4F33-B520-E8BDC13EDE19}" srcOrd="3" destOrd="0" presId="urn:microsoft.com/office/officeart/2005/8/layout/process2"/>
    <dgm:cxn modelId="{BB343EE6-8ABB-4CC2-BD6B-A92C5B973F09}" type="presParOf" srcId="{33673E72-7D0B-4F33-B520-E8BDC13EDE19}" destId="{93316E59-C710-4B5F-8A81-3FA435A11AAA}" srcOrd="0" destOrd="0" presId="urn:microsoft.com/office/officeart/2005/8/layout/process2"/>
    <dgm:cxn modelId="{2D413ABB-1602-4329-9B9A-405F9BA72C0E}" type="presParOf" srcId="{642043C0-8ACA-4587-9F5D-D22019D39C1F}" destId="{004F36E6-5AE8-424B-AD4B-BB2F5DD3547B}" srcOrd="4" destOrd="0" presId="urn:microsoft.com/office/officeart/2005/8/layout/process2"/>
    <dgm:cxn modelId="{B989302D-2869-4024-8ED5-C3CF3F9AE543}" type="presParOf" srcId="{642043C0-8ACA-4587-9F5D-D22019D39C1F}" destId="{63B6CA05-4DBE-4F3D-B5DF-A10EFB6046B2}" srcOrd="5" destOrd="0" presId="urn:microsoft.com/office/officeart/2005/8/layout/process2"/>
    <dgm:cxn modelId="{24BD304F-1AC9-4B30-B4CF-8FCB5A6A0A57}" type="presParOf" srcId="{63B6CA05-4DBE-4F3D-B5DF-A10EFB6046B2}" destId="{0080EFF0-B7DC-4541-A264-0CE45286DBBB}" srcOrd="0" destOrd="0" presId="urn:microsoft.com/office/officeart/2005/8/layout/process2"/>
    <dgm:cxn modelId="{164CEAAE-43C1-4A17-BCD5-EFDEC6F5A802}" type="presParOf" srcId="{642043C0-8ACA-4587-9F5D-D22019D39C1F}" destId="{BAF4B74B-D8DC-42C4-A21F-699B07F483EC}" srcOrd="6" destOrd="0" presId="urn:microsoft.com/office/officeart/2005/8/layout/process2"/>
    <dgm:cxn modelId="{C216EA6E-91DD-4D7C-8FA8-1A0C945DEFA8}" type="presParOf" srcId="{642043C0-8ACA-4587-9F5D-D22019D39C1F}" destId="{0D69C2B3-5479-4704-B1E7-E3320E29F181}" srcOrd="7" destOrd="0" presId="urn:microsoft.com/office/officeart/2005/8/layout/process2"/>
    <dgm:cxn modelId="{2D3D089A-721A-4582-B3D9-919AD13F7CAD}" type="presParOf" srcId="{0D69C2B3-5479-4704-B1E7-E3320E29F181}" destId="{DFD3C229-5812-4FA0-94F3-3A44DFC9DAE9}" srcOrd="0" destOrd="0" presId="urn:microsoft.com/office/officeart/2005/8/layout/process2"/>
    <dgm:cxn modelId="{0579DF7F-3D3D-4733-A02F-7D8E602EC58F}" type="presParOf" srcId="{642043C0-8ACA-4587-9F5D-D22019D39C1F}" destId="{2F8690BF-CB18-471C-8244-DFB37BDED906}" srcOrd="8" destOrd="0" presId="urn:microsoft.com/office/officeart/2005/8/layout/process2"/>
    <dgm:cxn modelId="{1923EEA1-C7FB-48A0-89B1-C5AD7DE0EDE5}" type="presParOf" srcId="{642043C0-8ACA-4587-9F5D-D22019D39C1F}" destId="{B564D0D2-64C5-4857-8FA6-BF7FB4B7C956}" srcOrd="9" destOrd="0" presId="urn:microsoft.com/office/officeart/2005/8/layout/process2"/>
    <dgm:cxn modelId="{92578515-D943-4EB0-9F1B-CEB3823A39D5}" type="presParOf" srcId="{B564D0D2-64C5-4857-8FA6-BF7FB4B7C956}" destId="{A101342E-1BAA-48C3-BBAE-DB922B5E7D3F}" srcOrd="0" destOrd="0" presId="urn:microsoft.com/office/officeart/2005/8/layout/process2"/>
    <dgm:cxn modelId="{4DBCD455-A479-4DDC-A983-77872DD60310}" type="presParOf" srcId="{642043C0-8ACA-4587-9F5D-D22019D39C1F}" destId="{6B1BF91A-C808-4E5E-B2D6-E0B5B744E2FA}" srcOrd="10"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9CBB48-7CF0-461A-B632-3128BD0C99D2}">
      <dsp:nvSpPr>
        <dsp:cNvPr id="0" name=""/>
        <dsp:cNvSpPr/>
      </dsp:nvSpPr>
      <dsp:spPr>
        <a:xfrm>
          <a:off x="0" y="487"/>
          <a:ext cx="3816424" cy="5701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latinLnBrk="1">
            <a:lnSpc>
              <a:spcPct val="90000"/>
            </a:lnSpc>
            <a:spcBef>
              <a:spcPct val="0"/>
            </a:spcBef>
            <a:spcAft>
              <a:spcPct val="35000"/>
            </a:spcAft>
          </a:pPr>
          <a:r>
            <a:rPr lang="en-US" altLang="ko-KR" sz="1600" kern="1200" dirty="0" smtClean="0"/>
            <a:t>Voice Signal</a:t>
          </a:r>
          <a:endParaRPr lang="ko-KR" altLang="en-US" sz="1600" kern="1200" dirty="0"/>
        </a:p>
      </dsp:txBody>
      <dsp:txXfrm>
        <a:off x="16699" y="17186"/>
        <a:ext cx="3783026" cy="536747"/>
      </dsp:txXfrm>
    </dsp:sp>
    <dsp:sp modelId="{70A3B45A-FF09-4D21-97A8-41EA9CD32BBA}">
      <dsp:nvSpPr>
        <dsp:cNvPr id="0" name=""/>
        <dsp:cNvSpPr/>
      </dsp:nvSpPr>
      <dsp:spPr>
        <a:xfrm rot="5400000">
          <a:off x="1801309" y="584886"/>
          <a:ext cx="213804" cy="2565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latinLnBrk="1">
            <a:lnSpc>
              <a:spcPct val="90000"/>
            </a:lnSpc>
            <a:spcBef>
              <a:spcPct val="0"/>
            </a:spcBef>
            <a:spcAft>
              <a:spcPct val="35000"/>
            </a:spcAft>
          </a:pPr>
          <a:endParaRPr lang="ko-KR" altLang="en-US" sz="700" kern="1200"/>
        </a:p>
      </dsp:txBody>
      <dsp:txXfrm rot="-5400000">
        <a:off x="1831242" y="606267"/>
        <a:ext cx="153939" cy="149663"/>
      </dsp:txXfrm>
    </dsp:sp>
    <dsp:sp modelId="{69D71D4E-E428-4E72-9532-4EAF07172FE2}">
      <dsp:nvSpPr>
        <dsp:cNvPr id="0" name=""/>
        <dsp:cNvSpPr/>
      </dsp:nvSpPr>
      <dsp:spPr>
        <a:xfrm>
          <a:off x="0" y="855705"/>
          <a:ext cx="3816424" cy="5701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latinLnBrk="1">
            <a:lnSpc>
              <a:spcPct val="90000"/>
            </a:lnSpc>
            <a:spcBef>
              <a:spcPct val="0"/>
            </a:spcBef>
            <a:spcAft>
              <a:spcPct val="35000"/>
            </a:spcAft>
          </a:pPr>
          <a:r>
            <a:rPr lang="en-US" altLang="ko-KR" sz="1600" kern="1200" dirty="0" smtClean="0"/>
            <a:t>Voice Detection</a:t>
          </a:r>
          <a:endParaRPr lang="ko-KR" altLang="en-US" sz="1600" kern="1200" dirty="0"/>
        </a:p>
      </dsp:txBody>
      <dsp:txXfrm>
        <a:off x="16699" y="872404"/>
        <a:ext cx="3783026" cy="536747"/>
      </dsp:txXfrm>
    </dsp:sp>
    <dsp:sp modelId="{B00B1C1F-C1D3-49EC-95CB-78D3F307DF0A}">
      <dsp:nvSpPr>
        <dsp:cNvPr id="0" name=""/>
        <dsp:cNvSpPr/>
      </dsp:nvSpPr>
      <dsp:spPr>
        <a:xfrm rot="5400000">
          <a:off x="1801309" y="1440104"/>
          <a:ext cx="213804" cy="2565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latinLnBrk="1">
            <a:lnSpc>
              <a:spcPct val="90000"/>
            </a:lnSpc>
            <a:spcBef>
              <a:spcPct val="0"/>
            </a:spcBef>
            <a:spcAft>
              <a:spcPct val="35000"/>
            </a:spcAft>
          </a:pPr>
          <a:endParaRPr lang="ko-KR" altLang="en-US" sz="700" kern="1200"/>
        </a:p>
      </dsp:txBody>
      <dsp:txXfrm rot="-5400000">
        <a:off x="1831242" y="1461485"/>
        <a:ext cx="153939" cy="149663"/>
      </dsp:txXfrm>
    </dsp:sp>
    <dsp:sp modelId="{EE2F6432-7E00-46A8-BE35-1762E3F6E90D}">
      <dsp:nvSpPr>
        <dsp:cNvPr id="0" name=""/>
        <dsp:cNvSpPr/>
      </dsp:nvSpPr>
      <dsp:spPr>
        <a:xfrm>
          <a:off x="0" y="1710923"/>
          <a:ext cx="3816424" cy="5701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latinLnBrk="1">
            <a:lnSpc>
              <a:spcPct val="90000"/>
            </a:lnSpc>
            <a:spcBef>
              <a:spcPct val="0"/>
            </a:spcBef>
            <a:spcAft>
              <a:spcPct val="35000"/>
            </a:spcAft>
          </a:pPr>
          <a:r>
            <a:rPr lang="en-US" altLang="ko-KR" sz="1600" kern="1200" dirty="0" smtClean="0"/>
            <a:t>Voice Feature Extraction</a:t>
          </a:r>
          <a:endParaRPr lang="ko-KR" altLang="en-US" sz="1600" kern="1200" dirty="0"/>
        </a:p>
      </dsp:txBody>
      <dsp:txXfrm>
        <a:off x="16699" y="1727622"/>
        <a:ext cx="3783026" cy="536747"/>
      </dsp:txXfrm>
    </dsp:sp>
    <dsp:sp modelId="{72B8E744-667D-4B56-95BA-0846C53853C2}">
      <dsp:nvSpPr>
        <dsp:cNvPr id="0" name=""/>
        <dsp:cNvSpPr/>
      </dsp:nvSpPr>
      <dsp:spPr>
        <a:xfrm rot="5400000">
          <a:off x="1801309" y="2295322"/>
          <a:ext cx="213804" cy="2565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latinLnBrk="1">
            <a:lnSpc>
              <a:spcPct val="90000"/>
            </a:lnSpc>
            <a:spcBef>
              <a:spcPct val="0"/>
            </a:spcBef>
            <a:spcAft>
              <a:spcPct val="35000"/>
            </a:spcAft>
          </a:pPr>
          <a:endParaRPr lang="ko-KR" altLang="en-US" sz="700" kern="1200"/>
        </a:p>
      </dsp:txBody>
      <dsp:txXfrm rot="-5400000">
        <a:off x="1831242" y="2316703"/>
        <a:ext cx="153939" cy="149663"/>
      </dsp:txXfrm>
    </dsp:sp>
    <dsp:sp modelId="{4D074843-2CAA-4FCD-8C5B-681904E59E8C}">
      <dsp:nvSpPr>
        <dsp:cNvPr id="0" name=""/>
        <dsp:cNvSpPr/>
      </dsp:nvSpPr>
      <dsp:spPr>
        <a:xfrm>
          <a:off x="34524" y="2566141"/>
          <a:ext cx="3747374" cy="5701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latinLnBrk="1">
            <a:lnSpc>
              <a:spcPct val="90000"/>
            </a:lnSpc>
            <a:spcBef>
              <a:spcPct val="0"/>
            </a:spcBef>
            <a:spcAft>
              <a:spcPct val="35000"/>
            </a:spcAft>
          </a:pPr>
          <a:r>
            <a:rPr lang="en-US" altLang="ko-KR" sz="1600" kern="1200" dirty="0" smtClean="0"/>
            <a:t>Voice Recognition</a:t>
          </a:r>
          <a:endParaRPr lang="ko-KR" altLang="en-US" sz="1600" kern="1200" dirty="0"/>
        </a:p>
      </dsp:txBody>
      <dsp:txXfrm>
        <a:off x="51223" y="2582840"/>
        <a:ext cx="3713976" cy="536747"/>
      </dsp:txXfrm>
    </dsp:sp>
    <dsp:sp modelId="{59132F2D-5A13-4173-9FC1-BF289B26A6D7}">
      <dsp:nvSpPr>
        <dsp:cNvPr id="0" name=""/>
        <dsp:cNvSpPr/>
      </dsp:nvSpPr>
      <dsp:spPr>
        <a:xfrm rot="5400000">
          <a:off x="1801309" y="3150540"/>
          <a:ext cx="213804" cy="2565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latinLnBrk="1">
            <a:lnSpc>
              <a:spcPct val="90000"/>
            </a:lnSpc>
            <a:spcBef>
              <a:spcPct val="0"/>
            </a:spcBef>
            <a:spcAft>
              <a:spcPct val="35000"/>
            </a:spcAft>
          </a:pPr>
          <a:endParaRPr lang="ko-KR" altLang="en-US" sz="700" kern="1200"/>
        </a:p>
      </dsp:txBody>
      <dsp:txXfrm rot="-5400000">
        <a:off x="1831242" y="3171921"/>
        <a:ext cx="153939" cy="149663"/>
      </dsp:txXfrm>
    </dsp:sp>
    <dsp:sp modelId="{9BDF1B19-0FC7-45D0-A4B0-A321133A5282}">
      <dsp:nvSpPr>
        <dsp:cNvPr id="0" name=""/>
        <dsp:cNvSpPr/>
      </dsp:nvSpPr>
      <dsp:spPr>
        <a:xfrm>
          <a:off x="0" y="3421359"/>
          <a:ext cx="3816424" cy="5701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latinLnBrk="1">
            <a:lnSpc>
              <a:spcPct val="90000"/>
            </a:lnSpc>
            <a:spcBef>
              <a:spcPct val="0"/>
            </a:spcBef>
            <a:spcAft>
              <a:spcPct val="35000"/>
            </a:spcAft>
          </a:pPr>
          <a:r>
            <a:rPr lang="en-US" altLang="ko-KR" sz="1600" kern="1200" dirty="0" smtClean="0"/>
            <a:t>Emotion Recognition</a:t>
          </a:r>
          <a:endParaRPr lang="ko-KR" altLang="en-US" sz="1600" kern="1200" dirty="0"/>
        </a:p>
      </dsp:txBody>
      <dsp:txXfrm>
        <a:off x="16699" y="3438058"/>
        <a:ext cx="3783026" cy="5367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BCD55D-EFE5-4585-A8A5-24EF88DF24BA}">
      <dsp:nvSpPr>
        <dsp:cNvPr id="0" name=""/>
        <dsp:cNvSpPr/>
      </dsp:nvSpPr>
      <dsp:spPr>
        <a:xfrm>
          <a:off x="751672" y="1485"/>
          <a:ext cx="1760679" cy="44016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latinLnBrk="1">
            <a:lnSpc>
              <a:spcPct val="90000"/>
            </a:lnSpc>
            <a:spcBef>
              <a:spcPct val="0"/>
            </a:spcBef>
            <a:spcAft>
              <a:spcPct val="35000"/>
            </a:spcAft>
          </a:pPr>
          <a:r>
            <a:rPr lang="en-US" altLang="ko-KR" sz="1200" kern="1200" dirty="0" smtClean="0"/>
            <a:t>Text</a:t>
          </a:r>
          <a:endParaRPr lang="ko-KR" altLang="en-US" sz="1200" kern="1200" dirty="0"/>
        </a:p>
      </dsp:txBody>
      <dsp:txXfrm>
        <a:off x="764564" y="14377"/>
        <a:ext cx="1734895" cy="414385"/>
      </dsp:txXfrm>
    </dsp:sp>
    <dsp:sp modelId="{5437F570-8F0E-4A5E-983C-ADC325B0D3BE}">
      <dsp:nvSpPr>
        <dsp:cNvPr id="0" name=""/>
        <dsp:cNvSpPr/>
      </dsp:nvSpPr>
      <dsp:spPr>
        <a:xfrm rot="5400000">
          <a:off x="1549480" y="452659"/>
          <a:ext cx="165063" cy="19807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latinLnBrk="1">
            <a:lnSpc>
              <a:spcPct val="90000"/>
            </a:lnSpc>
            <a:spcBef>
              <a:spcPct val="0"/>
            </a:spcBef>
            <a:spcAft>
              <a:spcPct val="35000"/>
            </a:spcAft>
          </a:pPr>
          <a:endParaRPr lang="ko-KR" altLang="en-US" sz="500" kern="1200"/>
        </a:p>
      </dsp:txBody>
      <dsp:txXfrm rot="-5400000">
        <a:off x="1572589" y="469166"/>
        <a:ext cx="118846" cy="115544"/>
      </dsp:txXfrm>
    </dsp:sp>
    <dsp:sp modelId="{05C6D38A-2551-4424-BB1C-CE494A8F2265}">
      <dsp:nvSpPr>
        <dsp:cNvPr id="0" name=""/>
        <dsp:cNvSpPr/>
      </dsp:nvSpPr>
      <dsp:spPr>
        <a:xfrm>
          <a:off x="751672" y="661740"/>
          <a:ext cx="1760679" cy="44016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latinLnBrk="1">
            <a:lnSpc>
              <a:spcPct val="90000"/>
            </a:lnSpc>
            <a:spcBef>
              <a:spcPct val="0"/>
            </a:spcBef>
            <a:spcAft>
              <a:spcPct val="35000"/>
            </a:spcAft>
          </a:pPr>
          <a:r>
            <a:rPr lang="en-US" altLang="ko-KR" sz="1200" kern="1200" dirty="0" smtClean="0"/>
            <a:t>Tokenization</a:t>
          </a:r>
          <a:endParaRPr lang="ko-KR" altLang="en-US" sz="1200" kern="1200" dirty="0"/>
        </a:p>
      </dsp:txBody>
      <dsp:txXfrm>
        <a:off x="764564" y="674632"/>
        <a:ext cx="1734895" cy="414385"/>
      </dsp:txXfrm>
    </dsp:sp>
    <dsp:sp modelId="{33673E72-7D0B-4F33-B520-E8BDC13EDE19}">
      <dsp:nvSpPr>
        <dsp:cNvPr id="0" name=""/>
        <dsp:cNvSpPr/>
      </dsp:nvSpPr>
      <dsp:spPr>
        <a:xfrm rot="5400000">
          <a:off x="1549480" y="1112914"/>
          <a:ext cx="165063" cy="19807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latinLnBrk="1">
            <a:lnSpc>
              <a:spcPct val="90000"/>
            </a:lnSpc>
            <a:spcBef>
              <a:spcPct val="0"/>
            </a:spcBef>
            <a:spcAft>
              <a:spcPct val="35000"/>
            </a:spcAft>
          </a:pPr>
          <a:endParaRPr lang="ko-KR" altLang="en-US" sz="500" kern="1200"/>
        </a:p>
      </dsp:txBody>
      <dsp:txXfrm rot="-5400000">
        <a:off x="1572589" y="1129421"/>
        <a:ext cx="118846" cy="115544"/>
      </dsp:txXfrm>
    </dsp:sp>
    <dsp:sp modelId="{004F36E6-5AE8-424B-AD4B-BB2F5DD3547B}">
      <dsp:nvSpPr>
        <dsp:cNvPr id="0" name=""/>
        <dsp:cNvSpPr/>
      </dsp:nvSpPr>
      <dsp:spPr>
        <a:xfrm>
          <a:off x="751672" y="1321995"/>
          <a:ext cx="1760679" cy="44016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latinLnBrk="1">
            <a:lnSpc>
              <a:spcPct val="90000"/>
            </a:lnSpc>
            <a:spcBef>
              <a:spcPct val="0"/>
            </a:spcBef>
            <a:spcAft>
              <a:spcPct val="35000"/>
            </a:spcAft>
          </a:pPr>
          <a:r>
            <a:rPr lang="en-US" altLang="ko-KR" sz="1200" kern="1200" dirty="0" smtClean="0"/>
            <a:t>Identify Emotion Words</a:t>
          </a:r>
          <a:endParaRPr lang="ko-KR" altLang="en-US" sz="1200" kern="1200" dirty="0"/>
        </a:p>
      </dsp:txBody>
      <dsp:txXfrm>
        <a:off x="764564" y="1334887"/>
        <a:ext cx="1734895" cy="414385"/>
      </dsp:txXfrm>
    </dsp:sp>
    <dsp:sp modelId="{63B6CA05-4DBE-4F3D-B5DF-A10EFB6046B2}">
      <dsp:nvSpPr>
        <dsp:cNvPr id="0" name=""/>
        <dsp:cNvSpPr/>
      </dsp:nvSpPr>
      <dsp:spPr>
        <a:xfrm rot="5400000">
          <a:off x="1549480" y="1773169"/>
          <a:ext cx="165063" cy="19807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latinLnBrk="1">
            <a:lnSpc>
              <a:spcPct val="90000"/>
            </a:lnSpc>
            <a:spcBef>
              <a:spcPct val="0"/>
            </a:spcBef>
            <a:spcAft>
              <a:spcPct val="35000"/>
            </a:spcAft>
          </a:pPr>
          <a:endParaRPr lang="ko-KR" altLang="en-US" sz="500" kern="1200"/>
        </a:p>
      </dsp:txBody>
      <dsp:txXfrm rot="-5400000">
        <a:off x="1572589" y="1789676"/>
        <a:ext cx="118846" cy="115544"/>
      </dsp:txXfrm>
    </dsp:sp>
    <dsp:sp modelId="{BAF4B74B-D8DC-42C4-A21F-699B07F483EC}">
      <dsp:nvSpPr>
        <dsp:cNvPr id="0" name=""/>
        <dsp:cNvSpPr/>
      </dsp:nvSpPr>
      <dsp:spPr>
        <a:xfrm>
          <a:off x="751672" y="1982250"/>
          <a:ext cx="1760679" cy="44016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latinLnBrk="1">
            <a:lnSpc>
              <a:spcPct val="90000"/>
            </a:lnSpc>
            <a:spcBef>
              <a:spcPct val="0"/>
            </a:spcBef>
            <a:spcAft>
              <a:spcPct val="35000"/>
            </a:spcAft>
          </a:pPr>
          <a:r>
            <a:rPr lang="en-US" altLang="ko-KR" sz="1200" kern="1200" dirty="0" smtClean="0"/>
            <a:t>Analysis of Intensity</a:t>
          </a:r>
          <a:endParaRPr lang="ko-KR" altLang="en-US" sz="1200" kern="1200" dirty="0"/>
        </a:p>
      </dsp:txBody>
      <dsp:txXfrm>
        <a:off x="764564" y="1995142"/>
        <a:ext cx="1734895" cy="414385"/>
      </dsp:txXfrm>
    </dsp:sp>
    <dsp:sp modelId="{0D69C2B3-5479-4704-B1E7-E3320E29F181}">
      <dsp:nvSpPr>
        <dsp:cNvPr id="0" name=""/>
        <dsp:cNvSpPr/>
      </dsp:nvSpPr>
      <dsp:spPr>
        <a:xfrm rot="5400000">
          <a:off x="1549480" y="2433424"/>
          <a:ext cx="165063" cy="19807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latinLnBrk="1">
            <a:lnSpc>
              <a:spcPct val="90000"/>
            </a:lnSpc>
            <a:spcBef>
              <a:spcPct val="0"/>
            </a:spcBef>
            <a:spcAft>
              <a:spcPct val="35000"/>
            </a:spcAft>
          </a:pPr>
          <a:endParaRPr lang="ko-KR" altLang="en-US" sz="500" kern="1200"/>
        </a:p>
      </dsp:txBody>
      <dsp:txXfrm rot="-5400000">
        <a:off x="1572589" y="2449931"/>
        <a:ext cx="118846" cy="115544"/>
      </dsp:txXfrm>
    </dsp:sp>
    <dsp:sp modelId="{2F8690BF-CB18-471C-8244-DFB37BDED906}">
      <dsp:nvSpPr>
        <dsp:cNvPr id="0" name=""/>
        <dsp:cNvSpPr/>
      </dsp:nvSpPr>
      <dsp:spPr>
        <a:xfrm>
          <a:off x="751672" y="2642505"/>
          <a:ext cx="1760679" cy="44016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latinLnBrk="1">
            <a:lnSpc>
              <a:spcPct val="90000"/>
            </a:lnSpc>
            <a:spcBef>
              <a:spcPct val="0"/>
            </a:spcBef>
            <a:spcAft>
              <a:spcPct val="35000"/>
            </a:spcAft>
          </a:pPr>
          <a:r>
            <a:rPr lang="en-US" altLang="ko-KR" sz="1200" kern="1200" dirty="0" smtClean="0"/>
            <a:t>Negation Check</a:t>
          </a:r>
          <a:endParaRPr lang="ko-KR" altLang="en-US" sz="1200" kern="1200" dirty="0"/>
        </a:p>
      </dsp:txBody>
      <dsp:txXfrm>
        <a:off x="764564" y="2655397"/>
        <a:ext cx="1734895" cy="414385"/>
      </dsp:txXfrm>
    </dsp:sp>
    <dsp:sp modelId="{B564D0D2-64C5-4857-8FA6-BF7FB4B7C956}">
      <dsp:nvSpPr>
        <dsp:cNvPr id="0" name=""/>
        <dsp:cNvSpPr/>
      </dsp:nvSpPr>
      <dsp:spPr>
        <a:xfrm rot="5400000">
          <a:off x="1549480" y="3093679"/>
          <a:ext cx="165063" cy="19807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latinLnBrk="1">
            <a:lnSpc>
              <a:spcPct val="90000"/>
            </a:lnSpc>
            <a:spcBef>
              <a:spcPct val="0"/>
            </a:spcBef>
            <a:spcAft>
              <a:spcPct val="35000"/>
            </a:spcAft>
          </a:pPr>
          <a:endParaRPr lang="ko-KR" altLang="en-US" sz="500" kern="1200"/>
        </a:p>
      </dsp:txBody>
      <dsp:txXfrm rot="-5400000">
        <a:off x="1572589" y="3110186"/>
        <a:ext cx="118846" cy="115544"/>
      </dsp:txXfrm>
    </dsp:sp>
    <dsp:sp modelId="{6B1BF91A-C808-4E5E-B2D6-E0B5B744E2FA}">
      <dsp:nvSpPr>
        <dsp:cNvPr id="0" name=""/>
        <dsp:cNvSpPr/>
      </dsp:nvSpPr>
      <dsp:spPr>
        <a:xfrm>
          <a:off x="751672" y="3302760"/>
          <a:ext cx="1760679" cy="44016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latinLnBrk="1">
            <a:lnSpc>
              <a:spcPct val="90000"/>
            </a:lnSpc>
            <a:spcBef>
              <a:spcPct val="0"/>
            </a:spcBef>
            <a:spcAft>
              <a:spcPct val="35000"/>
            </a:spcAft>
          </a:pPr>
          <a:r>
            <a:rPr lang="en-US" altLang="ko-KR" sz="1200" kern="1200" dirty="0" smtClean="0"/>
            <a:t>Emotion</a:t>
          </a:r>
          <a:endParaRPr lang="ko-KR" altLang="en-US" sz="1200" kern="1200" dirty="0"/>
        </a:p>
      </dsp:txBody>
      <dsp:txXfrm>
        <a:off x="764564" y="3315652"/>
        <a:ext cx="1734895" cy="414385"/>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dirty="0"/>
          </a:p>
        </p:txBody>
      </p:sp>
      <p:sp>
        <p:nvSpPr>
          <p:cNvPr id="3" name="날짜 개체 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AB963F-0B2B-4560-AB8A-E0F6AFF9711F}" type="datetimeFigureOut">
              <a:rPr lang="ko-KR" altLang="en-US" smtClean="0"/>
              <a:pPr/>
              <a:t>2014-12-08</a:t>
            </a:fld>
            <a:endParaRPr lang="ko-KR" altLang="en-US" dirty="0"/>
          </a:p>
        </p:txBody>
      </p:sp>
      <p:sp>
        <p:nvSpPr>
          <p:cNvPr id="4" name="슬라이드 이미지 개체 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ko-KR" altLang="en-US" dirty="0"/>
          </a:p>
        </p:txBody>
      </p:sp>
      <p:sp>
        <p:nvSpPr>
          <p:cNvPr id="5" name="슬라이드 노트 개체 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dirty="0"/>
          </a:p>
        </p:txBody>
      </p:sp>
      <p:sp>
        <p:nvSpPr>
          <p:cNvPr id="7" name="슬라이드 번호 개체 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3CB0EC-FE80-4B09-8C95-3F57BD7E0920}" type="slidenum">
              <a:rPr lang="ko-KR" altLang="en-US" smtClean="0"/>
              <a:pPr/>
              <a:t>‹#›</a:t>
            </a:fld>
            <a:endParaRPr lang="ko-KR" altLang="en-US" dirty="0"/>
          </a:p>
        </p:txBody>
      </p:sp>
    </p:spTree>
    <p:extLst>
      <p:ext uri="{BB962C8B-B14F-4D97-AF65-F5344CB8AC3E}">
        <p14:creationId xmlns:p14="http://schemas.microsoft.com/office/powerpoint/2010/main" val="3160640744"/>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fastcompany.com/company/emotient"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www.fastcompany.com/explore/technology-works"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ko-KR" altLang="en-US" dirty="0" smtClean="0"/>
              <a:t>안녕</a:t>
            </a:r>
            <a:r>
              <a:rPr lang="en-US" altLang="ko-KR" dirty="0" smtClean="0"/>
              <a:t>!</a:t>
            </a:r>
            <a:r>
              <a:rPr lang="en-US" altLang="ko-KR" baseline="0" dirty="0" smtClean="0"/>
              <a:t> </a:t>
            </a:r>
            <a:r>
              <a:rPr lang="ko-KR" altLang="en-US" baseline="0" dirty="0" smtClean="0"/>
              <a:t>내 토픽은 </a:t>
            </a:r>
            <a:r>
              <a:rPr lang="en-US" altLang="ko-KR" baseline="0" dirty="0" smtClean="0"/>
              <a:t>humanoid robot which is the most… part in AI. Today I will talk especially about emotion reading humanoid robot.</a:t>
            </a:r>
            <a:endParaRPr lang="ko-KR" altLang="en-US" dirty="0"/>
          </a:p>
        </p:txBody>
      </p:sp>
      <p:sp>
        <p:nvSpPr>
          <p:cNvPr id="4" name="슬라이드 번호 개체 틀 3"/>
          <p:cNvSpPr>
            <a:spLocks noGrp="1"/>
          </p:cNvSpPr>
          <p:nvPr>
            <p:ph type="sldNum" sz="quarter" idx="10"/>
          </p:nvPr>
        </p:nvSpPr>
        <p:spPr/>
        <p:txBody>
          <a:bodyPr/>
          <a:lstStyle/>
          <a:p>
            <a:fld id="{AE3CB0EC-FE80-4B09-8C95-3F57BD7E0920}" type="slidenum">
              <a:rPr lang="ko-KR" altLang="en-US" smtClean="0"/>
              <a:pPr/>
              <a:t>1</a:t>
            </a:fld>
            <a:endParaRPr lang="ko-KR"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pPr marL="228600" indent="-228600">
              <a:buAutoNum type="arabicPeriod"/>
            </a:pPr>
            <a:r>
              <a:rPr lang="en-US" altLang="ko-KR" baseline="0" dirty="0" smtClean="0"/>
              <a:t>Keyword spotting technique – Words are classified into the categories</a:t>
            </a:r>
          </a:p>
          <a:p>
            <a:pPr marL="0" indent="0">
              <a:buNone/>
            </a:pPr>
            <a:r>
              <a:rPr lang="en-US" altLang="ko-KR" baseline="0" dirty="0" smtClean="0"/>
              <a:t>--Whether negation is involved in it or not</a:t>
            </a:r>
          </a:p>
          <a:p>
            <a:pPr marL="0" indent="0">
              <a:buNone/>
            </a:pPr>
            <a:r>
              <a:rPr lang="en-US" altLang="ko-KR" dirty="0" smtClean="0"/>
              <a:t>2. </a:t>
            </a:r>
            <a:r>
              <a:rPr lang="en-US" altLang="ko-KR" sz="1200" b="0" i="0" u="none" strike="noStrike" kern="1200" baseline="0" dirty="0" smtClean="0">
                <a:solidFill>
                  <a:schemeClr val="tx1"/>
                </a:solidFill>
                <a:latin typeface="+mn-lt"/>
                <a:ea typeface="+mn-ea"/>
                <a:cs typeface="+mn-cs"/>
              </a:rPr>
              <a:t>Unlike keyword-based detection methods, learning-based methods try to detect emotions based on a previously trained classifier, which apply various theories of machine learning such as support vector machines [8] and conditional random fields [9], to determine which emotion category should the input text belongs. </a:t>
            </a:r>
          </a:p>
          <a:p>
            <a:pPr marL="0" indent="0">
              <a:buNone/>
            </a:pPr>
            <a:endParaRPr lang="en-US" altLang="ko-KR" sz="1200" b="0" i="0" u="none" strike="noStrike" kern="1200" baseline="0" dirty="0" smtClean="0">
              <a:solidFill>
                <a:schemeClr val="tx1"/>
              </a:solidFill>
              <a:latin typeface="+mn-lt"/>
              <a:ea typeface="+mn-ea"/>
              <a:cs typeface="+mn-cs"/>
            </a:endParaRPr>
          </a:p>
          <a:p>
            <a:pPr marL="0" indent="0">
              <a:buNone/>
            </a:pPr>
            <a:r>
              <a:rPr lang="en-US" altLang="ko-KR" sz="1200" b="0" i="0" u="none" strike="noStrike" kern="1200" baseline="0" dirty="0" smtClean="0">
                <a:solidFill>
                  <a:schemeClr val="tx1"/>
                </a:solidFill>
                <a:latin typeface="+mn-lt"/>
                <a:ea typeface="+mn-ea"/>
                <a:cs typeface="+mn-cs"/>
              </a:rPr>
              <a:t>3. The most significant hybrid system so far is the work of Wu, Chuang and Lin [11], that utilizes a rule-based approach to extract semantics related to specific emotions and Chinese lexicon ontology to extract attributes. These semantics and attributes are associated with emotions in the form of emotion association rules. As a result, these emotion association rules, replacing original emotion keywords, serve as the training features of their learning module based on separable mixture models. This method outperforms previous approaches, but categories of emotions are still limited. </a:t>
            </a:r>
            <a:endParaRPr lang="ko-KR" altLang="en-US" dirty="0"/>
          </a:p>
        </p:txBody>
      </p:sp>
      <p:sp>
        <p:nvSpPr>
          <p:cNvPr id="4" name="슬라이드 번호 개체 틀 3"/>
          <p:cNvSpPr>
            <a:spLocks noGrp="1"/>
          </p:cNvSpPr>
          <p:nvPr>
            <p:ph type="sldNum" sz="quarter" idx="10"/>
          </p:nvPr>
        </p:nvSpPr>
        <p:spPr/>
        <p:txBody>
          <a:bodyPr/>
          <a:lstStyle/>
          <a:p>
            <a:fld id="{AE3CB0EC-FE80-4B09-8C95-3F57BD7E0920}" type="slidenum">
              <a:rPr lang="ko-KR" altLang="en-US" smtClean="0"/>
              <a:pPr/>
              <a:t>10</a:t>
            </a:fld>
            <a:endParaRPr lang="ko-KR"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dirty="0" smtClean="0"/>
              <a:t>Working</a:t>
            </a:r>
            <a:r>
              <a:rPr lang="en-US" altLang="ko-KR" baseline="0" dirty="0" smtClean="0"/>
              <a:t> of BCI</a:t>
            </a:r>
          </a:p>
          <a:p>
            <a:r>
              <a:rPr lang="en-US" altLang="ko-KR" sz="1200" b="0" i="0" u="none" strike="noStrike" kern="1200" baseline="0" dirty="0" smtClean="0">
                <a:solidFill>
                  <a:schemeClr val="tx1"/>
                </a:solidFill>
                <a:latin typeface="+mn-lt"/>
                <a:ea typeface="+mn-ea"/>
                <a:cs typeface="+mn-cs"/>
              </a:rPr>
              <a:t>The brain signal is recorded with the help of electrodes from the user and amplified then that amplified signal is fed to the BCI control where signal processing is done i.e. feature extraction and feature translation. Now after the signal processing device command and operating protocol comes in to the action to drive the device that is a wheel chair in this case a device state feedback is also provided for further adjustment of the movement.</a:t>
            </a:r>
            <a:endParaRPr lang="ko-KR" altLang="en-US" dirty="0"/>
          </a:p>
        </p:txBody>
      </p:sp>
      <p:sp>
        <p:nvSpPr>
          <p:cNvPr id="4" name="슬라이드 번호 개체 틀 3"/>
          <p:cNvSpPr>
            <a:spLocks noGrp="1"/>
          </p:cNvSpPr>
          <p:nvPr>
            <p:ph type="sldNum" sz="quarter" idx="10"/>
          </p:nvPr>
        </p:nvSpPr>
        <p:spPr/>
        <p:txBody>
          <a:bodyPr/>
          <a:lstStyle/>
          <a:p>
            <a:fld id="{AE3CB0EC-FE80-4B09-8C95-3F57BD7E0920}" type="slidenum">
              <a:rPr lang="ko-KR" altLang="en-US" smtClean="0"/>
              <a:pPr/>
              <a:t>11</a:t>
            </a:fld>
            <a:endParaRPr lang="ko-KR"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pPr marL="228600" indent="-228600">
              <a:buAutoNum type="arabicPeriod"/>
            </a:pPr>
            <a:r>
              <a:rPr lang="en-US" altLang="ko-KR" dirty="0" smtClean="0"/>
              <a:t>Now</a:t>
            </a:r>
            <a:r>
              <a:rPr lang="en-US" altLang="ko-KR" baseline="0" dirty="0" smtClean="0"/>
              <a:t> we know how the robot get human’s emotion. They are called ‘emotion engine’ which makes pepper can communicate with people not only verbally but also emotionally.</a:t>
            </a:r>
          </a:p>
          <a:p>
            <a:pPr marL="228600" indent="-228600">
              <a:buAutoNum type="arabicPeriod"/>
            </a:pPr>
            <a:r>
              <a:rPr lang="en-US" altLang="ko-KR" sz="1200" kern="1200" dirty="0" smtClean="0">
                <a:solidFill>
                  <a:schemeClr val="tx1"/>
                </a:solidFill>
                <a:effectLst/>
                <a:latin typeface="+mn-lt"/>
                <a:ea typeface="+mn-ea"/>
                <a:cs typeface="+mn-cs"/>
              </a:rPr>
              <a:t>Each robot can learn from its interactions with humans and that their experiences will be uploaded to an Internet cloud database to be shared with other Peppers. This means Peppers can evolve as a collective intelligence-&gt;</a:t>
            </a:r>
            <a:r>
              <a:rPr lang="ko-KR" altLang="en-US" sz="1200" kern="1200" dirty="0" smtClean="0">
                <a:solidFill>
                  <a:schemeClr val="tx1"/>
                </a:solidFill>
                <a:effectLst/>
                <a:latin typeface="+mn-lt"/>
                <a:ea typeface="+mn-ea"/>
                <a:cs typeface="+mn-cs"/>
              </a:rPr>
              <a:t>학습 가능함 의미</a:t>
            </a:r>
            <a:r>
              <a:rPr lang="en-US" altLang="ko-KR" sz="1200" kern="1200" dirty="0" smtClean="0">
                <a:solidFill>
                  <a:schemeClr val="tx1"/>
                </a:solidFill>
                <a:effectLst/>
                <a:latin typeface="+mn-lt"/>
                <a:ea typeface="+mn-ea"/>
                <a:cs typeface="+mn-cs"/>
              </a:rPr>
              <a:t>!</a:t>
            </a:r>
            <a:endParaRPr lang="ko-KR" altLang="en-US" dirty="0"/>
          </a:p>
        </p:txBody>
      </p:sp>
      <p:sp>
        <p:nvSpPr>
          <p:cNvPr id="4" name="슬라이드 번호 개체 틀 3"/>
          <p:cNvSpPr>
            <a:spLocks noGrp="1"/>
          </p:cNvSpPr>
          <p:nvPr>
            <p:ph type="sldNum" sz="quarter" idx="10"/>
          </p:nvPr>
        </p:nvSpPr>
        <p:spPr/>
        <p:txBody>
          <a:bodyPr/>
          <a:lstStyle/>
          <a:p>
            <a:fld id="{AE3CB0EC-FE80-4B09-8C95-3F57BD7E0920}" type="slidenum">
              <a:rPr lang="ko-KR" altLang="en-US" smtClean="0"/>
              <a:pPr/>
              <a:t>12</a:t>
            </a:fld>
            <a:endParaRPr lang="ko-KR"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dirty="0" smtClean="0"/>
              <a:t>So far, previous</a:t>
            </a:r>
            <a:r>
              <a:rPr lang="en-US" altLang="ko-KR" baseline="0" dirty="0" smtClean="0"/>
              <a:t> four technique which the robot recognize human’s emotion are developing all over the world. However, because they are still growing area and there are limited cost, it is hard to combine all of the methods. Those enormous amounts of data which get from various ways will help to read more human’s delicate emotion.</a:t>
            </a:r>
          </a:p>
          <a:p>
            <a:endParaRPr lang="en-US" altLang="ko-KR" baseline="0" dirty="0" smtClean="0"/>
          </a:p>
          <a:p>
            <a:endParaRPr lang="en-US" altLang="ko-KR" baseline="0" dirty="0" smtClean="0"/>
          </a:p>
          <a:p>
            <a:r>
              <a:rPr lang="en-US" altLang="ko-KR" baseline="0" dirty="0" smtClean="0"/>
              <a:t>Also, although those technique’s evolving quickly, </a:t>
            </a:r>
          </a:p>
          <a:p>
            <a:r>
              <a:rPr lang="en-US" altLang="ko-KR" baseline="0" dirty="0" smtClean="0"/>
              <a:t>Robot’s acting and speaking are expressions which are already predefined and recorded. Making robot express by themselves with its own intelligence and emotions is still challenging problems.</a:t>
            </a:r>
          </a:p>
        </p:txBody>
      </p:sp>
      <p:sp>
        <p:nvSpPr>
          <p:cNvPr id="4" name="슬라이드 번호 개체 틀 3"/>
          <p:cNvSpPr>
            <a:spLocks noGrp="1"/>
          </p:cNvSpPr>
          <p:nvPr>
            <p:ph type="sldNum" sz="quarter" idx="10"/>
          </p:nvPr>
        </p:nvSpPr>
        <p:spPr/>
        <p:txBody>
          <a:bodyPr/>
          <a:lstStyle/>
          <a:p>
            <a:fld id="{AE3CB0EC-FE80-4B09-8C95-3F57BD7E0920}" type="slidenum">
              <a:rPr lang="ko-KR" altLang="en-US" smtClean="0"/>
              <a:pPr/>
              <a:t>13</a:t>
            </a:fld>
            <a:endParaRPr lang="ko-KR"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baseline="0" dirty="0" smtClean="0"/>
              <a:t>Also!!!</a:t>
            </a:r>
          </a:p>
          <a:p>
            <a:r>
              <a:rPr lang="en-US" altLang="ko-KR" baseline="0" dirty="0" smtClean="0"/>
              <a:t>Robot’s EMOTION RECOGNITION..</a:t>
            </a:r>
          </a:p>
          <a:p>
            <a:r>
              <a:rPr lang="en-US" altLang="ko-KR" baseline="0" dirty="0" smtClean="0"/>
              <a:t>can give Physical benefits + Emotional communication</a:t>
            </a:r>
          </a:p>
          <a:p>
            <a:r>
              <a:rPr lang="en-US" altLang="ko-KR" baseline="0" dirty="0" smtClean="0"/>
              <a:t>But maybe can </a:t>
            </a:r>
            <a:r>
              <a:rPr lang="en-US" altLang="ko-KR" baseline="0" dirty="0" err="1" smtClean="0"/>
              <a:t>threathen</a:t>
            </a:r>
            <a:r>
              <a:rPr lang="en-US" altLang="ko-KR" baseline="0" dirty="0" smtClean="0"/>
              <a:t> human’s future life. I will finish my presentation with video which will make us think about this issue.</a:t>
            </a:r>
          </a:p>
        </p:txBody>
      </p:sp>
      <p:sp>
        <p:nvSpPr>
          <p:cNvPr id="4" name="슬라이드 번호 개체 틀 3"/>
          <p:cNvSpPr>
            <a:spLocks noGrp="1"/>
          </p:cNvSpPr>
          <p:nvPr>
            <p:ph type="sldNum" sz="quarter" idx="10"/>
          </p:nvPr>
        </p:nvSpPr>
        <p:spPr/>
        <p:txBody>
          <a:bodyPr/>
          <a:lstStyle/>
          <a:p>
            <a:fld id="{AE3CB0EC-FE80-4B09-8C95-3F57BD7E0920}" type="slidenum">
              <a:rPr lang="ko-KR" altLang="en-US" smtClean="0"/>
              <a:pPr/>
              <a:t>14</a:t>
            </a:fld>
            <a:endParaRPr lang="ko-KR"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AE3CB0EC-FE80-4B09-8C95-3F57BD7E0920}" type="slidenum">
              <a:rPr lang="ko-KR" altLang="en-US" smtClean="0"/>
              <a:pPr/>
              <a:t>15</a:t>
            </a:fld>
            <a:endParaRPr lang="ko-KR"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dirty="0" smtClean="0"/>
              <a:t>This</a:t>
            </a:r>
            <a:r>
              <a:rPr lang="en-US" altLang="ko-KR" baseline="0" dirty="0" smtClean="0"/>
              <a:t> is table of contents.</a:t>
            </a:r>
            <a:endParaRPr lang="ko-KR" altLang="en-US" dirty="0"/>
          </a:p>
        </p:txBody>
      </p:sp>
      <p:sp>
        <p:nvSpPr>
          <p:cNvPr id="4" name="슬라이드 번호 개체 틀 3"/>
          <p:cNvSpPr>
            <a:spLocks noGrp="1"/>
          </p:cNvSpPr>
          <p:nvPr>
            <p:ph type="sldNum" sz="quarter" idx="10"/>
          </p:nvPr>
        </p:nvSpPr>
        <p:spPr/>
        <p:txBody>
          <a:bodyPr/>
          <a:lstStyle/>
          <a:p>
            <a:fld id="{AE3CB0EC-FE80-4B09-8C95-3F57BD7E0920}" type="slidenum">
              <a:rPr lang="ko-KR" altLang="en-US" smtClean="0"/>
              <a:pPr/>
              <a:t>2</a:t>
            </a:fld>
            <a:endParaRPr lang="ko-KR"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dirty="0" smtClean="0"/>
              <a:t>At first,</a:t>
            </a:r>
            <a:r>
              <a:rPr lang="en-US" altLang="ko-KR" baseline="0" dirty="0" smtClean="0"/>
              <a:t> let me show a video. As you could see in the video, pepper is the latest released emotion reading robot. I will talk about the technique which are using to recognize people’s emotion. And then cover more specific info that can realize emotion recognizing robot and evaluation.</a:t>
            </a:r>
            <a:endParaRPr lang="ko-KR" altLang="en-US" dirty="0"/>
          </a:p>
        </p:txBody>
      </p:sp>
      <p:sp>
        <p:nvSpPr>
          <p:cNvPr id="4" name="슬라이드 번호 개체 틀 3"/>
          <p:cNvSpPr>
            <a:spLocks noGrp="1"/>
          </p:cNvSpPr>
          <p:nvPr>
            <p:ph type="sldNum" sz="quarter" idx="10"/>
          </p:nvPr>
        </p:nvSpPr>
        <p:spPr/>
        <p:txBody>
          <a:bodyPr/>
          <a:lstStyle/>
          <a:p>
            <a:fld id="{AE3CB0EC-FE80-4B09-8C95-3F57BD7E0920}" type="slidenum">
              <a:rPr lang="ko-KR" altLang="en-US" smtClean="0"/>
              <a:pPr/>
              <a:t>3</a:t>
            </a:fld>
            <a:endParaRPr lang="ko-KR"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AE3CB0EC-FE80-4B09-8C95-3F57BD7E0920}" type="slidenum">
              <a:rPr lang="ko-KR" altLang="en-US" smtClean="0"/>
              <a:pPr/>
              <a:t>4</a:t>
            </a:fld>
            <a:endParaRPr lang="ko-KR"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AE3CB0EC-FE80-4B09-8C95-3F57BD7E0920}" type="slidenum">
              <a:rPr lang="ko-KR" altLang="en-US" smtClean="0"/>
              <a:pPr/>
              <a:t>5</a:t>
            </a:fld>
            <a:endParaRPr lang="ko-KR"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dirty="0" err="1" smtClean="0">
                <a:hlinkClick r:id="rId3"/>
              </a:rPr>
              <a:t>Emotient</a:t>
            </a:r>
            <a:r>
              <a:rPr lang="en-US" altLang="ko-KR" dirty="0" err="1" smtClean="0"/>
              <a:t>'s</a:t>
            </a:r>
            <a:r>
              <a:rPr lang="en-US" altLang="ko-KR" dirty="0" smtClean="0"/>
              <a:t> </a:t>
            </a:r>
            <a:r>
              <a:rPr lang="en-US" altLang="ko-KR" dirty="0" smtClean="0">
                <a:hlinkClick r:id="rId4"/>
              </a:rPr>
              <a:t>technology works</a:t>
            </a:r>
            <a:r>
              <a:rPr lang="en-US" altLang="ko-KR" dirty="0" smtClean="0"/>
              <a:t> by detecting subtle pattern changes in a person's face. The software, which can be used to measure emotion in individuals and crowds, can tell if a person is feeling positive or negative overall and zero in on more specific emotions, such as joy, sadness, surprise, anger, fear, disgust, and contempt. </a:t>
            </a:r>
            <a:endParaRPr lang="ko-KR" altLang="en-US" dirty="0"/>
          </a:p>
        </p:txBody>
      </p:sp>
      <p:sp>
        <p:nvSpPr>
          <p:cNvPr id="4" name="슬라이드 번호 개체 틀 3"/>
          <p:cNvSpPr>
            <a:spLocks noGrp="1"/>
          </p:cNvSpPr>
          <p:nvPr>
            <p:ph type="sldNum" sz="quarter" idx="10"/>
          </p:nvPr>
        </p:nvSpPr>
        <p:spPr/>
        <p:txBody>
          <a:bodyPr/>
          <a:lstStyle/>
          <a:p>
            <a:fld id="{AE3CB0EC-FE80-4B09-8C95-3F57BD7E0920}" type="slidenum">
              <a:rPr lang="ko-KR" altLang="en-US" smtClean="0"/>
              <a:pPr/>
              <a:t>6</a:t>
            </a:fld>
            <a:endParaRPr lang="ko-KR"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AE3CB0EC-FE80-4B09-8C95-3F57BD7E0920}" type="slidenum">
              <a:rPr lang="ko-KR" altLang="en-US" smtClean="0"/>
              <a:pPr/>
              <a:t>7</a:t>
            </a:fld>
            <a:endParaRPr lang="ko-KR"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i="1" dirty="0" smtClean="0">
                <a:effectLst/>
              </a:rPr>
              <a:t>Software that listens to your voice to assess your mood gives call </a:t>
            </a:r>
            <a:r>
              <a:rPr lang="en-US" altLang="ko-KR" i="1" dirty="0" err="1" smtClean="0">
                <a:effectLst/>
              </a:rPr>
              <a:t>centre</a:t>
            </a:r>
            <a:r>
              <a:rPr lang="en-US" altLang="ko-KR" i="1" dirty="0" smtClean="0">
                <a:effectLst/>
              </a:rPr>
              <a:t> agents a dashboard that shows how the conversation is going</a:t>
            </a:r>
          </a:p>
          <a:p>
            <a:endParaRPr lang="en-US" altLang="ko-KR" i="1" dirty="0" smtClean="0">
              <a:effectLst/>
            </a:endParaRPr>
          </a:p>
          <a:p>
            <a:r>
              <a:rPr lang="en-US" altLang="ko-KR" dirty="0" smtClean="0"/>
              <a:t>Vocal Effort provides a means of discriminating soft, quiet voices from loud, tense ones. Vocal Effort focuses on the frequency components of speech that are independent of volume or energy. In the below figure, distributions of Vocal Effort are plotted for agents in red and customers in green. During the Comcast call (top panel) the analysis indicates significantly higher vocal effort and an overall tenser voice for the agent, as compared to the customer.</a:t>
            </a:r>
          </a:p>
          <a:p>
            <a:r>
              <a:rPr lang="en-US" altLang="ko-KR" dirty="0" smtClean="0"/>
              <a:t>For one of our typical “good” calls (bottom panel), the agent and customer are both highly similar in terms of their vocal effort. Also, both speakers in the “good” conversation display a vocal effort profile that matches the customer in the Comcast call, who was generally perceived as remaining quite calm during the conversation.</a:t>
            </a:r>
          </a:p>
          <a:p>
            <a:endParaRPr lang="en-US" altLang="ko-KR" i="1" dirty="0" smtClean="0">
              <a:effectLst/>
            </a:endParaRPr>
          </a:p>
          <a:p>
            <a:r>
              <a:rPr lang="en-US" altLang="ko-KR" i="1" dirty="0" smtClean="0">
                <a:effectLst/>
              </a:rPr>
              <a:t>2. turn-taking</a:t>
            </a:r>
          </a:p>
          <a:p>
            <a:r>
              <a:rPr lang="en-US" altLang="ko-KR" dirty="0" smtClean="0"/>
              <a:t>It is especially important to measure when we begin to start speaking relative to the person we are speaking to. Allowing too much of a gap or silence, after our speaking partner stops talking can make us seem disinterested; however, consistently leaving too short a gap or overlapping the end of our partner’s speech by too much can be perceived as rude.</a:t>
            </a:r>
            <a:endParaRPr lang="en-US" altLang="ko-KR" i="1" dirty="0" smtClean="0">
              <a:effectLst/>
            </a:endParaRPr>
          </a:p>
          <a:p>
            <a:endParaRPr lang="en-US" altLang="ko-KR" i="1" dirty="0" smtClean="0">
              <a:effectLst/>
            </a:endParaRPr>
          </a:p>
          <a:p>
            <a:r>
              <a:rPr lang="en-US" altLang="ko-KR" dirty="0" smtClean="0"/>
              <a:t>3. behavior continues throughout the conversation. Had the agent noticed and modified his behavior at any of these moments, there might been a better outcome to the call.</a:t>
            </a:r>
            <a:endParaRPr lang="ko-KR" altLang="en-US" dirty="0"/>
          </a:p>
        </p:txBody>
      </p:sp>
      <p:sp>
        <p:nvSpPr>
          <p:cNvPr id="4" name="슬라이드 번호 개체 틀 3"/>
          <p:cNvSpPr>
            <a:spLocks noGrp="1"/>
          </p:cNvSpPr>
          <p:nvPr>
            <p:ph type="sldNum" sz="quarter" idx="10"/>
          </p:nvPr>
        </p:nvSpPr>
        <p:spPr/>
        <p:txBody>
          <a:bodyPr/>
          <a:lstStyle/>
          <a:p>
            <a:fld id="{AE3CB0EC-FE80-4B09-8C95-3F57BD7E0920}" type="slidenum">
              <a:rPr lang="ko-KR" altLang="en-US" smtClean="0"/>
              <a:pPr/>
              <a:t>8</a:t>
            </a:fld>
            <a:endParaRPr lang="ko-KR"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sz="1200" kern="1200" dirty="0" smtClean="0">
                <a:solidFill>
                  <a:schemeClr val="tx1"/>
                </a:solidFill>
                <a:effectLst/>
                <a:latin typeface="+mn-lt"/>
                <a:ea typeface="+mn-ea"/>
                <a:cs typeface="+mn-cs"/>
              </a:rPr>
              <a:t>Music is oftentimes referred to as a “language of emotion” and also in text we have our emotional expressions inside. Computer</a:t>
            </a:r>
            <a:r>
              <a:rPr lang="en-US" altLang="ko-KR" sz="1200" kern="1200" baseline="0" dirty="0" smtClean="0">
                <a:solidFill>
                  <a:schemeClr val="tx1"/>
                </a:solidFill>
                <a:effectLst/>
                <a:latin typeface="+mn-lt"/>
                <a:ea typeface="+mn-ea"/>
                <a:cs typeface="+mn-cs"/>
              </a:rPr>
              <a:t>(Robot) analyzes these information to get our feelings.</a:t>
            </a:r>
            <a:endParaRPr lang="ko-KR" altLang="en-US" dirty="0"/>
          </a:p>
        </p:txBody>
      </p:sp>
      <p:sp>
        <p:nvSpPr>
          <p:cNvPr id="4" name="슬라이드 번호 개체 틀 3"/>
          <p:cNvSpPr>
            <a:spLocks noGrp="1"/>
          </p:cNvSpPr>
          <p:nvPr>
            <p:ph type="sldNum" sz="quarter" idx="10"/>
          </p:nvPr>
        </p:nvSpPr>
        <p:spPr/>
        <p:txBody>
          <a:bodyPr/>
          <a:lstStyle/>
          <a:p>
            <a:fld id="{AE3CB0EC-FE80-4B09-8C95-3F57BD7E0920}" type="slidenum">
              <a:rPr lang="ko-KR" altLang="en-US" smtClean="0"/>
              <a:pPr/>
              <a:t>9</a:t>
            </a:fld>
            <a:endParaRPr lang="ko-KR"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6F02B8D1-8CD3-4924-AFC4-A565E3720FFD}" type="datetimeFigureOut">
              <a:rPr lang="ko-KR" altLang="en-US" smtClean="0"/>
              <a:pPr/>
              <a:t>2014-12-08</a:t>
            </a:fld>
            <a:endParaRPr lang="ko-KR" altLang="en-US" dirty="0"/>
          </a:p>
        </p:txBody>
      </p:sp>
      <p:sp>
        <p:nvSpPr>
          <p:cNvPr id="5" name="바닥글 개체 틀 4"/>
          <p:cNvSpPr>
            <a:spLocks noGrp="1"/>
          </p:cNvSpPr>
          <p:nvPr>
            <p:ph type="ftr" sz="quarter" idx="11"/>
          </p:nvPr>
        </p:nvSpPr>
        <p:spPr/>
        <p:txBody>
          <a:bodyPr/>
          <a:lstStyle/>
          <a:p>
            <a:endParaRPr lang="ko-KR" altLang="en-US" dirty="0"/>
          </a:p>
        </p:txBody>
      </p:sp>
      <p:sp>
        <p:nvSpPr>
          <p:cNvPr id="6" name="슬라이드 번호 개체 틀 5"/>
          <p:cNvSpPr>
            <a:spLocks noGrp="1"/>
          </p:cNvSpPr>
          <p:nvPr>
            <p:ph type="sldNum" sz="quarter" idx="12"/>
          </p:nvPr>
        </p:nvSpPr>
        <p:spPr/>
        <p:txBody>
          <a:bodyPr/>
          <a:lstStyle/>
          <a:p>
            <a:fld id="{28240539-A202-4A6A-9AA7-0D98827168E2}" type="slidenum">
              <a:rPr lang="ko-KR" altLang="en-US" smtClean="0"/>
              <a:pPr/>
              <a:t>‹#›</a:t>
            </a:fld>
            <a:endParaRPr lang="ko-KR" alt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6F02B8D1-8CD3-4924-AFC4-A565E3720FFD}" type="datetimeFigureOut">
              <a:rPr lang="ko-KR" altLang="en-US" smtClean="0"/>
              <a:pPr/>
              <a:t>2014-12-08</a:t>
            </a:fld>
            <a:endParaRPr lang="ko-KR" altLang="en-US" dirty="0"/>
          </a:p>
        </p:txBody>
      </p:sp>
      <p:sp>
        <p:nvSpPr>
          <p:cNvPr id="5" name="바닥글 개체 틀 4"/>
          <p:cNvSpPr>
            <a:spLocks noGrp="1"/>
          </p:cNvSpPr>
          <p:nvPr>
            <p:ph type="ftr" sz="quarter" idx="11"/>
          </p:nvPr>
        </p:nvSpPr>
        <p:spPr/>
        <p:txBody>
          <a:bodyPr/>
          <a:lstStyle/>
          <a:p>
            <a:endParaRPr lang="ko-KR" altLang="en-US" dirty="0"/>
          </a:p>
        </p:txBody>
      </p:sp>
      <p:sp>
        <p:nvSpPr>
          <p:cNvPr id="6" name="슬라이드 번호 개체 틀 5"/>
          <p:cNvSpPr>
            <a:spLocks noGrp="1"/>
          </p:cNvSpPr>
          <p:nvPr>
            <p:ph type="sldNum" sz="quarter" idx="12"/>
          </p:nvPr>
        </p:nvSpPr>
        <p:spPr/>
        <p:txBody>
          <a:bodyPr/>
          <a:lstStyle/>
          <a:p>
            <a:fld id="{28240539-A202-4A6A-9AA7-0D98827168E2}" type="slidenum">
              <a:rPr lang="ko-KR" altLang="en-US" smtClean="0"/>
              <a:pPr/>
              <a:t>‹#›</a:t>
            </a:fld>
            <a:endParaRPr lang="ko-KR"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6F02B8D1-8CD3-4924-AFC4-A565E3720FFD}" type="datetimeFigureOut">
              <a:rPr lang="ko-KR" altLang="en-US" smtClean="0"/>
              <a:pPr/>
              <a:t>2014-12-08</a:t>
            </a:fld>
            <a:endParaRPr lang="ko-KR" altLang="en-US" dirty="0"/>
          </a:p>
        </p:txBody>
      </p:sp>
      <p:sp>
        <p:nvSpPr>
          <p:cNvPr id="5" name="바닥글 개체 틀 4"/>
          <p:cNvSpPr>
            <a:spLocks noGrp="1"/>
          </p:cNvSpPr>
          <p:nvPr>
            <p:ph type="ftr" sz="quarter" idx="11"/>
          </p:nvPr>
        </p:nvSpPr>
        <p:spPr/>
        <p:txBody>
          <a:bodyPr/>
          <a:lstStyle/>
          <a:p>
            <a:endParaRPr lang="ko-KR" altLang="en-US" dirty="0"/>
          </a:p>
        </p:txBody>
      </p:sp>
      <p:sp>
        <p:nvSpPr>
          <p:cNvPr id="6" name="슬라이드 번호 개체 틀 5"/>
          <p:cNvSpPr>
            <a:spLocks noGrp="1"/>
          </p:cNvSpPr>
          <p:nvPr>
            <p:ph type="sldNum" sz="quarter" idx="12"/>
          </p:nvPr>
        </p:nvSpPr>
        <p:spPr/>
        <p:txBody>
          <a:bodyPr/>
          <a:lstStyle/>
          <a:p>
            <a:fld id="{28240539-A202-4A6A-9AA7-0D98827168E2}" type="slidenum">
              <a:rPr lang="ko-KR" altLang="en-US" smtClean="0"/>
              <a:pPr/>
              <a:t>‹#›</a:t>
            </a:fld>
            <a:endParaRPr lang="ko-KR"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6F02B8D1-8CD3-4924-AFC4-A565E3720FFD}" type="datetimeFigureOut">
              <a:rPr lang="ko-KR" altLang="en-US" smtClean="0"/>
              <a:pPr/>
              <a:t>2014-12-08</a:t>
            </a:fld>
            <a:endParaRPr lang="ko-KR" altLang="en-US" dirty="0"/>
          </a:p>
        </p:txBody>
      </p:sp>
      <p:sp>
        <p:nvSpPr>
          <p:cNvPr id="5" name="바닥글 개체 틀 4"/>
          <p:cNvSpPr>
            <a:spLocks noGrp="1"/>
          </p:cNvSpPr>
          <p:nvPr>
            <p:ph type="ftr" sz="quarter" idx="11"/>
          </p:nvPr>
        </p:nvSpPr>
        <p:spPr/>
        <p:txBody>
          <a:bodyPr/>
          <a:lstStyle/>
          <a:p>
            <a:endParaRPr lang="ko-KR" altLang="en-US" dirty="0"/>
          </a:p>
        </p:txBody>
      </p:sp>
      <p:sp>
        <p:nvSpPr>
          <p:cNvPr id="6" name="슬라이드 번호 개체 틀 5"/>
          <p:cNvSpPr>
            <a:spLocks noGrp="1"/>
          </p:cNvSpPr>
          <p:nvPr>
            <p:ph type="sldNum" sz="quarter" idx="12"/>
          </p:nvPr>
        </p:nvSpPr>
        <p:spPr/>
        <p:txBody>
          <a:bodyPr/>
          <a:lstStyle/>
          <a:p>
            <a:fld id="{28240539-A202-4A6A-9AA7-0D98827168E2}" type="slidenum">
              <a:rPr lang="ko-KR" altLang="en-US" smtClean="0"/>
              <a:pPr/>
              <a:t>‹#›</a:t>
            </a:fld>
            <a:endParaRPr lang="ko-KR"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6F02B8D1-8CD3-4924-AFC4-A565E3720FFD}" type="datetimeFigureOut">
              <a:rPr lang="ko-KR" altLang="en-US" smtClean="0"/>
              <a:pPr/>
              <a:t>2014-12-08</a:t>
            </a:fld>
            <a:endParaRPr lang="ko-KR" altLang="en-US" dirty="0"/>
          </a:p>
        </p:txBody>
      </p:sp>
      <p:sp>
        <p:nvSpPr>
          <p:cNvPr id="5" name="바닥글 개체 틀 4"/>
          <p:cNvSpPr>
            <a:spLocks noGrp="1"/>
          </p:cNvSpPr>
          <p:nvPr>
            <p:ph type="ftr" sz="quarter" idx="11"/>
          </p:nvPr>
        </p:nvSpPr>
        <p:spPr/>
        <p:txBody>
          <a:bodyPr/>
          <a:lstStyle/>
          <a:p>
            <a:endParaRPr lang="ko-KR" altLang="en-US" dirty="0"/>
          </a:p>
        </p:txBody>
      </p:sp>
      <p:sp>
        <p:nvSpPr>
          <p:cNvPr id="6" name="슬라이드 번호 개체 틀 5"/>
          <p:cNvSpPr>
            <a:spLocks noGrp="1"/>
          </p:cNvSpPr>
          <p:nvPr>
            <p:ph type="sldNum" sz="quarter" idx="12"/>
          </p:nvPr>
        </p:nvSpPr>
        <p:spPr/>
        <p:txBody>
          <a:bodyPr/>
          <a:lstStyle/>
          <a:p>
            <a:fld id="{28240539-A202-4A6A-9AA7-0D98827168E2}" type="slidenum">
              <a:rPr lang="ko-KR" altLang="en-US" smtClean="0"/>
              <a:pPr/>
              <a:t>‹#›</a:t>
            </a:fld>
            <a:endParaRPr lang="ko-KR"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6F02B8D1-8CD3-4924-AFC4-A565E3720FFD}" type="datetimeFigureOut">
              <a:rPr lang="ko-KR" altLang="en-US" smtClean="0"/>
              <a:pPr/>
              <a:t>2014-12-08</a:t>
            </a:fld>
            <a:endParaRPr lang="ko-KR" altLang="en-US" dirty="0"/>
          </a:p>
        </p:txBody>
      </p:sp>
      <p:sp>
        <p:nvSpPr>
          <p:cNvPr id="6" name="바닥글 개체 틀 5"/>
          <p:cNvSpPr>
            <a:spLocks noGrp="1"/>
          </p:cNvSpPr>
          <p:nvPr>
            <p:ph type="ftr" sz="quarter" idx="11"/>
          </p:nvPr>
        </p:nvSpPr>
        <p:spPr/>
        <p:txBody>
          <a:bodyPr/>
          <a:lstStyle/>
          <a:p>
            <a:endParaRPr lang="ko-KR" altLang="en-US" dirty="0"/>
          </a:p>
        </p:txBody>
      </p:sp>
      <p:sp>
        <p:nvSpPr>
          <p:cNvPr id="7" name="슬라이드 번호 개체 틀 6"/>
          <p:cNvSpPr>
            <a:spLocks noGrp="1"/>
          </p:cNvSpPr>
          <p:nvPr>
            <p:ph type="sldNum" sz="quarter" idx="12"/>
          </p:nvPr>
        </p:nvSpPr>
        <p:spPr/>
        <p:txBody>
          <a:bodyPr/>
          <a:lstStyle/>
          <a:p>
            <a:fld id="{28240539-A202-4A6A-9AA7-0D98827168E2}" type="slidenum">
              <a:rPr lang="ko-KR" altLang="en-US" smtClean="0"/>
              <a:pPr/>
              <a:t>‹#›</a:t>
            </a:fld>
            <a:endParaRPr lang="ko-KR"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6F02B8D1-8CD3-4924-AFC4-A565E3720FFD}" type="datetimeFigureOut">
              <a:rPr lang="ko-KR" altLang="en-US" smtClean="0"/>
              <a:pPr/>
              <a:t>2014-12-08</a:t>
            </a:fld>
            <a:endParaRPr lang="ko-KR" altLang="en-US" dirty="0"/>
          </a:p>
        </p:txBody>
      </p:sp>
      <p:sp>
        <p:nvSpPr>
          <p:cNvPr id="8" name="바닥글 개체 틀 7"/>
          <p:cNvSpPr>
            <a:spLocks noGrp="1"/>
          </p:cNvSpPr>
          <p:nvPr>
            <p:ph type="ftr" sz="quarter" idx="11"/>
          </p:nvPr>
        </p:nvSpPr>
        <p:spPr/>
        <p:txBody>
          <a:bodyPr/>
          <a:lstStyle/>
          <a:p>
            <a:endParaRPr lang="ko-KR" altLang="en-US" dirty="0"/>
          </a:p>
        </p:txBody>
      </p:sp>
      <p:sp>
        <p:nvSpPr>
          <p:cNvPr id="9" name="슬라이드 번호 개체 틀 8"/>
          <p:cNvSpPr>
            <a:spLocks noGrp="1"/>
          </p:cNvSpPr>
          <p:nvPr>
            <p:ph type="sldNum" sz="quarter" idx="12"/>
          </p:nvPr>
        </p:nvSpPr>
        <p:spPr/>
        <p:txBody>
          <a:bodyPr/>
          <a:lstStyle/>
          <a:p>
            <a:fld id="{28240539-A202-4A6A-9AA7-0D98827168E2}" type="slidenum">
              <a:rPr lang="ko-KR" altLang="en-US" smtClean="0"/>
              <a:pPr/>
              <a:t>‹#›</a:t>
            </a:fld>
            <a:endParaRPr lang="ko-KR"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6F02B8D1-8CD3-4924-AFC4-A565E3720FFD}" type="datetimeFigureOut">
              <a:rPr lang="ko-KR" altLang="en-US" smtClean="0"/>
              <a:pPr/>
              <a:t>2014-12-08</a:t>
            </a:fld>
            <a:endParaRPr lang="ko-KR" altLang="en-US" dirty="0"/>
          </a:p>
        </p:txBody>
      </p:sp>
      <p:sp>
        <p:nvSpPr>
          <p:cNvPr id="4" name="바닥글 개체 틀 3"/>
          <p:cNvSpPr>
            <a:spLocks noGrp="1"/>
          </p:cNvSpPr>
          <p:nvPr>
            <p:ph type="ftr" sz="quarter" idx="11"/>
          </p:nvPr>
        </p:nvSpPr>
        <p:spPr/>
        <p:txBody>
          <a:bodyPr/>
          <a:lstStyle/>
          <a:p>
            <a:endParaRPr lang="ko-KR" altLang="en-US" dirty="0"/>
          </a:p>
        </p:txBody>
      </p:sp>
      <p:sp>
        <p:nvSpPr>
          <p:cNvPr id="5" name="슬라이드 번호 개체 틀 4"/>
          <p:cNvSpPr>
            <a:spLocks noGrp="1"/>
          </p:cNvSpPr>
          <p:nvPr>
            <p:ph type="sldNum" sz="quarter" idx="12"/>
          </p:nvPr>
        </p:nvSpPr>
        <p:spPr/>
        <p:txBody>
          <a:bodyPr/>
          <a:lstStyle/>
          <a:p>
            <a:fld id="{28240539-A202-4A6A-9AA7-0D98827168E2}" type="slidenum">
              <a:rPr lang="ko-KR" altLang="en-US" smtClean="0"/>
              <a:pPr/>
              <a:t>‹#›</a:t>
            </a:fld>
            <a:endParaRPr lang="ko-KR"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6F02B8D1-8CD3-4924-AFC4-A565E3720FFD}" type="datetimeFigureOut">
              <a:rPr lang="ko-KR" altLang="en-US" smtClean="0"/>
              <a:pPr/>
              <a:t>2014-12-08</a:t>
            </a:fld>
            <a:endParaRPr lang="ko-KR" altLang="en-US" dirty="0"/>
          </a:p>
        </p:txBody>
      </p:sp>
      <p:sp>
        <p:nvSpPr>
          <p:cNvPr id="3" name="바닥글 개체 틀 2"/>
          <p:cNvSpPr>
            <a:spLocks noGrp="1"/>
          </p:cNvSpPr>
          <p:nvPr>
            <p:ph type="ftr" sz="quarter" idx="11"/>
          </p:nvPr>
        </p:nvSpPr>
        <p:spPr/>
        <p:txBody>
          <a:bodyPr/>
          <a:lstStyle/>
          <a:p>
            <a:endParaRPr lang="ko-KR" altLang="en-US" dirty="0"/>
          </a:p>
        </p:txBody>
      </p:sp>
      <p:sp>
        <p:nvSpPr>
          <p:cNvPr id="4" name="슬라이드 번호 개체 틀 3"/>
          <p:cNvSpPr>
            <a:spLocks noGrp="1"/>
          </p:cNvSpPr>
          <p:nvPr>
            <p:ph type="sldNum" sz="quarter" idx="12"/>
          </p:nvPr>
        </p:nvSpPr>
        <p:spPr/>
        <p:txBody>
          <a:bodyPr/>
          <a:lstStyle/>
          <a:p>
            <a:fld id="{28240539-A202-4A6A-9AA7-0D98827168E2}" type="slidenum">
              <a:rPr lang="ko-KR" altLang="en-US" smtClean="0"/>
              <a:pPr/>
              <a:t>‹#›</a:t>
            </a:fld>
            <a:endParaRPr lang="ko-KR"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6F02B8D1-8CD3-4924-AFC4-A565E3720FFD}" type="datetimeFigureOut">
              <a:rPr lang="ko-KR" altLang="en-US" smtClean="0"/>
              <a:pPr/>
              <a:t>2014-12-08</a:t>
            </a:fld>
            <a:endParaRPr lang="ko-KR" altLang="en-US" dirty="0"/>
          </a:p>
        </p:txBody>
      </p:sp>
      <p:sp>
        <p:nvSpPr>
          <p:cNvPr id="6" name="바닥글 개체 틀 5"/>
          <p:cNvSpPr>
            <a:spLocks noGrp="1"/>
          </p:cNvSpPr>
          <p:nvPr>
            <p:ph type="ftr" sz="quarter" idx="11"/>
          </p:nvPr>
        </p:nvSpPr>
        <p:spPr/>
        <p:txBody>
          <a:bodyPr/>
          <a:lstStyle/>
          <a:p>
            <a:endParaRPr lang="ko-KR" altLang="en-US" dirty="0"/>
          </a:p>
        </p:txBody>
      </p:sp>
      <p:sp>
        <p:nvSpPr>
          <p:cNvPr id="7" name="슬라이드 번호 개체 틀 6"/>
          <p:cNvSpPr>
            <a:spLocks noGrp="1"/>
          </p:cNvSpPr>
          <p:nvPr>
            <p:ph type="sldNum" sz="quarter" idx="12"/>
          </p:nvPr>
        </p:nvSpPr>
        <p:spPr/>
        <p:txBody>
          <a:bodyPr/>
          <a:lstStyle/>
          <a:p>
            <a:fld id="{28240539-A202-4A6A-9AA7-0D98827168E2}" type="slidenum">
              <a:rPr lang="ko-KR" altLang="en-US" smtClean="0"/>
              <a:pPr/>
              <a:t>‹#›</a:t>
            </a:fld>
            <a:endParaRPr lang="ko-KR"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dirty="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6F02B8D1-8CD3-4924-AFC4-A565E3720FFD}" type="datetimeFigureOut">
              <a:rPr lang="ko-KR" altLang="en-US" smtClean="0"/>
              <a:pPr/>
              <a:t>2014-12-08</a:t>
            </a:fld>
            <a:endParaRPr lang="ko-KR" altLang="en-US" dirty="0"/>
          </a:p>
        </p:txBody>
      </p:sp>
      <p:sp>
        <p:nvSpPr>
          <p:cNvPr id="6" name="바닥글 개체 틀 5"/>
          <p:cNvSpPr>
            <a:spLocks noGrp="1"/>
          </p:cNvSpPr>
          <p:nvPr>
            <p:ph type="ftr" sz="quarter" idx="11"/>
          </p:nvPr>
        </p:nvSpPr>
        <p:spPr/>
        <p:txBody>
          <a:bodyPr/>
          <a:lstStyle/>
          <a:p>
            <a:endParaRPr lang="ko-KR" altLang="en-US" dirty="0"/>
          </a:p>
        </p:txBody>
      </p:sp>
      <p:sp>
        <p:nvSpPr>
          <p:cNvPr id="7" name="슬라이드 번호 개체 틀 6"/>
          <p:cNvSpPr>
            <a:spLocks noGrp="1"/>
          </p:cNvSpPr>
          <p:nvPr>
            <p:ph type="sldNum" sz="quarter" idx="12"/>
          </p:nvPr>
        </p:nvSpPr>
        <p:spPr/>
        <p:txBody>
          <a:bodyPr/>
          <a:lstStyle/>
          <a:p>
            <a:fld id="{28240539-A202-4A6A-9AA7-0D98827168E2}" type="slidenum">
              <a:rPr lang="ko-KR" altLang="en-US" smtClean="0"/>
              <a:pPr/>
              <a:t>‹#›</a:t>
            </a:fld>
            <a:endParaRPr lang="ko-KR"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02B8D1-8CD3-4924-AFC4-A565E3720FFD}" type="datetimeFigureOut">
              <a:rPr lang="ko-KR" altLang="en-US" smtClean="0"/>
              <a:pPr/>
              <a:t>2014-12-08</a:t>
            </a:fld>
            <a:endParaRPr lang="ko-KR" altLang="en-US" dirty="0"/>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dirty="0"/>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240539-A202-4A6A-9AA7-0D98827168E2}" type="slidenum">
              <a:rPr lang="ko-KR" altLang="en-US" smtClean="0"/>
              <a:pPr/>
              <a:t>‹#›</a:t>
            </a:fld>
            <a:endParaRPr lang="ko-KR" altLang="en-US" dirty="0"/>
          </a:p>
        </p:txBody>
      </p:sp>
      <p:sp>
        <p:nvSpPr>
          <p:cNvPr id="7" name="직사각형 6"/>
          <p:cNvSpPr/>
          <p:nvPr userDrawn="1"/>
        </p:nvSpPr>
        <p:spPr>
          <a:xfrm>
            <a:off x="20546" y="0"/>
            <a:ext cx="9144000" cy="6858000"/>
          </a:xfrm>
          <a:prstGeom prst="rect">
            <a:avLst/>
          </a:prstGeom>
          <a:blipFill dpi="0" rotWithShape="1">
            <a:blip r:embed="rId13" cstate="print">
              <a:alphaModFix amt="9000"/>
            </a:blip>
            <a:srcRect/>
            <a:tile tx="0" ty="0" sx="10000" sy="1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10.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2.xml"/><Relationship Id="rId1" Type="http://schemas.openxmlformats.org/officeDocument/2006/relationships/slideLayout" Target="../slideLayouts/slideLayout10.xml"/><Relationship Id="rId4" Type="http://schemas.openxmlformats.org/officeDocument/2006/relationships/image" Target="../media/image14.jpeg"/></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6.png"/></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WzV6mXIOVl4"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15.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1B5tVSYh1PQ"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0.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1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10.xml"/><Relationship Id="rId5" Type="http://schemas.openxmlformats.org/officeDocument/2006/relationships/image" Target="../media/image10.jpeg"/><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75000"/>
                <a:lumOff val="25000"/>
              </a:schemeClr>
            </a:gs>
            <a:gs pos="50000">
              <a:schemeClr val="tx1">
                <a:lumMod val="95000"/>
                <a:lumOff val="5000"/>
              </a:schemeClr>
            </a:gs>
            <a:gs pos="100000">
              <a:schemeClr val="tx1"/>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33" name="TextBox 32"/>
          <p:cNvSpPr txBox="1"/>
          <p:nvPr/>
        </p:nvSpPr>
        <p:spPr>
          <a:xfrm>
            <a:off x="2843808" y="6309320"/>
            <a:ext cx="6120680" cy="338554"/>
          </a:xfrm>
          <a:prstGeom prst="rect">
            <a:avLst/>
          </a:prstGeom>
          <a:noFill/>
        </p:spPr>
        <p:txBody>
          <a:bodyPr wrap="square" rtlCol="0">
            <a:spAutoFit/>
          </a:bodyPr>
          <a:lstStyle/>
          <a:p>
            <a:pPr algn="r"/>
            <a:r>
              <a:rPr lang="en-US" altLang="ko-KR" sz="1600" dirty="0" err="1" smtClean="0">
                <a:solidFill>
                  <a:srgbClr val="FF9933"/>
                </a:solidFill>
                <a:latin typeface="10X10 Bold" panose="020D0604000000000000" pitchFamily="50" charset="-127"/>
                <a:ea typeface="10X10 Bold" panose="020D0604000000000000" pitchFamily="50" charset="-127"/>
              </a:rPr>
              <a:t>Eunji</a:t>
            </a:r>
            <a:r>
              <a:rPr lang="en-US" altLang="ko-KR" sz="1600" dirty="0" smtClean="0">
                <a:solidFill>
                  <a:srgbClr val="FF9933"/>
                </a:solidFill>
                <a:latin typeface="10X10 Bold" panose="020D0604000000000000" pitchFamily="50" charset="-127"/>
                <a:ea typeface="10X10 Bold" panose="020D0604000000000000" pitchFamily="50" charset="-127"/>
              </a:rPr>
              <a:t> Ha</a:t>
            </a:r>
            <a:endParaRPr lang="ko-KR" altLang="en-US" sz="1600" dirty="0">
              <a:solidFill>
                <a:srgbClr val="FF9933"/>
              </a:solidFill>
              <a:latin typeface="10X10 Bold" panose="020D0604000000000000" pitchFamily="50" charset="-127"/>
              <a:ea typeface="10X10 Bold" panose="020D0604000000000000" pitchFamily="50" charset="-127"/>
            </a:endParaRPr>
          </a:p>
        </p:txBody>
      </p:sp>
      <p:sp>
        <p:nvSpPr>
          <p:cNvPr id="8" name="직사각형 7"/>
          <p:cNvSpPr/>
          <p:nvPr/>
        </p:nvSpPr>
        <p:spPr>
          <a:xfrm>
            <a:off x="1696721" y="2564904"/>
            <a:ext cx="5750559" cy="1944216"/>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 name="TextBox 3"/>
          <p:cNvSpPr txBox="1"/>
          <p:nvPr/>
        </p:nvSpPr>
        <p:spPr>
          <a:xfrm>
            <a:off x="1511660" y="2748696"/>
            <a:ext cx="6120680" cy="1200329"/>
          </a:xfrm>
          <a:prstGeom prst="rect">
            <a:avLst/>
          </a:prstGeom>
          <a:noFill/>
        </p:spPr>
        <p:txBody>
          <a:bodyPr wrap="square" rtlCol="0">
            <a:spAutoFit/>
          </a:bodyPr>
          <a:lstStyle/>
          <a:p>
            <a:pPr algn="ctr"/>
            <a:r>
              <a:rPr lang="en-US" altLang="ko-KR" sz="4400" dirty="0" smtClean="0">
                <a:solidFill>
                  <a:schemeClr val="bg1"/>
                </a:solidFill>
                <a:latin typeface="10X10 Bold" panose="020D0604000000000000" pitchFamily="50" charset="-127"/>
                <a:ea typeface="10X10 Bold" panose="020D0604000000000000" pitchFamily="50" charset="-127"/>
              </a:rPr>
              <a:t>Humanoid Robot</a:t>
            </a:r>
          </a:p>
          <a:p>
            <a:pPr algn="ctr"/>
            <a:r>
              <a:rPr lang="en-US" altLang="ko-KR" sz="2800" dirty="0" smtClean="0">
                <a:solidFill>
                  <a:schemeClr val="bg1"/>
                </a:solidFill>
                <a:latin typeface="10X10 Bold" panose="020D0604000000000000" pitchFamily="50" charset="-127"/>
                <a:ea typeface="10X10 Bold" panose="020D0604000000000000" pitchFamily="50" charset="-127"/>
              </a:rPr>
              <a:t>- Emotion Reading</a:t>
            </a:r>
            <a:endParaRPr lang="ko-KR" altLang="en-US" sz="1600" dirty="0">
              <a:solidFill>
                <a:schemeClr val="bg1"/>
              </a:solidFill>
              <a:latin typeface="10X10 Bold" panose="020D0604000000000000" pitchFamily="50" charset="-127"/>
              <a:ea typeface="10X10 Bold" panose="020D0604000000000000" pitchFamily="50" charset="-127"/>
            </a:endParaRPr>
          </a:p>
        </p:txBody>
      </p:sp>
      <p:sp>
        <p:nvSpPr>
          <p:cNvPr id="20" name="TextBox 19"/>
          <p:cNvSpPr txBox="1"/>
          <p:nvPr/>
        </p:nvSpPr>
        <p:spPr>
          <a:xfrm>
            <a:off x="1524552" y="3941921"/>
            <a:ext cx="6120680" cy="400110"/>
          </a:xfrm>
          <a:prstGeom prst="rect">
            <a:avLst/>
          </a:prstGeom>
          <a:noFill/>
        </p:spPr>
        <p:txBody>
          <a:bodyPr wrap="square" rtlCol="0">
            <a:spAutoFit/>
          </a:bodyPr>
          <a:lstStyle/>
          <a:p>
            <a:pPr algn="ctr"/>
            <a:r>
              <a:rPr lang="en-US" altLang="ko-KR" sz="2000" dirty="0" smtClean="0">
                <a:solidFill>
                  <a:srgbClr val="FFFF66"/>
                </a:solidFill>
                <a:latin typeface="10X10 Bold" panose="020D0604000000000000" pitchFamily="50" charset="-127"/>
                <a:ea typeface="10X10 Bold" panose="020D0604000000000000" pitchFamily="50" charset="-127"/>
              </a:rPr>
              <a:t>Final Project Presentation |  CIS3203</a:t>
            </a:r>
            <a:endParaRPr lang="ko-KR" altLang="en-US" sz="2000" dirty="0">
              <a:solidFill>
                <a:srgbClr val="FFFF66"/>
              </a:solidFill>
              <a:latin typeface="10X10 Bold" panose="020D0604000000000000" pitchFamily="50" charset="-127"/>
              <a:ea typeface="10X10 Bold" panose="020D0604000000000000" pitchFamily="50"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75000"/>
                <a:lumOff val="25000"/>
              </a:schemeClr>
            </a:gs>
            <a:gs pos="50000">
              <a:schemeClr val="tx1">
                <a:lumMod val="95000"/>
                <a:lumOff val="5000"/>
              </a:schemeClr>
            </a:gs>
            <a:gs pos="100000">
              <a:schemeClr val="tx1"/>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1" name="직사각형 20"/>
          <p:cNvSpPr/>
          <p:nvPr/>
        </p:nvSpPr>
        <p:spPr>
          <a:xfrm>
            <a:off x="441823" y="476672"/>
            <a:ext cx="4150723" cy="861774"/>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5" name="그룹 4"/>
          <p:cNvGrpSpPr/>
          <p:nvPr/>
        </p:nvGrpSpPr>
        <p:grpSpPr>
          <a:xfrm>
            <a:off x="379713" y="476672"/>
            <a:ext cx="4212833" cy="861774"/>
            <a:chOff x="626288" y="2080092"/>
            <a:chExt cx="4212833" cy="861774"/>
          </a:xfrm>
        </p:grpSpPr>
        <p:sp>
          <p:nvSpPr>
            <p:cNvPr id="20" name="TextBox 19"/>
            <p:cNvSpPr txBox="1"/>
            <p:nvPr/>
          </p:nvSpPr>
          <p:spPr>
            <a:xfrm>
              <a:off x="1532206" y="2132856"/>
              <a:ext cx="2874867" cy="461665"/>
            </a:xfrm>
            <a:prstGeom prst="rect">
              <a:avLst/>
            </a:prstGeom>
            <a:noFill/>
          </p:spPr>
          <p:txBody>
            <a:bodyPr wrap="square" rtlCol="0">
              <a:spAutoFit/>
            </a:bodyPr>
            <a:lstStyle/>
            <a:p>
              <a:r>
                <a:rPr lang="en-US" altLang="ko-KR" sz="2400" dirty="0" smtClean="0">
                  <a:solidFill>
                    <a:srgbClr val="FFFF66"/>
                  </a:solidFill>
                  <a:latin typeface="10X10 Bold" panose="020D0604000000000000" pitchFamily="50" charset="-127"/>
                  <a:ea typeface="10X10 Bold" panose="020D0604000000000000" pitchFamily="50" charset="-127"/>
                </a:rPr>
                <a:t>Principle</a:t>
              </a:r>
              <a:endParaRPr lang="ko-KR" altLang="en-US" sz="2400" dirty="0">
                <a:solidFill>
                  <a:srgbClr val="FFFF66"/>
                </a:solidFill>
                <a:latin typeface="10X10 Bold" panose="020D0604000000000000" pitchFamily="50" charset="-127"/>
                <a:ea typeface="10X10 Bold" panose="020D0604000000000000" pitchFamily="50" charset="-127"/>
              </a:endParaRPr>
            </a:p>
          </p:txBody>
        </p:sp>
        <p:sp>
          <p:nvSpPr>
            <p:cNvPr id="7" name="TextBox 6"/>
            <p:cNvSpPr txBox="1"/>
            <p:nvPr/>
          </p:nvSpPr>
          <p:spPr>
            <a:xfrm>
              <a:off x="1532206" y="2514047"/>
              <a:ext cx="3306915" cy="338554"/>
            </a:xfrm>
            <a:prstGeom prst="rect">
              <a:avLst/>
            </a:prstGeom>
            <a:noFill/>
          </p:spPr>
          <p:txBody>
            <a:bodyPr wrap="square" rtlCol="0">
              <a:spAutoFit/>
            </a:bodyPr>
            <a:lstStyle/>
            <a:p>
              <a:r>
                <a:rPr lang="en-US" altLang="ko-KR" sz="1600" dirty="0" smtClean="0">
                  <a:solidFill>
                    <a:schemeClr val="bg1">
                      <a:lumMod val="95000"/>
                    </a:schemeClr>
                  </a:solidFill>
                  <a:latin typeface="10X10" panose="020D0604000000000000" pitchFamily="50" charset="-127"/>
                  <a:ea typeface="10X10" panose="020D0604000000000000" pitchFamily="50" charset="-127"/>
                </a:rPr>
                <a:t>How to read human’s emotion?</a:t>
              </a:r>
              <a:endParaRPr lang="ko-KR" altLang="en-US" sz="1600" dirty="0">
                <a:solidFill>
                  <a:schemeClr val="bg1">
                    <a:lumMod val="95000"/>
                  </a:schemeClr>
                </a:solidFill>
                <a:latin typeface="10X10" panose="020D0604000000000000" pitchFamily="50" charset="-127"/>
                <a:ea typeface="10X10" panose="020D0604000000000000" pitchFamily="50" charset="-127"/>
              </a:endParaRPr>
            </a:p>
          </p:txBody>
        </p:sp>
        <p:sp>
          <p:nvSpPr>
            <p:cNvPr id="3" name="TextBox 2"/>
            <p:cNvSpPr txBox="1"/>
            <p:nvPr/>
          </p:nvSpPr>
          <p:spPr>
            <a:xfrm>
              <a:off x="626288" y="2080092"/>
              <a:ext cx="1054270" cy="861774"/>
            </a:xfrm>
            <a:prstGeom prst="rect">
              <a:avLst/>
            </a:prstGeom>
            <a:noFill/>
          </p:spPr>
          <p:txBody>
            <a:bodyPr wrap="square" rtlCol="0">
              <a:spAutoFit/>
            </a:bodyPr>
            <a:lstStyle/>
            <a:p>
              <a:pPr algn="ctr"/>
              <a:r>
                <a:rPr lang="en-US" altLang="ko-KR" sz="5000" dirty="0" smtClean="0">
                  <a:solidFill>
                    <a:srgbClr val="FF9933"/>
                  </a:solidFill>
                  <a:latin typeface="10X10 Bold" panose="020D0604000000000000" pitchFamily="50" charset="-127"/>
                  <a:ea typeface="10X10 Bold" panose="020D0604000000000000" pitchFamily="50" charset="-127"/>
                </a:rPr>
                <a:t>02</a:t>
              </a:r>
              <a:endParaRPr lang="ko-KR" altLang="en-US" sz="5000" dirty="0">
                <a:solidFill>
                  <a:srgbClr val="FF9933"/>
                </a:solidFill>
                <a:latin typeface="10X10 Bold" panose="020D0604000000000000" pitchFamily="50" charset="-127"/>
                <a:ea typeface="10X10 Bold" panose="020D0604000000000000" pitchFamily="50" charset="-127"/>
              </a:endParaRPr>
            </a:p>
          </p:txBody>
        </p:sp>
      </p:grpSp>
      <p:sp>
        <p:nvSpPr>
          <p:cNvPr id="4" name="세로 텍스트 개체 틀 3"/>
          <p:cNvSpPr>
            <a:spLocks noGrp="1"/>
          </p:cNvSpPr>
          <p:nvPr>
            <p:ph type="body" orient="vert" idx="1"/>
          </p:nvPr>
        </p:nvSpPr>
        <p:spPr>
          <a:xfrm>
            <a:off x="457200" y="1600201"/>
            <a:ext cx="8229600" cy="604664"/>
          </a:xfrm>
        </p:spPr>
        <p:txBody>
          <a:bodyPr vert="horz"/>
          <a:lstStyle/>
          <a:p>
            <a:pPr marL="0" indent="0">
              <a:buNone/>
            </a:pPr>
            <a:r>
              <a:rPr lang="en-US" altLang="ko-KR" dirty="0" smtClean="0">
                <a:solidFill>
                  <a:schemeClr val="bg1"/>
                </a:solidFill>
              </a:rPr>
              <a:t>3. </a:t>
            </a:r>
            <a:r>
              <a:rPr lang="en-US" altLang="ko-KR" dirty="0">
                <a:solidFill>
                  <a:schemeClr val="bg1"/>
                </a:solidFill>
              </a:rPr>
              <a:t>User’s music or text mood-based</a:t>
            </a:r>
          </a:p>
          <a:p>
            <a:pPr marL="0" indent="0">
              <a:buNone/>
            </a:pPr>
            <a:endParaRPr lang="en-US" altLang="ko-KR" dirty="0" smtClean="0">
              <a:solidFill>
                <a:schemeClr val="bg1"/>
              </a:solidFill>
            </a:endParaRPr>
          </a:p>
        </p:txBody>
      </p:sp>
      <p:graphicFrame>
        <p:nvGraphicFramePr>
          <p:cNvPr id="6" name="다이어그램 5"/>
          <p:cNvGraphicFramePr/>
          <p:nvPr>
            <p:extLst>
              <p:ext uri="{D42A27DB-BD31-4B8C-83A1-F6EECF244321}">
                <p14:modId xmlns:p14="http://schemas.microsoft.com/office/powerpoint/2010/main" val="1084283031"/>
              </p:ext>
            </p:extLst>
          </p:nvPr>
        </p:nvGraphicFramePr>
        <p:xfrm>
          <a:off x="441823" y="2276872"/>
          <a:ext cx="3264024" cy="37444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a:off x="611560" y="6196662"/>
            <a:ext cx="3548938" cy="369332"/>
          </a:xfrm>
          <a:prstGeom prst="rect">
            <a:avLst/>
          </a:prstGeom>
          <a:noFill/>
        </p:spPr>
        <p:txBody>
          <a:bodyPr wrap="square" rtlCol="0">
            <a:spAutoFit/>
          </a:bodyPr>
          <a:lstStyle/>
          <a:p>
            <a:pPr marL="285750" indent="-285750">
              <a:buFont typeface="Arial" panose="020B0604020202020204" pitchFamily="34" charset="0"/>
              <a:buChar char="•"/>
            </a:pPr>
            <a:r>
              <a:rPr lang="en-US" altLang="ko-KR" b="1" dirty="0" smtClean="0">
                <a:solidFill>
                  <a:schemeClr val="bg1"/>
                </a:solidFill>
              </a:rPr>
              <a:t>Keyword </a:t>
            </a:r>
            <a:r>
              <a:rPr lang="en-US" altLang="ko-KR" b="1" dirty="0">
                <a:solidFill>
                  <a:schemeClr val="bg1"/>
                </a:solidFill>
              </a:rPr>
              <a:t>s</a:t>
            </a:r>
            <a:r>
              <a:rPr lang="en-US" altLang="ko-KR" b="1" dirty="0" smtClean="0">
                <a:solidFill>
                  <a:schemeClr val="bg1"/>
                </a:solidFill>
              </a:rPr>
              <a:t>potting method</a:t>
            </a:r>
            <a:endParaRPr lang="ko-KR" altLang="en-US" b="1" dirty="0">
              <a:solidFill>
                <a:schemeClr val="bg1"/>
              </a:solidFill>
            </a:endParaRPr>
          </a:p>
        </p:txBody>
      </p:sp>
      <p:sp>
        <p:nvSpPr>
          <p:cNvPr id="9" name="TextBox 8"/>
          <p:cNvSpPr txBox="1"/>
          <p:nvPr/>
        </p:nvSpPr>
        <p:spPr>
          <a:xfrm>
            <a:off x="4592546" y="2852936"/>
            <a:ext cx="3651862" cy="369332"/>
          </a:xfrm>
          <a:prstGeom prst="rect">
            <a:avLst/>
          </a:prstGeom>
          <a:noFill/>
        </p:spPr>
        <p:txBody>
          <a:bodyPr wrap="square" rtlCol="0">
            <a:spAutoFit/>
          </a:bodyPr>
          <a:lstStyle/>
          <a:p>
            <a:pPr marL="285750" indent="-285750">
              <a:buFont typeface="Arial" panose="020B0604020202020204" pitchFamily="34" charset="0"/>
              <a:buChar char="•"/>
            </a:pPr>
            <a:r>
              <a:rPr lang="en-US" altLang="ko-KR" b="1" dirty="0" smtClean="0">
                <a:solidFill>
                  <a:schemeClr val="bg1"/>
                </a:solidFill>
              </a:rPr>
              <a:t>Learning-based  Methods</a:t>
            </a:r>
            <a:endParaRPr lang="ko-KR" altLang="en-US" b="1" dirty="0">
              <a:solidFill>
                <a:schemeClr val="bg1"/>
              </a:solidFill>
            </a:endParaRPr>
          </a:p>
        </p:txBody>
      </p:sp>
      <p:sp>
        <p:nvSpPr>
          <p:cNvPr id="13" name="TextBox 12"/>
          <p:cNvSpPr txBox="1"/>
          <p:nvPr/>
        </p:nvSpPr>
        <p:spPr>
          <a:xfrm>
            <a:off x="4592546" y="4869160"/>
            <a:ext cx="3651862" cy="369332"/>
          </a:xfrm>
          <a:prstGeom prst="rect">
            <a:avLst/>
          </a:prstGeom>
          <a:noFill/>
        </p:spPr>
        <p:txBody>
          <a:bodyPr wrap="square" rtlCol="0">
            <a:spAutoFit/>
          </a:bodyPr>
          <a:lstStyle/>
          <a:p>
            <a:pPr marL="285750" indent="-285750">
              <a:buFont typeface="Arial" panose="020B0604020202020204" pitchFamily="34" charset="0"/>
              <a:buChar char="•"/>
            </a:pPr>
            <a:r>
              <a:rPr lang="en-US" altLang="ko-KR" b="1" dirty="0">
                <a:solidFill>
                  <a:schemeClr val="bg1"/>
                </a:solidFill>
              </a:rPr>
              <a:t>Hybrid Methods </a:t>
            </a:r>
            <a:endParaRPr lang="ko-KR" altLang="en-US" b="1" dirty="0">
              <a:solidFill>
                <a:schemeClr val="bg1"/>
              </a:solidFill>
            </a:endParaRPr>
          </a:p>
        </p:txBody>
      </p:sp>
    </p:spTree>
    <p:extLst>
      <p:ext uri="{BB962C8B-B14F-4D97-AF65-F5344CB8AC3E}">
        <p14:creationId xmlns:p14="http://schemas.microsoft.com/office/powerpoint/2010/main" val="33912063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75000"/>
                <a:lumOff val="25000"/>
              </a:schemeClr>
            </a:gs>
            <a:gs pos="50000">
              <a:schemeClr val="tx1">
                <a:lumMod val="95000"/>
                <a:lumOff val="5000"/>
              </a:schemeClr>
            </a:gs>
            <a:gs pos="100000">
              <a:schemeClr val="tx1"/>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1" name="직사각형 20"/>
          <p:cNvSpPr/>
          <p:nvPr/>
        </p:nvSpPr>
        <p:spPr>
          <a:xfrm>
            <a:off x="441823" y="476672"/>
            <a:ext cx="4150723" cy="861774"/>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5" name="그룹 4"/>
          <p:cNvGrpSpPr/>
          <p:nvPr/>
        </p:nvGrpSpPr>
        <p:grpSpPr>
          <a:xfrm>
            <a:off x="379713" y="476672"/>
            <a:ext cx="4212833" cy="861774"/>
            <a:chOff x="626288" y="2080092"/>
            <a:chExt cx="4212833" cy="861774"/>
          </a:xfrm>
        </p:grpSpPr>
        <p:sp>
          <p:nvSpPr>
            <p:cNvPr id="20" name="TextBox 19"/>
            <p:cNvSpPr txBox="1"/>
            <p:nvPr/>
          </p:nvSpPr>
          <p:spPr>
            <a:xfrm>
              <a:off x="1532206" y="2132856"/>
              <a:ext cx="2874867" cy="461665"/>
            </a:xfrm>
            <a:prstGeom prst="rect">
              <a:avLst/>
            </a:prstGeom>
            <a:noFill/>
          </p:spPr>
          <p:txBody>
            <a:bodyPr wrap="square" rtlCol="0">
              <a:spAutoFit/>
            </a:bodyPr>
            <a:lstStyle/>
            <a:p>
              <a:r>
                <a:rPr lang="en-US" altLang="ko-KR" sz="2400" dirty="0" smtClean="0">
                  <a:solidFill>
                    <a:srgbClr val="FFFF66"/>
                  </a:solidFill>
                  <a:latin typeface="10X10 Bold" panose="020D0604000000000000" pitchFamily="50" charset="-127"/>
                  <a:ea typeface="10X10 Bold" panose="020D0604000000000000" pitchFamily="50" charset="-127"/>
                </a:rPr>
                <a:t>Principle</a:t>
              </a:r>
              <a:endParaRPr lang="ko-KR" altLang="en-US" sz="2400" dirty="0">
                <a:solidFill>
                  <a:srgbClr val="FFFF66"/>
                </a:solidFill>
                <a:latin typeface="10X10 Bold" panose="020D0604000000000000" pitchFamily="50" charset="-127"/>
                <a:ea typeface="10X10 Bold" panose="020D0604000000000000" pitchFamily="50" charset="-127"/>
              </a:endParaRPr>
            </a:p>
          </p:txBody>
        </p:sp>
        <p:sp>
          <p:nvSpPr>
            <p:cNvPr id="7" name="TextBox 6"/>
            <p:cNvSpPr txBox="1"/>
            <p:nvPr/>
          </p:nvSpPr>
          <p:spPr>
            <a:xfrm>
              <a:off x="1532206" y="2514047"/>
              <a:ext cx="3306915" cy="338554"/>
            </a:xfrm>
            <a:prstGeom prst="rect">
              <a:avLst/>
            </a:prstGeom>
            <a:noFill/>
          </p:spPr>
          <p:txBody>
            <a:bodyPr wrap="square" rtlCol="0">
              <a:spAutoFit/>
            </a:bodyPr>
            <a:lstStyle/>
            <a:p>
              <a:r>
                <a:rPr lang="en-US" altLang="ko-KR" sz="1600" dirty="0" smtClean="0">
                  <a:solidFill>
                    <a:schemeClr val="bg1">
                      <a:lumMod val="95000"/>
                    </a:schemeClr>
                  </a:solidFill>
                  <a:latin typeface="10X10" panose="020D0604000000000000" pitchFamily="50" charset="-127"/>
                  <a:ea typeface="10X10" panose="020D0604000000000000" pitchFamily="50" charset="-127"/>
                </a:rPr>
                <a:t>How to read human’s emotion?</a:t>
              </a:r>
              <a:endParaRPr lang="ko-KR" altLang="en-US" sz="1600" dirty="0">
                <a:solidFill>
                  <a:schemeClr val="bg1">
                    <a:lumMod val="95000"/>
                  </a:schemeClr>
                </a:solidFill>
                <a:latin typeface="10X10" panose="020D0604000000000000" pitchFamily="50" charset="-127"/>
                <a:ea typeface="10X10" panose="020D0604000000000000" pitchFamily="50" charset="-127"/>
              </a:endParaRPr>
            </a:p>
          </p:txBody>
        </p:sp>
        <p:sp>
          <p:nvSpPr>
            <p:cNvPr id="3" name="TextBox 2"/>
            <p:cNvSpPr txBox="1"/>
            <p:nvPr/>
          </p:nvSpPr>
          <p:spPr>
            <a:xfrm>
              <a:off x="626288" y="2080092"/>
              <a:ext cx="1054270" cy="861774"/>
            </a:xfrm>
            <a:prstGeom prst="rect">
              <a:avLst/>
            </a:prstGeom>
            <a:noFill/>
          </p:spPr>
          <p:txBody>
            <a:bodyPr wrap="square" rtlCol="0">
              <a:spAutoFit/>
            </a:bodyPr>
            <a:lstStyle/>
            <a:p>
              <a:pPr algn="ctr"/>
              <a:r>
                <a:rPr lang="en-US" altLang="ko-KR" sz="5000" dirty="0" smtClean="0">
                  <a:solidFill>
                    <a:srgbClr val="FF9933"/>
                  </a:solidFill>
                  <a:latin typeface="10X10 Bold" panose="020D0604000000000000" pitchFamily="50" charset="-127"/>
                  <a:ea typeface="10X10 Bold" panose="020D0604000000000000" pitchFamily="50" charset="-127"/>
                </a:rPr>
                <a:t>02</a:t>
              </a:r>
              <a:endParaRPr lang="ko-KR" altLang="en-US" sz="5000" dirty="0">
                <a:solidFill>
                  <a:srgbClr val="FF9933"/>
                </a:solidFill>
                <a:latin typeface="10X10 Bold" panose="020D0604000000000000" pitchFamily="50" charset="-127"/>
                <a:ea typeface="10X10 Bold" panose="020D0604000000000000" pitchFamily="50" charset="-127"/>
              </a:endParaRPr>
            </a:p>
          </p:txBody>
        </p:sp>
      </p:grpSp>
      <p:sp>
        <p:nvSpPr>
          <p:cNvPr id="4" name="세로 텍스트 개체 틀 3"/>
          <p:cNvSpPr>
            <a:spLocks noGrp="1"/>
          </p:cNvSpPr>
          <p:nvPr>
            <p:ph type="body" orient="vert" idx="1"/>
          </p:nvPr>
        </p:nvSpPr>
        <p:spPr/>
        <p:txBody>
          <a:bodyPr vert="horz"/>
          <a:lstStyle/>
          <a:p>
            <a:pPr marL="0" indent="0">
              <a:buNone/>
            </a:pPr>
            <a:r>
              <a:rPr lang="en-US" altLang="ko-KR" dirty="0" smtClean="0">
                <a:solidFill>
                  <a:schemeClr val="bg1"/>
                </a:solidFill>
              </a:rPr>
              <a:t>4</a:t>
            </a:r>
            <a:r>
              <a:rPr lang="en-US" altLang="ko-KR" dirty="0">
                <a:solidFill>
                  <a:schemeClr val="bg1"/>
                </a:solidFill>
              </a:rPr>
              <a:t>. Neural </a:t>
            </a:r>
            <a:r>
              <a:rPr lang="en-US" altLang="ko-KR" dirty="0" smtClean="0">
                <a:solidFill>
                  <a:schemeClr val="bg1"/>
                </a:solidFill>
              </a:rPr>
              <a:t>Network-based (BCI)</a:t>
            </a:r>
            <a:endParaRPr lang="ko-KR" altLang="en-US" dirty="0">
              <a:solidFill>
                <a:schemeClr val="bg1"/>
              </a:solidFill>
            </a:endParaRPr>
          </a:p>
        </p:txBody>
      </p:sp>
      <p:pic>
        <p:nvPicPr>
          <p:cNvPr id="4098" name="Picture 2" descr="C:\Users\Haunji\Desktop\교환학생\AI\Project\Working of BC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823" y="2204864"/>
            <a:ext cx="8306641" cy="4038600"/>
          </a:xfrm>
          <a:prstGeom prst="rect">
            <a:avLst/>
          </a:prstGeom>
          <a:noFill/>
          <a:extLst>
            <a:ext uri="{909E8E84-426E-40DD-AFC4-6F175D3DCCD1}">
              <a14:hiddenFill xmlns:a14="http://schemas.microsoft.com/office/drawing/2010/main">
                <a:solidFill>
                  <a:srgbClr val="FFFFFF"/>
                </a:solidFill>
              </a14:hiddenFill>
            </a:ext>
          </a:extLst>
        </p:spPr>
      </p:pic>
      <p:sp>
        <p:nvSpPr>
          <p:cNvPr id="2" name="타원 1"/>
          <p:cNvSpPr/>
          <p:nvPr/>
        </p:nvSpPr>
        <p:spPr>
          <a:xfrm>
            <a:off x="6561437" y="4859810"/>
            <a:ext cx="1368152" cy="1368152"/>
          </a:xfrm>
          <a:prstGeom prst="ellipse">
            <a:avLst/>
          </a:prstGeom>
          <a:noFill/>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10" name="직선 연결선 9"/>
          <p:cNvCxnSpPr/>
          <p:nvPr/>
        </p:nvCxnSpPr>
        <p:spPr>
          <a:xfrm flipH="1">
            <a:off x="5436096" y="2492896"/>
            <a:ext cx="1152128" cy="0"/>
          </a:xfrm>
          <a:prstGeom prst="line">
            <a:avLst/>
          </a:prstGeom>
          <a:effectLst>
            <a:glow rad="1397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12" name="직선 화살표 연결선 11"/>
          <p:cNvCxnSpPr/>
          <p:nvPr/>
        </p:nvCxnSpPr>
        <p:spPr>
          <a:xfrm>
            <a:off x="5436096" y="2492896"/>
            <a:ext cx="0" cy="288032"/>
          </a:xfrm>
          <a:prstGeom prst="straightConnector1">
            <a:avLst/>
          </a:prstGeom>
          <a:ln>
            <a:tailEnd type="arrow"/>
          </a:ln>
          <a:effectLst>
            <a:glow rad="1397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3" name="직사각형 12"/>
          <p:cNvSpPr/>
          <p:nvPr/>
        </p:nvSpPr>
        <p:spPr>
          <a:xfrm>
            <a:off x="5076056" y="2780928"/>
            <a:ext cx="792088" cy="360040"/>
          </a:xfrm>
          <a:prstGeom prst="rect">
            <a:avLst/>
          </a:prstGeom>
          <a:noFill/>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 name="직사각형 13"/>
          <p:cNvSpPr/>
          <p:nvPr/>
        </p:nvSpPr>
        <p:spPr>
          <a:xfrm>
            <a:off x="2417393" y="2492896"/>
            <a:ext cx="1584176" cy="1584176"/>
          </a:xfrm>
          <a:prstGeom prst="rect">
            <a:avLst/>
          </a:prstGeom>
          <a:noFill/>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 name="직사각형 14"/>
          <p:cNvSpPr/>
          <p:nvPr/>
        </p:nvSpPr>
        <p:spPr>
          <a:xfrm>
            <a:off x="2517184" y="2420888"/>
            <a:ext cx="1334736" cy="360040"/>
          </a:xfrm>
          <a:prstGeom prst="rect">
            <a:avLst/>
          </a:prstGeom>
          <a:noFill/>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2" name="타원 21"/>
          <p:cNvSpPr/>
          <p:nvPr/>
        </p:nvSpPr>
        <p:spPr>
          <a:xfrm>
            <a:off x="6529389" y="2204864"/>
            <a:ext cx="1368152" cy="1368152"/>
          </a:xfrm>
          <a:prstGeom prst="ellipse">
            <a:avLst/>
          </a:prstGeom>
          <a:noFill/>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1265530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par>
                                <p:cTn id="13" presetID="16" presetClass="entr" presetSubtype="21"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barn(inVertical)">
                                      <p:cBhvr>
                                        <p:cTn id="15" dur="500"/>
                                        <p:tgtEl>
                                          <p:spTgt spid="12"/>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barn(inVertical)">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barn(inVertical)">
                                      <p:cBhvr>
                                        <p:cTn id="23" dur="500"/>
                                        <p:tgtEl>
                                          <p:spTgt spid="14"/>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barn(inVertical)">
                                      <p:cBhvr>
                                        <p:cTn id="26" dur="5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barn(inVertical)">
                                      <p:cBhvr>
                                        <p:cTn id="3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3" grpId="0" animBg="1"/>
      <p:bldP spid="14" grpId="0" animBg="1"/>
      <p:bldP spid="15" grpId="0" animBg="1"/>
      <p:bldP spid="2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75000"/>
                <a:lumOff val="25000"/>
              </a:schemeClr>
            </a:gs>
            <a:gs pos="50000">
              <a:schemeClr val="tx1">
                <a:lumMod val="95000"/>
                <a:lumOff val="5000"/>
              </a:schemeClr>
            </a:gs>
            <a:gs pos="100000">
              <a:schemeClr val="tx1"/>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1" name="직사각형 20"/>
          <p:cNvSpPr/>
          <p:nvPr/>
        </p:nvSpPr>
        <p:spPr>
          <a:xfrm>
            <a:off x="441823" y="476672"/>
            <a:ext cx="4150723" cy="861774"/>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5" name="그룹 4"/>
          <p:cNvGrpSpPr/>
          <p:nvPr/>
        </p:nvGrpSpPr>
        <p:grpSpPr>
          <a:xfrm>
            <a:off x="379713" y="476672"/>
            <a:ext cx="4212833" cy="861774"/>
            <a:chOff x="626288" y="2080092"/>
            <a:chExt cx="4212833" cy="861774"/>
          </a:xfrm>
        </p:grpSpPr>
        <p:sp>
          <p:nvSpPr>
            <p:cNvPr id="20" name="TextBox 19"/>
            <p:cNvSpPr txBox="1"/>
            <p:nvPr/>
          </p:nvSpPr>
          <p:spPr>
            <a:xfrm>
              <a:off x="1532206" y="2132856"/>
              <a:ext cx="2874867" cy="461665"/>
            </a:xfrm>
            <a:prstGeom prst="rect">
              <a:avLst/>
            </a:prstGeom>
            <a:noFill/>
          </p:spPr>
          <p:txBody>
            <a:bodyPr wrap="square" rtlCol="0">
              <a:spAutoFit/>
            </a:bodyPr>
            <a:lstStyle/>
            <a:p>
              <a:r>
                <a:rPr lang="en-US" altLang="ko-KR" sz="2400" dirty="0" smtClean="0">
                  <a:solidFill>
                    <a:srgbClr val="FFFF66"/>
                  </a:solidFill>
                  <a:latin typeface="10X10 Bold" panose="020D0604000000000000" pitchFamily="50" charset="-127"/>
                  <a:ea typeface="10X10 Bold" panose="020D0604000000000000" pitchFamily="50" charset="-127"/>
                </a:rPr>
                <a:t>Principle</a:t>
              </a:r>
              <a:endParaRPr lang="ko-KR" altLang="en-US" sz="2400" dirty="0">
                <a:solidFill>
                  <a:srgbClr val="FFFF66"/>
                </a:solidFill>
                <a:latin typeface="10X10 Bold" panose="020D0604000000000000" pitchFamily="50" charset="-127"/>
                <a:ea typeface="10X10 Bold" panose="020D0604000000000000" pitchFamily="50" charset="-127"/>
              </a:endParaRPr>
            </a:p>
          </p:txBody>
        </p:sp>
        <p:sp>
          <p:nvSpPr>
            <p:cNvPr id="7" name="TextBox 6"/>
            <p:cNvSpPr txBox="1"/>
            <p:nvPr/>
          </p:nvSpPr>
          <p:spPr>
            <a:xfrm>
              <a:off x="1532206" y="2514047"/>
              <a:ext cx="3306915" cy="338554"/>
            </a:xfrm>
            <a:prstGeom prst="rect">
              <a:avLst/>
            </a:prstGeom>
            <a:noFill/>
          </p:spPr>
          <p:txBody>
            <a:bodyPr wrap="square" rtlCol="0">
              <a:spAutoFit/>
            </a:bodyPr>
            <a:lstStyle/>
            <a:p>
              <a:r>
                <a:rPr lang="en-US" altLang="ko-KR" sz="1600" dirty="0" smtClean="0">
                  <a:solidFill>
                    <a:schemeClr val="bg1">
                      <a:lumMod val="95000"/>
                    </a:schemeClr>
                  </a:solidFill>
                  <a:latin typeface="10X10" panose="020D0604000000000000" pitchFamily="50" charset="-127"/>
                  <a:ea typeface="10X10" panose="020D0604000000000000" pitchFamily="50" charset="-127"/>
                </a:rPr>
                <a:t>More technique?</a:t>
              </a:r>
              <a:endParaRPr lang="ko-KR" altLang="en-US" sz="1600" dirty="0">
                <a:solidFill>
                  <a:schemeClr val="bg1">
                    <a:lumMod val="95000"/>
                  </a:schemeClr>
                </a:solidFill>
                <a:latin typeface="10X10" panose="020D0604000000000000" pitchFamily="50" charset="-127"/>
                <a:ea typeface="10X10" panose="020D0604000000000000" pitchFamily="50" charset="-127"/>
              </a:endParaRPr>
            </a:p>
          </p:txBody>
        </p:sp>
        <p:sp>
          <p:nvSpPr>
            <p:cNvPr id="3" name="TextBox 2"/>
            <p:cNvSpPr txBox="1"/>
            <p:nvPr/>
          </p:nvSpPr>
          <p:spPr>
            <a:xfrm>
              <a:off x="626288" y="2080092"/>
              <a:ext cx="1054270" cy="861774"/>
            </a:xfrm>
            <a:prstGeom prst="rect">
              <a:avLst/>
            </a:prstGeom>
            <a:noFill/>
          </p:spPr>
          <p:txBody>
            <a:bodyPr wrap="square" rtlCol="0">
              <a:spAutoFit/>
            </a:bodyPr>
            <a:lstStyle/>
            <a:p>
              <a:pPr algn="ctr"/>
              <a:r>
                <a:rPr lang="en-US" altLang="ko-KR" sz="5000" dirty="0" smtClean="0">
                  <a:solidFill>
                    <a:srgbClr val="FF9933"/>
                  </a:solidFill>
                  <a:latin typeface="10X10 Bold" panose="020D0604000000000000" pitchFamily="50" charset="-127"/>
                  <a:ea typeface="10X10 Bold" panose="020D0604000000000000" pitchFamily="50" charset="-127"/>
                </a:rPr>
                <a:t>02</a:t>
              </a:r>
              <a:endParaRPr lang="ko-KR" altLang="en-US" sz="5000" dirty="0">
                <a:solidFill>
                  <a:srgbClr val="FF9933"/>
                </a:solidFill>
                <a:latin typeface="10X10 Bold" panose="020D0604000000000000" pitchFamily="50" charset="-127"/>
                <a:ea typeface="10X10 Bold" panose="020D0604000000000000" pitchFamily="50" charset="-127"/>
              </a:endParaRPr>
            </a:p>
          </p:txBody>
        </p:sp>
      </p:grpSp>
      <p:sp>
        <p:nvSpPr>
          <p:cNvPr id="4" name="세로 텍스트 개체 틀 3"/>
          <p:cNvSpPr>
            <a:spLocks noGrp="1"/>
          </p:cNvSpPr>
          <p:nvPr>
            <p:ph type="body" orient="vert" idx="1"/>
          </p:nvPr>
        </p:nvSpPr>
        <p:spPr>
          <a:xfrm>
            <a:off x="558748" y="5517232"/>
            <a:ext cx="8229600" cy="824955"/>
          </a:xfrm>
        </p:spPr>
        <p:txBody>
          <a:bodyPr vert="horz"/>
          <a:lstStyle/>
          <a:p>
            <a:pPr marL="0" indent="0" algn="ctr">
              <a:buNone/>
            </a:pPr>
            <a:r>
              <a:rPr lang="en-US" altLang="ko-KR" dirty="0" smtClean="0">
                <a:solidFill>
                  <a:schemeClr val="bg1"/>
                </a:solidFill>
              </a:rPr>
              <a:t>Cloud System</a:t>
            </a:r>
            <a:endParaRPr lang="ko-KR" altLang="en-US" dirty="0">
              <a:solidFill>
                <a:schemeClr val="bg1"/>
              </a:solidFill>
            </a:endParaRPr>
          </a:p>
        </p:txBody>
      </p:sp>
      <p:pic>
        <p:nvPicPr>
          <p:cNvPr id="3074" name="Picture 2" descr="C:\Users\Haunji\Desktop\교환학생\AI\Project\pepper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5631" y="1862053"/>
            <a:ext cx="6775835" cy="2952328"/>
          </a:xfrm>
          <a:prstGeom prst="rect">
            <a:avLst/>
          </a:prstGeom>
          <a:extLst/>
        </p:spPr>
        <p:style>
          <a:lnRef idx="2">
            <a:schemeClr val="accent1"/>
          </a:lnRef>
          <a:fillRef idx="1">
            <a:schemeClr val="lt1"/>
          </a:fillRef>
          <a:effectRef idx="0">
            <a:schemeClr val="accent1"/>
          </a:effectRef>
          <a:fontRef idx="minor">
            <a:schemeClr val="dk1"/>
          </a:fontRef>
        </p:style>
      </p:pic>
      <p:pic>
        <p:nvPicPr>
          <p:cNvPr id="3075" name="Picture 3" descr="C:\Users\Haunji\Desktop\교환학생\AI\Project\couldAI.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3199" y="3429000"/>
            <a:ext cx="5738694" cy="1979389"/>
          </a:xfrm>
          <a:prstGeom prst="rect">
            <a:avLst/>
          </a:prstGeom>
          <a:noFill/>
          <a:extLst>
            <a:ext uri="{909E8E84-426E-40DD-AFC4-6F175D3DCCD1}">
              <a14:hiddenFill xmlns:a14="http://schemas.microsoft.com/office/drawing/2010/main">
                <a:solidFill>
                  <a:srgbClr val="FFFFFF"/>
                </a:solidFill>
              </a14:hiddenFill>
            </a:ext>
          </a:extLst>
        </p:spPr>
      </p:pic>
      <p:sp>
        <p:nvSpPr>
          <p:cNvPr id="2" name="모서리가 둥근 직사각형 1"/>
          <p:cNvSpPr/>
          <p:nvPr/>
        </p:nvSpPr>
        <p:spPr>
          <a:xfrm>
            <a:off x="1433983" y="2195298"/>
            <a:ext cx="2273921" cy="2223396"/>
          </a:xfrm>
          <a:prstGeom prst="roundRect">
            <a:avLst/>
          </a:prstGeom>
          <a:noFill/>
          <a:ln w="3175"/>
          <a:effectLst>
            <a:glow rad="228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rtlCol="0" anchor="ctr"/>
          <a:lstStyle/>
          <a:p>
            <a:pPr algn="ctr"/>
            <a:endParaRPr lang="ko-KR" altLang="en-US" b="1" spc="5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11" name="모서리가 둥근 직사각형 10"/>
          <p:cNvSpPr/>
          <p:nvPr/>
        </p:nvSpPr>
        <p:spPr>
          <a:xfrm>
            <a:off x="5619135" y="2164077"/>
            <a:ext cx="2308679" cy="2254617"/>
          </a:xfrm>
          <a:prstGeom prst="roundRect">
            <a:avLst/>
          </a:prstGeom>
          <a:noFill/>
          <a:ln w="3175"/>
          <a:effectLst>
            <a:glow rad="2286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lang="ko-KR" altLang="en-US" b="1" spc="5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18" name="위쪽 화살표 17"/>
          <p:cNvSpPr/>
          <p:nvPr/>
        </p:nvSpPr>
        <p:spPr>
          <a:xfrm>
            <a:off x="2195736" y="1700808"/>
            <a:ext cx="743352" cy="288032"/>
          </a:xfrm>
          <a:prstGeom prst="upArrow">
            <a:avLst/>
          </a:prstGeom>
          <a:effectLst>
            <a:glow rad="228600">
              <a:schemeClr val="accent2">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ko-KR" altLang="en-US"/>
          </a:p>
        </p:txBody>
      </p:sp>
      <p:sp>
        <p:nvSpPr>
          <p:cNvPr id="23" name="위쪽 화살표 22"/>
          <p:cNvSpPr/>
          <p:nvPr/>
        </p:nvSpPr>
        <p:spPr>
          <a:xfrm flipV="1">
            <a:off x="6383174" y="3050185"/>
            <a:ext cx="743352" cy="288032"/>
          </a:xfrm>
          <a:prstGeom prst="upArrow">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1172648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repeatCount="indefinite" fill="hold" grpId="0" nodeType="clickEffect">
                                  <p:stCondLst>
                                    <p:cond delay="0"/>
                                  </p:stCondLst>
                                  <p:endCondLst>
                                    <p:cond evt="onNext" delay="0">
                                      <p:tgtEl>
                                        <p:sldTgt/>
                                      </p:tgtEl>
                                    </p:cond>
                                  </p:end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par>
                                <p:cTn id="8" presetID="26" presetClass="emph" presetSubtype="0" repeatCount="indefinite" fill="hold" grpId="1" nodeType="withEffect">
                                  <p:stCondLst>
                                    <p:cond delay="0"/>
                                  </p:stCondLst>
                                  <p:endCondLst>
                                    <p:cond evt="onNext" delay="0">
                                      <p:tgtEl>
                                        <p:sldTgt/>
                                      </p:tgtEl>
                                    </p:cond>
                                  </p:endCondLst>
                                  <p:childTnLst>
                                    <p:animEffect transition="out" filter="fade">
                                      <p:cBhvr>
                                        <p:cTn id="9" dur="500" tmFilter="0, 0; .2, .5; .8, .5; 1, 0"/>
                                        <p:tgtEl>
                                          <p:spTgt spid="18"/>
                                        </p:tgtEl>
                                      </p:cBhvr>
                                    </p:animEffect>
                                    <p:animScale>
                                      <p:cBhvr>
                                        <p:cTn id="10" dur="250" autoRev="1" fill="hold"/>
                                        <p:tgtEl>
                                          <p:spTgt spid="18"/>
                                        </p:tgtEl>
                                      </p:cBhvr>
                                      <p:by x="105000" y="105000"/>
                                    </p:animScale>
                                  </p:childTnLst>
                                </p:cTn>
                              </p:par>
                            </p:childTnLst>
                          </p:cTn>
                        </p:par>
                      </p:childTnLst>
                    </p:cTn>
                  </p:par>
                  <p:par>
                    <p:cTn id="11" fill="hold">
                      <p:stCondLst>
                        <p:cond delay="indefinite"/>
                      </p:stCondLst>
                      <p:childTnLst>
                        <p:par>
                          <p:cTn id="12" fill="hold">
                            <p:stCondLst>
                              <p:cond delay="0"/>
                            </p:stCondLst>
                            <p:childTnLst>
                              <p:par>
                                <p:cTn id="13" presetID="64" presetClass="path" presetSubtype="0" accel="50000" decel="50000" fill="hold" nodeType="clickEffect">
                                  <p:stCondLst>
                                    <p:cond delay="0"/>
                                  </p:stCondLst>
                                  <p:childTnLst>
                                    <p:animMotion origin="layout" path="M 0 0 L 0 -0.25 E" pathEditMode="relative" ptsTypes="">
                                      <p:cBhvr>
                                        <p:cTn id="14" dur="2000" fill="hold"/>
                                        <p:tgtEl>
                                          <p:spTgt spid="3074"/>
                                        </p:tgtEl>
                                        <p:attrNameLst>
                                          <p:attrName>ppt_x</p:attrName>
                                          <p:attrName>ppt_y</p:attrName>
                                        </p:attrNameLst>
                                      </p:cBhvr>
                                    </p:animMotion>
                                  </p:childTnLst>
                                </p:cTn>
                              </p:par>
                              <p:par>
                                <p:cTn id="15" presetID="64" presetClass="path" presetSubtype="0" accel="50000" decel="50000" fill="hold" grpId="1" nodeType="withEffect">
                                  <p:stCondLst>
                                    <p:cond delay="0"/>
                                  </p:stCondLst>
                                  <p:childTnLst>
                                    <p:animMotion origin="layout" path="M 0 0 L 0 -0.25 E" pathEditMode="relative" ptsTypes="">
                                      <p:cBhvr>
                                        <p:cTn id="16" dur="2000" fill="hold"/>
                                        <p:tgtEl>
                                          <p:spTgt spid="2"/>
                                        </p:tgtEl>
                                        <p:attrNameLst>
                                          <p:attrName>ppt_x</p:attrName>
                                          <p:attrName>ppt_y</p:attrName>
                                        </p:attrNameLst>
                                      </p:cBhvr>
                                    </p:animMotion>
                                  </p:childTnLst>
                                </p:cTn>
                              </p:par>
                              <p:par>
                                <p:cTn id="17" presetID="64" presetClass="path" presetSubtype="0" accel="50000" decel="50000" fill="hold" grpId="1" nodeType="withEffect">
                                  <p:stCondLst>
                                    <p:cond delay="0"/>
                                  </p:stCondLst>
                                  <p:childTnLst>
                                    <p:animMotion origin="layout" path="M 0 0 L 0 -0.25 E" pathEditMode="relative" ptsTypes="">
                                      <p:cBhvr>
                                        <p:cTn id="18" dur="2000" fill="hold"/>
                                        <p:tgtEl>
                                          <p:spTgt spid="11"/>
                                        </p:tgtEl>
                                        <p:attrNameLst>
                                          <p:attrName>ppt_x</p:attrName>
                                          <p:attrName>ppt_y</p:attrName>
                                        </p:attrNameLst>
                                      </p:cBhvr>
                                    </p:animMotion>
                                  </p:childTnLst>
                                </p:cTn>
                              </p:par>
                              <p:par>
                                <p:cTn id="19" presetID="64" presetClass="path" presetSubtype="0" accel="50000" decel="50000" fill="hold" grpId="0" nodeType="withEffect">
                                  <p:stCondLst>
                                    <p:cond delay="0"/>
                                  </p:stCondLst>
                                  <p:childTnLst>
                                    <p:animMotion origin="layout" path="M 0 0 L 0 -0.25 E" pathEditMode="relative" ptsTypes="">
                                      <p:cBhvr>
                                        <p:cTn id="20" dur="2000" fill="hold"/>
                                        <p:tgtEl>
                                          <p:spTgt spid="18"/>
                                        </p:tgtEl>
                                        <p:attrNameLst>
                                          <p:attrName>ppt_x</p:attrName>
                                          <p:attrName>ppt_y</p:attrName>
                                        </p:attrNameLst>
                                      </p:cBhvr>
                                    </p:animMotion>
                                  </p:childTnLst>
                                </p:cTn>
                              </p:par>
                              <p:par>
                                <p:cTn id="21" presetID="2" presetClass="entr" presetSubtype="4" fill="hold" grpId="0" nodeType="withEffect">
                                  <p:stCondLst>
                                    <p:cond delay="0"/>
                                  </p:stCondLst>
                                  <p:childTnLst>
                                    <p:set>
                                      <p:cBhvr>
                                        <p:cTn id="22" dur="1" fill="hold">
                                          <p:stCondLst>
                                            <p:cond delay="0"/>
                                          </p:stCondLst>
                                        </p:cTn>
                                        <p:tgtEl>
                                          <p:spTgt spid="23"/>
                                        </p:tgtEl>
                                        <p:attrNameLst>
                                          <p:attrName>style.visibility</p:attrName>
                                        </p:attrNameLst>
                                      </p:cBhvr>
                                      <p:to>
                                        <p:strVal val="visible"/>
                                      </p:to>
                                    </p:set>
                                    <p:anim calcmode="lin" valueType="num">
                                      <p:cBhvr additive="base">
                                        <p:cTn id="23" dur="2000" fill="hold"/>
                                        <p:tgtEl>
                                          <p:spTgt spid="23"/>
                                        </p:tgtEl>
                                        <p:attrNameLst>
                                          <p:attrName>ppt_x</p:attrName>
                                        </p:attrNameLst>
                                      </p:cBhvr>
                                      <p:tavLst>
                                        <p:tav tm="0">
                                          <p:val>
                                            <p:strVal val="#ppt_x"/>
                                          </p:val>
                                        </p:tav>
                                        <p:tav tm="100000">
                                          <p:val>
                                            <p:strVal val="#ppt_x"/>
                                          </p:val>
                                        </p:tav>
                                      </p:tavLst>
                                    </p:anim>
                                    <p:anim calcmode="lin" valueType="num">
                                      <p:cBhvr additive="base">
                                        <p:cTn id="24" dur="20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075"/>
                                        </p:tgtEl>
                                        <p:attrNameLst>
                                          <p:attrName>style.visibility</p:attrName>
                                        </p:attrNameLst>
                                      </p:cBhvr>
                                      <p:to>
                                        <p:strVal val="visible"/>
                                      </p:to>
                                    </p:set>
                                    <p:anim calcmode="lin" valueType="num">
                                      <p:cBhvr additive="base">
                                        <p:cTn id="29" dur="2000" fill="hold"/>
                                        <p:tgtEl>
                                          <p:spTgt spid="3075"/>
                                        </p:tgtEl>
                                        <p:attrNameLst>
                                          <p:attrName>ppt_x</p:attrName>
                                        </p:attrNameLst>
                                      </p:cBhvr>
                                      <p:tavLst>
                                        <p:tav tm="0">
                                          <p:val>
                                            <p:strVal val="#ppt_x"/>
                                          </p:val>
                                        </p:tav>
                                        <p:tav tm="100000">
                                          <p:val>
                                            <p:strVal val="#ppt_x"/>
                                          </p:val>
                                        </p:tav>
                                      </p:tavLst>
                                    </p:anim>
                                    <p:anim calcmode="lin" valueType="num">
                                      <p:cBhvr additive="base">
                                        <p:cTn id="30" dur="2000" fill="hold"/>
                                        <p:tgtEl>
                                          <p:spTgt spid="3075"/>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4">
                                            <p:txEl>
                                              <p:pRg st="0" end="0"/>
                                            </p:txEl>
                                          </p:spTgt>
                                        </p:tgtEl>
                                        <p:attrNameLst>
                                          <p:attrName>style.visibility</p:attrName>
                                        </p:attrNameLst>
                                      </p:cBhvr>
                                      <p:to>
                                        <p:strVal val="visible"/>
                                      </p:to>
                                    </p:set>
                                    <p:anim calcmode="lin" valueType="num">
                                      <p:cBhvr additive="base">
                                        <p:cTn id="33" dur="2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4" dur="2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par>
                          <p:cTn id="35" fill="hold">
                            <p:stCondLst>
                              <p:cond delay="2000"/>
                            </p:stCondLst>
                            <p:childTnLst>
                              <p:par>
                                <p:cTn id="36" presetID="26" presetClass="emph" presetSubtype="0" repeatCount="indefinite" fill="hold" grpId="0" nodeType="afterEffect">
                                  <p:stCondLst>
                                    <p:cond delay="0"/>
                                  </p:stCondLst>
                                  <p:endCondLst>
                                    <p:cond evt="onNext" delay="0">
                                      <p:tgtEl>
                                        <p:sldTgt/>
                                      </p:tgtEl>
                                    </p:cond>
                                  </p:endCondLst>
                                  <p:childTnLst>
                                    <p:animEffect transition="out" filter="fade">
                                      <p:cBhvr>
                                        <p:cTn id="37" dur="500" tmFilter="0, 0; .2, .5; .8, .5; 1, 0"/>
                                        <p:tgtEl>
                                          <p:spTgt spid="11"/>
                                        </p:tgtEl>
                                      </p:cBhvr>
                                    </p:animEffect>
                                    <p:animScale>
                                      <p:cBhvr>
                                        <p:cTn id="38" dur="250" autoRev="1" fill="hold"/>
                                        <p:tgtEl>
                                          <p:spTgt spid="11"/>
                                        </p:tgtEl>
                                      </p:cBhvr>
                                      <p:by x="105000" y="105000"/>
                                    </p:animScale>
                                  </p:childTnLst>
                                </p:cTn>
                              </p:par>
                              <p:par>
                                <p:cTn id="39" presetID="26" presetClass="emph" presetSubtype="0" repeatCount="indefinite" fill="hold" grpId="1" nodeType="withEffect">
                                  <p:stCondLst>
                                    <p:cond delay="0"/>
                                  </p:stCondLst>
                                  <p:endCondLst>
                                    <p:cond evt="onNext" delay="0">
                                      <p:tgtEl>
                                        <p:sldTgt/>
                                      </p:tgtEl>
                                    </p:cond>
                                  </p:endCondLst>
                                  <p:childTnLst>
                                    <p:animEffect transition="out" filter="fade">
                                      <p:cBhvr>
                                        <p:cTn id="40" dur="500" tmFilter="0, 0; .2, .5; .8, .5; 1, 0"/>
                                        <p:tgtEl>
                                          <p:spTgt spid="23"/>
                                        </p:tgtEl>
                                      </p:cBhvr>
                                    </p:animEffect>
                                    <p:animScale>
                                      <p:cBhvr>
                                        <p:cTn id="41" dur="250" autoRev="1" fill="hold"/>
                                        <p:tgtEl>
                                          <p:spTgt spid="23"/>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2" grpId="0" animBg="1"/>
      <p:bldP spid="2" grpId="1" animBg="1"/>
      <p:bldP spid="11" grpId="0" animBg="1"/>
      <p:bldP spid="11" grpId="1" animBg="1"/>
      <p:bldP spid="18" grpId="0" animBg="1"/>
      <p:bldP spid="18" grpId="1" animBg="1"/>
      <p:bldP spid="23" grpId="0" animBg="1"/>
      <p:bldP spid="23"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75000"/>
                <a:lumOff val="25000"/>
              </a:schemeClr>
            </a:gs>
            <a:gs pos="50000">
              <a:schemeClr val="tx1">
                <a:lumMod val="95000"/>
                <a:lumOff val="5000"/>
              </a:schemeClr>
            </a:gs>
            <a:gs pos="100000">
              <a:schemeClr val="tx1"/>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1" name="직사각형 20"/>
          <p:cNvSpPr/>
          <p:nvPr/>
        </p:nvSpPr>
        <p:spPr>
          <a:xfrm>
            <a:off x="441823" y="476672"/>
            <a:ext cx="4150723" cy="861774"/>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5" name="그룹 4"/>
          <p:cNvGrpSpPr/>
          <p:nvPr/>
        </p:nvGrpSpPr>
        <p:grpSpPr>
          <a:xfrm>
            <a:off x="379713" y="476672"/>
            <a:ext cx="4212833" cy="861774"/>
            <a:chOff x="626288" y="2080092"/>
            <a:chExt cx="4212833" cy="861774"/>
          </a:xfrm>
        </p:grpSpPr>
        <p:sp>
          <p:nvSpPr>
            <p:cNvPr id="20" name="TextBox 19"/>
            <p:cNvSpPr txBox="1"/>
            <p:nvPr/>
          </p:nvSpPr>
          <p:spPr>
            <a:xfrm>
              <a:off x="1532206" y="2132856"/>
              <a:ext cx="2874867" cy="461665"/>
            </a:xfrm>
            <a:prstGeom prst="rect">
              <a:avLst/>
            </a:prstGeom>
            <a:noFill/>
          </p:spPr>
          <p:txBody>
            <a:bodyPr wrap="square" rtlCol="0">
              <a:spAutoFit/>
            </a:bodyPr>
            <a:lstStyle/>
            <a:p>
              <a:r>
                <a:rPr lang="en-US" altLang="ko-KR" sz="2400" dirty="0" smtClean="0">
                  <a:solidFill>
                    <a:srgbClr val="FFFF66"/>
                  </a:solidFill>
                  <a:latin typeface="10X10 Bold" panose="020D0604000000000000" pitchFamily="50" charset="-127"/>
                  <a:ea typeface="10X10 Bold" panose="020D0604000000000000" pitchFamily="50" charset="-127"/>
                </a:rPr>
                <a:t>Evaluation</a:t>
              </a:r>
              <a:endParaRPr lang="ko-KR" altLang="en-US" sz="2400" dirty="0">
                <a:solidFill>
                  <a:srgbClr val="FFFF66"/>
                </a:solidFill>
                <a:latin typeface="10X10 Bold" panose="020D0604000000000000" pitchFamily="50" charset="-127"/>
                <a:ea typeface="10X10 Bold" panose="020D0604000000000000" pitchFamily="50" charset="-127"/>
              </a:endParaRPr>
            </a:p>
          </p:txBody>
        </p:sp>
        <p:sp>
          <p:nvSpPr>
            <p:cNvPr id="7" name="TextBox 6"/>
            <p:cNvSpPr txBox="1"/>
            <p:nvPr/>
          </p:nvSpPr>
          <p:spPr>
            <a:xfrm>
              <a:off x="1532206" y="2514047"/>
              <a:ext cx="3306915" cy="338554"/>
            </a:xfrm>
            <a:prstGeom prst="rect">
              <a:avLst/>
            </a:prstGeom>
            <a:noFill/>
          </p:spPr>
          <p:txBody>
            <a:bodyPr wrap="square" rtlCol="0">
              <a:spAutoFit/>
            </a:bodyPr>
            <a:lstStyle/>
            <a:p>
              <a:r>
                <a:rPr lang="en-US" altLang="ko-KR" sz="1600" dirty="0" smtClean="0">
                  <a:solidFill>
                    <a:schemeClr val="bg1">
                      <a:lumMod val="95000"/>
                    </a:schemeClr>
                  </a:solidFill>
                  <a:latin typeface="10X10" panose="020D0604000000000000" pitchFamily="50" charset="-127"/>
                  <a:ea typeface="10X10" panose="020D0604000000000000" pitchFamily="50" charset="-127"/>
                </a:rPr>
                <a:t>Can and cannot?</a:t>
              </a:r>
              <a:endParaRPr lang="ko-KR" altLang="en-US" sz="1600" dirty="0">
                <a:solidFill>
                  <a:schemeClr val="bg1">
                    <a:lumMod val="95000"/>
                  </a:schemeClr>
                </a:solidFill>
                <a:latin typeface="10X10" panose="020D0604000000000000" pitchFamily="50" charset="-127"/>
                <a:ea typeface="10X10" panose="020D0604000000000000" pitchFamily="50" charset="-127"/>
              </a:endParaRPr>
            </a:p>
          </p:txBody>
        </p:sp>
        <p:sp>
          <p:nvSpPr>
            <p:cNvPr id="3" name="TextBox 2"/>
            <p:cNvSpPr txBox="1"/>
            <p:nvPr/>
          </p:nvSpPr>
          <p:spPr>
            <a:xfrm>
              <a:off x="626288" y="2080092"/>
              <a:ext cx="1054270" cy="861774"/>
            </a:xfrm>
            <a:prstGeom prst="rect">
              <a:avLst/>
            </a:prstGeom>
            <a:noFill/>
          </p:spPr>
          <p:txBody>
            <a:bodyPr wrap="square" rtlCol="0">
              <a:spAutoFit/>
            </a:bodyPr>
            <a:lstStyle/>
            <a:p>
              <a:pPr algn="ctr"/>
              <a:r>
                <a:rPr lang="en-US" altLang="ko-KR" sz="5000" dirty="0" smtClean="0">
                  <a:solidFill>
                    <a:srgbClr val="FF9933"/>
                  </a:solidFill>
                  <a:latin typeface="10X10 Bold" panose="020D0604000000000000" pitchFamily="50" charset="-127"/>
                  <a:ea typeface="10X10 Bold" panose="020D0604000000000000" pitchFamily="50" charset="-127"/>
                </a:rPr>
                <a:t>03</a:t>
              </a:r>
              <a:endParaRPr lang="ko-KR" altLang="en-US" sz="5000" dirty="0">
                <a:solidFill>
                  <a:srgbClr val="FF9933"/>
                </a:solidFill>
                <a:latin typeface="10X10 Bold" panose="020D0604000000000000" pitchFamily="50" charset="-127"/>
                <a:ea typeface="10X10 Bold" panose="020D0604000000000000" pitchFamily="50" charset="-127"/>
              </a:endParaRPr>
            </a:p>
          </p:txBody>
        </p:sp>
      </p:grpSp>
      <p:pic>
        <p:nvPicPr>
          <p:cNvPr id="4106" name="Picture 10" descr="C:\Users\Haunji\Desktop\교환학생\AI\Project\pptrobo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1772816"/>
            <a:ext cx="2585032" cy="4981572"/>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Haunji\Desktop\교환학생\AI\Project\kid.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54274" y="2924175"/>
            <a:ext cx="3314700" cy="3933825"/>
          </a:xfrm>
          <a:prstGeom prst="rect">
            <a:avLst/>
          </a:prstGeom>
          <a:noFill/>
          <a:extLst>
            <a:ext uri="{909E8E84-426E-40DD-AFC4-6F175D3DCCD1}">
              <a14:hiddenFill xmlns:a14="http://schemas.microsoft.com/office/drawing/2010/main">
                <a:solidFill>
                  <a:srgbClr val="FFFFFF"/>
                </a:solidFill>
              </a14:hiddenFill>
            </a:ext>
          </a:extLst>
        </p:spPr>
      </p:pic>
      <p:cxnSp>
        <p:nvCxnSpPr>
          <p:cNvPr id="4" name="직선 연결선 3"/>
          <p:cNvCxnSpPr/>
          <p:nvPr/>
        </p:nvCxnSpPr>
        <p:spPr>
          <a:xfrm>
            <a:off x="6297826" y="4808799"/>
            <a:ext cx="443982" cy="7492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2" name="직선 연결선 11"/>
          <p:cNvCxnSpPr/>
          <p:nvPr/>
        </p:nvCxnSpPr>
        <p:spPr>
          <a:xfrm>
            <a:off x="6237752" y="5085184"/>
            <a:ext cx="50405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4" name="직선 연결선 13"/>
          <p:cNvCxnSpPr/>
          <p:nvPr/>
        </p:nvCxnSpPr>
        <p:spPr>
          <a:xfrm flipV="1">
            <a:off x="6343412" y="5271167"/>
            <a:ext cx="435649" cy="131102"/>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7" name="구부러진 연결선 26"/>
          <p:cNvCxnSpPr/>
          <p:nvPr/>
        </p:nvCxnSpPr>
        <p:spPr>
          <a:xfrm rot="10800000">
            <a:off x="2939088" y="2204864"/>
            <a:ext cx="3622148" cy="2058738"/>
          </a:xfrm>
          <a:prstGeom prst="curvedConnector3">
            <a:avLst/>
          </a:prstGeom>
          <a:ln w="28575">
            <a:tailEnd type="arrow"/>
          </a:ln>
        </p:spPr>
        <p:style>
          <a:lnRef idx="1">
            <a:schemeClr val="accent6"/>
          </a:lnRef>
          <a:fillRef idx="0">
            <a:schemeClr val="accent6"/>
          </a:fillRef>
          <a:effectRef idx="0">
            <a:schemeClr val="accent6"/>
          </a:effectRef>
          <a:fontRef idx="minor">
            <a:schemeClr val="tx1"/>
          </a:fontRef>
        </p:style>
      </p:cxnSp>
      <p:cxnSp>
        <p:nvCxnSpPr>
          <p:cNvPr id="29" name="구부러진 연결선 28"/>
          <p:cNvCxnSpPr/>
          <p:nvPr/>
        </p:nvCxnSpPr>
        <p:spPr>
          <a:xfrm rot="10800000">
            <a:off x="2939088" y="2348882"/>
            <a:ext cx="3001064" cy="2736303"/>
          </a:xfrm>
          <a:prstGeom prst="curvedConnector3">
            <a:avLst/>
          </a:prstGeom>
          <a:ln w="28575">
            <a:tailEnd type="arrow"/>
          </a:ln>
        </p:spPr>
        <p:style>
          <a:lnRef idx="1">
            <a:schemeClr val="accent6"/>
          </a:lnRef>
          <a:fillRef idx="0">
            <a:schemeClr val="accent6"/>
          </a:fillRef>
          <a:effectRef idx="0">
            <a:schemeClr val="accent6"/>
          </a:effectRef>
          <a:fontRef idx="minor">
            <a:schemeClr val="tx1"/>
          </a:fontRef>
        </p:style>
      </p:cxnSp>
      <p:sp>
        <p:nvSpPr>
          <p:cNvPr id="30" name="구름 모양 설명선 29"/>
          <p:cNvSpPr/>
          <p:nvPr/>
        </p:nvSpPr>
        <p:spPr>
          <a:xfrm flipH="1">
            <a:off x="6346794" y="1917218"/>
            <a:ext cx="2329661" cy="863327"/>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t>I feel HAPPY!</a:t>
            </a:r>
            <a:r>
              <a:rPr lang="en-US" altLang="ko-KR" dirty="0" smtClean="0">
                <a:sym typeface="Wingdings" panose="05000000000000000000" pitchFamily="2" charset="2"/>
              </a:rPr>
              <a:t></a:t>
            </a:r>
            <a:endParaRPr lang="ko-KR" altLang="en-US" dirty="0"/>
          </a:p>
        </p:txBody>
      </p:sp>
      <p:cxnSp>
        <p:nvCxnSpPr>
          <p:cNvPr id="4096" name="구부러진 연결선 4095"/>
          <p:cNvCxnSpPr/>
          <p:nvPr/>
        </p:nvCxnSpPr>
        <p:spPr>
          <a:xfrm rot="10800000">
            <a:off x="2939088" y="2060854"/>
            <a:ext cx="4009176" cy="1440156"/>
          </a:xfrm>
          <a:prstGeom prst="curvedConnector3">
            <a:avLst/>
          </a:prstGeom>
          <a:ln w="28575">
            <a:tailEnd type="arrow"/>
          </a:ln>
        </p:spPr>
        <p:style>
          <a:lnRef idx="1">
            <a:schemeClr val="accent6"/>
          </a:lnRef>
          <a:fillRef idx="0">
            <a:schemeClr val="accent6"/>
          </a:fillRef>
          <a:effectRef idx="0">
            <a:schemeClr val="accent6"/>
          </a:effectRef>
          <a:fontRef idx="minor">
            <a:schemeClr val="tx1"/>
          </a:fontRef>
        </p:style>
      </p:cxnSp>
      <p:sp>
        <p:nvSpPr>
          <p:cNvPr id="4105" name="포인트가 4개인 별 4104"/>
          <p:cNvSpPr/>
          <p:nvPr/>
        </p:nvSpPr>
        <p:spPr>
          <a:xfrm>
            <a:off x="2453912" y="1917218"/>
            <a:ext cx="360040" cy="575678"/>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111" name="TextBox 4110"/>
          <p:cNvSpPr txBox="1"/>
          <p:nvPr/>
        </p:nvSpPr>
        <p:spPr>
          <a:xfrm>
            <a:off x="8182882" y="3960389"/>
            <a:ext cx="936104" cy="923330"/>
          </a:xfrm>
          <a:prstGeom prst="rect">
            <a:avLst/>
          </a:prstGeom>
          <a:noFill/>
        </p:spPr>
        <p:txBody>
          <a:bodyPr wrap="square" rtlCol="0">
            <a:spAutoFit/>
          </a:bodyPr>
          <a:lstStyle/>
          <a:p>
            <a:r>
              <a:rPr lang="ko-KR" altLang="en-US" sz="5400" dirty="0" smtClean="0">
                <a:solidFill>
                  <a:schemeClr val="accent1"/>
                </a:solidFill>
              </a:rPr>
              <a:t>♬</a:t>
            </a:r>
            <a:endParaRPr lang="ko-KR" altLang="en-US" dirty="0">
              <a:solidFill>
                <a:schemeClr val="accent1"/>
              </a:solidFill>
            </a:endParaRPr>
          </a:p>
        </p:txBody>
      </p:sp>
      <p:cxnSp>
        <p:nvCxnSpPr>
          <p:cNvPr id="4118" name="구부러진 연결선 4117"/>
          <p:cNvCxnSpPr/>
          <p:nvPr/>
        </p:nvCxnSpPr>
        <p:spPr>
          <a:xfrm rot="10800000">
            <a:off x="2939088" y="1917218"/>
            <a:ext cx="5243794" cy="2504836"/>
          </a:xfrm>
          <a:prstGeom prst="curvedConnector3">
            <a:avLst>
              <a:gd name="adj1" fmla="val 22368"/>
            </a:avLst>
          </a:prstGeom>
          <a:ln w="28575">
            <a:tailEnd type="arrow"/>
          </a:ln>
        </p:spPr>
        <p:style>
          <a:lnRef idx="1">
            <a:schemeClr val="accent6"/>
          </a:lnRef>
          <a:fillRef idx="0">
            <a:schemeClr val="accent6"/>
          </a:fillRef>
          <a:effectRef idx="0">
            <a:schemeClr val="accent6"/>
          </a:effectRef>
          <a:fontRef idx="minor">
            <a:schemeClr val="tx1"/>
          </a:fontRef>
        </p:style>
      </p:cxnSp>
      <p:sp>
        <p:nvSpPr>
          <p:cNvPr id="64" name="폭발 1 63"/>
          <p:cNvSpPr/>
          <p:nvPr/>
        </p:nvSpPr>
        <p:spPr>
          <a:xfrm>
            <a:off x="7185253" y="3382618"/>
            <a:ext cx="576064" cy="459378"/>
          </a:xfrm>
          <a:prstGeom prst="irregularSeal1">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71" name="직선 연결선 70"/>
          <p:cNvCxnSpPr/>
          <p:nvPr/>
        </p:nvCxnSpPr>
        <p:spPr>
          <a:xfrm>
            <a:off x="7745879" y="3612307"/>
            <a:ext cx="90569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3" name="왼쪽 중괄호 72"/>
          <p:cNvSpPr/>
          <p:nvPr/>
        </p:nvSpPr>
        <p:spPr>
          <a:xfrm>
            <a:off x="8362901" y="3382618"/>
            <a:ext cx="288033" cy="459378"/>
          </a:xfrm>
          <a:prstGeom prst="lef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Tree>
    <p:extLst>
      <p:ext uri="{BB962C8B-B14F-4D97-AF65-F5344CB8AC3E}">
        <p14:creationId xmlns:p14="http://schemas.microsoft.com/office/powerpoint/2010/main" val="2238223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down)">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wipe(down)">
                                      <p:cBhvr>
                                        <p:cTn id="12" dur="500"/>
                                        <p:tgtEl>
                                          <p:spTgt spid="2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118"/>
                                        </p:tgtEl>
                                        <p:attrNameLst>
                                          <p:attrName>style.visibility</p:attrName>
                                        </p:attrNameLst>
                                      </p:cBhvr>
                                      <p:to>
                                        <p:strVal val="visible"/>
                                      </p:to>
                                    </p:set>
                                    <p:animEffect transition="in" filter="wipe(down)">
                                      <p:cBhvr>
                                        <p:cTn id="17" dur="500"/>
                                        <p:tgtEl>
                                          <p:spTgt spid="411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4096"/>
                                        </p:tgtEl>
                                        <p:attrNameLst>
                                          <p:attrName>style.visibility</p:attrName>
                                        </p:attrNameLst>
                                      </p:cBhvr>
                                      <p:to>
                                        <p:strVal val="visible"/>
                                      </p:to>
                                    </p:set>
                                    <p:animEffect transition="in" filter="wipe(down)">
                                      <p:cBhvr>
                                        <p:cTn id="22" dur="500"/>
                                        <p:tgtEl>
                                          <p:spTgt spid="409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wipe(down)">
                                      <p:cBhvr>
                                        <p:cTn id="27" dur="500"/>
                                        <p:tgtEl>
                                          <p:spTgt spid="27"/>
                                        </p:tgtEl>
                                      </p:cBhvr>
                                    </p:animEffect>
                                  </p:childTnLst>
                                </p:cTn>
                              </p:par>
                              <p:par>
                                <p:cTn id="28" presetID="22" presetClass="entr" presetSubtype="4" fill="hold" nodeType="withEffect">
                                  <p:stCondLst>
                                    <p:cond delay="0"/>
                                  </p:stCondLst>
                                  <p:childTnLst>
                                    <p:set>
                                      <p:cBhvr>
                                        <p:cTn id="29" dur="1" fill="hold">
                                          <p:stCondLst>
                                            <p:cond delay="0"/>
                                          </p:stCondLst>
                                        </p:cTn>
                                        <p:tgtEl>
                                          <p:spTgt spid="29"/>
                                        </p:tgtEl>
                                        <p:attrNameLst>
                                          <p:attrName>style.visibility</p:attrName>
                                        </p:attrNameLst>
                                      </p:cBhvr>
                                      <p:to>
                                        <p:strVal val="visible"/>
                                      </p:to>
                                    </p:set>
                                    <p:animEffect transition="in" filter="wipe(down)">
                                      <p:cBhvr>
                                        <p:cTn id="30" dur="500"/>
                                        <p:tgtEl>
                                          <p:spTgt spid="29"/>
                                        </p:tgtEl>
                                      </p:cBhvr>
                                    </p:animEffect>
                                  </p:childTnLst>
                                </p:cTn>
                              </p:par>
                              <p:par>
                                <p:cTn id="31" presetID="22" presetClass="entr" presetSubtype="4" fill="hold" nodeType="withEffect">
                                  <p:stCondLst>
                                    <p:cond delay="0"/>
                                  </p:stCondLst>
                                  <p:childTnLst>
                                    <p:set>
                                      <p:cBhvr>
                                        <p:cTn id="32" dur="1" fill="hold">
                                          <p:stCondLst>
                                            <p:cond delay="0"/>
                                          </p:stCondLst>
                                        </p:cTn>
                                        <p:tgtEl>
                                          <p:spTgt spid="4118"/>
                                        </p:tgtEl>
                                        <p:attrNameLst>
                                          <p:attrName>style.visibility</p:attrName>
                                        </p:attrNameLst>
                                      </p:cBhvr>
                                      <p:to>
                                        <p:strVal val="visible"/>
                                      </p:to>
                                    </p:set>
                                    <p:animEffect transition="in" filter="wipe(down)">
                                      <p:cBhvr>
                                        <p:cTn id="33" dur="500"/>
                                        <p:tgtEl>
                                          <p:spTgt spid="4118"/>
                                        </p:tgtEl>
                                      </p:cBhvr>
                                    </p:animEffect>
                                  </p:childTnLst>
                                </p:cTn>
                              </p:par>
                              <p:par>
                                <p:cTn id="34" presetID="22" presetClass="entr" presetSubtype="4" fill="hold" nodeType="withEffect">
                                  <p:stCondLst>
                                    <p:cond delay="0"/>
                                  </p:stCondLst>
                                  <p:childTnLst>
                                    <p:set>
                                      <p:cBhvr>
                                        <p:cTn id="35" dur="1" fill="hold">
                                          <p:stCondLst>
                                            <p:cond delay="0"/>
                                          </p:stCondLst>
                                        </p:cTn>
                                        <p:tgtEl>
                                          <p:spTgt spid="4096"/>
                                        </p:tgtEl>
                                        <p:attrNameLst>
                                          <p:attrName>style.visibility</p:attrName>
                                        </p:attrNameLst>
                                      </p:cBhvr>
                                      <p:to>
                                        <p:strVal val="visible"/>
                                      </p:to>
                                    </p:set>
                                    <p:animEffect transition="in" filter="wipe(down)">
                                      <p:cBhvr>
                                        <p:cTn id="36" dur="500"/>
                                        <p:tgtEl>
                                          <p:spTgt spid="4096"/>
                                        </p:tgtEl>
                                      </p:cBhvr>
                                    </p:animEffect>
                                  </p:childTnLst>
                                </p:cTn>
                              </p:par>
                            </p:childTnLst>
                          </p:cTn>
                        </p:par>
                      </p:childTnLst>
                    </p:cTn>
                  </p:par>
                  <p:par>
                    <p:cTn id="37" fill="hold">
                      <p:stCondLst>
                        <p:cond delay="indefinite"/>
                      </p:stCondLst>
                      <p:childTnLst>
                        <p:par>
                          <p:cTn id="38" fill="hold">
                            <p:stCondLst>
                              <p:cond delay="0"/>
                            </p:stCondLst>
                            <p:childTnLst>
                              <p:par>
                                <p:cTn id="39" presetID="32" presetClass="emph" presetSubtype="0" repeatCount="indefinite" fill="remove" grpId="0" nodeType="clickEffect">
                                  <p:stCondLst>
                                    <p:cond delay="0"/>
                                  </p:stCondLst>
                                  <p:endCondLst>
                                    <p:cond evt="onNext" delay="0">
                                      <p:tgtEl>
                                        <p:sldTgt/>
                                      </p:tgtEl>
                                    </p:cond>
                                  </p:endCondLst>
                                  <p:childTnLst>
                                    <p:animRot by="120000">
                                      <p:cBhvr>
                                        <p:cTn id="40" dur="50" fill="hold">
                                          <p:stCondLst>
                                            <p:cond delay="0"/>
                                          </p:stCondLst>
                                        </p:cTn>
                                        <p:tgtEl>
                                          <p:spTgt spid="4105"/>
                                        </p:tgtEl>
                                        <p:attrNameLst>
                                          <p:attrName>r</p:attrName>
                                        </p:attrNameLst>
                                      </p:cBhvr>
                                    </p:animRot>
                                    <p:animRot by="-240000">
                                      <p:cBhvr>
                                        <p:cTn id="41" dur="100" fill="hold">
                                          <p:stCondLst>
                                            <p:cond delay="100"/>
                                          </p:stCondLst>
                                        </p:cTn>
                                        <p:tgtEl>
                                          <p:spTgt spid="4105"/>
                                        </p:tgtEl>
                                        <p:attrNameLst>
                                          <p:attrName>r</p:attrName>
                                        </p:attrNameLst>
                                      </p:cBhvr>
                                    </p:animRot>
                                    <p:animRot by="240000">
                                      <p:cBhvr>
                                        <p:cTn id="42" dur="100" fill="hold">
                                          <p:stCondLst>
                                            <p:cond delay="200"/>
                                          </p:stCondLst>
                                        </p:cTn>
                                        <p:tgtEl>
                                          <p:spTgt spid="4105"/>
                                        </p:tgtEl>
                                        <p:attrNameLst>
                                          <p:attrName>r</p:attrName>
                                        </p:attrNameLst>
                                      </p:cBhvr>
                                    </p:animRot>
                                    <p:animRot by="-240000">
                                      <p:cBhvr>
                                        <p:cTn id="43" dur="100" fill="hold">
                                          <p:stCondLst>
                                            <p:cond delay="300"/>
                                          </p:stCondLst>
                                        </p:cTn>
                                        <p:tgtEl>
                                          <p:spTgt spid="4105"/>
                                        </p:tgtEl>
                                        <p:attrNameLst>
                                          <p:attrName>r</p:attrName>
                                        </p:attrNameLst>
                                      </p:cBhvr>
                                    </p:animRot>
                                    <p:animRot by="120000">
                                      <p:cBhvr>
                                        <p:cTn id="44" dur="100" fill="hold">
                                          <p:stCondLst>
                                            <p:cond delay="400"/>
                                          </p:stCondLst>
                                        </p:cTn>
                                        <p:tgtEl>
                                          <p:spTgt spid="4105"/>
                                        </p:tgtEl>
                                        <p:attrNameLst>
                                          <p:attrName>r</p:attrName>
                                        </p:attrNameLst>
                                      </p:cBhvr>
                                    </p:animRot>
                                  </p:childTnLst>
                                </p:cTn>
                              </p:par>
                              <p:par>
                                <p:cTn id="45" presetID="27" presetClass="emph" presetSubtype="0" repeatCount="indefinite" fill="remove" grpId="1" nodeType="withEffect">
                                  <p:stCondLst>
                                    <p:cond delay="0"/>
                                  </p:stCondLst>
                                  <p:endCondLst>
                                    <p:cond evt="onNext" delay="0">
                                      <p:tgtEl>
                                        <p:sldTgt/>
                                      </p:tgtEl>
                                    </p:cond>
                                  </p:endCondLst>
                                  <p:childTnLst>
                                    <p:animClr clrSpc="rgb" dir="cw">
                                      <p:cBhvr override="childStyle">
                                        <p:cTn id="46" dur="250" autoRev="1" fill="remove"/>
                                        <p:tgtEl>
                                          <p:spTgt spid="4105"/>
                                        </p:tgtEl>
                                        <p:attrNameLst>
                                          <p:attrName>style.color</p:attrName>
                                        </p:attrNameLst>
                                      </p:cBhvr>
                                      <p:to>
                                        <a:schemeClr val="bg1"/>
                                      </p:to>
                                    </p:animClr>
                                    <p:animClr clrSpc="rgb" dir="cw">
                                      <p:cBhvr>
                                        <p:cTn id="47" dur="250" autoRev="1" fill="remove"/>
                                        <p:tgtEl>
                                          <p:spTgt spid="4105"/>
                                        </p:tgtEl>
                                        <p:attrNameLst>
                                          <p:attrName>fillcolor</p:attrName>
                                        </p:attrNameLst>
                                      </p:cBhvr>
                                      <p:to>
                                        <a:schemeClr val="bg1"/>
                                      </p:to>
                                    </p:animClr>
                                    <p:set>
                                      <p:cBhvr>
                                        <p:cTn id="48" dur="250" autoRev="1" fill="remove"/>
                                        <p:tgtEl>
                                          <p:spTgt spid="4105"/>
                                        </p:tgtEl>
                                        <p:attrNameLst>
                                          <p:attrName>fill.type</p:attrName>
                                        </p:attrNameLst>
                                      </p:cBhvr>
                                      <p:to>
                                        <p:strVal val="solid"/>
                                      </p:to>
                                    </p:set>
                                    <p:set>
                                      <p:cBhvr>
                                        <p:cTn id="49" dur="250" autoRev="1" fill="remove"/>
                                        <p:tgtEl>
                                          <p:spTgt spid="4105"/>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5" grpId="0" animBg="1"/>
      <p:bldP spid="4105"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75000"/>
                <a:lumOff val="25000"/>
              </a:schemeClr>
            </a:gs>
            <a:gs pos="50000">
              <a:schemeClr val="tx1">
                <a:lumMod val="95000"/>
                <a:lumOff val="5000"/>
              </a:schemeClr>
            </a:gs>
            <a:gs pos="100000">
              <a:schemeClr val="tx1"/>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1" name="직사각형 20"/>
          <p:cNvSpPr/>
          <p:nvPr/>
        </p:nvSpPr>
        <p:spPr>
          <a:xfrm>
            <a:off x="441823" y="476672"/>
            <a:ext cx="4150723" cy="861774"/>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5" name="그룹 4"/>
          <p:cNvGrpSpPr/>
          <p:nvPr/>
        </p:nvGrpSpPr>
        <p:grpSpPr>
          <a:xfrm>
            <a:off x="379713" y="476672"/>
            <a:ext cx="4212833" cy="861774"/>
            <a:chOff x="626288" y="2080092"/>
            <a:chExt cx="4212833" cy="861774"/>
          </a:xfrm>
        </p:grpSpPr>
        <p:sp>
          <p:nvSpPr>
            <p:cNvPr id="20" name="TextBox 19"/>
            <p:cNvSpPr txBox="1"/>
            <p:nvPr/>
          </p:nvSpPr>
          <p:spPr>
            <a:xfrm>
              <a:off x="1532206" y="2132856"/>
              <a:ext cx="2874867" cy="461665"/>
            </a:xfrm>
            <a:prstGeom prst="rect">
              <a:avLst/>
            </a:prstGeom>
            <a:noFill/>
          </p:spPr>
          <p:txBody>
            <a:bodyPr wrap="square" rtlCol="0">
              <a:spAutoFit/>
            </a:bodyPr>
            <a:lstStyle/>
            <a:p>
              <a:r>
                <a:rPr lang="en-US" altLang="ko-KR" sz="2400" dirty="0" smtClean="0">
                  <a:solidFill>
                    <a:srgbClr val="FFFF66"/>
                  </a:solidFill>
                  <a:latin typeface="10X10 Bold" panose="020D0604000000000000" pitchFamily="50" charset="-127"/>
                  <a:ea typeface="10X10 Bold" panose="020D0604000000000000" pitchFamily="50" charset="-127"/>
                </a:rPr>
                <a:t>Evaluation</a:t>
              </a:r>
              <a:endParaRPr lang="ko-KR" altLang="en-US" sz="2400" dirty="0">
                <a:solidFill>
                  <a:srgbClr val="FFFF66"/>
                </a:solidFill>
                <a:latin typeface="10X10 Bold" panose="020D0604000000000000" pitchFamily="50" charset="-127"/>
                <a:ea typeface="10X10 Bold" panose="020D0604000000000000" pitchFamily="50" charset="-127"/>
              </a:endParaRPr>
            </a:p>
          </p:txBody>
        </p:sp>
        <p:sp>
          <p:nvSpPr>
            <p:cNvPr id="7" name="TextBox 6"/>
            <p:cNvSpPr txBox="1"/>
            <p:nvPr/>
          </p:nvSpPr>
          <p:spPr>
            <a:xfrm>
              <a:off x="1532206" y="2514047"/>
              <a:ext cx="3306915" cy="338554"/>
            </a:xfrm>
            <a:prstGeom prst="rect">
              <a:avLst/>
            </a:prstGeom>
            <a:noFill/>
          </p:spPr>
          <p:txBody>
            <a:bodyPr wrap="square" rtlCol="0">
              <a:spAutoFit/>
            </a:bodyPr>
            <a:lstStyle/>
            <a:p>
              <a:r>
                <a:rPr lang="en-US" altLang="ko-KR" sz="1600" dirty="0" smtClean="0">
                  <a:solidFill>
                    <a:schemeClr val="bg1">
                      <a:lumMod val="95000"/>
                    </a:schemeClr>
                  </a:solidFill>
                  <a:latin typeface="10X10" panose="020D0604000000000000" pitchFamily="50" charset="-127"/>
                  <a:ea typeface="10X10" panose="020D0604000000000000" pitchFamily="50" charset="-127"/>
                </a:rPr>
                <a:t>Future task?</a:t>
              </a:r>
              <a:endParaRPr lang="ko-KR" altLang="en-US" sz="1600" dirty="0">
                <a:solidFill>
                  <a:schemeClr val="bg1">
                    <a:lumMod val="95000"/>
                  </a:schemeClr>
                </a:solidFill>
                <a:latin typeface="10X10" panose="020D0604000000000000" pitchFamily="50" charset="-127"/>
                <a:ea typeface="10X10" panose="020D0604000000000000" pitchFamily="50" charset="-127"/>
              </a:endParaRPr>
            </a:p>
          </p:txBody>
        </p:sp>
        <p:sp>
          <p:nvSpPr>
            <p:cNvPr id="3" name="TextBox 2"/>
            <p:cNvSpPr txBox="1"/>
            <p:nvPr/>
          </p:nvSpPr>
          <p:spPr>
            <a:xfrm>
              <a:off x="626288" y="2080092"/>
              <a:ext cx="1054270" cy="861774"/>
            </a:xfrm>
            <a:prstGeom prst="rect">
              <a:avLst/>
            </a:prstGeom>
            <a:noFill/>
          </p:spPr>
          <p:txBody>
            <a:bodyPr wrap="square" rtlCol="0">
              <a:spAutoFit/>
            </a:bodyPr>
            <a:lstStyle/>
            <a:p>
              <a:pPr algn="ctr"/>
              <a:r>
                <a:rPr lang="en-US" altLang="ko-KR" sz="5000" dirty="0" smtClean="0">
                  <a:solidFill>
                    <a:srgbClr val="FF9933"/>
                  </a:solidFill>
                  <a:latin typeface="10X10 Bold" panose="020D0604000000000000" pitchFamily="50" charset="-127"/>
                  <a:ea typeface="10X10 Bold" panose="020D0604000000000000" pitchFamily="50" charset="-127"/>
                </a:rPr>
                <a:t>03</a:t>
              </a:r>
              <a:endParaRPr lang="ko-KR" altLang="en-US" sz="5000" dirty="0">
                <a:solidFill>
                  <a:srgbClr val="FF9933"/>
                </a:solidFill>
                <a:latin typeface="10X10 Bold" panose="020D0604000000000000" pitchFamily="50" charset="-127"/>
                <a:ea typeface="10X10 Bold" panose="020D0604000000000000" pitchFamily="50" charset="-127"/>
              </a:endParaRPr>
            </a:p>
          </p:txBody>
        </p:sp>
      </p:grpSp>
      <p:pic>
        <p:nvPicPr>
          <p:cNvPr id="4106" name="Picture 10" descr="C:\Users\Haunji\Desktop\교환학생\AI\Project\pptrobot.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3568" y="1772816"/>
            <a:ext cx="2585032" cy="4981572"/>
          </a:xfrm>
          <a:prstGeom prst="rect">
            <a:avLst/>
          </a:prstGeom>
          <a:noFill/>
          <a:extLst>
            <a:ext uri="{909E8E84-426E-40DD-AFC4-6F175D3DCCD1}">
              <a14:hiddenFill xmlns:a14="http://schemas.microsoft.com/office/drawing/2010/main">
                <a:solidFill>
                  <a:srgbClr val="FFFFFF"/>
                </a:solidFill>
              </a14:hiddenFill>
            </a:ext>
          </a:extLst>
        </p:spPr>
      </p:pic>
      <p:sp>
        <p:nvSpPr>
          <p:cNvPr id="2" name="직사각형 1"/>
          <p:cNvSpPr/>
          <p:nvPr/>
        </p:nvSpPr>
        <p:spPr>
          <a:xfrm>
            <a:off x="2669584" y="4437112"/>
            <a:ext cx="5521344" cy="1569660"/>
          </a:xfrm>
          <a:prstGeom prst="rect">
            <a:avLst/>
          </a:prstGeom>
          <a:noFill/>
        </p:spPr>
        <p:txBody>
          <a:bodyPr wrap="square" lIns="91440" tIns="45720" rIns="91440" bIns="45720">
            <a:spAutoFit/>
            <a:scene3d>
              <a:camera prst="perspectiveContrastingLeftFacing"/>
              <a:lightRig rig="threePt" dir="t"/>
            </a:scene3d>
          </a:bodyPr>
          <a:lstStyle/>
          <a:p>
            <a:pPr algn="ctr"/>
            <a:r>
              <a:rPr lang="en-US" altLang="ko-KR" sz="9600" b="1" spc="50" dirty="0" smtClean="0">
                <a:ln w="12700" cmpd="sng">
                  <a:solidFill>
                    <a:srgbClr val="FF9933"/>
                  </a:solidFill>
                  <a:prstDash val="solid"/>
                </a:ln>
                <a:solidFill>
                  <a:schemeClr val="accent6">
                    <a:tint val="1000"/>
                  </a:schemeClr>
                </a:solidFill>
                <a:effectLst>
                  <a:glow rad="228600">
                    <a:schemeClr val="accent6">
                      <a:satMod val="175000"/>
                      <a:alpha val="40000"/>
                    </a:schemeClr>
                  </a:glow>
                </a:effectLst>
              </a:rPr>
              <a:t>Foe?</a:t>
            </a:r>
          </a:p>
        </p:txBody>
      </p:sp>
      <p:sp>
        <p:nvSpPr>
          <p:cNvPr id="26" name="직사각형 25"/>
          <p:cNvSpPr/>
          <p:nvPr/>
        </p:nvSpPr>
        <p:spPr>
          <a:xfrm>
            <a:off x="2669584" y="2060848"/>
            <a:ext cx="5521344" cy="1569660"/>
          </a:xfrm>
          <a:prstGeom prst="rect">
            <a:avLst/>
          </a:prstGeom>
          <a:noFill/>
        </p:spPr>
        <p:txBody>
          <a:bodyPr wrap="square" lIns="91440" tIns="45720" rIns="91440" bIns="45720">
            <a:spAutoFit/>
            <a:scene3d>
              <a:camera prst="perspectiveContrastingLeftFacing"/>
              <a:lightRig rig="threePt" dir="t"/>
            </a:scene3d>
          </a:bodyPr>
          <a:lstStyle/>
          <a:p>
            <a:pPr algn="ctr"/>
            <a:r>
              <a:rPr lang="en-US" altLang="ko-KR" sz="9600" b="1" spc="50" dirty="0" smtClean="0">
                <a:ln w="12700" cmpd="sng">
                  <a:solidFill>
                    <a:srgbClr val="00CC00"/>
                  </a:solidFill>
                  <a:prstDash val="solid"/>
                </a:ln>
                <a:solidFill>
                  <a:schemeClr val="accent6">
                    <a:tint val="1000"/>
                  </a:schemeClr>
                </a:solidFill>
                <a:effectLst>
                  <a:glow rad="228600">
                    <a:schemeClr val="accent3">
                      <a:satMod val="175000"/>
                      <a:alpha val="40000"/>
                    </a:schemeClr>
                  </a:glow>
                </a:effectLst>
              </a:rPr>
              <a:t>Friend?</a:t>
            </a:r>
          </a:p>
        </p:txBody>
      </p:sp>
      <p:sp>
        <p:nvSpPr>
          <p:cNvPr id="28" name="직사각형 27"/>
          <p:cNvSpPr/>
          <p:nvPr/>
        </p:nvSpPr>
        <p:spPr>
          <a:xfrm>
            <a:off x="2669584" y="3384996"/>
            <a:ext cx="5521344" cy="1323439"/>
          </a:xfrm>
          <a:prstGeom prst="rect">
            <a:avLst/>
          </a:prstGeom>
          <a:noFill/>
        </p:spPr>
        <p:txBody>
          <a:bodyPr wrap="square" lIns="91440" tIns="45720" rIns="91440" bIns="45720">
            <a:spAutoFit/>
            <a:scene3d>
              <a:camera prst="perspectiveContrastingLeftFacing"/>
              <a:lightRig rig="threePt" dir="t"/>
            </a:scene3d>
          </a:bodyPr>
          <a:lstStyle/>
          <a:p>
            <a:pPr algn="ctr"/>
            <a:r>
              <a:rPr lang="en-US" altLang="ko-KR" sz="8000" b="1" spc="50" dirty="0" smtClean="0">
                <a:ln w="12700" cmpd="sng">
                  <a:solidFill>
                    <a:schemeClr val="bg1"/>
                  </a:solidFill>
                  <a:prstDash val="solid"/>
                </a:ln>
                <a:solidFill>
                  <a:schemeClr val="accent6">
                    <a:tint val="1000"/>
                  </a:schemeClr>
                </a:solidFill>
                <a:effectLst/>
              </a:rPr>
              <a:t>or</a:t>
            </a:r>
          </a:p>
        </p:txBody>
      </p:sp>
    </p:spTree>
    <p:extLst>
      <p:ext uri="{BB962C8B-B14F-4D97-AF65-F5344CB8AC3E}">
        <p14:creationId xmlns:p14="http://schemas.microsoft.com/office/powerpoint/2010/main" val="3036653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1000"/>
                                        <p:tgtEl>
                                          <p:spTgt spid="26"/>
                                        </p:tgtEl>
                                      </p:cBhvr>
                                    </p:animEffect>
                                    <p:anim calcmode="lin" valueType="num">
                                      <p:cBhvr>
                                        <p:cTn id="8" dur="1000" fill="hold"/>
                                        <p:tgtEl>
                                          <p:spTgt spid="26"/>
                                        </p:tgtEl>
                                        <p:attrNameLst>
                                          <p:attrName>ppt_x</p:attrName>
                                        </p:attrNameLst>
                                      </p:cBhvr>
                                      <p:tavLst>
                                        <p:tav tm="0">
                                          <p:val>
                                            <p:strVal val="#ppt_x"/>
                                          </p:val>
                                        </p:tav>
                                        <p:tav tm="100000">
                                          <p:val>
                                            <p:strVal val="#ppt_x"/>
                                          </p:val>
                                        </p:tav>
                                      </p:tavLst>
                                    </p:anim>
                                    <p:anim calcmode="lin" valueType="num">
                                      <p:cBhvr>
                                        <p:cTn id="9"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8"/>
                                        </p:tgtEl>
                                        <p:attrNameLst>
                                          <p:attrName>style.visibility</p:attrName>
                                        </p:attrNameLst>
                                      </p:cBhvr>
                                      <p:to>
                                        <p:strVal val="visible"/>
                                      </p:to>
                                    </p:set>
                                    <p:animEffect transition="in" filter="fade">
                                      <p:cBhvr>
                                        <p:cTn id="14" dur="1000"/>
                                        <p:tgtEl>
                                          <p:spTgt spid="28"/>
                                        </p:tgtEl>
                                      </p:cBhvr>
                                    </p:animEffect>
                                    <p:anim calcmode="lin" valueType="num">
                                      <p:cBhvr>
                                        <p:cTn id="15" dur="1000" fill="hold"/>
                                        <p:tgtEl>
                                          <p:spTgt spid="28"/>
                                        </p:tgtEl>
                                        <p:attrNameLst>
                                          <p:attrName>ppt_x</p:attrName>
                                        </p:attrNameLst>
                                      </p:cBhvr>
                                      <p:tavLst>
                                        <p:tav tm="0">
                                          <p:val>
                                            <p:strVal val="#ppt_x"/>
                                          </p:val>
                                        </p:tav>
                                        <p:tav tm="100000">
                                          <p:val>
                                            <p:strVal val="#ppt_x"/>
                                          </p:val>
                                        </p:tav>
                                      </p:tavLst>
                                    </p:anim>
                                    <p:anim calcmode="lin" valueType="num">
                                      <p:cBhvr>
                                        <p:cTn id="16"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anim calcmode="lin" valueType="num">
                                      <p:cBhvr>
                                        <p:cTn id="22" dur="1000" fill="hold"/>
                                        <p:tgtEl>
                                          <p:spTgt spid="2"/>
                                        </p:tgtEl>
                                        <p:attrNameLst>
                                          <p:attrName>ppt_x</p:attrName>
                                        </p:attrNameLst>
                                      </p:cBhvr>
                                      <p:tavLst>
                                        <p:tav tm="0">
                                          <p:val>
                                            <p:strVal val="#ppt_x"/>
                                          </p:val>
                                        </p:tav>
                                        <p:tav tm="100000">
                                          <p:val>
                                            <p:strVal val="#ppt_x"/>
                                          </p:val>
                                        </p:tav>
                                      </p:tavLst>
                                    </p:anim>
                                    <p:anim calcmode="lin" valueType="num">
                                      <p:cBhvr>
                                        <p:cTn id="2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6" grpId="0"/>
      <p:bldP spid="28"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75000"/>
                <a:lumOff val="25000"/>
              </a:schemeClr>
            </a:gs>
            <a:gs pos="50000">
              <a:schemeClr val="tx1">
                <a:lumMod val="95000"/>
                <a:lumOff val="5000"/>
              </a:schemeClr>
            </a:gs>
            <a:gs pos="100000">
              <a:schemeClr val="tx1"/>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7" name="직사각형 6"/>
          <p:cNvSpPr/>
          <p:nvPr/>
        </p:nvSpPr>
        <p:spPr>
          <a:xfrm>
            <a:off x="2195736" y="2839081"/>
            <a:ext cx="4752528" cy="1438586"/>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 name="TextBox 3"/>
          <p:cNvSpPr txBox="1"/>
          <p:nvPr/>
        </p:nvSpPr>
        <p:spPr>
          <a:xfrm>
            <a:off x="1511660" y="2996952"/>
            <a:ext cx="6120680" cy="1046440"/>
          </a:xfrm>
          <a:prstGeom prst="rect">
            <a:avLst/>
          </a:prstGeom>
          <a:noFill/>
        </p:spPr>
        <p:txBody>
          <a:bodyPr wrap="square" rtlCol="0">
            <a:spAutoFit/>
          </a:bodyPr>
          <a:lstStyle/>
          <a:p>
            <a:pPr algn="ctr"/>
            <a:r>
              <a:rPr lang="en-US" altLang="ko-KR" sz="6200" dirty="0" smtClean="0">
                <a:solidFill>
                  <a:schemeClr val="bg1"/>
                </a:solidFill>
                <a:latin typeface="10X10 Bold" panose="020D0604000000000000" pitchFamily="50" charset="-127"/>
                <a:ea typeface="10X10 Bold" panose="020D0604000000000000" pitchFamily="50" charset="-127"/>
              </a:rPr>
              <a:t>THANK YOU</a:t>
            </a:r>
            <a:endParaRPr lang="ko-KR" altLang="en-US" sz="6200" dirty="0">
              <a:solidFill>
                <a:schemeClr val="bg1"/>
              </a:solidFill>
              <a:latin typeface="10X10 Bold" panose="020D0604000000000000" pitchFamily="50" charset="-127"/>
              <a:ea typeface="10X10 Bold" panose="020D0604000000000000" pitchFamily="50" charset="-127"/>
            </a:endParaRPr>
          </a:p>
        </p:txBody>
      </p:sp>
      <p:sp>
        <p:nvSpPr>
          <p:cNvPr id="33" name="TextBox 32"/>
          <p:cNvSpPr txBox="1"/>
          <p:nvPr/>
        </p:nvSpPr>
        <p:spPr>
          <a:xfrm>
            <a:off x="2843808" y="6309320"/>
            <a:ext cx="6120680" cy="338554"/>
          </a:xfrm>
          <a:prstGeom prst="rect">
            <a:avLst/>
          </a:prstGeom>
          <a:noFill/>
        </p:spPr>
        <p:txBody>
          <a:bodyPr wrap="square" rtlCol="0">
            <a:spAutoFit/>
          </a:bodyPr>
          <a:lstStyle/>
          <a:p>
            <a:pPr algn="r"/>
            <a:r>
              <a:rPr lang="en-US" altLang="ko-KR" sz="1600" dirty="0" smtClean="0">
                <a:solidFill>
                  <a:srgbClr val="FF9933"/>
                </a:solidFill>
                <a:latin typeface="10X10 Bold" panose="020D0604000000000000" pitchFamily="50" charset="-127"/>
                <a:ea typeface="10X10 Bold" panose="020D0604000000000000" pitchFamily="50" charset="-127"/>
              </a:rPr>
              <a:t>915171941 </a:t>
            </a:r>
            <a:r>
              <a:rPr lang="en-US" altLang="ko-KR" sz="1600" dirty="0" err="1" smtClean="0">
                <a:solidFill>
                  <a:srgbClr val="FF9933"/>
                </a:solidFill>
                <a:latin typeface="10X10 Bold" panose="020D0604000000000000" pitchFamily="50" charset="-127"/>
                <a:ea typeface="10X10 Bold" panose="020D0604000000000000" pitchFamily="50" charset="-127"/>
              </a:rPr>
              <a:t>Eunji</a:t>
            </a:r>
            <a:r>
              <a:rPr lang="en-US" altLang="ko-KR" sz="1600" dirty="0" smtClean="0">
                <a:solidFill>
                  <a:srgbClr val="FF9933"/>
                </a:solidFill>
                <a:latin typeface="10X10 Bold" panose="020D0604000000000000" pitchFamily="50" charset="-127"/>
                <a:ea typeface="10X10 Bold" panose="020D0604000000000000" pitchFamily="50" charset="-127"/>
              </a:rPr>
              <a:t> Ha</a:t>
            </a:r>
            <a:endParaRPr lang="ko-KR" altLang="en-US" sz="1600" dirty="0">
              <a:solidFill>
                <a:srgbClr val="FF9933"/>
              </a:solidFill>
              <a:latin typeface="10X10 Bold" panose="020D0604000000000000" pitchFamily="50" charset="-127"/>
              <a:ea typeface="10X10 Bold" panose="020D0604000000000000" pitchFamily="50" charset="-127"/>
            </a:endParaRPr>
          </a:p>
        </p:txBody>
      </p:sp>
    </p:spTree>
    <p:extLst>
      <p:ext uri="{BB962C8B-B14F-4D97-AF65-F5344CB8AC3E}">
        <p14:creationId xmlns:p14="http://schemas.microsoft.com/office/powerpoint/2010/main" val="40931310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75000"/>
                <a:lumOff val="25000"/>
              </a:schemeClr>
            </a:gs>
            <a:gs pos="50000">
              <a:schemeClr val="tx1">
                <a:lumMod val="95000"/>
                <a:lumOff val="5000"/>
              </a:schemeClr>
            </a:gs>
            <a:gs pos="100000">
              <a:schemeClr val="tx1"/>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4" name="TextBox 3"/>
          <p:cNvSpPr txBox="1"/>
          <p:nvPr/>
        </p:nvSpPr>
        <p:spPr>
          <a:xfrm>
            <a:off x="539552" y="3201902"/>
            <a:ext cx="3060340" cy="646331"/>
          </a:xfrm>
          <a:prstGeom prst="rect">
            <a:avLst/>
          </a:prstGeom>
          <a:noFill/>
        </p:spPr>
        <p:txBody>
          <a:bodyPr wrap="square" rtlCol="0">
            <a:spAutoFit/>
          </a:bodyPr>
          <a:lstStyle/>
          <a:p>
            <a:pPr algn="ctr"/>
            <a:r>
              <a:rPr lang="en-US" altLang="ko-KR" sz="3600" dirty="0" smtClean="0">
                <a:solidFill>
                  <a:schemeClr val="bg1"/>
                </a:solidFill>
                <a:latin typeface="10X10 Bold" panose="020D0604000000000000" pitchFamily="50" charset="-127"/>
                <a:ea typeface="10X10 Bold" panose="020D0604000000000000" pitchFamily="50" charset="-127"/>
              </a:rPr>
              <a:t>CONTENTS</a:t>
            </a:r>
            <a:endParaRPr lang="ko-KR" altLang="en-US" sz="3600" dirty="0">
              <a:solidFill>
                <a:schemeClr val="bg1"/>
              </a:solidFill>
              <a:latin typeface="10X10 Bold" panose="020D0604000000000000" pitchFamily="50" charset="-127"/>
              <a:ea typeface="10X10 Bold" panose="020D0604000000000000" pitchFamily="50" charset="-127"/>
            </a:endParaRPr>
          </a:p>
        </p:txBody>
      </p:sp>
      <p:sp>
        <p:nvSpPr>
          <p:cNvPr id="21" name="직사각형 20"/>
          <p:cNvSpPr/>
          <p:nvPr/>
        </p:nvSpPr>
        <p:spPr>
          <a:xfrm>
            <a:off x="3995936" y="1671350"/>
            <a:ext cx="4320480" cy="3731324"/>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5" name="그룹 4"/>
          <p:cNvGrpSpPr/>
          <p:nvPr/>
        </p:nvGrpSpPr>
        <p:grpSpPr>
          <a:xfrm>
            <a:off x="4013756" y="1784760"/>
            <a:ext cx="4212833" cy="861774"/>
            <a:chOff x="626288" y="2080092"/>
            <a:chExt cx="4212833" cy="861774"/>
          </a:xfrm>
        </p:grpSpPr>
        <p:sp>
          <p:nvSpPr>
            <p:cNvPr id="20" name="TextBox 19"/>
            <p:cNvSpPr txBox="1"/>
            <p:nvPr/>
          </p:nvSpPr>
          <p:spPr>
            <a:xfrm>
              <a:off x="1532206" y="2132856"/>
              <a:ext cx="2874867" cy="461665"/>
            </a:xfrm>
            <a:prstGeom prst="rect">
              <a:avLst/>
            </a:prstGeom>
            <a:noFill/>
          </p:spPr>
          <p:txBody>
            <a:bodyPr wrap="square" rtlCol="0">
              <a:spAutoFit/>
            </a:bodyPr>
            <a:lstStyle/>
            <a:p>
              <a:r>
                <a:rPr lang="en-US" altLang="ko-KR" sz="2400" dirty="0" smtClean="0">
                  <a:solidFill>
                    <a:srgbClr val="FFFF66"/>
                  </a:solidFill>
                  <a:latin typeface="10X10 Bold" panose="020D0604000000000000" pitchFamily="50" charset="-127"/>
                  <a:ea typeface="10X10 Bold" panose="020D0604000000000000" pitchFamily="50" charset="-127"/>
                </a:rPr>
                <a:t>Introduction</a:t>
              </a:r>
              <a:endParaRPr lang="ko-KR" altLang="en-US" sz="2400" dirty="0">
                <a:solidFill>
                  <a:srgbClr val="FFFF66"/>
                </a:solidFill>
                <a:latin typeface="10X10 Bold" panose="020D0604000000000000" pitchFamily="50" charset="-127"/>
                <a:ea typeface="10X10 Bold" panose="020D0604000000000000" pitchFamily="50" charset="-127"/>
              </a:endParaRPr>
            </a:p>
          </p:txBody>
        </p:sp>
        <p:sp>
          <p:nvSpPr>
            <p:cNvPr id="7" name="TextBox 6"/>
            <p:cNvSpPr txBox="1"/>
            <p:nvPr/>
          </p:nvSpPr>
          <p:spPr>
            <a:xfrm>
              <a:off x="1532206" y="2514047"/>
              <a:ext cx="3306915" cy="338554"/>
            </a:xfrm>
            <a:prstGeom prst="rect">
              <a:avLst/>
            </a:prstGeom>
            <a:noFill/>
          </p:spPr>
          <p:txBody>
            <a:bodyPr wrap="square" rtlCol="0">
              <a:spAutoFit/>
            </a:bodyPr>
            <a:lstStyle/>
            <a:p>
              <a:r>
                <a:rPr lang="en-US" altLang="ko-KR" sz="1600" dirty="0" smtClean="0">
                  <a:solidFill>
                    <a:schemeClr val="bg1">
                      <a:lumMod val="95000"/>
                    </a:schemeClr>
                  </a:solidFill>
                  <a:latin typeface="10X10" panose="020D0604000000000000" pitchFamily="50" charset="-127"/>
                  <a:ea typeface="10X10" panose="020D0604000000000000" pitchFamily="50" charset="-127"/>
                </a:rPr>
                <a:t>Emotion Reading Robot?</a:t>
              </a:r>
              <a:endParaRPr lang="ko-KR" altLang="en-US" sz="1600" dirty="0">
                <a:solidFill>
                  <a:schemeClr val="bg1">
                    <a:lumMod val="95000"/>
                  </a:schemeClr>
                </a:solidFill>
                <a:latin typeface="10X10" panose="020D0604000000000000" pitchFamily="50" charset="-127"/>
                <a:ea typeface="10X10" panose="020D0604000000000000" pitchFamily="50" charset="-127"/>
              </a:endParaRPr>
            </a:p>
          </p:txBody>
        </p:sp>
        <p:sp>
          <p:nvSpPr>
            <p:cNvPr id="3" name="TextBox 2"/>
            <p:cNvSpPr txBox="1"/>
            <p:nvPr/>
          </p:nvSpPr>
          <p:spPr>
            <a:xfrm>
              <a:off x="626288" y="2080092"/>
              <a:ext cx="1054270" cy="861774"/>
            </a:xfrm>
            <a:prstGeom prst="rect">
              <a:avLst/>
            </a:prstGeom>
            <a:noFill/>
          </p:spPr>
          <p:txBody>
            <a:bodyPr wrap="square" rtlCol="0">
              <a:spAutoFit/>
            </a:bodyPr>
            <a:lstStyle/>
            <a:p>
              <a:pPr algn="ctr"/>
              <a:r>
                <a:rPr lang="en-US" altLang="ko-KR" sz="5000" dirty="0" smtClean="0">
                  <a:solidFill>
                    <a:srgbClr val="FF9933"/>
                  </a:solidFill>
                  <a:latin typeface="10X10 Bold" panose="020D0604000000000000" pitchFamily="50" charset="-127"/>
                  <a:ea typeface="10X10 Bold" panose="020D0604000000000000" pitchFamily="50" charset="-127"/>
                </a:rPr>
                <a:t>01</a:t>
              </a:r>
              <a:endParaRPr lang="ko-KR" altLang="en-US" sz="5000" dirty="0">
                <a:solidFill>
                  <a:srgbClr val="FF9933"/>
                </a:solidFill>
                <a:latin typeface="10X10 Bold" panose="020D0604000000000000" pitchFamily="50" charset="-127"/>
                <a:ea typeface="10X10 Bold" panose="020D0604000000000000" pitchFamily="50" charset="-127"/>
              </a:endParaRPr>
            </a:p>
          </p:txBody>
        </p:sp>
      </p:grpSp>
      <p:grpSp>
        <p:nvGrpSpPr>
          <p:cNvPr id="8" name="그룹 7"/>
          <p:cNvGrpSpPr/>
          <p:nvPr/>
        </p:nvGrpSpPr>
        <p:grpSpPr>
          <a:xfrm>
            <a:off x="4013756" y="3106125"/>
            <a:ext cx="4212833" cy="861774"/>
            <a:chOff x="1079247" y="3331771"/>
            <a:chExt cx="4212833" cy="861774"/>
          </a:xfrm>
        </p:grpSpPr>
        <p:sp>
          <p:nvSpPr>
            <p:cNvPr id="11" name="TextBox 10"/>
            <p:cNvSpPr txBox="1"/>
            <p:nvPr/>
          </p:nvSpPr>
          <p:spPr>
            <a:xfrm>
              <a:off x="1985165" y="3384535"/>
              <a:ext cx="2874867" cy="461665"/>
            </a:xfrm>
            <a:prstGeom prst="rect">
              <a:avLst/>
            </a:prstGeom>
            <a:noFill/>
          </p:spPr>
          <p:txBody>
            <a:bodyPr wrap="square" rtlCol="0">
              <a:spAutoFit/>
            </a:bodyPr>
            <a:lstStyle/>
            <a:p>
              <a:r>
                <a:rPr lang="en-US" altLang="ko-KR" sz="2400" dirty="0" smtClean="0">
                  <a:solidFill>
                    <a:srgbClr val="FFFF66"/>
                  </a:solidFill>
                  <a:latin typeface="10X10 Bold" panose="020D0604000000000000" pitchFamily="50" charset="-127"/>
                  <a:ea typeface="10X10 Bold" panose="020D0604000000000000" pitchFamily="50" charset="-127"/>
                </a:rPr>
                <a:t>Principle</a:t>
              </a:r>
              <a:endParaRPr lang="ko-KR" altLang="en-US" sz="2400" dirty="0">
                <a:solidFill>
                  <a:srgbClr val="FFFF66"/>
                </a:solidFill>
                <a:latin typeface="10X10 Bold" panose="020D0604000000000000" pitchFamily="50" charset="-127"/>
                <a:ea typeface="10X10 Bold" panose="020D0604000000000000" pitchFamily="50" charset="-127"/>
              </a:endParaRPr>
            </a:p>
          </p:txBody>
        </p:sp>
        <p:sp>
          <p:nvSpPr>
            <p:cNvPr id="12" name="TextBox 11"/>
            <p:cNvSpPr txBox="1"/>
            <p:nvPr/>
          </p:nvSpPr>
          <p:spPr>
            <a:xfrm>
              <a:off x="1985165" y="3765726"/>
              <a:ext cx="3306915" cy="338554"/>
            </a:xfrm>
            <a:prstGeom prst="rect">
              <a:avLst/>
            </a:prstGeom>
            <a:noFill/>
          </p:spPr>
          <p:txBody>
            <a:bodyPr wrap="square" rtlCol="0">
              <a:spAutoFit/>
            </a:bodyPr>
            <a:lstStyle/>
            <a:p>
              <a:r>
                <a:rPr lang="en-US" altLang="ko-KR" sz="1600" dirty="0" smtClean="0">
                  <a:solidFill>
                    <a:schemeClr val="bg1">
                      <a:lumMod val="95000"/>
                    </a:schemeClr>
                  </a:solidFill>
                  <a:latin typeface="10X10" panose="020D0604000000000000" pitchFamily="50" charset="-127"/>
                  <a:ea typeface="10X10" panose="020D0604000000000000" pitchFamily="50" charset="-127"/>
                </a:rPr>
                <a:t>How?</a:t>
              </a:r>
              <a:endParaRPr lang="ko-KR" altLang="en-US" sz="1600" dirty="0">
                <a:solidFill>
                  <a:schemeClr val="bg1">
                    <a:lumMod val="95000"/>
                  </a:schemeClr>
                </a:solidFill>
                <a:latin typeface="10X10" panose="020D0604000000000000" pitchFamily="50" charset="-127"/>
                <a:ea typeface="10X10" panose="020D0604000000000000" pitchFamily="50" charset="-127"/>
              </a:endParaRPr>
            </a:p>
          </p:txBody>
        </p:sp>
        <p:sp>
          <p:nvSpPr>
            <p:cNvPr id="13" name="TextBox 12"/>
            <p:cNvSpPr txBox="1"/>
            <p:nvPr/>
          </p:nvSpPr>
          <p:spPr>
            <a:xfrm>
              <a:off x="1079247" y="3331771"/>
              <a:ext cx="1054270" cy="861774"/>
            </a:xfrm>
            <a:prstGeom prst="rect">
              <a:avLst/>
            </a:prstGeom>
            <a:noFill/>
          </p:spPr>
          <p:txBody>
            <a:bodyPr wrap="square" rtlCol="0">
              <a:spAutoFit/>
            </a:bodyPr>
            <a:lstStyle/>
            <a:p>
              <a:pPr algn="ctr"/>
              <a:r>
                <a:rPr lang="en-US" altLang="ko-KR" sz="5000" dirty="0" smtClean="0">
                  <a:solidFill>
                    <a:srgbClr val="FF9933"/>
                  </a:solidFill>
                  <a:latin typeface="10X10 Bold" panose="020D0604000000000000" pitchFamily="50" charset="-127"/>
                  <a:ea typeface="10X10 Bold" panose="020D0604000000000000" pitchFamily="50" charset="-127"/>
                </a:rPr>
                <a:t>02</a:t>
              </a:r>
              <a:endParaRPr lang="ko-KR" altLang="en-US" sz="5000" dirty="0">
                <a:solidFill>
                  <a:srgbClr val="FF9933"/>
                </a:solidFill>
                <a:latin typeface="10X10 Bold" panose="020D0604000000000000" pitchFamily="50" charset="-127"/>
                <a:ea typeface="10X10 Bold" panose="020D0604000000000000" pitchFamily="50" charset="-127"/>
              </a:endParaRPr>
            </a:p>
          </p:txBody>
        </p:sp>
      </p:grpSp>
      <p:grpSp>
        <p:nvGrpSpPr>
          <p:cNvPr id="14" name="그룹 13"/>
          <p:cNvGrpSpPr/>
          <p:nvPr/>
        </p:nvGrpSpPr>
        <p:grpSpPr>
          <a:xfrm>
            <a:off x="4013756" y="4427490"/>
            <a:ext cx="4284841" cy="861774"/>
            <a:chOff x="626288" y="2080092"/>
            <a:chExt cx="4284841" cy="861774"/>
          </a:xfrm>
        </p:grpSpPr>
        <p:sp>
          <p:nvSpPr>
            <p:cNvPr id="15" name="TextBox 14"/>
            <p:cNvSpPr txBox="1"/>
            <p:nvPr/>
          </p:nvSpPr>
          <p:spPr>
            <a:xfrm>
              <a:off x="1532206" y="2132856"/>
              <a:ext cx="2946875" cy="461665"/>
            </a:xfrm>
            <a:prstGeom prst="rect">
              <a:avLst/>
            </a:prstGeom>
            <a:noFill/>
          </p:spPr>
          <p:txBody>
            <a:bodyPr wrap="square" rtlCol="0">
              <a:spAutoFit/>
            </a:bodyPr>
            <a:lstStyle/>
            <a:p>
              <a:r>
                <a:rPr lang="en-US" altLang="ko-KR" sz="2400" dirty="0" smtClean="0">
                  <a:solidFill>
                    <a:srgbClr val="FFFF66"/>
                  </a:solidFill>
                  <a:latin typeface="10X10 Bold" panose="020D0604000000000000" pitchFamily="50" charset="-127"/>
                  <a:ea typeface="10X10 Bold" panose="020D0604000000000000" pitchFamily="50" charset="-127"/>
                </a:rPr>
                <a:t>Evaluation</a:t>
              </a:r>
              <a:endParaRPr lang="ko-KR" altLang="en-US" sz="2400" dirty="0">
                <a:solidFill>
                  <a:srgbClr val="FFFF66"/>
                </a:solidFill>
                <a:latin typeface="10X10 Bold" panose="020D0604000000000000" pitchFamily="50" charset="-127"/>
                <a:ea typeface="10X10 Bold" panose="020D0604000000000000" pitchFamily="50" charset="-127"/>
              </a:endParaRPr>
            </a:p>
          </p:txBody>
        </p:sp>
        <p:sp>
          <p:nvSpPr>
            <p:cNvPr id="16" name="TextBox 15"/>
            <p:cNvSpPr txBox="1"/>
            <p:nvPr/>
          </p:nvSpPr>
          <p:spPr>
            <a:xfrm>
              <a:off x="1532206" y="2514047"/>
              <a:ext cx="3378923" cy="338554"/>
            </a:xfrm>
            <a:prstGeom prst="rect">
              <a:avLst/>
            </a:prstGeom>
            <a:noFill/>
          </p:spPr>
          <p:txBody>
            <a:bodyPr wrap="square" rtlCol="0">
              <a:spAutoFit/>
            </a:bodyPr>
            <a:lstStyle/>
            <a:p>
              <a:r>
                <a:rPr lang="en-US" altLang="ko-KR" sz="1600" dirty="0" smtClean="0">
                  <a:solidFill>
                    <a:schemeClr val="bg1">
                      <a:lumMod val="95000"/>
                    </a:schemeClr>
                  </a:solidFill>
                  <a:latin typeface="10X10" panose="020D0604000000000000" pitchFamily="50" charset="-127"/>
                  <a:ea typeface="10X10" panose="020D0604000000000000" pitchFamily="50" charset="-127"/>
                </a:rPr>
                <a:t>Think more?</a:t>
              </a:r>
              <a:endParaRPr lang="ko-KR" altLang="en-US" sz="1600" dirty="0">
                <a:solidFill>
                  <a:schemeClr val="bg1">
                    <a:lumMod val="95000"/>
                  </a:schemeClr>
                </a:solidFill>
                <a:latin typeface="10X10" panose="020D0604000000000000" pitchFamily="50" charset="-127"/>
                <a:ea typeface="10X10" panose="020D0604000000000000" pitchFamily="50" charset="-127"/>
              </a:endParaRPr>
            </a:p>
          </p:txBody>
        </p:sp>
        <p:sp>
          <p:nvSpPr>
            <p:cNvPr id="17" name="TextBox 16"/>
            <p:cNvSpPr txBox="1"/>
            <p:nvPr/>
          </p:nvSpPr>
          <p:spPr>
            <a:xfrm>
              <a:off x="626288" y="2080092"/>
              <a:ext cx="1054270" cy="861774"/>
            </a:xfrm>
            <a:prstGeom prst="rect">
              <a:avLst/>
            </a:prstGeom>
            <a:noFill/>
          </p:spPr>
          <p:txBody>
            <a:bodyPr wrap="square" rtlCol="0">
              <a:spAutoFit/>
            </a:bodyPr>
            <a:lstStyle/>
            <a:p>
              <a:pPr algn="ctr"/>
              <a:r>
                <a:rPr lang="en-US" altLang="ko-KR" sz="5000" dirty="0" smtClean="0">
                  <a:solidFill>
                    <a:srgbClr val="FF9933"/>
                  </a:solidFill>
                  <a:latin typeface="10X10 Bold" panose="020D0604000000000000" pitchFamily="50" charset="-127"/>
                  <a:ea typeface="10X10 Bold" panose="020D0604000000000000" pitchFamily="50" charset="-127"/>
                </a:rPr>
                <a:t>03</a:t>
              </a:r>
              <a:endParaRPr lang="ko-KR" altLang="en-US" sz="5000" dirty="0">
                <a:solidFill>
                  <a:srgbClr val="FF9933"/>
                </a:solidFill>
                <a:latin typeface="10X10 Bold" panose="020D0604000000000000" pitchFamily="50" charset="-127"/>
                <a:ea typeface="10X10 Bold" panose="020D0604000000000000" pitchFamily="50" charset="-127"/>
              </a:endParaRPr>
            </a:p>
          </p:txBody>
        </p:sp>
      </p:grpSp>
    </p:spTree>
    <p:extLst>
      <p:ext uri="{BB962C8B-B14F-4D97-AF65-F5344CB8AC3E}">
        <p14:creationId xmlns:p14="http://schemas.microsoft.com/office/powerpoint/2010/main" val="20019746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75000"/>
                <a:lumOff val="25000"/>
              </a:schemeClr>
            </a:gs>
            <a:gs pos="50000">
              <a:schemeClr val="tx1">
                <a:lumMod val="95000"/>
                <a:lumOff val="5000"/>
              </a:schemeClr>
            </a:gs>
            <a:gs pos="100000">
              <a:schemeClr val="tx1"/>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1" name="직사각형 20"/>
          <p:cNvSpPr/>
          <p:nvPr/>
        </p:nvSpPr>
        <p:spPr>
          <a:xfrm>
            <a:off x="441823" y="476672"/>
            <a:ext cx="4150723" cy="861774"/>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5" name="그룹 4"/>
          <p:cNvGrpSpPr/>
          <p:nvPr/>
        </p:nvGrpSpPr>
        <p:grpSpPr>
          <a:xfrm>
            <a:off x="379713" y="476672"/>
            <a:ext cx="4212833" cy="861774"/>
            <a:chOff x="626288" y="2080092"/>
            <a:chExt cx="4212833" cy="861774"/>
          </a:xfrm>
        </p:grpSpPr>
        <p:sp>
          <p:nvSpPr>
            <p:cNvPr id="20" name="TextBox 19"/>
            <p:cNvSpPr txBox="1"/>
            <p:nvPr/>
          </p:nvSpPr>
          <p:spPr>
            <a:xfrm>
              <a:off x="1532206" y="2132856"/>
              <a:ext cx="2874867" cy="461665"/>
            </a:xfrm>
            <a:prstGeom prst="rect">
              <a:avLst/>
            </a:prstGeom>
            <a:noFill/>
          </p:spPr>
          <p:txBody>
            <a:bodyPr wrap="square" rtlCol="0">
              <a:spAutoFit/>
            </a:bodyPr>
            <a:lstStyle/>
            <a:p>
              <a:r>
                <a:rPr lang="en-US" altLang="ko-KR" sz="2400" dirty="0" smtClean="0">
                  <a:solidFill>
                    <a:srgbClr val="FFFF66"/>
                  </a:solidFill>
                  <a:latin typeface="10X10 Bold" panose="020D0604000000000000" pitchFamily="50" charset="-127"/>
                  <a:ea typeface="10X10 Bold" panose="020D0604000000000000" pitchFamily="50" charset="-127"/>
                </a:rPr>
                <a:t>Introduction</a:t>
              </a:r>
              <a:endParaRPr lang="ko-KR" altLang="en-US" sz="2400" dirty="0">
                <a:solidFill>
                  <a:srgbClr val="FFFF66"/>
                </a:solidFill>
                <a:latin typeface="10X10 Bold" panose="020D0604000000000000" pitchFamily="50" charset="-127"/>
                <a:ea typeface="10X10 Bold" panose="020D0604000000000000" pitchFamily="50" charset="-127"/>
              </a:endParaRPr>
            </a:p>
          </p:txBody>
        </p:sp>
        <p:sp>
          <p:nvSpPr>
            <p:cNvPr id="7" name="TextBox 6"/>
            <p:cNvSpPr txBox="1"/>
            <p:nvPr/>
          </p:nvSpPr>
          <p:spPr>
            <a:xfrm>
              <a:off x="1532206" y="2514047"/>
              <a:ext cx="3306915" cy="338554"/>
            </a:xfrm>
            <a:prstGeom prst="rect">
              <a:avLst/>
            </a:prstGeom>
            <a:noFill/>
          </p:spPr>
          <p:txBody>
            <a:bodyPr wrap="square" rtlCol="0">
              <a:spAutoFit/>
            </a:bodyPr>
            <a:lstStyle/>
            <a:p>
              <a:r>
                <a:rPr lang="en-US" altLang="ko-KR" sz="1600" dirty="0" smtClean="0">
                  <a:solidFill>
                    <a:schemeClr val="bg1">
                      <a:lumMod val="95000"/>
                    </a:schemeClr>
                  </a:solidFill>
                  <a:latin typeface="10X10" panose="020D0604000000000000" pitchFamily="50" charset="-127"/>
                  <a:ea typeface="10X10" panose="020D0604000000000000" pitchFamily="50" charset="-127"/>
                </a:rPr>
                <a:t>Emotion Reading Robot?</a:t>
              </a:r>
              <a:endParaRPr lang="ko-KR" altLang="en-US" sz="1600" dirty="0">
                <a:solidFill>
                  <a:schemeClr val="bg1">
                    <a:lumMod val="95000"/>
                  </a:schemeClr>
                </a:solidFill>
                <a:latin typeface="10X10" panose="020D0604000000000000" pitchFamily="50" charset="-127"/>
                <a:ea typeface="10X10" panose="020D0604000000000000" pitchFamily="50" charset="-127"/>
              </a:endParaRPr>
            </a:p>
          </p:txBody>
        </p:sp>
        <p:sp>
          <p:nvSpPr>
            <p:cNvPr id="3" name="TextBox 2"/>
            <p:cNvSpPr txBox="1"/>
            <p:nvPr/>
          </p:nvSpPr>
          <p:spPr>
            <a:xfrm>
              <a:off x="626288" y="2080092"/>
              <a:ext cx="1054270" cy="861774"/>
            </a:xfrm>
            <a:prstGeom prst="rect">
              <a:avLst/>
            </a:prstGeom>
            <a:noFill/>
          </p:spPr>
          <p:txBody>
            <a:bodyPr wrap="square" rtlCol="0">
              <a:spAutoFit/>
            </a:bodyPr>
            <a:lstStyle/>
            <a:p>
              <a:pPr algn="ctr"/>
              <a:r>
                <a:rPr lang="en-US" altLang="ko-KR" sz="5000" dirty="0" smtClean="0">
                  <a:solidFill>
                    <a:srgbClr val="FF9933"/>
                  </a:solidFill>
                  <a:latin typeface="10X10 Bold" panose="020D0604000000000000" pitchFamily="50" charset="-127"/>
                  <a:ea typeface="10X10 Bold" panose="020D0604000000000000" pitchFamily="50" charset="-127"/>
                </a:rPr>
                <a:t>01</a:t>
              </a:r>
              <a:endParaRPr lang="ko-KR" altLang="en-US" sz="5000" dirty="0">
                <a:solidFill>
                  <a:srgbClr val="FF9933"/>
                </a:solidFill>
                <a:latin typeface="10X10 Bold" panose="020D0604000000000000" pitchFamily="50" charset="-127"/>
                <a:ea typeface="10X10 Bold" panose="020D0604000000000000" pitchFamily="50" charset="-127"/>
              </a:endParaRPr>
            </a:p>
          </p:txBody>
        </p:sp>
      </p:grpSp>
      <p:pic>
        <p:nvPicPr>
          <p:cNvPr id="1026" name="Picture 2" descr="C:\Users\Haunji\Desktop\교환학생\AI\Project\screen_shot_2014-06-05_at_8_45_09_pm_story.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4545" y="1988840"/>
            <a:ext cx="6096001" cy="3438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15741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75000"/>
                <a:lumOff val="25000"/>
              </a:schemeClr>
            </a:gs>
            <a:gs pos="50000">
              <a:schemeClr val="tx1">
                <a:lumMod val="95000"/>
                <a:lumOff val="5000"/>
              </a:schemeClr>
            </a:gs>
            <a:gs pos="100000">
              <a:schemeClr val="tx1"/>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1" name="직사각형 20"/>
          <p:cNvSpPr/>
          <p:nvPr/>
        </p:nvSpPr>
        <p:spPr>
          <a:xfrm>
            <a:off x="441823" y="476672"/>
            <a:ext cx="4150723" cy="861774"/>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5" name="그룹 4"/>
          <p:cNvGrpSpPr/>
          <p:nvPr/>
        </p:nvGrpSpPr>
        <p:grpSpPr>
          <a:xfrm>
            <a:off x="379713" y="476672"/>
            <a:ext cx="4212833" cy="861774"/>
            <a:chOff x="626288" y="2080092"/>
            <a:chExt cx="4212833" cy="861774"/>
          </a:xfrm>
        </p:grpSpPr>
        <p:sp>
          <p:nvSpPr>
            <p:cNvPr id="20" name="TextBox 19"/>
            <p:cNvSpPr txBox="1"/>
            <p:nvPr/>
          </p:nvSpPr>
          <p:spPr>
            <a:xfrm>
              <a:off x="1532206" y="2132856"/>
              <a:ext cx="2874867" cy="461665"/>
            </a:xfrm>
            <a:prstGeom prst="rect">
              <a:avLst/>
            </a:prstGeom>
            <a:noFill/>
          </p:spPr>
          <p:txBody>
            <a:bodyPr wrap="square" rtlCol="0">
              <a:spAutoFit/>
            </a:bodyPr>
            <a:lstStyle/>
            <a:p>
              <a:r>
                <a:rPr lang="en-US" altLang="ko-KR" sz="2400" dirty="0" smtClean="0">
                  <a:solidFill>
                    <a:srgbClr val="FFFF66"/>
                  </a:solidFill>
                  <a:latin typeface="10X10 Bold" panose="020D0604000000000000" pitchFamily="50" charset="-127"/>
                  <a:ea typeface="10X10 Bold" panose="020D0604000000000000" pitchFamily="50" charset="-127"/>
                </a:rPr>
                <a:t>Principle</a:t>
              </a:r>
              <a:endParaRPr lang="ko-KR" altLang="en-US" sz="2400" dirty="0">
                <a:solidFill>
                  <a:srgbClr val="FFFF66"/>
                </a:solidFill>
                <a:latin typeface="10X10 Bold" panose="020D0604000000000000" pitchFamily="50" charset="-127"/>
                <a:ea typeface="10X10 Bold" panose="020D0604000000000000" pitchFamily="50" charset="-127"/>
              </a:endParaRPr>
            </a:p>
          </p:txBody>
        </p:sp>
        <p:sp>
          <p:nvSpPr>
            <p:cNvPr id="7" name="TextBox 6"/>
            <p:cNvSpPr txBox="1"/>
            <p:nvPr/>
          </p:nvSpPr>
          <p:spPr>
            <a:xfrm>
              <a:off x="1532206" y="2514047"/>
              <a:ext cx="3306915" cy="338554"/>
            </a:xfrm>
            <a:prstGeom prst="rect">
              <a:avLst/>
            </a:prstGeom>
            <a:noFill/>
          </p:spPr>
          <p:txBody>
            <a:bodyPr wrap="square" rtlCol="0">
              <a:spAutoFit/>
            </a:bodyPr>
            <a:lstStyle/>
            <a:p>
              <a:r>
                <a:rPr lang="en-US" altLang="ko-KR" sz="1600" dirty="0" smtClean="0">
                  <a:solidFill>
                    <a:schemeClr val="bg1">
                      <a:lumMod val="95000"/>
                    </a:schemeClr>
                  </a:solidFill>
                  <a:latin typeface="10X10" panose="020D0604000000000000" pitchFamily="50" charset="-127"/>
                  <a:ea typeface="10X10" panose="020D0604000000000000" pitchFamily="50" charset="-127"/>
                </a:rPr>
                <a:t>How to read human’s emotion?</a:t>
              </a:r>
              <a:endParaRPr lang="ko-KR" altLang="en-US" sz="1600" dirty="0">
                <a:solidFill>
                  <a:schemeClr val="bg1">
                    <a:lumMod val="95000"/>
                  </a:schemeClr>
                </a:solidFill>
                <a:latin typeface="10X10" panose="020D0604000000000000" pitchFamily="50" charset="-127"/>
                <a:ea typeface="10X10" panose="020D0604000000000000" pitchFamily="50" charset="-127"/>
              </a:endParaRPr>
            </a:p>
          </p:txBody>
        </p:sp>
        <p:sp>
          <p:nvSpPr>
            <p:cNvPr id="3" name="TextBox 2"/>
            <p:cNvSpPr txBox="1"/>
            <p:nvPr/>
          </p:nvSpPr>
          <p:spPr>
            <a:xfrm>
              <a:off x="626288" y="2080092"/>
              <a:ext cx="1054270" cy="861774"/>
            </a:xfrm>
            <a:prstGeom prst="rect">
              <a:avLst/>
            </a:prstGeom>
            <a:noFill/>
          </p:spPr>
          <p:txBody>
            <a:bodyPr wrap="square" rtlCol="0">
              <a:spAutoFit/>
            </a:bodyPr>
            <a:lstStyle/>
            <a:p>
              <a:pPr algn="ctr"/>
              <a:r>
                <a:rPr lang="en-US" altLang="ko-KR" sz="5000" dirty="0" smtClean="0">
                  <a:solidFill>
                    <a:srgbClr val="FF9933"/>
                  </a:solidFill>
                  <a:latin typeface="10X10 Bold" panose="020D0604000000000000" pitchFamily="50" charset="-127"/>
                  <a:ea typeface="10X10 Bold" panose="020D0604000000000000" pitchFamily="50" charset="-127"/>
                </a:rPr>
                <a:t>02</a:t>
              </a:r>
              <a:endParaRPr lang="ko-KR" altLang="en-US" sz="5000" dirty="0">
                <a:solidFill>
                  <a:srgbClr val="FF9933"/>
                </a:solidFill>
                <a:latin typeface="10X10 Bold" panose="020D0604000000000000" pitchFamily="50" charset="-127"/>
                <a:ea typeface="10X10 Bold" panose="020D0604000000000000" pitchFamily="50" charset="-127"/>
              </a:endParaRPr>
            </a:p>
          </p:txBody>
        </p:sp>
      </p:grpSp>
      <p:sp>
        <p:nvSpPr>
          <p:cNvPr id="4" name="세로 텍스트 개체 틀 3"/>
          <p:cNvSpPr>
            <a:spLocks noGrp="1"/>
          </p:cNvSpPr>
          <p:nvPr>
            <p:ph type="body" orient="vert" idx="1"/>
          </p:nvPr>
        </p:nvSpPr>
        <p:spPr>
          <a:xfrm>
            <a:off x="441823" y="1556792"/>
            <a:ext cx="8229600" cy="4525963"/>
          </a:xfrm>
        </p:spPr>
        <p:txBody>
          <a:bodyPr vert="horz"/>
          <a:lstStyle/>
          <a:p>
            <a:pPr marL="514350" indent="-514350">
              <a:buAutoNum type="arabicPeriod"/>
            </a:pPr>
            <a:r>
              <a:rPr lang="en-US" altLang="ko-KR" dirty="0">
                <a:solidFill>
                  <a:schemeClr val="bg1"/>
                </a:solidFill>
              </a:rPr>
              <a:t>Facial Expression(Visual info)-based</a:t>
            </a:r>
          </a:p>
          <a:p>
            <a:pPr marL="514350" indent="-514350">
              <a:buAutoNum type="arabicPeriod"/>
            </a:pPr>
            <a:r>
              <a:rPr lang="en-US" altLang="ko-KR" dirty="0" smtClean="0">
                <a:solidFill>
                  <a:schemeClr val="bg1"/>
                </a:solidFill>
              </a:rPr>
              <a:t>Speech(Voice </a:t>
            </a:r>
            <a:r>
              <a:rPr lang="en-US" altLang="ko-KR" dirty="0">
                <a:solidFill>
                  <a:schemeClr val="bg1"/>
                </a:solidFill>
              </a:rPr>
              <a:t>info)-based</a:t>
            </a:r>
          </a:p>
          <a:p>
            <a:pPr marL="514350" indent="-514350">
              <a:buAutoNum type="arabicPeriod"/>
            </a:pPr>
            <a:r>
              <a:rPr lang="en-US" altLang="ko-KR" dirty="0" smtClean="0">
                <a:solidFill>
                  <a:schemeClr val="bg1"/>
                </a:solidFill>
              </a:rPr>
              <a:t>User’s music or text mood-based</a:t>
            </a:r>
            <a:endParaRPr lang="en-US" altLang="ko-KR" dirty="0">
              <a:solidFill>
                <a:schemeClr val="bg1"/>
              </a:solidFill>
            </a:endParaRPr>
          </a:p>
          <a:p>
            <a:pPr marL="514350" indent="-514350">
              <a:buAutoNum type="arabicPeriod"/>
            </a:pPr>
            <a:r>
              <a:rPr lang="en-US" altLang="ko-KR" dirty="0" smtClean="0">
                <a:solidFill>
                  <a:schemeClr val="bg1"/>
                </a:solidFill>
              </a:rPr>
              <a:t>Neural Network-based(BCI)</a:t>
            </a:r>
            <a:endParaRPr lang="ko-KR" altLang="en-US" dirty="0">
              <a:solidFill>
                <a:schemeClr val="bg1"/>
              </a:solidFill>
            </a:endParaRPr>
          </a:p>
          <a:p>
            <a:pPr marL="514350" indent="-514350">
              <a:buAutoNum type="arabicPeriod"/>
            </a:pPr>
            <a:endParaRPr lang="en-US" altLang="ko-KR" dirty="0" smtClean="0">
              <a:solidFill>
                <a:schemeClr val="bg1"/>
              </a:solidFill>
            </a:endParaRPr>
          </a:p>
        </p:txBody>
      </p:sp>
    </p:spTree>
    <p:extLst>
      <p:ext uri="{BB962C8B-B14F-4D97-AF65-F5344CB8AC3E}">
        <p14:creationId xmlns:p14="http://schemas.microsoft.com/office/powerpoint/2010/main" val="3009736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75000"/>
                <a:lumOff val="25000"/>
              </a:schemeClr>
            </a:gs>
            <a:gs pos="50000">
              <a:schemeClr val="tx1">
                <a:lumMod val="95000"/>
                <a:lumOff val="5000"/>
              </a:schemeClr>
            </a:gs>
            <a:gs pos="100000">
              <a:schemeClr val="tx1"/>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1" name="직사각형 20"/>
          <p:cNvSpPr/>
          <p:nvPr/>
        </p:nvSpPr>
        <p:spPr>
          <a:xfrm>
            <a:off x="441823" y="476672"/>
            <a:ext cx="4150723" cy="861774"/>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5" name="그룹 4"/>
          <p:cNvGrpSpPr/>
          <p:nvPr/>
        </p:nvGrpSpPr>
        <p:grpSpPr>
          <a:xfrm>
            <a:off x="379713" y="476672"/>
            <a:ext cx="4212833" cy="861774"/>
            <a:chOff x="626288" y="2080092"/>
            <a:chExt cx="4212833" cy="861774"/>
          </a:xfrm>
        </p:grpSpPr>
        <p:sp>
          <p:nvSpPr>
            <p:cNvPr id="20" name="TextBox 19"/>
            <p:cNvSpPr txBox="1"/>
            <p:nvPr/>
          </p:nvSpPr>
          <p:spPr>
            <a:xfrm>
              <a:off x="1532206" y="2132856"/>
              <a:ext cx="2874867" cy="461665"/>
            </a:xfrm>
            <a:prstGeom prst="rect">
              <a:avLst/>
            </a:prstGeom>
            <a:noFill/>
          </p:spPr>
          <p:txBody>
            <a:bodyPr wrap="square" rtlCol="0">
              <a:spAutoFit/>
            </a:bodyPr>
            <a:lstStyle/>
            <a:p>
              <a:r>
                <a:rPr lang="en-US" altLang="ko-KR" sz="2400" dirty="0" smtClean="0">
                  <a:solidFill>
                    <a:srgbClr val="FFFF66"/>
                  </a:solidFill>
                  <a:latin typeface="10X10 Bold" panose="020D0604000000000000" pitchFamily="50" charset="-127"/>
                  <a:ea typeface="10X10 Bold" panose="020D0604000000000000" pitchFamily="50" charset="-127"/>
                </a:rPr>
                <a:t>Principle</a:t>
              </a:r>
              <a:endParaRPr lang="ko-KR" altLang="en-US" sz="2400" dirty="0">
                <a:solidFill>
                  <a:srgbClr val="FFFF66"/>
                </a:solidFill>
                <a:latin typeface="10X10 Bold" panose="020D0604000000000000" pitchFamily="50" charset="-127"/>
                <a:ea typeface="10X10 Bold" panose="020D0604000000000000" pitchFamily="50" charset="-127"/>
              </a:endParaRPr>
            </a:p>
          </p:txBody>
        </p:sp>
        <p:sp>
          <p:nvSpPr>
            <p:cNvPr id="7" name="TextBox 6"/>
            <p:cNvSpPr txBox="1"/>
            <p:nvPr/>
          </p:nvSpPr>
          <p:spPr>
            <a:xfrm>
              <a:off x="1532206" y="2514047"/>
              <a:ext cx="3306915" cy="338554"/>
            </a:xfrm>
            <a:prstGeom prst="rect">
              <a:avLst/>
            </a:prstGeom>
            <a:noFill/>
          </p:spPr>
          <p:txBody>
            <a:bodyPr wrap="square" rtlCol="0">
              <a:spAutoFit/>
            </a:bodyPr>
            <a:lstStyle/>
            <a:p>
              <a:r>
                <a:rPr lang="en-US" altLang="ko-KR" sz="1600" dirty="0" smtClean="0">
                  <a:solidFill>
                    <a:schemeClr val="bg1">
                      <a:lumMod val="95000"/>
                    </a:schemeClr>
                  </a:solidFill>
                  <a:latin typeface="10X10" panose="020D0604000000000000" pitchFamily="50" charset="-127"/>
                  <a:ea typeface="10X10" panose="020D0604000000000000" pitchFamily="50" charset="-127"/>
                </a:rPr>
                <a:t>How to read human’s emotion?</a:t>
              </a:r>
              <a:endParaRPr lang="ko-KR" altLang="en-US" sz="1600" dirty="0">
                <a:solidFill>
                  <a:schemeClr val="bg1">
                    <a:lumMod val="95000"/>
                  </a:schemeClr>
                </a:solidFill>
                <a:latin typeface="10X10" panose="020D0604000000000000" pitchFamily="50" charset="-127"/>
                <a:ea typeface="10X10" panose="020D0604000000000000" pitchFamily="50" charset="-127"/>
              </a:endParaRPr>
            </a:p>
          </p:txBody>
        </p:sp>
        <p:sp>
          <p:nvSpPr>
            <p:cNvPr id="3" name="TextBox 2"/>
            <p:cNvSpPr txBox="1"/>
            <p:nvPr/>
          </p:nvSpPr>
          <p:spPr>
            <a:xfrm>
              <a:off x="626288" y="2080092"/>
              <a:ext cx="1054270" cy="861774"/>
            </a:xfrm>
            <a:prstGeom prst="rect">
              <a:avLst/>
            </a:prstGeom>
            <a:noFill/>
          </p:spPr>
          <p:txBody>
            <a:bodyPr wrap="square" rtlCol="0">
              <a:spAutoFit/>
            </a:bodyPr>
            <a:lstStyle/>
            <a:p>
              <a:pPr algn="ctr"/>
              <a:r>
                <a:rPr lang="en-US" altLang="ko-KR" sz="5000" dirty="0" smtClean="0">
                  <a:solidFill>
                    <a:srgbClr val="FF9933"/>
                  </a:solidFill>
                  <a:latin typeface="10X10 Bold" panose="020D0604000000000000" pitchFamily="50" charset="-127"/>
                  <a:ea typeface="10X10 Bold" panose="020D0604000000000000" pitchFamily="50" charset="-127"/>
                </a:rPr>
                <a:t>02</a:t>
              </a:r>
              <a:endParaRPr lang="ko-KR" altLang="en-US" sz="5000" dirty="0">
                <a:solidFill>
                  <a:srgbClr val="FF9933"/>
                </a:solidFill>
                <a:latin typeface="10X10 Bold" panose="020D0604000000000000" pitchFamily="50" charset="-127"/>
                <a:ea typeface="10X10 Bold" panose="020D0604000000000000" pitchFamily="50" charset="-127"/>
              </a:endParaRPr>
            </a:p>
          </p:txBody>
        </p:sp>
      </p:grpSp>
      <p:sp>
        <p:nvSpPr>
          <p:cNvPr id="4" name="세로 텍스트 개체 틀 3"/>
          <p:cNvSpPr>
            <a:spLocks noGrp="1"/>
          </p:cNvSpPr>
          <p:nvPr>
            <p:ph type="body" orient="vert" idx="1"/>
          </p:nvPr>
        </p:nvSpPr>
        <p:spPr>
          <a:xfrm>
            <a:off x="441823" y="1556792"/>
            <a:ext cx="8229600" cy="4525963"/>
          </a:xfrm>
        </p:spPr>
        <p:txBody>
          <a:bodyPr vert="horz"/>
          <a:lstStyle/>
          <a:p>
            <a:pPr marL="514350" indent="-514350">
              <a:buAutoNum type="arabicPeriod"/>
            </a:pPr>
            <a:r>
              <a:rPr lang="en-US" altLang="ko-KR" dirty="0">
                <a:solidFill>
                  <a:schemeClr val="bg1"/>
                </a:solidFill>
              </a:rPr>
              <a:t>Facial Expression(Visual info)-based</a:t>
            </a:r>
          </a:p>
          <a:p>
            <a:pPr marL="514350" indent="-514350">
              <a:buAutoNum type="arabicPeriod"/>
            </a:pPr>
            <a:endParaRPr lang="en-US" altLang="ko-KR" dirty="0" smtClean="0">
              <a:solidFill>
                <a:schemeClr val="bg1"/>
              </a:solidFill>
            </a:endParaRPr>
          </a:p>
        </p:txBody>
      </p:sp>
      <p:pic>
        <p:nvPicPr>
          <p:cNvPr id="2050" name="Picture 2" descr="C:\Users\Haunji\Desktop\교환학생\AI\Project\눈입 인식.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58233" y="2271149"/>
            <a:ext cx="5573439" cy="3702766"/>
          </a:xfrm>
          <a:prstGeom prst="rect">
            <a:avLst/>
          </a:prstGeom>
          <a:noFill/>
          <a:extLst>
            <a:ext uri="{909E8E84-426E-40DD-AFC4-6F175D3DCCD1}">
              <a14:hiddenFill xmlns:a14="http://schemas.microsoft.com/office/drawing/2010/main">
                <a:solidFill>
                  <a:srgbClr val="FFFFFF"/>
                </a:solidFill>
              </a14:hiddenFill>
            </a:ext>
          </a:extLst>
        </p:spPr>
      </p:pic>
      <p:sp>
        <p:nvSpPr>
          <p:cNvPr id="2" name="직사각형 1"/>
          <p:cNvSpPr/>
          <p:nvPr/>
        </p:nvSpPr>
        <p:spPr>
          <a:xfrm>
            <a:off x="2209359" y="4891644"/>
            <a:ext cx="542125" cy="288032"/>
          </a:xfrm>
          <a:prstGeom prst="rect">
            <a:avLst/>
          </a:prstGeom>
          <a:noFill/>
          <a:ln w="28575">
            <a:solidFill>
              <a:srgbClr val="1700C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직사각형 9"/>
          <p:cNvSpPr/>
          <p:nvPr/>
        </p:nvSpPr>
        <p:spPr>
          <a:xfrm>
            <a:off x="2960253" y="4891644"/>
            <a:ext cx="542125" cy="288032"/>
          </a:xfrm>
          <a:prstGeom prst="rect">
            <a:avLst/>
          </a:prstGeom>
          <a:noFill/>
          <a:ln w="28575">
            <a:solidFill>
              <a:srgbClr val="1700C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 name="직사각형 10"/>
          <p:cNvSpPr/>
          <p:nvPr/>
        </p:nvSpPr>
        <p:spPr>
          <a:xfrm>
            <a:off x="3755466" y="4891644"/>
            <a:ext cx="542125" cy="288032"/>
          </a:xfrm>
          <a:prstGeom prst="rect">
            <a:avLst/>
          </a:prstGeom>
          <a:noFill/>
          <a:ln w="28575">
            <a:solidFill>
              <a:srgbClr val="1700C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 name="직사각형 11"/>
          <p:cNvSpPr/>
          <p:nvPr/>
        </p:nvSpPr>
        <p:spPr>
          <a:xfrm>
            <a:off x="4547554" y="4891644"/>
            <a:ext cx="542125" cy="288032"/>
          </a:xfrm>
          <a:prstGeom prst="rect">
            <a:avLst/>
          </a:prstGeom>
          <a:noFill/>
          <a:ln w="28575">
            <a:solidFill>
              <a:srgbClr val="1700C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 name="직사각형 12"/>
          <p:cNvSpPr/>
          <p:nvPr/>
        </p:nvSpPr>
        <p:spPr>
          <a:xfrm>
            <a:off x="5305703" y="4869160"/>
            <a:ext cx="542125" cy="288032"/>
          </a:xfrm>
          <a:prstGeom prst="rect">
            <a:avLst/>
          </a:prstGeom>
          <a:noFill/>
          <a:ln w="28575">
            <a:solidFill>
              <a:srgbClr val="1700C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 name="직사각형 13"/>
          <p:cNvSpPr/>
          <p:nvPr/>
        </p:nvSpPr>
        <p:spPr>
          <a:xfrm>
            <a:off x="6059722" y="4891644"/>
            <a:ext cx="542125" cy="288032"/>
          </a:xfrm>
          <a:prstGeom prst="rect">
            <a:avLst/>
          </a:prstGeom>
          <a:noFill/>
          <a:ln w="28575">
            <a:solidFill>
              <a:srgbClr val="1700C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6" name="직사각형 15"/>
          <p:cNvSpPr/>
          <p:nvPr/>
        </p:nvSpPr>
        <p:spPr>
          <a:xfrm>
            <a:off x="2300400" y="5229200"/>
            <a:ext cx="360041" cy="144016"/>
          </a:xfrm>
          <a:prstGeom prst="rect">
            <a:avLst/>
          </a:prstGeom>
          <a:noFill/>
          <a:ln w="28575">
            <a:solidFill>
              <a:srgbClr val="1700C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7" name="직사각형 16"/>
          <p:cNvSpPr/>
          <p:nvPr/>
        </p:nvSpPr>
        <p:spPr>
          <a:xfrm>
            <a:off x="3073454" y="5229200"/>
            <a:ext cx="360041" cy="144016"/>
          </a:xfrm>
          <a:prstGeom prst="rect">
            <a:avLst/>
          </a:prstGeom>
          <a:noFill/>
          <a:ln w="28575">
            <a:solidFill>
              <a:srgbClr val="1700C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8" name="직사각형 17"/>
          <p:cNvSpPr/>
          <p:nvPr/>
        </p:nvSpPr>
        <p:spPr>
          <a:xfrm>
            <a:off x="3846507" y="5237584"/>
            <a:ext cx="360041" cy="144016"/>
          </a:xfrm>
          <a:prstGeom prst="rect">
            <a:avLst/>
          </a:prstGeom>
          <a:noFill/>
          <a:ln w="28575">
            <a:solidFill>
              <a:srgbClr val="1700C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9" name="직사각형 18"/>
          <p:cNvSpPr/>
          <p:nvPr/>
        </p:nvSpPr>
        <p:spPr>
          <a:xfrm>
            <a:off x="4633345" y="5251365"/>
            <a:ext cx="360041" cy="144016"/>
          </a:xfrm>
          <a:prstGeom prst="rect">
            <a:avLst/>
          </a:prstGeom>
          <a:noFill/>
          <a:ln w="28575">
            <a:solidFill>
              <a:srgbClr val="1700C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2" name="직사각형 21"/>
          <p:cNvSpPr/>
          <p:nvPr/>
        </p:nvSpPr>
        <p:spPr>
          <a:xfrm>
            <a:off x="5396744" y="5251365"/>
            <a:ext cx="360041" cy="199713"/>
          </a:xfrm>
          <a:prstGeom prst="rect">
            <a:avLst/>
          </a:prstGeom>
          <a:noFill/>
          <a:ln w="28575">
            <a:solidFill>
              <a:srgbClr val="1700C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3" name="직사각형 22"/>
          <p:cNvSpPr/>
          <p:nvPr/>
        </p:nvSpPr>
        <p:spPr>
          <a:xfrm>
            <a:off x="6150763" y="5251365"/>
            <a:ext cx="360041" cy="193859"/>
          </a:xfrm>
          <a:prstGeom prst="rect">
            <a:avLst/>
          </a:prstGeom>
          <a:noFill/>
          <a:ln w="28575">
            <a:solidFill>
              <a:srgbClr val="1700C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356713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500" fill="hold"/>
                                        <p:tgtEl>
                                          <p:spTgt spid="13"/>
                                        </p:tgtEl>
                                        <p:attrNameLst>
                                          <p:attrName>ppt_x</p:attrName>
                                        </p:attrNameLst>
                                      </p:cBhvr>
                                      <p:tavLst>
                                        <p:tav tm="0">
                                          <p:val>
                                            <p:strVal val="#ppt_x"/>
                                          </p:val>
                                        </p:tav>
                                        <p:tav tm="100000">
                                          <p:val>
                                            <p:strVal val="#ppt_x"/>
                                          </p:val>
                                        </p:tav>
                                      </p:tavLst>
                                    </p:anim>
                                    <p:anim calcmode="lin" valueType="num">
                                      <p:cBhvr additive="base">
                                        <p:cTn id="24" dur="500" fill="hold"/>
                                        <p:tgtEl>
                                          <p:spTgt spid="13"/>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500" fill="hold"/>
                                        <p:tgtEl>
                                          <p:spTgt spid="14"/>
                                        </p:tgtEl>
                                        <p:attrNameLst>
                                          <p:attrName>ppt_x</p:attrName>
                                        </p:attrNameLst>
                                      </p:cBhvr>
                                      <p:tavLst>
                                        <p:tav tm="0">
                                          <p:val>
                                            <p:strVal val="#ppt_x"/>
                                          </p:val>
                                        </p:tav>
                                        <p:tav tm="100000">
                                          <p:val>
                                            <p:strVal val="#ppt_x"/>
                                          </p:val>
                                        </p:tav>
                                      </p:tavLst>
                                    </p:anim>
                                    <p:anim calcmode="lin" valueType="num">
                                      <p:cBhvr additive="base">
                                        <p:cTn id="2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anim calcmode="lin" valueType="num">
                                      <p:cBhvr additive="base">
                                        <p:cTn id="33" dur="500" fill="hold"/>
                                        <p:tgtEl>
                                          <p:spTgt spid="16"/>
                                        </p:tgtEl>
                                        <p:attrNameLst>
                                          <p:attrName>ppt_x</p:attrName>
                                        </p:attrNameLst>
                                      </p:cBhvr>
                                      <p:tavLst>
                                        <p:tav tm="0">
                                          <p:val>
                                            <p:strVal val="#ppt_x"/>
                                          </p:val>
                                        </p:tav>
                                        <p:tav tm="100000">
                                          <p:val>
                                            <p:strVal val="#ppt_x"/>
                                          </p:val>
                                        </p:tav>
                                      </p:tavLst>
                                    </p:anim>
                                    <p:anim calcmode="lin" valueType="num">
                                      <p:cBhvr additive="base">
                                        <p:cTn id="34" dur="500" fill="hold"/>
                                        <p:tgtEl>
                                          <p:spTgt spid="16"/>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additive="base">
                                        <p:cTn id="37" dur="500" fill="hold"/>
                                        <p:tgtEl>
                                          <p:spTgt spid="17"/>
                                        </p:tgtEl>
                                        <p:attrNameLst>
                                          <p:attrName>ppt_x</p:attrName>
                                        </p:attrNameLst>
                                      </p:cBhvr>
                                      <p:tavLst>
                                        <p:tav tm="0">
                                          <p:val>
                                            <p:strVal val="#ppt_x"/>
                                          </p:val>
                                        </p:tav>
                                        <p:tav tm="100000">
                                          <p:val>
                                            <p:strVal val="#ppt_x"/>
                                          </p:val>
                                        </p:tav>
                                      </p:tavLst>
                                    </p:anim>
                                    <p:anim calcmode="lin" valueType="num">
                                      <p:cBhvr additive="base">
                                        <p:cTn id="38" dur="500" fill="hold"/>
                                        <p:tgtEl>
                                          <p:spTgt spid="17"/>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8"/>
                                        </p:tgtEl>
                                        <p:attrNameLst>
                                          <p:attrName>style.visibility</p:attrName>
                                        </p:attrNameLst>
                                      </p:cBhvr>
                                      <p:to>
                                        <p:strVal val="visible"/>
                                      </p:to>
                                    </p:set>
                                    <p:anim calcmode="lin" valueType="num">
                                      <p:cBhvr additive="base">
                                        <p:cTn id="41" dur="500" fill="hold"/>
                                        <p:tgtEl>
                                          <p:spTgt spid="18"/>
                                        </p:tgtEl>
                                        <p:attrNameLst>
                                          <p:attrName>ppt_x</p:attrName>
                                        </p:attrNameLst>
                                      </p:cBhvr>
                                      <p:tavLst>
                                        <p:tav tm="0">
                                          <p:val>
                                            <p:strVal val="#ppt_x"/>
                                          </p:val>
                                        </p:tav>
                                        <p:tav tm="100000">
                                          <p:val>
                                            <p:strVal val="#ppt_x"/>
                                          </p:val>
                                        </p:tav>
                                      </p:tavLst>
                                    </p:anim>
                                    <p:anim calcmode="lin" valueType="num">
                                      <p:cBhvr additive="base">
                                        <p:cTn id="42" dur="500" fill="hold"/>
                                        <p:tgtEl>
                                          <p:spTgt spid="18"/>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9"/>
                                        </p:tgtEl>
                                        <p:attrNameLst>
                                          <p:attrName>style.visibility</p:attrName>
                                        </p:attrNameLst>
                                      </p:cBhvr>
                                      <p:to>
                                        <p:strVal val="visible"/>
                                      </p:to>
                                    </p:set>
                                    <p:anim calcmode="lin" valueType="num">
                                      <p:cBhvr additive="base">
                                        <p:cTn id="45" dur="500" fill="hold"/>
                                        <p:tgtEl>
                                          <p:spTgt spid="19"/>
                                        </p:tgtEl>
                                        <p:attrNameLst>
                                          <p:attrName>ppt_x</p:attrName>
                                        </p:attrNameLst>
                                      </p:cBhvr>
                                      <p:tavLst>
                                        <p:tav tm="0">
                                          <p:val>
                                            <p:strVal val="#ppt_x"/>
                                          </p:val>
                                        </p:tav>
                                        <p:tav tm="100000">
                                          <p:val>
                                            <p:strVal val="#ppt_x"/>
                                          </p:val>
                                        </p:tav>
                                      </p:tavLst>
                                    </p:anim>
                                    <p:anim calcmode="lin" valueType="num">
                                      <p:cBhvr additive="base">
                                        <p:cTn id="46" dur="500" fill="hold"/>
                                        <p:tgtEl>
                                          <p:spTgt spid="19"/>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22"/>
                                        </p:tgtEl>
                                        <p:attrNameLst>
                                          <p:attrName>style.visibility</p:attrName>
                                        </p:attrNameLst>
                                      </p:cBhvr>
                                      <p:to>
                                        <p:strVal val="visible"/>
                                      </p:to>
                                    </p:set>
                                    <p:anim calcmode="lin" valueType="num">
                                      <p:cBhvr additive="base">
                                        <p:cTn id="49" dur="500" fill="hold"/>
                                        <p:tgtEl>
                                          <p:spTgt spid="22"/>
                                        </p:tgtEl>
                                        <p:attrNameLst>
                                          <p:attrName>ppt_x</p:attrName>
                                        </p:attrNameLst>
                                      </p:cBhvr>
                                      <p:tavLst>
                                        <p:tav tm="0">
                                          <p:val>
                                            <p:strVal val="#ppt_x"/>
                                          </p:val>
                                        </p:tav>
                                        <p:tav tm="100000">
                                          <p:val>
                                            <p:strVal val="#ppt_x"/>
                                          </p:val>
                                        </p:tav>
                                      </p:tavLst>
                                    </p:anim>
                                    <p:anim calcmode="lin" valueType="num">
                                      <p:cBhvr additive="base">
                                        <p:cTn id="50" dur="500" fill="hold"/>
                                        <p:tgtEl>
                                          <p:spTgt spid="22"/>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23"/>
                                        </p:tgtEl>
                                        <p:attrNameLst>
                                          <p:attrName>style.visibility</p:attrName>
                                        </p:attrNameLst>
                                      </p:cBhvr>
                                      <p:to>
                                        <p:strVal val="visible"/>
                                      </p:to>
                                    </p:set>
                                    <p:anim calcmode="lin" valueType="num">
                                      <p:cBhvr additive="base">
                                        <p:cTn id="53" dur="500" fill="hold"/>
                                        <p:tgtEl>
                                          <p:spTgt spid="23"/>
                                        </p:tgtEl>
                                        <p:attrNameLst>
                                          <p:attrName>ppt_x</p:attrName>
                                        </p:attrNameLst>
                                      </p:cBhvr>
                                      <p:tavLst>
                                        <p:tav tm="0">
                                          <p:val>
                                            <p:strVal val="#ppt_x"/>
                                          </p:val>
                                        </p:tav>
                                        <p:tav tm="100000">
                                          <p:val>
                                            <p:strVal val="#ppt_x"/>
                                          </p:val>
                                        </p:tav>
                                      </p:tavLst>
                                    </p:anim>
                                    <p:anim calcmode="lin" valueType="num">
                                      <p:cBhvr additive="base">
                                        <p:cTn id="5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animBg="1"/>
      <p:bldP spid="11" grpId="0" animBg="1"/>
      <p:bldP spid="12" grpId="0" animBg="1"/>
      <p:bldP spid="13" grpId="0" animBg="1"/>
      <p:bldP spid="14" grpId="0" animBg="1"/>
      <p:bldP spid="16" grpId="0" animBg="1"/>
      <p:bldP spid="17" grpId="0" animBg="1"/>
      <p:bldP spid="18" grpId="0" animBg="1"/>
      <p:bldP spid="19" grpId="0" animBg="1"/>
      <p:bldP spid="22" grpId="0" animBg="1"/>
      <p:bldP spid="2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75000"/>
                <a:lumOff val="25000"/>
              </a:schemeClr>
            </a:gs>
            <a:gs pos="50000">
              <a:schemeClr val="tx1">
                <a:lumMod val="95000"/>
                <a:lumOff val="5000"/>
              </a:schemeClr>
            </a:gs>
            <a:gs pos="100000">
              <a:schemeClr val="tx1"/>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1" name="직사각형 20"/>
          <p:cNvSpPr/>
          <p:nvPr/>
        </p:nvSpPr>
        <p:spPr>
          <a:xfrm>
            <a:off x="441823" y="476672"/>
            <a:ext cx="4150723" cy="861774"/>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5" name="그룹 4"/>
          <p:cNvGrpSpPr/>
          <p:nvPr/>
        </p:nvGrpSpPr>
        <p:grpSpPr>
          <a:xfrm>
            <a:off x="379713" y="476672"/>
            <a:ext cx="4212833" cy="861774"/>
            <a:chOff x="626288" y="2080092"/>
            <a:chExt cx="4212833" cy="861774"/>
          </a:xfrm>
        </p:grpSpPr>
        <p:sp>
          <p:nvSpPr>
            <p:cNvPr id="20" name="TextBox 19"/>
            <p:cNvSpPr txBox="1"/>
            <p:nvPr/>
          </p:nvSpPr>
          <p:spPr>
            <a:xfrm>
              <a:off x="1532206" y="2132856"/>
              <a:ext cx="2874867" cy="461665"/>
            </a:xfrm>
            <a:prstGeom prst="rect">
              <a:avLst/>
            </a:prstGeom>
            <a:noFill/>
          </p:spPr>
          <p:txBody>
            <a:bodyPr wrap="square" rtlCol="0">
              <a:spAutoFit/>
            </a:bodyPr>
            <a:lstStyle/>
            <a:p>
              <a:r>
                <a:rPr lang="en-US" altLang="ko-KR" sz="2400" dirty="0" smtClean="0">
                  <a:solidFill>
                    <a:srgbClr val="FFFF66"/>
                  </a:solidFill>
                  <a:latin typeface="10X10 Bold" panose="020D0604000000000000" pitchFamily="50" charset="-127"/>
                  <a:ea typeface="10X10 Bold" panose="020D0604000000000000" pitchFamily="50" charset="-127"/>
                </a:rPr>
                <a:t>Principle</a:t>
              </a:r>
              <a:endParaRPr lang="ko-KR" altLang="en-US" sz="2400" dirty="0">
                <a:solidFill>
                  <a:srgbClr val="FFFF66"/>
                </a:solidFill>
                <a:latin typeface="10X10 Bold" panose="020D0604000000000000" pitchFamily="50" charset="-127"/>
                <a:ea typeface="10X10 Bold" panose="020D0604000000000000" pitchFamily="50" charset="-127"/>
              </a:endParaRPr>
            </a:p>
          </p:txBody>
        </p:sp>
        <p:sp>
          <p:nvSpPr>
            <p:cNvPr id="7" name="TextBox 6"/>
            <p:cNvSpPr txBox="1"/>
            <p:nvPr/>
          </p:nvSpPr>
          <p:spPr>
            <a:xfrm>
              <a:off x="1532206" y="2514047"/>
              <a:ext cx="3306915" cy="338554"/>
            </a:xfrm>
            <a:prstGeom prst="rect">
              <a:avLst/>
            </a:prstGeom>
            <a:noFill/>
          </p:spPr>
          <p:txBody>
            <a:bodyPr wrap="square" rtlCol="0">
              <a:spAutoFit/>
            </a:bodyPr>
            <a:lstStyle/>
            <a:p>
              <a:r>
                <a:rPr lang="en-US" altLang="ko-KR" sz="1600" dirty="0" smtClean="0">
                  <a:solidFill>
                    <a:schemeClr val="bg1">
                      <a:lumMod val="95000"/>
                    </a:schemeClr>
                  </a:solidFill>
                  <a:latin typeface="10X10" panose="020D0604000000000000" pitchFamily="50" charset="-127"/>
                  <a:ea typeface="10X10" panose="020D0604000000000000" pitchFamily="50" charset="-127"/>
                </a:rPr>
                <a:t>How to read human’s emotion?</a:t>
              </a:r>
              <a:endParaRPr lang="ko-KR" altLang="en-US" sz="1600" dirty="0">
                <a:solidFill>
                  <a:schemeClr val="bg1">
                    <a:lumMod val="95000"/>
                  </a:schemeClr>
                </a:solidFill>
                <a:latin typeface="10X10" panose="020D0604000000000000" pitchFamily="50" charset="-127"/>
                <a:ea typeface="10X10" panose="020D0604000000000000" pitchFamily="50" charset="-127"/>
              </a:endParaRPr>
            </a:p>
          </p:txBody>
        </p:sp>
        <p:sp>
          <p:nvSpPr>
            <p:cNvPr id="3" name="TextBox 2"/>
            <p:cNvSpPr txBox="1"/>
            <p:nvPr/>
          </p:nvSpPr>
          <p:spPr>
            <a:xfrm>
              <a:off x="626288" y="2080092"/>
              <a:ext cx="1054270" cy="861774"/>
            </a:xfrm>
            <a:prstGeom prst="rect">
              <a:avLst/>
            </a:prstGeom>
            <a:noFill/>
          </p:spPr>
          <p:txBody>
            <a:bodyPr wrap="square" rtlCol="0">
              <a:spAutoFit/>
            </a:bodyPr>
            <a:lstStyle/>
            <a:p>
              <a:pPr algn="ctr"/>
              <a:r>
                <a:rPr lang="en-US" altLang="ko-KR" sz="5000" dirty="0" smtClean="0">
                  <a:solidFill>
                    <a:srgbClr val="FF9933"/>
                  </a:solidFill>
                  <a:latin typeface="10X10 Bold" panose="020D0604000000000000" pitchFamily="50" charset="-127"/>
                  <a:ea typeface="10X10 Bold" panose="020D0604000000000000" pitchFamily="50" charset="-127"/>
                </a:rPr>
                <a:t>02</a:t>
              </a:r>
              <a:endParaRPr lang="ko-KR" altLang="en-US" sz="5000" dirty="0">
                <a:solidFill>
                  <a:srgbClr val="FF9933"/>
                </a:solidFill>
                <a:latin typeface="10X10 Bold" panose="020D0604000000000000" pitchFamily="50" charset="-127"/>
                <a:ea typeface="10X10 Bold" panose="020D0604000000000000" pitchFamily="50" charset="-127"/>
              </a:endParaRPr>
            </a:p>
          </p:txBody>
        </p:sp>
      </p:grpSp>
      <p:sp>
        <p:nvSpPr>
          <p:cNvPr id="4" name="세로 텍스트 개체 틀 3"/>
          <p:cNvSpPr>
            <a:spLocks noGrp="1"/>
          </p:cNvSpPr>
          <p:nvPr>
            <p:ph type="body" orient="vert" idx="1"/>
          </p:nvPr>
        </p:nvSpPr>
        <p:spPr>
          <a:xfrm>
            <a:off x="441823" y="1556792"/>
            <a:ext cx="8229600" cy="4525963"/>
          </a:xfrm>
        </p:spPr>
        <p:txBody>
          <a:bodyPr vert="horz"/>
          <a:lstStyle/>
          <a:p>
            <a:pPr marL="514350" indent="-514350">
              <a:buAutoNum type="arabicPeriod"/>
            </a:pPr>
            <a:r>
              <a:rPr lang="en-US" altLang="ko-KR" dirty="0">
                <a:solidFill>
                  <a:schemeClr val="bg1"/>
                </a:solidFill>
              </a:rPr>
              <a:t>Facial Expression(Visual info)-based</a:t>
            </a:r>
          </a:p>
          <a:p>
            <a:pPr marL="514350" indent="-514350">
              <a:buAutoNum type="arabicPeriod"/>
            </a:pPr>
            <a:endParaRPr lang="en-US" altLang="ko-KR" dirty="0" smtClean="0">
              <a:solidFill>
                <a:schemeClr val="bg1"/>
              </a:solidFill>
            </a:endParaRPr>
          </a:p>
        </p:txBody>
      </p:sp>
      <p:pic>
        <p:nvPicPr>
          <p:cNvPr id="2051" name="Picture 3" descr="C:\Users\Haunji\Desktop\교환학생\AI\Project\googleglasses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60032" y="2996514"/>
            <a:ext cx="3600400" cy="158417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0" y="5013176"/>
            <a:ext cx="9144000" cy="523220"/>
          </a:xfrm>
          <a:prstGeom prst="rect">
            <a:avLst/>
          </a:prstGeom>
          <a:noFill/>
        </p:spPr>
        <p:txBody>
          <a:bodyPr wrap="square" rtlCol="0">
            <a:spAutoFit/>
          </a:bodyPr>
          <a:lstStyle/>
          <a:p>
            <a:pPr algn="ctr"/>
            <a:r>
              <a:rPr lang="en-US" altLang="ko-KR" sz="2800" dirty="0" smtClean="0">
                <a:solidFill>
                  <a:srgbClr val="FF9933"/>
                </a:solidFill>
              </a:rPr>
              <a:t>“Emotion Detection &amp; Sentiment Analysis Glassware”</a:t>
            </a:r>
            <a:endParaRPr lang="ko-KR" altLang="en-US" sz="2800" dirty="0">
              <a:solidFill>
                <a:srgbClr val="FF9933"/>
              </a:solidFill>
            </a:endParaRPr>
          </a:p>
        </p:txBody>
      </p:sp>
      <p:pic>
        <p:nvPicPr>
          <p:cNvPr id="2052" name="Picture 4" descr="C:\Users\Haunji\Desktop\교환학생\AI\Project\emotient.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7184" y="2996514"/>
            <a:ext cx="3600000" cy="158417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C:\Users\Haunji\Desktop\교환학생\AI\Project\googleclasses_emotient3.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32040" y="2996514"/>
            <a:ext cx="3384376" cy="3365886"/>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C:\Users\Haunji\Desktop\교환학생\AI\Project\face recognition.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7185" y="2996514"/>
            <a:ext cx="3599999" cy="2457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083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 calcmode="lin" valueType="num">
                                      <p:cBhvr additive="base">
                                        <p:cTn id="7" dur="500" fill="hold"/>
                                        <p:tgtEl>
                                          <p:spTgt spid="2051"/>
                                        </p:tgtEl>
                                        <p:attrNameLst>
                                          <p:attrName>ppt_x</p:attrName>
                                        </p:attrNameLst>
                                      </p:cBhvr>
                                      <p:tavLst>
                                        <p:tav tm="0">
                                          <p:val>
                                            <p:strVal val="#ppt_x"/>
                                          </p:val>
                                        </p:tav>
                                        <p:tav tm="100000">
                                          <p:val>
                                            <p:strVal val="#ppt_x"/>
                                          </p:val>
                                        </p:tav>
                                      </p:tavLst>
                                    </p:anim>
                                    <p:anim calcmode="lin" valueType="num">
                                      <p:cBhvr additive="base">
                                        <p:cTn id="8" dur="500" fill="hold"/>
                                        <p:tgtEl>
                                          <p:spTgt spid="2051"/>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052"/>
                                        </p:tgtEl>
                                        <p:attrNameLst>
                                          <p:attrName>style.visibility</p:attrName>
                                        </p:attrNameLst>
                                      </p:cBhvr>
                                      <p:to>
                                        <p:strVal val="visible"/>
                                      </p:to>
                                    </p:set>
                                    <p:anim calcmode="lin" valueType="num">
                                      <p:cBhvr additive="base">
                                        <p:cTn id="11" dur="500" fill="hold"/>
                                        <p:tgtEl>
                                          <p:spTgt spid="2052"/>
                                        </p:tgtEl>
                                        <p:attrNameLst>
                                          <p:attrName>ppt_x</p:attrName>
                                        </p:attrNameLst>
                                      </p:cBhvr>
                                      <p:tavLst>
                                        <p:tav tm="0">
                                          <p:val>
                                            <p:strVal val="#ppt_x"/>
                                          </p:val>
                                        </p:tav>
                                        <p:tav tm="100000">
                                          <p:val>
                                            <p:strVal val="#ppt_x"/>
                                          </p:val>
                                        </p:tav>
                                      </p:tavLst>
                                    </p:anim>
                                    <p:anim calcmode="lin" valueType="num">
                                      <p:cBhvr additive="base">
                                        <p:cTn id="12" dur="500" fill="hold"/>
                                        <p:tgtEl>
                                          <p:spTgt spid="205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nodeType="clickEffect">
                                  <p:stCondLst>
                                    <p:cond delay="0"/>
                                  </p:stCondLst>
                                  <p:childTnLst>
                                    <p:set>
                                      <p:cBhvr>
                                        <p:cTn id="22" dur="1" fill="hold">
                                          <p:stCondLst>
                                            <p:cond delay="0"/>
                                          </p:stCondLst>
                                        </p:cTn>
                                        <p:tgtEl>
                                          <p:spTgt spid="2051"/>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2052"/>
                                        </p:tgtEl>
                                        <p:attrNameLst>
                                          <p:attrName>style.visibility</p:attrName>
                                        </p:attrNameLst>
                                      </p:cBhvr>
                                      <p:to>
                                        <p:strVal val="hidden"/>
                                      </p:to>
                                    </p:set>
                                  </p:childTnLst>
                                </p:cTn>
                              </p:par>
                              <p:par>
                                <p:cTn id="25" presetID="64" presetClass="path" presetSubtype="0" accel="50000" decel="50000" fill="hold" grpId="0" nodeType="withEffect">
                                  <p:stCondLst>
                                    <p:cond delay="0"/>
                                  </p:stCondLst>
                                  <p:childTnLst>
                                    <p:animMotion origin="layout" path="M 0 -1.20259E-7 L 0 -0.39454 " pathEditMode="relative" rAng="0" ptsTypes="AA">
                                      <p:cBhvr>
                                        <p:cTn id="26" dur="1000" fill="hold"/>
                                        <p:tgtEl>
                                          <p:spTgt spid="8"/>
                                        </p:tgtEl>
                                        <p:attrNameLst>
                                          <p:attrName>ppt_x</p:attrName>
                                          <p:attrName>ppt_y</p:attrName>
                                        </p:attrNameLst>
                                      </p:cBhvr>
                                      <p:rCtr x="0" y="-19727"/>
                                    </p:animMotion>
                                  </p:childTnLst>
                                </p:cTn>
                              </p:par>
                              <p:par>
                                <p:cTn id="27" presetID="2" presetClass="entr" presetSubtype="4" fill="hold" nodeType="withEffect">
                                  <p:stCondLst>
                                    <p:cond delay="0"/>
                                  </p:stCondLst>
                                  <p:childTnLst>
                                    <p:set>
                                      <p:cBhvr>
                                        <p:cTn id="28" dur="1" fill="hold">
                                          <p:stCondLst>
                                            <p:cond delay="0"/>
                                          </p:stCondLst>
                                        </p:cTn>
                                        <p:tgtEl>
                                          <p:spTgt spid="2055"/>
                                        </p:tgtEl>
                                        <p:attrNameLst>
                                          <p:attrName>style.visibility</p:attrName>
                                        </p:attrNameLst>
                                      </p:cBhvr>
                                      <p:to>
                                        <p:strVal val="visible"/>
                                      </p:to>
                                    </p:set>
                                    <p:anim calcmode="lin" valueType="num">
                                      <p:cBhvr additive="base">
                                        <p:cTn id="29" dur="1000" fill="hold"/>
                                        <p:tgtEl>
                                          <p:spTgt spid="2055"/>
                                        </p:tgtEl>
                                        <p:attrNameLst>
                                          <p:attrName>ppt_x</p:attrName>
                                        </p:attrNameLst>
                                      </p:cBhvr>
                                      <p:tavLst>
                                        <p:tav tm="0">
                                          <p:val>
                                            <p:strVal val="#ppt_x"/>
                                          </p:val>
                                        </p:tav>
                                        <p:tav tm="100000">
                                          <p:val>
                                            <p:strVal val="#ppt_x"/>
                                          </p:val>
                                        </p:tav>
                                      </p:tavLst>
                                    </p:anim>
                                    <p:anim calcmode="lin" valueType="num">
                                      <p:cBhvr additive="base">
                                        <p:cTn id="30" dur="1000" fill="hold"/>
                                        <p:tgtEl>
                                          <p:spTgt spid="2055"/>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2054"/>
                                        </p:tgtEl>
                                        <p:attrNameLst>
                                          <p:attrName>style.visibility</p:attrName>
                                        </p:attrNameLst>
                                      </p:cBhvr>
                                      <p:to>
                                        <p:strVal val="visible"/>
                                      </p:to>
                                    </p:set>
                                    <p:anim calcmode="lin" valueType="num">
                                      <p:cBhvr additive="base">
                                        <p:cTn id="33" dur="1000" fill="hold"/>
                                        <p:tgtEl>
                                          <p:spTgt spid="2054"/>
                                        </p:tgtEl>
                                        <p:attrNameLst>
                                          <p:attrName>ppt_x</p:attrName>
                                        </p:attrNameLst>
                                      </p:cBhvr>
                                      <p:tavLst>
                                        <p:tav tm="0">
                                          <p:val>
                                            <p:strVal val="#ppt_x"/>
                                          </p:val>
                                        </p:tav>
                                        <p:tav tm="100000">
                                          <p:val>
                                            <p:strVal val="#ppt_x"/>
                                          </p:val>
                                        </p:tav>
                                      </p:tavLst>
                                    </p:anim>
                                    <p:anim calcmode="lin" valueType="num">
                                      <p:cBhvr additive="base">
                                        <p:cTn id="34" dur="1000" fill="hold"/>
                                        <p:tgtEl>
                                          <p:spTgt spid="205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75000"/>
                <a:lumOff val="25000"/>
              </a:schemeClr>
            </a:gs>
            <a:gs pos="50000">
              <a:schemeClr val="tx1">
                <a:lumMod val="95000"/>
                <a:lumOff val="5000"/>
              </a:schemeClr>
            </a:gs>
            <a:gs pos="100000">
              <a:schemeClr val="tx1"/>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1" name="직사각형 20"/>
          <p:cNvSpPr/>
          <p:nvPr/>
        </p:nvSpPr>
        <p:spPr>
          <a:xfrm>
            <a:off x="441823" y="476672"/>
            <a:ext cx="4150723" cy="861774"/>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5" name="그룹 4"/>
          <p:cNvGrpSpPr/>
          <p:nvPr/>
        </p:nvGrpSpPr>
        <p:grpSpPr>
          <a:xfrm>
            <a:off x="379713" y="476672"/>
            <a:ext cx="4212833" cy="861774"/>
            <a:chOff x="626288" y="2080092"/>
            <a:chExt cx="4212833" cy="861774"/>
          </a:xfrm>
        </p:grpSpPr>
        <p:sp>
          <p:nvSpPr>
            <p:cNvPr id="20" name="TextBox 19"/>
            <p:cNvSpPr txBox="1"/>
            <p:nvPr/>
          </p:nvSpPr>
          <p:spPr>
            <a:xfrm>
              <a:off x="1532206" y="2132856"/>
              <a:ext cx="2874867" cy="461665"/>
            </a:xfrm>
            <a:prstGeom prst="rect">
              <a:avLst/>
            </a:prstGeom>
            <a:noFill/>
          </p:spPr>
          <p:txBody>
            <a:bodyPr wrap="square" rtlCol="0">
              <a:spAutoFit/>
            </a:bodyPr>
            <a:lstStyle/>
            <a:p>
              <a:r>
                <a:rPr lang="en-US" altLang="ko-KR" sz="2400" dirty="0" smtClean="0">
                  <a:solidFill>
                    <a:srgbClr val="FFFF66"/>
                  </a:solidFill>
                  <a:latin typeface="10X10 Bold" panose="020D0604000000000000" pitchFamily="50" charset="-127"/>
                  <a:ea typeface="10X10 Bold" panose="020D0604000000000000" pitchFamily="50" charset="-127"/>
                </a:rPr>
                <a:t>Principle</a:t>
              </a:r>
              <a:endParaRPr lang="ko-KR" altLang="en-US" sz="2400" dirty="0">
                <a:solidFill>
                  <a:srgbClr val="FFFF66"/>
                </a:solidFill>
                <a:latin typeface="10X10 Bold" panose="020D0604000000000000" pitchFamily="50" charset="-127"/>
                <a:ea typeface="10X10 Bold" panose="020D0604000000000000" pitchFamily="50" charset="-127"/>
              </a:endParaRPr>
            </a:p>
          </p:txBody>
        </p:sp>
        <p:sp>
          <p:nvSpPr>
            <p:cNvPr id="7" name="TextBox 6"/>
            <p:cNvSpPr txBox="1"/>
            <p:nvPr/>
          </p:nvSpPr>
          <p:spPr>
            <a:xfrm>
              <a:off x="1532206" y="2514047"/>
              <a:ext cx="3306915" cy="338554"/>
            </a:xfrm>
            <a:prstGeom prst="rect">
              <a:avLst/>
            </a:prstGeom>
            <a:noFill/>
          </p:spPr>
          <p:txBody>
            <a:bodyPr wrap="square" rtlCol="0">
              <a:spAutoFit/>
            </a:bodyPr>
            <a:lstStyle/>
            <a:p>
              <a:r>
                <a:rPr lang="en-US" altLang="ko-KR" sz="1600" dirty="0" smtClean="0">
                  <a:solidFill>
                    <a:schemeClr val="bg1">
                      <a:lumMod val="95000"/>
                    </a:schemeClr>
                  </a:solidFill>
                  <a:latin typeface="10X10" panose="020D0604000000000000" pitchFamily="50" charset="-127"/>
                  <a:ea typeface="10X10" panose="020D0604000000000000" pitchFamily="50" charset="-127"/>
                </a:rPr>
                <a:t>How to read human’s emotion?</a:t>
              </a:r>
              <a:endParaRPr lang="ko-KR" altLang="en-US" sz="1600" dirty="0">
                <a:solidFill>
                  <a:schemeClr val="bg1">
                    <a:lumMod val="95000"/>
                  </a:schemeClr>
                </a:solidFill>
                <a:latin typeface="10X10" panose="020D0604000000000000" pitchFamily="50" charset="-127"/>
                <a:ea typeface="10X10" panose="020D0604000000000000" pitchFamily="50" charset="-127"/>
              </a:endParaRPr>
            </a:p>
          </p:txBody>
        </p:sp>
        <p:sp>
          <p:nvSpPr>
            <p:cNvPr id="3" name="TextBox 2"/>
            <p:cNvSpPr txBox="1"/>
            <p:nvPr/>
          </p:nvSpPr>
          <p:spPr>
            <a:xfrm>
              <a:off x="626288" y="2080092"/>
              <a:ext cx="1054270" cy="861774"/>
            </a:xfrm>
            <a:prstGeom prst="rect">
              <a:avLst/>
            </a:prstGeom>
            <a:noFill/>
          </p:spPr>
          <p:txBody>
            <a:bodyPr wrap="square" rtlCol="0">
              <a:spAutoFit/>
            </a:bodyPr>
            <a:lstStyle/>
            <a:p>
              <a:pPr algn="ctr"/>
              <a:r>
                <a:rPr lang="en-US" altLang="ko-KR" sz="5000" dirty="0" smtClean="0">
                  <a:solidFill>
                    <a:srgbClr val="FF9933"/>
                  </a:solidFill>
                  <a:latin typeface="10X10 Bold" panose="020D0604000000000000" pitchFamily="50" charset="-127"/>
                  <a:ea typeface="10X10 Bold" panose="020D0604000000000000" pitchFamily="50" charset="-127"/>
                </a:rPr>
                <a:t>02</a:t>
              </a:r>
              <a:endParaRPr lang="ko-KR" altLang="en-US" sz="5000" dirty="0">
                <a:solidFill>
                  <a:srgbClr val="FF9933"/>
                </a:solidFill>
                <a:latin typeface="10X10 Bold" panose="020D0604000000000000" pitchFamily="50" charset="-127"/>
                <a:ea typeface="10X10 Bold" panose="020D0604000000000000" pitchFamily="50" charset="-127"/>
              </a:endParaRPr>
            </a:p>
          </p:txBody>
        </p:sp>
      </p:grpSp>
      <p:sp>
        <p:nvSpPr>
          <p:cNvPr id="4" name="세로 텍스트 개체 틀 3"/>
          <p:cNvSpPr>
            <a:spLocks noGrp="1"/>
          </p:cNvSpPr>
          <p:nvPr>
            <p:ph type="body" orient="vert" idx="1"/>
          </p:nvPr>
        </p:nvSpPr>
        <p:spPr/>
        <p:txBody>
          <a:bodyPr vert="horz"/>
          <a:lstStyle/>
          <a:p>
            <a:pPr marL="0" indent="0">
              <a:buNone/>
            </a:pPr>
            <a:r>
              <a:rPr lang="en-US" altLang="ko-KR" dirty="0" smtClean="0">
                <a:solidFill>
                  <a:schemeClr val="bg1"/>
                </a:solidFill>
              </a:rPr>
              <a:t>2</a:t>
            </a:r>
            <a:r>
              <a:rPr lang="en-US" altLang="ko-KR" dirty="0">
                <a:solidFill>
                  <a:schemeClr val="bg1"/>
                </a:solidFill>
              </a:rPr>
              <a:t>. </a:t>
            </a:r>
            <a:r>
              <a:rPr lang="en-US" altLang="ko-KR" dirty="0" smtClean="0">
                <a:solidFill>
                  <a:schemeClr val="bg1"/>
                </a:solidFill>
              </a:rPr>
              <a:t>Speech(Voice </a:t>
            </a:r>
            <a:r>
              <a:rPr lang="en-US" altLang="ko-KR" dirty="0">
                <a:solidFill>
                  <a:schemeClr val="bg1"/>
                </a:solidFill>
              </a:rPr>
              <a:t>info)-based</a:t>
            </a:r>
          </a:p>
          <a:p>
            <a:pPr marL="0" indent="0">
              <a:buNone/>
            </a:pPr>
            <a:endParaRPr lang="en-US" altLang="ko-KR" dirty="0" smtClean="0">
              <a:solidFill>
                <a:schemeClr val="bg1"/>
              </a:solidFill>
            </a:endParaRPr>
          </a:p>
        </p:txBody>
      </p:sp>
      <p:graphicFrame>
        <p:nvGraphicFramePr>
          <p:cNvPr id="2" name="다이어그램 1"/>
          <p:cNvGraphicFramePr/>
          <p:nvPr>
            <p:extLst>
              <p:ext uri="{D42A27DB-BD31-4B8C-83A1-F6EECF244321}">
                <p14:modId xmlns:p14="http://schemas.microsoft.com/office/powerpoint/2010/main" val="1951730764"/>
              </p:ext>
            </p:extLst>
          </p:nvPr>
        </p:nvGraphicFramePr>
        <p:xfrm>
          <a:off x="1907704" y="2348880"/>
          <a:ext cx="3816424" cy="39919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5" name="그룹 14"/>
          <p:cNvGrpSpPr/>
          <p:nvPr/>
        </p:nvGrpSpPr>
        <p:grpSpPr>
          <a:xfrm>
            <a:off x="6735072" y="4933889"/>
            <a:ext cx="2013392" cy="568152"/>
            <a:chOff x="2041303" y="1527"/>
            <a:chExt cx="2013392" cy="568152"/>
          </a:xfrm>
        </p:grpSpPr>
        <p:sp>
          <p:nvSpPr>
            <p:cNvPr id="16" name="모서리가 둥근 직사각형 15"/>
            <p:cNvSpPr/>
            <p:nvPr/>
          </p:nvSpPr>
          <p:spPr>
            <a:xfrm>
              <a:off x="2041303" y="1527"/>
              <a:ext cx="2013392" cy="568152"/>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모서리가 둥근 직사각형 4"/>
            <p:cNvSpPr/>
            <p:nvPr/>
          </p:nvSpPr>
          <p:spPr>
            <a:xfrm>
              <a:off x="2057944" y="18168"/>
              <a:ext cx="1980110" cy="53487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2390" tIns="72390" rIns="72390" bIns="72390" numCol="1" spcCol="1270" anchor="ctr" anchorCtr="0">
              <a:noAutofit/>
            </a:bodyPr>
            <a:lstStyle/>
            <a:p>
              <a:pPr lvl="0" algn="ctr" defTabSz="844550" latinLnBrk="1">
                <a:lnSpc>
                  <a:spcPct val="90000"/>
                </a:lnSpc>
                <a:spcBef>
                  <a:spcPct val="0"/>
                </a:spcBef>
                <a:spcAft>
                  <a:spcPct val="35000"/>
                </a:spcAft>
              </a:pPr>
              <a:endParaRPr lang="ko-KR" altLang="en-US" sz="1900" kern="1200" dirty="0"/>
            </a:p>
          </p:txBody>
        </p:sp>
      </p:grpSp>
      <p:sp>
        <p:nvSpPr>
          <p:cNvPr id="6" name="오른쪽 화살표 5"/>
          <p:cNvSpPr/>
          <p:nvPr/>
        </p:nvSpPr>
        <p:spPr>
          <a:xfrm>
            <a:off x="5998351" y="5050041"/>
            <a:ext cx="432048" cy="150785"/>
          </a:xfrm>
          <a:prstGeom prst="rightArrow">
            <a:avLst/>
          </a:prstGeom>
          <a:solidFill>
            <a:schemeClr val="accent1">
              <a:lumMod val="40000"/>
              <a:lumOff val="60000"/>
            </a:schemeClr>
          </a:solid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9" name="오른쪽 화살표 18"/>
          <p:cNvSpPr/>
          <p:nvPr/>
        </p:nvSpPr>
        <p:spPr>
          <a:xfrm flipH="1">
            <a:off x="5998351" y="5217965"/>
            <a:ext cx="432048" cy="150785"/>
          </a:xfrm>
          <a:prstGeom prst="rightArrow">
            <a:avLst/>
          </a:prstGeom>
          <a:solidFill>
            <a:schemeClr val="accent1">
              <a:lumMod val="40000"/>
              <a:lumOff val="60000"/>
            </a:schemeClr>
          </a:solid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 name="TextBox 7"/>
          <p:cNvSpPr txBox="1"/>
          <p:nvPr/>
        </p:nvSpPr>
        <p:spPr>
          <a:xfrm>
            <a:off x="7389939" y="5016160"/>
            <a:ext cx="670376" cy="369332"/>
          </a:xfrm>
          <a:prstGeom prst="rect">
            <a:avLst/>
          </a:prstGeom>
          <a:noFill/>
        </p:spPr>
        <p:txBody>
          <a:bodyPr wrap="none" rtlCol="0">
            <a:spAutoFit/>
          </a:bodyPr>
          <a:lstStyle/>
          <a:p>
            <a:r>
              <a:rPr lang="en-US" altLang="ko-KR" dirty="0" smtClean="0">
                <a:solidFill>
                  <a:schemeClr val="bg1"/>
                </a:solidFill>
              </a:rPr>
              <a:t>Data</a:t>
            </a:r>
            <a:endParaRPr lang="ko-KR" altLang="en-US" dirty="0">
              <a:solidFill>
                <a:schemeClr val="bg1"/>
              </a:solidFill>
            </a:endParaRPr>
          </a:p>
        </p:txBody>
      </p:sp>
      <p:sp>
        <p:nvSpPr>
          <p:cNvPr id="22" name="왼쪽 중괄호 21"/>
          <p:cNvSpPr/>
          <p:nvPr/>
        </p:nvSpPr>
        <p:spPr>
          <a:xfrm>
            <a:off x="1619672" y="2636912"/>
            <a:ext cx="216024" cy="2488521"/>
          </a:xfrm>
          <a:prstGeom prst="leftBrace">
            <a:avLst/>
          </a:prstGeom>
        </p:spPr>
        <p:style>
          <a:lnRef idx="1">
            <a:schemeClr val="accent6"/>
          </a:lnRef>
          <a:fillRef idx="0">
            <a:schemeClr val="accent6"/>
          </a:fillRef>
          <a:effectRef idx="0">
            <a:schemeClr val="accent6"/>
          </a:effectRef>
          <a:fontRef idx="minor">
            <a:schemeClr val="tx1"/>
          </a:fontRef>
        </p:style>
        <p:txBody>
          <a:bodyPr rtlCol="0" anchor="ctr"/>
          <a:lstStyle/>
          <a:p>
            <a:pPr algn="ctr"/>
            <a:endParaRPr lang="ko-KR" altLang="en-US"/>
          </a:p>
        </p:txBody>
      </p:sp>
      <p:sp>
        <p:nvSpPr>
          <p:cNvPr id="23" name="왼쪽 중괄호 22"/>
          <p:cNvSpPr/>
          <p:nvPr/>
        </p:nvSpPr>
        <p:spPr>
          <a:xfrm>
            <a:off x="1619672" y="5217965"/>
            <a:ext cx="216024" cy="1019347"/>
          </a:xfrm>
          <a:prstGeom prst="leftBrace">
            <a:avLst/>
          </a:prstGeom>
        </p:spPr>
        <p:style>
          <a:lnRef idx="1">
            <a:schemeClr val="accent6"/>
          </a:lnRef>
          <a:fillRef idx="0">
            <a:schemeClr val="accent6"/>
          </a:fillRef>
          <a:effectRef idx="0">
            <a:schemeClr val="accent6"/>
          </a:effectRef>
          <a:fontRef idx="minor">
            <a:schemeClr val="tx1"/>
          </a:fontRef>
        </p:style>
        <p:txBody>
          <a:bodyPr rtlCol="0" anchor="ctr"/>
          <a:lstStyle/>
          <a:p>
            <a:pPr algn="ctr"/>
            <a:endParaRPr lang="ko-KR" altLang="en-US"/>
          </a:p>
        </p:txBody>
      </p:sp>
      <p:sp>
        <p:nvSpPr>
          <p:cNvPr id="24" name="TextBox 23"/>
          <p:cNvSpPr txBox="1"/>
          <p:nvPr/>
        </p:nvSpPr>
        <p:spPr>
          <a:xfrm>
            <a:off x="265101" y="3732549"/>
            <a:ext cx="1462583" cy="523220"/>
          </a:xfrm>
          <a:prstGeom prst="rect">
            <a:avLst/>
          </a:prstGeom>
          <a:noFill/>
        </p:spPr>
        <p:txBody>
          <a:bodyPr wrap="square" rtlCol="0">
            <a:spAutoFit/>
          </a:bodyPr>
          <a:lstStyle/>
          <a:p>
            <a:r>
              <a:rPr lang="en-US" altLang="ko-KR" sz="1400" b="1" dirty="0" smtClean="0">
                <a:solidFill>
                  <a:schemeClr val="accent6"/>
                </a:solidFill>
              </a:rPr>
              <a:t>Preprocessing process</a:t>
            </a:r>
            <a:endParaRPr lang="ko-KR" altLang="en-US" sz="1400" b="1" dirty="0">
              <a:solidFill>
                <a:schemeClr val="accent6"/>
              </a:solidFill>
            </a:endParaRPr>
          </a:p>
        </p:txBody>
      </p:sp>
      <p:sp>
        <p:nvSpPr>
          <p:cNvPr id="25" name="TextBox 24"/>
          <p:cNvSpPr txBox="1"/>
          <p:nvPr/>
        </p:nvSpPr>
        <p:spPr>
          <a:xfrm>
            <a:off x="319106" y="5589904"/>
            <a:ext cx="1354571" cy="523220"/>
          </a:xfrm>
          <a:prstGeom prst="rect">
            <a:avLst/>
          </a:prstGeom>
          <a:noFill/>
        </p:spPr>
        <p:txBody>
          <a:bodyPr wrap="square" rtlCol="0">
            <a:spAutoFit/>
          </a:bodyPr>
          <a:lstStyle/>
          <a:p>
            <a:r>
              <a:rPr lang="en-US" altLang="ko-KR" sz="1400" b="1" dirty="0" smtClean="0">
                <a:solidFill>
                  <a:schemeClr val="accent6"/>
                </a:solidFill>
              </a:rPr>
              <a:t>Recognition process</a:t>
            </a:r>
            <a:endParaRPr lang="ko-KR" altLang="en-US" sz="1400" b="1" dirty="0">
              <a:solidFill>
                <a:schemeClr val="accent6"/>
              </a:solidFill>
            </a:endParaRPr>
          </a:p>
        </p:txBody>
      </p:sp>
    </p:spTree>
    <p:extLst>
      <p:ext uri="{BB962C8B-B14F-4D97-AF65-F5344CB8AC3E}">
        <p14:creationId xmlns:p14="http://schemas.microsoft.com/office/powerpoint/2010/main" val="4386654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75000"/>
                <a:lumOff val="25000"/>
              </a:schemeClr>
            </a:gs>
            <a:gs pos="50000">
              <a:schemeClr val="tx1">
                <a:lumMod val="95000"/>
                <a:lumOff val="5000"/>
              </a:schemeClr>
            </a:gs>
            <a:gs pos="100000">
              <a:schemeClr val="tx1"/>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1" name="직사각형 20"/>
          <p:cNvSpPr/>
          <p:nvPr/>
        </p:nvSpPr>
        <p:spPr>
          <a:xfrm>
            <a:off x="441823" y="476672"/>
            <a:ext cx="4150723" cy="861774"/>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5" name="그룹 4"/>
          <p:cNvGrpSpPr/>
          <p:nvPr/>
        </p:nvGrpSpPr>
        <p:grpSpPr>
          <a:xfrm>
            <a:off x="379713" y="476672"/>
            <a:ext cx="4212833" cy="861774"/>
            <a:chOff x="626288" y="2080092"/>
            <a:chExt cx="4212833" cy="861774"/>
          </a:xfrm>
        </p:grpSpPr>
        <p:sp>
          <p:nvSpPr>
            <p:cNvPr id="20" name="TextBox 19"/>
            <p:cNvSpPr txBox="1"/>
            <p:nvPr/>
          </p:nvSpPr>
          <p:spPr>
            <a:xfrm>
              <a:off x="1532206" y="2132856"/>
              <a:ext cx="2874867" cy="461665"/>
            </a:xfrm>
            <a:prstGeom prst="rect">
              <a:avLst/>
            </a:prstGeom>
            <a:noFill/>
          </p:spPr>
          <p:txBody>
            <a:bodyPr wrap="square" rtlCol="0">
              <a:spAutoFit/>
            </a:bodyPr>
            <a:lstStyle/>
            <a:p>
              <a:r>
                <a:rPr lang="en-US" altLang="ko-KR" sz="2400" dirty="0" smtClean="0">
                  <a:solidFill>
                    <a:srgbClr val="FFFF66"/>
                  </a:solidFill>
                  <a:latin typeface="10X10 Bold" panose="020D0604000000000000" pitchFamily="50" charset="-127"/>
                  <a:ea typeface="10X10 Bold" panose="020D0604000000000000" pitchFamily="50" charset="-127"/>
                </a:rPr>
                <a:t>Principle</a:t>
              </a:r>
              <a:endParaRPr lang="ko-KR" altLang="en-US" sz="2400" dirty="0">
                <a:solidFill>
                  <a:srgbClr val="FFFF66"/>
                </a:solidFill>
                <a:latin typeface="10X10 Bold" panose="020D0604000000000000" pitchFamily="50" charset="-127"/>
                <a:ea typeface="10X10 Bold" panose="020D0604000000000000" pitchFamily="50" charset="-127"/>
              </a:endParaRPr>
            </a:p>
          </p:txBody>
        </p:sp>
        <p:sp>
          <p:nvSpPr>
            <p:cNvPr id="7" name="TextBox 6"/>
            <p:cNvSpPr txBox="1"/>
            <p:nvPr/>
          </p:nvSpPr>
          <p:spPr>
            <a:xfrm>
              <a:off x="1532206" y="2514047"/>
              <a:ext cx="3306915" cy="338554"/>
            </a:xfrm>
            <a:prstGeom prst="rect">
              <a:avLst/>
            </a:prstGeom>
            <a:noFill/>
          </p:spPr>
          <p:txBody>
            <a:bodyPr wrap="square" rtlCol="0">
              <a:spAutoFit/>
            </a:bodyPr>
            <a:lstStyle/>
            <a:p>
              <a:r>
                <a:rPr lang="en-US" altLang="ko-KR" sz="1600" dirty="0" smtClean="0">
                  <a:solidFill>
                    <a:schemeClr val="bg1">
                      <a:lumMod val="95000"/>
                    </a:schemeClr>
                  </a:solidFill>
                  <a:latin typeface="10X10" panose="020D0604000000000000" pitchFamily="50" charset="-127"/>
                  <a:ea typeface="10X10" panose="020D0604000000000000" pitchFamily="50" charset="-127"/>
                </a:rPr>
                <a:t>How to read human’s emotion?</a:t>
              </a:r>
              <a:endParaRPr lang="ko-KR" altLang="en-US" sz="1600" dirty="0">
                <a:solidFill>
                  <a:schemeClr val="bg1">
                    <a:lumMod val="95000"/>
                  </a:schemeClr>
                </a:solidFill>
                <a:latin typeface="10X10" panose="020D0604000000000000" pitchFamily="50" charset="-127"/>
                <a:ea typeface="10X10" panose="020D0604000000000000" pitchFamily="50" charset="-127"/>
              </a:endParaRPr>
            </a:p>
          </p:txBody>
        </p:sp>
        <p:sp>
          <p:nvSpPr>
            <p:cNvPr id="3" name="TextBox 2"/>
            <p:cNvSpPr txBox="1"/>
            <p:nvPr/>
          </p:nvSpPr>
          <p:spPr>
            <a:xfrm>
              <a:off x="626288" y="2080092"/>
              <a:ext cx="1054270" cy="861774"/>
            </a:xfrm>
            <a:prstGeom prst="rect">
              <a:avLst/>
            </a:prstGeom>
            <a:noFill/>
          </p:spPr>
          <p:txBody>
            <a:bodyPr wrap="square" rtlCol="0">
              <a:spAutoFit/>
            </a:bodyPr>
            <a:lstStyle/>
            <a:p>
              <a:pPr algn="ctr"/>
              <a:r>
                <a:rPr lang="en-US" altLang="ko-KR" sz="5000" dirty="0" smtClean="0">
                  <a:solidFill>
                    <a:srgbClr val="FF9933"/>
                  </a:solidFill>
                  <a:latin typeface="10X10 Bold" panose="020D0604000000000000" pitchFamily="50" charset="-127"/>
                  <a:ea typeface="10X10 Bold" panose="020D0604000000000000" pitchFamily="50" charset="-127"/>
                </a:rPr>
                <a:t>02</a:t>
              </a:r>
              <a:endParaRPr lang="ko-KR" altLang="en-US" sz="5000" dirty="0">
                <a:solidFill>
                  <a:srgbClr val="FF9933"/>
                </a:solidFill>
                <a:latin typeface="10X10 Bold" panose="020D0604000000000000" pitchFamily="50" charset="-127"/>
                <a:ea typeface="10X10 Bold" panose="020D0604000000000000" pitchFamily="50" charset="-127"/>
              </a:endParaRPr>
            </a:p>
          </p:txBody>
        </p:sp>
      </p:grpSp>
      <p:sp>
        <p:nvSpPr>
          <p:cNvPr id="4" name="세로 텍스트 개체 틀 3"/>
          <p:cNvSpPr>
            <a:spLocks noGrp="1"/>
          </p:cNvSpPr>
          <p:nvPr>
            <p:ph type="body" orient="vert" idx="1"/>
          </p:nvPr>
        </p:nvSpPr>
        <p:spPr>
          <a:xfrm>
            <a:off x="485775" y="1569883"/>
            <a:ext cx="8229600" cy="4525963"/>
          </a:xfrm>
        </p:spPr>
        <p:txBody>
          <a:bodyPr vert="horz"/>
          <a:lstStyle/>
          <a:p>
            <a:pPr marL="0" indent="0">
              <a:buNone/>
            </a:pPr>
            <a:r>
              <a:rPr lang="en-US" altLang="ko-KR" dirty="0" smtClean="0">
                <a:solidFill>
                  <a:schemeClr val="bg1"/>
                </a:solidFill>
              </a:rPr>
              <a:t>2</a:t>
            </a:r>
            <a:r>
              <a:rPr lang="en-US" altLang="ko-KR" dirty="0">
                <a:solidFill>
                  <a:schemeClr val="bg1"/>
                </a:solidFill>
              </a:rPr>
              <a:t>. Speech(Voice info)-based</a:t>
            </a:r>
          </a:p>
          <a:p>
            <a:pPr marL="0" indent="0">
              <a:buNone/>
            </a:pPr>
            <a:endParaRPr lang="en-US" altLang="ko-KR" dirty="0" smtClean="0">
              <a:solidFill>
                <a:schemeClr val="bg1"/>
              </a:solidFill>
            </a:endParaRPr>
          </a:p>
        </p:txBody>
      </p:sp>
      <p:pic>
        <p:nvPicPr>
          <p:cNvPr id="3074" name="Picture 2" descr="C:\Users\Haunji\Desktop\교환학생\AI\Project\cogito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2196402"/>
            <a:ext cx="6762750" cy="2466975"/>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Haunji\Desktop\교환학생\AI\Project\cogito_turn-taking.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60032" y="3717033"/>
            <a:ext cx="3600000" cy="2387556"/>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Haunji\Desktop\교환학생\AI\Project\cogito_vocal effort.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0498" y="3717032"/>
            <a:ext cx="3600000" cy="2387557"/>
          </a:xfrm>
          <a:prstGeom prst="rect">
            <a:avLst/>
          </a:prstGeom>
          <a:noFill/>
          <a:extLst>
            <a:ext uri="{909E8E84-426E-40DD-AFC4-6F175D3DCCD1}">
              <a14:hiddenFill xmlns:a14="http://schemas.microsoft.com/office/drawing/2010/main">
                <a:solidFill>
                  <a:srgbClr val="FFFFFF"/>
                </a:solidFill>
              </a14:hiddenFill>
            </a:ext>
          </a:extLst>
        </p:spPr>
      </p:pic>
      <p:sp>
        <p:nvSpPr>
          <p:cNvPr id="9" name="직사각형 8"/>
          <p:cNvSpPr/>
          <p:nvPr/>
        </p:nvSpPr>
        <p:spPr>
          <a:xfrm>
            <a:off x="1632807" y="5888959"/>
            <a:ext cx="897512" cy="348353"/>
          </a:xfrm>
          <a:prstGeom prst="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6" name="직사각형 25"/>
          <p:cNvSpPr/>
          <p:nvPr/>
        </p:nvSpPr>
        <p:spPr>
          <a:xfrm>
            <a:off x="5796136" y="5805264"/>
            <a:ext cx="1224136" cy="348353"/>
          </a:xfrm>
          <a:prstGeom prst="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2511203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1000" fill="hold"/>
                                        <p:tgtEl>
                                          <p:spTgt spid="3074"/>
                                        </p:tgtEl>
                                        <p:attrNameLst>
                                          <p:attrName>ppt_x</p:attrName>
                                        </p:attrNameLst>
                                      </p:cBhvr>
                                      <p:tavLst>
                                        <p:tav tm="0">
                                          <p:val>
                                            <p:strVal val="#ppt_x"/>
                                          </p:val>
                                        </p:tav>
                                        <p:tav tm="100000">
                                          <p:val>
                                            <p:strVal val="#ppt_x"/>
                                          </p:val>
                                        </p:tav>
                                      </p:tavLst>
                                    </p:anim>
                                    <p:anim calcmode="lin" valueType="num">
                                      <p:cBhvr additive="base">
                                        <p:cTn id="8" dur="1000" fill="hold"/>
                                        <p:tgtEl>
                                          <p:spTgt spid="307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4" presetClass="path" presetSubtype="0" accel="50000" decel="50000" fill="hold" nodeType="clickEffect">
                                  <p:stCondLst>
                                    <p:cond delay="0"/>
                                  </p:stCondLst>
                                  <p:childTnLst>
                                    <p:animMotion origin="layout" path="M 0 0 L 0 -0.25 E" pathEditMode="relative" ptsTypes="">
                                      <p:cBhvr>
                                        <p:cTn id="12" dur="1000" fill="hold"/>
                                        <p:tgtEl>
                                          <p:spTgt spid="3074"/>
                                        </p:tgtEl>
                                        <p:attrNameLst>
                                          <p:attrName>ppt_x</p:attrName>
                                          <p:attrName>ppt_y</p:attrName>
                                        </p:attrNameLst>
                                      </p:cBhvr>
                                    </p:animMotion>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076"/>
                                        </p:tgtEl>
                                        <p:attrNameLst>
                                          <p:attrName>style.visibility</p:attrName>
                                        </p:attrNameLst>
                                      </p:cBhvr>
                                      <p:to>
                                        <p:strVal val="visible"/>
                                      </p:to>
                                    </p:set>
                                    <p:anim calcmode="lin" valueType="num">
                                      <p:cBhvr additive="base">
                                        <p:cTn id="17" dur="1000" fill="hold"/>
                                        <p:tgtEl>
                                          <p:spTgt spid="3076"/>
                                        </p:tgtEl>
                                        <p:attrNameLst>
                                          <p:attrName>ppt_x</p:attrName>
                                        </p:attrNameLst>
                                      </p:cBhvr>
                                      <p:tavLst>
                                        <p:tav tm="0">
                                          <p:val>
                                            <p:strVal val="#ppt_x"/>
                                          </p:val>
                                        </p:tav>
                                        <p:tav tm="100000">
                                          <p:val>
                                            <p:strVal val="#ppt_x"/>
                                          </p:val>
                                        </p:tav>
                                      </p:tavLst>
                                    </p:anim>
                                    <p:anim calcmode="lin" valueType="num">
                                      <p:cBhvr additive="base">
                                        <p:cTn id="18" dur="1000" fill="hold"/>
                                        <p:tgtEl>
                                          <p:spTgt spid="307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075"/>
                                        </p:tgtEl>
                                        <p:attrNameLst>
                                          <p:attrName>style.visibility</p:attrName>
                                        </p:attrNameLst>
                                      </p:cBhvr>
                                      <p:to>
                                        <p:strVal val="visible"/>
                                      </p:to>
                                    </p:set>
                                    <p:anim calcmode="lin" valueType="num">
                                      <p:cBhvr additive="base">
                                        <p:cTn id="29" dur="1000" fill="hold"/>
                                        <p:tgtEl>
                                          <p:spTgt spid="3075"/>
                                        </p:tgtEl>
                                        <p:attrNameLst>
                                          <p:attrName>ppt_x</p:attrName>
                                        </p:attrNameLst>
                                      </p:cBhvr>
                                      <p:tavLst>
                                        <p:tav tm="0">
                                          <p:val>
                                            <p:strVal val="#ppt_x"/>
                                          </p:val>
                                        </p:tav>
                                        <p:tav tm="100000">
                                          <p:val>
                                            <p:strVal val="#ppt_x"/>
                                          </p:val>
                                        </p:tav>
                                      </p:tavLst>
                                    </p:anim>
                                    <p:anim calcmode="lin" valueType="num">
                                      <p:cBhvr additive="base">
                                        <p:cTn id="30" dur="1000" fill="hold"/>
                                        <p:tgtEl>
                                          <p:spTgt spid="307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6"/>
                                        </p:tgtEl>
                                        <p:attrNameLst>
                                          <p:attrName>style.visibility</p:attrName>
                                        </p:attrNameLst>
                                      </p:cBhvr>
                                      <p:to>
                                        <p:strVal val="visible"/>
                                      </p:to>
                                    </p:set>
                                    <p:anim calcmode="lin" valueType="num">
                                      <p:cBhvr additive="base">
                                        <p:cTn id="35" dur="500" fill="hold"/>
                                        <p:tgtEl>
                                          <p:spTgt spid="26"/>
                                        </p:tgtEl>
                                        <p:attrNameLst>
                                          <p:attrName>ppt_x</p:attrName>
                                        </p:attrNameLst>
                                      </p:cBhvr>
                                      <p:tavLst>
                                        <p:tav tm="0">
                                          <p:val>
                                            <p:strVal val="#ppt_x"/>
                                          </p:val>
                                        </p:tav>
                                        <p:tav tm="100000">
                                          <p:val>
                                            <p:strVal val="#ppt_x"/>
                                          </p:val>
                                        </p:tav>
                                      </p:tavLst>
                                    </p:anim>
                                    <p:anim calcmode="lin" valueType="num">
                                      <p:cBhvr additive="base">
                                        <p:cTn id="36"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75000"/>
                <a:lumOff val="25000"/>
              </a:schemeClr>
            </a:gs>
            <a:gs pos="50000">
              <a:schemeClr val="tx1">
                <a:lumMod val="95000"/>
                <a:lumOff val="5000"/>
              </a:schemeClr>
            </a:gs>
            <a:gs pos="100000">
              <a:schemeClr val="tx1"/>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1" name="직사각형 20"/>
          <p:cNvSpPr/>
          <p:nvPr/>
        </p:nvSpPr>
        <p:spPr>
          <a:xfrm>
            <a:off x="441823" y="476672"/>
            <a:ext cx="4150723" cy="861774"/>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5" name="그룹 4"/>
          <p:cNvGrpSpPr/>
          <p:nvPr/>
        </p:nvGrpSpPr>
        <p:grpSpPr>
          <a:xfrm>
            <a:off x="379713" y="476672"/>
            <a:ext cx="4212833" cy="861774"/>
            <a:chOff x="626288" y="2080092"/>
            <a:chExt cx="4212833" cy="861774"/>
          </a:xfrm>
        </p:grpSpPr>
        <p:sp>
          <p:nvSpPr>
            <p:cNvPr id="20" name="TextBox 19"/>
            <p:cNvSpPr txBox="1"/>
            <p:nvPr/>
          </p:nvSpPr>
          <p:spPr>
            <a:xfrm>
              <a:off x="1532206" y="2132856"/>
              <a:ext cx="2874867" cy="461665"/>
            </a:xfrm>
            <a:prstGeom prst="rect">
              <a:avLst/>
            </a:prstGeom>
            <a:noFill/>
          </p:spPr>
          <p:txBody>
            <a:bodyPr wrap="square" rtlCol="0">
              <a:spAutoFit/>
            </a:bodyPr>
            <a:lstStyle/>
            <a:p>
              <a:r>
                <a:rPr lang="en-US" altLang="ko-KR" sz="2400" dirty="0" smtClean="0">
                  <a:solidFill>
                    <a:srgbClr val="FFFF66"/>
                  </a:solidFill>
                  <a:latin typeface="10X10 Bold" panose="020D0604000000000000" pitchFamily="50" charset="-127"/>
                  <a:ea typeface="10X10 Bold" panose="020D0604000000000000" pitchFamily="50" charset="-127"/>
                </a:rPr>
                <a:t>Principle</a:t>
              </a:r>
              <a:endParaRPr lang="ko-KR" altLang="en-US" sz="2400" dirty="0">
                <a:solidFill>
                  <a:srgbClr val="FFFF66"/>
                </a:solidFill>
                <a:latin typeface="10X10 Bold" panose="020D0604000000000000" pitchFamily="50" charset="-127"/>
                <a:ea typeface="10X10 Bold" panose="020D0604000000000000" pitchFamily="50" charset="-127"/>
              </a:endParaRPr>
            </a:p>
          </p:txBody>
        </p:sp>
        <p:sp>
          <p:nvSpPr>
            <p:cNvPr id="7" name="TextBox 6"/>
            <p:cNvSpPr txBox="1"/>
            <p:nvPr/>
          </p:nvSpPr>
          <p:spPr>
            <a:xfrm>
              <a:off x="1532206" y="2514047"/>
              <a:ext cx="3306915" cy="338554"/>
            </a:xfrm>
            <a:prstGeom prst="rect">
              <a:avLst/>
            </a:prstGeom>
            <a:noFill/>
          </p:spPr>
          <p:txBody>
            <a:bodyPr wrap="square" rtlCol="0">
              <a:spAutoFit/>
            </a:bodyPr>
            <a:lstStyle/>
            <a:p>
              <a:r>
                <a:rPr lang="en-US" altLang="ko-KR" sz="1600" dirty="0" smtClean="0">
                  <a:solidFill>
                    <a:schemeClr val="bg1">
                      <a:lumMod val="95000"/>
                    </a:schemeClr>
                  </a:solidFill>
                  <a:latin typeface="10X10" panose="020D0604000000000000" pitchFamily="50" charset="-127"/>
                  <a:ea typeface="10X10" panose="020D0604000000000000" pitchFamily="50" charset="-127"/>
                </a:rPr>
                <a:t>How to read human’s emotion?</a:t>
              </a:r>
              <a:endParaRPr lang="ko-KR" altLang="en-US" sz="1600" dirty="0">
                <a:solidFill>
                  <a:schemeClr val="bg1">
                    <a:lumMod val="95000"/>
                  </a:schemeClr>
                </a:solidFill>
                <a:latin typeface="10X10" panose="020D0604000000000000" pitchFamily="50" charset="-127"/>
                <a:ea typeface="10X10" panose="020D0604000000000000" pitchFamily="50" charset="-127"/>
              </a:endParaRPr>
            </a:p>
          </p:txBody>
        </p:sp>
        <p:sp>
          <p:nvSpPr>
            <p:cNvPr id="3" name="TextBox 2"/>
            <p:cNvSpPr txBox="1"/>
            <p:nvPr/>
          </p:nvSpPr>
          <p:spPr>
            <a:xfrm>
              <a:off x="626288" y="2080092"/>
              <a:ext cx="1054270" cy="861774"/>
            </a:xfrm>
            <a:prstGeom prst="rect">
              <a:avLst/>
            </a:prstGeom>
            <a:noFill/>
          </p:spPr>
          <p:txBody>
            <a:bodyPr wrap="square" rtlCol="0">
              <a:spAutoFit/>
            </a:bodyPr>
            <a:lstStyle/>
            <a:p>
              <a:pPr algn="ctr"/>
              <a:r>
                <a:rPr lang="en-US" altLang="ko-KR" sz="5000" dirty="0" smtClean="0">
                  <a:solidFill>
                    <a:srgbClr val="FF9933"/>
                  </a:solidFill>
                  <a:latin typeface="10X10 Bold" panose="020D0604000000000000" pitchFamily="50" charset="-127"/>
                  <a:ea typeface="10X10 Bold" panose="020D0604000000000000" pitchFamily="50" charset="-127"/>
                </a:rPr>
                <a:t>02</a:t>
              </a:r>
              <a:endParaRPr lang="ko-KR" altLang="en-US" sz="5000" dirty="0">
                <a:solidFill>
                  <a:srgbClr val="FF9933"/>
                </a:solidFill>
                <a:latin typeface="10X10 Bold" panose="020D0604000000000000" pitchFamily="50" charset="-127"/>
                <a:ea typeface="10X10 Bold" panose="020D0604000000000000" pitchFamily="50" charset="-127"/>
              </a:endParaRPr>
            </a:p>
          </p:txBody>
        </p:sp>
      </p:grpSp>
      <p:sp>
        <p:nvSpPr>
          <p:cNvPr id="4" name="세로 텍스트 개체 틀 3"/>
          <p:cNvSpPr>
            <a:spLocks noGrp="1"/>
          </p:cNvSpPr>
          <p:nvPr>
            <p:ph type="body" orient="vert" idx="1"/>
          </p:nvPr>
        </p:nvSpPr>
        <p:spPr/>
        <p:txBody>
          <a:bodyPr vert="horz"/>
          <a:lstStyle/>
          <a:p>
            <a:pPr marL="0" indent="0">
              <a:buNone/>
            </a:pPr>
            <a:r>
              <a:rPr lang="en-US" altLang="ko-KR" dirty="0" smtClean="0">
                <a:solidFill>
                  <a:schemeClr val="bg1"/>
                </a:solidFill>
              </a:rPr>
              <a:t>3. </a:t>
            </a:r>
            <a:r>
              <a:rPr lang="en-US" altLang="ko-KR" dirty="0">
                <a:solidFill>
                  <a:schemeClr val="bg1"/>
                </a:solidFill>
              </a:rPr>
              <a:t>User’s music or text mood-based</a:t>
            </a:r>
          </a:p>
          <a:p>
            <a:pPr marL="0" indent="0">
              <a:buNone/>
            </a:pPr>
            <a:endParaRPr lang="en-US" altLang="ko-KR" dirty="0" smtClean="0">
              <a:solidFill>
                <a:schemeClr val="bg1"/>
              </a:solidFill>
            </a:endParaRPr>
          </a:p>
        </p:txBody>
      </p:sp>
      <p:pic>
        <p:nvPicPr>
          <p:cNvPr id="5122" name="Picture 2" descr="C:\Users\Haunji\Desktop\교환학생\AI\Project\music emotio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1720" y="2492896"/>
            <a:ext cx="4699591" cy="3524693"/>
          </a:xfrm>
          <a:prstGeom prst="rect">
            <a:avLst/>
          </a:prstGeom>
          <a:noFill/>
          <a:extLst>
            <a:ext uri="{909E8E84-426E-40DD-AFC4-6F175D3DCCD1}">
              <a14:hiddenFill xmlns:a14="http://schemas.microsoft.com/office/drawing/2010/main">
                <a:solidFill>
                  <a:srgbClr val="FFFFFF"/>
                </a:solidFill>
              </a14:hiddenFill>
            </a:ext>
          </a:extLst>
        </p:spPr>
      </p:pic>
      <p:sp>
        <p:nvSpPr>
          <p:cNvPr id="2" name="설명선 2 1"/>
          <p:cNvSpPr/>
          <p:nvPr/>
        </p:nvSpPr>
        <p:spPr>
          <a:xfrm rot="11694644" flipV="1">
            <a:off x="351752" y="5302783"/>
            <a:ext cx="1231553" cy="763570"/>
          </a:xfrm>
          <a:prstGeom prst="borderCallout2">
            <a:avLst>
              <a:gd name="adj1" fmla="val 52589"/>
              <a:gd name="adj2" fmla="val -4006"/>
              <a:gd name="adj3" fmla="val 55461"/>
              <a:gd name="adj4" fmla="val -28924"/>
              <a:gd name="adj5" fmla="val -16718"/>
              <a:gd name="adj6" fmla="val -4839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err="1" smtClean="0"/>
              <a:t>lylics</a:t>
            </a:r>
            <a:endParaRPr lang="ko-KR" altLang="en-US" dirty="0"/>
          </a:p>
        </p:txBody>
      </p:sp>
      <p:sp>
        <p:nvSpPr>
          <p:cNvPr id="10" name="설명선 2 9"/>
          <p:cNvSpPr/>
          <p:nvPr/>
        </p:nvSpPr>
        <p:spPr>
          <a:xfrm rot="623911">
            <a:off x="7399508" y="2594820"/>
            <a:ext cx="1231553" cy="1122660"/>
          </a:xfrm>
          <a:prstGeom prst="borderCallout2">
            <a:avLst>
              <a:gd name="adj1" fmla="val 52589"/>
              <a:gd name="adj2" fmla="val -4006"/>
              <a:gd name="adj3" fmla="val 55461"/>
              <a:gd name="adj4" fmla="val -28924"/>
              <a:gd name="adj5" fmla="val 113271"/>
              <a:gd name="adj6" fmla="val -488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t>tunes</a:t>
            </a:r>
            <a:endParaRPr lang="ko-KR" altLang="en-US" dirty="0"/>
          </a:p>
        </p:txBody>
      </p:sp>
    </p:spTree>
    <p:extLst>
      <p:ext uri="{BB962C8B-B14F-4D97-AF65-F5344CB8AC3E}">
        <p14:creationId xmlns:p14="http://schemas.microsoft.com/office/powerpoint/2010/main" val="10760335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1922</TotalTime>
  <Words>923</Words>
  <Application>Microsoft Office PowerPoint</Application>
  <PresentationFormat>화면 슬라이드 쇼(4:3)</PresentationFormat>
  <Paragraphs>136</Paragraphs>
  <Slides>15</Slides>
  <Notes>15</Notes>
  <HiddenSlides>0</HiddenSlides>
  <MMClips>0</MMClips>
  <ScaleCrop>false</ScaleCrop>
  <HeadingPairs>
    <vt:vector size="4" baseType="variant">
      <vt:variant>
        <vt:lpstr>테마</vt:lpstr>
      </vt:variant>
      <vt:variant>
        <vt:i4>1</vt:i4>
      </vt:variant>
      <vt:variant>
        <vt:lpstr>슬라이드 제목</vt:lpstr>
      </vt:variant>
      <vt:variant>
        <vt:i4>15</vt:i4>
      </vt:variant>
    </vt:vector>
  </HeadingPairs>
  <TitlesOfParts>
    <vt:vector size="16" baseType="lpstr">
      <vt:lpstr>Office 테마</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creator>USER</dc:creator>
  <cp:lastModifiedBy>Haunji</cp:lastModifiedBy>
  <cp:revision>71</cp:revision>
  <dcterms:created xsi:type="dcterms:W3CDTF">2013-01-26T10:19:43Z</dcterms:created>
  <dcterms:modified xsi:type="dcterms:W3CDTF">2014-12-09T03:19:44Z</dcterms:modified>
</cp:coreProperties>
</file>