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2231D-9805-4196-B988-C7FFFA11DEA5}" v="20" dt="2024-04-24T02:54:4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Orlando Pimble" userId="5f375599-4898-4c8f-86bb-610ea9c0223d" providerId="ADAL" clId="{2372231D-9805-4196-B988-C7FFFA11DEA5}"/>
    <pc:docChg chg="custSel addSld delSld modSld sldOrd">
      <pc:chgData name="Joseph Orlando Pimble" userId="5f375599-4898-4c8f-86bb-610ea9c0223d" providerId="ADAL" clId="{2372231D-9805-4196-B988-C7FFFA11DEA5}" dt="2024-04-24T04:02:55.452" v="1160" actId="20577"/>
      <pc:docMkLst>
        <pc:docMk/>
      </pc:docMkLst>
      <pc:sldChg chg="modSp mod">
        <pc:chgData name="Joseph Orlando Pimble" userId="5f375599-4898-4c8f-86bb-610ea9c0223d" providerId="ADAL" clId="{2372231D-9805-4196-B988-C7FFFA11DEA5}" dt="2024-04-24T02:47:27.761" v="762" actId="403"/>
        <pc:sldMkLst>
          <pc:docMk/>
          <pc:sldMk cId="1899791330" sldId="256"/>
        </pc:sldMkLst>
        <pc:spChg chg="mod">
          <ac:chgData name="Joseph Orlando Pimble" userId="5f375599-4898-4c8f-86bb-610ea9c0223d" providerId="ADAL" clId="{2372231D-9805-4196-B988-C7FFFA11DEA5}" dt="2024-04-24T02:47:27.761" v="762" actId="403"/>
          <ac:spMkLst>
            <pc:docMk/>
            <pc:sldMk cId="1899791330" sldId="256"/>
            <ac:spMk id="2" creationId="{B4E48E67-FE16-92FA-02D6-AF735E86308C}"/>
          </ac:spMkLst>
        </pc:spChg>
        <pc:spChg chg="mod">
          <ac:chgData name="Joseph Orlando Pimble" userId="5f375599-4898-4c8f-86bb-610ea9c0223d" providerId="ADAL" clId="{2372231D-9805-4196-B988-C7FFFA11DEA5}" dt="2024-04-24T02:47:23.928" v="761" actId="403"/>
          <ac:spMkLst>
            <pc:docMk/>
            <pc:sldMk cId="1899791330" sldId="256"/>
            <ac:spMk id="3" creationId="{7BE527AF-5A7C-F13C-7DA9-4EAFC79E4DEA}"/>
          </ac:spMkLst>
        </pc:spChg>
      </pc:sldChg>
      <pc:sldChg chg="addSp modSp mod">
        <pc:chgData name="Joseph Orlando Pimble" userId="5f375599-4898-4c8f-86bb-610ea9c0223d" providerId="ADAL" clId="{2372231D-9805-4196-B988-C7FFFA11DEA5}" dt="2024-04-24T02:47:07.666" v="758" actId="1076"/>
        <pc:sldMkLst>
          <pc:docMk/>
          <pc:sldMk cId="3896229222" sldId="257"/>
        </pc:sldMkLst>
        <pc:spChg chg="mod">
          <ac:chgData name="Joseph Orlando Pimble" userId="5f375599-4898-4c8f-86bb-610ea9c0223d" providerId="ADAL" clId="{2372231D-9805-4196-B988-C7FFFA11DEA5}" dt="2024-04-24T02:39:35.151" v="371" actId="1076"/>
          <ac:spMkLst>
            <pc:docMk/>
            <pc:sldMk cId="3896229222" sldId="257"/>
            <ac:spMk id="2" creationId="{6A095E95-D5BC-6C40-6BAD-0E16745B78ED}"/>
          </ac:spMkLst>
        </pc:spChg>
        <pc:spChg chg="mod">
          <ac:chgData name="Joseph Orlando Pimble" userId="5f375599-4898-4c8f-86bb-610ea9c0223d" providerId="ADAL" clId="{2372231D-9805-4196-B988-C7FFFA11DEA5}" dt="2024-04-24T02:47:07.666" v="758" actId="1076"/>
          <ac:spMkLst>
            <pc:docMk/>
            <pc:sldMk cId="3896229222" sldId="257"/>
            <ac:spMk id="3" creationId="{7F88A654-6823-DF7E-1487-7C08C0208668}"/>
          </ac:spMkLst>
        </pc:spChg>
        <pc:picChg chg="add mod">
          <ac:chgData name="Joseph Orlando Pimble" userId="5f375599-4898-4c8f-86bb-610ea9c0223d" providerId="ADAL" clId="{2372231D-9805-4196-B988-C7FFFA11DEA5}" dt="2024-04-24T02:37:57.901" v="276" actId="1076"/>
          <ac:picMkLst>
            <pc:docMk/>
            <pc:sldMk cId="3896229222" sldId="257"/>
            <ac:picMk id="1026" creationId="{7FFD2618-A2EB-3040-86FA-F3C7957596C9}"/>
          </ac:picMkLst>
        </pc:picChg>
      </pc:sldChg>
      <pc:sldChg chg="addSp delSp modSp mod ord">
        <pc:chgData name="Joseph Orlando Pimble" userId="5f375599-4898-4c8f-86bb-610ea9c0223d" providerId="ADAL" clId="{2372231D-9805-4196-B988-C7FFFA11DEA5}" dt="2024-04-24T02:39:28.059" v="370" actId="1076"/>
        <pc:sldMkLst>
          <pc:docMk/>
          <pc:sldMk cId="1718771238" sldId="258"/>
        </pc:sldMkLst>
        <pc:spChg chg="mod">
          <ac:chgData name="Joseph Orlando Pimble" userId="5f375599-4898-4c8f-86bb-610ea9c0223d" providerId="ADAL" clId="{2372231D-9805-4196-B988-C7FFFA11DEA5}" dt="2024-04-24T02:39:09.180" v="361" actId="404"/>
          <ac:spMkLst>
            <pc:docMk/>
            <pc:sldMk cId="1718771238" sldId="258"/>
            <ac:spMk id="2" creationId="{FB356819-C6E7-5405-5A9B-FADEFEE4D999}"/>
          </ac:spMkLst>
        </pc:spChg>
        <pc:spChg chg="del">
          <ac:chgData name="Joseph Orlando Pimble" userId="5f375599-4898-4c8f-86bb-610ea9c0223d" providerId="ADAL" clId="{2372231D-9805-4196-B988-C7FFFA11DEA5}" dt="2024-04-24T02:04:35.361" v="141" actId="22"/>
          <ac:spMkLst>
            <pc:docMk/>
            <pc:sldMk cId="1718771238" sldId="258"/>
            <ac:spMk id="3" creationId="{531039BB-7FC3-6ED6-CC0F-F2871824F2B2}"/>
          </ac:spMkLst>
        </pc:spChg>
        <pc:spChg chg="add mod">
          <ac:chgData name="Joseph Orlando Pimble" userId="5f375599-4898-4c8f-86bb-610ea9c0223d" providerId="ADAL" clId="{2372231D-9805-4196-B988-C7FFFA11DEA5}" dt="2024-04-24T02:39:28.059" v="370" actId="1076"/>
          <ac:spMkLst>
            <pc:docMk/>
            <pc:sldMk cId="1718771238" sldId="258"/>
            <ac:spMk id="6" creationId="{F652FBBB-DA67-2C76-2F01-060C54334F4E}"/>
          </ac:spMkLst>
        </pc:spChg>
        <pc:picChg chg="add mod ord">
          <ac:chgData name="Joseph Orlando Pimble" userId="5f375599-4898-4c8f-86bb-610ea9c0223d" providerId="ADAL" clId="{2372231D-9805-4196-B988-C7FFFA11DEA5}" dt="2024-04-24T02:38:02.999" v="277" actId="1076"/>
          <ac:picMkLst>
            <pc:docMk/>
            <pc:sldMk cId="1718771238" sldId="258"/>
            <ac:picMk id="5" creationId="{D703110B-FEF8-D320-9D17-1D407C3B3F52}"/>
          </ac:picMkLst>
        </pc:picChg>
      </pc:sldChg>
      <pc:sldChg chg="addSp delSp modSp mod">
        <pc:chgData name="Joseph Orlando Pimble" userId="5f375599-4898-4c8f-86bb-610ea9c0223d" providerId="ADAL" clId="{2372231D-9805-4196-B988-C7FFFA11DEA5}" dt="2024-04-24T02:46:32.161" v="744" actId="1076"/>
        <pc:sldMkLst>
          <pc:docMk/>
          <pc:sldMk cId="1313853867" sldId="259"/>
        </pc:sldMkLst>
        <pc:spChg chg="mod">
          <ac:chgData name="Joseph Orlando Pimble" userId="5f375599-4898-4c8f-86bb-610ea9c0223d" providerId="ADAL" clId="{2372231D-9805-4196-B988-C7FFFA11DEA5}" dt="2024-04-24T02:41:18.119" v="460" actId="1076"/>
          <ac:spMkLst>
            <pc:docMk/>
            <pc:sldMk cId="1313853867" sldId="259"/>
            <ac:spMk id="2" creationId="{1EA3508C-836C-8117-43C0-44FAF4E86EA0}"/>
          </ac:spMkLst>
        </pc:spChg>
        <pc:spChg chg="del">
          <ac:chgData name="Joseph Orlando Pimble" userId="5f375599-4898-4c8f-86bb-610ea9c0223d" providerId="ADAL" clId="{2372231D-9805-4196-B988-C7FFFA11DEA5}" dt="2024-04-24T02:21:37.247" v="172" actId="22"/>
          <ac:spMkLst>
            <pc:docMk/>
            <pc:sldMk cId="1313853867" sldId="259"/>
            <ac:spMk id="3" creationId="{8EA9183A-1E54-CE29-2C63-944EB7BC8DF7}"/>
          </ac:spMkLst>
        </pc:spChg>
        <pc:spChg chg="add mod">
          <ac:chgData name="Joseph Orlando Pimble" userId="5f375599-4898-4c8f-86bb-610ea9c0223d" providerId="ADAL" clId="{2372231D-9805-4196-B988-C7FFFA11DEA5}" dt="2024-04-24T02:46:32.161" v="744" actId="1076"/>
          <ac:spMkLst>
            <pc:docMk/>
            <pc:sldMk cId="1313853867" sldId="259"/>
            <ac:spMk id="10" creationId="{D273BCBC-4704-1E25-8D78-9DDFB7DA2689}"/>
          </ac:spMkLst>
        </pc:spChg>
        <pc:picChg chg="add mod ord">
          <ac:chgData name="Joseph Orlando Pimble" userId="5f375599-4898-4c8f-86bb-610ea9c0223d" providerId="ADAL" clId="{2372231D-9805-4196-B988-C7FFFA11DEA5}" dt="2024-04-24T02:41:48.234" v="466" actId="1076"/>
          <ac:picMkLst>
            <pc:docMk/>
            <pc:sldMk cId="1313853867" sldId="259"/>
            <ac:picMk id="5" creationId="{7E2330B8-93DE-7017-14EB-73FCC53A92D8}"/>
          </ac:picMkLst>
        </pc:picChg>
        <pc:picChg chg="add mod">
          <ac:chgData name="Joseph Orlando Pimble" userId="5f375599-4898-4c8f-86bb-610ea9c0223d" providerId="ADAL" clId="{2372231D-9805-4196-B988-C7FFFA11DEA5}" dt="2024-04-24T02:41:47.287" v="465" actId="1076"/>
          <ac:picMkLst>
            <pc:docMk/>
            <pc:sldMk cId="1313853867" sldId="259"/>
            <ac:picMk id="7" creationId="{ACC02EAB-98FC-4BEC-3545-0049B182A81C}"/>
          </ac:picMkLst>
        </pc:picChg>
        <pc:picChg chg="add mod">
          <ac:chgData name="Joseph Orlando Pimble" userId="5f375599-4898-4c8f-86bb-610ea9c0223d" providerId="ADAL" clId="{2372231D-9805-4196-B988-C7FFFA11DEA5}" dt="2024-04-24T02:41:57.341" v="470" actId="1076"/>
          <ac:picMkLst>
            <pc:docMk/>
            <pc:sldMk cId="1313853867" sldId="259"/>
            <ac:picMk id="9" creationId="{695A03D2-948F-16FA-D346-4EB503F7F924}"/>
          </ac:picMkLst>
        </pc:picChg>
      </pc:sldChg>
      <pc:sldChg chg="addSp delSp modSp mod">
        <pc:chgData name="Joseph Orlando Pimble" userId="5f375599-4898-4c8f-86bb-610ea9c0223d" providerId="ADAL" clId="{2372231D-9805-4196-B988-C7FFFA11DEA5}" dt="2024-04-24T02:49:40.772" v="864" actId="1076"/>
        <pc:sldMkLst>
          <pc:docMk/>
          <pc:sldMk cId="3661407830" sldId="260"/>
        </pc:sldMkLst>
        <pc:spChg chg="mod">
          <ac:chgData name="Joseph Orlando Pimble" userId="5f375599-4898-4c8f-86bb-610ea9c0223d" providerId="ADAL" clId="{2372231D-9805-4196-B988-C7FFFA11DEA5}" dt="2024-04-24T02:46:12.320" v="741" actId="403"/>
          <ac:spMkLst>
            <pc:docMk/>
            <pc:sldMk cId="3661407830" sldId="260"/>
            <ac:spMk id="2" creationId="{1A688B63-EC0F-4B40-65F4-095E100D04C9}"/>
          </ac:spMkLst>
        </pc:spChg>
        <pc:spChg chg="del">
          <ac:chgData name="Joseph Orlando Pimble" userId="5f375599-4898-4c8f-86bb-610ea9c0223d" providerId="ADAL" clId="{2372231D-9805-4196-B988-C7FFFA11DEA5}" dt="2024-04-24T02:05:13.945" v="142" actId="22"/>
          <ac:spMkLst>
            <pc:docMk/>
            <pc:sldMk cId="3661407830" sldId="260"/>
            <ac:spMk id="3" creationId="{21FFEF26-66E2-3B7D-2C62-2EB8BDFB2815}"/>
          </ac:spMkLst>
        </pc:spChg>
        <pc:picChg chg="add mod ord">
          <ac:chgData name="Joseph Orlando Pimble" userId="5f375599-4898-4c8f-86bb-610ea9c0223d" providerId="ADAL" clId="{2372231D-9805-4196-B988-C7FFFA11DEA5}" dt="2024-04-24T02:49:40.772" v="864" actId="1076"/>
          <ac:picMkLst>
            <pc:docMk/>
            <pc:sldMk cId="3661407830" sldId="260"/>
            <ac:picMk id="5" creationId="{E73F9107-B368-881C-1B5D-4AFF7AD0CB18}"/>
          </ac:picMkLst>
        </pc:picChg>
        <pc:picChg chg="add mod">
          <ac:chgData name="Joseph Orlando Pimble" userId="5f375599-4898-4c8f-86bb-610ea9c0223d" providerId="ADAL" clId="{2372231D-9805-4196-B988-C7FFFA11DEA5}" dt="2024-04-24T02:49:39.155" v="863" actId="1076"/>
          <ac:picMkLst>
            <pc:docMk/>
            <pc:sldMk cId="3661407830" sldId="260"/>
            <ac:picMk id="7" creationId="{5373D847-B86B-8562-12AD-76E936B4D6F3}"/>
          </ac:picMkLst>
        </pc:picChg>
      </pc:sldChg>
      <pc:sldChg chg="addSp delSp modSp mod">
        <pc:chgData name="Joseph Orlando Pimble" userId="5f375599-4898-4c8f-86bb-610ea9c0223d" providerId="ADAL" clId="{2372231D-9805-4196-B988-C7FFFA11DEA5}" dt="2024-04-24T02:44:49.664" v="652" actId="1076"/>
        <pc:sldMkLst>
          <pc:docMk/>
          <pc:sldMk cId="1162342086" sldId="261"/>
        </pc:sldMkLst>
        <pc:spChg chg="mod">
          <ac:chgData name="Joseph Orlando Pimble" userId="5f375599-4898-4c8f-86bb-610ea9c0223d" providerId="ADAL" clId="{2372231D-9805-4196-B988-C7FFFA11DEA5}" dt="2024-04-24T02:43:30.704" v="558" actId="1076"/>
          <ac:spMkLst>
            <pc:docMk/>
            <pc:sldMk cId="1162342086" sldId="261"/>
            <ac:spMk id="2" creationId="{6F409C60-6768-D274-D26B-A1C5624A0AD9}"/>
          </ac:spMkLst>
        </pc:spChg>
        <pc:spChg chg="del">
          <ac:chgData name="Joseph Orlando Pimble" userId="5f375599-4898-4c8f-86bb-610ea9c0223d" providerId="ADAL" clId="{2372231D-9805-4196-B988-C7FFFA11DEA5}" dt="2024-04-24T02:23:48.099" v="180" actId="22"/>
          <ac:spMkLst>
            <pc:docMk/>
            <pc:sldMk cId="1162342086" sldId="261"/>
            <ac:spMk id="3" creationId="{49805D62-EEDD-5587-BC6A-50C75FAA6139}"/>
          </ac:spMkLst>
        </pc:spChg>
        <pc:spChg chg="add mod">
          <ac:chgData name="Joseph Orlando Pimble" userId="5f375599-4898-4c8f-86bb-610ea9c0223d" providerId="ADAL" clId="{2372231D-9805-4196-B988-C7FFFA11DEA5}" dt="2024-04-24T02:44:49.664" v="652" actId="1076"/>
          <ac:spMkLst>
            <pc:docMk/>
            <pc:sldMk cId="1162342086" sldId="261"/>
            <ac:spMk id="16" creationId="{213D986A-B833-61D9-4D44-661594794454}"/>
          </ac:spMkLst>
        </pc:spChg>
        <pc:picChg chg="add mod ord">
          <ac:chgData name="Joseph Orlando Pimble" userId="5f375599-4898-4c8f-86bb-610ea9c0223d" providerId="ADAL" clId="{2372231D-9805-4196-B988-C7FFFA11DEA5}" dt="2024-04-24T02:35:23.095" v="261" actId="1076"/>
          <ac:picMkLst>
            <pc:docMk/>
            <pc:sldMk cId="1162342086" sldId="261"/>
            <ac:picMk id="5" creationId="{22AE5457-4C81-7217-DB65-3572B80BB68D}"/>
          </ac:picMkLst>
        </pc:picChg>
        <pc:picChg chg="add mod">
          <ac:chgData name="Joseph Orlando Pimble" userId="5f375599-4898-4c8f-86bb-610ea9c0223d" providerId="ADAL" clId="{2372231D-9805-4196-B988-C7FFFA11DEA5}" dt="2024-04-24T02:35:11.560" v="257" actId="1076"/>
          <ac:picMkLst>
            <pc:docMk/>
            <pc:sldMk cId="1162342086" sldId="261"/>
            <ac:picMk id="7" creationId="{2FB760F9-07B6-5385-6E1B-8880998BFD99}"/>
          </ac:picMkLst>
        </pc:picChg>
        <pc:picChg chg="add mod">
          <ac:chgData name="Joseph Orlando Pimble" userId="5f375599-4898-4c8f-86bb-610ea9c0223d" providerId="ADAL" clId="{2372231D-9805-4196-B988-C7FFFA11DEA5}" dt="2024-04-24T02:35:14.098" v="258" actId="1076"/>
          <ac:picMkLst>
            <pc:docMk/>
            <pc:sldMk cId="1162342086" sldId="261"/>
            <ac:picMk id="9" creationId="{E0ADFDBB-7D36-FE03-5383-D44614874253}"/>
          </ac:picMkLst>
        </pc:picChg>
        <pc:picChg chg="add del mod">
          <ac:chgData name="Joseph Orlando Pimble" userId="5f375599-4898-4c8f-86bb-610ea9c0223d" providerId="ADAL" clId="{2372231D-9805-4196-B988-C7FFFA11DEA5}" dt="2024-04-24T02:34:31.722" v="243" actId="478"/>
          <ac:picMkLst>
            <pc:docMk/>
            <pc:sldMk cId="1162342086" sldId="261"/>
            <ac:picMk id="11" creationId="{81EB3051-A2C4-821D-E00F-B99262ABFD78}"/>
          </ac:picMkLst>
        </pc:picChg>
        <pc:picChg chg="add mod">
          <ac:chgData name="Joseph Orlando Pimble" userId="5f375599-4898-4c8f-86bb-610ea9c0223d" providerId="ADAL" clId="{2372231D-9805-4196-B988-C7FFFA11DEA5}" dt="2024-04-24T02:35:18.600" v="259" actId="1076"/>
          <ac:picMkLst>
            <pc:docMk/>
            <pc:sldMk cId="1162342086" sldId="261"/>
            <ac:picMk id="13" creationId="{8C1FBF1A-89E3-4B86-7F6B-C83FD6A920CA}"/>
          </ac:picMkLst>
        </pc:picChg>
        <pc:picChg chg="add del mod">
          <ac:chgData name="Joseph Orlando Pimble" userId="5f375599-4898-4c8f-86bb-610ea9c0223d" providerId="ADAL" clId="{2372231D-9805-4196-B988-C7FFFA11DEA5}" dt="2024-04-24T02:34:32.791" v="244" actId="478"/>
          <ac:picMkLst>
            <pc:docMk/>
            <pc:sldMk cId="1162342086" sldId="261"/>
            <ac:picMk id="15" creationId="{012197C5-C762-2FBA-BFC5-FDCECCDE9074}"/>
          </ac:picMkLst>
        </pc:picChg>
      </pc:sldChg>
      <pc:sldChg chg="addSp delSp modSp mod">
        <pc:chgData name="Joseph Orlando Pimble" userId="5f375599-4898-4c8f-86bb-610ea9c0223d" providerId="ADAL" clId="{2372231D-9805-4196-B988-C7FFFA11DEA5}" dt="2024-04-24T02:49:19.014" v="859" actId="1076"/>
        <pc:sldMkLst>
          <pc:docMk/>
          <pc:sldMk cId="662272366" sldId="262"/>
        </pc:sldMkLst>
        <pc:spChg chg="mod">
          <ac:chgData name="Joseph Orlando Pimble" userId="5f375599-4898-4c8f-86bb-610ea9c0223d" providerId="ADAL" clId="{2372231D-9805-4196-B988-C7FFFA11DEA5}" dt="2024-04-24T02:49:12.089" v="856" actId="1076"/>
          <ac:spMkLst>
            <pc:docMk/>
            <pc:sldMk cId="662272366" sldId="262"/>
            <ac:spMk id="2" creationId="{2B8AA31F-A68A-FC53-2C42-36F58783A955}"/>
          </ac:spMkLst>
        </pc:spChg>
        <pc:spChg chg="del">
          <ac:chgData name="Joseph Orlando Pimble" userId="5f375599-4898-4c8f-86bb-610ea9c0223d" providerId="ADAL" clId="{2372231D-9805-4196-B988-C7FFFA11DEA5}" dt="2024-04-24T02:06:14.905" v="144" actId="22"/>
          <ac:spMkLst>
            <pc:docMk/>
            <pc:sldMk cId="662272366" sldId="262"/>
            <ac:spMk id="3" creationId="{972A4E12-6E3C-2470-3739-93C8091814EA}"/>
          </ac:spMkLst>
        </pc:spChg>
        <pc:spChg chg="add mod">
          <ac:chgData name="Joseph Orlando Pimble" userId="5f375599-4898-4c8f-86bb-610ea9c0223d" providerId="ADAL" clId="{2372231D-9805-4196-B988-C7FFFA11DEA5}" dt="2024-04-24T02:49:15.698" v="857" actId="1076"/>
          <ac:spMkLst>
            <pc:docMk/>
            <pc:sldMk cId="662272366" sldId="262"/>
            <ac:spMk id="6" creationId="{8770D19B-D8A3-7406-6B19-9A29FAE488EA}"/>
          </ac:spMkLst>
        </pc:spChg>
        <pc:picChg chg="add mod ord">
          <ac:chgData name="Joseph Orlando Pimble" userId="5f375599-4898-4c8f-86bb-610ea9c0223d" providerId="ADAL" clId="{2372231D-9805-4196-B988-C7FFFA11DEA5}" dt="2024-04-24T02:49:19.014" v="859" actId="1076"/>
          <ac:picMkLst>
            <pc:docMk/>
            <pc:sldMk cId="662272366" sldId="262"/>
            <ac:picMk id="5" creationId="{F27A79F5-7FB6-E43F-FEA9-24B7A1696C5D}"/>
          </ac:picMkLst>
        </pc:picChg>
      </pc:sldChg>
      <pc:sldChg chg="addSp delSp modSp mod">
        <pc:chgData name="Joseph Orlando Pimble" userId="5f375599-4898-4c8f-86bb-610ea9c0223d" providerId="ADAL" clId="{2372231D-9805-4196-B988-C7FFFA11DEA5}" dt="2024-04-24T02:52:16.738" v="956" actId="1076"/>
        <pc:sldMkLst>
          <pc:docMk/>
          <pc:sldMk cId="2990707316" sldId="263"/>
        </pc:sldMkLst>
        <pc:spChg chg="mod">
          <ac:chgData name="Joseph Orlando Pimble" userId="5f375599-4898-4c8f-86bb-610ea9c0223d" providerId="ADAL" clId="{2372231D-9805-4196-B988-C7FFFA11DEA5}" dt="2024-04-24T02:52:16.738" v="956" actId="1076"/>
          <ac:spMkLst>
            <pc:docMk/>
            <pc:sldMk cId="2990707316" sldId="263"/>
            <ac:spMk id="2" creationId="{6C7C63AA-3AC9-A5FC-0ECC-8A9DFFF26EFA}"/>
          </ac:spMkLst>
        </pc:spChg>
        <pc:spChg chg="del">
          <ac:chgData name="Joseph Orlando Pimble" userId="5f375599-4898-4c8f-86bb-610ea9c0223d" providerId="ADAL" clId="{2372231D-9805-4196-B988-C7FFFA11DEA5}" dt="2024-04-24T02:28:16.720" v="197" actId="22"/>
          <ac:spMkLst>
            <pc:docMk/>
            <pc:sldMk cId="2990707316" sldId="263"/>
            <ac:spMk id="3" creationId="{4B893BF6-FD3A-CCED-046F-85292420F4DA}"/>
          </ac:spMkLst>
        </pc:spChg>
        <pc:spChg chg="add del mod">
          <ac:chgData name="Joseph Orlando Pimble" userId="5f375599-4898-4c8f-86bb-610ea9c0223d" providerId="ADAL" clId="{2372231D-9805-4196-B988-C7FFFA11DEA5}" dt="2024-04-24T02:50:43.201" v="873"/>
          <ac:spMkLst>
            <pc:docMk/>
            <pc:sldMk cId="2990707316" sldId="263"/>
            <ac:spMk id="8" creationId="{90A912AA-894C-D2E0-05CF-A8C2730D1E14}"/>
          </ac:spMkLst>
        </pc:spChg>
        <pc:spChg chg="add mod">
          <ac:chgData name="Joseph Orlando Pimble" userId="5f375599-4898-4c8f-86bb-610ea9c0223d" providerId="ADAL" clId="{2372231D-9805-4196-B988-C7FFFA11DEA5}" dt="2024-04-24T02:52:06.824" v="952" actId="1076"/>
          <ac:spMkLst>
            <pc:docMk/>
            <pc:sldMk cId="2990707316" sldId="263"/>
            <ac:spMk id="9" creationId="{3F67AC54-BC6F-A755-3BD5-CB48E5FE1B52}"/>
          </ac:spMkLst>
        </pc:spChg>
        <pc:picChg chg="add mod ord">
          <ac:chgData name="Joseph Orlando Pimble" userId="5f375599-4898-4c8f-86bb-610ea9c0223d" providerId="ADAL" clId="{2372231D-9805-4196-B988-C7FFFA11DEA5}" dt="2024-04-24T02:50:19.676" v="869" actId="1076"/>
          <ac:picMkLst>
            <pc:docMk/>
            <pc:sldMk cId="2990707316" sldId="263"/>
            <ac:picMk id="5" creationId="{B50E560F-24E1-3B4B-1B99-09C036692B15}"/>
          </ac:picMkLst>
        </pc:picChg>
        <pc:picChg chg="add mod">
          <ac:chgData name="Joseph Orlando Pimble" userId="5f375599-4898-4c8f-86bb-610ea9c0223d" providerId="ADAL" clId="{2372231D-9805-4196-B988-C7FFFA11DEA5}" dt="2024-04-24T02:50:24.577" v="870" actId="1076"/>
          <ac:picMkLst>
            <pc:docMk/>
            <pc:sldMk cId="2990707316" sldId="263"/>
            <ac:picMk id="7" creationId="{E8CEE98E-6FDA-5289-BA8C-E9F009D84AAB}"/>
          </ac:picMkLst>
        </pc:picChg>
      </pc:sldChg>
      <pc:sldChg chg="addSp delSp modSp mod">
        <pc:chgData name="Joseph Orlando Pimble" userId="5f375599-4898-4c8f-86bb-610ea9c0223d" providerId="ADAL" clId="{2372231D-9805-4196-B988-C7FFFA11DEA5}" dt="2024-04-24T04:02:50.887" v="1154" actId="20577"/>
        <pc:sldMkLst>
          <pc:docMk/>
          <pc:sldMk cId="1550751100" sldId="264"/>
        </pc:sldMkLst>
        <pc:spChg chg="mod">
          <ac:chgData name="Joseph Orlando Pimble" userId="5f375599-4898-4c8f-86bb-610ea9c0223d" providerId="ADAL" clId="{2372231D-9805-4196-B988-C7FFFA11DEA5}" dt="2024-04-24T04:02:50.887" v="1154" actId="20577"/>
          <ac:spMkLst>
            <pc:docMk/>
            <pc:sldMk cId="1550751100" sldId="264"/>
            <ac:spMk id="2" creationId="{19358882-E006-33CB-D7DE-251BE3EA86CE}"/>
          </ac:spMkLst>
        </pc:spChg>
        <pc:spChg chg="del">
          <ac:chgData name="Joseph Orlando Pimble" userId="5f375599-4898-4c8f-86bb-610ea9c0223d" providerId="ADAL" clId="{2372231D-9805-4196-B988-C7FFFA11DEA5}" dt="2024-04-24T02:29:36.622" v="201" actId="22"/>
          <ac:spMkLst>
            <pc:docMk/>
            <pc:sldMk cId="1550751100" sldId="264"/>
            <ac:spMk id="3" creationId="{A3CC88F7-7760-976B-4209-5A2D2FE9882E}"/>
          </ac:spMkLst>
        </pc:spChg>
        <pc:spChg chg="add mod">
          <ac:chgData name="Joseph Orlando Pimble" userId="5f375599-4898-4c8f-86bb-610ea9c0223d" providerId="ADAL" clId="{2372231D-9805-4196-B988-C7FFFA11DEA5}" dt="2024-04-24T02:53:30.171" v="1020" actId="1076"/>
          <ac:spMkLst>
            <pc:docMk/>
            <pc:sldMk cId="1550751100" sldId="264"/>
            <ac:spMk id="6" creationId="{E826F188-036C-659D-87E3-6530AA4FDD40}"/>
          </ac:spMkLst>
        </pc:spChg>
        <pc:picChg chg="add mod ord">
          <ac:chgData name="Joseph Orlando Pimble" userId="5f375599-4898-4c8f-86bb-610ea9c0223d" providerId="ADAL" clId="{2372231D-9805-4196-B988-C7FFFA11DEA5}" dt="2024-04-24T02:52:45.873" v="966" actId="14100"/>
          <ac:picMkLst>
            <pc:docMk/>
            <pc:sldMk cId="1550751100" sldId="264"/>
            <ac:picMk id="5" creationId="{86243B0F-2B38-4D08-BB38-A648871F68F2}"/>
          </ac:picMkLst>
        </pc:picChg>
      </pc:sldChg>
      <pc:sldChg chg="modSp del mod">
        <pc:chgData name="Joseph Orlando Pimble" userId="5f375599-4898-4c8f-86bb-610ea9c0223d" providerId="ADAL" clId="{2372231D-9805-4196-B988-C7FFFA11DEA5}" dt="2024-04-24T02:29:54.385" v="212" actId="2696"/>
        <pc:sldMkLst>
          <pc:docMk/>
          <pc:sldMk cId="2666145027" sldId="265"/>
        </pc:sldMkLst>
        <pc:spChg chg="mod">
          <ac:chgData name="Joseph Orlando Pimble" userId="5f375599-4898-4c8f-86bb-610ea9c0223d" providerId="ADAL" clId="{2372231D-9805-4196-B988-C7FFFA11DEA5}" dt="2024-04-24T02:02:47.389" v="73" actId="20577"/>
          <ac:spMkLst>
            <pc:docMk/>
            <pc:sldMk cId="2666145027" sldId="265"/>
            <ac:spMk id="2" creationId="{1741B999-2979-C791-5112-115AA0521E00}"/>
          </ac:spMkLst>
        </pc:spChg>
      </pc:sldChg>
      <pc:sldChg chg="addSp delSp modSp mod">
        <pc:chgData name="Joseph Orlando Pimble" userId="5f375599-4898-4c8f-86bb-610ea9c0223d" providerId="ADAL" clId="{2372231D-9805-4196-B988-C7FFFA11DEA5}" dt="2024-04-24T04:02:55.452" v="1160" actId="20577"/>
        <pc:sldMkLst>
          <pc:docMk/>
          <pc:sldMk cId="1022590403" sldId="266"/>
        </pc:sldMkLst>
        <pc:spChg chg="mod">
          <ac:chgData name="Joseph Orlando Pimble" userId="5f375599-4898-4c8f-86bb-610ea9c0223d" providerId="ADAL" clId="{2372231D-9805-4196-B988-C7FFFA11DEA5}" dt="2024-04-24T04:02:55.452" v="1160" actId="20577"/>
          <ac:spMkLst>
            <pc:docMk/>
            <pc:sldMk cId="1022590403" sldId="266"/>
            <ac:spMk id="2" creationId="{001526B6-CE52-3938-900B-6C00D1EF2C70}"/>
          </ac:spMkLst>
        </pc:spChg>
        <pc:spChg chg="del">
          <ac:chgData name="Joseph Orlando Pimble" userId="5f375599-4898-4c8f-86bb-610ea9c0223d" providerId="ADAL" clId="{2372231D-9805-4196-B988-C7FFFA11DEA5}" dt="2024-04-24T02:30:38.811" v="214" actId="22"/>
          <ac:spMkLst>
            <pc:docMk/>
            <pc:sldMk cId="1022590403" sldId="266"/>
            <ac:spMk id="3" creationId="{BF6E8C58-73D5-0127-CFC3-9DC7B9D85CCF}"/>
          </ac:spMkLst>
        </pc:spChg>
        <pc:spChg chg="add mod">
          <ac:chgData name="Joseph Orlando Pimble" userId="5f375599-4898-4c8f-86bb-610ea9c0223d" providerId="ADAL" clId="{2372231D-9805-4196-B988-C7FFFA11DEA5}" dt="2024-04-24T02:54:36.659" v="1080" actId="1076"/>
          <ac:spMkLst>
            <pc:docMk/>
            <pc:sldMk cId="1022590403" sldId="266"/>
            <ac:spMk id="8" creationId="{0F332731-B627-154E-1C5C-835F6A09C61D}"/>
          </ac:spMkLst>
        </pc:spChg>
        <pc:picChg chg="add mod ord">
          <ac:chgData name="Joseph Orlando Pimble" userId="5f375599-4898-4c8f-86bb-610ea9c0223d" providerId="ADAL" clId="{2372231D-9805-4196-B988-C7FFFA11DEA5}" dt="2024-04-24T02:53:48.485" v="1026" actId="14100"/>
          <ac:picMkLst>
            <pc:docMk/>
            <pc:sldMk cId="1022590403" sldId="266"/>
            <ac:picMk id="5" creationId="{7B5ECD39-535A-C54D-EFB9-6D406F49698F}"/>
          </ac:picMkLst>
        </pc:picChg>
        <pc:picChg chg="add mod">
          <ac:chgData name="Joseph Orlando Pimble" userId="5f375599-4898-4c8f-86bb-610ea9c0223d" providerId="ADAL" clId="{2372231D-9805-4196-B988-C7FFFA11DEA5}" dt="2024-04-24T02:53:55.650" v="1028" actId="1076"/>
          <ac:picMkLst>
            <pc:docMk/>
            <pc:sldMk cId="1022590403" sldId="266"/>
            <ac:picMk id="7" creationId="{43CCE8BA-7B71-DEDF-6530-70771D850AB2}"/>
          </ac:picMkLst>
        </pc:picChg>
      </pc:sldChg>
      <pc:sldChg chg="modSp del mod">
        <pc:chgData name="Joseph Orlando Pimble" userId="5f375599-4898-4c8f-86bb-610ea9c0223d" providerId="ADAL" clId="{2372231D-9805-4196-B988-C7FFFA11DEA5}" dt="2024-04-24T02:29:58.353" v="213" actId="2696"/>
        <pc:sldMkLst>
          <pc:docMk/>
          <pc:sldMk cId="2726240407" sldId="267"/>
        </pc:sldMkLst>
        <pc:spChg chg="mod">
          <ac:chgData name="Joseph Orlando Pimble" userId="5f375599-4898-4c8f-86bb-610ea9c0223d" providerId="ADAL" clId="{2372231D-9805-4196-B988-C7FFFA11DEA5}" dt="2024-04-24T02:02:57.484" v="93" actId="20577"/>
          <ac:spMkLst>
            <pc:docMk/>
            <pc:sldMk cId="2726240407" sldId="267"/>
            <ac:spMk id="2" creationId="{C32E36D2-095C-C53A-C896-5D7D64A76B8D}"/>
          </ac:spMkLst>
        </pc:spChg>
      </pc:sldChg>
      <pc:sldChg chg="addSp delSp modSp mod">
        <pc:chgData name="Joseph Orlando Pimble" userId="5f375599-4898-4c8f-86bb-610ea9c0223d" providerId="ADAL" clId="{2372231D-9805-4196-B988-C7FFFA11DEA5}" dt="2024-04-24T02:55:25.617" v="1147" actId="1076"/>
        <pc:sldMkLst>
          <pc:docMk/>
          <pc:sldMk cId="143868020" sldId="268"/>
        </pc:sldMkLst>
        <pc:spChg chg="mod">
          <ac:chgData name="Joseph Orlando Pimble" userId="5f375599-4898-4c8f-86bb-610ea9c0223d" providerId="ADAL" clId="{2372231D-9805-4196-B988-C7FFFA11DEA5}" dt="2024-04-24T02:52:40.544" v="965" actId="403"/>
          <ac:spMkLst>
            <pc:docMk/>
            <pc:sldMk cId="143868020" sldId="268"/>
            <ac:spMk id="2" creationId="{A560BBFE-E5CE-FDE8-76DC-ED8F52875013}"/>
          </ac:spMkLst>
        </pc:spChg>
        <pc:spChg chg="del">
          <ac:chgData name="Joseph Orlando Pimble" userId="5f375599-4898-4c8f-86bb-610ea9c0223d" providerId="ADAL" clId="{2372231D-9805-4196-B988-C7FFFA11DEA5}" dt="2024-04-24T02:31:28.602" v="219" actId="22"/>
          <ac:spMkLst>
            <pc:docMk/>
            <pc:sldMk cId="143868020" sldId="268"/>
            <ac:spMk id="3" creationId="{38A876DA-735F-F5DC-CC44-A29D1E53097E}"/>
          </ac:spMkLst>
        </pc:spChg>
        <pc:spChg chg="add mod">
          <ac:chgData name="Joseph Orlando Pimble" userId="5f375599-4898-4c8f-86bb-610ea9c0223d" providerId="ADAL" clId="{2372231D-9805-4196-B988-C7FFFA11DEA5}" dt="2024-04-24T02:55:25.617" v="1147" actId="1076"/>
          <ac:spMkLst>
            <pc:docMk/>
            <pc:sldMk cId="143868020" sldId="268"/>
            <ac:spMk id="6" creationId="{60FAB6A7-6A9B-CB81-9DC0-A789120CA098}"/>
          </ac:spMkLst>
        </pc:spChg>
        <pc:picChg chg="add mod ord">
          <ac:chgData name="Joseph Orlando Pimble" userId="5f375599-4898-4c8f-86bb-610ea9c0223d" providerId="ADAL" clId="{2372231D-9805-4196-B988-C7FFFA11DEA5}" dt="2024-04-24T02:54:43.306" v="1082" actId="1076"/>
          <ac:picMkLst>
            <pc:docMk/>
            <pc:sldMk cId="143868020" sldId="268"/>
            <ac:picMk id="5" creationId="{5F3BF933-3FC3-692B-FB7E-5C8C6563E40F}"/>
          </ac:picMkLst>
        </pc:picChg>
      </pc:sldChg>
      <pc:sldChg chg="addSp delSp modSp mod ord">
        <pc:chgData name="Joseph Orlando Pimble" userId="5f375599-4898-4c8f-86bb-610ea9c0223d" providerId="ADAL" clId="{2372231D-9805-4196-B988-C7FFFA11DEA5}" dt="2024-04-24T02:41:04.278" v="455" actId="1076"/>
        <pc:sldMkLst>
          <pc:docMk/>
          <pc:sldMk cId="361706204" sldId="269"/>
        </pc:sldMkLst>
        <pc:spChg chg="mod">
          <ac:chgData name="Joseph Orlando Pimble" userId="5f375599-4898-4c8f-86bb-610ea9c0223d" providerId="ADAL" clId="{2372231D-9805-4196-B988-C7FFFA11DEA5}" dt="2024-04-24T02:39:54.301" v="378" actId="1076"/>
          <ac:spMkLst>
            <pc:docMk/>
            <pc:sldMk cId="361706204" sldId="269"/>
            <ac:spMk id="2" creationId="{B8B42000-CFF3-076B-682A-FA597517E96D}"/>
          </ac:spMkLst>
        </pc:spChg>
        <pc:spChg chg="del">
          <ac:chgData name="Joseph Orlando Pimble" userId="5f375599-4898-4c8f-86bb-610ea9c0223d" providerId="ADAL" clId="{2372231D-9805-4196-B988-C7FFFA11DEA5}" dt="2024-04-24T02:13:22.191" v="158" actId="22"/>
          <ac:spMkLst>
            <pc:docMk/>
            <pc:sldMk cId="361706204" sldId="269"/>
            <ac:spMk id="3" creationId="{2B35E951-D1C7-87B3-E6A5-0C9DA837DB43}"/>
          </ac:spMkLst>
        </pc:spChg>
        <pc:spChg chg="add mod">
          <ac:chgData name="Joseph Orlando Pimble" userId="5f375599-4898-4c8f-86bb-610ea9c0223d" providerId="ADAL" clId="{2372231D-9805-4196-B988-C7FFFA11DEA5}" dt="2024-04-24T02:41:04.278" v="455" actId="1076"/>
          <ac:spMkLst>
            <pc:docMk/>
            <pc:sldMk cId="361706204" sldId="269"/>
            <ac:spMk id="8" creationId="{4E1CDAD0-9B3F-DFBF-4880-03362EBD2E91}"/>
          </ac:spMkLst>
        </pc:spChg>
        <pc:picChg chg="add mod ord">
          <ac:chgData name="Joseph Orlando Pimble" userId="5f375599-4898-4c8f-86bb-610ea9c0223d" providerId="ADAL" clId="{2372231D-9805-4196-B988-C7FFFA11DEA5}" dt="2024-04-24T02:39:41.423" v="372" actId="1076"/>
          <ac:picMkLst>
            <pc:docMk/>
            <pc:sldMk cId="361706204" sldId="269"/>
            <ac:picMk id="5" creationId="{C0E5A392-3009-5A45-A902-1E957E9AA2BC}"/>
          </ac:picMkLst>
        </pc:picChg>
        <pc:picChg chg="add mod">
          <ac:chgData name="Joseph Orlando Pimble" userId="5f375599-4898-4c8f-86bb-610ea9c0223d" providerId="ADAL" clId="{2372231D-9805-4196-B988-C7FFFA11DEA5}" dt="2024-04-24T02:14:39.067" v="171" actId="1076"/>
          <ac:picMkLst>
            <pc:docMk/>
            <pc:sldMk cId="361706204" sldId="269"/>
            <ac:picMk id="7" creationId="{F509246B-DB94-787B-8E2F-4CF6220569C6}"/>
          </ac:picMkLst>
        </pc:picChg>
      </pc:sldChg>
      <pc:sldChg chg="modSp del">
        <pc:chgData name="Joseph Orlando Pimble" userId="5f375599-4898-4c8f-86bb-610ea9c0223d" providerId="ADAL" clId="{2372231D-9805-4196-B988-C7FFFA11DEA5}" dt="2024-04-24T02:58:05.847" v="1148" actId="2696"/>
        <pc:sldMkLst>
          <pc:docMk/>
          <pc:sldMk cId="3192589583" sldId="270"/>
        </pc:sldMkLst>
        <pc:spChg chg="mod">
          <ac:chgData name="Joseph Orlando Pimble" userId="5f375599-4898-4c8f-86bb-610ea9c0223d" providerId="ADAL" clId="{2372231D-9805-4196-B988-C7FFFA11DEA5}" dt="2024-04-24T02:37:10.597" v="267"/>
          <ac:spMkLst>
            <pc:docMk/>
            <pc:sldMk cId="3192589583" sldId="270"/>
            <ac:spMk id="2" creationId="{63494248-62CA-F3BD-7394-C3A01866FA9A}"/>
          </ac:spMkLst>
        </pc:spChg>
        <pc:spChg chg="mod">
          <ac:chgData name="Joseph Orlando Pimble" userId="5f375599-4898-4c8f-86bb-610ea9c0223d" providerId="ADAL" clId="{2372231D-9805-4196-B988-C7FFFA11DEA5}" dt="2024-04-24T02:37:10.597" v="267"/>
          <ac:spMkLst>
            <pc:docMk/>
            <pc:sldMk cId="3192589583" sldId="270"/>
            <ac:spMk id="3" creationId="{0712ACCA-6F3F-C9BF-45CA-4F4D3D1AF1E4}"/>
          </ac:spMkLst>
        </pc:spChg>
      </pc:sldChg>
      <pc:sldChg chg="addSp delSp modSp new mod">
        <pc:chgData name="Joseph Orlando Pimble" userId="5f375599-4898-4c8f-86bb-610ea9c0223d" providerId="ADAL" clId="{2372231D-9805-4196-B988-C7FFFA11DEA5}" dt="2024-04-24T02:48:13.399" v="768" actId="1076"/>
        <pc:sldMkLst>
          <pc:docMk/>
          <pc:sldMk cId="2872091339" sldId="271"/>
        </pc:sldMkLst>
        <pc:spChg chg="mod">
          <ac:chgData name="Joseph Orlando Pimble" userId="5f375599-4898-4c8f-86bb-610ea9c0223d" providerId="ADAL" clId="{2372231D-9805-4196-B988-C7FFFA11DEA5}" dt="2024-04-24T02:46:04.872" v="738" actId="1076"/>
          <ac:spMkLst>
            <pc:docMk/>
            <pc:sldMk cId="2872091339" sldId="271"/>
            <ac:spMk id="2" creationId="{926E9980-5539-754C-7C8E-07FF3FBD5F39}"/>
          </ac:spMkLst>
        </pc:spChg>
        <pc:spChg chg="del">
          <ac:chgData name="Joseph Orlando Pimble" userId="5f375599-4898-4c8f-86bb-610ea9c0223d" providerId="ADAL" clId="{2372231D-9805-4196-B988-C7FFFA11DEA5}" dt="2024-04-24T02:34:23.297" v="240"/>
          <ac:spMkLst>
            <pc:docMk/>
            <pc:sldMk cId="2872091339" sldId="271"/>
            <ac:spMk id="3" creationId="{291FB38F-993D-1D55-F688-7845C28B7263}"/>
          </ac:spMkLst>
        </pc:spChg>
        <pc:spChg chg="add mod">
          <ac:chgData name="Joseph Orlando Pimble" userId="5f375599-4898-4c8f-86bb-610ea9c0223d" providerId="ADAL" clId="{2372231D-9805-4196-B988-C7FFFA11DEA5}" dt="2024-04-24T02:48:13.399" v="768" actId="1076"/>
          <ac:spMkLst>
            <pc:docMk/>
            <pc:sldMk cId="2872091339" sldId="271"/>
            <ac:spMk id="6" creationId="{14BF33DE-1260-9A87-BE6E-8854DEB3B1C4}"/>
          </ac:spMkLst>
        </pc:spChg>
        <pc:picChg chg="add mod">
          <ac:chgData name="Joseph Orlando Pimble" userId="5f375599-4898-4c8f-86bb-610ea9c0223d" providerId="ADAL" clId="{2372231D-9805-4196-B988-C7FFFA11DEA5}" dt="2024-04-24T02:36:08.910" v="264" actId="1076"/>
          <ac:picMkLst>
            <pc:docMk/>
            <pc:sldMk cId="2872091339" sldId="271"/>
            <ac:picMk id="4" creationId="{78D37840-E728-6C59-2A1A-C441CD40EBD0}"/>
          </ac:picMkLst>
        </pc:picChg>
        <pc:picChg chg="add mod">
          <ac:chgData name="Joseph Orlando Pimble" userId="5f375599-4898-4c8f-86bb-610ea9c0223d" providerId="ADAL" clId="{2372231D-9805-4196-B988-C7FFFA11DEA5}" dt="2024-04-24T02:44:59.239" v="653" actId="1076"/>
          <ac:picMkLst>
            <pc:docMk/>
            <pc:sldMk cId="2872091339" sldId="271"/>
            <ac:picMk id="5" creationId="{453D1DCC-E024-611B-1AB7-6E997AD4BB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0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4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4600-90AD-4E90-8EA7-A5C90D00A1E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BE2F-7548-447B-BBA5-7F817144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7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8E67-FE16-92FA-02D6-AF735E863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Maze Runner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527AF-5A7C-F13C-7DA9-4EAFC79E4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By: Joe Pimble and Rachel </a:t>
            </a:r>
            <a:r>
              <a:rPr lang="en-US" sz="2400" dirty="0" err="1"/>
              <a:t>Buttimer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79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63AA-3AC9-A5FC-0ECC-8A9DFFF2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0257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Win Screen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0E560F-24E1-3B4B-1B99-09C036692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72" y="1977480"/>
            <a:ext cx="4314857" cy="37909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EE98E-6FDA-5289-BA8C-E9F009D8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597" y="2029615"/>
            <a:ext cx="3368692" cy="3806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7AC54-BC6F-A755-3BD5-CB48E5FE1B52}"/>
              </a:ext>
            </a:extLst>
          </p:cNvPr>
          <p:cNvSpPr txBox="1"/>
          <p:nvPr/>
        </p:nvSpPr>
        <p:spPr>
          <a:xfrm>
            <a:off x="8506714" y="1180531"/>
            <a:ext cx="3368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Initializations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Buttons and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Takes Time and Displays</a:t>
            </a:r>
          </a:p>
        </p:txBody>
      </p:sp>
    </p:spTree>
    <p:extLst>
      <p:ext uri="{BB962C8B-B14F-4D97-AF65-F5344CB8AC3E}">
        <p14:creationId xmlns:p14="http://schemas.microsoft.com/office/powerpoint/2010/main" val="299070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8882-E006-33CB-D7DE-251BE3EA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Wall Class/Object and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243B0F-2B38-4D08-BB38-A648871F6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967" y="1943882"/>
            <a:ext cx="4091296" cy="45183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26F188-036C-659D-87E3-6530AA4FDD40}"/>
              </a:ext>
            </a:extLst>
          </p:cNvPr>
          <p:cNvSpPr txBox="1"/>
          <p:nvPr/>
        </p:nvSpPr>
        <p:spPr>
          <a:xfrm>
            <a:off x="7279595" y="2151727"/>
            <a:ext cx="3568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Inner-Workings of Wall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Wall Methods</a:t>
            </a:r>
          </a:p>
        </p:txBody>
      </p:sp>
    </p:spTree>
    <p:extLst>
      <p:ext uri="{BB962C8B-B14F-4D97-AF65-F5344CB8AC3E}">
        <p14:creationId xmlns:p14="http://schemas.microsoft.com/office/powerpoint/2010/main" val="155075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26B6-CE52-3938-900B-6C00D1EF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Coin Class/Object </a:t>
            </a:r>
            <a:r>
              <a:rPr lang="en-US" sz="4800" dirty="0"/>
              <a:t>and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5ECD39-535A-C54D-EFB9-6D406F496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94" y="2483672"/>
            <a:ext cx="4118266" cy="25971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CE8BA-7B71-DEDF-6530-70771D85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11" y="2268139"/>
            <a:ext cx="2712735" cy="3028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332731-B627-154E-1C5C-835F6A09C61D}"/>
              </a:ext>
            </a:extLst>
          </p:cNvPr>
          <p:cNvSpPr txBox="1"/>
          <p:nvPr/>
        </p:nvSpPr>
        <p:spPr>
          <a:xfrm>
            <a:off x="8277368" y="2197174"/>
            <a:ext cx="30980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Coin Object Details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Coin Methods</a:t>
            </a:r>
          </a:p>
        </p:txBody>
      </p:sp>
    </p:spTree>
    <p:extLst>
      <p:ext uri="{BB962C8B-B14F-4D97-AF65-F5344CB8AC3E}">
        <p14:creationId xmlns:p14="http://schemas.microsoft.com/office/powerpoint/2010/main" val="102259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BBFE-E5CE-FDE8-76DC-ED8F5287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Collision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BF933-3FC3-692B-FB7E-5C8C6563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81" y="2400370"/>
            <a:ext cx="6692757" cy="29495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AB6A7-6A9B-CB81-9DC0-A789120CA098}"/>
              </a:ext>
            </a:extLst>
          </p:cNvPr>
          <p:cNvSpPr txBox="1"/>
          <p:nvPr/>
        </p:nvSpPr>
        <p:spPr>
          <a:xfrm>
            <a:off x="8355616" y="1536174"/>
            <a:ext cx="2872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Collision Between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Collision Methods</a:t>
            </a:r>
          </a:p>
        </p:txBody>
      </p:sp>
    </p:spTree>
    <p:extLst>
      <p:ext uri="{BB962C8B-B14F-4D97-AF65-F5344CB8AC3E}">
        <p14:creationId xmlns:p14="http://schemas.microsoft.com/office/powerpoint/2010/main" val="14386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5E95-D5BC-6C40-6BAD-0E16745B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673" y="257838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A654-6823-DF7E-1487-7C08C020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16" y="1528549"/>
            <a:ext cx="10414951" cy="486542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Made with </a:t>
            </a:r>
            <a:r>
              <a:rPr lang="en-US" sz="3200" dirty="0" err="1"/>
              <a:t>LibGDX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Maze Game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Collect Coins and Race The Clock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Collect all 6 Coins and Win</a:t>
            </a:r>
          </a:p>
        </p:txBody>
      </p:sp>
      <p:pic>
        <p:nvPicPr>
          <p:cNvPr id="1026" name="Picture 2" descr="Brand Guidelines - libGDX">
            <a:extLst>
              <a:ext uri="{FF2B5EF4-FFF2-40B4-BE49-F238E27FC236}">
                <a16:creationId xmlns:a16="http://schemas.microsoft.com/office/drawing/2014/main" id="{7FFD2618-A2EB-3040-86FA-F3C79575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05" y="1666875"/>
            <a:ext cx="393984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2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6819-C6E7-5405-5A9B-FADEFEE4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Main Menu Screen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3110B-FEF8-D320-9D17-1D407C3B3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540" y="1980248"/>
            <a:ext cx="4695859" cy="40386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2FBBB-DA67-2C76-2F01-060C54334F4E}"/>
              </a:ext>
            </a:extLst>
          </p:cNvPr>
          <p:cNvSpPr txBox="1"/>
          <p:nvPr/>
        </p:nvSpPr>
        <p:spPr>
          <a:xfrm>
            <a:off x="6225540" y="2414513"/>
            <a:ext cx="518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Working Start and Exit Buttons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Highlighted Red When Hovered Over</a:t>
            </a:r>
          </a:p>
        </p:txBody>
      </p:sp>
    </p:spTree>
    <p:extLst>
      <p:ext uri="{BB962C8B-B14F-4D97-AF65-F5344CB8AC3E}">
        <p14:creationId xmlns:p14="http://schemas.microsoft.com/office/powerpoint/2010/main" val="171877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2000-CFF3-076B-682A-FA597517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91798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Code To Launch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E5A392-3009-5A45-A902-1E957E9AA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" y="1557331"/>
            <a:ext cx="4336214" cy="32861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9246B-DB94-787B-8E2F-4CF62205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5089837"/>
            <a:ext cx="6170119" cy="1251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1CDAD0-9B3F-DFBF-4880-03362EBD2E91}"/>
              </a:ext>
            </a:extLst>
          </p:cNvPr>
          <p:cNvSpPr txBox="1"/>
          <p:nvPr/>
        </p:nvSpPr>
        <p:spPr>
          <a:xfrm>
            <a:off x="7680960" y="1843950"/>
            <a:ext cx="335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Basic Launchers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Loads Game and Sets Size</a:t>
            </a:r>
          </a:p>
        </p:txBody>
      </p:sp>
    </p:spTree>
    <p:extLst>
      <p:ext uri="{BB962C8B-B14F-4D97-AF65-F5344CB8AC3E}">
        <p14:creationId xmlns:p14="http://schemas.microsoft.com/office/powerpoint/2010/main" val="36170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508C-836C-8117-43C0-44FAF4E8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211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Main Menu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2330B8-93DE-7017-14EB-73FCC53A9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40" y="1780194"/>
            <a:ext cx="4352957" cy="27527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02EAB-98FC-4BEC-3545-0049B182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0" y="5167311"/>
            <a:ext cx="4352957" cy="973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5A03D2-948F-16FA-D346-4EB503F7F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110" y="1978314"/>
            <a:ext cx="3366112" cy="4064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73BCBC-4704-1E25-8D78-9DDFB7DA2689}"/>
              </a:ext>
            </a:extLst>
          </p:cNvPr>
          <p:cNvSpPr txBox="1"/>
          <p:nvPr/>
        </p:nvSpPr>
        <p:spPr>
          <a:xfrm>
            <a:off x="8755335" y="920621"/>
            <a:ext cx="31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All Initializations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How Buttons Work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How Text Works</a:t>
            </a:r>
          </a:p>
        </p:txBody>
      </p:sp>
    </p:spTree>
    <p:extLst>
      <p:ext uri="{BB962C8B-B14F-4D97-AF65-F5344CB8AC3E}">
        <p14:creationId xmlns:p14="http://schemas.microsoft.com/office/powerpoint/2010/main" val="131385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8B63-EC0F-4B40-65F4-095E100D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Game Screen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3F9107-B368-881C-1B5D-4AFF7AD0C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57" y="2018798"/>
            <a:ext cx="4809835" cy="40195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3D847-B86B-8562-12AD-76E936B4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83" y="2018798"/>
            <a:ext cx="4705384" cy="40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9C60-6768-D274-D26B-A1C5624A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33" y="174495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Game Screen Code Pt.1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E5457-4C81-7217-DB65-3572B80BB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96" y="1788472"/>
            <a:ext cx="3335664" cy="42268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760F9-07B6-5385-6E1B-8880998B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639" y="1455097"/>
            <a:ext cx="3848706" cy="2311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DFDBB-7D36-FE03-5383-D44614874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207" y="3833797"/>
            <a:ext cx="1702785" cy="1362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FBF1A-89E3-4B86-7F6B-C83FD6A92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414" y="4037316"/>
            <a:ext cx="2905146" cy="25812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3D986A-B833-61D9-4D44-661594794454}"/>
              </a:ext>
            </a:extLst>
          </p:cNvPr>
          <p:cNvSpPr txBox="1"/>
          <p:nvPr/>
        </p:nvSpPr>
        <p:spPr>
          <a:xfrm>
            <a:off x="8105032" y="2151727"/>
            <a:ext cx="3222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Initializations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Coin and Wall Objects</a:t>
            </a:r>
          </a:p>
        </p:txBody>
      </p:sp>
    </p:spTree>
    <p:extLst>
      <p:ext uri="{BB962C8B-B14F-4D97-AF65-F5344CB8AC3E}">
        <p14:creationId xmlns:p14="http://schemas.microsoft.com/office/powerpoint/2010/main" val="116234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9980-5539-754C-7C8E-07FF3FBD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002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Game Screen Code Pt.2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D37840-E728-6C59-2A1A-C441CD40E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8" y="1614474"/>
            <a:ext cx="3800503" cy="3629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D1DCC-E024-611B-1AB7-6E997AD4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35" y="2205028"/>
            <a:ext cx="4257706" cy="2447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F33DE-1260-9A87-BE6E-8854DEB3B1C4}"/>
              </a:ext>
            </a:extLst>
          </p:cNvPr>
          <p:cNvSpPr txBox="1"/>
          <p:nvPr/>
        </p:nvSpPr>
        <p:spPr>
          <a:xfrm>
            <a:off x="8917221" y="1228396"/>
            <a:ext cx="2533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Runner Mechanics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Drawing Walls, Coins, and Font</a:t>
            </a:r>
          </a:p>
        </p:txBody>
      </p:sp>
    </p:spTree>
    <p:extLst>
      <p:ext uri="{BB962C8B-B14F-4D97-AF65-F5344CB8AC3E}">
        <p14:creationId xmlns:p14="http://schemas.microsoft.com/office/powerpoint/2010/main" val="287209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A31F-A68A-FC53-2C42-36F58783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437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Win Screen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7A79F5-7FB6-E43F-FEA9-24B7A1696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893" y="1614945"/>
            <a:ext cx="5574963" cy="47494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0D19B-D8A3-7406-6B19-9A29FAE488EA}"/>
              </a:ext>
            </a:extLst>
          </p:cNvPr>
          <p:cNvSpPr txBox="1"/>
          <p:nvPr/>
        </p:nvSpPr>
        <p:spPr>
          <a:xfrm>
            <a:off x="7503846" y="1952809"/>
            <a:ext cx="3848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More Buttons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Displays Win Message and Time of Finish</a:t>
            </a:r>
          </a:p>
        </p:txBody>
      </p:sp>
    </p:spTree>
    <p:extLst>
      <p:ext uri="{BB962C8B-B14F-4D97-AF65-F5344CB8AC3E}">
        <p14:creationId xmlns:p14="http://schemas.microsoft.com/office/powerpoint/2010/main" val="662272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136</TotalTime>
  <Words>141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Maze Runner</vt:lpstr>
      <vt:lpstr>Overview</vt:lpstr>
      <vt:lpstr>Main Menu Screen</vt:lpstr>
      <vt:lpstr>Code To Launch Game</vt:lpstr>
      <vt:lpstr>Main Menu Code</vt:lpstr>
      <vt:lpstr>Game Screen</vt:lpstr>
      <vt:lpstr>Game Screen Code Pt.1</vt:lpstr>
      <vt:lpstr>Game Screen Code Pt.2</vt:lpstr>
      <vt:lpstr>Win Screen</vt:lpstr>
      <vt:lpstr>Win Screen Code</vt:lpstr>
      <vt:lpstr>Wall Class/Object and Code</vt:lpstr>
      <vt:lpstr>Coin Class/Object and Code</vt:lpstr>
      <vt:lpstr>Collision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Maze Runner</dc:title>
  <dc:creator>Joseph Orlando Pimble</dc:creator>
  <cp:lastModifiedBy>Joseph Orlando Pimble</cp:lastModifiedBy>
  <cp:revision>1</cp:revision>
  <dcterms:created xsi:type="dcterms:W3CDTF">2024-04-24T01:46:36Z</dcterms:created>
  <dcterms:modified xsi:type="dcterms:W3CDTF">2024-04-24T04:02:59Z</dcterms:modified>
</cp:coreProperties>
</file>