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cf6e0f698a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cf6e0f698a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cf6df49b2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cf6df49b2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cf6df49b2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cf6df49b2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cf6df49b2b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2cf6df49b2b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 Id="rId3" Type="http://schemas.openxmlformats.org/officeDocument/2006/relationships/hyperlink" Target="https://github.com/adyan1025/city-si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City Simulator Game</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By: Adyan, Elias, Bilal, and Zain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How to Play</a:t>
            </a:r>
            <a:endParaRPr/>
          </a:p>
        </p:txBody>
      </p:sp>
      <p:sp>
        <p:nvSpPr>
          <p:cNvPr id="61" name="Google Shape;61;p14"/>
          <p:cNvSpPr txBox="1"/>
          <p:nvPr>
            <p:ph idx="1" type="body"/>
          </p:nvPr>
        </p:nvSpPr>
        <p:spPr>
          <a:xfrm>
            <a:off x="311700" y="1152475"/>
            <a:ext cx="39999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The City Simulator Game is a game where the user is told to enter in a name for a city who then has to build it up by increasing the city’s funds. This game operates as a type of “cookie clicker” simulation where the user has to click the generator to build funds in order to buy things that will allow them to build those funds passively. </a:t>
            </a:r>
            <a:endParaRPr/>
          </a:p>
          <a:p>
            <a:pPr indent="0" lvl="0" marL="0" rtl="0" algn="l">
              <a:spcBef>
                <a:spcPts val="1200"/>
              </a:spcBef>
              <a:spcAft>
                <a:spcPts val="1200"/>
              </a:spcAft>
              <a:buNone/>
            </a:pPr>
            <a:r>
              <a:rPr lang="en"/>
              <a:t>Initially, one click will net you only $1, but as you make more money, you will be able to buy cars and buildings that either passively make you more money, or multiplies how much money you can make per click. Once you, buy out the all the buildings and cars, your city will be complete, allowing </a:t>
            </a:r>
            <a:r>
              <a:rPr lang="en"/>
              <a:t>you to then win the game. </a:t>
            </a:r>
            <a:endParaRPr/>
          </a:p>
        </p:txBody>
      </p:sp>
      <p:pic>
        <p:nvPicPr>
          <p:cNvPr id="62" name="Google Shape;62;p14"/>
          <p:cNvPicPr preferRelativeResize="0"/>
          <p:nvPr/>
        </p:nvPicPr>
        <p:blipFill>
          <a:blip r:embed="rId3">
            <a:alphaModFix/>
          </a:blip>
          <a:stretch>
            <a:fillRect/>
          </a:stretch>
        </p:blipFill>
        <p:spPr>
          <a:xfrm>
            <a:off x="4711800" y="1616399"/>
            <a:ext cx="4120501" cy="19107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Classes/Objects</a:t>
            </a:r>
            <a:endParaRPr/>
          </a:p>
        </p:txBody>
      </p:sp>
      <p:sp>
        <p:nvSpPr>
          <p:cNvPr id="68" name="Google Shape;68;p1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fontScale="92500" lnSpcReduction="10000"/>
          </a:bodyPr>
          <a:lstStyle/>
          <a:p>
            <a:pPr indent="-310832" lvl="0" marL="457200" rtl="0" algn="l">
              <a:spcBef>
                <a:spcPts val="0"/>
              </a:spcBef>
              <a:spcAft>
                <a:spcPts val="0"/>
              </a:spcAft>
              <a:buSzPct val="100000"/>
              <a:buChar char="-"/>
            </a:pPr>
            <a:r>
              <a:rPr lang="en"/>
              <a:t>We use </a:t>
            </a:r>
            <a:r>
              <a:rPr lang="en"/>
              <a:t>polymorphism</a:t>
            </a:r>
            <a:r>
              <a:rPr lang="en"/>
              <a:t> to extend the super class denoted as “Prop” to our other child classes: “Building” and “Vehicle”.</a:t>
            </a:r>
            <a:endParaRPr/>
          </a:p>
          <a:p>
            <a:pPr indent="-310832" lvl="0" marL="457200" rtl="0" algn="l">
              <a:spcBef>
                <a:spcPts val="0"/>
              </a:spcBef>
              <a:spcAft>
                <a:spcPts val="0"/>
              </a:spcAft>
              <a:buSzPct val="100000"/>
              <a:buChar char="-"/>
            </a:pPr>
            <a:r>
              <a:rPr lang="en"/>
              <a:t>The “Prop” </a:t>
            </a:r>
            <a:r>
              <a:rPr lang="en"/>
              <a:t>superclass</a:t>
            </a:r>
            <a:r>
              <a:rPr lang="en"/>
              <a:t> contains the programming for the name, id, and price of our objects.</a:t>
            </a:r>
            <a:endParaRPr/>
          </a:p>
          <a:p>
            <a:pPr indent="-310832" lvl="0" marL="457200" rtl="0" algn="l">
              <a:spcBef>
                <a:spcPts val="0"/>
              </a:spcBef>
              <a:spcAft>
                <a:spcPts val="0"/>
              </a:spcAft>
              <a:buSzPct val="100000"/>
              <a:buChar char="-"/>
            </a:pPr>
            <a:r>
              <a:rPr lang="en"/>
              <a:t>The “Vehicle” and “Building” child classes retain this information as well the addition of methods that alter the </a:t>
            </a:r>
            <a:r>
              <a:rPr lang="en"/>
              <a:t>accumulation</a:t>
            </a:r>
            <a:r>
              <a:rPr lang="en"/>
              <a:t> of profit in the game. </a:t>
            </a:r>
            <a:endParaRPr/>
          </a:p>
          <a:p>
            <a:pPr indent="-310832" lvl="0" marL="457200" rtl="0" algn="l">
              <a:spcBef>
                <a:spcPts val="0"/>
              </a:spcBef>
              <a:spcAft>
                <a:spcPts val="0"/>
              </a:spcAft>
              <a:buSzPct val="100000"/>
              <a:buChar char="-"/>
            </a:pPr>
            <a:r>
              <a:rPr lang="en"/>
              <a:t>Through this process, we were able to make the buildings accumulate passive profit of some amount depending on the building while vehicles give a profit multiplier, as in more money per </a:t>
            </a:r>
            <a:r>
              <a:rPr lang="en"/>
              <a:t>click depending on the car</a:t>
            </a:r>
            <a:r>
              <a:rPr lang="en"/>
              <a:t>. </a:t>
            </a:r>
            <a:endParaRPr/>
          </a:p>
        </p:txBody>
      </p:sp>
      <p:pic>
        <p:nvPicPr>
          <p:cNvPr id="69" name="Google Shape;69;p15"/>
          <p:cNvPicPr preferRelativeResize="0"/>
          <p:nvPr/>
        </p:nvPicPr>
        <p:blipFill>
          <a:blip r:embed="rId3">
            <a:alphaModFix/>
          </a:blip>
          <a:stretch>
            <a:fillRect/>
          </a:stretch>
        </p:blipFill>
        <p:spPr>
          <a:xfrm>
            <a:off x="4832400" y="1889913"/>
            <a:ext cx="3999902" cy="194151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Classes</a:t>
            </a:r>
            <a:endParaRPr/>
          </a:p>
        </p:txBody>
      </p:sp>
      <p:sp>
        <p:nvSpPr>
          <p:cNvPr id="75" name="Google Shape;75;p16"/>
          <p:cNvSpPr txBox="1"/>
          <p:nvPr>
            <p:ph idx="1" type="body"/>
          </p:nvPr>
        </p:nvSpPr>
        <p:spPr>
          <a:xfrm>
            <a:off x="311700" y="1152475"/>
            <a:ext cx="3999900" cy="3753000"/>
          </a:xfrm>
          <a:prstGeom prst="rect">
            <a:avLst/>
          </a:prstGeom>
        </p:spPr>
        <p:txBody>
          <a:bodyPr anchorCtr="0" anchor="t" bIns="91425" lIns="91425" spcFirstLastPara="1" rIns="91425" wrap="square" tIns="91425">
            <a:normAutofit lnSpcReduction="10000"/>
          </a:bodyPr>
          <a:lstStyle/>
          <a:p>
            <a:pPr indent="-317500" lvl="0" marL="457200" rtl="0" algn="l">
              <a:spcBef>
                <a:spcPts val="0"/>
              </a:spcBef>
              <a:spcAft>
                <a:spcPts val="0"/>
              </a:spcAft>
              <a:buSzPts val="1400"/>
              <a:buChar char="-"/>
            </a:pPr>
            <a:r>
              <a:rPr lang="en"/>
              <a:t>CitySimApplication</a:t>
            </a:r>
            <a:endParaRPr/>
          </a:p>
          <a:p>
            <a:pPr indent="-304800" lvl="1" marL="914400" rtl="0" algn="l">
              <a:spcBef>
                <a:spcPts val="0"/>
              </a:spcBef>
              <a:spcAft>
                <a:spcPts val="0"/>
              </a:spcAft>
              <a:buSzPts val="1200"/>
              <a:buChar char="-"/>
            </a:pPr>
            <a:r>
              <a:rPr lang="en"/>
              <a:t>Holds the main method</a:t>
            </a:r>
            <a:endParaRPr/>
          </a:p>
          <a:p>
            <a:pPr indent="-317500" lvl="0" marL="457200" rtl="0" algn="l">
              <a:spcBef>
                <a:spcPts val="0"/>
              </a:spcBef>
              <a:spcAft>
                <a:spcPts val="0"/>
              </a:spcAft>
              <a:buSzPts val="1400"/>
              <a:buChar char="-"/>
            </a:pPr>
            <a:r>
              <a:rPr lang="en"/>
              <a:t>GameController</a:t>
            </a:r>
            <a:endParaRPr/>
          </a:p>
          <a:p>
            <a:pPr indent="-304800" lvl="1" marL="914400" rtl="0" algn="l">
              <a:spcBef>
                <a:spcPts val="0"/>
              </a:spcBef>
              <a:spcAft>
                <a:spcPts val="0"/>
              </a:spcAft>
              <a:buSzPts val="1200"/>
              <a:buChar char="-"/>
            </a:pPr>
            <a:r>
              <a:rPr lang="en"/>
              <a:t>Holds implementations of objects and ArrayLists</a:t>
            </a:r>
            <a:endParaRPr/>
          </a:p>
          <a:p>
            <a:pPr indent="-304800" lvl="1" marL="914400" rtl="0" algn="l">
              <a:spcBef>
                <a:spcPts val="0"/>
              </a:spcBef>
              <a:spcAft>
                <a:spcPts val="0"/>
              </a:spcAft>
              <a:buSzPts val="1200"/>
              <a:buChar char="-"/>
            </a:pPr>
            <a:r>
              <a:rPr lang="en"/>
              <a:t>Calls methods in the Money clas to update your income and current amount of money</a:t>
            </a:r>
            <a:endParaRPr/>
          </a:p>
          <a:p>
            <a:pPr indent="-317500" lvl="0" marL="457200" rtl="0" algn="l">
              <a:spcBef>
                <a:spcPts val="0"/>
              </a:spcBef>
              <a:spcAft>
                <a:spcPts val="0"/>
              </a:spcAft>
              <a:buSzPts val="1400"/>
              <a:buChar char="-"/>
            </a:pPr>
            <a:r>
              <a:rPr lang="en"/>
              <a:t>Money</a:t>
            </a:r>
            <a:endParaRPr/>
          </a:p>
          <a:p>
            <a:pPr indent="-304800" lvl="1" marL="914400" rtl="0" algn="l">
              <a:spcBef>
                <a:spcPts val="0"/>
              </a:spcBef>
              <a:spcAft>
                <a:spcPts val="0"/>
              </a:spcAft>
              <a:buSzPts val="1200"/>
              <a:buChar char="-"/>
            </a:pPr>
            <a:r>
              <a:rPr lang="en"/>
              <a:t>Object that takes care of your currency in the game</a:t>
            </a:r>
            <a:endParaRPr/>
          </a:p>
          <a:p>
            <a:pPr indent="-304800" lvl="2" marL="1371600" rtl="0" algn="l">
              <a:spcBef>
                <a:spcPts val="0"/>
              </a:spcBef>
              <a:spcAft>
                <a:spcPts val="0"/>
              </a:spcAft>
              <a:buSzPts val="1200"/>
              <a:buChar char="-"/>
            </a:pPr>
            <a:r>
              <a:rPr lang="en"/>
              <a:t>Holds your current total</a:t>
            </a:r>
            <a:endParaRPr/>
          </a:p>
          <a:p>
            <a:pPr indent="-304800" lvl="2" marL="1371600" rtl="0" algn="l">
              <a:spcBef>
                <a:spcPts val="0"/>
              </a:spcBef>
              <a:spcAft>
                <a:spcPts val="0"/>
              </a:spcAft>
              <a:buSzPts val="1200"/>
              <a:buChar char="-"/>
            </a:pPr>
            <a:r>
              <a:rPr lang="en"/>
              <a:t>Passive income</a:t>
            </a:r>
            <a:endParaRPr/>
          </a:p>
          <a:p>
            <a:pPr indent="-304800" lvl="2" marL="1371600" rtl="0" algn="l">
              <a:spcBef>
                <a:spcPts val="0"/>
              </a:spcBef>
              <a:spcAft>
                <a:spcPts val="0"/>
              </a:spcAft>
              <a:buSzPts val="1200"/>
              <a:buChar char="-"/>
            </a:pPr>
            <a:r>
              <a:rPr lang="en"/>
              <a:t>And </a:t>
            </a:r>
            <a:r>
              <a:rPr lang="en"/>
              <a:t>multiplier</a:t>
            </a:r>
            <a:r>
              <a:rPr lang="en"/>
              <a:t> for money you make from clicking</a:t>
            </a:r>
            <a:endParaRPr/>
          </a:p>
          <a:p>
            <a:pPr indent="-317500" lvl="0" marL="457200" rtl="0" algn="l">
              <a:spcBef>
                <a:spcPts val="0"/>
              </a:spcBef>
              <a:spcAft>
                <a:spcPts val="0"/>
              </a:spcAft>
              <a:buSzPts val="1400"/>
              <a:buChar char="-"/>
            </a:pPr>
            <a:r>
              <a:rPr lang="en"/>
              <a:t>WebController</a:t>
            </a:r>
            <a:endParaRPr/>
          </a:p>
          <a:p>
            <a:pPr indent="-304800" lvl="1" marL="914400" rtl="0" algn="l">
              <a:spcBef>
                <a:spcPts val="0"/>
              </a:spcBef>
              <a:spcAft>
                <a:spcPts val="0"/>
              </a:spcAft>
              <a:buSzPts val="1200"/>
              <a:buChar char="-"/>
            </a:pPr>
            <a:r>
              <a:rPr lang="en"/>
              <a:t>Controls what pages/displays you are seeing as the user</a:t>
            </a:r>
            <a:endParaRPr/>
          </a:p>
        </p:txBody>
      </p:sp>
      <p:pic>
        <p:nvPicPr>
          <p:cNvPr id="76" name="Google Shape;76;p16"/>
          <p:cNvPicPr preferRelativeResize="0"/>
          <p:nvPr/>
        </p:nvPicPr>
        <p:blipFill>
          <a:blip r:embed="rId3">
            <a:alphaModFix/>
          </a:blip>
          <a:stretch>
            <a:fillRect/>
          </a:stretch>
        </p:blipFill>
        <p:spPr>
          <a:xfrm>
            <a:off x="4832400" y="1913026"/>
            <a:ext cx="3999898" cy="189528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1106125"/>
            <a:ext cx="8520600" cy="1963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Github Link</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a:t>Github Link</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a:t>Github Link</a:t>
            </a:r>
            <a:endParaRPr/>
          </a:p>
        </p:txBody>
      </p:sp>
      <p:sp>
        <p:nvSpPr>
          <p:cNvPr id="82" name="Google Shape;82;p17"/>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3900" u="sng">
                <a:solidFill>
                  <a:schemeClr val="accent5"/>
                </a:solidFill>
                <a:hlinkClick r:id="rId3">
                  <a:extLst>
                    <a:ext uri="{A12FA001-AC4F-418D-AE19-62706E023703}">
                      <ahyp:hlinkClr val="tx"/>
                    </a:ext>
                  </a:extLst>
                </a:hlinkClick>
              </a:rPr>
              <a:t>CitySim</a:t>
            </a:r>
            <a:endParaRPr sz="3500"/>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