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5952" r:id="rId1"/>
  </p:sldMasterIdLst>
  <p:notesMasterIdLst>
    <p:notesMasterId r:id="rId23"/>
  </p:notesMasterIdLst>
  <p:sldIdLst>
    <p:sldId id="352" r:id="rId2"/>
    <p:sldId id="258" r:id="rId3"/>
    <p:sldId id="366" r:id="rId4"/>
    <p:sldId id="424" r:id="rId5"/>
    <p:sldId id="260" r:id="rId6"/>
    <p:sldId id="388" r:id="rId7"/>
    <p:sldId id="368" r:id="rId8"/>
    <p:sldId id="370" r:id="rId9"/>
    <p:sldId id="426" r:id="rId10"/>
    <p:sldId id="428" r:id="rId11"/>
    <p:sldId id="427" r:id="rId12"/>
    <p:sldId id="429" r:id="rId13"/>
    <p:sldId id="369" r:id="rId14"/>
    <p:sldId id="265" r:id="rId15"/>
    <p:sldId id="266" r:id="rId16"/>
    <p:sldId id="267" r:id="rId17"/>
    <p:sldId id="269" r:id="rId18"/>
    <p:sldId id="268" r:id="rId19"/>
    <p:sldId id="373" r:id="rId20"/>
    <p:sldId id="270" r:id="rId21"/>
    <p:sldId id="391" r:id="rId22"/>
  </p:sldIdLst>
  <p:sldSz cx="10080625" cy="7559675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10"/>
    <p:restoredTop sz="95470" autoAdjust="0"/>
  </p:normalViewPr>
  <p:slideViewPr>
    <p:cSldViewPr>
      <p:cViewPr varScale="1">
        <p:scale>
          <a:sx n="72" d="100"/>
          <a:sy n="72" d="100"/>
        </p:scale>
        <p:origin x="216" y="5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1">
            <a:extLst>
              <a:ext uri="{FF2B5EF4-FFF2-40B4-BE49-F238E27FC236}">
                <a16:creationId xmlns:a16="http://schemas.microsoft.com/office/drawing/2014/main" id="{B82FA480-BCB1-7747-9366-600931486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55" name="AutoShape 2">
            <a:extLst>
              <a:ext uri="{FF2B5EF4-FFF2-40B4-BE49-F238E27FC236}">
                <a16:creationId xmlns:a16="http://schemas.microsoft.com/office/drawing/2014/main" id="{94CF8829-C4C4-5143-AE56-0EEAFB994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56" name="AutoShape 3">
            <a:extLst>
              <a:ext uri="{FF2B5EF4-FFF2-40B4-BE49-F238E27FC236}">
                <a16:creationId xmlns:a16="http://schemas.microsoft.com/office/drawing/2014/main" id="{1FEB132F-9152-BD46-8A47-A2711793E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57" name="AutoShape 4">
            <a:extLst>
              <a:ext uri="{FF2B5EF4-FFF2-40B4-BE49-F238E27FC236}">
                <a16:creationId xmlns:a16="http://schemas.microsoft.com/office/drawing/2014/main" id="{F4FBDB3F-FD87-4F4D-8E12-045D2E777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58" name="AutoShape 5">
            <a:extLst>
              <a:ext uri="{FF2B5EF4-FFF2-40B4-BE49-F238E27FC236}">
                <a16:creationId xmlns:a16="http://schemas.microsoft.com/office/drawing/2014/main" id="{EAE2694B-6AF7-BD42-9977-03ACC4CB0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59" name="AutoShape 6">
            <a:extLst>
              <a:ext uri="{FF2B5EF4-FFF2-40B4-BE49-F238E27FC236}">
                <a16:creationId xmlns:a16="http://schemas.microsoft.com/office/drawing/2014/main" id="{F9B6A783-1857-C244-9FDC-08A109463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60" name="AutoShape 7">
            <a:extLst>
              <a:ext uri="{FF2B5EF4-FFF2-40B4-BE49-F238E27FC236}">
                <a16:creationId xmlns:a16="http://schemas.microsoft.com/office/drawing/2014/main" id="{49DC850B-179B-CE43-BB52-ED1A6A6EF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61" name="AutoShape 8">
            <a:extLst>
              <a:ext uri="{FF2B5EF4-FFF2-40B4-BE49-F238E27FC236}">
                <a16:creationId xmlns:a16="http://schemas.microsoft.com/office/drawing/2014/main" id="{6C70777D-67BD-6A49-A037-9044CCF29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62" name="AutoShape 9">
            <a:extLst>
              <a:ext uri="{FF2B5EF4-FFF2-40B4-BE49-F238E27FC236}">
                <a16:creationId xmlns:a16="http://schemas.microsoft.com/office/drawing/2014/main" id="{693A8DD8-935A-5B41-AED4-0C8870C24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63" name="AutoShape 10">
            <a:extLst>
              <a:ext uri="{FF2B5EF4-FFF2-40B4-BE49-F238E27FC236}">
                <a16:creationId xmlns:a16="http://schemas.microsoft.com/office/drawing/2014/main" id="{DF5C7152-E930-B848-A39B-210ACE84C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64" name="AutoShape 11">
            <a:extLst>
              <a:ext uri="{FF2B5EF4-FFF2-40B4-BE49-F238E27FC236}">
                <a16:creationId xmlns:a16="http://schemas.microsoft.com/office/drawing/2014/main" id="{16C6581A-8846-B543-9F3E-62E0CC722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65" name="AutoShape 12">
            <a:extLst>
              <a:ext uri="{FF2B5EF4-FFF2-40B4-BE49-F238E27FC236}">
                <a16:creationId xmlns:a16="http://schemas.microsoft.com/office/drawing/2014/main" id="{22B79C60-D1DE-AA46-9FEB-56FB7DA41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66" name="AutoShape 13">
            <a:extLst>
              <a:ext uri="{FF2B5EF4-FFF2-40B4-BE49-F238E27FC236}">
                <a16:creationId xmlns:a16="http://schemas.microsoft.com/office/drawing/2014/main" id="{A556FD86-9DAA-A24C-995E-58FD426A2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67" name="AutoShape 14">
            <a:extLst>
              <a:ext uri="{FF2B5EF4-FFF2-40B4-BE49-F238E27FC236}">
                <a16:creationId xmlns:a16="http://schemas.microsoft.com/office/drawing/2014/main" id="{5821A8AA-2825-4C4D-A103-F8DE9729A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68" name="AutoShape 15">
            <a:extLst>
              <a:ext uri="{FF2B5EF4-FFF2-40B4-BE49-F238E27FC236}">
                <a16:creationId xmlns:a16="http://schemas.microsoft.com/office/drawing/2014/main" id="{AE69FD77-DB66-674F-8F6D-3AD12642B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69" name="AutoShape 16">
            <a:extLst>
              <a:ext uri="{FF2B5EF4-FFF2-40B4-BE49-F238E27FC236}">
                <a16:creationId xmlns:a16="http://schemas.microsoft.com/office/drawing/2014/main" id="{C4567254-436B-E94E-8F37-9A1485E59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70" name="AutoShape 17">
            <a:extLst>
              <a:ext uri="{FF2B5EF4-FFF2-40B4-BE49-F238E27FC236}">
                <a16:creationId xmlns:a16="http://schemas.microsoft.com/office/drawing/2014/main" id="{58E3D6A1-EF80-C24B-8B7A-2B6C88C5A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71" name="AutoShape 18">
            <a:extLst>
              <a:ext uri="{FF2B5EF4-FFF2-40B4-BE49-F238E27FC236}">
                <a16:creationId xmlns:a16="http://schemas.microsoft.com/office/drawing/2014/main" id="{35336EA8-C655-7A4C-9F2A-AF7DF5B15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72" name="AutoShape 19">
            <a:extLst>
              <a:ext uri="{FF2B5EF4-FFF2-40B4-BE49-F238E27FC236}">
                <a16:creationId xmlns:a16="http://schemas.microsoft.com/office/drawing/2014/main" id="{CAA26A39-89AD-B249-822C-C77AA9875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73" name="AutoShape 20">
            <a:extLst>
              <a:ext uri="{FF2B5EF4-FFF2-40B4-BE49-F238E27FC236}">
                <a16:creationId xmlns:a16="http://schemas.microsoft.com/office/drawing/2014/main" id="{6E087DC0-E441-D349-8E2D-4526A5609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74" name="AutoShape 21">
            <a:extLst>
              <a:ext uri="{FF2B5EF4-FFF2-40B4-BE49-F238E27FC236}">
                <a16:creationId xmlns:a16="http://schemas.microsoft.com/office/drawing/2014/main" id="{C288B667-4C42-8945-AB22-695B51DD0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75" name="AutoShape 22">
            <a:extLst>
              <a:ext uri="{FF2B5EF4-FFF2-40B4-BE49-F238E27FC236}">
                <a16:creationId xmlns:a16="http://schemas.microsoft.com/office/drawing/2014/main" id="{77B8244C-F545-2E4D-852F-3C25A021B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76" name="AutoShape 23">
            <a:extLst>
              <a:ext uri="{FF2B5EF4-FFF2-40B4-BE49-F238E27FC236}">
                <a16:creationId xmlns:a16="http://schemas.microsoft.com/office/drawing/2014/main" id="{7C025B1B-E18C-6F47-951D-FEF37E094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77" name="AutoShape 24">
            <a:extLst>
              <a:ext uri="{FF2B5EF4-FFF2-40B4-BE49-F238E27FC236}">
                <a16:creationId xmlns:a16="http://schemas.microsoft.com/office/drawing/2014/main" id="{8AC5055B-D37C-394D-9ECC-479A6E6B7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78" name="AutoShape 25">
            <a:extLst>
              <a:ext uri="{FF2B5EF4-FFF2-40B4-BE49-F238E27FC236}">
                <a16:creationId xmlns:a16="http://schemas.microsoft.com/office/drawing/2014/main" id="{3AF17A93-B31D-D74A-AAD2-ED4FCFECA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79" name="AutoShape 26">
            <a:extLst>
              <a:ext uri="{FF2B5EF4-FFF2-40B4-BE49-F238E27FC236}">
                <a16:creationId xmlns:a16="http://schemas.microsoft.com/office/drawing/2014/main" id="{CDA6F906-0C78-F041-9149-E2081BEBD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80" name="AutoShape 27">
            <a:extLst>
              <a:ext uri="{FF2B5EF4-FFF2-40B4-BE49-F238E27FC236}">
                <a16:creationId xmlns:a16="http://schemas.microsoft.com/office/drawing/2014/main" id="{6AFBB5CD-280F-994C-919C-F0679D019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81" name="AutoShape 28">
            <a:extLst>
              <a:ext uri="{FF2B5EF4-FFF2-40B4-BE49-F238E27FC236}">
                <a16:creationId xmlns:a16="http://schemas.microsoft.com/office/drawing/2014/main" id="{281923D0-7F18-B745-AC0A-EE66DC3A8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82" name="AutoShape 29">
            <a:extLst>
              <a:ext uri="{FF2B5EF4-FFF2-40B4-BE49-F238E27FC236}">
                <a16:creationId xmlns:a16="http://schemas.microsoft.com/office/drawing/2014/main" id="{F2FE8533-EEB5-5D4E-93F9-FE49F7537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83" name="AutoShape 30">
            <a:extLst>
              <a:ext uri="{FF2B5EF4-FFF2-40B4-BE49-F238E27FC236}">
                <a16:creationId xmlns:a16="http://schemas.microsoft.com/office/drawing/2014/main" id="{9FDAB2AE-E93A-9D4E-B304-E98D6C6FA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84" name="AutoShape 31">
            <a:extLst>
              <a:ext uri="{FF2B5EF4-FFF2-40B4-BE49-F238E27FC236}">
                <a16:creationId xmlns:a16="http://schemas.microsoft.com/office/drawing/2014/main" id="{3E2A465A-C9B8-A34D-A92E-F10BF7C3A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85" name="AutoShape 32">
            <a:extLst>
              <a:ext uri="{FF2B5EF4-FFF2-40B4-BE49-F238E27FC236}">
                <a16:creationId xmlns:a16="http://schemas.microsoft.com/office/drawing/2014/main" id="{7C83B834-C9CC-D44B-96ED-55A69EF67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86" name="AutoShape 33">
            <a:extLst>
              <a:ext uri="{FF2B5EF4-FFF2-40B4-BE49-F238E27FC236}">
                <a16:creationId xmlns:a16="http://schemas.microsoft.com/office/drawing/2014/main" id="{B8AAEE0C-F2C7-A041-AED6-EC557F429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87" name="AutoShape 34">
            <a:extLst>
              <a:ext uri="{FF2B5EF4-FFF2-40B4-BE49-F238E27FC236}">
                <a16:creationId xmlns:a16="http://schemas.microsoft.com/office/drawing/2014/main" id="{C802B700-CF18-4944-990B-7AB9D2461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88" name="AutoShape 35">
            <a:extLst>
              <a:ext uri="{FF2B5EF4-FFF2-40B4-BE49-F238E27FC236}">
                <a16:creationId xmlns:a16="http://schemas.microsoft.com/office/drawing/2014/main" id="{DA7F4419-1CD9-BF48-B06F-6EB40EB5D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89" name="AutoShape 36">
            <a:extLst>
              <a:ext uri="{FF2B5EF4-FFF2-40B4-BE49-F238E27FC236}">
                <a16:creationId xmlns:a16="http://schemas.microsoft.com/office/drawing/2014/main" id="{83BB4862-153E-A24D-99FF-5847BB60A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90" name="AutoShape 37">
            <a:extLst>
              <a:ext uri="{FF2B5EF4-FFF2-40B4-BE49-F238E27FC236}">
                <a16:creationId xmlns:a16="http://schemas.microsoft.com/office/drawing/2014/main" id="{C75E3B80-F005-0A40-AAFB-0E3423404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91" name="AutoShape 38">
            <a:extLst>
              <a:ext uri="{FF2B5EF4-FFF2-40B4-BE49-F238E27FC236}">
                <a16:creationId xmlns:a16="http://schemas.microsoft.com/office/drawing/2014/main" id="{5F9A3754-E835-954A-AF24-7F103CB28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92" name="AutoShape 39">
            <a:extLst>
              <a:ext uri="{FF2B5EF4-FFF2-40B4-BE49-F238E27FC236}">
                <a16:creationId xmlns:a16="http://schemas.microsoft.com/office/drawing/2014/main" id="{34741536-BAD9-E547-8209-72A17FB2A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5993" name="Rectangle 40">
            <a:extLst>
              <a:ext uri="{FF2B5EF4-FFF2-40B4-BE49-F238E27FC236}">
                <a16:creationId xmlns:a16="http://schemas.microsoft.com/office/drawing/2014/main" id="{D1915D49-734F-4847-A4BF-9F35DEB6FB1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8238" y="763588"/>
            <a:ext cx="5432425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7209" name="Rectangle 41">
            <a:extLst>
              <a:ext uri="{FF2B5EF4-FFF2-40B4-BE49-F238E27FC236}">
                <a16:creationId xmlns:a16="http://schemas.microsoft.com/office/drawing/2014/main" id="{F7A1461F-6DF4-EA4C-A422-E5BE2B40BC2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54738" cy="446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7210" name="Rectangle 42">
            <a:extLst>
              <a:ext uri="{FF2B5EF4-FFF2-40B4-BE49-F238E27FC236}">
                <a16:creationId xmlns:a16="http://schemas.microsoft.com/office/drawing/2014/main" id="{BBBE60CF-69CD-DA4E-8F95-68D09D66A45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09938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11" name="Rectangle 43">
            <a:extLst>
              <a:ext uri="{FF2B5EF4-FFF2-40B4-BE49-F238E27FC236}">
                <a16:creationId xmlns:a16="http://schemas.microsoft.com/office/drawing/2014/main" id="{36BBA65A-BE0E-3841-ADC1-87F551989CC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09937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12" name="Rectangle 44">
            <a:extLst>
              <a:ext uri="{FF2B5EF4-FFF2-40B4-BE49-F238E27FC236}">
                <a16:creationId xmlns:a16="http://schemas.microsoft.com/office/drawing/2014/main" id="{125CD070-7F8B-FA46-BA81-F6758AD4348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09938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13" name="Rectangle 45">
            <a:extLst>
              <a:ext uri="{FF2B5EF4-FFF2-40B4-BE49-F238E27FC236}">
                <a16:creationId xmlns:a16="http://schemas.microsoft.com/office/drawing/2014/main" id="{780A8501-75BA-7749-8DE0-46CFD2222B6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0993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D6BCCEA-F3FB-594F-AD1A-79BB32E132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45">
            <a:extLst>
              <a:ext uri="{FF2B5EF4-FFF2-40B4-BE49-F238E27FC236}">
                <a16:creationId xmlns:a16="http://schemas.microsoft.com/office/drawing/2014/main" id="{00CD72F6-35C8-9A4A-89AE-EA3D68DBEE6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039E4EA-B759-4342-8994-2FE2214AA763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128003" name="Text Box 1">
            <a:extLst>
              <a:ext uri="{FF2B5EF4-FFF2-40B4-BE49-F238E27FC236}">
                <a16:creationId xmlns:a16="http://schemas.microsoft.com/office/drawing/2014/main" id="{B8EBC1D2-7053-224B-9DCA-76AC1C73FD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8004" name="Text Box 2">
            <a:extLst>
              <a:ext uri="{FF2B5EF4-FFF2-40B4-BE49-F238E27FC236}">
                <a16:creationId xmlns:a16="http://schemas.microsoft.com/office/drawing/2014/main" id="{32690ECE-69EC-974C-A7AF-D1E6EA286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45">
            <a:extLst>
              <a:ext uri="{FF2B5EF4-FFF2-40B4-BE49-F238E27FC236}">
                <a16:creationId xmlns:a16="http://schemas.microsoft.com/office/drawing/2014/main" id="{1FE97E15-13F0-8245-856C-FBBA4E1CF25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E35990-94E2-0E45-BD41-FDE01F44F71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31075" name="Text Box 1">
            <a:extLst>
              <a:ext uri="{FF2B5EF4-FFF2-40B4-BE49-F238E27FC236}">
                <a16:creationId xmlns:a16="http://schemas.microsoft.com/office/drawing/2014/main" id="{83BF02C6-45B1-9848-A911-E39623F70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6" name="Text Box 2">
            <a:extLst>
              <a:ext uri="{FF2B5EF4-FFF2-40B4-BE49-F238E27FC236}">
                <a16:creationId xmlns:a16="http://schemas.microsoft.com/office/drawing/2014/main" id="{817C2BC6-CE7E-0E40-8596-BDB64A5B0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415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45">
            <a:extLst>
              <a:ext uri="{FF2B5EF4-FFF2-40B4-BE49-F238E27FC236}">
                <a16:creationId xmlns:a16="http://schemas.microsoft.com/office/drawing/2014/main" id="{1FE97E15-13F0-8245-856C-FBBA4E1CF25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E35990-94E2-0E45-BD41-FDE01F44F71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1075" name="Text Box 1">
            <a:extLst>
              <a:ext uri="{FF2B5EF4-FFF2-40B4-BE49-F238E27FC236}">
                <a16:creationId xmlns:a16="http://schemas.microsoft.com/office/drawing/2014/main" id="{83BF02C6-45B1-9848-A911-E39623F70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6" name="Text Box 2">
            <a:extLst>
              <a:ext uri="{FF2B5EF4-FFF2-40B4-BE49-F238E27FC236}">
                <a16:creationId xmlns:a16="http://schemas.microsoft.com/office/drawing/2014/main" id="{817C2BC6-CE7E-0E40-8596-BDB64A5B0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693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45">
            <a:extLst>
              <a:ext uri="{FF2B5EF4-FFF2-40B4-BE49-F238E27FC236}">
                <a16:creationId xmlns:a16="http://schemas.microsoft.com/office/drawing/2014/main" id="{1FE97E15-13F0-8245-856C-FBBA4E1CF25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E35990-94E2-0E45-BD41-FDE01F44F71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31075" name="Text Box 1">
            <a:extLst>
              <a:ext uri="{FF2B5EF4-FFF2-40B4-BE49-F238E27FC236}">
                <a16:creationId xmlns:a16="http://schemas.microsoft.com/office/drawing/2014/main" id="{83BF02C6-45B1-9848-A911-E39623F70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6" name="Text Box 2">
            <a:extLst>
              <a:ext uri="{FF2B5EF4-FFF2-40B4-BE49-F238E27FC236}">
                <a16:creationId xmlns:a16="http://schemas.microsoft.com/office/drawing/2014/main" id="{817C2BC6-CE7E-0E40-8596-BDB64A5B0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4986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6">
            <a:extLst>
              <a:ext uri="{FF2B5EF4-FFF2-40B4-BE49-F238E27FC236}">
                <a16:creationId xmlns:a16="http://schemas.microsoft.com/office/drawing/2014/main" id="{5A4FE367-BAB7-AE46-9479-43E8D0DD458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88942A5-FA52-6B42-9BDB-3D7CF287C1F2}" type="slidenum">
              <a:rPr lang="en-US" altLang="en-US" sz="1400"/>
              <a:pPr>
                <a:spcBef>
                  <a:spcPct val="0"/>
                </a:spcBef>
              </a:pPr>
              <a:t>13</a:t>
            </a:fld>
            <a:endParaRPr lang="en-US" altLang="en-US" sz="1400"/>
          </a:p>
        </p:txBody>
      </p:sp>
      <p:sp>
        <p:nvSpPr>
          <p:cNvPr id="41985" name="Text Box 1">
            <a:extLst>
              <a:ext uri="{FF2B5EF4-FFF2-40B4-BE49-F238E27FC236}">
                <a16:creationId xmlns:a16="http://schemas.microsoft.com/office/drawing/2014/main" id="{B02FD42C-D989-B94F-827A-10F025DA44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4C5A57D1-6D06-7245-8BC1-CB21F7B01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x-none" altLang="x-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45">
            <a:extLst>
              <a:ext uri="{FF2B5EF4-FFF2-40B4-BE49-F238E27FC236}">
                <a16:creationId xmlns:a16="http://schemas.microsoft.com/office/drawing/2014/main" id="{C0A30A45-FE56-E74E-AE35-D64C3A384BA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6581DD-A19D-E74A-A294-51AC9C03FDE5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37219" name="Text Box 1">
            <a:extLst>
              <a:ext uri="{FF2B5EF4-FFF2-40B4-BE49-F238E27FC236}">
                <a16:creationId xmlns:a16="http://schemas.microsoft.com/office/drawing/2014/main" id="{043B9985-5247-3049-98BB-31B56B0E87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7220" name="Text Box 2">
            <a:extLst>
              <a:ext uri="{FF2B5EF4-FFF2-40B4-BE49-F238E27FC236}">
                <a16:creationId xmlns:a16="http://schemas.microsoft.com/office/drawing/2014/main" id="{09236103-BE22-1E43-ABEE-4AAC377B1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45">
            <a:extLst>
              <a:ext uri="{FF2B5EF4-FFF2-40B4-BE49-F238E27FC236}">
                <a16:creationId xmlns:a16="http://schemas.microsoft.com/office/drawing/2014/main" id="{A8C0E666-EB94-234C-A057-41BEDD8BBD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4AEE2AA-AFFC-DC4C-B182-494D59BE3523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38243" name="Text Box 1">
            <a:extLst>
              <a:ext uri="{FF2B5EF4-FFF2-40B4-BE49-F238E27FC236}">
                <a16:creationId xmlns:a16="http://schemas.microsoft.com/office/drawing/2014/main" id="{4F37DFFF-9349-DF45-B38B-B25A6BCA60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4" name="Text Box 2">
            <a:extLst>
              <a:ext uri="{FF2B5EF4-FFF2-40B4-BE49-F238E27FC236}">
                <a16:creationId xmlns:a16="http://schemas.microsoft.com/office/drawing/2014/main" id="{11A445E1-DD03-7940-B000-C3C99ECC8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45">
            <a:extLst>
              <a:ext uri="{FF2B5EF4-FFF2-40B4-BE49-F238E27FC236}">
                <a16:creationId xmlns:a16="http://schemas.microsoft.com/office/drawing/2014/main" id="{15707F68-1E12-8A40-AC52-8328B10FA24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48D5EA-173A-2A41-8FAF-1CB1FA86D658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39267" name="Text Box 1">
            <a:extLst>
              <a:ext uri="{FF2B5EF4-FFF2-40B4-BE49-F238E27FC236}">
                <a16:creationId xmlns:a16="http://schemas.microsoft.com/office/drawing/2014/main" id="{6DEAE9F8-01DF-F741-AA21-885D81755C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9268" name="Text Box 2">
            <a:extLst>
              <a:ext uri="{FF2B5EF4-FFF2-40B4-BE49-F238E27FC236}">
                <a16:creationId xmlns:a16="http://schemas.microsoft.com/office/drawing/2014/main" id="{855EFF65-330C-4347-8903-B071733E9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45">
            <a:extLst>
              <a:ext uri="{FF2B5EF4-FFF2-40B4-BE49-F238E27FC236}">
                <a16:creationId xmlns:a16="http://schemas.microsoft.com/office/drawing/2014/main" id="{BC45A8BC-B747-FF48-AEF1-E773F6F3062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5AECEEC-1528-1347-B42C-08A02643286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41315" name="Text Box 1">
            <a:extLst>
              <a:ext uri="{FF2B5EF4-FFF2-40B4-BE49-F238E27FC236}">
                <a16:creationId xmlns:a16="http://schemas.microsoft.com/office/drawing/2014/main" id="{0761043C-ADD6-954F-874B-CD3BA93690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1316" name="Text Box 2">
            <a:extLst>
              <a:ext uri="{FF2B5EF4-FFF2-40B4-BE49-F238E27FC236}">
                <a16:creationId xmlns:a16="http://schemas.microsoft.com/office/drawing/2014/main" id="{4E777D81-4791-D544-9465-E2F739E3F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45">
            <a:extLst>
              <a:ext uri="{FF2B5EF4-FFF2-40B4-BE49-F238E27FC236}">
                <a16:creationId xmlns:a16="http://schemas.microsoft.com/office/drawing/2014/main" id="{370680B1-24DD-4B41-8EDD-039E11B7FEB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DE4077-5C77-384A-BB13-CB5042EC2513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40291" name="Text Box 1">
            <a:extLst>
              <a:ext uri="{FF2B5EF4-FFF2-40B4-BE49-F238E27FC236}">
                <a16:creationId xmlns:a16="http://schemas.microsoft.com/office/drawing/2014/main" id="{8C1F0F45-C732-4E41-8972-663470DA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2" name="Text Box 2">
            <a:extLst>
              <a:ext uri="{FF2B5EF4-FFF2-40B4-BE49-F238E27FC236}">
                <a16:creationId xmlns:a16="http://schemas.microsoft.com/office/drawing/2014/main" id="{AAA99887-6775-534B-AB6B-2A8EB8971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6">
            <a:extLst>
              <a:ext uri="{FF2B5EF4-FFF2-40B4-BE49-F238E27FC236}">
                <a16:creationId xmlns:a16="http://schemas.microsoft.com/office/drawing/2014/main" id="{B4F8B2AE-E241-944F-BC63-744A6E1B208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DE9D656-AD46-5647-9CAB-6ECB0F9AD6CB}" type="slidenum">
              <a:rPr lang="en-US" altLang="en-US" sz="1400"/>
              <a:pPr>
                <a:spcBef>
                  <a:spcPct val="0"/>
                </a:spcBef>
              </a:pPr>
              <a:t>19</a:t>
            </a:fld>
            <a:endParaRPr lang="en-US" altLang="en-US" sz="1400"/>
          </a:p>
        </p:txBody>
      </p:sp>
      <p:sp>
        <p:nvSpPr>
          <p:cNvPr id="46081" name="Text Box 1">
            <a:extLst>
              <a:ext uri="{FF2B5EF4-FFF2-40B4-BE49-F238E27FC236}">
                <a16:creationId xmlns:a16="http://schemas.microsoft.com/office/drawing/2014/main" id="{068C1874-10B7-D24C-950C-060104056E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97655E75-9C4A-B841-926A-1FB07BE2F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x-none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45">
            <a:extLst>
              <a:ext uri="{FF2B5EF4-FFF2-40B4-BE49-F238E27FC236}">
                <a16:creationId xmlns:a16="http://schemas.microsoft.com/office/drawing/2014/main" id="{367E014E-6DF4-984C-877A-DD099B4DCC7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922199-71E0-AA4D-B8AE-6096BC7F7D6B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29027" name="Text Box 1">
            <a:extLst>
              <a:ext uri="{FF2B5EF4-FFF2-40B4-BE49-F238E27FC236}">
                <a16:creationId xmlns:a16="http://schemas.microsoft.com/office/drawing/2014/main" id="{519F64A1-3939-A64F-B781-A1E1DBE5B0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8" name="Text Box 2">
            <a:extLst>
              <a:ext uri="{FF2B5EF4-FFF2-40B4-BE49-F238E27FC236}">
                <a16:creationId xmlns:a16="http://schemas.microsoft.com/office/drawing/2014/main" id="{FB23FE8B-FCF4-5D4C-94C3-652417CA0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45">
            <a:extLst>
              <a:ext uri="{FF2B5EF4-FFF2-40B4-BE49-F238E27FC236}">
                <a16:creationId xmlns:a16="http://schemas.microsoft.com/office/drawing/2014/main" id="{CFB81946-15E2-DF4E-A992-5A7D9B34710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364207-BBA5-4A49-A8B7-73C9A1FDB84C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143363" name="Text Box 1">
            <a:extLst>
              <a:ext uri="{FF2B5EF4-FFF2-40B4-BE49-F238E27FC236}">
                <a16:creationId xmlns:a16="http://schemas.microsoft.com/office/drawing/2014/main" id="{8CE7D119-B999-CC4D-9663-261BD85337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64" name="Text Box 2">
            <a:extLst>
              <a:ext uri="{FF2B5EF4-FFF2-40B4-BE49-F238E27FC236}">
                <a16:creationId xmlns:a16="http://schemas.microsoft.com/office/drawing/2014/main" id="{47F46877-9844-D240-9E58-0CE77A58F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45">
            <a:extLst>
              <a:ext uri="{FF2B5EF4-FFF2-40B4-BE49-F238E27FC236}">
                <a16:creationId xmlns:a16="http://schemas.microsoft.com/office/drawing/2014/main" id="{2893AE5A-C5C9-0246-A2EC-1C007875665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18CB7D-9FF8-2B41-BDC4-7D28135F90B6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30051" name="Text Box 1">
            <a:extLst>
              <a:ext uri="{FF2B5EF4-FFF2-40B4-BE49-F238E27FC236}">
                <a16:creationId xmlns:a16="http://schemas.microsoft.com/office/drawing/2014/main" id="{74E596CD-3BA7-8642-A509-788CA40133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0052" name="Text Box 2">
            <a:extLst>
              <a:ext uri="{FF2B5EF4-FFF2-40B4-BE49-F238E27FC236}">
                <a16:creationId xmlns:a16="http://schemas.microsoft.com/office/drawing/2014/main" id="{A746E7DF-2481-954A-85A9-3DD16BB1E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5">
            <a:extLst>
              <a:ext uri="{FF2B5EF4-FFF2-40B4-BE49-F238E27FC236}">
                <a16:creationId xmlns:a16="http://schemas.microsoft.com/office/drawing/2014/main" id="{B8117DE0-A7AA-2148-8EC4-E5FFAA50D5D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F24A7D-D787-E246-88A2-FFF33754F177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5603" name="Text Box 1">
            <a:extLst>
              <a:ext uri="{FF2B5EF4-FFF2-40B4-BE49-F238E27FC236}">
                <a16:creationId xmlns:a16="http://schemas.microsoft.com/office/drawing/2014/main" id="{0EA91839-1442-A041-8F99-F0B13719A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id="{7CC0E387-E2DE-9944-B939-69C92A8BE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422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45">
            <a:extLst>
              <a:ext uri="{FF2B5EF4-FFF2-40B4-BE49-F238E27FC236}">
                <a16:creationId xmlns:a16="http://schemas.microsoft.com/office/drawing/2014/main" id="{1FE97E15-13F0-8245-856C-FBBA4E1CF25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E35990-94E2-0E45-BD41-FDE01F44F71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31075" name="Text Box 1">
            <a:extLst>
              <a:ext uri="{FF2B5EF4-FFF2-40B4-BE49-F238E27FC236}">
                <a16:creationId xmlns:a16="http://schemas.microsoft.com/office/drawing/2014/main" id="{83BF02C6-45B1-9848-A911-E39623F70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6" name="Text Box 2">
            <a:extLst>
              <a:ext uri="{FF2B5EF4-FFF2-40B4-BE49-F238E27FC236}">
                <a16:creationId xmlns:a16="http://schemas.microsoft.com/office/drawing/2014/main" id="{817C2BC6-CE7E-0E40-8596-BDB64A5B0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45">
            <a:extLst>
              <a:ext uri="{FF2B5EF4-FFF2-40B4-BE49-F238E27FC236}">
                <a16:creationId xmlns:a16="http://schemas.microsoft.com/office/drawing/2014/main" id="{235531D0-C9F4-EB4C-8510-5EA07E891A9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8E2A64-0069-6A44-86C9-6CBD73608B11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2099" name="Text Box 1">
            <a:extLst>
              <a:ext uri="{FF2B5EF4-FFF2-40B4-BE49-F238E27FC236}">
                <a16:creationId xmlns:a16="http://schemas.microsoft.com/office/drawing/2014/main" id="{BF700A12-2E59-B14A-A0D1-461D64AAE6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100" name="Text Box 2">
            <a:extLst>
              <a:ext uri="{FF2B5EF4-FFF2-40B4-BE49-F238E27FC236}">
                <a16:creationId xmlns:a16="http://schemas.microsoft.com/office/drawing/2014/main" id="{474E1E96-4C80-D344-AA24-00D3B7CD6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Number Placeholder 6">
            <a:extLst>
              <a:ext uri="{FF2B5EF4-FFF2-40B4-BE49-F238E27FC236}">
                <a16:creationId xmlns:a16="http://schemas.microsoft.com/office/drawing/2014/main" id="{B2D784B2-3497-9C40-A22A-D76077C26DF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19811B-C9F3-5C41-9B8C-020425F3810A}" type="slidenum">
              <a:rPr lang="en-US" altLang="en-US" sz="1400"/>
              <a:pPr>
                <a:spcBef>
                  <a:spcPct val="0"/>
                </a:spcBef>
              </a:pPr>
              <a:t>7</a:t>
            </a:fld>
            <a:endParaRPr lang="en-US" altLang="en-US" sz="1400"/>
          </a:p>
        </p:txBody>
      </p:sp>
      <p:sp>
        <p:nvSpPr>
          <p:cNvPr id="40961" name="Text Box 1">
            <a:extLst>
              <a:ext uri="{FF2B5EF4-FFF2-40B4-BE49-F238E27FC236}">
                <a16:creationId xmlns:a16="http://schemas.microsoft.com/office/drawing/2014/main" id="{C3959675-E64A-EB4D-97FA-920416C902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D37D99AF-6DDD-C540-84D8-DB19C202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x-none" altLang="x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Number Placeholder 6">
            <a:extLst>
              <a:ext uri="{FF2B5EF4-FFF2-40B4-BE49-F238E27FC236}">
                <a16:creationId xmlns:a16="http://schemas.microsoft.com/office/drawing/2014/main" id="{30769B94-EA6D-8D44-8674-6772C929113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250807-31DA-904C-AAC4-FBE6E317050E}" type="slidenum">
              <a:rPr lang="en-US" altLang="en-US" sz="1400"/>
              <a:pPr>
                <a:spcBef>
                  <a:spcPct val="0"/>
                </a:spcBef>
              </a:pPr>
              <a:t>8</a:t>
            </a:fld>
            <a:endParaRPr lang="en-US" altLang="en-US" sz="1400"/>
          </a:p>
        </p:txBody>
      </p:sp>
      <p:sp>
        <p:nvSpPr>
          <p:cNvPr id="43009" name="Text Box 1">
            <a:extLst>
              <a:ext uri="{FF2B5EF4-FFF2-40B4-BE49-F238E27FC236}">
                <a16:creationId xmlns:a16="http://schemas.microsoft.com/office/drawing/2014/main" id="{974919F6-475A-9C48-8EC3-E37326A0CF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F6AA0ACB-7837-5448-A915-9CEB3E208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x-none" altLang="x-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45">
            <a:extLst>
              <a:ext uri="{FF2B5EF4-FFF2-40B4-BE49-F238E27FC236}">
                <a16:creationId xmlns:a16="http://schemas.microsoft.com/office/drawing/2014/main" id="{1FE97E15-13F0-8245-856C-FBBA4E1CF25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E35990-94E2-0E45-BD41-FDE01F44F71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31075" name="Text Box 1">
            <a:extLst>
              <a:ext uri="{FF2B5EF4-FFF2-40B4-BE49-F238E27FC236}">
                <a16:creationId xmlns:a16="http://schemas.microsoft.com/office/drawing/2014/main" id="{83BF02C6-45B1-9848-A911-E39623F70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6" name="Text Box 2">
            <a:extLst>
              <a:ext uri="{FF2B5EF4-FFF2-40B4-BE49-F238E27FC236}">
                <a16:creationId xmlns:a16="http://schemas.microsoft.com/office/drawing/2014/main" id="{817C2BC6-CE7E-0E40-8596-BDB64A5B0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3475" cy="4521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69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BC036B-3106-8241-9B28-148EDDD5B1F1}"/>
              </a:ext>
            </a:extLst>
          </p:cNvPr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A4CB0798-47F3-7D4A-A490-99A6461FA35E}"/>
              </a:ext>
            </a:extLst>
          </p:cNvPr>
          <p:cNvSpPr/>
          <p:nvPr/>
        </p:nvSpPr>
        <p:spPr>
          <a:xfrm>
            <a:off x="71438" y="76200"/>
            <a:ext cx="9937750" cy="73771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DF940-C89D-2146-989E-A1B586F43840}"/>
              </a:ext>
            </a:extLst>
          </p:cNvPr>
          <p:cNvSpPr/>
          <p:nvPr/>
        </p:nvSpPr>
        <p:spPr>
          <a:xfrm>
            <a:off x="69850" y="1597025"/>
            <a:ext cx="9945688" cy="168433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59D472-DDF1-6749-B737-9020BC52D716}"/>
              </a:ext>
            </a:extLst>
          </p:cNvPr>
          <p:cNvSpPr/>
          <p:nvPr/>
        </p:nvSpPr>
        <p:spPr>
          <a:xfrm>
            <a:off x="69850" y="1539875"/>
            <a:ext cx="9945688" cy="1333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995BDD-929C-984A-B590-450DDC6E08C7}"/>
              </a:ext>
            </a:extLst>
          </p:cNvPr>
          <p:cNvSpPr/>
          <p:nvPr/>
        </p:nvSpPr>
        <p:spPr>
          <a:xfrm>
            <a:off x="69850" y="3281363"/>
            <a:ext cx="9945688" cy="1222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28088" y="3527848"/>
            <a:ext cx="7056438" cy="1763924"/>
          </a:xfrm>
        </p:spPr>
        <p:txBody>
          <a:bodyPr/>
          <a:lstStyle>
            <a:lvl1pPr marL="0" indent="0" algn="ctr">
              <a:buNone/>
              <a:defRPr sz="2900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04031" y="1660010"/>
            <a:ext cx="9072563" cy="1620430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>
            <a:extLst>
              <a:ext uri="{FF2B5EF4-FFF2-40B4-BE49-F238E27FC236}">
                <a16:creationId xmlns:a16="http://schemas.microsoft.com/office/drawing/2014/main" id="{684BE4DA-ACBC-3845-9DB0-3BFA0FE88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04494-DDF3-B44A-B520-E3AB2A4109BC}" type="datetime1">
              <a:rPr lang="en-US"/>
              <a:pPr>
                <a:defRPr/>
              </a:pPr>
              <a:t>7/13/18</a:t>
            </a:fld>
            <a:endParaRPr lang="en-US" dirty="0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58EF46EB-F2DF-FE4D-A3FA-BB35263F6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Slide Number Placeholder 28">
            <a:extLst>
              <a:ext uri="{FF2B5EF4-FFF2-40B4-BE49-F238E27FC236}">
                <a16:creationId xmlns:a16="http://schemas.microsoft.com/office/drawing/2014/main" id="{A04D6CAD-706E-DF48-9004-356558EAA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181AF-BEDB-C24D-94FF-2233246D45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212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D9F8582-3BF6-A945-B27B-A5CAED29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B173-9D86-FD42-857B-44DC55E34F1E}" type="datetime1">
              <a:rPr lang="en-US"/>
              <a:pPr>
                <a:defRPr/>
              </a:pPr>
              <a:t>7/13/18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51137E5-6A65-9F42-A9DB-7A1C553FD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122B0C8-77E6-9840-AC05-1C73114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59484-527F-9A4A-B818-18AFBC77BF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7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302741"/>
            <a:ext cx="2217738" cy="64502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8063" y="302740"/>
            <a:ext cx="6132380" cy="64502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5138DE97-1FB6-564D-A219-A3A5966E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7C846-1651-2C4C-9ECB-8F8CA8DE26B1}" type="datetime1">
              <a:rPr lang="en-US"/>
              <a:pPr>
                <a:defRPr/>
              </a:pPr>
              <a:t>7/13/18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13CBA6C-0176-9D47-81FE-DC144A7F7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D9C5897-43F1-2042-AAE7-CC3EC40C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998BD-D3A3-284E-A4C8-74C1CA272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075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07475" cy="1198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B0EF53-A7A8-3447-819B-B32E3BC827D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2844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13D29-CCB0-744C-865C-2E80B3E9385F}" type="datetime1">
              <a:rPr lang="en-US" altLang="en-US"/>
              <a:pPr>
                <a:defRPr/>
              </a:pPr>
              <a:t>7/13/18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533C2-0F7E-9441-AC7C-A069DA21878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321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F20D7-BA76-A84C-A8C1-51698A3FB9C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284412" cy="457200"/>
          </a:xfrm>
        </p:spPr>
        <p:txBody>
          <a:bodyPr/>
          <a:lstStyle>
            <a:lvl1pPr>
              <a:defRPr/>
            </a:lvl1pPr>
          </a:lstStyle>
          <a:p>
            <a:fld id="{8EB3F7AF-BE63-A64E-9FD4-CF47E96B1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32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08063" y="1595932"/>
            <a:ext cx="8568531" cy="5039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0A266E9E-C8D8-1644-B167-2AFF5C25E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10E89-38FA-8B47-A915-217463D74F44}" type="datetime1">
              <a:rPr lang="en-US"/>
              <a:pPr>
                <a:defRPr/>
              </a:pPr>
              <a:t>7/13/18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EA1DD09-C0DE-C04E-887D-72AC72444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17638288-D6BC-8741-A94C-6280B9CF1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D5CAE-0A96-5941-90AE-20BA366572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90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870DB7-A9D7-134A-9FF3-FA3FB815D6CF}"/>
              </a:ext>
            </a:extLst>
          </p:cNvPr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E6521889-B825-D044-9C14-1CFECECA5CF0}"/>
              </a:ext>
            </a:extLst>
          </p:cNvPr>
          <p:cNvSpPr/>
          <p:nvPr/>
        </p:nvSpPr>
        <p:spPr>
          <a:xfrm>
            <a:off x="72003" y="76893"/>
            <a:ext cx="9936617" cy="737691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A40193-53C2-DC4E-B57F-0548D96FDF08}"/>
              </a:ext>
            </a:extLst>
          </p:cNvPr>
          <p:cNvSpPr/>
          <p:nvPr/>
        </p:nvSpPr>
        <p:spPr>
          <a:xfrm flipV="1">
            <a:off x="76200" y="2619375"/>
            <a:ext cx="9937750" cy="101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29BE2D-06E3-B84B-8735-70AD2774791B}"/>
              </a:ext>
            </a:extLst>
          </p:cNvPr>
          <p:cNvSpPr/>
          <p:nvPr/>
        </p:nvSpPr>
        <p:spPr>
          <a:xfrm>
            <a:off x="76200" y="2581275"/>
            <a:ext cx="9937750" cy="508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7133B7-3A3B-CD41-A080-A3FC0DA07FA6}"/>
              </a:ext>
            </a:extLst>
          </p:cNvPr>
          <p:cNvSpPr/>
          <p:nvPr/>
        </p:nvSpPr>
        <p:spPr>
          <a:xfrm>
            <a:off x="74613" y="2720975"/>
            <a:ext cx="9939337" cy="5080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1049956"/>
            <a:ext cx="8568531" cy="1501435"/>
          </a:xfrm>
        </p:spPr>
        <p:txBody>
          <a:bodyPr/>
          <a:lstStyle>
            <a:lvl1pPr algn="l">
              <a:buNone/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2808630"/>
            <a:ext cx="8568531" cy="1475186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08CDE27-3BA8-FB4A-8958-E462EE30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7F3B-2C9E-CD42-80B0-8F1D63DC6EFA}" type="datetime1">
              <a:rPr lang="en-US"/>
              <a:pPr>
                <a:defRPr/>
              </a:pPr>
              <a:t>7/13/18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38F536C-588A-7D4D-BAD9-EE236754D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2650" y="6804025"/>
            <a:ext cx="4410075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D680F5B-22C6-4240-84A7-47053B4EE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1925" y="6843713"/>
            <a:ext cx="503238" cy="504825"/>
          </a:xfrm>
        </p:spPr>
        <p:txBody>
          <a:bodyPr/>
          <a:lstStyle>
            <a:lvl1pPr>
              <a:defRPr/>
            </a:lvl1pPr>
          </a:lstStyle>
          <a:p>
            <a:fld id="{2711145C-97AA-2649-9895-A3F3A968FF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189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08063" y="1595932"/>
            <a:ext cx="4133056" cy="5039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439337" y="1595932"/>
            <a:ext cx="4133056" cy="5039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F87141D-1C7C-9B47-86CD-7752AAD5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CD8C1-EE9E-BA4A-8102-6B26782741AA}" type="datetime1">
              <a:rPr lang="en-US"/>
              <a:pPr>
                <a:defRPr/>
              </a:pPr>
              <a:t>7/13/18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CFB6C2E-1822-F04C-A2D3-4ECE1C17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8007E1EE-1585-F645-A0BA-946C3283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AD336-F7DE-684F-9CD0-F8D44E9F81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00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300987"/>
            <a:ext cx="8568531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063" y="1595931"/>
            <a:ext cx="4116255" cy="839964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460339" y="1595931"/>
            <a:ext cx="4116255" cy="839964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008063" y="2477893"/>
            <a:ext cx="4116255" cy="4283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460339" y="2477893"/>
            <a:ext cx="4116255" cy="4283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4289EEC9-52E1-FB45-95E3-652E7F0E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D2E9F-4C36-B04D-AAB5-10863E87D023}" type="datetime1">
              <a:rPr lang="en-US"/>
              <a:pPr>
                <a:defRPr/>
              </a:pPr>
              <a:t>7/13/18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E4D397F-0B23-A24B-B3C3-BD848D26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92D4E415-EABA-5E44-A035-462A6E61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D2FF4-1807-C746-A465-6AD055C481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62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5064AE71-D945-B848-AC46-8DC0183E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D4F77-DF75-9B41-A183-2637B5739381}" type="datetime1">
              <a:rPr lang="en-US"/>
              <a:pPr>
                <a:defRPr/>
              </a:pPr>
              <a:t>7/13/18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F229535-A26D-0D4B-92EE-046708E2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6CF3874-1D98-C04E-A84B-849561D5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B61A9-F6C8-E243-90DD-B841A96A4E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23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4A6804B6-D7C1-E74E-B7BE-7F6E4F628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A66DD-CA78-5C44-8B74-8E47E42CD82D}" type="datetime1">
              <a:rPr lang="en-US"/>
              <a:pPr>
                <a:defRPr/>
              </a:pPr>
              <a:t>7/13/18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7F883-CF4C-E744-8DDD-8DF576664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0C89886C-ED3E-4A46-8C5A-2BEAC1D69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465E0-8325-4D46-AFB8-55ED4EBF5E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76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8F55EA-9F78-3349-939F-5A367FFFF981}"/>
              </a:ext>
            </a:extLst>
          </p:cNvPr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>
            <a:extLst>
              <a:ext uri="{FF2B5EF4-FFF2-40B4-BE49-F238E27FC236}">
                <a16:creationId xmlns:a16="http://schemas.microsoft.com/office/drawing/2014/main" id="{F756CFE4-AF77-734D-AE9C-AF297F900FBF}"/>
              </a:ext>
            </a:extLst>
          </p:cNvPr>
          <p:cNvSpPr/>
          <p:nvPr/>
        </p:nvSpPr>
        <p:spPr>
          <a:xfrm>
            <a:off x="69850" y="76200"/>
            <a:ext cx="9937750" cy="73787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300987"/>
            <a:ext cx="8568531" cy="1259946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08063" y="1763924"/>
            <a:ext cx="2100130" cy="4955787"/>
          </a:xfrm>
        </p:spPr>
        <p:txBody>
          <a:bodyPr/>
          <a:lstStyle>
            <a:lvl1pPr marL="0" indent="0"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76203" y="1763924"/>
            <a:ext cx="6300391" cy="4955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EF90844-B4DC-5040-AA9B-0C2F3C4E4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18AE8-2AEA-D64A-AC19-F2011F825298}" type="datetime1">
              <a:rPr lang="en-US"/>
              <a:pPr>
                <a:defRPr/>
              </a:pPr>
              <a:t>7/13/18</a:t>
            </a:fld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FD4FCDC-BB73-DF49-B9AB-07A09C85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F748980-B470-CA41-BD52-4383D318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4036E-2756-5842-A249-A89ECAADD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78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DDDC1DF-6144-1845-B4A2-9095D0ECF959}"/>
              </a:ext>
            </a:extLst>
          </p:cNvPr>
          <p:cNvSpPr/>
          <p:nvPr/>
        </p:nvSpPr>
        <p:spPr>
          <a:xfrm flipV="1">
            <a:off x="74613" y="5162550"/>
            <a:ext cx="9929812" cy="101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AB4270-D0AC-5E42-B2CA-4F9FD1006DF1}"/>
              </a:ext>
            </a:extLst>
          </p:cNvPr>
          <p:cNvSpPr/>
          <p:nvPr/>
        </p:nvSpPr>
        <p:spPr>
          <a:xfrm>
            <a:off x="76200" y="5126038"/>
            <a:ext cx="9928225" cy="508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A5E4BD-1D67-C344-B980-50186F18A624}"/>
              </a:ext>
            </a:extLst>
          </p:cNvPr>
          <p:cNvSpPr/>
          <p:nvPr/>
        </p:nvSpPr>
        <p:spPr>
          <a:xfrm>
            <a:off x="76200" y="5260975"/>
            <a:ext cx="9928225" cy="5397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5401949"/>
            <a:ext cx="8064500" cy="575726"/>
          </a:xfrm>
        </p:spPr>
        <p:txBody>
          <a:bodyPr anchor="ctr">
            <a:noAutofit/>
          </a:bodyPr>
          <a:lstStyle>
            <a:lvl1pPr algn="l">
              <a:buNone/>
              <a:defRPr sz="31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63" y="6003013"/>
            <a:ext cx="8064500" cy="755968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05" y="73497"/>
            <a:ext cx="9923940" cy="5050283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35D2129-BF74-E246-8A01-A5C8582A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1AB01-564E-4541-ADAD-12A6C5BF2FDC}" type="datetime1">
              <a:rPr lang="en-US"/>
              <a:pPr>
                <a:defRPr/>
              </a:pPr>
              <a:t>7/13/18</a:t>
            </a:fld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C1DB1B52-D423-4B4D-88FB-DB86DD15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8063" y="6804025"/>
            <a:ext cx="4284662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47DCB7F-F982-B042-BB74-D5A0BEAC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1925" y="6843713"/>
            <a:ext cx="503238" cy="504825"/>
          </a:xfrm>
        </p:spPr>
        <p:txBody>
          <a:bodyPr/>
          <a:lstStyle>
            <a:lvl1pPr>
              <a:defRPr/>
            </a:lvl1pPr>
          </a:lstStyle>
          <a:p>
            <a:fld id="{650ECA7D-B40A-D245-8940-9E68A23AF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68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42B326-4EE8-374A-9627-EFE3BBC624DE}"/>
              </a:ext>
            </a:extLst>
          </p:cNvPr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>
            <a:extLst>
              <a:ext uri="{FF2B5EF4-FFF2-40B4-BE49-F238E27FC236}">
                <a16:creationId xmlns:a16="http://schemas.microsoft.com/office/drawing/2014/main" id="{482F1B4A-2294-F44A-A245-5FEE406C2C0A}"/>
              </a:ext>
            </a:extLst>
          </p:cNvPr>
          <p:cNvSpPr/>
          <p:nvPr/>
        </p:nvSpPr>
        <p:spPr>
          <a:xfrm>
            <a:off x="69850" y="76200"/>
            <a:ext cx="9937750" cy="73787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>
            <a:extLst>
              <a:ext uri="{FF2B5EF4-FFF2-40B4-BE49-F238E27FC236}">
                <a16:creationId xmlns:a16="http://schemas.microsoft.com/office/drawing/2014/main" id="{683CA210-8F97-A647-9284-A98BB108BAA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08063" y="303213"/>
            <a:ext cx="8569325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100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>
            <a:extLst>
              <a:ext uri="{FF2B5EF4-FFF2-40B4-BE49-F238E27FC236}">
                <a16:creationId xmlns:a16="http://schemas.microsoft.com/office/drawing/2014/main" id="{C860BB22-374D-BE49-A83D-39E884D761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08063" y="1595438"/>
            <a:ext cx="856932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844373A6-0C5E-D041-A719-5B47BFF5E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4025" y="6824663"/>
            <a:ext cx="2730500" cy="525462"/>
          </a:xfrm>
          <a:prstGeom prst="rect">
            <a:avLst/>
          </a:prstGeom>
        </p:spPr>
        <p:txBody>
          <a:bodyPr lIns="100794" tIns="50397" rIns="100794" bIns="50397" anchor="ctr" anchorCtr="0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B7F91CC-BB06-8045-8D61-045A8B93E5AF}" type="datetime1">
              <a:rPr lang="en-US"/>
              <a:pPr>
                <a:defRPr/>
              </a:pPr>
              <a:t>7/13/18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9703E-518F-884D-BFBC-14BF9EF84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8063" y="6804025"/>
            <a:ext cx="4368800" cy="503238"/>
          </a:xfrm>
          <a:prstGeom prst="rect">
            <a:avLst/>
          </a:prstGeom>
        </p:spPr>
        <p:txBody>
          <a:bodyPr lIns="100794" tIns="50397" rIns="100794" bIns="50397" anchor="ctr" anchorCtr="0"/>
          <a:lstStyle>
            <a:lvl1pPr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7645D534-F452-E94F-BCC7-A189AF196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1925" y="6845300"/>
            <a:ext cx="503238" cy="504825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5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72181AA5-1325-D040-94FF-97E92062A8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4" r:id="rId1"/>
    <p:sldLayoutId id="2147485987" r:id="rId2"/>
    <p:sldLayoutId id="2147485995" r:id="rId3"/>
    <p:sldLayoutId id="2147485988" r:id="rId4"/>
    <p:sldLayoutId id="2147485989" r:id="rId5"/>
    <p:sldLayoutId id="2147485990" r:id="rId6"/>
    <p:sldLayoutId id="2147485991" r:id="rId7"/>
    <p:sldLayoutId id="2147485996" r:id="rId8"/>
    <p:sldLayoutId id="2147485997" r:id="rId9"/>
    <p:sldLayoutId id="2147485992" r:id="rId10"/>
    <p:sldLayoutId id="2147485993" r:id="rId11"/>
    <p:sldLayoutId id="21474859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9pPr>
    </p:titleStyle>
    <p:bodyStyle>
      <a:lvl1pPr marL="301625" indent="-301625" algn="l" rtl="0" eaLnBrk="0" fontAlgn="base" hangingPunct="0">
        <a:spcBef>
          <a:spcPts val="638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03250" indent="-250825" algn="l" rtl="0" eaLnBrk="0" fontAlgn="base" hangingPunct="0">
        <a:spcBef>
          <a:spcPts val="413"/>
        </a:spcBef>
        <a:spcAft>
          <a:spcPct val="0"/>
        </a:spcAft>
        <a:buClr>
          <a:schemeClr val="accent2"/>
        </a:buClr>
        <a:buSzPct val="85000"/>
        <a:buFont typeface="Wingdings 2" pitchFamily="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250825" algn="l" rtl="0" eaLnBrk="0" fontAlgn="base" hangingPunct="0">
        <a:spcBef>
          <a:spcPts val="413"/>
        </a:spcBef>
        <a:spcAft>
          <a:spcPct val="0"/>
        </a:spcAft>
        <a:buClr>
          <a:srgbClr val="B2C1DB"/>
        </a:buClr>
        <a:buSzPct val="85000"/>
        <a:buFont typeface="Wingdings 2" pitchFamily="2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8088" indent="-250825" algn="l" rtl="0" eaLnBrk="0" fontAlgn="base" hangingPunct="0">
        <a:spcBef>
          <a:spcPts val="413"/>
        </a:spcBef>
        <a:spcAft>
          <a:spcPct val="0"/>
        </a:spcAft>
        <a:buClr>
          <a:srgbClr val="9BBB59"/>
        </a:buClr>
        <a:buSzPct val="80000"/>
        <a:buFont typeface="Wingdings 2" pitchFamily="2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300" indent="-250825" algn="l" rtl="0" eaLnBrk="0" fontAlgn="base" hangingPunct="0">
        <a:spcBef>
          <a:spcPts val="413"/>
        </a:spcBef>
        <a:spcAft>
          <a:spcPct val="0"/>
        </a:spcAft>
        <a:buClr>
          <a:srgbClr val="9BBB59"/>
        </a:buClr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298" indent="-251986" algn="l" rtl="0" eaLnBrk="1" latinLnBrk="0" hangingPunct="1">
        <a:spcBef>
          <a:spcPts val="408"/>
        </a:spcBef>
        <a:buClr>
          <a:schemeClr val="accent3"/>
        </a:buClr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51986" algn="l" rtl="0" eaLnBrk="1" latinLnBrk="0" hangingPunct="1">
        <a:spcBef>
          <a:spcPts val="408"/>
        </a:spcBef>
        <a:buClr>
          <a:schemeClr val="accent2"/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51986" algn="l" rtl="0" eaLnBrk="1" latinLnBrk="0" hangingPunct="1">
        <a:spcBef>
          <a:spcPts val="408"/>
        </a:spcBef>
        <a:buClr>
          <a:schemeClr val="accent1">
            <a:tint val="60000"/>
          </a:schemeClr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51986" algn="l" rtl="0" eaLnBrk="1" latinLnBrk="0" hangingPunct="1">
        <a:spcBef>
          <a:spcPts val="408"/>
        </a:spcBef>
        <a:buClr>
          <a:schemeClr val="accent2">
            <a:tint val="60000"/>
          </a:schemeClr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GI-NARS-2018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is.temple.edu/~wangp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nars/opennars/wiki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gnitive_scie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n/dp/B077HPCQG6" TargetMode="External"/><Relationship Id="rId2" Type="http://schemas.openxmlformats.org/officeDocument/2006/relationships/hyperlink" Target="http://cogprints.org/499/1/tur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pringer.com/us/book/9781402050442" TargetMode="External"/><Relationship Id="rId5" Type="http://schemas.openxmlformats.org/officeDocument/2006/relationships/hyperlink" Target="https://www.worldscientific.com/worldscibooks/10.1142/8665" TargetMode="External"/><Relationship Id="rId4" Type="http://schemas.openxmlformats.org/officeDocument/2006/relationships/hyperlink" Target="https://cis.temple.edu/~pwang/Writing/AGI-Intro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.temple.edu/~pwang/Writing/AGI-Intro.html#TOC-What-is-AG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is.temple.edu/~pwang/Writing/AGI-Intro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agi-conference.org/2015" TargetMode="External"/><Relationship Id="rId13" Type="http://schemas.openxmlformats.org/officeDocument/2006/relationships/hyperlink" Target="http://agi-conference.org/2010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agi-conference.org/2016" TargetMode="External"/><Relationship Id="rId12" Type="http://schemas.openxmlformats.org/officeDocument/2006/relationships/hyperlink" Target="http://agi-conference.org/2011" TargetMode="External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gi-conference.org/2017" TargetMode="External"/><Relationship Id="rId11" Type="http://schemas.openxmlformats.org/officeDocument/2006/relationships/hyperlink" Target="http://agi-conference.org/2012" TargetMode="External"/><Relationship Id="rId5" Type="http://schemas.openxmlformats.org/officeDocument/2006/relationships/hyperlink" Target="http://agi-conference.org/2018" TargetMode="External"/><Relationship Id="rId15" Type="http://schemas.openxmlformats.org/officeDocument/2006/relationships/hyperlink" Target="http://agi-conference.org/2008" TargetMode="External"/><Relationship Id="rId10" Type="http://schemas.openxmlformats.org/officeDocument/2006/relationships/hyperlink" Target="http://agi-conference.org/2013" TargetMode="External"/><Relationship Id="rId4" Type="http://schemas.openxmlformats.org/officeDocument/2006/relationships/image" Target="http://agi-conference.org/2011/wp-content/uploads/2010/09/agi-header-4.jpg" TargetMode="External"/><Relationship Id="rId9" Type="http://schemas.openxmlformats.org/officeDocument/2006/relationships/hyperlink" Target="http://agi-conference.org/2014" TargetMode="External"/><Relationship Id="rId14" Type="http://schemas.openxmlformats.org/officeDocument/2006/relationships/hyperlink" Target="http://agi-conference.org/200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BB3D4A-7A26-DE43-AC00-2899EF3F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A9B0864-0399-DB4D-99E2-B93DE0E6B55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9" name="Rectangle 1">
            <a:extLst>
              <a:ext uri="{FF2B5EF4-FFF2-40B4-BE49-F238E27FC236}">
                <a16:creationId xmlns:a16="http://schemas.microsoft.com/office/drawing/2014/main" id="{FC810AC6-E140-9E41-B34B-93267A5EA3D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73113" y="1493838"/>
            <a:ext cx="8280400" cy="5197475"/>
          </a:xfrm>
        </p:spPr>
        <p:txBody>
          <a:bodyPr tIns="52920"/>
          <a:lstStyle/>
          <a:p>
            <a:pPr marL="0" indent="0" algn="ctr" defTabSz="503238" eaLnBrk="1" hangingPunct="1">
              <a:buFont typeface="Wingdings 3" pitchFamily="2" charset="2"/>
              <a:buNone/>
            </a:pPr>
            <a:r>
              <a:rPr lang="zh-CN" altLang="en-US" sz="2800" dirty="0">
                <a:latin typeface="SimSun" panose="02010600030101010101" pitchFamily="2" charset="-122"/>
                <a:hlinkClick r:id="rId3"/>
              </a:rPr>
              <a:t>通用人工智能和非公理推理系统</a:t>
            </a:r>
            <a:endParaRPr lang="en-US" altLang="en-US" sz="2800" dirty="0"/>
          </a:p>
          <a:p>
            <a:pPr marL="0" indent="0" algn="ctr" defTabSz="503238" eaLnBrk="1" hangingPunct="1">
              <a:lnSpc>
                <a:spcPct val="93000"/>
              </a:lnSpc>
              <a:buClrTx/>
              <a:buFont typeface="Wingdings 3" pitchFamily="2" charset="2"/>
              <a:buNone/>
            </a:pPr>
            <a:r>
              <a:rPr lang="en-US" altLang="zh-CN" sz="4000" b="1" dirty="0"/>
              <a:t>1. </a:t>
            </a:r>
            <a:r>
              <a:rPr lang="zh-CN" altLang="en-US" sz="4000" b="1" dirty="0"/>
              <a:t>智能：研究目标与战略</a:t>
            </a:r>
            <a:endParaRPr lang="en-US" altLang="zh-CN" sz="4000" b="1" dirty="0"/>
          </a:p>
          <a:p>
            <a:pPr marL="0" indent="0" algn="ctr" defTabSz="503238" eaLnBrk="1" hangingPunct="1">
              <a:lnSpc>
                <a:spcPct val="93000"/>
              </a:lnSpc>
              <a:buClrTx/>
              <a:buFont typeface="Wingdings 3" pitchFamily="2" charset="2"/>
              <a:buNone/>
            </a:pPr>
            <a:endParaRPr lang="en-US" altLang="en-US" sz="4000" b="1" dirty="0">
              <a:solidFill>
                <a:srgbClr val="404040"/>
              </a:solidFill>
            </a:endParaRPr>
          </a:p>
          <a:p>
            <a:pPr marL="0" indent="0" algn="ctr" defTabSz="503238" eaLnBrk="1" fontAlgn="auto" hangingPunct="1">
              <a:lnSpc>
                <a:spcPct val="93000"/>
              </a:lnSpc>
              <a:spcBef>
                <a:spcPts val="639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zh-CN" altLang="en-US" sz="3200" dirty="0">
                <a:latin typeface="+mn-ea"/>
              </a:rPr>
              <a:t>王培</a:t>
            </a:r>
          </a:p>
          <a:p>
            <a:pPr marL="0" indent="0" algn="ctr" defTabSz="503238" eaLnBrk="1" fontAlgn="auto" hangingPunct="1">
              <a:lnSpc>
                <a:spcPct val="93000"/>
              </a:lnSpc>
              <a:spcBef>
                <a:spcPts val="639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zh-CN" altLang="en-US" sz="3200" dirty="0">
                <a:latin typeface="+mn-ea"/>
              </a:rPr>
              <a:t>美国天普大学计算机和信息科学系</a:t>
            </a:r>
          </a:p>
          <a:p>
            <a:pPr marL="0" indent="0" algn="ctr" defTabSz="503238" eaLnBrk="1" fontAlgn="auto" hangingPunct="1">
              <a:spcBef>
                <a:spcPts val="639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zh-CN" sz="3200" i="1" dirty="0">
                <a:solidFill>
                  <a:srgbClr val="404040"/>
                </a:solidFill>
                <a:latin typeface="+mn-ea"/>
                <a:hlinkClick r:id="rId4"/>
              </a:rPr>
              <a:t>https://cis.temple.edu/~wangp/</a:t>
            </a:r>
            <a:endParaRPr lang="zh-CN" altLang="en-US" sz="3200" i="1" dirty="0">
              <a:solidFill>
                <a:srgbClr val="404040"/>
              </a:solidFill>
              <a:latin typeface="+mn-ea"/>
            </a:endParaRPr>
          </a:p>
          <a:p>
            <a:pPr marL="0" indent="0" algn="ctr" defTabSz="503238" eaLnBrk="1" fontAlgn="auto" hangingPunct="1">
              <a:lnSpc>
                <a:spcPct val="93000"/>
              </a:lnSpc>
              <a:spcBef>
                <a:spcPts val="639"/>
              </a:spcBef>
              <a:spcAft>
                <a:spcPts val="0"/>
              </a:spcAft>
              <a:buClrTx/>
              <a:buFontTx/>
              <a:buNone/>
              <a:defRPr/>
            </a:pPr>
            <a:endParaRPr lang="zh-CN" altLang="en-US" sz="3200" i="1" dirty="0">
              <a:solidFill>
                <a:srgbClr val="404040"/>
              </a:solidFill>
              <a:latin typeface="+mn-ea"/>
            </a:endParaRPr>
          </a:p>
          <a:p>
            <a:pPr marL="0" indent="0" algn="ctr" defTabSz="503238" eaLnBrk="1" fontAlgn="auto" hangingPunct="1">
              <a:lnSpc>
                <a:spcPct val="93000"/>
              </a:lnSpc>
              <a:spcBef>
                <a:spcPts val="639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zh-CN" altLang="en-US" sz="3200" dirty="0">
                <a:latin typeface="+mn-ea"/>
              </a:rPr>
              <a:t>201</a:t>
            </a:r>
            <a:r>
              <a:rPr lang="en-US" altLang="zh-CN" sz="3200" dirty="0">
                <a:latin typeface="+mn-ea"/>
              </a:rPr>
              <a:t>8</a:t>
            </a:r>
            <a:r>
              <a:rPr lang="zh-CN" altLang="en-US" sz="3200" dirty="0">
                <a:latin typeface="+mn-ea"/>
              </a:rPr>
              <a:t>年夏	</a:t>
            </a:r>
            <a:r>
              <a:rPr lang="en-US" altLang="zh-CN" sz="3200" dirty="0">
                <a:latin typeface="+mn-ea"/>
              </a:rPr>
              <a:t>	</a:t>
            </a:r>
            <a:r>
              <a:rPr lang="zh-Hans" altLang="en-US" sz="3200">
                <a:latin typeface="+mn-ea"/>
              </a:rPr>
              <a:t>北京大学</a:t>
            </a:r>
            <a:endParaRPr lang="zh-CN" altLang="en-US" sz="3200" dirty="0">
              <a:latin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18FD3696-2271-2943-8897-B33960D6C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 dirty="0">
                <a:cs typeface="幼圆"/>
              </a:rPr>
              <a:t>“相对不足”</a:t>
            </a:r>
            <a:endParaRPr lang="zh-CN" altLang="en-US" dirty="0">
              <a:cs typeface="方正姚体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AA38308-06E1-1C44-A4C7-0F9DAF70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9B76-0509-3546-BE13-DCEAE473C08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BFB1D2E-2CC5-6E4E-BD7D-934A4F67CFB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25513" y="2027238"/>
            <a:ext cx="8077199" cy="4818062"/>
          </a:xfrm>
        </p:spPr>
        <p:txBody>
          <a:bodyPr tIns="28080">
            <a:normAutofit/>
          </a:bodyPr>
          <a:lstStyle/>
          <a:p>
            <a:pPr marL="65087" indent="0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None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“知识和资源相对不足假设”（</a:t>
            </a:r>
            <a:r>
              <a:rPr lang="en-US" altLang="zh-CN" sz="3000" dirty="0"/>
              <a:t>Assumption of Insufficient Knowledge and Resources, AIKR</a:t>
            </a:r>
            <a:r>
              <a:rPr lang="zh-CN" altLang="en-US" sz="3000" dirty="0"/>
              <a:t>）：</a:t>
            </a:r>
          </a:p>
          <a:p>
            <a:pPr marL="657225" lvl="1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有限：在每个时刻加工能力是常量</a:t>
            </a:r>
          </a:p>
          <a:p>
            <a:pPr marL="657225" lvl="1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实时：任务随时出现且有时间要求</a:t>
            </a:r>
          </a:p>
          <a:p>
            <a:pPr marL="657225" lvl="1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开放：任务内容无限制</a:t>
            </a:r>
          </a:p>
          <a:p>
            <a:pPr marL="65087" indent="0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None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“不足”是相对于面临的任务而言，因此和“有界”不同</a:t>
            </a:r>
          </a:p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endParaRPr lang="zh-CN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217210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18FD3696-2271-2943-8897-B33960D6C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 dirty="0">
                <a:cs typeface="幼圆"/>
              </a:rPr>
              <a:t>“适应”</a:t>
            </a:r>
            <a:endParaRPr lang="zh-CN" altLang="en-US" dirty="0">
              <a:cs typeface="方正姚体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AA38308-06E1-1C44-A4C7-0F9DAF70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9B76-0509-3546-BE13-DCEAE473C08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BFB1D2E-2CC5-6E4E-BD7D-934A4F67CFB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25513" y="2027238"/>
            <a:ext cx="8280400" cy="4818062"/>
          </a:xfrm>
        </p:spPr>
        <p:txBody>
          <a:bodyPr tIns="28080">
            <a:normAutofit/>
          </a:bodyPr>
          <a:lstStyle/>
          <a:p>
            <a:pPr marL="65087" indent="0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None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latin typeface="+mn-ea"/>
              </a:rPr>
              <a:t>“适应”（</a:t>
            </a:r>
            <a:r>
              <a:rPr lang="en-US" altLang="zh-CN" sz="3200" dirty="0">
                <a:latin typeface="+mn-ea"/>
              </a:rPr>
              <a:t>adaptation</a:t>
            </a:r>
            <a:r>
              <a:rPr lang="zh-CN" altLang="en-US" sz="3200" dirty="0">
                <a:latin typeface="+mn-ea"/>
              </a:rPr>
              <a:t>）：</a:t>
            </a:r>
          </a:p>
          <a:p>
            <a:pPr marL="657225" lvl="1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latin typeface="+mn-ea"/>
              </a:rPr>
              <a:t>依靠过去应对未来</a:t>
            </a:r>
          </a:p>
          <a:p>
            <a:pPr marL="657225" lvl="1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latin typeface="+mn-ea"/>
              </a:rPr>
              <a:t>依靠有限应对无限</a:t>
            </a:r>
            <a:endParaRPr lang="en-US" altLang="zh-CN" sz="3200" dirty="0">
              <a:latin typeface="+mn-ea"/>
            </a:endParaRPr>
          </a:p>
          <a:p>
            <a:pPr marL="65087" indent="0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None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latin typeface="+mn-ea"/>
              </a:rPr>
              <a:t>“尽力而为”：努力和结果不是一回事</a:t>
            </a:r>
            <a:endParaRPr lang="en-US" altLang="zh-CN" sz="3200" dirty="0">
              <a:latin typeface="+mn-ea"/>
            </a:endParaRPr>
          </a:p>
          <a:p>
            <a:pPr marL="65087" indent="0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None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latin typeface="+mn-ea"/>
              </a:rPr>
              <a:t>适应只在相对稳定的环境中有优势</a:t>
            </a:r>
          </a:p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endParaRPr lang="zh-CN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714694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18FD3696-2271-2943-8897-B33960D6C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 dirty="0">
                <a:cs typeface="幼圆"/>
              </a:rPr>
              <a:t>智能的反面</a:t>
            </a:r>
            <a:endParaRPr lang="zh-CN" altLang="en-US" dirty="0">
              <a:cs typeface="方正姚体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AA38308-06E1-1C44-A4C7-0F9DAF70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9B76-0509-3546-BE13-DCEAE473C08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BFB1D2E-2CC5-6E4E-BD7D-934A4F67CFB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25513" y="2027238"/>
            <a:ext cx="8280400" cy="4818062"/>
          </a:xfrm>
        </p:spPr>
        <p:txBody>
          <a:bodyPr tIns="28080">
            <a:normAutofit/>
          </a:bodyPr>
          <a:lstStyle/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latin typeface="+mn-ea"/>
              </a:rPr>
              <a:t>“智能”的反义词不是“无能”，而是“本能”和“技能”</a:t>
            </a:r>
          </a:p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latin typeface="+mn-ea"/>
              </a:rPr>
              <a:t>“智能”之别于“本能”：“习得”（后天）能力不同于“预设”（先天）能力</a:t>
            </a:r>
          </a:p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latin typeface="+mn-ea"/>
              </a:rPr>
              <a:t>“智能”之别于“技能”：“通用的元能力”（</a:t>
            </a:r>
            <a:r>
              <a:rPr lang="en-US" altLang="zh-CN" sz="3200" dirty="0">
                <a:latin typeface="+mn-ea"/>
              </a:rPr>
              <a:t>meta-level ability</a:t>
            </a:r>
            <a:r>
              <a:rPr lang="zh-CN" altLang="en-US" sz="3200" dirty="0">
                <a:latin typeface="+mn-ea"/>
              </a:rPr>
              <a:t>）不同于“专用的目标能力”（</a:t>
            </a:r>
            <a:r>
              <a:rPr lang="en-US" altLang="zh-CN" sz="3200" dirty="0">
                <a:latin typeface="+mn-ea"/>
              </a:rPr>
              <a:t>object-level ability</a:t>
            </a:r>
            <a:r>
              <a:rPr lang="zh-CN" altLang="en-US" sz="3200" dirty="0">
                <a:latin typeface="+mn-ea"/>
              </a:rPr>
              <a:t>）</a:t>
            </a:r>
          </a:p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endParaRPr lang="zh-CN" altLang="en-US" sz="3000" dirty="0"/>
          </a:p>
          <a:p>
            <a:pPr marL="65087" indent="0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None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endParaRPr lang="zh-CN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590659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7CC3C9A1-A89A-3840-824E-6798CE5B8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zh-CN" altLang="en-US" dirty="0">
                <a:cs typeface="幼圆"/>
              </a:rPr>
              <a:t>技能与时间的不同关系</a:t>
            </a:r>
            <a:endParaRPr lang="zh-CN" altLang="en-US" dirty="0">
              <a:solidFill>
                <a:srgbClr val="002060"/>
              </a:solidFill>
              <a:cs typeface="方正姚体"/>
            </a:endParaRP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A1BA2211-72AF-F149-94EE-A6AC9EFF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083286D6-CF64-6340-92E2-1AEEF3D346EF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434" name="Picture 2">
            <a:extLst>
              <a:ext uri="{FF2B5EF4-FFF2-40B4-BE49-F238E27FC236}">
                <a16:creationId xmlns:a16="http://schemas.microsoft.com/office/drawing/2014/main" id="{A7C3F20B-FC07-2A43-91FD-31EF58E71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163" y="1908175"/>
            <a:ext cx="8639175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C9D02CC1-9D39-7C4D-9314-D2562EA2F9A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114800" y="3292475"/>
            <a:ext cx="10064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  <a:defRPr/>
            </a:pPr>
            <a:r>
              <a:rPr lang="zh-CN" altLang="x-none" dirty="0">
                <a:solidFill>
                  <a:srgbClr val="000000"/>
                </a:solidFill>
              </a:rPr>
              <a:t>学习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D134C65D-88B5-8A4E-B6E2-2D2A6C1AB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838" y="2011363"/>
            <a:ext cx="1809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altLang="x-none"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F79B9688-AEFA-8E48-81AC-47DB1D4D920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94500" y="4135438"/>
            <a:ext cx="1065213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  <a:defRPr/>
            </a:pPr>
            <a:r>
              <a:rPr lang="zh-CN" altLang="en-US" dirty="0">
                <a:solidFill>
                  <a:srgbClr val="000000"/>
                </a:solidFill>
              </a:rPr>
              <a:t>计算</a:t>
            </a:r>
            <a:endParaRPr lang="zh-CN" altLang="x-none" dirty="0">
              <a:solidFill>
                <a:srgbClr val="000000"/>
              </a:solidFill>
            </a:endParaRP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CA413DDF-EECD-4A43-A6C4-C5A7B124E84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14127" y="2663825"/>
            <a:ext cx="1065213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  <a:defRPr/>
            </a:pPr>
            <a:r>
              <a:rPr lang="zh-CN" altLang="x-none" dirty="0">
                <a:solidFill>
                  <a:srgbClr val="000000"/>
                </a:solidFill>
              </a:rPr>
              <a:t>适应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166DF1A4-FD36-ED44-B30C-9C3473A6573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882900" y="2319338"/>
            <a:ext cx="1065213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  <a:defRPr/>
            </a:pPr>
            <a:r>
              <a:rPr lang="en-US" altLang="zh-CN" dirty="0">
                <a:solidFill>
                  <a:srgbClr val="000000"/>
                </a:solidFill>
              </a:rPr>
              <a:t>“</a:t>
            </a:r>
            <a:r>
              <a:rPr lang="zh-CN" altLang="x-none" dirty="0">
                <a:solidFill>
                  <a:srgbClr val="000000"/>
                </a:solidFill>
              </a:rPr>
              <a:t>超人</a:t>
            </a:r>
            <a:r>
              <a:rPr lang="en-US" altLang="zh-CN" dirty="0">
                <a:solidFill>
                  <a:srgbClr val="000000"/>
                </a:solidFill>
              </a:rPr>
              <a:t>”</a:t>
            </a:r>
            <a:endParaRPr lang="zh-CN" altLang="x-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1C5DF54E-C3A2-3942-AA7D-63E828907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>
                <a:cs typeface="方正姚体"/>
              </a:rPr>
              <a:t>智能的形式化模型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D4A520-8ADC-3E41-AA08-2B8369E8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56ED5-3D66-AE49-8A05-504B1873F7C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D562A7C1-3C03-9547-82EF-F8D4EB5EBDC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00112" y="2052637"/>
            <a:ext cx="8635999" cy="5003799"/>
          </a:xfrm>
        </p:spPr>
        <p:txBody>
          <a:bodyPr tIns="28080">
            <a:normAutofit/>
          </a:bodyPr>
          <a:lstStyle/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AI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的“科学”属性和“技术”属性</a:t>
            </a:r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形式化模型作为理论和实现的中间步骤</a:t>
            </a: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主要框架：多维空间、程序+数据、逻辑推理</a:t>
            </a: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理论上等价，但实用时合适程度因问题而异</a:t>
            </a: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推理：从已有的信念中依据合理的形式化规则（逻辑）推导出新的信念</a:t>
            </a: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“逻辑” 的本义就是思维规律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A09F97A3-BE77-5C44-8BA9-5BE662326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>
                <a:cs typeface="方正姚体"/>
              </a:rPr>
              <a:t>自动推理系统（及传统技术）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DCC376-E02D-A248-AB8A-32879B27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A048-D5B7-F84D-B2B2-7DD40B7FE4B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DD2BEEFC-8418-9F47-B60B-681FB8ECD2D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00113" y="2052637"/>
            <a:ext cx="8280400" cy="5080000"/>
          </a:xfrm>
        </p:spPr>
        <p:txBody>
          <a:bodyPr tIns="28080">
            <a:normAutofit/>
          </a:bodyPr>
          <a:lstStyle/>
          <a:p>
            <a:pPr marL="428625" indent="-250825" defTabSz="503972" eaLnBrk="1" fontAlgn="auto" hangingPunct="1">
              <a:spcBef>
                <a:spcPts val="639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逻辑部分</a:t>
            </a:r>
          </a:p>
          <a:p>
            <a:pPr marL="1411288" lvl="1" indent="-496888" defTabSz="503972" eaLnBrk="1" fontAlgn="auto" hangingPunct="1">
              <a:lnSpc>
                <a:spcPct val="93000"/>
              </a:lnSpc>
              <a:spcBef>
                <a:spcPts val="1102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语法规则（一阶谓词演算）</a:t>
            </a:r>
          </a:p>
          <a:p>
            <a:pPr marL="1411288" lvl="1" indent="-496888" defTabSz="503972" eaLnBrk="1" fontAlgn="auto" hangingPunct="1">
              <a:lnSpc>
                <a:spcPct val="93000"/>
              </a:lnSpc>
              <a:spcBef>
                <a:spcPts val="1102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语义理论（模型论）</a:t>
            </a:r>
          </a:p>
          <a:p>
            <a:pPr marL="1411288" lvl="1" indent="-496888" defTabSz="503972" eaLnBrk="1" fontAlgn="auto" hangingPunct="1">
              <a:lnSpc>
                <a:spcPct val="93000"/>
              </a:lnSpc>
              <a:spcBef>
                <a:spcPts val="1102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推理规则（二值演绎）</a:t>
            </a:r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0" defTabSz="503972" eaLnBrk="1" fontAlgn="auto" hangingPunct="1">
              <a:lnSpc>
                <a:spcPct val="93000"/>
              </a:lnSpc>
              <a:spcBef>
                <a:spcPts val="1102"/>
              </a:spcBef>
              <a:spcAft>
                <a:spcPts val="0"/>
              </a:spcAft>
              <a:buNone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  <a:defRPr/>
            </a:pP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28625" indent="-250825" defTabSz="503972" eaLnBrk="1" fontAlgn="auto" hangingPunct="1">
              <a:spcBef>
                <a:spcPts val="639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控制部分</a:t>
            </a:r>
          </a:p>
          <a:p>
            <a:pPr marL="1411288" lvl="1" indent="-496888" defTabSz="503972" eaLnBrk="1" fontAlgn="auto" hangingPunct="1">
              <a:lnSpc>
                <a:spcPct val="93000"/>
              </a:lnSpc>
              <a:spcBef>
                <a:spcPts val="1102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存储结构（数据库）</a:t>
            </a:r>
          </a:p>
          <a:p>
            <a:pPr marL="1411288" lvl="1" indent="-496888" defTabSz="503972" eaLnBrk="1" fontAlgn="auto" hangingPunct="1">
              <a:lnSpc>
                <a:spcPct val="93000"/>
              </a:lnSpc>
              <a:spcBef>
                <a:spcPts val="1102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选择策略（定理证明算法）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FDE3F049-0BC9-3245-8A2C-03BFE26F5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 dirty="0">
                <a:cs typeface="方正姚体"/>
              </a:rPr>
              <a:t>纳思：非公理推理系统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818B4B9-F322-1D4E-AD53-206BB80D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DE1C-98AA-2F41-89AB-985F6F33D29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3A251BFC-61D0-3E43-A555-14CA8E746C6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00113" y="2052638"/>
            <a:ext cx="8280400" cy="5079999"/>
          </a:xfrm>
        </p:spPr>
        <p:txBody>
          <a:bodyPr tIns="28080">
            <a:normAutofit/>
          </a:bodyPr>
          <a:lstStyle/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非公理推理系统 </a:t>
            </a:r>
            <a:r>
              <a:rPr lang="zh-CN" altLang="en-US" sz="3200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Non-Axiomatic Reasoning System </a:t>
            </a:r>
            <a:r>
              <a:rPr lang="zh-CN" altLang="en-US" sz="3200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NARS </a:t>
            </a:r>
            <a:r>
              <a:rPr lang="zh-CN" altLang="en-US" sz="3200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纳思</a:t>
            </a:r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非公理逻辑 </a:t>
            </a:r>
            <a:r>
              <a:rPr lang="zh-CN" altLang="en-US" sz="3200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Non-Axiomatic Logic（NAL）</a:t>
            </a:r>
            <a:endParaRPr lang="en-US" altLang="zh-CN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/>
              <a:t>纳思语 </a:t>
            </a:r>
            <a:r>
              <a:rPr lang="zh-CN" altLang="en-US" sz="3200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altLang="zh-CN" sz="3200" dirty="0" err="1"/>
              <a:t>Narsese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“非公理”：所有信念都可能有现存的或潜在的反例，因此没有 “公理”（绝对真理）</a:t>
            </a: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NARS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具体刻画了前述智能观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13DAC6A8-7B1A-CE40-86AE-FABB595B5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 dirty="0">
                <a:cs typeface="方正姚体"/>
              </a:rPr>
              <a:t>非公理逻辑体系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841F1B-3C24-BB41-8289-F1D1A9F9A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F123-F9EA-5942-928E-D19E7EDB1C5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4B381FF-B035-2A42-842B-C7CB8722C46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00113" y="2052638"/>
            <a:ext cx="8280400" cy="4792662"/>
          </a:xfrm>
        </p:spPr>
        <p:txBody>
          <a:bodyPr tIns="28080">
            <a:normAutofit/>
          </a:bodyPr>
          <a:lstStyle/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统一性战略仍须循序渐进</a:t>
            </a: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在概念上分9层构建，逐步扩充NAL的语法、语义、推理规则</a:t>
            </a: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在每层先构建一个公理化的“继承逻辑”   （Inheritance Logic）IL-n，然后依据“相对不足”的约束将其转换成NAL-n</a:t>
            </a: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在计算机中可以局部实现，其中不分层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F214727F-E06A-2E42-BB32-D7B376F79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 dirty="0">
                <a:cs typeface="方正姚体"/>
              </a:rPr>
              <a:t>NAL的建构过程</a:t>
            </a:r>
          </a:p>
        </p:txBody>
      </p:sp>
      <p:sp>
        <p:nvSpPr>
          <p:cNvPr id="48" name="Slide Number Placeholder 5">
            <a:extLst>
              <a:ext uri="{FF2B5EF4-FFF2-40B4-BE49-F238E27FC236}">
                <a16:creationId xmlns:a16="http://schemas.microsoft.com/office/drawing/2014/main" id="{8BECF2C5-2308-0C42-8906-BEB9A802D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330F-8183-5545-A9C9-93A3CF8FC913}" type="slidenum">
              <a:rPr lang="en-US" altLang="en-US"/>
              <a:pPr/>
              <a:t>18</a:t>
            </a:fld>
            <a:endParaRPr lang="en-US" alt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DAACD01-EFCE-5E42-8058-B2F1DE771DF8}"/>
              </a:ext>
            </a:extLst>
          </p:cNvPr>
          <p:cNvGrpSpPr/>
          <p:nvPr/>
        </p:nvGrpSpPr>
        <p:grpSpPr>
          <a:xfrm>
            <a:off x="1650206" y="1632977"/>
            <a:ext cx="6781800" cy="5464735"/>
            <a:chOff x="2417763" y="1646238"/>
            <a:chExt cx="5283200" cy="4754562"/>
          </a:xfrm>
        </p:grpSpPr>
        <p:sp>
          <p:nvSpPr>
            <p:cNvPr id="23556" name="Rectangle 2">
              <a:extLst>
                <a:ext uri="{FF2B5EF4-FFF2-40B4-BE49-F238E27FC236}">
                  <a16:creationId xmlns:a16="http://schemas.microsoft.com/office/drawing/2014/main" id="{0618D126-4734-064A-8FE8-AD9664892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525" y="6013450"/>
              <a:ext cx="927100" cy="234950"/>
            </a:xfrm>
            <a:prstGeom prst="rect">
              <a:avLst/>
            </a:prstGeom>
            <a:solidFill>
              <a:srgbClr val="F8CFC8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000000"/>
                  </a:solidFill>
                  <a:latin typeface="Arial Narrow" panose="020B0604020202020204" pitchFamily="34" charset="0"/>
                </a:rPr>
                <a:t>IL-1</a:t>
              </a:r>
            </a:p>
          </p:txBody>
        </p:sp>
        <p:sp>
          <p:nvSpPr>
            <p:cNvPr id="23557" name="Rectangle 3">
              <a:extLst>
                <a:ext uri="{FF2B5EF4-FFF2-40B4-BE49-F238E27FC236}">
                  <a16:creationId xmlns:a16="http://schemas.microsoft.com/office/drawing/2014/main" id="{BA503130-74EA-DF4D-A9F5-3EC14F888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7225" y="2105025"/>
              <a:ext cx="927100" cy="234950"/>
            </a:xfrm>
            <a:prstGeom prst="rect">
              <a:avLst/>
            </a:prstGeom>
            <a:solidFill>
              <a:srgbClr val="F8CFC8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000000"/>
                  </a:solidFill>
                  <a:latin typeface="Arial Narrow" panose="020B0604020202020204" pitchFamily="34" charset="0"/>
                </a:rPr>
                <a:t>IL-9</a:t>
              </a:r>
            </a:p>
          </p:txBody>
        </p:sp>
        <p:sp>
          <p:nvSpPr>
            <p:cNvPr id="23558" name="Rectangle 4">
              <a:extLst>
                <a:ext uri="{FF2B5EF4-FFF2-40B4-BE49-F238E27FC236}">
                  <a16:creationId xmlns:a16="http://schemas.microsoft.com/office/drawing/2014/main" id="{9AE7DC80-E951-A343-B75D-8A5F9D390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525" y="2608263"/>
              <a:ext cx="927100" cy="234950"/>
            </a:xfrm>
            <a:prstGeom prst="rect">
              <a:avLst/>
            </a:prstGeom>
            <a:solidFill>
              <a:srgbClr val="F8CFC8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000000"/>
                  </a:solidFill>
                  <a:latin typeface="Arial Narrow" panose="020B0604020202020204" pitchFamily="34" charset="0"/>
                </a:rPr>
                <a:t>IL-8</a:t>
              </a:r>
            </a:p>
          </p:txBody>
        </p:sp>
        <p:sp>
          <p:nvSpPr>
            <p:cNvPr id="23559" name="Rectangle 5">
              <a:extLst>
                <a:ext uri="{FF2B5EF4-FFF2-40B4-BE49-F238E27FC236}">
                  <a16:creationId xmlns:a16="http://schemas.microsoft.com/office/drawing/2014/main" id="{F62D8F04-190B-924E-8514-CB7B12A13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525" y="3086100"/>
              <a:ext cx="927100" cy="234950"/>
            </a:xfrm>
            <a:prstGeom prst="rect">
              <a:avLst/>
            </a:prstGeom>
            <a:solidFill>
              <a:srgbClr val="F8CFC8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000000"/>
                  </a:solidFill>
                  <a:latin typeface="Arial Narrow" panose="020B0604020202020204" pitchFamily="34" charset="0"/>
                </a:rPr>
                <a:t>IL-7</a:t>
              </a:r>
            </a:p>
          </p:txBody>
        </p:sp>
        <p:sp>
          <p:nvSpPr>
            <p:cNvPr id="23560" name="Rectangle 6">
              <a:extLst>
                <a:ext uri="{FF2B5EF4-FFF2-40B4-BE49-F238E27FC236}">
                  <a16:creationId xmlns:a16="http://schemas.microsoft.com/office/drawing/2014/main" id="{E0D7B143-79DF-144C-95D2-11324E260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650" y="3562350"/>
              <a:ext cx="925513" cy="234950"/>
            </a:xfrm>
            <a:prstGeom prst="rect">
              <a:avLst/>
            </a:prstGeom>
            <a:solidFill>
              <a:srgbClr val="F8CFC8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000000"/>
                  </a:solidFill>
                  <a:latin typeface="Arial Narrow" panose="020B0604020202020204" pitchFamily="34" charset="0"/>
                </a:rPr>
                <a:t>IL-6</a:t>
              </a:r>
            </a:p>
          </p:txBody>
        </p:sp>
        <p:sp>
          <p:nvSpPr>
            <p:cNvPr id="23561" name="Rectangle 7">
              <a:extLst>
                <a:ext uri="{FF2B5EF4-FFF2-40B4-BE49-F238E27FC236}">
                  <a16:creationId xmlns:a16="http://schemas.microsoft.com/office/drawing/2014/main" id="{44F82225-E7CF-E048-B822-C786ED4C8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525" y="4038600"/>
              <a:ext cx="927100" cy="234950"/>
            </a:xfrm>
            <a:prstGeom prst="rect">
              <a:avLst/>
            </a:prstGeom>
            <a:solidFill>
              <a:srgbClr val="F8CFC8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000000"/>
                  </a:solidFill>
                  <a:latin typeface="Arial Narrow" panose="020B0604020202020204" pitchFamily="34" charset="0"/>
                </a:rPr>
                <a:t>IL-5</a:t>
              </a:r>
            </a:p>
          </p:txBody>
        </p:sp>
        <p:sp>
          <p:nvSpPr>
            <p:cNvPr id="23562" name="Rectangle 8">
              <a:extLst>
                <a:ext uri="{FF2B5EF4-FFF2-40B4-BE49-F238E27FC236}">
                  <a16:creationId xmlns:a16="http://schemas.microsoft.com/office/drawing/2014/main" id="{BB9FF983-B81F-834A-A064-F50B3C70F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525" y="4541838"/>
              <a:ext cx="927100" cy="234950"/>
            </a:xfrm>
            <a:prstGeom prst="rect">
              <a:avLst/>
            </a:prstGeom>
            <a:solidFill>
              <a:srgbClr val="F8CFC8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000000"/>
                  </a:solidFill>
                  <a:latin typeface="Arial Narrow" panose="020B0604020202020204" pitchFamily="34" charset="0"/>
                </a:rPr>
                <a:t>IL-4</a:t>
              </a:r>
            </a:p>
          </p:txBody>
        </p:sp>
        <p:sp>
          <p:nvSpPr>
            <p:cNvPr id="23563" name="Rectangle 9">
              <a:extLst>
                <a:ext uri="{FF2B5EF4-FFF2-40B4-BE49-F238E27FC236}">
                  <a16:creationId xmlns:a16="http://schemas.microsoft.com/office/drawing/2014/main" id="{B11B1CDE-9CAF-8141-AEEC-34142D9E6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525" y="5060950"/>
              <a:ext cx="927100" cy="234950"/>
            </a:xfrm>
            <a:prstGeom prst="rect">
              <a:avLst/>
            </a:prstGeom>
            <a:solidFill>
              <a:srgbClr val="F8CFC8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000000"/>
                  </a:solidFill>
                  <a:latin typeface="Arial Narrow" panose="020B0604020202020204" pitchFamily="34" charset="0"/>
                </a:rPr>
                <a:t>IL-3</a:t>
              </a:r>
            </a:p>
          </p:txBody>
        </p:sp>
        <p:sp>
          <p:nvSpPr>
            <p:cNvPr id="23564" name="Rectangle 10">
              <a:extLst>
                <a:ext uri="{FF2B5EF4-FFF2-40B4-BE49-F238E27FC236}">
                  <a16:creationId xmlns:a16="http://schemas.microsoft.com/office/drawing/2014/main" id="{A2F7127E-08DC-1C40-B1CF-00D28CF45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525" y="5537200"/>
              <a:ext cx="927100" cy="234950"/>
            </a:xfrm>
            <a:prstGeom prst="rect">
              <a:avLst/>
            </a:prstGeom>
            <a:solidFill>
              <a:srgbClr val="F8CFC8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000000"/>
                  </a:solidFill>
                  <a:latin typeface="Arial Narrow" panose="020B0604020202020204" pitchFamily="34" charset="0"/>
                </a:rPr>
                <a:t>IL-2</a:t>
              </a:r>
            </a:p>
          </p:txBody>
        </p:sp>
        <p:sp>
          <p:nvSpPr>
            <p:cNvPr id="23565" name="AutoShape 11">
              <a:extLst>
                <a:ext uri="{FF2B5EF4-FFF2-40B4-BE49-F238E27FC236}">
                  <a16:creationId xmlns:a16="http://schemas.microsoft.com/office/drawing/2014/main" id="{3A23FBED-7F94-CF40-88BD-8F821B082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8725" y="6013450"/>
              <a:ext cx="1019175" cy="23495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FFFFFF"/>
                  </a:solidFill>
                  <a:latin typeface="Arial Narrow" panose="020B0604020202020204" pitchFamily="34" charset="0"/>
                </a:rPr>
                <a:t>NAL-1</a:t>
              </a:r>
            </a:p>
          </p:txBody>
        </p:sp>
        <p:sp>
          <p:nvSpPr>
            <p:cNvPr id="23566" name="AutoShape 12">
              <a:extLst>
                <a:ext uri="{FF2B5EF4-FFF2-40B4-BE49-F238E27FC236}">
                  <a16:creationId xmlns:a16="http://schemas.microsoft.com/office/drawing/2014/main" id="{76CC265D-39BE-F54C-A82A-8E28990DC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8563" y="2132013"/>
              <a:ext cx="1019175" cy="23495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FFFFFF"/>
                  </a:solidFill>
                  <a:latin typeface="Arial Narrow" panose="020B0604020202020204" pitchFamily="34" charset="0"/>
                </a:rPr>
                <a:t>NAL-9</a:t>
              </a:r>
            </a:p>
          </p:txBody>
        </p:sp>
        <p:sp>
          <p:nvSpPr>
            <p:cNvPr id="23567" name="AutoShape 13">
              <a:extLst>
                <a:ext uri="{FF2B5EF4-FFF2-40B4-BE49-F238E27FC236}">
                  <a16:creationId xmlns:a16="http://schemas.microsoft.com/office/drawing/2014/main" id="{BB87ED62-D315-2C41-AC84-80E197260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7613" y="2608263"/>
              <a:ext cx="1019175" cy="23495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FFFFFF"/>
                  </a:solidFill>
                  <a:latin typeface="Arial Narrow" panose="020B0604020202020204" pitchFamily="34" charset="0"/>
                </a:rPr>
                <a:t>NAL-8</a:t>
              </a:r>
            </a:p>
          </p:txBody>
        </p:sp>
        <p:sp>
          <p:nvSpPr>
            <p:cNvPr id="23568" name="AutoShape 14">
              <a:extLst>
                <a:ext uri="{FF2B5EF4-FFF2-40B4-BE49-F238E27FC236}">
                  <a16:creationId xmlns:a16="http://schemas.microsoft.com/office/drawing/2014/main" id="{2F9A8F93-E91C-B447-ABF2-874C2E91B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7613" y="3086100"/>
              <a:ext cx="1019175" cy="23495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FFFFFF"/>
                  </a:solidFill>
                  <a:latin typeface="Arial Narrow" panose="020B0604020202020204" pitchFamily="34" charset="0"/>
                </a:rPr>
                <a:t>NAL-7</a:t>
              </a:r>
            </a:p>
          </p:txBody>
        </p:sp>
        <p:sp>
          <p:nvSpPr>
            <p:cNvPr id="23569" name="AutoShape 15">
              <a:extLst>
                <a:ext uri="{FF2B5EF4-FFF2-40B4-BE49-F238E27FC236}">
                  <a16:creationId xmlns:a16="http://schemas.microsoft.com/office/drawing/2014/main" id="{300BDEAF-E503-5842-876D-F04CBC394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7613" y="3562350"/>
              <a:ext cx="1019175" cy="23495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FFFFFF"/>
                  </a:solidFill>
                  <a:latin typeface="Arial Narrow" panose="020B0604020202020204" pitchFamily="34" charset="0"/>
                </a:rPr>
                <a:t>NAL-6</a:t>
              </a:r>
            </a:p>
          </p:txBody>
        </p:sp>
        <p:sp>
          <p:nvSpPr>
            <p:cNvPr id="23570" name="AutoShape 16">
              <a:extLst>
                <a:ext uri="{FF2B5EF4-FFF2-40B4-BE49-F238E27FC236}">
                  <a16:creationId xmlns:a16="http://schemas.microsoft.com/office/drawing/2014/main" id="{AEF74BBD-D9F4-F140-A579-9402BF7D7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7613" y="4038600"/>
              <a:ext cx="1019175" cy="23495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FFFFFF"/>
                  </a:solidFill>
                  <a:latin typeface="Arial Narrow" panose="020B0604020202020204" pitchFamily="34" charset="0"/>
                </a:rPr>
                <a:t>NAL-5</a:t>
              </a:r>
            </a:p>
          </p:txBody>
        </p:sp>
        <p:sp>
          <p:nvSpPr>
            <p:cNvPr id="23571" name="AutoShape 17">
              <a:extLst>
                <a:ext uri="{FF2B5EF4-FFF2-40B4-BE49-F238E27FC236}">
                  <a16:creationId xmlns:a16="http://schemas.microsoft.com/office/drawing/2014/main" id="{3481F7A4-3AD2-E649-9BBA-AAC38E6D0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7613" y="4541838"/>
              <a:ext cx="1019175" cy="23495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FFFFFF"/>
                  </a:solidFill>
                  <a:latin typeface="Arial Narrow" panose="020B0604020202020204" pitchFamily="34" charset="0"/>
                </a:rPr>
                <a:t>NAL-4</a:t>
              </a:r>
            </a:p>
          </p:txBody>
        </p:sp>
        <p:sp>
          <p:nvSpPr>
            <p:cNvPr id="23572" name="AutoShape 18">
              <a:extLst>
                <a:ext uri="{FF2B5EF4-FFF2-40B4-BE49-F238E27FC236}">
                  <a16:creationId xmlns:a16="http://schemas.microsoft.com/office/drawing/2014/main" id="{41DC160E-49AF-1A4B-A408-2FC6005CF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7613" y="5060950"/>
              <a:ext cx="1019175" cy="23495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FFFFFF"/>
                  </a:solidFill>
                  <a:latin typeface="Arial Narrow" panose="020B0604020202020204" pitchFamily="34" charset="0"/>
                </a:rPr>
                <a:t>NAL-3</a:t>
              </a:r>
            </a:p>
          </p:txBody>
        </p:sp>
        <p:sp>
          <p:nvSpPr>
            <p:cNvPr id="23573" name="AutoShape 19">
              <a:extLst>
                <a:ext uri="{FF2B5EF4-FFF2-40B4-BE49-F238E27FC236}">
                  <a16:creationId xmlns:a16="http://schemas.microsoft.com/office/drawing/2014/main" id="{2F9C01B6-B8AC-684F-A2BF-7ECEB9AA7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8725" y="5537200"/>
              <a:ext cx="1019175" cy="23495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9080">
              <a:solidFill>
                <a:srgbClr val="BB632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 anchor="ctr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>
                <a:lnSpc>
                  <a:spcPct val="93000"/>
                </a:lnSpc>
                <a:buSzPct val="100000"/>
              </a:pPr>
              <a:r>
                <a:rPr lang="en-US" altLang="en-US" sz="2000">
                  <a:solidFill>
                    <a:srgbClr val="FFFFFF"/>
                  </a:solidFill>
                  <a:latin typeface="Arial Narrow" panose="020B0604020202020204" pitchFamily="34" charset="0"/>
                </a:rPr>
                <a:t>NAL-2</a:t>
              </a:r>
            </a:p>
          </p:txBody>
        </p:sp>
        <p:sp>
          <p:nvSpPr>
            <p:cNvPr id="23574" name="AutoShape 20">
              <a:extLst>
                <a:ext uri="{FF2B5EF4-FFF2-40B4-BE49-F238E27FC236}">
                  <a16:creationId xmlns:a16="http://schemas.microsoft.com/office/drawing/2014/main" id="{D80728EA-81E1-EE46-8399-E9B67EA8C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338" y="2843213"/>
              <a:ext cx="369887" cy="24130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7030A0"/>
            </a:solidFill>
            <a:ln w="1908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75" name="AutoShape 21">
              <a:extLst>
                <a:ext uri="{FF2B5EF4-FFF2-40B4-BE49-F238E27FC236}">
                  <a16:creationId xmlns:a16="http://schemas.microsoft.com/office/drawing/2014/main" id="{92AFE8F7-1B62-E643-AA98-A6404E7F5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338" y="5295900"/>
              <a:ext cx="369887" cy="24130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7030A0"/>
            </a:solidFill>
            <a:ln w="1908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76" name="AutoShape 22">
              <a:extLst>
                <a:ext uri="{FF2B5EF4-FFF2-40B4-BE49-F238E27FC236}">
                  <a16:creationId xmlns:a16="http://schemas.microsoft.com/office/drawing/2014/main" id="{CA0A485C-9AD9-514A-A5A7-8FB9F398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338" y="4802188"/>
              <a:ext cx="369887" cy="24130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7030A0"/>
            </a:solidFill>
            <a:ln w="1908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77" name="AutoShape 23">
              <a:extLst>
                <a:ext uri="{FF2B5EF4-FFF2-40B4-BE49-F238E27FC236}">
                  <a16:creationId xmlns:a16="http://schemas.microsoft.com/office/drawing/2014/main" id="{75D77D2E-199F-3540-A833-7DA8B6704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338" y="4300538"/>
              <a:ext cx="369887" cy="24130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7030A0"/>
            </a:solidFill>
            <a:ln w="1908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78" name="AutoShape 24">
              <a:extLst>
                <a:ext uri="{FF2B5EF4-FFF2-40B4-BE49-F238E27FC236}">
                  <a16:creationId xmlns:a16="http://schemas.microsoft.com/office/drawing/2014/main" id="{D85E441D-1E26-B043-BCBF-4E0C2CB0B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338" y="3797300"/>
              <a:ext cx="369887" cy="24130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7030A0"/>
            </a:solidFill>
            <a:ln w="1908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79" name="AutoShape 25">
              <a:extLst>
                <a:ext uri="{FF2B5EF4-FFF2-40B4-BE49-F238E27FC236}">
                  <a16:creationId xmlns:a16="http://schemas.microsoft.com/office/drawing/2014/main" id="{745F6985-039D-A941-B87F-AC1A6136A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338" y="3325813"/>
              <a:ext cx="369887" cy="24130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7030A0"/>
            </a:solidFill>
            <a:ln w="1908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80" name="AutoShape 26">
              <a:extLst>
                <a:ext uri="{FF2B5EF4-FFF2-40B4-BE49-F238E27FC236}">
                  <a16:creationId xmlns:a16="http://schemas.microsoft.com/office/drawing/2014/main" id="{F10844F6-6A93-E344-9ED3-A706FFBC1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338" y="2366963"/>
              <a:ext cx="369887" cy="24130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7030A0"/>
            </a:solidFill>
            <a:ln w="1908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81" name="AutoShape 27">
              <a:extLst>
                <a:ext uri="{FF2B5EF4-FFF2-40B4-BE49-F238E27FC236}">
                  <a16:creationId xmlns:a16="http://schemas.microsoft.com/office/drawing/2014/main" id="{85708798-E365-DA4A-9FD6-85E4CBFE8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338" y="5772150"/>
              <a:ext cx="369887" cy="24130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7030A0"/>
            </a:solidFill>
            <a:ln w="1908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82" name="AutoShape 28">
              <a:extLst>
                <a:ext uri="{FF2B5EF4-FFF2-40B4-BE49-F238E27FC236}">
                  <a16:creationId xmlns:a16="http://schemas.microsoft.com/office/drawing/2014/main" id="{83981E41-5C44-734B-B1BC-68E03A7BF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4325" y="6081713"/>
              <a:ext cx="884238" cy="82550"/>
            </a:xfrm>
            <a:prstGeom prst="rightArrow">
              <a:avLst>
                <a:gd name="adj1" fmla="val 50000"/>
                <a:gd name="adj2" fmla="val 267789"/>
              </a:avLst>
            </a:prstGeom>
            <a:solidFill>
              <a:srgbClr val="92D050"/>
            </a:solidFill>
            <a:ln w="11880">
              <a:solidFill>
                <a:srgbClr val="777C8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83" name="AutoShape 29">
              <a:extLst>
                <a:ext uri="{FF2B5EF4-FFF2-40B4-BE49-F238E27FC236}">
                  <a16:creationId xmlns:a16="http://schemas.microsoft.com/office/drawing/2014/main" id="{4CCCCA18-3FAE-CB4C-960E-5BD376056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488" y="5613400"/>
              <a:ext cx="884237" cy="84138"/>
            </a:xfrm>
            <a:prstGeom prst="rightArrow">
              <a:avLst>
                <a:gd name="adj1" fmla="val 50000"/>
                <a:gd name="adj2" fmla="val 262734"/>
              </a:avLst>
            </a:prstGeom>
            <a:solidFill>
              <a:srgbClr val="92D050"/>
            </a:solidFill>
            <a:ln w="11880">
              <a:solidFill>
                <a:srgbClr val="777C8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84" name="AutoShape 30">
              <a:extLst>
                <a:ext uri="{FF2B5EF4-FFF2-40B4-BE49-F238E27FC236}">
                  <a16:creationId xmlns:a16="http://schemas.microsoft.com/office/drawing/2014/main" id="{079C05DB-FBC3-2C4E-BCA2-3E89F7526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3375" y="5137150"/>
              <a:ext cx="884238" cy="84138"/>
            </a:xfrm>
            <a:prstGeom prst="rightArrow">
              <a:avLst>
                <a:gd name="adj1" fmla="val 50000"/>
                <a:gd name="adj2" fmla="val 262734"/>
              </a:avLst>
            </a:prstGeom>
            <a:solidFill>
              <a:srgbClr val="92D050"/>
            </a:solidFill>
            <a:ln w="11880">
              <a:solidFill>
                <a:srgbClr val="777C8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85" name="AutoShape 31">
              <a:extLst>
                <a:ext uri="{FF2B5EF4-FFF2-40B4-BE49-F238E27FC236}">
                  <a16:creationId xmlns:a16="http://schemas.microsoft.com/office/drawing/2014/main" id="{0E126C2C-1F11-BE4E-918C-A7C1E8EBC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4325" y="4618038"/>
              <a:ext cx="884238" cy="84137"/>
            </a:xfrm>
            <a:prstGeom prst="rightArrow">
              <a:avLst>
                <a:gd name="adj1" fmla="val 50000"/>
                <a:gd name="adj2" fmla="val 262738"/>
              </a:avLst>
            </a:prstGeom>
            <a:solidFill>
              <a:srgbClr val="92D050"/>
            </a:solidFill>
            <a:ln w="11880">
              <a:solidFill>
                <a:srgbClr val="777C8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86" name="AutoShape 32">
              <a:extLst>
                <a:ext uri="{FF2B5EF4-FFF2-40B4-BE49-F238E27FC236}">
                  <a16:creationId xmlns:a16="http://schemas.microsoft.com/office/drawing/2014/main" id="{F3EF9087-AEAC-F046-B260-20860F949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0038" y="4114800"/>
              <a:ext cx="884237" cy="84138"/>
            </a:xfrm>
            <a:prstGeom prst="rightArrow">
              <a:avLst>
                <a:gd name="adj1" fmla="val 50000"/>
                <a:gd name="adj2" fmla="val 262734"/>
              </a:avLst>
            </a:prstGeom>
            <a:solidFill>
              <a:srgbClr val="92D050"/>
            </a:solidFill>
            <a:ln w="11880">
              <a:solidFill>
                <a:srgbClr val="777C8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87" name="AutoShape 33">
              <a:extLst>
                <a:ext uri="{FF2B5EF4-FFF2-40B4-BE49-F238E27FC236}">
                  <a16:creationId xmlns:a16="http://schemas.microsoft.com/office/drawing/2014/main" id="{922B2717-9D32-B34E-8EB0-D01830D26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625" y="3638550"/>
              <a:ext cx="884238" cy="84138"/>
            </a:xfrm>
            <a:prstGeom prst="rightArrow">
              <a:avLst>
                <a:gd name="adj1" fmla="val 50000"/>
                <a:gd name="adj2" fmla="val 262734"/>
              </a:avLst>
            </a:prstGeom>
            <a:solidFill>
              <a:srgbClr val="92D050"/>
            </a:solidFill>
            <a:ln w="11880">
              <a:solidFill>
                <a:srgbClr val="777C8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88" name="AutoShape 34">
              <a:extLst>
                <a:ext uri="{FF2B5EF4-FFF2-40B4-BE49-F238E27FC236}">
                  <a16:creationId xmlns:a16="http://schemas.microsoft.com/office/drawing/2014/main" id="{25D34D91-E3DB-6346-9620-1ABB9197A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3162300"/>
              <a:ext cx="882650" cy="82550"/>
            </a:xfrm>
            <a:prstGeom prst="rightArrow">
              <a:avLst>
                <a:gd name="adj1" fmla="val 50000"/>
                <a:gd name="adj2" fmla="val 267308"/>
              </a:avLst>
            </a:prstGeom>
            <a:solidFill>
              <a:srgbClr val="92D050"/>
            </a:solidFill>
            <a:ln w="11880">
              <a:solidFill>
                <a:srgbClr val="777C8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89" name="AutoShape 35">
              <a:extLst>
                <a:ext uri="{FF2B5EF4-FFF2-40B4-BE49-F238E27FC236}">
                  <a16:creationId xmlns:a16="http://schemas.microsoft.com/office/drawing/2014/main" id="{9040568D-9675-334F-AF04-15BA2CD96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4325" y="2684463"/>
              <a:ext cx="884238" cy="84137"/>
            </a:xfrm>
            <a:prstGeom prst="rightArrow">
              <a:avLst>
                <a:gd name="adj1" fmla="val 50000"/>
                <a:gd name="adj2" fmla="val 262738"/>
              </a:avLst>
            </a:prstGeom>
            <a:solidFill>
              <a:srgbClr val="92D050"/>
            </a:solidFill>
            <a:ln w="11880">
              <a:solidFill>
                <a:srgbClr val="777C8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90" name="AutoShape 36">
              <a:extLst>
                <a:ext uri="{FF2B5EF4-FFF2-40B4-BE49-F238E27FC236}">
                  <a16:creationId xmlns:a16="http://schemas.microsoft.com/office/drawing/2014/main" id="{EFAD8F50-3A82-E142-AF27-E9BDF548E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2738" y="2181225"/>
              <a:ext cx="884237" cy="82550"/>
            </a:xfrm>
            <a:prstGeom prst="rightArrow">
              <a:avLst>
                <a:gd name="adj1" fmla="val 50000"/>
                <a:gd name="adj2" fmla="val 267788"/>
              </a:avLst>
            </a:prstGeom>
            <a:solidFill>
              <a:srgbClr val="92D050"/>
            </a:solidFill>
            <a:ln w="11880">
              <a:solidFill>
                <a:srgbClr val="777C8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91" name="Line 37">
              <a:extLst>
                <a:ext uri="{FF2B5EF4-FFF2-40B4-BE49-F238E27FC236}">
                  <a16:creationId xmlns:a16="http://schemas.microsoft.com/office/drawing/2014/main" id="{5620DEDF-1C75-164F-94BB-B9BCCA476E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763" y="5881688"/>
              <a:ext cx="5283200" cy="1587"/>
            </a:xfrm>
            <a:prstGeom prst="line">
              <a:avLst/>
            </a:prstGeom>
            <a:noFill/>
            <a:ln w="54720">
              <a:solidFill>
                <a:srgbClr val="0000CC">
                  <a:alpha val="50195"/>
                </a:srgbClr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Line 38">
              <a:extLst>
                <a:ext uri="{FF2B5EF4-FFF2-40B4-BE49-F238E27FC236}">
                  <a16:creationId xmlns:a16="http://schemas.microsoft.com/office/drawing/2014/main" id="{2E9CD153-53D1-A64D-9402-6D70EAD8AA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8563" y="4389438"/>
              <a:ext cx="5211762" cy="1587"/>
            </a:xfrm>
            <a:prstGeom prst="line">
              <a:avLst/>
            </a:prstGeom>
            <a:noFill/>
            <a:ln w="54720">
              <a:solidFill>
                <a:srgbClr val="0000CC">
                  <a:alpha val="50195"/>
                </a:srgbClr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Line 39">
              <a:extLst>
                <a:ext uri="{FF2B5EF4-FFF2-40B4-BE49-F238E27FC236}">
                  <a16:creationId xmlns:a16="http://schemas.microsoft.com/office/drawing/2014/main" id="{93D133B4-4D55-9644-AE71-49D79B9668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763" y="3470275"/>
              <a:ext cx="5283200" cy="1588"/>
            </a:xfrm>
            <a:prstGeom prst="line">
              <a:avLst/>
            </a:prstGeom>
            <a:noFill/>
            <a:ln w="54720">
              <a:solidFill>
                <a:srgbClr val="0000CC">
                  <a:alpha val="50195"/>
                </a:srgbClr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Rectangle 40">
              <a:extLst>
                <a:ext uri="{FF2B5EF4-FFF2-40B4-BE49-F238E27FC236}">
                  <a16:creationId xmlns:a16="http://schemas.microsoft.com/office/drawing/2014/main" id="{EA1F9B9F-59CC-2B49-B2B9-F4E4FA531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450" y="5975350"/>
              <a:ext cx="1196975" cy="373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>
                <a:lnSpc>
                  <a:spcPct val="93000"/>
                </a:lnSpc>
                <a:spcBef>
                  <a:spcPts val="363"/>
                </a:spcBef>
                <a:buSzPct val="100000"/>
              </a:pPr>
              <a:r>
                <a:rPr lang="zh-CN" altLang="en-US" sz="2000">
                  <a:solidFill>
                    <a:srgbClr val="000000"/>
                  </a:solidFill>
                  <a:latin typeface="Arial Narrow" panose="020B0604020202020204" pitchFamily="34" charset="0"/>
                </a:rPr>
                <a:t>原子词项</a:t>
              </a:r>
            </a:p>
          </p:txBody>
        </p:sp>
        <p:sp>
          <p:nvSpPr>
            <p:cNvPr id="23595" name="Rectangle 41">
              <a:extLst>
                <a:ext uri="{FF2B5EF4-FFF2-40B4-BE49-F238E27FC236}">
                  <a16:creationId xmlns:a16="http://schemas.microsoft.com/office/drawing/2014/main" id="{4B1AD616-54F4-3D4D-8B3A-02252D49F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9400" y="5046663"/>
              <a:ext cx="1268413" cy="373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>
                <a:lnSpc>
                  <a:spcPct val="93000"/>
                </a:lnSpc>
                <a:spcBef>
                  <a:spcPts val="363"/>
                </a:spcBef>
                <a:buSzPct val="100000"/>
              </a:pPr>
              <a:r>
                <a:rPr lang="zh-CN" altLang="en-US" sz="2000">
                  <a:solidFill>
                    <a:srgbClr val="000000"/>
                  </a:solidFill>
                  <a:latin typeface="Arial Narrow" panose="020B0604020202020204" pitchFamily="34" charset="0"/>
                </a:rPr>
                <a:t>复合词项</a:t>
              </a:r>
            </a:p>
          </p:txBody>
        </p:sp>
        <p:sp>
          <p:nvSpPr>
            <p:cNvPr id="23596" name="Rectangle 42">
              <a:extLst>
                <a:ext uri="{FF2B5EF4-FFF2-40B4-BE49-F238E27FC236}">
                  <a16:creationId xmlns:a16="http://schemas.microsoft.com/office/drawing/2014/main" id="{D3D0C148-71EA-6847-AF9B-B294B2AEE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913" y="3779838"/>
              <a:ext cx="1263650" cy="373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>
                <a:lnSpc>
                  <a:spcPct val="93000"/>
                </a:lnSpc>
                <a:spcBef>
                  <a:spcPts val="363"/>
                </a:spcBef>
                <a:buSzPct val="100000"/>
              </a:pPr>
              <a:r>
                <a:rPr lang="zh-CN" altLang="en-US" sz="2000">
                  <a:solidFill>
                    <a:srgbClr val="000000"/>
                  </a:solidFill>
                  <a:latin typeface="Arial Narrow" panose="020B0604020202020204" pitchFamily="34" charset="0"/>
                </a:rPr>
                <a:t>高阶词项</a:t>
              </a:r>
            </a:p>
          </p:txBody>
        </p:sp>
        <p:sp>
          <p:nvSpPr>
            <p:cNvPr id="23597" name="Rectangle 43">
              <a:extLst>
                <a:ext uri="{FF2B5EF4-FFF2-40B4-BE49-F238E27FC236}">
                  <a16:creationId xmlns:a16="http://schemas.microsoft.com/office/drawing/2014/main" id="{45391A23-197C-EA43-9C6B-97C4E01DE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0038" y="2730500"/>
              <a:ext cx="1355725" cy="373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>
                <a:lnSpc>
                  <a:spcPct val="93000"/>
                </a:lnSpc>
                <a:spcBef>
                  <a:spcPts val="363"/>
                </a:spcBef>
                <a:buSzPct val="100000"/>
              </a:pPr>
              <a:r>
                <a:rPr lang="zh-CN" altLang="en-US" sz="2000">
                  <a:solidFill>
                    <a:srgbClr val="000000"/>
                  </a:solidFill>
                  <a:latin typeface="Arial Narrow" panose="020B0604020202020204" pitchFamily="34" charset="0"/>
                </a:rPr>
                <a:t>过程词项</a:t>
              </a:r>
            </a:p>
          </p:txBody>
        </p:sp>
        <p:sp>
          <p:nvSpPr>
            <p:cNvPr id="23598" name="AutoShape 44">
              <a:extLst>
                <a:ext uri="{FF2B5EF4-FFF2-40B4-BE49-F238E27FC236}">
                  <a16:creationId xmlns:a16="http://schemas.microsoft.com/office/drawing/2014/main" id="{9727700E-A588-1D44-BFB0-C8A8E01A0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1646238"/>
              <a:ext cx="1736725" cy="4754562"/>
            </a:xfrm>
            <a:prstGeom prst="roundRect">
              <a:avLst>
                <a:gd name="adj" fmla="val 88"/>
              </a:avLst>
            </a:prstGeom>
            <a:noFill/>
            <a:ln w="367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3599" name="Text Box 45">
              <a:extLst>
                <a:ext uri="{FF2B5EF4-FFF2-40B4-BE49-F238E27FC236}">
                  <a16:creationId xmlns:a16="http://schemas.microsoft.com/office/drawing/2014/main" id="{AFBE4F57-54B4-534E-8FAC-F96ADC6AC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2038" y="1671638"/>
              <a:ext cx="1323975" cy="344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/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>
                <a:lnSpc>
                  <a:spcPct val="93000"/>
                </a:lnSpc>
                <a:buSzPct val="100000"/>
              </a:pPr>
              <a:r>
                <a:rPr lang="zh-CN" altLang="en-US">
                  <a:solidFill>
                    <a:srgbClr val="000000"/>
                  </a:solidFill>
                </a:rPr>
                <a:t>计算机实现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AD87789E-F770-5D47-9507-E40A84074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338" y="588963"/>
            <a:ext cx="8310562" cy="1209674"/>
          </a:xfrm>
        </p:spPr>
        <p:txBody>
          <a:bodyPr tIns="3888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zh-CN" altLang="en-US" dirty="0">
                <a:cs typeface="方正姚体"/>
              </a:rPr>
              <a:t>纳思的开源实现</a:t>
            </a:r>
            <a:r>
              <a:rPr lang="zh-Hans" altLang="en-US" dirty="0">
                <a:solidFill>
                  <a:srgbClr val="000000"/>
                </a:solidFill>
                <a:cs typeface="方正姚体"/>
              </a:rPr>
              <a:t>：</a:t>
            </a:r>
            <a:r>
              <a:rPr lang="en-US" altLang="zh-Hans" dirty="0" err="1">
                <a:solidFill>
                  <a:srgbClr val="000000"/>
                </a:solidFill>
                <a:cs typeface="方正姚体"/>
                <a:hlinkClick r:id="rId3"/>
              </a:rPr>
              <a:t>OpenNARS</a:t>
            </a:r>
            <a:endParaRPr lang="zh-CN" altLang="en-US" dirty="0">
              <a:solidFill>
                <a:srgbClr val="000000"/>
              </a:solidFill>
              <a:cs typeface="方正姚体"/>
            </a:endParaRP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012347B5-45E4-284E-9683-36EEA4D1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0E6BEBF2-E0ED-CC41-B015-4B3FDCAE04C6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19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C939CC1D-6417-914F-818A-EE15046B4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193925"/>
            <a:ext cx="8412163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591BDDE9-8563-5E4B-A49C-9FBBF26AB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err="1">
                <a:ea typeface="方正姚体"/>
                <a:cs typeface="方正姚体"/>
              </a:rPr>
              <a:t>人工智能的缘起</a:t>
            </a:r>
            <a:endParaRPr lang="zh-CN" altLang="en-US" dirty="0">
              <a:cs typeface="方正姚体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6B78ECD-5188-A042-96CC-BAAE4A0C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8A2D-BD47-5845-90B6-91CEAA3A23A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027E838-A4CE-5A47-9141-9C92329DCF2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00113" y="2103438"/>
            <a:ext cx="8280400" cy="4495800"/>
          </a:xfrm>
        </p:spPr>
        <p:txBody>
          <a:bodyPr tIns="28080"/>
          <a:lstStyle/>
          <a:p>
            <a:pPr marL="355600" indent="-290513" eaLnBrk="1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</a:pPr>
            <a:r>
              <a:rPr lang="zh-CN" altLang="en-US" sz="3200" dirty="0">
                <a:latin typeface="+mn-ea"/>
              </a:rPr>
              <a:t>计算机有多强的智力？机器能思维吗？</a:t>
            </a:r>
          </a:p>
          <a:p>
            <a:pPr marL="355600" indent="-290513" eaLnBrk="1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</a:pPr>
            <a:r>
              <a:rPr lang="zh-CN" altLang="en-US" sz="3200" dirty="0">
                <a:latin typeface="+mn-ea"/>
              </a:rPr>
              <a:t>先驱：</a:t>
            </a:r>
            <a:r>
              <a:rPr lang="en-US" altLang="zh-CN" sz="3200" dirty="0">
                <a:latin typeface="+mn-ea"/>
              </a:rPr>
              <a:t>Norbert  Wiener, John von Neumann, Alan Turing, Claude Shannon</a:t>
            </a:r>
          </a:p>
          <a:p>
            <a:pPr marL="355600" indent="-290513" eaLnBrk="1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</a:pPr>
            <a:r>
              <a:rPr lang="zh-CN" altLang="en-US" sz="3200" dirty="0">
                <a:latin typeface="+mn-ea"/>
                <a:hlinkClick r:id="rId3"/>
              </a:rPr>
              <a:t>认知科学</a:t>
            </a:r>
            <a:r>
              <a:rPr lang="zh-CN" altLang="en-US" sz="3200" dirty="0">
                <a:latin typeface="+mn-ea"/>
              </a:rPr>
              <a:t>：心理学、逻辑学、语言学、哲学</a:t>
            </a:r>
            <a:endParaRPr lang="en-US" altLang="zh-CN" sz="3200" dirty="0">
              <a:latin typeface="+mn-ea"/>
            </a:endParaRPr>
          </a:p>
          <a:p>
            <a:pPr marL="355600" indent="-290513" eaLnBrk="1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</a:pPr>
            <a:r>
              <a:rPr lang="zh-CN" altLang="en-US" sz="3200" dirty="0">
                <a:latin typeface="+mn-ea"/>
              </a:rPr>
              <a:t>研究领域形成于</a:t>
            </a:r>
            <a:r>
              <a:rPr lang="en-US" altLang="zh-CN" sz="3200" dirty="0">
                <a:latin typeface="+mn-ea"/>
              </a:rPr>
              <a:t>Dartmouth</a:t>
            </a:r>
            <a:r>
              <a:rPr lang="zh-CN" altLang="en-US" sz="3200" dirty="0">
                <a:latin typeface="+mn-ea"/>
              </a:rPr>
              <a:t>会议（</a:t>
            </a:r>
            <a:r>
              <a:rPr lang="en-US" altLang="zh-CN" sz="3200">
                <a:latin typeface="+mn-ea"/>
              </a:rPr>
              <a:t>1956</a:t>
            </a:r>
            <a:r>
              <a:rPr lang="zh-CN" altLang="en-US" sz="3200">
                <a:latin typeface="+mn-ea"/>
              </a:rPr>
              <a:t>）</a:t>
            </a:r>
            <a:r>
              <a:rPr lang="en-US" altLang="zh-CN" sz="3200" dirty="0">
                <a:latin typeface="+mn-ea"/>
              </a:rPr>
              <a:t>John McCarthy, Marvin Minsky, Allen Newell, Herbert Simon</a:t>
            </a:r>
            <a:r>
              <a:rPr lang="zh-CN" altLang="en-US" sz="3200" dirty="0">
                <a:latin typeface="+mn-ea"/>
              </a:rPr>
              <a:t>（司马贺）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A9BE806C-5615-5640-81D5-618005294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 dirty="0">
                <a:cs typeface="方正姚体"/>
              </a:rPr>
              <a:t>纳思小结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C57AFB3-5C54-D344-83FA-053883D03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8DB3-5B6D-8141-9B25-2B6214E8EB6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27AB6CB9-597B-0349-B3A1-FD71F983768A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00112" y="2052638"/>
            <a:ext cx="8635999" cy="4622799"/>
          </a:xfrm>
        </p:spPr>
        <p:txBody>
          <a:bodyPr tIns="28080">
            <a:normAutofit/>
          </a:bodyPr>
          <a:lstStyle/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基本目的：建立一个一般智能（</a:t>
            </a:r>
            <a:r>
              <a:rPr lang="zh-Hans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思维</a:t>
            </a: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）理论</a:t>
            </a: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纳思是理论-模型-实现的统一体</a:t>
            </a: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纳思追求的是和人脑 “神似” 而非 “形似”</a:t>
            </a: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工作始于八十年代中期的北京大学</a:t>
            </a: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计算机实现经过了很多版本</a:t>
            </a:r>
          </a:p>
          <a:p>
            <a:pPr marL="355600" indent="-290513" defTabSz="503972" eaLnBrk="1" fontAlgn="auto" hangingPunct="1">
              <a:spcBef>
                <a:spcPts val="639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相关技术的应用潜力也在探索中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2A089A4D-3FD0-6B41-A46D-345FE7B53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cs typeface="幼圆"/>
              </a:rPr>
              <a:t>阅读材料（</a:t>
            </a:r>
            <a:r>
              <a:rPr lang="en-US" altLang="zh-CN" dirty="0">
                <a:cs typeface="幼圆"/>
              </a:rPr>
              <a:t>1</a:t>
            </a:r>
            <a:r>
              <a:rPr lang="zh-CN" altLang="en-US" dirty="0">
                <a:cs typeface="幼圆"/>
              </a:rPr>
              <a:t>）</a:t>
            </a:r>
            <a:endParaRPr lang="en-US" alt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0638FD-FBD7-7C4B-8B1D-2BC8AC577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EF34-D7BA-4C47-A94A-DFE2A197CF8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7652" name="Content Placeholder 3">
            <a:extLst>
              <a:ext uri="{FF2B5EF4-FFF2-40B4-BE49-F238E27FC236}">
                <a16:creationId xmlns:a16="http://schemas.microsoft.com/office/drawing/2014/main" id="{711AF4CD-318C-324D-A0D0-27183F1A77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8063" y="1595438"/>
            <a:ext cx="8569325" cy="5040312"/>
          </a:xfrm>
        </p:spPr>
        <p:txBody>
          <a:bodyPr/>
          <a:lstStyle/>
          <a:p>
            <a:pPr eaLnBrk="1" hangingPunct="1"/>
            <a:r>
              <a:rPr lang="en-US" altLang="zh-CN" sz="3200" dirty="0"/>
              <a:t>Alan Turing, </a:t>
            </a:r>
            <a:r>
              <a:rPr lang="en-US" altLang="zh-CN" sz="3200" dirty="0">
                <a:hlinkClick r:id="rId2"/>
              </a:rPr>
              <a:t>Computing machinery and intelligence</a:t>
            </a:r>
            <a:endParaRPr lang="en-US" altLang="zh-CN" sz="3200" dirty="0"/>
          </a:p>
          <a:p>
            <a:pPr eaLnBrk="1" hangingPunct="1"/>
            <a:r>
              <a:rPr lang="zh-CN" altLang="en-US" sz="3200" dirty="0"/>
              <a:t>尼克，</a:t>
            </a:r>
            <a:r>
              <a:rPr lang="zh-CN" altLang="en-US" sz="3200" dirty="0">
                <a:hlinkClick r:id="rId3"/>
              </a:rPr>
              <a:t>人工智能简史</a:t>
            </a:r>
            <a:endParaRPr lang="en-US" altLang="en-US" sz="3200" dirty="0"/>
          </a:p>
          <a:p>
            <a:pPr eaLnBrk="1" hangingPunct="1"/>
            <a:r>
              <a:rPr lang="en-US" altLang="zh-CN" sz="3200" dirty="0"/>
              <a:t>Pei</a:t>
            </a:r>
            <a:r>
              <a:rPr lang="zh-CN" altLang="en-US" sz="3200" dirty="0"/>
              <a:t> </a:t>
            </a:r>
            <a:r>
              <a:rPr lang="en-US" altLang="zh-CN" sz="3200" dirty="0"/>
              <a:t>Wang, </a:t>
            </a:r>
            <a:r>
              <a:rPr lang="en-US" altLang="zh-CN" sz="3200" dirty="0">
                <a:hlinkClick r:id="rId4"/>
              </a:rPr>
              <a:t>Artificial General Intelligence — A gentle introduction</a:t>
            </a:r>
            <a:endParaRPr lang="en-US" altLang="zh-CN" sz="3200" dirty="0"/>
          </a:p>
          <a:p>
            <a:pPr lvl="0"/>
            <a:r>
              <a:rPr lang="en-US" sz="3200" dirty="0"/>
              <a:t>Pei Wang, </a:t>
            </a:r>
            <a:r>
              <a:rPr lang="en-US" sz="3200" i="1" u="sng" dirty="0">
                <a:hlinkClick r:id="rId5"/>
              </a:rPr>
              <a:t>Non-Axiomatic Logic: A Model of Intelligent Reasoning</a:t>
            </a:r>
            <a:r>
              <a:rPr lang="en-US" sz="3200" dirty="0"/>
              <a:t>, Chapter 1</a:t>
            </a:r>
          </a:p>
          <a:p>
            <a:r>
              <a:rPr lang="en-US" sz="3200" dirty="0"/>
              <a:t>Pei Wang, </a:t>
            </a:r>
            <a:r>
              <a:rPr lang="en-US" sz="3200" i="1" u="sng" dirty="0">
                <a:hlinkClick r:id="rId6"/>
              </a:rPr>
              <a:t>Rigid Flexibility: The Logic of Intelligence</a:t>
            </a:r>
            <a:r>
              <a:rPr lang="en-US" sz="3200" dirty="0"/>
              <a:t>, Chapter 1,2</a:t>
            </a:r>
            <a:endParaRPr lang="en-US" altLang="zh-CN" sz="3200" dirty="0"/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831F2954-F953-E941-AF1F-5FD6DF91B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 dirty="0">
                <a:cs typeface="方正姚体"/>
              </a:rPr>
              <a:t>智能面面观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B57D087-3618-C244-8412-9485B3072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C14B-3E75-514C-9228-B323DDA9BCD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C03FE484-752A-4340-B289-5EFC04917FE9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49313" y="2052637"/>
            <a:ext cx="8763000" cy="5003800"/>
          </a:xfrm>
        </p:spPr>
        <p:txBody>
          <a:bodyPr tIns="28080">
            <a:noAutofit/>
          </a:bodyPr>
          <a:lstStyle/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“人工智能”是要让计算机像人脑那样工作，但计算机不可能在所有方面都和人脑一样</a:t>
            </a:r>
          </a:p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注重不同方面对应“智能”的</a:t>
            </a:r>
            <a:r>
              <a:rPr lang="zh-CN" altLang="en-US" sz="3000" dirty="0">
                <a:hlinkClick r:id="rId3"/>
              </a:rPr>
              <a:t>不同工作定义</a:t>
            </a:r>
            <a:r>
              <a:rPr lang="zh-CN" altLang="en-US" sz="3000" dirty="0"/>
              <a:t>：内部结构、外部行为、实用效力、认知功能、理性原则</a:t>
            </a:r>
          </a:p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观察的角度和距离对结论的影响，没有客观标准</a:t>
            </a:r>
          </a:p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是 “条条大路通罗马” 、“盲人摸象”，还是“横看成岭侧成峰”？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E9E02FE0-676E-954F-A4CF-85CE1EE8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38" y="503238"/>
            <a:ext cx="8642350" cy="890587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 dirty="0">
                <a:cs typeface="方正姚体"/>
              </a:rPr>
              <a:t>主流人工智能和通用性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D967CA05-1213-E449-8B2A-0D8091769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5B01C5FC-5672-6F4E-9D87-2269D56207F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9FB2D02C-5FFF-E342-97A5-C0EEEC0404A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0113" y="1646238"/>
            <a:ext cx="8280400" cy="5199062"/>
          </a:xfrm>
        </p:spPr>
        <p:txBody>
          <a:bodyPr tIns="28080"/>
          <a:lstStyle/>
          <a:p>
            <a:pPr marL="355600" indent="-290513" eaLnBrk="1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</a:pPr>
            <a:r>
              <a:rPr lang="zh-CN" altLang="en-US" sz="3200" dirty="0"/>
              <a:t>通用智能系统是</a:t>
            </a:r>
            <a:r>
              <a:rPr lang="en-US" altLang="zh-CN" sz="3200" dirty="0"/>
              <a:t>AI</a:t>
            </a:r>
            <a:r>
              <a:rPr lang="zh-CN" altLang="en-US" sz="3200" dirty="0"/>
              <a:t>的初心，但是在遭遇失败后，在多年中成为畏区以至于禁区</a:t>
            </a:r>
          </a:p>
          <a:p>
            <a:pPr marL="355600" indent="-290513" eaLnBrk="1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</a:pPr>
            <a:r>
              <a:rPr lang="zh-CN" altLang="en-US" sz="3200" dirty="0"/>
              <a:t>目标转换：“让计算机解决人脑能解决的问题”，在某些实用效力或认知功能上接近甚至超过人脑</a:t>
            </a:r>
          </a:p>
          <a:p>
            <a:pPr marL="355600" indent="-290513" eaLnBrk="1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</a:pPr>
            <a:r>
              <a:rPr lang="zh-CN" altLang="en-US" sz="3200" dirty="0"/>
              <a:t>问题：功能的碎片化、隔离化，整合困难；混同于传统计算模型，缺乏适应性、灵活性</a:t>
            </a:r>
          </a:p>
          <a:p>
            <a:pPr marL="355600" indent="-290513" eaLnBrk="1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</a:pPr>
            <a:r>
              <a:rPr lang="zh-CN" altLang="en-US" sz="3200" dirty="0"/>
              <a:t>企图通过整合现有技术实现通用性</a:t>
            </a:r>
          </a:p>
          <a:p>
            <a:pPr marL="355600" indent="-290513" eaLnBrk="1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</a:pPr>
            <a:endParaRPr lang="zh-CN" altLang="en-US" sz="3200" dirty="0"/>
          </a:p>
          <a:p>
            <a:pPr marL="355600" indent="-290513" eaLnBrk="1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</a:pP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512218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18FD3696-2271-2943-8897-B33960D6C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>
                <a:cs typeface="方正姚体"/>
              </a:rPr>
              <a:t>通用人工智能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AA38308-06E1-1C44-A4C7-0F9DAF70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9B76-0509-3546-BE13-DCEAE473C08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BFB1D2E-2CC5-6E4E-BD7D-934A4F67CFB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25513" y="2027238"/>
            <a:ext cx="8280400" cy="4818062"/>
          </a:xfrm>
        </p:spPr>
        <p:txBody>
          <a:bodyPr tIns="28080">
            <a:normAutofit/>
          </a:bodyPr>
          <a:lstStyle/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en-US" altLang="zh-CN" sz="3000" dirty="0">
                <a:hlinkClick r:id="rId3"/>
              </a:rPr>
              <a:t>Artificial General Intelligence (AGI)</a:t>
            </a:r>
            <a:r>
              <a:rPr lang="en-US" altLang="zh-CN" sz="3000" dirty="0"/>
              <a:t> </a:t>
            </a:r>
            <a:r>
              <a:rPr lang="zh-CN" altLang="en-US" sz="3000" dirty="0"/>
              <a:t>是对智能的一种观点，强调智能的通用性（与领域无关）和整体性（多功能协同）</a:t>
            </a:r>
          </a:p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通用系统不是专用系统的扩展或叠加，而通用系统的成功也不会抹杀专用系统的价值</a:t>
            </a:r>
          </a:p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en-US" altLang="zh-CN" sz="3000" dirty="0"/>
              <a:t>AGI</a:t>
            </a:r>
            <a:r>
              <a:rPr lang="zh-CN" altLang="en-US" sz="3000" dirty="0"/>
              <a:t>和主流</a:t>
            </a:r>
            <a:r>
              <a:rPr lang="en-US" altLang="zh-CN" sz="3000" dirty="0"/>
              <a:t>AI</a:t>
            </a:r>
            <a:r>
              <a:rPr lang="zh-CN" altLang="en-US" sz="3000" dirty="0"/>
              <a:t>有根本性不同，是个边缘领域，仍处于百家争鸣时期</a:t>
            </a:r>
          </a:p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和“强人工智能”等名词的历史关系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29926831-C77A-BB46-8BD8-90A905F6B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 dirty="0">
                <a:cs typeface="方正姚体"/>
              </a:rPr>
              <a:t>当前</a:t>
            </a:r>
            <a:r>
              <a:rPr lang="en-US" altLang="zh-CN" dirty="0">
                <a:cs typeface="方正姚体"/>
              </a:rPr>
              <a:t>AGI</a:t>
            </a:r>
            <a:r>
              <a:rPr lang="zh-CN" altLang="en-US" dirty="0">
                <a:cs typeface="方正姚体"/>
              </a:rPr>
              <a:t>研究的主要交流平台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758869-DECC-AE42-89DE-9B6C29B05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3BE4-F92D-FE44-8FD4-6D3F3AA880E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3B7DB35D-75E6-4A4E-BF25-A99B44314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pic>
        <p:nvPicPr>
          <p:cNvPr id="13318" name="Picture 1" descr="http://agi-conference.org/2011/wp-content/uploads/2010/09/agi-header-4.jpg">
            <a:extLst>
              <a:ext uri="{FF2B5EF4-FFF2-40B4-BE49-F238E27FC236}">
                <a16:creationId xmlns:a16="http://schemas.microsoft.com/office/drawing/2014/main" id="{32E042A8-DC39-1641-9BC2-6DD309A8A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03438"/>
            <a:ext cx="8251825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5">
            <a:extLst>
              <a:ext uri="{FF2B5EF4-FFF2-40B4-BE49-F238E27FC236}">
                <a16:creationId xmlns:a16="http://schemas.microsoft.com/office/drawing/2014/main" id="{D042205A-093E-7743-B44A-39D45E82B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551238"/>
            <a:ext cx="3287713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u="sng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hlinkClick r:id="rId5"/>
              </a:rPr>
              <a:t>AGI-2018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: Prague, Czech</a:t>
            </a:r>
            <a:endParaRPr lang="en-US" altLang="en-US" sz="2000" b="1">
              <a:solidFill>
                <a:schemeClr val="tx1"/>
              </a:solidFill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u="sng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hlinkClick r:id="rId6"/>
              </a:rPr>
              <a:t>AGI-2017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: Melbourne, Australia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u="sng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hlinkClick r:id="rId7"/>
              </a:rPr>
              <a:t>AGI-2016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: New York, USA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u="sng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hlinkClick r:id="rId8"/>
              </a:rPr>
              <a:t>AGI-2015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: Berlin, Germany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u="sng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hlinkClick r:id="rId9"/>
              </a:rPr>
              <a:t>AGI-2014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: Quebec City, Canada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u="sng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hlinkClick r:id="rId10"/>
              </a:rPr>
              <a:t>AGI-2013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: Beijing, China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u="sng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hlinkClick r:id="rId11"/>
              </a:rPr>
              <a:t>AGI-2012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: Oxford, England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u="sng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hlinkClick r:id="rId12"/>
              </a:rPr>
              <a:t>AGI-2011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: Mountain View, USA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u="sng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hlinkClick r:id="rId13"/>
              </a:rPr>
              <a:t>AGI-2010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: Lugano, Switzerland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u="sng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hlinkClick r:id="rId14"/>
              </a:rPr>
              <a:t>AGI-2009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: Arlington, USA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u="sng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  <a:hlinkClick r:id="rId15"/>
              </a:rPr>
              <a:t>AGI-2008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: Memphis, USA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40B139-14BF-F44A-81CB-E77B063AF6A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256087" y="3683002"/>
            <a:ext cx="5105401" cy="292920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0625913C-CB4B-E74B-981D-3F35EE202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zh-CN" altLang="en-US" dirty="0">
                <a:cs typeface="方正姚体"/>
              </a:rPr>
              <a:t>实现通用智能的</a:t>
            </a:r>
            <a:r>
              <a:rPr lang="en-US" altLang="en-US" dirty="0" err="1">
                <a:ea typeface="方正姚体"/>
                <a:cs typeface="方正姚体"/>
              </a:rPr>
              <a:t>不同</a:t>
            </a:r>
            <a:r>
              <a:rPr lang="zh-CN" altLang="en-US" dirty="0">
                <a:cs typeface="幼圆"/>
              </a:rPr>
              <a:t>战略</a:t>
            </a:r>
            <a:endParaRPr lang="zh-CN" altLang="en-US" dirty="0">
              <a:solidFill>
                <a:srgbClr val="000000"/>
              </a:solidFill>
              <a:cs typeface="幼圆"/>
            </a:endParaRP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0C13B03E-5121-174F-BB91-47D91CD4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CB7A7C08-8B1D-C744-A69C-8D5A76E38EE2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7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7CA94839-DBFA-1B47-8477-3E0B4D9CF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9838" y="2011363"/>
            <a:ext cx="1809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altLang="x-none">
              <a:latin typeface="Arial" charset="0"/>
              <a:ea typeface="Arial Unicode MS" charset="0"/>
              <a:cs typeface="Arial Unicode MS" charset="0"/>
            </a:endParaRPr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A3D6CB71-16B2-7F4F-93C2-0815BCE22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325" y="3108325"/>
            <a:ext cx="2743200" cy="3475038"/>
          </a:xfrm>
          <a:prstGeom prst="rect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7412" name="Picture 4">
            <a:extLst>
              <a:ext uri="{FF2B5EF4-FFF2-40B4-BE49-F238E27FC236}">
                <a16:creationId xmlns:a16="http://schemas.microsoft.com/office/drawing/2014/main" id="{782D95ED-870A-8743-9D2B-08972CB01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5075" y="3108325"/>
            <a:ext cx="2651125" cy="3475038"/>
          </a:xfrm>
          <a:prstGeom prst="rect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7413" name="Text Box 5">
            <a:extLst>
              <a:ext uri="{FF2B5EF4-FFF2-40B4-BE49-F238E27FC236}">
                <a16:creationId xmlns:a16="http://schemas.microsoft.com/office/drawing/2014/main" id="{FFE71670-EFBF-304A-BBE8-19A87F728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050" y="2281238"/>
            <a:ext cx="1592262" cy="542925"/>
          </a:xfrm>
          <a:prstGeom prst="rect">
            <a:avLst/>
          </a:prstGeom>
          <a:noFill/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  <a:defRPr/>
            </a:pPr>
            <a:r>
              <a:rPr lang="en-US" altLang="x-none" sz="2400" dirty="0">
                <a:solidFill>
                  <a:srgbClr val="000000"/>
                </a:solidFill>
              </a:rPr>
              <a:t> </a:t>
            </a:r>
            <a:r>
              <a:rPr lang="zh-CN" altLang="en-US" sz="2400" dirty="0">
                <a:solidFill>
                  <a:srgbClr val="000000"/>
                </a:solidFill>
              </a:rPr>
              <a:t> </a:t>
            </a:r>
            <a:r>
              <a:rPr lang="zh-CN" altLang="x-none" sz="3200" dirty="0">
                <a:solidFill>
                  <a:srgbClr val="000000"/>
                </a:solidFill>
              </a:rPr>
              <a:t>集成型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71E8CC59-753B-9047-BC47-751B2F222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8913" y="2255838"/>
            <a:ext cx="1600199" cy="542925"/>
          </a:xfrm>
          <a:prstGeom prst="rect">
            <a:avLst/>
          </a:prstGeom>
          <a:noFill/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  <a:defRPr/>
            </a:pPr>
            <a:r>
              <a:rPr lang="en-US" altLang="x-none" sz="2400" dirty="0">
                <a:solidFill>
                  <a:srgbClr val="000000"/>
                </a:solidFill>
              </a:rPr>
              <a:t> </a:t>
            </a:r>
            <a:r>
              <a:rPr lang="zh-CN" altLang="en-US" sz="2400" dirty="0">
                <a:solidFill>
                  <a:srgbClr val="000000"/>
                </a:solidFill>
              </a:rPr>
              <a:t> </a:t>
            </a:r>
            <a:r>
              <a:rPr lang="zh-CN" altLang="x-none" sz="3200" dirty="0">
                <a:solidFill>
                  <a:srgbClr val="000000"/>
                </a:solidFill>
              </a:rPr>
              <a:t>分治型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90EF0402-E4BC-794E-9075-57D543F32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00" y="2281238"/>
            <a:ext cx="1554162" cy="542925"/>
          </a:xfrm>
          <a:prstGeom prst="rect">
            <a:avLst/>
          </a:prstGeom>
          <a:noFill/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  <a:defRPr/>
            </a:pPr>
            <a:r>
              <a:rPr lang="zh-CN" altLang="en-US" sz="3200" dirty="0">
                <a:solidFill>
                  <a:srgbClr val="000000"/>
                </a:solidFill>
              </a:rPr>
              <a:t> </a:t>
            </a:r>
            <a:r>
              <a:rPr lang="zh-CN" altLang="x-none" sz="3200" dirty="0">
                <a:solidFill>
                  <a:srgbClr val="000000"/>
                </a:solidFill>
              </a:rPr>
              <a:t>统一型</a:t>
            </a:r>
          </a:p>
        </p:txBody>
      </p:sp>
      <p:pic>
        <p:nvPicPr>
          <p:cNvPr id="17416" name="Picture 8">
            <a:extLst>
              <a:ext uri="{FF2B5EF4-FFF2-40B4-BE49-F238E27FC236}">
                <a16:creationId xmlns:a16="http://schemas.microsoft.com/office/drawing/2014/main" id="{75F0801A-C8D1-FC43-ADB7-B719FCB66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5438" y="3122613"/>
            <a:ext cx="2452687" cy="346075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DCE9CB8D-526F-F744-BADA-1D277969D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zh-CN" altLang="en-US" dirty="0">
                <a:ea typeface="方正姚体"/>
                <a:cs typeface="方正姚体"/>
              </a:rPr>
              <a:t>“</a:t>
            </a:r>
            <a:r>
              <a:rPr lang="en-US" altLang="en-US" dirty="0" err="1">
                <a:ea typeface="方正姚体"/>
                <a:cs typeface="方正姚体"/>
              </a:rPr>
              <a:t>智能</a:t>
            </a:r>
            <a:r>
              <a:rPr lang="zh-CN" altLang="en-US" dirty="0">
                <a:ea typeface="方正姚体"/>
                <a:cs typeface="方正姚体"/>
              </a:rPr>
              <a:t>”的统一性</a:t>
            </a:r>
            <a:endParaRPr lang="zh-CN" altLang="en-US" dirty="0">
              <a:solidFill>
                <a:srgbClr val="000000"/>
              </a:solidFill>
              <a:cs typeface="方正姚体"/>
            </a:endParaRP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97C157C3-0C97-AE4B-B5FF-BBE2D1C5A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DC58360B-1D21-344C-BC05-38200A1FEBC3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8" name="AutoShape 2">
            <a:extLst>
              <a:ext uri="{FF2B5EF4-FFF2-40B4-BE49-F238E27FC236}">
                <a16:creationId xmlns:a16="http://schemas.microsoft.com/office/drawing/2014/main" id="{C977E037-5DCD-8C48-99BD-26071419E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38" y="2260600"/>
            <a:ext cx="7772400" cy="914400"/>
          </a:xfrm>
          <a:prstGeom prst="roundRect">
            <a:avLst>
              <a:gd name="adj" fmla="val 171"/>
            </a:avLst>
          </a:prstGeom>
          <a:solidFill>
            <a:srgbClr val="E6E6FF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  <a:defRPr/>
            </a:pPr>
            <a:r>
              <a:rPr lang="en-US" altLang="x-none" sz="2400">
                <a:solidFill>
                  <a:srgbClr val="000000"/>
                </a:solidFill>
                <a:latin typeface="Arial Unicode MS" charset="0"/>
              </a:rPr>
              <a:t>  </a:t>
            </a:r>
            <a:r>
              <a:rPr lang="zh-CN" altLang="x-none" sz="3200">
                <a:solidFill>
                  <a:srgbClr val="000000"/>
                </a:solidFill>
                <a:latin typeface="Arial Unicode MS" charset="0"/>
              </a:rPr>
              <a:t>智能（认知、思维、心灵、意识、</a:t>
            </a:r>
            <a:r>
              <a:rPr lang="en-US" altLang="x-none" sz="2400">
                <a:solidFill>
                  <a:srgbClr val="000000"/>
                </a:solidFill>
                <a:latin typeface="Arial Unicode MS" charset="0"/>
              </a:rPr>
              <a:t>… </a:t>
            </a:r>
            <a:r>
              <a:rPr lang="zh-CN" altLang="x-none" sz="3200">
                <a:solidFill>
                  <a:srgbClr val="000000"/>
                </a:solidFill>
                <a:latin typeface="Arial Unicode MS" charset="0"/>
              </a:rPr>
              <a:t>）</a:t>
            </a:r>
          </a:p>
        </p:txBody>
      </p:sp>
      <p:sp>
        <p:nvSpPr>
          <p:cNvPr id="19459" name="AutoShape 3">
            <a:extLst>
              <a:ext uri="{FF2B5EF4-FFF2-40B4-BE49-F238E27FC236}">
                <a16:creationId xmlns:a16="http://schemas.microsoft.com/office/drawing/2014/main" id="{4BF623D2-5331-BE46-8BF8-E48BD7AE9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4479925"/>
            <a:ext cx="1189038" cy="1371600"/>
          </a:xfrm>
          <a:prstGeom prst="roundRect">
            <a:avLst>
              <a:gd name="adj" fmla="val 130"/>
            </a:avLst>
          </a:prstGeom>
          <a:solidFill>
            <a:srgbClr val="FF8080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altLang="x-none"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9FBC897F-8607-944A-AEA2-1B55E440B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963" y="4664075"/>
            <a:ext cx="11430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  <a:defRPr/>
            </a:pPr>
            <a:r>
              <a:rPr lang="zh-CN" altLang="x-none" sz="3200">
                <a:solidFill>
                  <a:srgbClr val="000000"/>
                </a:solidFill>
                <a:latin typeface="Arial Unicode MS" charset="0"/>
              </a:rPr>
              <a:t>人类智能</a:t>
            </a:r>
          </a:p>
        </p:txBody>
      </p:sp>
      <p:sp>
        <p:nvSpPr>
          <p:cNvPr id="19461" name="AutoShape 5">
            <a:extLst>
              <a:ext uri="{FF2B5EF4-FFF2-40B4-BE49-F238E27FC236}">
                <a16:creationId xmlns:a16="http://schemas.microsoft.com/office/drawing/2014/main" id="{29332C21-187B-9542-861C-3F0135419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475" y="4479925"/>
            <a:ext cx="1189038" cy="1371600"/>
          </a:xfrm>
          <a:prstGeom prst="roundRect">
            <a:avLst>
              <a:gd name="adj" fmla="val 130"/>
            </a:avLst>
          </a:prstGeom>
          <a:solidFill>
            <a:srgbClr val="9999FF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altLang="x-none"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3F381196-2509-854C-A83A-5B635024B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4624388"/>
            <a:ext cx="10541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  <a:defRPr/>
            </a:pPr>
            <a:r>
              <a:rPr lang="zh-CN" altLang="x-none" sz="3200">
                <a:solidFill>
                  <a:srgbClr val="000000"/>
                </a:solidFill>
                <a:latin typeface="Arial Unicode MS" charset="0"/>
              </a:rPr>
              <a:t>人工智能</a:t>
            </a:r>
          </a:p>
        </p:txBody>
      </p:sp>
      <p:sp>
        <p:nvSpPr>
          <p:cNvPr id="19463" name="AutoShape 7">
            <a:extLst>
              <a:ext uri="{FF2B5EF4-FFF2-40B4-BE49-F238E27FC236}">
                <a16:creationId xmlns:a16="http://schemas.microsoft.com/office/drawing/2014/main" id="{693B33FF-4425-624A-8E6D-B351581DB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438" y="4479925"/>
            <a:ext cx="1189037" cy="1371600"/>
          </a:xfrm>
          <a:prstGeom prst="roundRect">
            <a:avLst>
              <a:gd name="adj" fmla="val 130"/>
            </a:avLst>
          </a:prstGeom>
          <a:solidFill>
            <a:srgbClr val="FFD320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altLang="x-none"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54584012-FA14-3643-AFF5-FEB8D14CE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4664075"/>
            <a:ext cx="10985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  <a:defRPr/>
            </a:pPr>
            <a:r>
              <a:rPr lang="zh-CN" altLang="x-none" sz="3200">
                <a:solidFill>
                  <a:srgbClr val="000000"/>
                </a:solidFill>
                <a:latin typeface="Arial Unicode MS" charset="0"/>
              </a:rPr>
              <a:t>动物智能</a:t>
            </a:r>
          </a:p>
        </p:txBody>
      </p:sp>
      <p:grpSp>
        <p:nvGrpSpPr>
          <p:cNvPr id="16395" name="Group 9">
            <a:extLst>
              <a:ext uri="{FF2B5EF4-FFF2-40B4-BE49-F238E27FC236}">
                <a16:creationId xmlns:a16="http://schemas.microsoft.com/office/drawing/2014/main" id="{96CD410C-56C0-A747-89D0-33D7C8294D98}"/>
              </a:ext>
            </a:extLst>
          </p:cNvPr>
          <p:cNvGrpSpPr>
            <a:grpSpLocks/>
          </p:cNvGrpSpPr>
          <p:nvPr/>
        </p:nvGrpSpPr>
        <p:grpSpPr bwMode="auto">
          <a:xfrm>
            <a:off x="6126163" y="4486275"/>
            <a:ext cx="1266825" cy="1301750"/>
            <a:chOff x="3859" y="2826"/>
            <a:chExt cx="798" cy="820"/>
          </a:xfrm>
        </p:grpSpPr>
        <p:sp>
          <p:nvSpPr>
            <p:cNvPr id="19466" name="AutoShape 10">
              <a:extLst>
                <a:ext uri="{FF2B5EF4-FFF2-40B4-BE49-F238E27FC236}">
                  <a16:creationId xmlns:a16="http://schemas.microsoft.com/office/drawing/2014/main" id="{CAEC9769-53B2-3E4C-A00D-392D89105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" y="2826"/>
              <a:ext cx="798" cy="820"/>
            </a:xfrm>
            <a:prstGeom prst="roundRect">
              <a:avLst>
                <a:gd name="adj" fmla="val 130"/>
              </a:avLst>
            </a:prstGeom>
            <a:solidFill>
              <a:srgbClr val="579D1C"/>
            </a:solidFill>
            <a:ln w="9360" cap="flat">
              <a:solidFill>
                <a:srgbClr val="808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endParaRPr lang="en-US" altLang="x-none">
                <a:latin typeface="Arial" charset="0"/>
                <a:ea typeface="Arial Unicode MS" charset="0"/>
                <a:cs typeface="Arial Unicode MS" charset="0"/>
              </a:endParaRPr>
            </a:p>
          </p:txBody>
        </p:sp>
        <p:sp>
          <p:nvSpPr>
            <p:cNvPr id="19467" name="Text Box 11">
              <a:extLst>
                <a:ext uri="{FF2B5EF4-FFF2-40B4-BE49-F238E27FC236}">
                  <a16:creationId xmlns:a16="http://schemas.microsoft.com/office/drawing/2014/main" id="{CB2B2FD3-9399-8D48-A089-85E59764E9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2941"/>
              <a:ext cx="658" cy="644"/>
            </a:xfrm>
            <a:prstGeom prst="rect">
              <a:avLst/>
            </a:prstGeom>
            <a:solidFill>
              <a:srgbClr val="579D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Arial Unicode MS" charset="0"/>
                  <a:cs typeface="Arial Unicode MS" charset="0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Arial Unicode MS" charset="0"/>
                  <a:cs typeface="Arial Unicode MS" charset="0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Arial Unicode MS" charset="0"/>
                  <a:cs typeface="Arial Unicode MS" charset="0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Arial Unicode MS" charset="0"/>
                  <a:cs typeface="Arial Unicode MS" charset="0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Arial Unicode MS" charset="0"/>
                  <a:cs typeface="Arial Unicode MS" charset="0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Arial Unicode MS" charset="0"/>
                  <a:cs typeface="Arial Unicode MS" charset="0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Arial Unicode MS" charset="0"/>
                  <a:cs typeface="Arial Unicode MS" charset="0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Arial Unicode MS" charset="0"/>
                  <a:cs typeface="Arial Unicode MS" charset="0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Arial Unicode MS" charset="0"/>
                  <a:cs typeface="Arial Unicode MS" charset="0"/>
                </a:defRPr>
              </a:lvl9pPr>
            </a:lstStyle>
            <a:p>
              <a:pPr eaLnBrk="1">
                <a:buClrTx/>
                <a:buFontTx/>
                <a:buNone/>
                <a:defRPr/>
              </a:pPr>
              <a:r>
                <a:rPr lang="zh-CN" altLang="x-none" sz="3200">
                  <a:solidFill>
                    <a:srgbClr val="000000"/>
                  </a:solidFill>
                  <a:latin typeface="Arial Unicode MS" charset="0"/>
                </a:rPr>
                <a:t>群体智能</a:t>
              </a:r>
            </a:p>
          </p:txBody>
        </p:sp>
      </p:grpSp>
      <p:sp>
        <p:nvSpPr>
          <p:cNvPr id="19468" name="AutoShape 12">
            <a:extLst>
              <a:ext uri="{FF2B5EF4-FFF2-40B4-BE49-F238E27FC236}">
                <a16:creationId xmlns:a16="http://schemas.microsoft.com/office/drawing/2014/main" id="{2091A401-9458-234C-BB0C-8C7EACAE9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3363" y="4479925"/>
            <a:ext cx="1189037" cy="1371600"/>
          </a:xfrm>
          <a:prstGeom prst="roundRect">
            <a:avLst>
              <a:gd name="adj" fmla="val 130"/>
            </a:avLst>
          </a:prstGeom>
          <a:solidFill>
            <a:srgbClr val="CCFFFF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altLang="x-none"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E563E0E0-E640-6242-8161-72BE92A04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5438" y="4664075"/>
            <a:ext cx="1096962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>
              <a:buClrTx/>
              <a:buFontTx/>
              <a:buNone/>
              <a:defRPr/>
            </a:pPr>
            <a:r>
              <a:rPr lang="zh-CN" altLang="x-none" sz="3200">
                <a:solidFill>
                  <a:srgbClr val="000000"/>
                </a:solidFill>
                <a:latin typeface="Arial Unicode MS" charset="0"/>
              </a:rPr>
              <a:t>外星智能</a:t>
            </a:r>
          </a:p>
        </p:txBody>
      </p:sp>
      <p:sp>
        <p:nvSpPr>
          <p:cNvPr id="19470" name="Line 14">
            <a:extLst>
              <a:ext uri="{FF2B5EF4-FFF2-40B4-BE49-F238E27FC236}">
                <a16:creationId xmlns:a16="http://schemas.microsoft.com/office/drawing/2014/main" id="{F900DF75-EF67-5F42-B0FD-F41F004786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46238" y="3167063"/>
            <a:ext cx="1587" cy="1320800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19471" name="Line 15">
            <a:extLst>
              <a:ext uri="{FF2B5EF4-FFF2-40B4-BE49-F238E27FC236}">
                <a16:creationId xmlns:a16="http://schemas.microsoft.com/office/drawing/2014/main" id="{A8AC44F3-D193-474D-8446-6D2F973712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167063"/>
            <a:ext cx="1588" cy="1320800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19472" name="Line 16">
            <a:extLst>
              <a:ext uri="{FF2B5EF4-FFF2-40B4-BE49-F238E27FC236}">
                <a16:creationId xmlns:a16="http://schemas.microsoft.com/office/drawing/2014/main" id="{12066DFF-52F1-0B44-A199-FF7AC33AF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175000"/>
            <a:ext cx="1588" cy="1306513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19473" name="Line 17">
            <a:extLst>
              <a:ext uri="{FF2B5EF4-FFF2-40B4-BE49-F238E27FC236}">
                <a16:creationId xmlns:a16="http://schemas.microsoft.com/office/drawing/2014/main" id="{074516C0-ABEE-2245-9CBC-42C1F5965D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65925" y="3167063"/>
            <a:ext cx="1588" cy="1327150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19474" name="Line 18">
            <a:extLst>
              <a:ext uri="{FF2B5EF4-FFF2-40B4-BE49-F238E27FC236}">
                <a16:creationId xmlns:a16="http://schemas.microsoft.com/office/drawing/2014/main" id="{F28FDCCC-7975-C44C-9C92-D41C4C6025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12163" y="3167063"/>
            <a:ext cx="1587" cy="1320800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18FD3696-2271-2943-8897-B33960D6C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588963"/>
            <a:ext cx="8640763" cy="1262062"/>
          </a:xfrm>
        </p:spPr>
        <p:txBody>
          <a:bodyPr tIns="38880"/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zh-CN" altLang="en-US" dirty="0">
                <a:cs typeface="幼圆"/>
              </a:rPr>
              <a:t>我的智能观</a:t>
            </a:r>
            <a:endParaRPr lang="zh-CN" altLang="en-US" dirty="0">
              <a:cs typeface="方正姚体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AA38308-06E1-1C44-A4C7-0F9DAF70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9B76-0509-3546-BE13-DCEAE473C08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BFB1D2E-2CC5-6E4E-BD7D-934A4F67CFB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25513" y="2027238"/>
            <a:ext cx="8280400" cy="4818062"/>
          </a:xfrm>
        </p:spPr>
        <p:txBody>
          <a:bodyPr tIns="28080">
            <a:normAutofit/>
          </a:bodyPr>
          <a:lstStyle/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正常人都有智能，与时代、种族、文化、经历、专业等基本无关</a:t>
            </a:r>
          </a:p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传统计算机系统没有智能</a:t>
            </a:r>
          </a:p>
          <a:p>
            <a:pPr marL="355600" indent="-290513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Font typeface="Wingdings" pitchFamily="2" charset="2"/>
              <a:buChar char=""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r>
              <a:rPr lang="zh-CN" altLang="en-US" sz="3000" dirty="0"/>
              <a:t>“智能”是指在知识和资源相对不足的情况下的适应能力</a:t>
            </a:r>
          </a:p>
          <a:p>
            <a:pPr marL="65087" indent="0" eaLnBrk="1" fontAlgn="auto" hangingPunct="1">
              <a:spcBef>
                <a:spcPts val="1100"/>
              </a:spcBef>
              <a:spcAft>
                <a:spcPts val="1425"/>
              </a:spcAft>
              <a:buClr>
                <a:srgbClr val="996633"/>
              </a:buClr>
              <a:buSzPct val="45000"/>
              <a:buNone/>
              <a:tabLst>
                <a:tab pos="355600" algn="l"/>
                <a:tab pos="468313" algn="l"/>
                <a:tab pos="925513" algn="l"/>
                <a:tab pos="1382713" algn="l"/>
                <a:tab pos="1839913" algn="l"/>
                <a:tab pos="2297113" algn="l"/>
                <a:tab pos="2754313" algn="l"/>
                <a:tab pos="3211513" algn="l"/>
                <a:tab pos="3668713" algn="l"/>
                <a:tab pos="4125913" algn="l"/>
                <a:tab pos="4583113" algn="l"/>
                <a:tab pos="5040313" algn="l"/>
                <a:tab pos="5497513" algn="l"/>
                <a:tab pos="5954713" algn="l"/>
                <a:tab pos="6411913" algn="l"/>
                <a:tab pos="6869113" algn="l"/>
                <a:tab pos="7326313" algn="l"/>
                <a:tab pos="7783513" algn="l"/>
                <a:tab pos="8240713" algn="l"/>
                <a:tab pos="8697913" algn="l"/>
                <a:tab pos="9155113" algn="l"/>
              </a:tabLst>
              <a:defRPr/>
            </a:pPr>
            <a:endParaRPr lang="zh-CN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9478707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39165</TotalTime>
  <Words>1162</Words>
  <Application>Microsoft Macintosh PowerPoint</Application>
  <PresentationFormat>Custom</PresentationFormat>
  <Paragraphs>182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6" baseType="lpstr">
      <vt:lpstr>Arial Unicode MS</vt:lpstr>
      <vt:lpstr>DengXian</vt:lpstr>
      <vt:lpstr>方正姚体</vt:lpstr>
      <vt:lpstr>SimSun</vt:lpstr>
      <vt:lpstr>SimSun</vt:lpstr>
      <vt:lpstr>幼圆</vt:lpstr>
      <vt:lpstr>Arial</vt:lpstr>
      <vt:lpstr>Arial Narrow</vt:lpstr>
      <vt:lpstr>Franklin Gothic Book</vt:lpstr>
      <vt:lpstr>Perpetua</vt:lpstr>
      <vt:lpstr>Times New Roman</vt:lpstr>
      <vt:lpstr>Wingdings</vt:lpstr>
      <vt:lpstr>Wingdings 2</vt:lpstr>
      <vt:lpstr>Wingdings 3</vt:lpstr>
      <vt:lpstr>Equity</vt:lpstr>
      <vt:lpstr>PowerPoint Presentation</vt:lpstr>
      <vt:lpstr>人工智能的缘起</vt:lpstr>
      <vt:lpstr>智能面面观</vt:lpstr>
      <vt:lpstr>主流人工智能和通用性</vt:lpstr>
      <vt:lpstr>通用人工智能</vt:lpstr>
      <vt:lpstr>当前AGI研究的主要交流平台</vt:lpstr>
      <vt:lpstr>实现通用智能的不同战略</vt:lpstr>
      <vt:lpstr>“智能”的统一性</vt:lpstr>
      <vt:lpstr>我的智能观</vt:lpstr>
      <vt:lpstr>“相对不足”</vt:lpstr>
      <vt:lpstr>“适应”</vt:lpstr>
      <vt:lpstr>智能的反面</vt:lpstr>
      <vt:lpstr>技能与时间的不同关系</vt:lpstr>
      <vt:lpstr>智能的形式化模型</vt:lpstr>
      <vt:lpstr>自动推理系统（及传统技术）</vt:lpstr>
      <vt:lpstr>纳思：非公理推理系统</vt:lpstr>
      <vt:lpstr>非公理逻辑体系</vt:lpstr>
      <vt:lpstr>NAL的建构过程</vt:lpstr>
      <vt:lpstr>纳思的开源实现：OpenNARS</vt:lpstr>
      <vt:lpstr>纳思小结</vt:lpstr>
      <vt:lpstr>阅读材料（1）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Pei Wang</dc:creator>
  <cp:lastModifiedBy>PEI WANG</cp:lastModifiedBy>
  <cp:revision>225</cp:revision>
  <cp:lastPrinted>1601-01-01T00:00:00Z</cp:lastPrinted>
  <dcterms:created xsi:type="dcterms:W3CDTF">2016-05-13T09:54:39Z</dcterms:created>
  <dcterms:modified xsi:type="dcterms:W3CDTF">2018-07-13T00:26:25Z</dcterms:modified>
</cp:coreProperties>
</file>