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703"/>
  </p:normalViewPr>
  <p:slideViewPr>
    <p:cSldViewPr snapToGrid="0">
      <p:cViewPr>
        <p:scale>
          <a:sx n="123" d="100"/>
          <a:sy n="123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71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65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olographic neon on a shiny background">
            <a:extLst>
              <a:ext uri="{FF2B5EF4-FFF2-40B4-BE49-F238E27FC236}">
                <a16:creationId xmlns:a16="http://schemas.microsoft.com/office/drawing/2014/main" id="{151781DB-3302-D55D-E390-9A2B6624D8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BB6B482-ACCA-4938-8AEA-49D525C17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4539"/>
            <a:ext cx="12188952" cy="2368866"/>
          </a:xfrm>
          <a:prstGeom prst="rect">
            <a:avLst/>
          </a:prstGeom>
          <a:gradFill>
            <a:gsLst>
              <a:gs pos="42000">
                <a:srgbClr val="000000">
                  <a:alpha val="16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733CC-6CC7-6126-C980-D03CC2936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768712"/>
            <a:ext cx="3954780" cy="120128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EchoSense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888006"/>
            <a:ext cx="12188952" cy="1969994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D5545-E5CA-2CE0-FD84-EF6B046EA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Nahom Tamene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10591800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5D71864-3015-DFEC-237F-5634E295B8A2}"/>
              </a:ext>
            </a:extLst>
          </p:cNvPr>
          <p:cNvSpPr txBox="1"/>
          <p:nvPr/>
        </p:nvSpPr>
        <p:spPr>
          <a:xfrm>
            <a:off x="794684" y="1580066"/>
            <a:ext cx="577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Reinforcement Learning Approach to Adaptive Information Prioritization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42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6D9E53-B8E3-9CA5-6305-400991470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CF7E32-5A49-94AE-C455-5648069AD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9" y="914400"/>
            <a:ext cx="4518152" cy="11175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Problem Statement &amp; Motivation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2B951FD-94F7-E138-3EC2-A66A551D9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C678FCDA-6055-F5F3-EFE0-D4CBF494F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9" y="1878718"/>
            <a:ext cx="5195889" cy="22197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 Current assistive technologies provide generic, one-size-fits-all descriptions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Information overload: too much irrelevant data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No personalization or learning from user feedback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4" name="Picture 3" descr="Holographic neon on a shiny background">
            <a:extLst>
              <a:ext uri="{FF2B5EF4-FFF2-40B4-BE49-F238E27FC236}">
                <a16:creationId xmlns:a16="http://schemas.microsoft.com/office/drawing/2014/main" id="{706A3643-7BE3-C59C-256E-2FC84F5CC5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14" r="21913" b="-2"/>
          <a:stretch>
            <a:fillRect/>
          </a:stretch>
        </p:blipFill>
        <p:spPr>
          <a:xfrm>
            <a:off x="6420752" y="-1"/>
            <a:ext cx="5771248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72F18E3-1052-FD89-62B0-CB3B7C9D46E6}"/>
              </a:ext>
            </a:extLst>
          </p:cNvPr>
          <p:cNvSpPr txBox="1">
            <a:spLocks/>
          </p:cNvSpPr>
          <p:nvPr/>
        </p:nvSpPr>
        <p:spPr>
          <a:xfrm>
            <a:off x="704089" y="4248907"/>
            <a:ext cx="1738883" cy="739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SOLUTION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DB5D688-8796-B0CC-B3E9-16C362876ADA}"/>
              </a:ext>
            </a:extLst>
          </p:cNvPr>
          <p:cNvSpPr txBox="1">
            <a:spLocks/>
          </p:cNvSpPr>
          <p:nvPr/>
        </p:nvSpPr>
        <p:spPr>
          <a:xfrm>
            <a:off x="625607" y="4634988"/>
            <a:ext cx="5195889" cy="955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92B6E2-993F-876A-9045-E2BF75BB9E34}"/>
              </a:ext>
            </a:extLst>
          </p:cNvPr>
          <p:cNvSpPr txBox="1"/>
          <p:nvPr/>
        </p:nvSpPr>
        <p:spPr>
          <a:xfrm>
            <a:off x="625607" y="4784158"/>
            <a:ext cx="4355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Adaptive system that learns user preferences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Prioritizes most relevant information in real-time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45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F22761-A9E7-E27D-ED6B-01EE7C6E1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6CF61-E021-DE06-4412-6E4BDDA94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7" y="909637"/>
            <a:ext cx="4800600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System architecture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6451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42976FE6-3E3B-1A88-A5BC-CFE241172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607" y="1904349"/>
            <a:ext cx="4800600" cy="202901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 Frozen Perception Layer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Adaptive Decision Layer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User Interface Layer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4645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olographic neon on a shiny background">
            <a:extLst>
              <a:ext uri="{FF2B5EF4-FFF2-40B4-BE49-F238E27FC236}">
                <a16:creationId xmlns:a16="http://schemas.microsoft.com/office/drawing/2014/main" id="{31BBDB2F-1763-E716-EC57-AAA9A03D14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86" r="20584" b="-1"/>
          <a:stretch>
            <a:fillRect/>
          </a:stretch>
        </p:blipFill>
        <p:spPr>
          <a:xfrm>
            <a:off x="6147816" y="10"/>
            <a:ext cx="6044184" cy="685799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C387003-8686-54AE-9CD8-8081AEE58602}"/>
              </a:ext>
            </a:extLst>
          </p:cNvPr>
          <p:cNvSpPr txBox="1">
            <a:spLocks/>
          </p:cNvSpPr>
          <p:nvPr/>
        </p:nvSpPr>
        <p:spPr>
          <a:xfrm>
            <a:off x="625607" y="4634988"/>
            <a:ext cx="5195889" cy="955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7" name="Picture 6" descr="A diagram of a model&#10;&#10;AI-generated content may be incorrect.">
            <a:extLst>
              <a:ext uri="{FF2B5EF4-FFF2-40B4-BE49-F238E27FC236}">
                <a16:creationId xmlns:a16="http://schemas.microsoft.com/office/drawing/2014/main" id="{8F9E6AA5-F5AC-1473-2937-912237304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3620482"/>
            <a:ext cx="3043518" cy="20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3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B9CCEB-AF68-AB34-2697-783C17AB7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3525A4E-81D2-DCF7-52F9-FF2EE1513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0331339-7536-1061-F7BA-A02F22109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6E622F3B-6C9D-DBBF-E276-ADD4A05B3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7A3AFB-8036-347B-951A-A08FDF62A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7" y="909637"/>
            <a:ext cx="4800600" cy="13075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Methodology (Reinforcement Learning Framework)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FF23160-E7D7-2DB3-819A-00921D511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6451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0D11F47-8CED-EEA1-2E17-6C562DA6B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4645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olographic neon on a shiny background">
            <a:extLst>
              <a:ext uri="{FF2B5EF4-FFF2-40B4-BE49-F238E27FC236}">
                <a16:creationId xmlns:a16="http://schemas.microsoft.com/office/drawing/2014/main" id="{E475B6D3-7008-0BCC-04D7-598CE76C17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86" r="20584" b="-1"/>
          <a:stretch>
            <a:fillRect/>
          </a:stretch>
        </p:blipFill>
        <p:spPr>
          <a:xfrm>
            <a:off x="6147816" y="10"/>
            <a:ext cx="6044184" cy="685799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D02C289-7C6D-7B7B-F8BA-A0B2550ADB9D}"/>
              </a:ext>
            </a:extLst>
          </p:cNvPr>
          <p:cNvSpPr txBox="1">
            <a:spLocks/>
          </p:cNvSpPr>
          <p:nvPr/>
        </p:nvSpPr>
        <p:spPr>
          <a:xfrm>
            <a:off x="625607" y="4634988"/>
            <a:ext cx="5195889" cy="955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C8F9A-766D-FB6B-B4DD-6C551049B3E3}"/>
              </a:ext>
            </a:extLst>
          </p:cNvPr>
          <p:cNvSpPr txBox="1"/>
          <p:nvPr/>
        </p:nvSpPr>
        <p:spPr>
          <a:xfrm>
            <a:off x="704087" y="1505332"/>
            <a:ext cx="393025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Visual features (object detections, scene embeddings, text)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Context (time, location, session duration)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User history (recent feedback, preferences, satisfaction)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9" name="Picture 8" descr="A diagram of a business flow&#10;&#10;AI-generated content may be incorrect.">
            <a:extLst>
              <a:ext uri="{FF2B5EF4-FFF2-40B4-BE49-F238E27FC236}">
                <a16:creationId xmlns:a16="http://schemas.microsoft.com/office/drawing/2014/main" id="{9A5468EB-6D39-CAD3-50EF-10B035484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7" y="3486145"/>
            <a:ext cx="4879080" cy="325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6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0D3C10-F67F-2463-203A-3E44FDB8D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C7DB47F-C136-7E77-5A1E-249E417D7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C7DF84F-9081-F5FA-AE3B-B90FDAA6A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5D178A5F-978E-E17B-ACED-50D05E20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5D74B-FC6E-70DA-8939-D8545E372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7" y="909637"/>
            <a:ext cx="4800600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IMPLEMENTATION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ABEAAFE-01AA-41B4-B98C-B553EB745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6451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270E102-8681-CC70-2C7D-10F77298E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4645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olographic neon on a shiny background">
            <a:extLst>
              <a:ext uri="{FF2B5EF4-FFF2-40B4-BE49-F238E27FC236}">
                <a16:creationId xmlns:a16="http://schemas.microsoft.com/office/drawing/2014/main" id="{5FD6067E-32BF-D241-9C14-81708C13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86" r="20584" b="-1"/>
          <a:stretch>
            <a:fillRect/>
          </a:stretch>
        </p:blipFill>
        <p:spPr>
          <a:xfrm>
            <a:off x="6147816" y="10"/>
            <a:ext cx="6044184" cy="685799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999BC751-EE93-AF28-23EC-5F43CD267926}"/>
              </a:ext>
            </a:extLst>
          </p:cNvPr>
          <p:cNvSpPr txBox="1">
            <a:spLocks/>
          </p:cNvSpPr>
          <p:nvPr/>
        </p:nvSpPr>
        <p:spPr>
          <a:xfrm>
            <a:off x="625607" y="4634988"/>
            <a:ext cx="5195889" cy="955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26F2D5-1B26-B55B-4BC0-8CDBD197C7FE}"/>
              </a:ext>
            </a:extLst>
          </p:cNvPr>
          <p:cNvSpPr txBox="1"/>
          <p:nvPr/>
        </p:nvSpPr>
        <p:spPr>
          <a:xfrm>
            <a:off x="704086" y="1633538"/>
            <a:ext cx="36808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Modular architecture: Perception, RL, UI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Real-time processing: 2 FPS with GPU acceleration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PyQt6 GUI with camera feed and feedback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Baseline rule-based system for comparison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8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F5D32EE-9422-27B0-BAA9-327CF1653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6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565679-6894-6657-41E9-C77708734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73A1AA8-4D71-E1D7-82AA-6D71F8F49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FA67791-36DC-86C5-C8E4-8AF1B476A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86B88EE9-AAD1-23E8-6D3C-295B64749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27414-7540-815A-0FF3-AFA9CCBBF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7" y="909637"/>
            <a:ext cx="4800600" cy="13075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Next steps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4BF4ED4-54A4-3611-8411-4C0825052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6451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950E057-7FF9-3215-D654-483DD78C1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46451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olographic neon on a shiny background">
            <a:extLst>
              <a:ext uri="{FF2B5EF4-FFF2-40B4-BE49-F238E27FC236}">
                <a16:creationId xmlns:a16="http://schemas.microsoft.com/office/drawing/2014/main" id="{8A5896ED-3BD2-892F-F591-D532130081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86" r="20584" b="-1"/>
          <a:stretch>
            <a:fillRect/>
          </a:stretch>
        </p:blipFill>
        <p:spPr>
          <a:xfrm>
            <a:off x="6147816" y="10"/>
            <a:ext cx="6044184" cy="685799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FFEE8CC-2227-0644-155C-065A49BA42FF}"/>
              </a:ext>
            </a:extLst>
          </p:cNvPr>
          <p:cNvSpPr txBox="1">
            <a:spLocks/>
          </p:cNvSpPr>
          <p:nvPr/>
        </p:nvSpPr>
        <p:spPr>
          <a:xfrm>
            <a:off x="625607" y="4634988"/>
            <a:ext cx="5195889" cy="955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4378C-D30C-F5E4-54EE-A7D61DB4373F}"/>
              </a:ext>
            </a:extLst>
          </p:cNvPr>
          <p:cNvSpPr txBox="1"/>
          <p:nvPr/>
        </p:nvSpPr>
        <p:spPr>
          <a:xfrm>
            <a:off x="704086" y="1633538"/>
            <a:ext cx="3680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RL agent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Comparative evaluation: baseline vs. 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3F431A-08D3-8B2D-DF38-52E56D92393C}"/>
              </a:ext>
            </a:extLst>
          </p:cNvPr>
          <p:cNvSpPr txBox="1">
            <a:spLocks/>
          </p:cNvSpPr>
          <p:nvPr/>
        </p:nvSpPr>
        <p:spPr>
          <a:xfrm>
            <a:off x="704087" y="3367010"/>
            <a:ext cx="4800600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Future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217075-0533-1EF4-7CE9-AD0F9FA921EB}"/>
              </a:ext>
            </a:extLst>
          </p:cNvPr>
          <p:cNvSpPr txBox="1"/>
          <p:nvPr/>
        </p:nvSpPr>
        <p:spPr>
          <a:xfrm>
            <a:off x="625607" y="4016549"/>
            <a:ext cx="3680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Mobile deployment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Integration with navigation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606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08F5-AAD7-871E-7011-ECFDEF6629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13620899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158</Words>
  <Application>Microsoft Macintosh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Calisto MT</vt:lpstr>
      <vt:lpstr>Univers Condensed</vt:lpstr>
      <vt:lpstr>ChronicleVTI</vt:lpstr>
      <vt:lpstr>EchoSense</vt:lpstr>
      <vt:lpstr>Problem Statement &amp; Motivation</vt:lpstr>
      <vt:lpstr>System architecture</vt:lpstr>
      <vt:lpstr>Methodology (Reinforcement Learning Framework)</vt:lpstr>
      <vt:lpstr>IMPLEMENTATION</vt:lpstr>
      <vt:lpstr>PowerPoint Presentation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Nahom Lulseged Tamene</dc:creator>
  <cp:lastModifiedBy>Nahom Lulseged Tamene</cp:lastModifiedBy>
  <cp:revision>2</cp:revision>
  <dcterms:created xsi:type="dcterms:W3CDTF">2025-12-03T19:01:21Z</dcterms:created>
  <dcterms:modified xsi:type="dcterms:W3CDTF">2025-12-04T04:56:30Z</dcterms:modified>
</cp:coreProperties>
</file>