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Lexend Light"/>
      <p:regular r:id="rId11"/>
      <p:bold r:id="rId12"/>
    </p:embeddedFont>
    <p:embeddedFont>
      <p:font typeface="Lexen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LexendLight-regular.fntdata"/><Relationship Id="rId10" Type="http://schemas.openxmlformats.org/officeDocument/2006/relationships/slide" Target="slides/slide5.xml"/><Relationship Id="rId13" Type="http://schemas.openxmlformats.org/officeDocument/2006/relationships/font" Target="fonts/Lexend-regular.fntdata"/><Relationship Id="rId12" Type="http://schemas.openxmlformats.org/officeDocument/2006/relationships/font" Target="fonts/LexendLight-bold.fntdata"/><Relationship Id="rId14" Type="http://schemas.openxmlformats.org/officeDocument/2006/relationships/font" Target="fonts/Lexe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" name="Google Shape;1862;g34d94c561a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3" name="Google Shape;1863;g34d94c561a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g34d94c561a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3" name="Google Shape;1903;g34d94c561a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2" name="Shape 1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3" name="Google Shape;1923;g3ad51f9caf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4" name="Google Shape;1924;g3ad51f9caf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2" name="Shape 1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3" name="Google Shape;1943;g34d94c561ad_0_27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4" name="Google Shape;1944;g34d94c561ad_0_27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6" name="Shape 1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7" name="Google Shape;1967;g3ad51f9caf5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8" name="Google Shape;1968;g3ad51f9caf5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solid with header">
  <p:cSld name="CUSTOM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2" type="subTitle"/>
          </p:nvPr>
        </p:nvSpPr>
        <p:spPr>
          <a:xfrm>
            <a:off x="5767125" y="425525"/>
            <a:ext cx="3238500" cy="9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208725" y="344175"/>
            <a:ext cx="53409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3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4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688">
          <p15:clr>
            <a:srgbClr val="E46962"/>
          </p15:clr>
        </p15:guide>
        <p15:guide id="2" orient="horz" pos="3168">
          <p15:clr>
            <a:srgbClr val="E46962"/>
          </p15:clr>
        </p15:guide>
        <p15:guide id="3" orient="horz" pos="936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CUSTOM_1_1_1_1_1_1_1_1_1_1_2"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6" name="Google Shape;556;p11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557" name="Google Shape;557;p11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8" name="Google Shape;558;p11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9" name="Google Shape;559;p11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0" name="Google Shape;560;p11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1" name="Google Shape;561;p11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2" name="Google Shape;562;p11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3" name="Google Shape;563;p11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4" name="Google Shape;564;p11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5" name="Google Shape;565;p11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6" name="Google Shape;566;p11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7" name="Google Shape;567;p11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8" name="Google Shape;568;p11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9" name="Google Shape;569;p11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0" name="Google Shape;570;p11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1" name="Google Shape;571;p11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2" name="Google Shape;572;p11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3" name="Google Shape;573;p11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4" name="Google Shape;574;p11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5" name="Google Shape;575;p11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6" name="Google Shape;576;p11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7" name="Google Shape;577;p11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8" name="Google Shape;578;p11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9" name="Google Shape;579;p11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0" name="Google Shape;580;p11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1" name="Google Shape;581;p11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2" name="Google Shape;582;p11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3" name="Google Shape;583;p11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4" name="Google Shape;584;p11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5" name="Google Shape;585;p11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6" name="Google Shape;586;p11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7" name="Google Shape;587;p11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8" name="Google Shape;588;p11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9" name="Google Shape;589;p11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0" name="Google Shape;590;p11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1" name="Google Shape;591;p11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2" name="Google Shape;592;p11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3" name="Google Shape;593;p11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4" name="Google Shape;594;p11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5" name="Google Shape;595;p11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6" name="Google Shape;596;p11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7" name="Google Shape;597;p11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8" name="Google Shape;598;p11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9" name="Google Shape;599;p11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0" name="Google Shape;600;p11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1" name="Google Shape;601;p11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2" name="Google Shape;602;p11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3" name="Google Shape;603;p11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4" name="Google Shape;604;p11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5" name="Google Shape;605;p11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6" name="Google Shape;606;p11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7" name="Google Shape;607;p11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8" name="Google Shape;608;p11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9" name="Google Shape;609;p11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0" name="Google Shape;610;p11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1" name="Google Shape;611;p11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2" name="Google Shape;612;p11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3" name="Google Shape;613;p11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4" name="Google Shape;614;p11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5" name="Google Shape;615;p11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616" name="Google Shape;616;p11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17" name="Google Shape;617;p11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11"/>
          <p:cNvSpPr txBox="1"/>
          <p:nvPr>
            <p:ph type="title"/>
          </p:nvPr>
        </p:nvSpPr>
        <p:spPr>
          <a:xfrm>
            <a:off x="208725" y="344175"/>
            <a:ext cx="76404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9" name="Google Shape;619;p11"/>
          <p:cNvSpPr txBox="1"/>
          <p:nvPr>
            <p:ph idx="1" type="body"/>
          </p:nvPr>
        </p:nvSpPr>
        <p:spPr>
          <a:xfrm>
            <a:off x="208725" y="2320375"/>
            <a:ext cx="7353900" cy="25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620" name="Google Shape;620;p11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1_1_1_1_1_1_1_1_1_1_2_1"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" name="Google Shape;622;p12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623" name="Google Shape;623;p12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4" name="Google Shape;624;p12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5" name="Google Shape;625;p12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6" name="Google Shape;626;p12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7" name="Google Shape;627;p12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8" name="Google Shape;628;p12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9" name="Google Shape;629;p12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0" name="Google Shape;630;p12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1" name="Google Shape;631;p12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2" name="Google Shape;632;p12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3" name="Google Shape;633;p12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4" name="Google Shape;634;p12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5" name="Google Shape;635;p12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6" name="Google Shape;636;p12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7" name="Google Shape;637;p12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8" name="Google Shape;638;p12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9" name="Google Shape;639;p12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0" name="Google Shape;640;p12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1" name="Google Shape;641;p12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2" name="Google Shape;642;p12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3" name="Google Shape;643;p12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4" name="Google Shape;644;p12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5" name="Google Shape;645;p12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6" name="Google Shape;646;p12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7" name="Google Shape;647;p12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8" name="Google Shape;648;p12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9" name="Google Shape;649;p12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0" name="Google Shape;650;p12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1" name="Google Shape;651;p12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2" name="Google Shape;652;p12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3" name="Google Shape;653;p12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4" name="Google Shape;654;p12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5" name="Google Shape;655;p12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6" name="Google Shape;656;p12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7" name="Google Shape;657;p12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8" name="Google Shape;658;p12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9" name="Google Shape;659;p12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0" name="Google Shape;660;p12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1" name="Google Shape;661;p12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2" name="Google Shape;662;p12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3" name="Google Shape;663;p12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4" name="Google Shape;664;p12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5" name="Google Shape;665;p12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6" name="Google Shape;666;p12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7" name="Google Shape;667;p12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8" name="Google Shape;668;p12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9" name="Google Shape;669;p12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0" name="Google Shape;670;p12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1" name="Google Shape;671;p12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2" name="Google Shape;672;p12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3" name="Google Shape;673;p12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4" name="Google Shape;674;p12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5" name="Google Shape;675;p12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6" name="Google Shape;676;p12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7" name="Google Shape;677;p12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8" name="Google Shape;678;p12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9" name="Google Shape;679;p12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80" name="Google Shape;680;p12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81" name="Google Shape;681;p12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682" name="Google Shape;682;p12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83" name="Google Shape;683;p12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12"/>
          <p:cNvSpPr txBox="1"/>
          <p:nvPr>
            <p:ph type="title"/>
          </p:nvPr>
        </p:nvSpPr>
        <p:spPr>
          <a:xfrm>
            <a:off x="208725" y="344175"/>
            <a:ext cx="74184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85" name="Google Shape;685;p12"/>
          <p:cNvSpPr txBox="1"/>
          <p:nvPr>
            <p:ph idx="1" type="body"/>
          </p:nvPr>
        </p:nvSpPr>
        <p:spPr>
          <a:xfrm>
            <a:off x="208725" y="2320375"/>
            <a:ext cx="4254900" cy="25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686" name="Google Shape;686;p12"/>
          <p:cNvSpPr txBox="1"/>
          <p:nvPr>
            <p:ph idx="2" type="body"/>
          </p:nvPr>
        </p:nvSpPr>
        <p:spPr>
          <a:xfrm>
            <a:off x="4684150" y="2320375"/>
            <a:ext cx="4254900" cy="25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687" name="Google Shape;687;p12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CUSTOM_1_1_1_1_1_1_1_1_1_1_2_1_1"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9" name="Google Shape;689;p13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690" name="Google Shape;690;p13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1" name="Google Shape;691;p13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2" name="Google Shape;692;p13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3" name="Google Shape;693;p13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4" name="Google Shape;694;p13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5" name="Google Shape;695;p13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6" name="Google Shape;696;p13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7" name="Google Shape;697;p13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8" name="Google Shape;698;p13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9" name="Google Shape;699;p13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0" name="Google Shape;700;p13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0" name="Google Shape;710;p13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1" name="Google Shape;711;p13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5" name="Google Shape;715;p13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6" name="Google Shape;716;p13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7" name="Google Shape;717;p13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8" name="Google Shape;718;p13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9" name="Google Shape;719;p13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0" name="Google Shape;720;p13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1" name="Google Shape;721;p13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2" name="Google Shape;722;p13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3" name="Google Shape;723;p13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4" name="Google Shape;724;p13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5" name="Google Shape;725;p13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6" name="Google Shape;726;p13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7" name="Google Shape;727;p13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8" name="Google Shape;728;p13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9" name="Google Shape;729;p13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0" name="Google Shape;730;p13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1" name="Google Shape;731;p13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2" name="Google Shape;732;p13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3" name="Google Shape;733;p13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4" name="Google Shape;734;p13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5" name="Google Shape;735;p13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6" name="Google Shape;736;p13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7" name="Google Shape;737;p13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8" name="Google Shape;738;p13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9" name="Google Shape;739;p13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0" name="Google Shape;740;p13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1" name="Google Shape;741;p13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2" name="Google Shape;742;p13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3" name="Google Shape;743;p13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4" name="Google Shape;744;p13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5" name="Google Shape;745;p13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6" name="Google Shape;746;p13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7" name="Google Shape;747;p13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8" name="Google Shape;748;p13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49" name="Google Shape;749;p13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750" name="Google Shape;750;p13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13"/>
          <p:cNvSpPr txBox="1"/>
          <p:nvPr>
            <p:ph type="title"/>
          </p:nvPr>
        </p:nvSpPr>
        <p:spPr>
          <a:xfrm>
            <a:off x="208725" y="344175"/>
            <a:ext cx="76011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52" name="Google Shape;752;p13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CUSTOM_1_1_1_1_1_1_1_1_1_1_2_1_1_1"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4" name="Google Shape;754;p14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755" name="Google Shape;755;p14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56" name="Google Shape;756;p14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57" name="Google Shape;757;p14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58" name="Google Shape;758;p14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59" name="Google Shape;759;p14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0" name="Google Shape;760;p14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1" name="Google Shape;761;p14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2" name="Google Shape;762;p14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3" name="Google Shape;763;p14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4" name="Google Shape;764;p14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5" name="Google Shape;765;p14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6" name="Google Shape;766;p14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7" name="Google Shape;767;p14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8" name="Google Shape;768;p14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9" name="Google Shape;769;p14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0" name="Google Shape;770;p14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1" name="Google Shape;771;p14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2" name="Google Shape;772;p14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3" name="Google Shape;773;p14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4" name="Google Shape;774;p14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5" name="Google Shape;775;p14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6" name="Google Shape;776;p14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7" name="Google Shape;777;p14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8" name="Google Shape;778;p14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9" name="Google Shape;779;p14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0" name="Google Shape;780;p14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1" name="Google Shape;781;p14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2" name="Google Shape;782;p14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3" name="Google Shape;783;p14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4" name="Google Shape;784;p14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5" name="Google Shape;785;p14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6" name="Google Shape;786;p14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7" name="Google Shape;787;p14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8" name="Google Shape;788;p14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9" name="Google Shape;789;p14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0" name="Google Shape;790;p14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1" name="Google Shape;791;p14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2" name="Google Shape;792;p14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3" name="Google Shape;793;p14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4" name="Google Shape;794;p14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5" name="Google Shape;795;p14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6" name="Google Shape;796;p14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7" name="Google Shape;797;p14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8" name="Google Shape;798;p14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99" name="Google Shape;799;p14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0" name="Google Shape;800;p14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1" name="Google Shape;801;p14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2" name="Google Shape;802;p14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3" name="Google Shape;803;p14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4" name="Google Shape;804;p14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5" name="Google Shape;805;p14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6" name="Google Shape;806;p14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7" name="Google Shape;807;p14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8" name="Google Shape;808;p14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09" name="Google Shape;809;p14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10" name="Google Shape;810;p14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11" name="Google Shape;811;p14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12" name="Google Shape;812;p14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13" name="Google Shape;813;p14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814" name="Google Shape;814;p14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815" name="Google Shape;815;p14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14"/>
          <p:cNvSpPr txBox="1"/>
          <p:nvPr>
            <p:ph type="title"/>
          </p:nvPr>
        </p:nvSpPr>
        <p:spPr>
          <a:xfrm>
            <a:off x="208725" y="344175"/>
            <a:ext cx="55584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17" name="Google Shape;817;p14"/>
          <p:cNvSpPr txBox="1"/>
          <p:nvPr>
            <p:ph idx="1" type="subTitle"/>
          </p:nvPr>
        </p:nvSpPr>
        <p:spPr>
          <a:xfrm>
            <a:off x="5767125" y="425525"/>
            <a:ext cx="3238500" cy="9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8" name="Google Shape;818;p14"/>
          <p:cNvSpPr txBox="1"/>
          <p:nvPr>
            <p:ph idx="2" type="body"/>
          </p:nvPr>
        </p:nvSpPr>
        <p:spPr>
          <a:xfrm>
            <a:off x="208725" y="3050325"/>
            <a:ext cx="6666600" cy="18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819" name="Google Shape;819;p14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CUSTOM_1_1_1_1_1_1_1_1_1_1_2_1_1_1_1">
    <p:spTree>
      <p:nvGrpSpPr>
        <p:cNvPr id="820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" name="Google Shape;821;p15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822" name="Google Shape;822;p15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3" name="Google Shape;823;p15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4" name="Google Shape;824;p15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5" name="Google Shape;825;p15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6" name="Google Shape;826;p15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7" name="Google Shape;827;p15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8" name="Google Shape;828;p15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9" name="Google Shape;829;p15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0" name="Google Shape;830;p15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1" name="Google Shape;831;p15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2" name="Google Shape;832;p15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3" name="Google Shape;833;p15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4" name="Google Shape;834;p15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5" name="Google Shape;835;p15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6" name="Google Shape;836;p15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7" name="Google Shape;837;p15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8" name="Google Shape;838;p15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39" name="Google Shape;839;p15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0" name="Google Shape;840;p15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1" name="Google Shape;841;p15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2" name="Google Shape;842;p15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3" name="Google Shape;843;p15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4" name="Google Shape;844;p15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5" name="Google Shape;845;p15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6" name="Google Shape;846;p15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7" name="Google Shape;847;p15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8" name="Google Shape;848;p15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49" name="Google Shape;849;p15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0" name="Google Shape;850;p15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1" name="Google Shape;851;p15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2" name="Google Shape;852;p15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3" name="Google Shape;853;p15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4" name="Google Shape;854;p15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5" name="Google Shape;855;p15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6" name="Google Shape;856;p15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7" name="Google Shape;857;p15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8" name="Google Shape;858;p15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59" name="Google Shape;859;p15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0" name="Google Shape;860;p15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1" name="Google Shape;861;p15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2" name="Google Shape;862;p15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3" name="Google Shape;863;p15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4" name="Google Shape;864;p15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5" name="Google Shape;865;p15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6" name="Google Shape;866;p15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7" name="Google Shape;867;p15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8" name="Google Shape;868;p15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9" name="Google Shape;869;p15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0" name="Google Shape;870;p15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1" name="Google Shape;871;p15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2" name="Google Shape;872;p15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3" name="Google Shape;873;p15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4" name="Google Shape;874;p15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5" name="Google Shape;875;p15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6" name="Google Shape;876;p15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7" name="Google Shape;877;p15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8" name="Google Shape;878;p15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79" name="Google Shape;879;p15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80" name="Google Shape;880;p15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881" name="Google Shape;881;p15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882" name="Google Shape;882;p15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15"/>
          <p:cNvSpPr txBox="1"/>
          <p:nvPr>
            <p:ph type="title"/>
          </p:nvPr>
        </p:nvSpPr>
        <p:spPr>
          <a:xfrm>
            <a:off x="836250" y="1569150"/>
            <a:ext cx="74715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84" name="Google Shape;884;p15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"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87" name="Google Shape;887;p1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88" name="Google Shape;88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889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92" name="Google Shape;892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93" name="Google Shape;893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894" name="Google Shape;89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CUSTOM_1_1_1_1_1_1_1_1_1_1_2_1_1_1_1_1"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6" name="Google Shape;896;p18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897" name="Google Shape;897;p18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98" name="Google Shape;898;p18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99" name="Google Shape;899;p18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0" name="Google Shape;900;p18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1" name="Google Shape;901;p18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2" name="Google Shape;902;p18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3" name="Google Shape;903;p18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4" name="Google Shape;904;p18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5" name="Google Shape;905;p18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6" name="Google Shape;906;p18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7" name="Google Shape;907;p18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8" name="Google Shape;908;p18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9" name="Google Shape;909;p18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0" name="Google Shape;910;p18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1" name="Google Shape;911;p18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2" name="Google Shape;912;p18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3" name="Google Shape;913;p18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4" name="Google Shape;914;p18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5" name="Google Shape;915;p18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6" name="Google Shape;916;p18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7" name="Google Shape;917;p18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8" name="Google Shape;918;p18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9" name="Google Shape;919;p18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0" name="Google Shape;920;p18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1" name="Google Shape;921;p18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2" name="Google Shape;922;p18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3" name="Google Shape;923;p18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4" name="Google Shape;924;p18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5" name="Google Shape;925;p18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6" name="Google Shape;926;p18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7" name="Google Shape;927;p18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8" name="Google Shape;928;p18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9" name="Google Shape;929;p18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0" name="Google Shape;930;p18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1" name="Google Shape;931;p18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2" name="Google Shape;932;p18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3" name="Google Shape;933;p18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4" name="Google Shape;934;p18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5" name="Google Shape;935;p18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6" name="Google Shape;936;p18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7" name="Google Shape;937;p18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8" name="Google Shape;938;p18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9" name="Google Shape;939;p18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0" name="Google Shape;940;p18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1" name="Google Shape;941;p18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2" name="Google Shape;942;p18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3" name="Google Shape;943;p18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4" name="Google Shape;944;p18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5" name="Google Shape;945;p18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6" name="Google Shape;946;p18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7" name="Google Shape;947;p18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8" name="Google Shape;948;p18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9" name="Google Shape;949;p18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0" name="Google Shape;950;p18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1" name="Google Shape;951;p18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2" name="Google Shape;952;p18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3" name="Google Shape;953;p18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4" name="Google Shape;954;p18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5" name="Google Shape;955;p18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956" name="Google Shape;956;p18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957" name="Google Shape;957;p18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18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59" name="Google Shape;959;p18"/>
          <p:cNvSpPr txBox="1"/>
          <p:nvPr>
            <p:ph idx="1" type="subTitle"/>
          </p:nvPr>
        </p:nvSpPr>
        <p:spPr>
          <a:xfrm>
            <a:off x="208725" y="2464950"/>
            <a:ext cx="3238500" cy="9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0" name="Google Shape;960;p18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USTOM_1_1_1_1_1_1_1_1_1_1_2_1_1_1_1_1_1">
    <p:spTree>
      <p:nvGrpSpPr>
        <p:cNvPr id="96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2" name="Google Shape;962;p19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963" name="Google Shape;963;p19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5" name="Google Shape;965;p19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6" name="Google Shape;966;p19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7" name="Google Shape;967;p19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8" name="Google Shape;968;p19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9" name="Google Shape;969;p19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0" name="Google Shape;970;p19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1" name="Google Shape;971;p19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2" name="Google Shape;972;p19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3" name="Google Shape;973;p19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4" name="Google Shape;974;p19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5" name="Google Shape;975;p19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6" name="Google Shape;976;p19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7" name="Google Shape;977;p19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8" name="Google Shape;978;p19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9" name="Google Shape;979;p19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0" name="Google Shape;980;p19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1" name="Google Shape;981;p19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2" name="Google Shape;982;p19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3" name="Google Shape;983;p19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4" name="Google Shape;984;p19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5" name="Google Shape;985;p19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6" name="Google Shape;986;p19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3" name="Google Shape;993;p19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4" name="Google Shape;994;p19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5" name="Google Shape;995;p19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6" name="Google Shape;996;p19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7" name="Google Shape;997;p19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8" name="Google Shape;998;p19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9" name="Google Shape;999;p19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0" name="Google Shape;1000;p19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1" name="Google Shape;1001;p19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2" name="Google Shape;1002;p19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3" name="Google Shape;1003;p19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4" name="Google Shape;1004;p19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5" name="Google Shape;1005;p19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6" name="Google Shape;1006;p19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7" name="Google Shape;1007;p19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8" name="Google Shape;1008;p19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9" name="Google Shape;1009;p19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0" name="Google Shape;1010;p19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1" name="Google Shape;1011;p19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2" name="Google Shape;1012;p19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3" name="Google Shape;1013;p19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4" name="Google Shape;1014;p19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5" name="Google Shape;1015;p19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6" name="Google Shape;1016;p19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7" name="Google Shape;1017;p19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8" name="Google Shape;1018;p19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9" name="Google Shape;1019;p19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022" name="Google Shape;1022;p19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23" name="Google Shape;1023;p19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19"/>
          <p:cNvSpPr txBox="1"/>
          <p:nvPr>
            <p:ph idx="1" type="body"/>
          </p:nvPr>
        </p:nvSpPr>
        <p:spPr>
          <a:xfrm>
            <a:off x="1578900" y="1135050"/>
            <a:ext cx="5986200" cy="28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 algn="ctr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 algn="ctr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 algn="ctr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 algn="ctr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 algn="ctr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 algn="ctr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025" name="Google Shape;1025;p19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CUSTOM_1_1_1_1_1_1_1_1_1_1_2_1_1_1_1_1_1_1"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oogle Shape;1027;p20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028" name="Google Shape;1028;p20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29" name="Google Shape;1029;p20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0" name="Google Shape;1030;p20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1" name="Google Shape;1031;p20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2" name="Google Shape;1032;p20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3" name="Google Shape;1033;p20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4" name="Google Shape;1034;p20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5" name="Google Shape;1035;p20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6" name="Google Shape;1036;p20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7" name="Google Shape;1037;p20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8" name="Google Shape;1038;p20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9" name="Google Shape;1039;p20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0" name="Google Shape;1040;p20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1" name="Google Shape;1041;p20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2" name="Google Shape;1042;p20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3" name="Google Shape;1043;p20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4" name="Google Shape;1044;p20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5" name="Google Shape;1045;p20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6" name="Google Shape;1046;p20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7" name="Google Shape;1047;p20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8" name="Google Shape;1048;p20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9" name="Google Shape;1049;p20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0" name="Google Shape;1050;p20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1" name="Google Shape;1051;p20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2" name="Google Shape;1052;p20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3" name="Google Shape;1053;p20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4" name="Google Shape;1054;p20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5" name="Google Shape;1055;p20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6" name="Google Shape;1056;p20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7" name="Google Shape;1057;p20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8" name="Google Shape;1058;p20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9" name="Google Shape;1059;p20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0" name="Google Shape;1060;p20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1" name="Google Shape;1061;p20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2" name="Google Shape;1062;p20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3" name="Google Shape;1063;p20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4" name="Google Shape;1064;p20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5" name="Google Shape;1065;p20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6" name="Google Shape;1066;p20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7" name="Google Shape;1067;p20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8" name="Google Shape;1068;p20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9" name="Google Shape;1069;p20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0" name="Google Shape;1070;p20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1" name="Google Shape;1071;p20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2" name="Google Shape;1072;p20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3" name="Google Shape;1073;p20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4" name="Google Shape;1074;p20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5" name="Google Shape;1075;p20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6" name="Google Shape;1076;p20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7" name="Google Shape;1077;p20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8" name="Google Shape;1078;p20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9" name="Google Shape;1079;p20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0" name="Google Shape;1080;p20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1" name="Google Shape;1081;p20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2" name="Google Shape;1082;p20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3" name="Google Shape;1083;p20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4" name="Google Shape;1084;p20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5" name="Google Shape;1085;p20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6" name="Google Shape;1086;p20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087" name="Google Shape;1087;p20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88" name="Google Shape;1088;p20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9" name="Google Shape;1089;p20"/>
          <p:cNvSpPr txBox="1"/>
          <p:nvPr>
            <p:ph idx="1" type="body"/>
          </p:nvPr>
        </p:nvSpPr>
        <p:spPr>
          <a:xfrm>
            <a:off x="2919350" y="1423650"/>
            <a:ext cx="5986200" cy="28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090" name="Google Shape;1090;p20"/>
          <p:cNvSpPr txBox="1"/>
          <p:nvPr>
            <p:ph type="title"/>
          </p:nvPr>
        </p:nvSpPr>
        <p:spPr>
          <a:xfrm>
            <a:off x="221150" y="1423650"/>
            <a:ext cx="2510100" cy="229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91" name="Google Shape;1091;p20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grid with header">
  <p:cSld name="CUSTOM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9" name="Google Shape;19;p3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8" name="Google Shape;78;p3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" name="Google Shape;80;p3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81" name="Google Shape;81;p3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82" name="Google Shape;82;p3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4" type="subTitle"/>
          </p:nvPr>
        </p:nvSpPr>
        <p:spPr>
          <a:xfrm>
            <a:off x="5767125" y="572700"/>
            <a:ext cx="3238500" cy="9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"/>
          <p:cNvSpPr txBox="1"/>
          <p:nvPr>
            <p:ph type="title"/>
          </p:nvPr>
        </p:nvSpPr>
        <p:spPr>
          <a:xfrm>
            <a:off x="208725" y="344175"/>
            <a:ext cx="5340900" cy="18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688">
          <p15:clr>
            <a:srgbClr val="E46962"/>
          </p15:clr>
        </p15:guide>
        <p15:guide id="2" orient="horz" pos="72">
          <p15:clr>
            <a:srgbClr val="E46962"/>
          </p15:clr>
        </p15:guide>
        <p15:guide id="3" orient="horz" pos="3168">
          <p15:clr>
            <a:srgbClr val="E46962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grid">
  <p:cSld name="CUSTOM_1_1_1_1_1_1_1_1_1_1_2_1_1_1_1_1_1_1_1">
    <p:spTree>
      <p:nvGrpSpPr>
        <p:cNvPr id="1092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3" name="Google Shape;1093;p21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094" name="Google Shape;1094;p21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5" name="Google Shape;1095;p21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6" name="Google Shape;1096;p21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7" name="Google Shape;1097;p21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8" name="Google Shape;1098;p21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9" name="Google Shape;1099;p21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0" name="Google Shape;1100;p21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1" name="Google Shape;1101;p21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2" name="Google Shape;1102;p21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3" name="Google Shape;1103;p21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4" name="Google Shape;1104;p21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5" name="Google Shape;1105;p21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6" name="Google Shape;1106;p21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7" name="Google Shape;1107;p21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8" name="Google Shape;1108;p21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9" name="Google Shape;1109;p21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0" name="Google Shape;1110;p21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1" name="Google Shape;1111;p21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2" name="Google Shape;1112;p21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3" name="Google Shape;1113;p21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4" name="Google Shape;1114;p21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5" name="Google Shape;1115;p21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6" name="Google Shape;1116;p21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7" name="Google Shape;1117;p21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8" name="Google Shape;1118;p21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9" name="Google Shape;1119;p21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0" name="Google Shape;1120;p21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1" name="Google Shape;1121;p21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2" name="Google Shape;1122;p21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3" name="Google Shape;1123;p21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4" name="Google Shape;1124;p21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5" name="Google Shape;1125;p21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6" name="Google Shape;1126;p21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7" name="Google Shape;1127;p21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8" name="Google Shape;1128;p21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9" name="Google Shape;1129;p21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0" name="Google Shape;1130;p21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1" name="Google Shape;1131;p21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2" name="Google Shape;1132;p21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3" name="Google Shape;1133;p21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4" name="Google Shape;1134;p21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5" name="Google Shape;1135;p21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6" name="Google Shape;1136;p21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7" name="Google Shape;1137;p21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8" name="Google Shape;1138;p21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9" name="Google Shape;1139;p21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0" name="Google Shape;1140;p21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1" name="Google Shape;1141;p21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2" name="Google Shape;1142;p21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3" name="Google Shape;1143;p21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4" name="Google Shape;1144;p21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5" name="Google Shape;1145;p21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6" name="Google Shape;1146;p21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7" name="Google Shape;1147;p21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8" name="Google Shape;1148;p21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9" name="Google Shape;1149;p21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50" name="Google Shape;1150;p21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51" name="Google Shape;1151;p21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52" name="Google Shape;1152;p21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153" name="Google Shape;1153;p21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154" name="Google Shape;1154;p21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5" name="Google Shape;1155;p21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1_1_1_1_1_1_1_1_1_1_2_1_1_1_1_1_1_1_1_1">
    <p:spTree>
      <p:nvGrpSpPr>
        <p:cNvPr id="1156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Google Shape;1157;p22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158" name="Google Shape;1158;p22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9" name="Google Shape;1159;p22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1_1_1_1_1_1_1_1_1_1_2_1_1_1_1_1_1_1_1_1_1">
    <p:spTree>
      <p:nvGrpSpPr>
        <p:cNvPr id="1160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p23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162" name="Google Shape;1162;p23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163" name="Google Shape;1163;p23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4" name="Google Shape;1164;p23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5" name="Google Shape;1165;p23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6" name="Google Shape;1166;p23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7" name="Google Shape;1167;p23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8" name="Google Shape;1168;p23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9" name="Google Shape;1169;p23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0" name="Google Shape;1170;p23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1" name="Google Shape;1171;p23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2" name="Google Shape;1172;p23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3" name="Google Shape;1173;p23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4" name="Google Shape;1174;p23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5" name="Google Shape;1175;p23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6" name="Google Shape;1176;p23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7" name="Google Shape;1177;p23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8" name="Google Shape;1178;p23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9" name="Google Shape;1179;p23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0" name="Google Shape;1180;p23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1" name="Google Shape;1181;p23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2" name="Google Shape;1182;p23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3" name="Google Shape;1183;p23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4" name="Google Shape;1184;p23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5" name="Google Shape;1185;p23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6" name="Google Shape;1186;p23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7" name="Google Shape;1187;p23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8" name="Google Shape;1188;p23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9" name="Google Shape;1189;p23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0" name="Google Shape;1190;p23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1" name="Google Shape;1191;p23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2" name="Google Shape;1192;p23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3" name="Google Shape;1193;p23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4" name="Google Shape;1194;p23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5" name="Google Shape;1195;p23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6" name="Google Shape;1196;p23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7" name="Google Shape;1197;p23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8" name="Google Shape;1198;p23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9" name="Google Shape;1199;p23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0" name="Google Shape;1200;p23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1" name="Google Shape;1201;p23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2" name="Google Shape;1202;p23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3" name="Google Shape;1203;p23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4" name="Google Shape;1204;p23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5" name="Google Shape;1205;p23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6" name="Google Shape;1206;p23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7" name="Google Shape;1207;p23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8" name="Google Shape;1208;p23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9" name="Google Shape;1209;p23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0" name="Google Shape;1210;p23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1" name="Google Shape;1211;p23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2" name="Google Shape;1212;p23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3" name="Google Shape;1213;p23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4" name="Google Shape;1214;p23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5" name="Google Shape;1215;p23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6" name="Google Shape;1216;p23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7" name="Google Shape;1217;p23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8" name="Google Shape;1218;p23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9" name="Google Shape;1219;p23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20" name="Google Shape;1220;p23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21" name="Google Shape;1221;p23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222" name="Google Shape;1222;p23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3" name="Google Shape;1223;p23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24" name="Google Shape;1224;p23"/>
          <p:cNvSpPr txBox="1"/>
          <p:nvPr>
            <p:ph idx="1" type="subTitle"/>
          </p:nvPr>
        </p:nvSpPr>
        <p:spPr>
          <a:xfrm>
            <a:off x="208725" y="2464950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5" name="Google Shape;1225;p23"/>
          <p:cNvSpPr txBox="1"/>
          <p:nvPr>
            <p:ph idx="2" type="subTitle"/>
          </p:nvPr>
        </p:nvSpPr>
        <p:spPr>
          <a:xfrm>
            <a:off x="3281550" y="2464950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6" name="Google Shape;1226;p23"/>
          <p:cNvSpPr txBox="1"/>
          <p:nvPr>
            <p:ph idx="3" type="subTitle"/>
          </p:nvPr>
        </p:nvSpPr>
        <p:spPr>
          <a:xfrm>
            <a:off x="6354375" y="2464950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7" name="Google Shape;1227;p23"/>
          <p:cNvSpPr txBox="1"/>
          <p:nvPr>
            <p:ph idx="4" type="subTitle"/>
          </p:nvPr>
        </p:nvSpPr>
        <p:spPr>
          <a:xfrm>
            <a:off x="208725" y="3659899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8" name="Google Shape;1228;p23"/>
          <p:cNvSpPr txBox="1"/>
          <p:nvPr>
            <p:ph idx="5" type="subTitle"/>
          </p:nvPr>
        </p:nvSpPr>
        <p:spPr>
          <a:xfrm>
            <a:off x="3281550" y="3659899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9" name="Google Shape;1229;p23"/>
          <p:cNvSpPr txBox="1"/>
          <p:nvPr>
            <p:ph idx="6" type="subTitle"/>
          </p:nvPr>
        </p:nvSpPr>
        <p:spPr>
          <a:xfrm>
            <a:off x="6354375" y="3659899"/>
            <a:ext cx="2580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0" name="Google Shape;1230;p23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1_1_1_1_1_1_1_1_1_1_2_1_1_1_1_1_1_1_1_1_1_1"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24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233" name="Google Shape;1233;p24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234" name="Google Shape;1234;p24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5" name="Google Shape;1235;p24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6" name="Google Shape;1236;p24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7" name="Google Shape;1237;p24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8" name="Google Shape;1238;p24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9" name="Google Shape;1239;p24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0" name="Google Shape;1240;p24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1" name="Google Shape;1241;p24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2" name="Google Shape;1242;p24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3" name="Google Shape;1243;p24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4" name="Google Shape;1244;p24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5" name="Google Shape;1245;p24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6" name="Google Shape;1246;p24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7" name="Google Shape;1247;p24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8" name="Google Shape;1248;p24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9" name="Google Shape;1249;p24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0" name="Google Shape;1250;p24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1" name="Google Shape;1251;p24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2" name="Google Shape;1252;p24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3" name="Google Shape;1253;p24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4" name="Google Shape;1254;p24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5" name="Google Shape;1255;p24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6" name="Google Shape;1256;p24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7" name="Google Shape;1257;p24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8" name="Google Shape;1258;p24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9" name="Google Shape;1259;p24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0" name="Google Shape;1260;p24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1" name="Google Shape;1261;p24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2" name="Google Shape;1262;p24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3" name="Google Shape;1263;p24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4" name="Google Shape;1264;p24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5" name="Google Shape;1265;p24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6" name="Google Shape;1266;p24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7" name="Google Shape;1267;p24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8" name="Google Shape;1268;p24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9" name="Google Shape;1269;p24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0" name="Google Shape;1270;p24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1" name="Google Shape;1271;p24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2" name="Google Shape;1272;p24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3" name="Google Shape;1273;p24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4" name="Google Shape;1274;p24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5" name="Google Shape;1275;p24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6" name="Google Shape;1276;p24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7" name="Google Shape;1277;p24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8" name="Google Shape;1278;p24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9" name="Google Shape;1279;p24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0" name="Google Shape;1280;p24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1" name="Google Shape;1281;p24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2" name="Google Shape;1282;p24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3" name="Google Shape;1283;p24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4" name="Google Shape;1284;p24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5" name="Google Shape;1285;p24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6" name="Google Shape;1286;p24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7" name="Google Shape;1287;p24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8" name="Google Shape;1288;p24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9" name="Google Shape;1289;p24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90" name="Google Shape;1290;p24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91" name="Google Shape;1291;p24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92" name="Google Shape;1292;p24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293" name="Google Shape;1293;p24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4" name="Google Shape;1294;p24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95" name="Google Shape;1295;p24"/>
          <p:cNvSpPr txBox="1"/>
          <p:nvPr>
            <p:ph idx="1" type="body"/>
          </p:nvPr>
        </p:nvSpPr>
        <p:spPr>
          <a:xfrm>
            <a:off x="208725" y="2304400"/>
            <a:ext cx="33528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296" name="Google Shape;1296;p24"/>
          <p:cNvSpPr/>
          <p:nvPr>
            <p:ph idx="2" type="pic"/>
          </p:nvPr>
        </p:nvSpPr>
        <p:spPr>
          <a:xfrm>
            <a:off x="3769050" y="2304400"/>
            <a:ext cx="5156700" cy="2568600"/>
          </a:xfrm>
          <a:prstGeom prst="roundRect">
            <a:avLst>
              <a:gd fmla="val 4123" name="adj"/>
            </a:avLst>
          </a:prstGeom>
          <a:noFill/>
          <a:ln>
            <a:noFill/>
          </a:ln>
        </p:spPr>
      </p:sp>
      <p:sp>
        <p:nvSpPr>
          <p:cNvPr id="1297" name="Google Shape;1297;p24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CUSTOM_1_1_1_1_1_1_1_1_1_1_2_1_1_1_1_1_1_1_1_1_1_1_1"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25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300" name="Google Shape;1300;p25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301" name="Google Shape;1301;p25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2" name="Google Shape;1302;p25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3" name="Google Shape;1303;p25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4" name="Google Shape;1304;p25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5" name="Google Shape;1305;p25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6" name="Google Shape;1306;p25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7" name="Google Shape;1307;p25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8" name="Google Shape;1308;p25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9" name="Google Shape;1309;p25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0" name="Google Shape;1310;p25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1" name="Google Shape;1311;p25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2" name="Google Shape;1312;p25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3" name="Google Shape;1313;p25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4" name="Google Shape;1314;p25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5" name="Google Shape;1315;p25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6" name="Google Shape;1316;p25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7" name="Google Shape;1317;p25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8" name="Google Shape;1318;p25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9" name="Google Shape;1319;p25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0" name="Google Shape;1320;p25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1" name="Google Shape;1321;p25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2" name="Google Shape;1322;p25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3" name="Google Shape;1323;p25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4" name="Google Shape;1324;p25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5" name="Google Shape;1325;p25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6" name="Google Shape;1326;p25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7" name="Google Shape;1327;p25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8" name="Google Shape;1328;p25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9" name="Google Shape;1329;p25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0" name="Google Shape;1330;p25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1" name="Google Shape;1331;p25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2" name="Google Shape;1332;p25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3" name="Google Shape;1333;p25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4" name="Google Shape;1334;p25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5" name="Google Shape;1335;p25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6" name="Google Shape;1336;p25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7" name="Google Shape;1337;p25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8" name="Google Shape;1338;p25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9" name="Google Shape;1339;p25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0" name="Google Shape;1340;p25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1" name="Google Shape;1341;p25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2" name="Google Shape;1342;p25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3" name="Google Shape;1343;p25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4" name="Google Shape;1344;p25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5" name="Google Shape;1345;p25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6" name="Google Shape;1346;p25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7" name="Google Shape;1347;p25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8" name="Google Shape;1348;p25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9" name="Google Shape;1349;p25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0" name="Google Shape;1350;p25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1" name="Google Shape;1351;p25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2" name="Google Shape;1352;p25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3" name="Google Shape;1353;p25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4" name="Google Shape;1354;p25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5" name="Google Shape;1355;p25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6" name="Google Shape;1356;p25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7" name="Google Shape;1357;p25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8" name="Google Shape;1358;p25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9" name="Google Shape;1359;p25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360" name="Google Shape;1360;p25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1" name="Google Shape;1361;p25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62" name="Google Shape;1362;p25"/>
          <p:cNvSpPr txBox="1"/>
          <p:nvPr>
            <p:ph idx="1" type="body"/>
          </p:nvPr>
        </p:nvSpPr>
        <p:spPr>
          <a:xfrm>
            <a:off x="1173600" y="2751950"/>
            <a:ext cx="30543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363" name="Google Shape;1363;p25"/>
          <p:cNvSpPr txBox="1"/>
          <p:nvPr>
            <p:ph idx="2" type="subTitle"/>
          </p:nvPr>
        </p:nvSpPr>
        <p:spPr>
          <a:xfrm>
            <a:off x="1173600" y="2160100"/>
            <a:ext cx="30543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4" name="Google Shape;1364;p25"/>
          <p:cNvSpPr txBox="1"/>
          <p:nvPr>
            <p:ph idx="3" type="body"/>
          </p:nvPr>
        </p:nvSpPr>
        <p:spPr>
          <a:xfrm>
            <a:off x="4916100" y="2751950"/>
            <a:ext cx="30543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365" name="Google Shape;1365;p25"/>
          <p:cNvSpPr txBox="1"/>
          <p:nvPr>
            <p:ph idx="4" type="subTitle"/>
          </p:nvPr>
        </p:nvSpPr>
        <p:spPr>
          <a:xfrm>
            <a:off x="4916100" y="2160100"/>
            <a:ext cx="30543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6" name="Google Shape;1366;p25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CUSTOM_1_1_1_1_1_1_1_1_1_1_2_1_1_1_1_1_1_1_1_1_1_1_1_1">
    <p:spTree>
      <p:nvGrpSpPr>
        <p:cNvPr id="1367" name="Shape 1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Google Shape;1368;p26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369" name="Google Shape;1369;p26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370" name="Google Shape;1370;p26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1" name="Google Shape;1381;p26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2" name="Google Shape;1382;p26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3" name="Google Shape;1383;p26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4" name="Google Shape;1384;p26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5" name="Google Shape;1385;p26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6" name="Google Shape;1386;p26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7" name="Google Shape;1387;p26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8" name="Google Shape;1388;p26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9" name="Google Shape;1389;p26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0" name="Google Shape;1390;p26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1" name="Google Shape;1391;p26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2" name="Google Shape;1392;p26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3" name="Google Shape;1393;p26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4" name="Google Shape;1394;p26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5" name="Google Shape;1395;p26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6" name="Google Shape;1396;p26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7" name="Google Shape;1397;p26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8" name="Google Shape;1398;p26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9" name="Google Shape;1399;p26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0" name="Google Shape;1400;p26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1" name="Google Shape;1401;p26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2" name="Google Shape;1402;p26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3" name="Google Shape;1403;p26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4" name="Google Shape;1404;p26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5" name="Google Shape;1405;p26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6" name="Google Shape;1406;p26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7" name="Google Shape;1407;p26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8" name="Google Shape;1408;p26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9" name="Google Shape;1409;p26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0" name="Google Shape;1410;p26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1" name="Google Shape;1411;p26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2" name="Google Shape;1412;p26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3" name="Google Shape;1413;p26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4" name="Google Shape;1414;p26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5" name="Google Shape;1415;p26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6" name="Google Shape;1416;p26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7" name="Google Shape;1417;p26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8" name="Google Shape;1418;p26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9" name="Google Shape;1419;p26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0" name="Google Shape;1420;p26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1" name="Google Shape;1421;p26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2" name="Google Shape;1422;p26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3" name="Google Shape;1423;p26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4" name="Google Shape;1424;p26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5" name="Google Shape;1425;p26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6" name="Google Shape;1426;p26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429" name="Google Shape;1429;p26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0" name="Google Shape;1430;p26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31" name="Google Shape;1431;p26"/>
          <p:cNvSpPr txBox="1"/>
          <p:nvPr>
            <p:ph idx="1" type="body"/>
          </p:nvPr>
        </p:nvSpPr>
        <p:spPr>
          <a:xfrm>
            <a:off x="208725" y="2751950"/>
            <a:ext cx="25311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432" name="Google Shape;1432;p26"/>
          <p:cNvSpPr txBox="1"/>
          <p:nvPr>
            <p:ph idx="2" type="subTitle"/>
          </p:nvPr>
        </p:nvSpPr>
        <p:spPr>
          <a:xfrm>
            <a:off x="208725" y="2160100"/>
            <a:ext cx="25311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3" name="Google Shape;1433;p26"/>
          <p:cNvSpPr txBox="1"/>
          <p:nvPr>
            <p:ph idx="3" type="body"/>
          </p:nvPr>
        </p:nvSpPr>
        <p:spPr>
          <a:xfrm>
            <a:off x="3310098" y="2751950"/>
            <a:ext cx="25311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434" name="Google Shape;1434;p26"/>
          <p:cNvSpPr txBox="1"/>
          <p:nvPr>
            <p:ph idx="4" type="subTitle"/>
          </p:nvPr>
        </p:nvSpPr>
        <p:spPr>
          <a:xfrm>
            <a:off x="3310098" y="2160100"/>
            <a:ext cx="25311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5" name="Google Shape;1435;p26"/>
          <p:cNvSpPr txBox="1"/>
          <p:nvPr>
            <p:ph idx="5" type="body"/>
          </p:nvPr>
        </p:nvSpPr>
        <p:spPr>
          <a:xfrm>
            <a:off x="6411471" y="2751950"/>
            <a:ext cx="25311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436" name="Google Shape;1436;p26"/>
          <p:cNvSpPr txBox="1"/>
          <p:nvPr>
            <p:ph idx="6" type="subTitle"/>
          </p:nvPr>
        </p:nvSpPr>
        <p:spPr>
          <a:xfrm>
            <a:off x="6411471" y="2160100"/>
            <a:ext cx="25311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7" name="Google Shape;1437;p26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 ">
  <p:cSld name="CUSTOM_1_1_1_1_1_1_1_1_1_1_2_1_1_1_1_1_1_1_1_1_1_1_1_1_1">
    <p:spTree>
      <p:nvGrpSpPr>
        <p:cNvPr id="1438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p27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440" name="Google Shape;1440;p27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441" name="Google Shape;1441;p27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2" name="Google Shape;1442;p27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3" name="Google Shape;1443;p27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4" name="Google Shape;1444;p27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5" name="Google Shape;1445;p27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6" name="Google Shape;1446;p27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7" name="Google Shape;1447;p27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8" name="Google Shape;1448;p27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9" name="Google Shape;1449;p27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0" name="Google Shape;1450;p27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1" name="Google Shape;1451;p27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2" name="Google Shape;1452;p27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3" name="Google Shape;1453;p27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4" name="Google Shape;1454;p27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5" name="Google Shape;1455;p27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6" name="Google Shape;1456;p27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7" name="Google Shape;1457;p27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8" name="Google Shape;1458;p27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9" name="Google Shape;1459;p27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0" name="Google Shape;1460;p27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1" name="Google Shape;1461;p27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2" name="Google Shape;1462;p27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3" name="Google Shape;1463;p27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4" name="Google Shape;1464;p27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5" name="Google Shape;1465;p27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6" name="Google Shape;1466;p27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7" name="Google Shape;1467;p27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8" name="Google Shape;1468;p27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69" name="Google Shape;1469;p27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0" name="Google Shape;1470;p27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1" name="Google Shape;1471;p27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2" name="Google Shape;1472;p27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3" name="Google Shape;1473;p27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4" name="Google Shape;1474;p27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5" name="Google Shape;1475;p27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6" name="Google Shape;1476;p27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7" name="Google Shape;1477;p27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8" name="Google Shape;1478;p27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79" name="Google Shape;1479;p27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0" name="Google Shape;1480;p27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1" name="Google Shape;1481;p27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2" name="Google Shape;1482;p27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3" name="Google Shape;1483;p27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4" name="Google Shape;1484;p27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5" name="Google Shape;1485;p27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6" name="Google Shape;1486;p27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7" name="Google Shape;1487;p27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8" name="Google Shape;1488;p27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89" name="Google Shape;1489;p27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0" name="Google Shape;1490;p27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1" name="Google Shape;1491;p27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2" name="Google Shape;1492;p27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3" name="Google Shape;1493;p27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4" name="Google Shape;1494;p27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5" name="Google Shape;1495;p27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6" name="Google Shape;1496;p27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7" name="Google Shape;1497;p27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8" name="Google Shape;1498;p27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99" name="Google Shape;1499;p27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500" name="Google Shape;1500;p27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1" name="Google Shape;1501;p27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02" name="Google Shape;1502;p27"/>
          <p:cNvSpPr txBox="1"/>
          <p:nvPr>
            <p:ph idx="1" type="body"/>
          </p:nvPr>
        </p:nvSpPr>
        <p:spPr>
          <a:xfrm>
            <a:off x="208725" y="2751950"/>
            <a:ext cx="18705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503" name="Google Shape;1503;p27"/>
          <p:cNvSpPr txBox="1"/>
          <p:nvPr>
            <p:ph idx="2" type="subTitle"/>
          </p:nvPr>
        </p:nvSpPr>
        <p:spPr>
          <a:xfrm>
            <a:off x="208725" y="2160100"/>
            <a:ext cx="18705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4" name="Google Shape;1504;p27"/>
          <p:cNvSpPr txBox="1"/>
          <p:nvPr>
            <p:ph idx="3" type="body"/>
          </p:nvPr>
        </p:nvSpPr>
        <p:spPr>
          <a:xfrm>
            <a:off x="2500573" y="2751950"/>
            <a:ext cx="18705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505" name="Google Shape;1505;p27"/>
          <p:cNvSpPr txBox="1"/>
          <p:nvPr>
            <p:ph idx="4" type="subTitle"/>
          </p:nvPr>
        </p:nvSpPr>
        <p:spPr>
          <a:xfrm>
            <a:off x="2500573" y="2160100"/>
            <a:ext cx="18705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6" name="Google Shape;1506;p27"/>
          <p:cNvSpPr txBox="1"/>
          <p:nvPr>
            <p:ph idx="5" type="body"/>
          </p:nvPr>
        </p:nvSpPr>
        <p:spPr>
          <a:xfrm>
            <a:off x="4792421" y="2751950"/>
            <a:ext cx="18705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507" name="Google Shape;1507;p27"/>
          <p:cNvSpPr txBox="1"/>
          <p:nvPr>
            <p:ph idx="6" type="subTitle"/>
          </p:nvPr>
        </p:nvSpPr>
        <p:spPr>
          <a:xfrm>
            <a:off x="4792421" y="2160100"/>
            <a:ext cx="18705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8" name="Google Shape;1508;p27"/>
          <p:cNvSpPr txBox="1"/>
          <p:nvPr>
            <p:ph idx="7" type="body"/>
          </p:nvPr>
        </p:nvSpPr>
        <p:spPr>
          <a:xfrm>
            <a:off x="7084271" y="2751950"/>
            <a:ext cx="1870500" cy="19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509" name="Google Shape;1509;p27"/>
          <p:cNvSpPr txBox="1"/>
          <p:nvPr>
            <p:ph idx="8" type="subTitle"/>
          </p:nvPr>
        </p:nvSpPr>
        <p:spPr>
          <a:xfrm>
            <a:off x="7084271" y="2160100"/>
            <a:ext cx="1870500" cy="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0" name="Google Shape;1510;p27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CUSTOM_1_1_1_1_1_1_1_1_1_1_2_1_1_1_1_1_1_1_1_1_1_1_1_1_1_1"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28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513" name="Google Shape;1513;p28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514" name="Google Shape;1514;p28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15" name="Google Shape;1515;p28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16" name="Google Shape;1516;p28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17" name="Google Shape;1517;p28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18" name="Google Shape;1518;p28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19" name="Google Shape;1519;p28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0" name="Google Shape;1520;p28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1" name="Google Shape;1521;p28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2" name="Google Shape;1522;p28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3" name="Google Shape;1523;p28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4" name="Google Shape;1524;p28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5" name="Google Shape;1525;p28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6" name="Google Shape;1526;p28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7" name="Google Shape;1527;p28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8" name="Google Shape;1528;p28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29" name="Google Shape;1529;p28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0" name="Google Shape;1530;p28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1" name="Google Shape;1531;p28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2" name="Google Shape;1532;p28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3" name="Google Shape;1533;p28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4" name="Google Shape;1534;p28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5" name="Google Shape;1535;p28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6" name="Google Shape;1536;p28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7" name="Google Shape;1537;p28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8" name="Google Shape;1538;p28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39" name="Google Shape;1539;p28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0" name="Google Shape;1540;p28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1" name="Google Shape;1541;p28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2" name="Google Shape;1542;p28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3" name="Google Shape;1543;p28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4" name="Google Shape;1544;p28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5" name="Google Shape;1545;p28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6" name="Google Shape;1546;p28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7" name="Google Shape;1547;p28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8" name="Google Shape;1548;p28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49" name="Google Shape;1549;p28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0" name="Google Shape;1550;p28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1" name="Google Shape;1551;p28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2" name="Google Shape;1552;p28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3" name="Google Shape;1553;p28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4" name="Google Shape;1554;p28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5" name="Google Shape;1555;p28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6" name="Google Shape;1556;p28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7" name="Google Shape;1557;p28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8" name="Google Shape;1558;p28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9" name="Google Shape;1559;p28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0" name="Google Shape;1560;p28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1" name="Google Shape;1561;p28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2" name="Google Shape;1562;p28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3" name="Google Shape;1563;p28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4" name="Google Shape;1564;p28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5" name="Google Shape;1565;p28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6" name="Google Shape;1566;p28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7" name="Google Shape;1567;p28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8" name="Google Shape;1568;p28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9" name="Google Shape;1569;p28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70" name="Google Shape;1570;p28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71" name="Google Shape;1571;p28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72" name="Google Shape;1572;p28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573" name="Google Shape;1573;p28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4" name="Google Shape;1574;p28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75" name="Google Shape;1575;p28"/>
          <p:cNvSpPr/>
          <p:nvPr>
            <p:ph idx="2" type="pic"/>
          </p:nvPr>
        </p:nvSpPr>
        <p:spPr>
          <a:xfrm>
            <a:off x="213450" y="2022825"/>
            <a:ext cx="8717100" cy="2837700"/>
          </a:xfrm>
          <a:prstGeom prst="roundRect">
            <a:avLst>
              <a:gd fmla="val 4123" name="adj"/>
            </a:avLst>
          </a:prstGeom>
          <a:noFill/>
          <a:ln>
            <a:noFill/>
          </a:ln>
        </p:spPr>
      </p:sp>
      <p:sp>
        <p:nvSpPr>
          <p:cNvPr id="1576" name="Google Shape;1576;p28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1_1_1_1_1_1_1_1_1_1_2_1_1_1_1_1_1_1_1_1_1_1_1_1_1_1_1">
    <p:spTree>
      <p:nvGrpSpPr>
        <p:cNvPr id="1577" name="Shape 1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Google Shape;1578;p29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579" name="Google Shape;1579;p29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580" name="Google Shape;1580;p29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1" name="Google Shape;1581;p29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2" name="Google Shape;1582;p29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3" name="Google Shape;1583;p29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4" name="Google Shape;1584;p29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5" name="Google Shape;1585;p29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6" name="Google Shape;1586;p29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7" name="Google Shape;1587;p29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8" name="Google Shape;1588;p29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9" name="Google Shape;1589;p29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0" name="Google Shape;1590;p29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1" name="Google Shape;1591;p29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2" name="Google Shape;1592;p29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3" name="Google Shape;1593;p29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4" name="Google Shape;1594;p29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5" name="Google Shape;1595;p29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6" name="Google Shape;1596;p29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7" name="Google Shape;1597;p29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8" name="Google Shape;1598;p29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9" name="Google Shape;1599;p29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0" name="Google Shape;1600;p29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1" name="Google Shape;1601;p29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2" name="Google Shape;1602;p29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3" name="Google Shape;1603;p29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4" name="Google Shape;1604;p29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5" name="Google Shape;1605;p29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6" name="Google Shape;1606;p29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7" name="Google Shape;1607;p29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8" name="Google Shape;1608;p29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9" name="Google Shape;1609;p29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0" name="Google Shape;1610;p29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1" name="Google Shape;1611;p29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2" name="Google Shape;1612;p29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3" name="Google Shape;1613;p29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4" name="Google Shape;1614;p29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5" name="Google Shape;1615;p29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6" name="Google Shape;1616;p29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7" name="Google Shape;1617;p29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8" name="Google Shape;1618;p29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9" name="Google Shape;1619;p29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0" name="Google Shape;1620;p29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1" name="Google Shape;1621;p29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2" name="Google Shape;1622;p29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3" name="Google Shape;1623;p29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4" name="Google Shape;1624;p29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5" name="Google Shape;1625;p29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6" name="Google Shape;1626;p29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7" name="Google Shape;1627;p29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8" name="Google Shape;1628;p29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9" name="Google Shape;1629;p29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0" name="Google Shape;1630;p29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1" name="Google Shape;1631;p29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2" name="Google Shape;1632;p29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3" name="Google Shape;1633;p29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4" name="Google Shape;1634;p29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5" name="Google Shape;1635;p29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6" name="Google Shape;1636;p29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7" name="Google Shape;1637;p29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8" name="Google Shape;1638;p29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639" name="Google Shape;1639;p29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0" name="Google Shape;1640;p29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41" name="Google Shape;1641;p29"/>
          <p:cNvSpPr txBox="1"/>
          <p:nvPr>
            <p:ph idx="1" type="body"/>
          </p:nvPr>
        </p:nvSpPr>
        <p:spPr>
          <a:xfrm>
            <a:off x="1173600" y="2391699"/>
            <a:ext cx="3054300" cy="6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642" name="Google Shape;1642;p29"/>
          <p:cNvSpPr txBox="1"/>
          <p:nvPr>
            <p:ph idx="2" type="subTitle"/>
          </p:nvPr>
        </p:nvSpPr>
        <p:spPr>
          <a:xfrm>
            <a:off x="1173600" y="2160100"/>
            <a:ext cx="3054300" cy="2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3" name="Google Shape;1643;p29"/>
          <p:cNvSpPr txBox="1"/>
          <p:nvPr>
            <p:ph idx="3" type="body"/>
          </p:nvPr>
        </p:nvSpPr>
        <p:spPr>
          <a:xfrm>
            <a:off x="4916100" y="2391699"/>
            <a:ext cx="3054300" cy="6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644" name="Google Shape;1644;p29"/>
          <p:cNvSpPr txBox="1"/>
          <p:nvPr>
            <p:ph idx="4" type="subTitle"/>
          </p:nvPr>
        </p:nvSpPr>
        <p:spPr>
          <a:xfrm>
            <a:off x="4916100" y="2160100"/>
            <a:ext cx="3054300" cy="2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5" name="Google Shape;1645;p29"/>
          <p:cNvSpPr/>
          <p:nvPr>
            <p:ph idx="5" type="pic"/>
          </p:nvPr>
        </p:nvSpPr>
        <p:spPr>
          <a:xfrm>
            <a:off x="1173600" y="3022475"/>
            <a:ext cx="3054300" cy="18645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646" name="Google Shape;1646;p29"/>
          <p:cNvSpPr/>
          <p:nvPr>
            <p:ph idx="6" type="pic"/>
          </p:nvPr>
        </p:nvSpPr>
        <p:spPr>
          <a:xfrm>
            <a:off x="4916100" y="3022475"/>
            <a:ext cx="3054300" cy="18645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647" name="Google Shape;1647;p29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_1_1_1_1_1_1_1_1_1_1_2_1_1_1_1_1_1_1_1_1_1_1_1_1_1_1_1_1">
    <p:spTree>
      <p:nvGrpSpPr>
        <p:cNvPr id="1648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Google Shape;1649;p30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650" name="Google Shape;1650;p30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651" name="Google Shape;1651;p30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2" name="Google Shape;1652;p30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3" name="Google Shape;1653;p30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4" name="Google Shape;1654;p30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5" name="Google Shape;1655;p30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6" name="Google Shape;1656;p30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7" name="Google Shape;1657;p30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8" name="Google Shape;1658;p30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9" name="Google Shape;1659;p30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0" name="Google Shape;1660;p30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1" name="Google Shape;1661;p30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2" name="Google Shape;1662;p30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3" name="Google Shape;1663;p30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4" name="Google Shape;1664;p30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5" name="Google Shape;1665;p30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6" name="Google Shape;1666;p30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7" name="Google Shape;1667;p30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8" name="Google Shape;1668;p30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9" name="Google Shape;1669;p30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0" name="Google Shape;1670;p30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1" name="Google Shape;1671;p30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2" name="Google Shape;1672;p30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3" name="Google Shape;1673;p30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4" name="Google Shape;1674;p30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5" name="Google Shape;1675;p30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6" name="Google Shape;1676;p30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7" name="Google Shape;1677;p30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8" name="Google Shape;1678;p30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9" name="Google Shape;1679;p30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0" name="Google Shape;1680;p30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1" name="Google Shape;1681;p30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2" name="Google Shape;1682;p30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3" name="Google Shape;1683;p30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4" name="Google Shape;1684;p30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5" name="Google Shape;1685;p30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6" name="Google Shape;1686;p30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7" name="Google Shape;1687;p30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8" name="Google Shape;1688;p30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9" name="Google Shape;1689;p30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0" name="Google Shape;1690;p30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1" name="Google Shape;1691;p30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2" name="Google Shape;1692;p30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3" name="Google Shape;1693;p30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4" name="Google Shape;1694;p30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5" name="Google Shape;1695;p30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6" name="Google Shape;1696;p30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7" name="Google Shape;1697;p30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8" name="Google Shape;1698;p30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9" name="Google Shape;1699;p30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0" name="Google Shape;1700;p30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1" name="Google Shape;1701;p30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2" name="Google Shape;1702;p30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3" name="Google Shape;1703;p30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4" name="Google Shape;1704;p30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5" name="Google Shape;1705;p30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6" name="Google Shape;1706;p30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7" name="Google Shape;1707;p30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8" name="Google Shape;1708;p30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9" name="Google Shape;1709;p30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710" name="Google Shape;1710;p30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1" name="Google Shape;1711;p30"/>
          <p:cNvSpPr txBox="1"/>
          <p:nvPr>
            <p:ph type="title"/>
          </p:nvPr>
        </p:nvSpPr>
        <p:spPr>
          <a:xfrm>
            <a:off x="208725" y="344175"/>
            <a:ext cx="61677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12" name="Google Shape;1712;p30"/>
          <p:cNvSpPr txBox="1"/>
          <p:nvPr>
            <p:ph idx="1" type="body"/>
          </p:nvPr>
        </p:nvSpPr>
        <p:spPr>
          <a:xfrm>
            <a:off x="423750" y="2391699"/>
            <a:ext cx="2586900" cy="6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713" name="Google Shape;1713;p30"/>
          <p:cNvSpPr txBox="1"/>
          <p:nvPr>
            <p:ph idx="2" type="subTitle"/>
          </p:nvPr>
        </p:nvSpPr>
        <p:spPr>
          <a:xfrm>
            <a:off x="423750" y="2160100"/>
            <a:ext cx="2586900" cy="2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4" name="Google Shape;1714;p30"/>
          <p:cNvSpPr txBox="1"/>
          <p:nvPr>
            <p:ph idx="3" type="body"/>
          </p:nvPr>
        </p:nvSpPr>
        <p:spPr>
          <a:xfrm>
            <a:off x="3276074" y="2391699"/>
            <a:ext cx="2586900" cy="6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715" name="Google Shape;1715;p30"/>
          <p:cNvSpPr txBox="1"/>
          <p:nvPr>
            <p:ph idx="4" type="subTitle"/>
          </p:nvPr>
        </p:nvSpPr>
        <p:spPr>
          <a:xfrm>
            <a:off x="3276071" y="2160100"/>
            <a:ext cx="2586900" cy="2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6" name="Google Shape;1716;p30"/>
          <p:cNvSpPr/>
          <p:nvPr>
            <p:ph idx="5" type="pic"/>
          </p:nvPr>
        </p:nvSpPr>
        <p:spPr>
          <a:xfrm>
            <a:off x="423750" y="3022475"/>
            <a:ext cx="2586900" cy="18645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717" name="Google Shape;1717;p30"/>
          <p:cNvSpPr/>
          <p:nvPr>
            <p:ph idx="6" type="pic"/>
          </p:nvPr>
        </p:nvSpPr>
        <p:spPr>
          <a:xfrm>
            <a:off x="3276071" y="3022475"/>
            <a:ext cx="2586900" cy="18645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718" name="Google Shape;1718;p30"/>
          <p:cNvSpPr txBox="1"/>
          <p:nvPr>
            <p:ph idx="7" type="body"/>
          </p:nvPr>
        </p:nvSpPr>
        <p:spPr>
          <a:xfrm>
            <a:off x="6128397" y="2391699"/>
            <a:ext cx="2586900" cy="6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1719" name="Google Shape;1719;p30"/>
          <p:cNvSpPr txBox="1"/>
          <p:nvPr>
            <p:ph idx="8" type="subTitle"/>
          </p:nvPr>
        </p:nvSpPr>
        <p:spPr>
          <a:xfrm>
            <a:off x="6128391" y="2160100"/>
            <a:ext cx="2586900" cy="2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0" name="Google Shape;1720;p30"/>
          <p:cNvSpPr/>
          <p:nvPr>
            <p:ph idx="9" type="pic"/>
          </p:nvPr>
        </p:nvSpPr>
        <p:spPr>
          <a:xfrm>
            <a:off x="6128391" y="3022475"/>
            <a:ext cx="2586900" cy="18645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721" name="Google Shape;1721;p30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with header">
  <p:cSld name="CUSTOM_1_1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4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87" name="Google Shape;87;p4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46" name="Google Shape;146;p4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4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148" name="Google Shape;148;p4"/>
          <p:cNvSpPr txBox="1"/>
          <p:nvPr>
            <p:ph type="title"/>
          </p:nvPr>
        </p:nvSpPr>
        <p:spPr>
          <a:xfrm>
            <a:off x="1579100" y="491225"/>
            <a:ext cx="4966200" cy="79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9" name="Google Shape;149;p4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150" name="Google Shape;150;p4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151" name="Google Shape;151;p4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688">
          <p15:clr>
            <a:srgbClr val="E46962"/>
          </p15:clr>
        </p15:guide>
        <p15:guide id="2" orient="horz" pos="72">
          <p15:clr>
            <a:srgbClr val="E46962"/>
          </p15:clr>
        </p15:guide>
        <p15:guide id="3" orient="horz" pos="3168">
          <p15:clr>
            <a:srgbClr val="E46962"/>
          </p15:clr>
        </p15:guide>
        <p15:guide id="4" orient="horz" pos="720">
          <p15:clr>
            <a:srgbClr val="E46962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CUSTOM_1_1_1_1_1_1_1_1_1_1_2_1_1_1_1_1_1_1_1_1_1_1_1_1_1_1_1_1_1">
    <p:spTree>
      <p:nvGrpSpPr>
        <p:cNvPr id="1722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p31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724" name="Google Shape;1724;p31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725" name="Google Shape;1725;p31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26" name="Google Shape;1726;p31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27" name="Google Shape;1727;p31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28" name="Google Shape;1728;p31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29" name="Google Shape;1729;p31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0" name="Google Shape;1730;p31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1" name="Google Shape;1731;p31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2" name="Google Shape;1732;p31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3" name="Google Shape;1733;p31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4" name="Google Shape;1734;p31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5" name="Google Shape;1735;p31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6" name="Google Shape;1736;p31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7" name="Google Shape;1737;p31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8" name="Google Shape;1738;p31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9" name="Google Shape;1739;p31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0" name="Google Shape;1740;p31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1" name="Google Shape;1741;p31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2" name="Google Shape;1742;p31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3" name="Google Shape;1743;p31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4" name="Google Shape;1744;p31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5" name="Google Shape;1745;p31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6" name="Google Shape;1746;p31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7" name="Google Shape;1747;p31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8" name="Google Shape;1748;p31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9" name="Google Shape;1749;p31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0" name="Google Shape;1750;p31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1" name="Google Shape;1751;p31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2" name="Google Shape;1752;p31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3" name="Google Shape;1753;p31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4" name="Google Shape;1754;p31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5" name="Google Shape;1755;p31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6" name="Google Shape;1756;p31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7" name="Google Shape;1757;p31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8" name="Google Shape;1758;p31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9" name="Google Shape;1759;p31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0" name="Google Shape;1760;p31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1" name="Google Shape;1761;p31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2" name="Google Shape;1762;p31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3" name="Google Shape;1763;p31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4" name="Google Shape;1764;p31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5" name="Google Shape;1765;p31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6" name="Google Shape;1766;p31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7" name="Google Shape;1767;p31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8" name="Google Shape;1768;p31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9" name="Google Shape;1769;p31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0" name="Google Shape;1770;p31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1" name="Google Shape;1771;p31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2" name="Google Shape;1772;p31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3" name="Google Shape;1773;p31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4" name="Google Shape;1774;p31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5" name="Google Shape;1775;p31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6" name="Google Shape;1776;p31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7" name="Google Shape;1777;p31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8" name="Google Shape;1778;p31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9" name="Google Shape;1779;p31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80" name="Google Shape;1780;p31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81" name="Google Shape;1781;p31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82" name="Google Shape;1782;p31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83" name="Google Shape;1783;p31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784" name="Google Shape;1784;p31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5" name="Google Shape;1785;p31"/>
          <p:cNvSpPr/>
          <p:nvPr>
            <p:ph idx="2" type="pic"/>
          </p:nvPr>
        </p:nvSpPr>
        <p:spPr>
          <a:xfrm>
            <a:off x="436350" y="262350"/>
            <a:ext cx="8271300" cy="46188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786" name="Google Shape;1786;p31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CUSTOM_1_1_1_1_1_1_1_1_1_1_2_1_1_1_1_1_1_1_1_1_1_1_1_1_1_1_1_1_1_1">
    <p:spTree>
      <p:nvGrpSpPr>
        <p:cNvPr id="1787" name="Shape 1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8" name="Google Shape;1788;p32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1789" name="Google Shape;1789;p32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790" name="Google Shape;1790;p32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1" name="Google Shape;1791;p32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2" name="Google Shape;1792;p32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3" name="Google Shape;1793;p32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8" name="Google Shape;1798;p32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9" name="Google Shape;1799;p32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4" name="Google Shape;1804;p32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5" name="Google Shape;1805;p32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6" name="Google Shape;1806;p32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7" name="Google Shape;1807;p32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8" name="Google Shape;1808;p32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9" name="Google Shape;1809;p32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0" name="Google Shape;1810;p32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1" name="Google Shape;1811;p32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2" name="Google Shape;1812;p32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3" name="Google Shape;1813;p32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4" name="Google Shape;1814;p32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5" name="Google Shape;1815;p32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6" name="Google Shape;1816;p32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7" name="Google Shape;1817;p32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8" name="Google Shape;1818;p32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9" name="Google Shape;1819;p32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0" name="Google Shape;1820;p32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1" name="Google Shape;1821;p32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2" name="Google Shape;1822;p32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3" name="Google Shape;1823;p32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4" name="Google Shape;1824;p32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5" name="Google Shape;1825;p32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6" name="Google Shape;1826;p32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7" name="Google Shape;1827;p32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8" name="Google Shape;1828;p32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9" name="Google Shape;1829;p32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0" name="Google Shape;1830;p32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1" name="Google Shape;1831;p32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2" name="Google Shape;1832;p32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3" name="Google Shape;1833;p32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4" name="Google Shape;1834;p32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5" name="Google Shape;1835;p32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6" name="Google Shape;1836;p32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7" name="Google Shape;1837;p32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8" name="Google Shape;1838;p32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9" name="Google Shape;1839;p32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0" name="Google Shape;1840;p32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1" name="Google Shape;1841;p32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2" name="Google Shape;1842;p32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3" name="Google Shape;1843;p32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4" name="Google Shape;1844;p32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5" name="Google Shape;1845;p32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6" name="Google Shape;1846;p32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7" name="Google Shape;1847;p32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8" name="Google Shape;1848;p32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849" name="Google Shape;1849;p32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0" name="Google Shape;1850;p32"/>
          <p:cNvSpPr txBox="1"/>
          <p:nvPr>
            <p:ph type="title"/>
          </p:nvPr>
        </p:nvSpPr>
        <p:spPr>
          <a:xfrm>
            <a:off x="208725" y="344175"/>
            <a:ext cx="8729700" cy="88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51" name="Google Shape;1851;p32"/>
          <p:cNvSpPr/>
          <p:nvPr>
            <p:ph idx="2" type="pic"/>
          </p:nvPr>
        </p:nvSpPr>
        <p:spPr>
          <a:xfrm>
            <a:off x="208725" y="134445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2" name="Google Shape;1852;p32"/>
          <p:cNvSpPr/>
          <p:nvPr>
            <p:ph idx="3" type="pic"/>
          </p:nvPr>
        </p:nvSpPr>
        <p:spPr>
          <a:xfrm>
            <a:off x="3154251" y="134445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3" name="Google Shape;1853;p32"/>
          <p:cNvSpPr/>
          <p:nvPr>
            <p:ph idx="4" type="pic"/>
          </p:nvPr>
        </p:nvSpPr>
        <p:spPr>
          <a:xfrm>
            <a:off x="6099777" y="134445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4" name="Google Shape;1854;p32"/>
          <p:cNvSpPr/>
          <p:nvPr>
            <p:ph idx="5" type="pic"/>
          </p:nvPr>
        </p:nvSpPr>
        <p:spPr>
          <a:xfrm>
            <a:off x="208725" y="2611125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5" name="Google Shape;1855;p32"/>
          <p:cNvSpPr/>
          <p:nvPr>
            <p:ph idx="6" type="pic"/>
          </p:nvPr>
        </p:nvSpPr>
        <p:spPr>
          <a:xfrm>
            <a:off x="3154251" y="2611125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6" name="Google Shape;1856;p32"/>
          <p:cNvSpPr/>
          <p:nvPr>
            <p:ph idx="7" type="pic"/>
          </p:nvPr>
        </p:nvSpPr>
        <p:spPr>
          <a:xfrm>
            <a:off x="6099777" y="2611125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7" name="Google Shape;1857;p32"/>
          <p:cNvSpPr/>
          <p:nvPr>
            <p:ph idx="8" type="pic"/>
          </p:nvPr>
        </p:nvSpPr>
        <p:spPr>
          <a:xfrm>
            <a:off x="208725" y="387780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8" name="Google Shape;1858;p32"/>
          <p:cNvSpPr/>
          <p:nvPr>
            <p:ph idx="9" type="pic"/>
          </p:nvPr>
        </p:nvSpPr>
        <p:spPr>
          <a:xfrm>
            <a:off x="3154251" y="387780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59" name="Google Shape;1859;p32"/>
          <p:cNvSpPr/>
          <p:nvPr>
            <p:ph idx="13" type="pic"/>
          </p:nvPr>
        </p:nvSpPr>
        <p:spPr>
          <a:xfrm>
            <a:off x="6099777" y="3877800"/>
            <a:ext cx="2838600" cy="1151100"/>
          </a:xfrm>
          <a:prstGeom prst="roundRect">
            <a:avLst>
              <a:gd fmla="val 3854" name="adj"/>
            </a:avLst>
          </a:prstGeom>
          <a:noFill/>
          <a:ln>
            <a:noFill/>
          </a:ln>
        </p:spPr>
      </p:sp>
      <p:sp>
        <p:nvSpPr>
          <p:cNvPr id="1860" name="Google Shape;1860;p32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 with header">
  <p:cSld name="CUSTOM_1_1_1_1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5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154" name="Google Shape;154;p5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0" name="Google Shape;200;p5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1" name="Google Shape;201;p5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5" name="Google Shape;205;p5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6" name="Google Shape;206;p5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8" name="Google Shape;208;p5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09" name="Google Shape;209;p5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11" name="Google Shape;211;p5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12" name="Google Shape;212;p5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213" name="Google Shape;213;p5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5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5" name="Google Shape;215;p5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6" name="Google Shape;216;p5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7" name="Google Shape;217;p5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8" name="Google Shape;218;p5"/>
          <p:cNvSpPr txBox="1"/>
          <p:nvPr>
            <p:ph idx="4" type="subTitle"/>
          </p:nvPr>
        </p:nvSpPr>
        <p:spPr>
          <a:xfrm>
            <a:off x="516425" y="2548200"/>
            <a:ext cx="3736200" cy="12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5"/>
          <p:cNvSpPr txBox="1"/>
          <p:nvPr>
            <p:ph idx="5" type="subTitle"/>
          </p:nvPr>
        </p:nvSpPr>
        <p:spPr>
          <a:xfrm>
            <a:off x="5128850" y="2548200"/>
            <a:ext cx="3679500" cy="12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5"/>
          <p:cNvSpPr txBox="1"/>
          <p:nvPr>
            <p:ph type="title"/>
          </p:nvPr>
        </p:nvSpPr>
        <p:spPr>
          <a:xfrm>
            <a:off x="209775" y="468575"/>
            <a:ext cx="6048900" cy="14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mages">
  <p:cSld name="CUSTOM_1_1_1_1_1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6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223" name="Google Shape;223;p6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2" name="Google Shape;242;p6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5" name="Google Shape;245;p6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6" name="Google Shape;246;p6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7" name="Google Shape;247;p6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8" name="Google Shape;248;p6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49" name="Google Shape;249;p6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0" name="Google Shape;250;p6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3" name="Google Shape;253;p6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4" name="Google Shape;254;p6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5" name="Google Shape;255;p6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6" name="Google Shape;256;p6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7" name="Google Shape;257;p6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59" name="Google Shape;259;p6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0" name="Google Shape;260;p6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1" name="Google Shape;261;p6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5" name="Google Shape;265;p6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6" name="Google Shape;266;p6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7" name="Google Shape;267;p6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8" name="Google Shape;268;p6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2" name="Google Shape;272;p6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3" name="Google Shape;273;p6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5" name="Google Shape;275;p6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6" name="Google Shape;276;p6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7" name="Google Shape;277;p6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81" name="Google Shape;281;p6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282" name="Google Shape;282;p6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6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84" name="Google Shape;284;p6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85" name="Google Shape;285;p6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86" name="Google Shape;286;p6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87" name="Google Shape;287;p6"/>
          <p:cNvSpPr txBox="1"/>
          <p:nvPr>
            <p:ph type="title"/>
          </p:nvPr>
        </p:nvSpPr>
        <p:spPr>
          <a:xfrm>
            <a:off x="209775" y="468575"/>
            <a:ext cx="6048900" cy="143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 boxes with header">
  <p:cSld name="CUSTOM_1_1_1_1_1_1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9" name="Google Shape;289;p7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290" name="Google Shape;290;p7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1" name="Google Shape;291;p7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2" name="Google Shape;292;p7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0" name="Google Shape;310;p7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1" name="Google Shape;311;p7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2" name="Google Shape;322;p7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3" name="Google Shape;323;p7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8" name="Google Shape;338;p7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349" name="Google Shape;349;p7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7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351" name="Google Shape;351;p7"/>
          <p:cNvSpPr txBox="1"/>
          <p:nvPr>
            <p:ph type="title"/>
          </p:nvPr>
        </p:nvSpPr>
        <p:spPr>
          <a:xfrm>
            <a:off x="209775" y="468575"/>
            <a:ext cx="5016000" cy="13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52" name="Google Shape;352;p7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53" name="Google Shape;353;p7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54" name="Google Shape;354;p7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boxes with header">
  <p:cSld name="CUSTOM_1_1_1_1_1_1_1_1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8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357" name="Google Shape;357;p8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58" name="Google Shape;358;p8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59" name="Google Shape;359;p8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0" name="Google Shape;360;p8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1" name="Google Shape;361;p8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2" name="Google Shape;362;p8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3" name="Google Shape;363;p8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4" name="Google Shape;364;p8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5" name="Google Shape;365;p8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6" name="Google Shape;366;p8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7" name="Google Shape;367;p8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8" name="Google Shape;368;p8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69" name="Google Shape;369;p8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0" name="Google Shape;370;p8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1" name="Google Shape;371;p8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2" name="Google Shape;372;p8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3" name="Google Shape;373;p8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4" name="Google Shape;374;p8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5" name="Google Shape;375;p8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6" name="Google Shape;376;p8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7" name="Google Shape;377;p8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8" name="Google Shape;378;p8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79" name="Google Shape;379;p8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0" name="Google Shape;380;p8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1" name="Google Shape;381;p8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2" name="Google Shape;382;p8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416" name="Google Shape;416;p8"/>
          <p:cNvSpPr txBox="1"/>
          <p:nvPr>
            <p:ph type="title"/>
          </p:nvPr>
        </p:nvSpPr>
        <p:spPr>
          <a:xfrm>
            <a:off x="209775" y="468575"/>
            <a:ext cx="5016000" cy="6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17" name="Google Shape;417;p8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418" name="Google Shape;418;p8"/>
          <p:cNvSpPr txBox="1"/>
          <p:nvPr/>
        </p:nvSpPr>
        <p:spPr>
          <a:xfrm>
            <a:off x="0" y="-39600"/>
            <a:ext cx="263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▶ </a:t>
            </a:r>
            <a:endParaRPr b="1" sz="8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9" name="Google Shape;419;p8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8"/>
          <p:cNvSpPr txBox="1"/>
          <p:nvPr>
            <p:ph idx="1" type="body"/>
          </p:nvPr>
        </p:nvSpPr>
        <p:spPr>
          <a:xfrm>
            <a:off x="7895425" y="-39600"/>
            <a:ext cx="11385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421" name="Google Shape;421;p8"/>
          <p:cNvSpPr txBox="1"/>
          <p:nvPr>
            <p:ph idx="2" type="body"/>
          </p:nvPr>
        </p:nvSpPr>
        <p:spPr>
          <a:xfrm>
            <a:off x="167325" y="-39600"/>
            <a:ext cx="11697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●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○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Lexend"/>
              <a:buChar char="■"/>
              <a:defRPr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422" name="Google Shape;422;p8"/>
          <p:cNvSpPr txBox="1"/>
          <p:nvPr>
            <p:ph idx="3" type="body"/>
          </p:nvPr>
        </p:nvSpPr>
        <p:spPr>
          <a:xfrm>
            <a:off x="940775" y="-39600"/>
            <a:ext cx="3810300" cy="3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○"/>
              <a:defRPr>
                <a:solidFill>
                  <a:schemeClr val="lt1"/>
                </a:solidFill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3" name="Google Shape;423;p8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CUSTOM_1_1_1_1_1_1_1_1_1_1"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oogle Shape;425;p9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426" name="Google Shape;426;p9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27" name="Google Shape;427;p9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28" name="Google Shape;428;p9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5" name="Google Shape;435;p9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6" name="Google Shape;436;p9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7" name="Google Shape;437;p9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8" name="Google Shape;438;p9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39" name="Google Shape;439;p9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0" name="Google Shape;440;p9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1" name="Google Shape;441;p9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2" name="Google Shape;442;p9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6" name="Google Shape;446;p9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5" name="Google Shape;455;p9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6" name="Google Shape;456;p9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7" name="Google Shape;457;p9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8" name="Google Shape;458;p9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2" name="Google Shape;462;p9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5" name="Google Shape;465;p9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6" name="Google Shape;466;p9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7" name="Google Shape;467;p9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8" name="Google Shape;468;p9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69" name="Google Shape;469;p9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485" name="Google Shape;485;p9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486" name="Google Shape;486;p9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9"/>
          <p:cNvSpPr txBox="1"/>
          <p:nvPr>
            <p:ph type="title"/>
          </p:nvPr>
        </p:nvSpPr>
        <p:spPr>
          <a:xfrm>
            <a:off x="208725" y="344175"/>
            <a:ext cx="53409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88" name="Google Shape;488;p9"/>
          <p:cNvSpPr txBox="1"/>
          <p:nvPr>
            <p:ph idx="1" type="subTitle"/>
          </p:nvPr>
        </p:nvSpPr>
        <p:spPr>
          <a:xfrm>
            <a:off x="5767125" y="425525"/>
            <a:ext cx="3238500" cy="35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9" name="Google Shape;489;p9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CUSTOM_1_1_1_1_1_1_1_1_1_1_1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0"/>
          <p:cNvGrpSpPr/>
          <p:nvPr/>
        </p:nvGrpSpPr>
        <p:grpSpPr>
          <a:xfrm>
            <a:off x="-6096" y="-3429"/>
            <a:ext cx="9156192" cy="5150358"/>
            <a:chOff x="0" y="0"/>
            <a:chExt cx="12192000" cy="6858000"/>
          </a:xfrm>
        </p:grpSpPr>
        <p:sp>
          <p:nvSpPr>
            <p:cNvPr id="492" name="Google Shape;492;p10"/>
            <p:cNvSpPr/>
            <p:nvPr/>
          </p:nvSpPr>
          <p:spPr>
            <a:xfrm>
              <a:off x="0" y="6515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3" name="Google Shape;493;p10"/>
            <p:cNvSpPr/>
            <p:nvPr/>
          </p:nvSpPr>
          <p:spPr>
            <a:xfrm>
              <a:off x="0" y="6172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4" name="Google Shape;494;p10"/>
            <p:cNvSpPr/>
            <p:nvPr/>
          </p:nvSpPr>
          <p:spPr>
            <a:xfrm>
              <a:off x="0" y="5829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5" name="Google Shape;495;p10"/>
            <p:cNvSpPr/>
            <p:nvPr/>
          </p:nvSpPr>
          <p:spPr>
            <a:xfrm>
              <a:off x="0" y="5486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6" name="Google Shape;496;p10"/>
            <p:cNvSpPr/>
            <p:nvPr/>
          </p:nvSpPr>
          <p:spPr>
            <a:xfrm>
              <a:off x="0" y="5143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7" name="Google Shape;497;p10"/>
            <p:cNvSpPr/>
            <p:nvPr/>
          </p:nvSpPr>
          <p:spPr>
            <a:xfrm>
              <a:off x="0" y="4800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8" name="Google Shape;498;p10"/>
            <p:cNvSpPr/>
            <p:nvPr/>
          </p:nvSpPr>
          <p:spPr>
            <a:xfrm>
              <a:off x="0" y="4457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99" name="Google Shape;499;p10"/>
            <p:cNvSpPr/>
            <p:nvPr/>
          </p:nvSpPr>
          <p:spPr>
            <a:xfrm>
              <a:off x="0" y="4114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0" name="Google Shape;500;p10"/>
            <p:cNvSpPr/>
            <p:nvPr/>
          </p:nvSpPr>
          <p:spPr>
            <a:xfrm>
              <a:off x="0" y="3771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1" name="Google Shape;501;p10"/>
            <p:cNvSpPr/>
            <p:nvPr/>
          </p:nvSpPr>
          <p:spPr>
            <a:xfrm>
              <a:off x="0" y="34290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2" name="Google Shape;502;p10"/>
            <p:cNvSpPr/>
            <p:nvPr/>
          </p:nvSpPr>
          <p:spPr>
            <a:xfrm>
              <a:off x="0" y="30861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3" name="Google Shape;503;p10"/>
            <p:cNvSpPr/>
            <p:nvPr/>
          </p:nvSpPr>
          <p:spPr>
            <a:xfrm>
              <a:off x="0" y="27432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4" name="Google Shape;504;p10"/>
            <p:cNvSpPr/>
            <p:nvPr/>
          </p:nvSpPr>
          <p:spPr>
            <a:xfrm>
              <a:off x="0" y="24003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5" name="Google Shape;505;p10"/>
            <p:cNvSpPr/>
            <p:nvPr/>
          </p:nvSpPr>
          <p:spPr>
            <a:xfrm>
              <a:off x="0" y="20574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6" name="Google Shape;506;p10"/>
            <p:cNvSpPr/>
            <p:nvPr/>
          </p:nvSpPr>
          <p:spPr>
            <a:xfrm>
              <a:off x="0" y="17145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7" name="Google Shape;507;p10"/>
            <p:cNvSpPr/>
            <p:nvPr/>
          </p:nvSpPr>
          <p:spPr>
            <a:xfrm>
              <a:off x="0" y="13716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8" name="Google Shape;508;p10"/>
            <p:cNvSpPr/>
            <p:nvPr/>
          </p:nvSpPr>
          <p:spPr>
            <a:xfrm>
              <a:off x="0" y="10287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09" name="Google Shape;509;p10"/>
            <p:cNvSpPr/>
            <p:nvPr/>
          </p:nvSpPr>
          <p:spPr>
            <a:xfrm>
              <a:off x="0" y="6858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0" name="Google Shape;510;p10"/>
            <p:cNvSpPr/>
            <p:nvPr/>
          </p:nvSpPr>
          <p:spPr>
            <a:xfrm>
              <a:off x="0" y="342900"/>
              <a:ext cx="12192000" cy="6350"/>
            </a:xfrm>
            <a:custGeom>
              <a:rect b="b" l="l" r="r" t="t"/>
              <a:pathLst>
                <a:path extrusionOk="0" h="6350" w="12192000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1" name="Google Shape;511;p10"/>
            <p:cNvSpPr/>
            <p:nvPr/>
          </p:nvSpPr>
          <p:spPr>
            <a:xfrm>
              <a:off x="118946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2" name="Google Shape;512;p10"/>
            <p:cNvSpPr/>
            <p:nvPr/>
          </p:nvSpPr>
          <p:spPr>
            <a:xfrm>
              <a:off x="1159725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3" name="Google Shape;513;p10"/>
            <p:cNvSpPr/>
            <p:nvPr/>
          </p:nvSpPr>
          <p:spPr>
            <a:xfrm>
              <a:off x="112998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4" name="Google Shape;514;p10"/>
            <p:cNvSpPr/>
            <p:nvPr/>
          </p:nvSpPr>
          <p:spPr>
            <a:xfrm>
              <a:off x="1100251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5" name="Google Shape;515;p10"/>
            <p:cNvSpPr/>
            <p:nvPr/>
          </p:nvSpPr>
          <p:spPr>
            <a:xfrm>
              <a:off x="107051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6" name="Google Shape;516;p10"/>
            <p:cNvSpPr/>
            <p:nvPr/>
          </p:nvSpPr>
          <p:spPr>
            <a:xfrm>
              <a:off x="1040777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7" name="Google Shape;517;p10"/>
            <p:cNvSpPr/>
            <p:nvPr/>
          </p:nvSpPr>
          <p:spPr>
            <a:xfrm>
              <a:off x="101104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8" name="Google Shape;518;p10"/>
            <p:cNvSpPr/>
            <p:nvPr/>
          </p:nvSpPr>
          <p:spPr>
            <a:xfrm>
              <a:off x="981309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9" name="Google Shape;519;p10"/>
            <p:cNvSpPr/>
            <p:nvPr/>
          </p:nvSpPr>
          <p:spPr>
            <a:xfrm>
              <a:off x="9515729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0" name="Google Shape;520;p10"/>
            <p:cNvSpPr/>
            <p:nvPr/>
          </p:nvSpPr>
          <p:spPr>
            <a:xfrm>
              <a:off x="921835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1" name="Google Shape;521;p10"/>
            <p:cNvSpPr/>
            <p:nvPr/>
          </p:nvSpPr>
          <p:spPr>
            <a:xfrm>
              <a:off x="8920988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2" name="Google Shape;522;p10"/>
            <p:cNvSpPr/>
            <p:nvPr/>
          </p:nvSpPr>
          <p:spPr>
            <a:xfrm>
              <a:off x="862361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3" name="Google Shape;523;p10"/>
            <p:cNvSpPr/>
            <p:nvPr/>
          </p:nvSpPr>
          <p:spPr>
            <a:xfrm>
              <a:off x="8326247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4" name="Google Shape;524;p10"/>
            <p:cNvSpPr/>
            <p:nvPr/>
          </p:nvSpPr>
          <p:spPr>
            <a:xfrm>
              <a:off x="80288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5" name="Google Shape;525;p10"/>
            <p:cNvSpPr/>
            <p:nvPr/>
          </p:nvSpPr>
          <p:spPr>
            <a:xfrm>
              <a:off x="773150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6" name="Google Shape;526;p10"/>
            <p:cNvSpPr/>
            <p:nvPr/>
          </p:nvSpPr>
          <p:spPr>
            <a:xfrm>
              <a:off x="74341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7" name="Google Shape;527;p10"/>
            <p:cNvSpPr/>
            <p:nvPr/>
          </p:nvSpPr>
          <p:spPr>
            <a:xfrm>
              <a:off x="713676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8" name="Google Shape;528;p10"/>
            <p:cNvSpPr/>
            <p:nvPr/>
          </p:nvSpPr>
          <p:spPr>
            <a:xfrm>
              <a:off x="68393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9" name="Google Shape;529;p10"/>
            <p:cNvSpPr/>
            <p:nvPr/>
          </p:nvSpPr>
          <p:spPr>
            <a:xfrm>
              <a:off x="654202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0" name="Google Shape;530;p10"/>
            <p:cNvSpPr/>
            <p:nvPr/>
          </p:nvSpPr>
          <p:spPr>
            <a:xfrm>
              <a:off x="62446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1" name="Google Shape;531;p10"/>
            <p:cNvSpPr/>
            <p:nvPr/>
          </p:nvSpPr>
          <p:spPr>
            <a:xfrm>
              <a:off x="594734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2" name="Google Shape;532;p10"/>
            <p:cNvSpPr/>
            <p:nvPr/>
          </p:nvSpPr>
          <p:spPr>
            <a:xfrm>
              <a:off x="5649976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3" name="Google Shape;533;p10"/>
            <p:cNvSpPr/>
            <p:nvPr/>
          </p:nvSpPr>
          <p:spPr>
            <a:xfrm>
              <a:off x="535260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4" name="Google Shape;534;p10"/>
            <p:cNvSpPr/>
            <p:nvPr/>
          </p:nvSpPr>
          <p:spPr>
            <a:xfrm>
              <a:off x="5055235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5" name="Google Shape;535;p10"/>
            <p:cNvSpPr/>
            <p:nvPr/>
          </p:nvSpPr>
          <p:spPr>
            <a:xfrm>
              <a:off x="475786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6" name="Google Shape;536;p10"/>
            <p:cNvSpPr/>
            <p:nvPr/>
          </p:nvSpPr>
          <p:spPr>
            <a:xfrm>
              <a:off x="4460494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7" name="Google Shape;537;p10"/>
            <p:cNvSpPr/>
            <p:nvPr/>
          </p:nvSpPr>
          <p:spPr>
            <a:xfrm>
              <a:off x="41631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8" name="Google Shape;538;p10"/>
            <p:cNvSpPr/>
            <p:nvPr/>
          </p:nvSpPr>
          <p:spPr>
            <a:xfrm>
              <a:off x="386575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39" name="Google Shape;539;p10"/>
            <p:cNvSpPr/>
            <p:nvPr/>
          </p:nvSpPr>
          <p:spPr>
            <a:xfrm>
              <a:off x="35683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0" name="Google Shape;540;p10"/>
            <p:cNvSpPr/>
            <p:nvPr/>
          </p:nvSpPr>
          <p:spPr>
            <a:xfrm>
              <a:off x="327101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1" name="Google Shape;541;p10"/>
            <p:cNvSpPr/>
            <p:nvPr/>
          </p:nvSpPr>
          <p:spPr>
            <a:xfrm>
              <a:off x="29736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2" name="Google Shape;542;p10"/>
            <p:cNvSpPr/>
            <p:nvPr/>
          </p:nvSpPr>
          <p:spPr>
            <a:xfrm>
              <a:off x="267627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3" name="Google Shape;543;p10"/>
            <p:cNvSpPr/>
            <p:nvPr/>
          </p:nvSpPr>
          <p:spPr>
            <a:xfrm>
              <a:off x="237890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4" name="Google Shape;544;p10"/>
            <p:cNvSpPr/>
            <p:nvPr/>
          </p:nvSpPr>
          <p:spPr>
            <a:xfrm>
              <a:off x="208153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5" name="Google Shape;545;p10"/>
            <p:cNvSpPr/>
            <p:nvPr/>
          </p:nvSpPr>
          <p:spPr>
            <a:xfrm>
              <a:off x="1784223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6" name="Google Shape;546;p10"/>
            <p:cNvSpPr/>
            <p:nvPr/>
          </p:nvSpPr>
          <p:spPr>
            <a:xfrm>
              <a:off x="148685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7" name="Google Shape;547;p10"/>
            <p:cNvSpPr/>
            <p:nvPr/>
          </p:nvSpPr>
          <p:spPr>
            <a:xfrm>
              <a:off x="1189482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8" name="Google Shape;548;p10"/>
            <p:cNvSpPr/>
            <p:nvPr/>
          </p:nvSpPr>
          <p:spPr>
            <a:xfrm>
              <a:off x="89211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49" name="Google Shape;549;p10"/>
            <p:cNvSpPr/>
            <p:nvPr/>
          </p:nvSpPr>
          <p:spPr>
            <a:xfrm>
              <a:off x="594741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0" name="Google Shape;550;p10"/>
            <p:cNvSpPr/>
            <p:nvPr/>
          </p:nvSpPr>
          <p:spPr>
            <a:xfrm>
              <a:off x="297370" y="0"/>
              <a:ext cx="6350" cy="6858000"/>
            </a:xfrm>
            <a:custGeom>
              <a:rect b="b" l="l" r="r" t="t"/>
              <a:pathLst>
                <a:path extrusionOk="0" h="6858000" w="635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9525">
              <a:solidFill>
                <a:schemeClr val="accent6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551" name="Google Shape;551;p10"/>
          <p:cNvSpPr txBox="1"/>
          <p:nvPr/>
        </p:nvSpPr>
        <p:spPr>
          <a:xfrm>
            <a:off x="2209933" y="1792527"/>
            <a:ext cx="254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552" name="Google Shape;552;p10"/>
          <p:cNvSpPr/>
          <p:nvPr/>
        </p:nvSpPr>
        <p:spPr>
          <a:xfrm>
            <a:off x="-6000" y="0"/>
            <a:ext cx="9156000" cy="228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10"/>
          <p:cNvSpPr txBox="1"/>
          <p:nvPr>
            <p:ph type="title"/>
          </p:nvPr>
        </p:nvSpPr>
        <p:spPr>
          <a:xfrm>
            <a:off x="208725" y="344175"/>
            <a:ext cx="5340900" cy="20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54" name="Google Shape;554;p10"/>
          <p:cNvSpPr/>
          <p:nvPr/>
        </p:nvSpPr>
        <p:spPr>
          <a:xfrm rot="5400000">
            <a:off x="82250" y="69300"/>
            <a:ext cx="104100" cy="900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720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32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57925"/>
            <a:ext cx="6411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Lexend"/>
              <a:buNone/>
              <a:defRPr sz="4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1239450" y="2823325"/>
            <a:ext cx="3145800" cy="20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●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○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■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●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○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■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●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○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Lexend Light"/>
              <a:buChar char="■"/>
              <a:defRPr sz="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2">
          <p15:clr>
            <a:srgbClr val="E46962"/>
          </p15:clr>
        </p15:guide>
        <p15:guide id="2" pos="5688">
          <p15:clr>
            <a:srgbClr val="E46962"/>
          </p15:clr>
        </p15:guide>
        <p15:guide id="3" orient="horz" pos="72">
          <p15:clr>
            <a:srgbClr val="E46962"/>
          </p15:clr>
        </p15:guide>
        <p15:guide id="4" orient="horz" pos="3168">
          <p15:clr>
            <a:srgbClr val="E46962"/>
          </p15:clr>
        </p15:guide>
        <p15:guide id="5" orient="horz" pos="864">
          <p15:clr>
            <a:srgbClr val="E46962"/>
          </p15:clr>
        </p15:guide>
        <p15:guide id="6" pos="196">
          <p15:clr>
            <a:srgbClr val="E46962"/>
          </p15:clr>
        </p15:guide>
        <p15:guide id="7" orient="horz" pos="936">
          <p15:clr>
            <a:srgbClr val="E46962"/>
          </p15:clr>
        </p15:guide>
        <p15:guide id="8" orient="horz" pos="684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hgoldmeer.github.io/Med_KG/Med_KG_Unprocessed.html" TargetMode="External"/><Relationship Id="rId4" Type="http://schemas.openxmlformats.org/officeDocument/2006/relationships/image" Target="../media/image4.png"/><Relationship Id="rId5" Type="http://schemas.openxmlformats.org/officeDocument/2006/relationships/hyperlink" Target="https://ahgoldmeer.github.io/Med_KG/Med_BKG.html" TargetMode="External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4" name="Shape 1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5" name="Google Shape;1865;p33"/>
          <p:cNvSpPr txBox="1"/>
          <p:nvPr>
            <p:ph idx="2" type="subTitle"/>
          </p:nvPr>
        </p:nvSpPr>
        <p:spPr>
          <a:xfrm>
            <a:off x="311700" y="1885575"/>
            <a:ext cx="32385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Amitai Goldmeer</a:t>
            </a:r>
            <a:endParaRPr/>
          </a:p>
        </p:txBody>
      </p:sp>
      <p:sp>
        <p:nvSpPr>
          <p:cNvPr id="1866" name="Google Shape;1866;p33"/>
          <p:cNvSpPr txBox="1"/>
          <p:nvPr>
            <p:ph type="title"/>
          </p:nvPr>
        </p:nvSpPr>
        <p:spPr>
          <a:xfrm>
            <a:off x="208725" y="344175"/>
            <a:ext cx="8788800" cy="13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200"/>
              <a:t>CIS 5601: </a:t>
            </a:r>
            <a:endParaRPr sz="4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/>
              <a:t>Bayesian Knowledge Graph</a:t>
            </a:r>
            <a:endParaRPr sz="2700"/>
          </a:p>
        </p:txBody>
      </p:sp>
      <p:grpSp>
        <p:nvGrpSpPr>
          <p:cNvPr id="1867" name="Google Shape;1867;p33"/>
          <p:cNvGrpSpPr/>
          <p:nvPr/>
        </p:nvGrpSpPr>
        <p:grpSpPr>
          <a:xfrm>
            <a:off x="1966534" y="2571650"/>
            <a:ext cx="5210945" cy="2242155"/>
            <a:chOff x="2267909" y="2831175"/>
            <a:chExt cx="4608193" cy="1982804"/>
          </a:xfrm>
        </p:grpSpPr>
        <p:grpSp>
          <p:nvGrpSpPr>
            <p:cNvPr id="1868" name="Google Shape;1868;p33"/>
            <p:cNvGrpSpPr/>
            <p:nvPr/>
          </p:nvGrpSpPr>
          <p:grpSpPr>
            <a:xfrm>
              <a:off x="2267909" y="3080044"/>
              <a:ext cx="4608193" cy="1733935"/>
              <a:chOff x="5485193" y="340487"/>
              <a:chExt cx="3462464" cy="1302829"/>
            </a:xfrm>
          </p:grpSpPr>
          <p:sp>
            <p:nvSpPr>
              <p:cNvPr id="1869" name="Google Shape;1869;p33"/>
              <p:cNvSpPr/>
              <p:nvPr/>
            </p:nvSpPr>
            <p:spPr>
              <a:xfrm>
                <a:off x="5485193" y="340487"/>
                <a:ext cx="3462464" cy="1296479"/>
              </a:xfrm>
              <a:custGeom>
                <a:rect b="b" l="l" r="r" t="t"/>
                <a:pathLst>
                  <a:path extrusionOk="0" h="1296479" w="3462464">
                    <a:moveTo>
                      <a:pt x="0" y="0"/>
                    </a:moveTo>
                    <a:lnTo>
                      <a:pt x="3462464" y="0"/>
                    </a:lnTo>
                    <a:lnTo>
                      <a:pt x="3462464" y="1296480"/>
                    </a:lnTo>
                    <a:lnTo>
                      <a:pt x="0" y="1296480"/>
                    </a:lnTo>
                    <a:close/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0" name="Google Shape;1870;p33"/>
              <p:cNvSpPr/>
              <p:nvPr/>
            </p:nvSpPr>
            <p:spPr>
              <a:xfrm>
                <a:off x="7840218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1" name="Google Shape;1871;p33"/>
              <p:cNvSpPr/>
              <p:nvPr/>
            </p:nvSpPr>
            <p:spPr>
              <a:xfrm>
                <a:off x="8024812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2" name="Google Shape;1872;p33"/>
              <p:cNvSpPr/>
              <p:nvPr/>
            </p:nvSpPr>
            <p:spPr>
              <a:xfrm>
                <a:off x="8209343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3" name="Google Shape;1873;p33"/>
              <p:cNvSpPr/>
              <p:nvPr/>
            </p:nvSpPr>
            <p:spPr>
              <a:xfrm>
                <a:off x="8393938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4" name="Google Shape;1874;p33"/>
              <p:cNvSpPr/>
              <p:nvPr/>
            </p:nvSpPr>
            <p:spPr>
              <a:xfrm>
                <a:off x="8578532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5" name="Google Shape;1875;p33"/>
              <p:cNvSpPr/>
              <p:nvPr/>
            </p:nvSpPr>
            <p:spPr>
              <a:xfrm>
                <a:off x="8763063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6" name="Google Shape;1876;p33"/>
              <p:cNvSpPr/>
              <p:nvPr/>
            </p:nvSpPr>
            <p:spPr>
              <a:xfrm>
                <a:off x="6755003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7" name="Google Shape;1877;p33"/>
              <p:cNvSpPr/>
              <p:nvPr/>
            </p:nvSpPr>
            <p:spPr>
              <a:xfrm>
                <a:off x="6939597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8" name="Google Shape;1878;p33"/>
              <p:cNvSpPr/>
              <p:nvPr/>
            </p:nvSpPr>
            <p:spPr>
              <a:xfrm>
                <a:off x="7124128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79" name="Google Shape;1879;p33"/>
              <p:cNvSpPr/>
              <p:nvPr/>
            </p:nvSpPr>
            <p:spPr>
              <a:xfrm>
                <a:off x="7308723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0" name="Google Shape;1880;p33"/>
              <p:cNvSpPr/>
              <p:nvPr/>
            </p:nvSpPr>
            <p:spPr>
              <a:xfrm>
                <a:off x="7493317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1" name="Google Shape;1881;p33"/>
              <p:cNvSpPr/>
              <p:nvPr/>
            </p:nvSpPr>
            <p:spPr>
              <a:xfrm>
                <a:off x="7677911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2" name="Google Shape;1882;p33"/>
              <p:cNvSpPr/>
              <p:nvPr/>
            </p:nvSpPr>
            <p:spPr>
              <a:xfrm>
                <a:off x="5669788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3" name="Google Shape;1883;p33"/>
              <p:cNvSpPr/>
              <p:nvPr/>
            </p:nvSpPr>
            <p:spPr>
              <a:xfrm>
                <a:off x="5854382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4" name="Google Shape;1884;p33"/>
              <p:cNvSpPr/>
              <p:nvPr/>
            </p:nvSpPr>
            <p:spPr>
              <a:xfrm>
                <a:off x="6038977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5" name="Google Shape;1885;p33"/>
              <p:cNvSpPr/>
              <p:nvPr/>
            </p:nvSpPr>
            <p:spPr>
              <a:xfrm>
                <a:off x="6223508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6" name="Google Shape;1886;p33"/>
              <p:cNvSpPr/>
              <p:nvPr/>
            </p:nvSpPr>
            <p:spPr>
              <a:xfrm>
                <a:off x="6408102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7" name="Google Shape;1887;p33"/>
              <p:cNvSpPr/>
              <p:nvPr/>
            </p:nvSpPr>
            <p:spPr>
              <a:xfrm>
                <a:off x="6592697" y="340487"/>
                <a:ext cx="6350" cy="1296479"/>
              </a:xfrm>
              <a:custGeom>
                <a:rect b="b" l="l" r="r" t="t"/>
                <a:pathLst>
                  <a:path extrusionOk="0" h="1296479" w="6350">
                    <a:moveTo>
                      <a:pt x="0" y="0"/>
                    </a:moveTo>
                    <a:lnTo>
                      <a:pt x="0" y="129648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8" name="Google Shape;1888;p33"/>
              <p:cNvSpPr/>
              <p:nvPr/>
            </p:nvSpPr>
            <p:spPr>
              <a:xfrm>
                <a:off x="5485193" y="525653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89" name="Google Shape;1889;p33"/>
              <p:cNvSpPr/>
              <p:nvPr/>
            </p:nvSpPr>
            <p:spPr>
              <a:xfrm>
                <a:off x="5485193" y="1451737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90" name="Google Shape;1890;p33"/>
              <p:cNvSpPr/>
              <p:nvPr/>
            </p:nvSpPr>
            <p:spPr>
              <a:xfrm>
                <a:off x="5485193" y="1636966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91" name="Google Shape;1891;p33"/>
              <p:cNvSpPr/>
              <p:nvPr/>
            </p:nvSpPr>
            <p:spPr>
              <a:xfrm>
                <a:off x="5485193" y="1266507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92" name="Google Shape;1892;p33"/>
              <p:cNvSpPr/>
              <p:nvPr/>
            </p:nvSpPr>
            <p:spPr>
              <a:xfrm>
                <a:off x="5485193" y="1081278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93" name="Google Shape;1893;p33"/>
              <p:cNvSpPr/>
              <p:nvPr/>
            </p:nvSpPr>
            <p:spPr>
              <a:xfrm>
                <a:off x="5485193" y="896112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  <p:sp>
            <p:nvSpPr>
              <p:cNvPr id="1894" name="Google Shape;1894;p33"/>
              <p:cNvSpPr/>
              <p:nvPr/>
            </p:nvSpPr>
            <p:spPr>
              <a:xfrm>
                <a:off x="5485193" y="710882"/>
                <a:ext cx="3462464" cy="6350"/>
              </a:xfrm>
              <a:custGeom>
                <a:rect b="b" l="l" r="r" t="t"/>
                <a:pathLst>
                  <a:path extrusionOk="0" h="6350" w="3462464">
                    <a:moveTo>
                      <a:pt x="0" y="0"/>
                    </a:moveTo>
                    <a:lnTo>
                      <a:pt x="3462464" y="0"/>
                    </a:lnTo>
                  </a:path>
                </a:pathLst>
              </a:custGeom>
              <a:noFill/>
              <a:ln cap="flat" cmpd="sng" w="9525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/>
              </a:p>
            </p:txBody>
          </p:sp>
        </p:grpSp>
        <p:sp>
          <p:nvSpPr>
            <p:cNvPr id="1895" name="Google Shape;1895;p33"/>
            <p:cNvSpPr/>
            <p:nvPr/>
          </p:nvSpPr>
          <p:spPr>
            <a:xfrm>
              <a:off x="2764500" y="3326025"/>
              <a:ext cx="1195167" cy="737592"/>
            </a:xfrm>
            <a:custGeom>
              <a:rect b="b" l="l" r="r" t="t"/>
              <a:pathLst>
                <a:path extrusionOk="0" h="555625" w="922909">
                  <a:moveTo>
                    <a:pt x="0" y="0"/>
                  </a:moveTo>
                  <a:lnTo>
                    <a:pt x="922909" y="0"/>
                  </a:lnTo>
                  <a:lnTo>
                    <a:pt x="922909" y="555625"/>
                  </a:lnTo>
                  <a:lnTo>
                    <a:pt x="0" y="55562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96" name="Google Shape;1896;p33"/>
            <p:cNvSpPr/>
            <p:nvPr/>
          </p:nvSpPr>
          <p:spPr>
            <a:xfrm>
              <a:off x="5406200" y="2831175"/>
              <a:ext cx="974139" cy="985252"/>
            </a:xfrm>
            <a:custGeom>
              <a:rect b="b" l="l" r="r" t="t"/>
              <a:pathLst>
                <a:path extrusionOk="0" h="740791" w="740790">
                  <a:moveTo>
                    <a:pt x="740791" y="370395"/>
                  </a:moveTo>
                  <a:cubicBezTo>
                    <a:pt x="740791" y="574959"/>
                    <a:pt x="574959" y="740791"/>
                    <a:pt x="370396" y="740791"/>
                  </a:cubicBezTo>
                  <a:cubicBezTo>
                    <a:pt x="165832" y="740791"/>
                    <a:pt x="0" y="574959"/>
                    <a:pt x="0" y="370395"/>
                  </a:cubicBezTo>
                  <a:cubicBezTo>
                    <a:pt x="0" y="165832"/>
                    <a:pt x="165832" y="0"/>
                    <a:pt x="370396" y="0"/>
                  </a:cubicBezTo>
                  <a:cubicBezTo>
                    <a:pt x="574959" y="0"/>
                    <a:pt x="740791" y="165832"/>
                    <a:pt x="740791" y="3703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897" name="Google Shape;1897;p33"/>
            <p:cNvSpPr/>
            <p:nvPr/>
          </p:nvSpPr>
          <p:spPr>
            <a:xfrm>
              <a:off x="4203775" y="3816425"/>
              <a:ext cx="736446" cy="738062"/>
            </a:xfrm>
            <a:custGeom>
              <a:rect b="b" l="l" r="r" t="t"/>
              <a:pathLst>
                <a:path extrusionOk="0" h="581151" w="553719">
                  <a:moveTo>
                    <a:pt x="553720" y="581152"/>
                  </a:moveTo>
                  <a:lnTo>
                    <a:pt x="0" y="581152"/>
                  </a:lnTo>
                  <a:lnTo>
                    <a:pt x="0" y="0"/>
                  </a:lnTo>
                  <a:lnTo>
                    <a:pt x="553720" y="58115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898" name="Google Shape;1898;p33"/>
          <p:cNvSpPr txBox="1"/>
          <p:nvPr>
            <p:ph idx="3" type="body"/>
          </p:nvPr>
        </p:nvSpPr>
        <p:spPr>
          <a:xfrm>
            <a:off x="167325" y="-39600"/>
            <a:ext cx="11697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Amitai Goldmeer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9" name="Google Shape;1899;p33"/>
          <p:cNvSpPr txBox="1"/>
          <p:nvPr>
            <p:ph idx="4" type="body"/>
          </p:nvPr>
        </p:nvSpPr>
        <p:spPr>
          <a:xfrm>
            <a:off x="1222425" y="-39600"/>
            <a:ext cx="38103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CIS 5601: Bayesian Knowledge Graph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0" name="Google Shape;1900;p33"/>
          <p:cNvSpPr txBox="1"/>
          <p:nvPr>
            <p:ph idx="1" type="body"/>
          </p:nvPr>
        </p:nvSpPr>
        <p:spPr>
          <a:xfrm>
            <a:off x="7509125" y="-39600"/>
            <a:ext cx="15249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12/4/2025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4" name="Shape 1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" name="Google Shape;1905;p34"/>
          <p:cNvSpPr/>
          <p:nvPr/>
        </p:nvSpPr>
        <p:spPr>
          <a:xfrm>
            <a:off x="4827000" y="892350"/>
            <a:ext cx="4164600" cy="10638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2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Font typeface="Lexend Light"/>
              <a:buChar char="-"/>
            </a:pPr>
            <a:r>
              <a:rPr lang="en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We used these during an assignment to create a Bayesian Network surrounding the symptoms related to certain medical diagnoses</a:t>
            </a:r>
            <a:endParaRPr/>
          </a:p>
        </p:txBody>
      </p:sp>
      <p:sp>
        <p:nvSpPr>
          <p:cNvPr id="1906" name="Google Shape;1906;p34"/>
          <p:cNvSpPr/>
          <p:nvPr/>
        </p:nvSpPr>
        <p:spPr>
          <a:xfrm>
            <a:off x="2613888" y="300800"/>
            <a:ext cx="3916200" cy="4863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07" name="Google Shape;1907;p34"/>
          <p:cNvGrpSpPr/>
          <p:nvPr/>
        </p:nvGrpSpPr>
        <p:grpSpPr>
          <a:xfrm>
            <a:off x="6163588" y="426399"/>
            <a:ext cx="234718" cy="235099"/>
            <a:chOff x="6684050" y="721788"/>
            <a:chExt cx="429650" cy="431375"/>
          </a:xfrm>
        </p:grpSpPr>
        <p:sp>
          <p:nvSpPr>
            <p:cNvPr id="1908" name="Google Shape;1908;p34"/>
            <p:cNvSpPr/>
            <p:nvPr/>
          </p:nvSpPr>
          <p:spPr>
            <a:xfrm>
              <a:off x="6684050" y="721788"/>
              <a:ext cx="342900" cy="342900"/>
            </a:xfrm>
            <a:prstGeom prst="ellipse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909" name="Google Shape;1909;p34"/>
            <p:cNvCxnSpPr/>
            <p:nvPr/>
          </p:nvCxnSpPr>
          <p:spPr>
            <a:xfrm>
              <a:off x="6973000" y="1012463"/>
              <a:ext cx="140700" cy="1407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910" name="Google Shape;1910;p34"/>
          <p:cNvSpPr/>
          <p:nvPr/>
        </p:nvSpPr>
        <p:spPr>
          <a:xfrm>
            <a:off x="114300" y="892350"/>
            <a:ext cx="4457700" cy="41367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st="19050">
              <a:srgbClr val="000000">
                <a:alpha val="11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Bayesian Networks must be Directed Acyclic Graphs (DAGs)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Each edge is a conditional probability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○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P(Symptom | Disease)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Probabilities update according to Bayes’s Rule when new evidence added to network	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Probabilities are globally connected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○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A change in one node can influence all dependent nodes in the network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Best used for causal inference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○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Also good for structured </a:t>
            </a: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probabilistic</a:t>
            </a: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 reasoning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grpSp>
        <p:nvGrpSpPr>
          <p:cNvPr id="1911" name="Google Shape;1911;p34"/>
          <p:cNvGrpSpPr/>
          <p:nvPr/>
        </p:nvGrpSpPr>
        <p:grpSpPr>
          <a:xfrm>
            <a:off x="248979" y="1018986"/>
            <a:ext cx="505339" cy="134098"/>
            <a:chOff x="1240925" y="1619925"/>
            <a:chExt cx="277873" cy="68400"/>
          </a:xfrm>
        </p:grpSpPr>
        <p:sp>
          <p:nvSpPr>
            <p:cNvPr id="1912" name="Google Shape;1912;p34"/>
            <p:cNvSpPr/>
            <p:nvPr/>
          </p:nvSpPr>
          <p:spPr>
            <a:xfrm>
              <a:off x="1240925" y="1619925"/>
              <a:ext cx="68400" cy="68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3" name="Google Shape;1913;p34"/>
            <p:cNvSpPr/>
            <p:nvPr/>
          </p:nvSpPr>
          <p:spPr>
            <a:xfrm>
              <a:off x="1345661" y="1619925"/>
              <a:ext cx="68400" cy="68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4" name="Google Shape;1914;p34"/>
            <p:cNvSpPr/>
            <p:nvPr/>
          </p:nvSpPr>
          <p:spPr>
            <a:xfrm>
              <a:off x="1450398" y="1619925"/>
              <a:ext cx="68400" cy="68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15" name="Google Shape;1915;p34"/>
          <p:cNvSpPr txBox="1"/>
          <p:nvPr>
            <p:ph type="title"/>
          </p:nvPr>
        </p:nvSpPr>
        <p:spPr>
          <a:xfrm>
            <a:off x="2841775" y="326900"/>
            <a:ext cx="3162600" cy="43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Review: Bayesian Network</a:t>
            </a:r>
            <a:endParaRPr sz="1800"/>
          </a:p>
        </p:txBody>
      </p:sp>
      <p:sp>
        <p:nvSpPr>
          <p:cNvPr id="1916" name="Google Shape;1916;p34"/>
          <p:cNvSpPr txBox="1"/>
          <p:nvPr>
            <p:ph idx="2" type="body"/>
          </p:nvPr>
        </p:nvSpPr>
        <p:spPr>
          <a:xfrm>
            <a:off x="167325" y="-39600"/>
            <a:ext cx="11697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Amitai Goldmeer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7" name="Google Shape;1917;p34"/>
          <p:cNvSpPr txBox="1"/>
          <p:nvPr>
            <p:ph idx="3" type="body"/>
          </p:nvPr>
        </p:nvSpPr>
        <p:spPr>
          <a:xfrm>
            <a:off x="1222425" y="-39600"/>
            <a:ext cx="38103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CIS 5601: Bayesian Knowledge Graph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8" name="Google Shape;1918;p34"/>
          <p:cNvSpPr txBox="1"/>
          <p:nvPr>
            <p:ph idx="1" type="body"/>
          </p:nvPr>
        </p:nvSpPr>
        <p:spPr>
          <a:xfrm>
            <a:off x="7509125" y="-39600"/>
            <a:ext cx="15249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12/4/2025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9" name="Google Shape;1919;p34"/>
          <p:cNvSpPr/>
          <p:nvPr/>
        </p:nvSpPr>
        <p:spPr>
          <a:xfrm>
            <a:off x="4827000" y="2061400"/>
            <a:ext cx="4164600" cy="29676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2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20" name="Google Shape;192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6211" y="2187000"/>
            <a:ext cx="3526175" cy="1871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1" name="Google Shape;1921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55825" y="4105925"/>
            <a:ext cx="3706949" cy="7052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12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5" name="Shape 1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6" name="Google Shape;1926;p35"/>
          <p:cNvSpPr/>
          <p:nvPr/>
        </p:nvSpPr>
        <p:spPr>
          <a:xfrm>
            <a:off x="4827000" y="892350"/>
            <a:ext cx="4164600" cy="10638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2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</a:pPr>
            <a:r>
              <a:rPr lang="en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Knowledge graphs have varied usage in AI, including being used instead of Vector Stores for data storage and retrieval for LLMs</a:t>
            </a:r>
            <a:endParaRPr/>
          </a:p>
        </p:txBody>
      </p:sp>
      <p:sp>
        <p:nvSpPr>
          <p:cNvPr id="1927" name="Google Shape;1927;p35"/>
          <p:cNvSpPr/>
          <p:nvPr/>
        </p:nvSpPr>
        <p:spPr>
          <a:xfrm>
            <a:off x="2613888" y="300800"/>
            <a:ext cx="3916200" cy="4863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28" name="Google Shape;1928;p35"/>
          <p:cNvGrpSpPr/>
          <p:nvPr/>
        </p:nvGrpSpPr>
        <p:grpSpPr>
          <a:xfrm>
            <a:off x="6163588" y="426399"/>
            <a:ext cx="234718" cy="235099"/>
            <a:chOff x="6684050" y="721788"/>
            <a:chExt cx="429650" cy="431375"/>
          </a:xfrm>
        </p:grpSpPr>
        <p:sp>
          <p:nvSpPr>
            <p:cNvPr id="1929" name="Google Shape;1929;p35"/>
            <p:cNvSpPr/>
            <p:nvPr/>
          </p:nvSpPr>
          <p:spPr>
            <a:xfrm>
              <a:off x="6684050" y="721788"/>
              <a:ext cx="342900" cy="342900"/>
            </a:xfrm>
            <a:prstGeom prst="ellipse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930" name="Google Shape;1930;p35"/>
            <p:cNvCxnSpPr/>
            <p:nvPr/>
          </p:nvCxnSpPr>
          <p:spPr>
            <a:xfrm>
              <a:off x="6973000" y="1012463"/>
              <a:ext cx="140700" cy="1407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931" name="Google Shape;1931;p35"/>
          <p:cNvSpPr/>
          <p:nvPr/>
        </p:nvSpPr>
        <p:spPr>
          <a:xfrm>
            <a:off x="114300" y="892350"/>
            <a:ext cx="4457700" cy="41367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st="19050">
              <a:srgbClr val="000000">
                <a:alpha val="11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Knowledge Graphs are a form of knowledge representation in AI systems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Entities as nodes, relationships as edges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They are a form of computational system, where system knowledge is represented within data structures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○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Knowledge graphs are graph-typed data models which store interlinked descriptions of entities, linked by the underlying relationships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The subject / predicate / object ‘triple’ model is a common way of representing this data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 Light"/>
              <a:buChar char="●"/>
            </a:pP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Data storage, </a:t>
            </a: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semantic</a:t>
            </a:r>
            <a:r>
              <a:rPr lang="en">
                <a:latin typeface="Lexend Light"/>
                <a:ea typeface="Lexend Light"/>
                <a:cs typeface="Lexend Light"/>
                <a:sym typeface="Lexend Light"/>
              </a:rPr>
              <a:t> search &amp; retrieval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grpSp>
        <p:nvGrpSpPr>
          <p:cNvPr id="1932" name="Google Shape;1932;p35"/>
          <p:cNvGrpSpPr/>
          <p:nvPr/>
        </p:nvGrpSpPr>
        <p:grpSpPr>
          <a:xfrm>
            <a:off x="248979" y="1018986"/>
            <a:ext cx="505339" cy="134098"/>
            <a:chOff x="1240925" y="1619925"/>
            <a:chExt cx="277873" cy="68400"/>
          </a:xfrm>
        </p:grpSpPr>
        <p:sp>
          <p:nvSpPr>
            <p:cNvPr id="1933" name="Google Shape;1933;p35"/>
            <p:cNvSpPr/>
            <p:nvPr/>
          </p:nvSpPr>
          <p:spPr>
            <a:xfrm>
              <a:off x="1240925" y="1619925"/>
              <a:ext cx="68400" cy="68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4" name="Google Shape;1934;p35"/>
            <p:cNvSpPr/>
            <p:nvPr/>
          </p:nvSpPr>
          <p:spPr>
            <a:xfrm>
              <a:off x="1345661" y="1619925"/>
              <a:ext cx="68400" cy="68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5" name="Google Shape;1935;p35"/>
            <p:cNvSpPr/>
            <p:nvPr/>
          </p:nvSpPr>
          <p:spPr>
            <a:xfrm>
              <a:off x="1450398" y="1619925"/>
              <a:ext cx="68400" cy="68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36" name="Google Shape;1936;p35"/>
          <p:cNvSpPr txBox="1"/>
          <p:nvPr>
            <p:ph type="title"/>
          </p:nvPr>
        </p:nvSpPr>
        <p:spPr>
          <a:xfrm>
            <a:off x="2823750" y="353000"/>
            <a:ext cx="3276900" cy="43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Review: Knowledge Graphs</a:t>
            </a:r>
            <a:endParaRPr sz="1800"/>
          </a:p>
        </p:txBody>
      </p:sp>
      <p:sp>
        <p:nvSpPr>
          <p:cNvPr id="1937" name="Google Shape;1937;p35"/>
          <p:cNvSpPr txBox="1"/>
          <p:nvPr>
            <p:ph idx="2" type="body"/>
          </p:nvPr>
        </p:nvSpPr>
        <p:spPr>
          <a:xfrm>
            <a:off x="167325" y="-39600"/>
            <a:ext cx="11697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Amitai Goldmeer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8" name="Google Shape;1938;p35"/>
          <p:cNvSpPr txBox="1"/>
          <p:nvPr>
            <p:ph idx="3" type="body"/>
          </p:nvPr>
        </p:nvSpPr>
        <p:spPr>
          <a:xfrm>
            <a:off x="1222425" y="-39600"/>
            <a:ext cx="38103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CIS 5601: Bayesian Knowledge Graph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9" name="Google Shape;1939;p35"/>
          <p:cNvSpPr txBox="1"/>
          <p:nvPr>
            <p:ph idx="1" type="body"/>
          </p:nvPr>
        </p:nvSpPr>
        <p:spPr>
          <a:xfrm>
            <a:off x="7509125" y="-39600"/>
            <a:ext cx="15249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12/4/2025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0" name="Google Shape;1940;p35"/>
          <p:cNvSpPr/>
          <p:nvPr/>
        </p:nvSpPr>
        <p:spPr>
          <a:xfrm>
            <a:off x="4827000" y="2061400"/>
            <a:ext cx="4164600" cy="29676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12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41" name="Google Shape;194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8081" y="2061400"/>
            <a:ext cx="3182432" cy="2967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5" name="Shape 1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" name="Google Shape;1946;p36"/>
          <p:cNvGrpSpPr/>
          <p:nvPr/>
        </p:nvGrpSpPr>
        <p:grpSpPr>
          <a:xfrm>
            <a:off x="2476661" y="278670"/>
            <a:ext cx="4132642" cy="713120"/>
            <a:chOff x="3007925" y="673613"/>
            <a:chExt cx="3103050" cy="786500"/>
          </a:xfrm>
        </p:grpSpPr>
        <p:sp>
          <p:nvSpPr>
            <p:cNvPr id="1947" name="Google Shape;1947;p36"/>
            <p:cNvSpPr/>
            <p:nvPr/>
          </p:nvSpPr>
          <p:spPr>
            <a:xfrm>
              <a:off x="3077725" y="721550"/>
              <a:ext cx="2973300" cy="6780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48" name="Google Shape;1948;p36"/>
            <p:cNvSpPr/>
            <p:nvPr/>
          </p:nvSpPr>
          <p:spPr>
            <a:xfrm>
              <a:off x="3007925" y="6736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9" name="Google Shape;1949;p36"/>
            <p:cNvSpPr/>
            <p:nvPr/>
          </p:nvSpPr>
          <p:spPr>
            <a:xfrm>
              <a:off x="5973275" y="6736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0" name="Google Shape;1950;p36"/>
            <p:cNvSpPr/>
            <p:nvPr/>
          </p:nvSpPr>
          <p:spPr>
            <a:xfrm>
              <a:off x="5973275" y="13210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1" name="Google Shape;1951;p36"/>
            <p:cNvSpPr/>
            <p:nvPr/>
          </p:nvSpPr>
          <p:spPr>
            <a:xfrm>
              <a:off x="3007925" y="1311913"/>
              <a:ext cx="137700" cy="1482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 </a:t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952" name="Google Shape;1952;p36"/>
          <p:cNvSpPr/>
          <p:nvPr/>
        </p:nvSpPr>
        <p:spPr>
          <a:xfrm>
            <a:off x="4824475" y="1143000"/>
            <a:ext cx="3873000" cy="38862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st="19050">
              <a:srgbClr val="000000">
                <a:alpha val="1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300">
                <a:latin typeface="Lexend"/>
                <a:ea typeface="Lexend"/>
                <a:cs typeface="Lexend"/>
                <a:sym typeface="Lexend"/>
              </a:rPr>
              <a:t>Difference from Bayesian Network: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Graph which allows cycles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Supports multiple relationships between the same nodes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Does not use conditional probability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Utilizes belief estimates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Inference is local (edge-based) instead of global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Nodes gain reliability the more that high confidence evidence goes through them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Based on amount of evidence, and quality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Track the trustworthiness of certain predicates (does this evidence type perform better)?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1953" name="Google Shape;1953;p36"/>
          <p:cNvSpPr txBox="1"/>
          <p:nvPr>
            <p:ph type="title"/>
          </p:nvPr>
        </p:nvSpPr>
        <p:spPr>
          <a:xfrm>
            <a:off x="2592750" y="390588"/>
            <a:ext cx="3958500" cy="48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/>
              <a:t>Bayesian Knowledge Graph</a:t>
            </a:r>
            <a:endParaRPr sz="2200"/>
          </a:p>
        </p:txBody>
      </p:sp>
      <p:grpSp>
        <p:nvGrpSpPr>
          <p:cNvPr id="1954" name="Google Shape;1954;p36"/>
          <p:cNvGrpSpPr/>
          <p:nvPr/>
        </p:nvGrpSpPr>
        <p:grpSpPr>
          <a:xfrm>
            <a:off x="4950452" y="1231833"/>
            <a:ext cx="527708" cy="127149"/>
            <a:chOff x="6768750" y="2281550"/>
            <a:chExt cx="277873" cy="68400"/>
          </a:xfrm>
        </p:grpSpPr>
        <p:sp>
          <p:nvSpPr>
            <p:cNvPr id="1955" name="Google Shape;1955;p36"/>
            <p:cNvSpPr/>
            <p:nvPr/>
          </p:nvSpPr>
          <p:spPr>
            <a:xfrm>
              <a:off x="6768750" y="2281550"/>
              <a:ext cx="68400" cy="68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6" name="Google Shape;1956;p36"/>
            <p:cNvSpPr/>
            <p:nvPr/>
          </p:nvSpPr>
          <p:spPr>
            <a:xfrm>
              <a:off x="6873486" y="2281550"/>
              <a:ext cx="68400" cy="68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7" name="Google Shape;1957;p36"/>
            <p:cNvSpPr/>
            <p:nvPr/>
          </p:nvSpPr>
          <p:spPr>
            <a:xfrm>
              <a:off x="6978223" y="2281550"/>
              <a:ext cx="68400" cy="68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58" name="Google Shape;1958;p36"/>
          <p:cNvSpPr txBox="1"/>
          <p:nvPr>
            <p:ph idx="2" type="body"/>
          </p:nvPr>
        </p:nvSpPr>
        <p:spPr>
          <a:xfrm>
            <a:off x="167325" y="-39600"/>
            <a:ext cx="11697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Amitai Goldmeer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9" name="Google Shape;1959;p36"/>
          <p:cNvSpPr txBox="1"/>
          <p:nvPr>
            <p:ph idx="3" type="body"/>
          </p:nvPr>
        </p:nvSpPr>
        <p:spPr>
          <a:xfrm>
            <a:off x="1222425" y="-39600"/>
            <a:ext cx="38103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CIS 5601: Bayesian Knowledge Graph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0" name="Google Shape;1960;p36"/>
          <p:cNvSpPr txBox="1"/>
          <p:nvPr>
            <p:ph idx="1" type="body"/>
          </p:nvPr>
        </p:nvSpPr>
        <p:spPr>
          <a:xfrm>
            <a:off x="7509125" y="-39600"/>
            <a:ext cx="15249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12/4/2025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1" name="Google Shape;1961;p36"/>
          <p:cNvSpPr/>
          <p:nvPr/>
        </p:nvSpPr>
        <p:spPr>
          <a:xfrm>
            <a:off x="456350" y="1143000"/>
            <a:ext cx="3873000" cy="38862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st="19050">
              <a:srgbClr val="000000">
                <a:alpha val="1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200">
                <a:latin typeface="Lexend"/>
                <a:ea typeface="Lexend"/>
                <a:cs typeface="Lexend"/>
                <a:sym typeface="Lexend"/>
              </a:rPr>
              <a:t>Goal: Combine the structured belief-updating capabilities of Bayesian Networks with flexible structure of Knowledge Graphs</a:t>
            </a:r>
            <a:endParaRPr b="1" sz="1200">
              <a:latin typeface="Lexend"/>
              <a:ea typeface="Lexend"/>
              <a:cs typeface="Lexend"/>
              <a:sym typeface="Lexend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Use ‘subject / predicate / object’ triples with confidence values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Each relationship (edge) has a belief score instead of conditional probability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Use Bayesian Network Principles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Edge confidence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Node reliability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Allow for the combination of evidence from multiple source to inform final </a:t>
            </a: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belief</a:t>
            </a: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 scores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grpSp>
        <p:nvGrpSpPr>
          <p:cNvPr id="1962" name="Google Shape;1962;p36"/>
          <p:cNvGrpSpPr/>
          <p:nvPr/>
        </p:nvGrpSpPr>
        <p:grpSpPr>
          <a:xfrm>
            <a:off x="607777" y="1231833"/>
            <a:ext cx="527708" cy="127149"/>
            <a:chOff x="6768750" y="2281550"/>
            <a:chExt cx="277873" cy="68400"/>
          </a:xfrm>
        </p:grpSpPr>
        <p:sp>
          <p:nvSpPr>
            <p:cNvPr id="1963" name="Google Shape;1963;p36"/>
            <p:cNvSpPr/>
            <p:nvPr/>
          </p:nvSpPr>
          <p:spPr>
            <a:xfrm>
              <a:off x="6768750" y="2281550"/>
              <a:ext cx="68400" cy="68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4" name="Google Shape;1964;p36"/>
            <p:cNvSpPr/>
            <p:nvPr/>
          </p:nvSpPr>
          <p:spPr>
            <a:xfrm>
              <a:off x="6873486" y="2281550"/>
              <a:ext cx="68400" cy="68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5" name="Google Shape;1965;p36"/>
            <p:cNvSpPr/>
            <p:nvPr/>
          </p:nvSpPr>
          <p:spPr>
            <a:xfrm>
              <a:off x="6978223" y="2281550"/>
              <a:ext cx="68400" cy="68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9" name="Shape 1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0" name="Google Shape;1970;p37"/>
          <p:cNvGrpSpPr/>
          <p:nvPr/>
        </p:nvGrpSpPr>
        <p:grpSpPr>
          <a:xfrm>
            <a:off x="2476661" y="278670"/>
            <a:ext cx="4132642" cy="713120"/>
            <a:chOff x="3007925" y="673613"/>
            <a:chExt cx="3103050" cy="786500"/>
          </a:xfrm>
        </p:grpSpPr>
        <p:sp>
          <p:nvSpPr>
            <p:cNvPr id="1971" name="Google Shape;1971;p37"/>
            <p:cNvSpPr/>
            <p:nvPr/>
          </p:nvSpPr>
          <p:spPr>
            <a:xfrm>
              <a:off x="3077725" y="721550"/>
              <a:ext cx="2973300" cy="6780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72" name="Google Shape;1972;p37"/>
            <p:cNvSpPr/>
            <p:nvPr/>
          </p:nvSpPr>
          <p:spPr>
            <a:xfrm>
              <a:off x="3007925" y="6736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3" name="Google Shape;1973;p37"/>
            <p:cNvSpPr/>
            <p:nvPr/>
          </p:nvSpPr>
          <p:spPr>
            <a:xfrm>
              <a:off x="5973275" y="6736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4" name="Google Shape;1974;p37"/>
            <p:cNvSpPr/>
            <p:nvPr/>
          </p:nvSpPr>
          <p:spPr>
            <a:xfrm>
              <a:off x="5973275" y="1321013"/>
              <a:ext cx="137700" cy="137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5" name="Google Shape;1975;p37"/>
            <p:cNvSpPr/>
            <p:nvPr/>
          </p:nvSpPr>
          <p:spPr>
            <a:xfrm>
              <a:off x="3007925" y="1311913"/>
              <a:ext cx="137700" cy="1482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 </a:t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976" name="Google Shape;1976;p37"/>
          <p:cNvSpPr txBox="1"/>
          <p:nvPr>
            <p:ph type="title"/>
          </p:nvPr>
        </p:nvSpPr>
        <p:spPr>
          <a:xfrm>
            <a:off x="2592750" y="390588"/>
            <a:ext cx="3958500" cy="48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/>
              <a:t>Bayesian Knowledge Graph</a:t>
            </a:r>
            <a:endParaRPr sz="2200"/>
          </a:p>
        </p:txBody>
      </p:sp>
      <p:sp>
        <p:nvSpPr>
          <p:cNvPr id="1977" name="Google Shape;1977;p37"/>
          <p:cNvSpPr txBox="1"/>
          <p:nvPr>
            <p:ph idx="2" type="body"/>
          </p:nvPr>
        </p:nvSpPr>
        <p:spPr>
          <a:xfrm>
            <a:off x="167325" y="-39600"/>
            <a:ext cx="11697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Amitai Goldmeer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8" name="Google Shape;1978;p37"/>
          <p:cNvSpPr txBox="1"/>
          <p:nvPr>
            <p:ph idx="3" type="body"/>
          </p:nvPr>
        </p:nvSpPr>
        <p:spPr>
          <a:xfrm>
            <a:off x="1222425" y="-39600"/>
            <a:ext cx="38103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CIS 5601: Bayesian Knowledge Graph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9" name="Google Shape;1979;p37"/>
          <p:cNvSpPr txBox="1"/>
          <p:nvPr>
            <p:ph idx="1" type="body"/>
          </p:nvPr>
        </p:nvSpPr>
        <p:spPr>
          <a:xfrm>
            <a:off x="7509125" y="-39600"/>
            <a:ext cx="1524900" cy="4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12/4/2025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0" name="Google Shape;1980;p37"/>
          <p:cNvSpPr/>
          <p:nvPr/>
        </p:nvSpPr>
        <p:spPr>
          <a:xfrm>
            <a:off x="114300" y="1143000"/>
            <a:ext cx="3873000" cy="3886200"/>
          </a:xfrm>
          <a:prstGeom prst="roundRect">
            <a:avLst>
              <a:gd fmla="val 4803" name="adj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st="19050">
              <a:srgbClr val="000000">
                <a:alpha val="1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200">
                <a:latin typeface="Lexend"/>
                <a:ea typeface="Lexend"/>
                <a:cs typeface="Lexend"/>
                <a:sym typeface="Lexend"/>
              </a:rPr>
              <a:t>Result:</a:t>
            </a:r>
            <a:endParaRPr b="1" sz="1200">
              <a:latin typeface="Lexend"/>
              <a:ea typeface="Lexend"/>
              <a:cs typeface="Lexend"/>
              <a:sym typeface="Lexend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Graph that </a:t>
            </a: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blends</a:t>
            </a: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 the freedom of knowledge graphs with the statistical basis of Bayesian Systems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●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Great for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Noisy relational data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Mixed evidence across sources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Graphs with cycles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Graph / datasets with uncertain knowledge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Lexend Light"/>
              <a:buChar char="○"/>
            </a:pPr>
            <a:r>
              <a:rPr lang="en" sz="1300">
                <a:latin typeface="Lexend Light"/>
                <a:ea typeface="Lexend Light"/>
                <a:cs typeface="Lexend Light"/>
                <a:sym typeface="Lexend Light"/>
              </a:rPr>
              <a:t>Belief Updating System</a:t>
            </a:r>
            <a:endParaRPr sz="130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grpSp>
        <p:nvGrpSpPr>
          <p:cNvPr id="1981" name="Google Shape;1981;p37"/>
          <p:cNvGrpSpPr/>
          <p:nvPr/>
        </p:nvGrpSpPr>
        <p:grpSpPr>
          <a:xfrm>
            <a:off x="265727" y="1231833"/>
            <a:ext cx="527708" cy="127149"/>
            <a:chOff x="6768750" y="2281550"/>
            <a:chExt cx="277873" cy="68400"/>
          </a:xfrm>
        </p:grpSpPr>
        <p:sp>
          <p:nvSpPr>
            <p:cNvPr id="1982" name="Google Shape;1982;p37"/>
            <p:cNvSpPr/>
            <p:nvPr/>
          </p:nvSpPr>
          <p:spPr>
            <a:xfrm>
              <a:off x="6768750" y="2281550"/>
              <a:ext cx="68400" cy="68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3" name="Google Shape;1983;p37"/>
            <p:cNvSpPr/>
            <p:nvPr/>
          </p:nvSpPr>
          <p:spPr>
            <a:xfrm>
              <a:off x="6873486" y="2281550"/>
              <a:ext cx="68400" cy="68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4" name="Google Shape;1984;p37"/>
            <p:cNvSpPr/>
            <p:nvPr/>
          </p:nvSpPr>
          <p:spPr>
            <a:xfrm>
              <a:off x="6978223" y="2281550"/>
              <a:ext cx="68400" cy="68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985" name="Google Shape;1985;p37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50975" y="1713150"/>
            <a:ext cx="2362500" cy="2745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6" name="Google Shape;1986;p37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10050" y="2044840"/>
            <a:ext cx="2476800" cy="2211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t To Know Me">
  <a:themeElements>
    <a:clrScheme name="Simple Light">
      <a:dk1>
        <a:srgbClr val="000000"/>
      </a:dk1>
      <a:lt1>
        <a:srgbClr val="4F4F4F"/>
      </a:lt1>
      <a:dk2>
        <a:srgbClr val="E7E7E7"/>
      </a:dk2>
      <a:lt2>
        <a:srgbClr val="FFFFFF"/>
      </a:lt2>
      <a:accent1>
        <a:srgbClr val="F4F2F2"/>
      </a:accent1>
      <a:accent2>
        <a:srgbClr val="119BFE"/>
      </a:accent2>
      <a:accent3>
        <a:srgbClr val="FF6B4D"/>
      </a:accent3>
      <a:accent4>
        <a:srgbClr val="28C840"/>
      </a:accent4>
      <a:accent5>
        <a:srgbClr val="FFC600"/>
      </a:accent5>
      <a:accent6>
        <a:srgbClr val="CCCCCC"/>
      </a:accent6>
      <a:hlink>
        <a:srgbClr val="E2AFD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