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4"/>
  </p:normalViewPr>
  <p:slideViewPr>
    <p:cSldViewPr snapToGrid="0" snapToObjects="1">
      <p:cViewPr varScale="1">
        <p:scale>
          <a:sx n="114" d="100"/>
          <a:sy n="114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AI Posture Correction Assistant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Name: SHIVA CHANDAN BELEDE</a:t>
            </a:r>
          </a:p>
          <a:p>
            <a:r>
              <a:rPr lang="en-US" dirty="0">
                <a:solidFill>
                  <a:schemeClr val="tx1"/>
                </a:solidFill>
              </a:rPr>
              <a:t>Course name: Artificial intelligence</a:t>
            </a:r>
          </a:p>
          <a:p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Add live real-time correction with audio feedback</a:t>
            </a:r>
          </a:p>
          <a:p>
            <a:pPr marL="0" indent="0">
              <a:buNone/>
            </a:pPr>
            <a:r>
              <a:rPr dirty="0"/>
              <a:t>• Train ML model for more exercises</a:t>
            </a:r>
          </a:p>
          <a:p>
            <a:pPr marL="0" indent="0">
              <a:buNone/>
            </a:pPr>
            <a:r>
              <a:rPr dirty="0"/>
              <a:t>• Build mobile-friendly version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AI posture correction improves safety and effectiveness</a:t>
            </a:r>
          </a:p>
          <a:p>
            <a:pPr marL="0" indent="0">
              <a:buNone/>
            </a:pPr>
            <a:r>
              <a:rPr dirty="0"/>
              <a:t>• Combines perception and reasoning principles</a:t>
            </a:r>
          </a:p>
          <a:p>
            <a:pPr marL="0" indent="0">
              <a:buNone/>
            </a:pPr>
            <a:r>
              <a:rPr dirty="0"/>
              <a:t>• Demonstrates meaningful application of AI techniques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AI system for detecting workout posture using computer vision</a:t>
            </a:r>
          </a:p>
          <a:p>
            <a:pPr marL="0" indent="0">
              <a:buNone/>
            </a:pPr>
            <a:r>
              <a:rPr dirty="0"/>
              <a:t>• Uses </a:t>
            </a:r>
            <a:r>
              <a:rPr dirty="0" err="1"/>
              <a:t>MediaPipe</a:t>
            </a:r>
            <a:r>
              <a:rPr dirty="0"/>
              <a:t> Pose and OpenCV</a:t>
            </a:r>
          </a:p>
          <a:p>
            <a:pPr marL="0" indent="0">
              <a:buNone/>
            </a:pPr>
            <a:r>
              <a:rPr dirty="0"/>
              <a:t>• Provides real-time or pre-recorded posture feedback</a:t>
            </a:r>
          </a:p>
          <a:p>
            <a:pPr marL="0" indent="0">
              <a:buNone/>
            </a:pPr>
            <a:r>
              <a:rPr dirty="0"/>
              <a:t>• Demonstrates perceiving, reasoning, and acting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Incorrect posture leads to injuries and inefficient training</a:t>
            </a:r>
          </a:p>
          <a:p>
            <a:pPr marL="0" indent="0">
              <a:buNone/>
            </a:pPr>
            <a:r>
              <a:rPr dirty="0"/>
              <a:t>• Beginners struggle to self-correct form during workouts</a:t>
            </a:r>
          </a:p>
          <a:p>
            <a:pPr marL="0" indent="0">
              <a:buNone/>
            </a:pPr>
            <a:r>
              <a:rPr dirty="0"/>
              <a:t>• AI can assist by providing automated posture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Input: Pre-recorded or live video</a:t>
            </a:r>
          </a:p>
          <a:p>
            <a:pPr marL="0" indent="0">
              <a:buNone/>
            </a:pPr>
            <a:r>
              <a:rPr dirty="0"/>
              <a:t>• Perception: </a:t>
            </a:r>
            <a:r>
              <a:rPr dirty="0" err="1"/>
              <a:t>MediaPipe</a:t>
            </a:r>
            <a:r>
              <a:rPr dirty="0"/>
              <a:t> detects body </a:t>
            </a:r>
            <a:r>
              <a:rPr dirty="0" err="1"/>
              <a:t>keypoints</a:t>
            </a:r>
            <a:endParaRPr dirty="0"/>
          </a:p>
          <a:p>
            <a:pPr marL="0" indent="0">
              <a:buNone/>
            </a:pPr>
            <a:r>
              <a:rPr dirty="0"/>
              <a:t>• Reasoning: Angle calculations + rule-based evaluation</a:t>
            </a:r>
          </a:p>
          <a:p>
            <a:pPr marL="0" indent="0">
              <a:buNone/>
            </a:pPr>
            <a:r>
              <a:rPr dirty="0"/>
              <a:t>• Output: Correct/Incorrect posture feedback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Technologies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Python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MediaPipe</a:t>
            </a:r>
            <a:r>
              <a:rPr dirty="0"/>
              <a:t> Pose</a:t>
            </a:r>
          </a:p>
          <a:p>
            <a:pPr marL="0" indent="0">
              <a:buNone/>
            </a:pPr>
            <a:r>
              <a:rPr dirty="0"/>
              <a:t>• OpenCV</a:t>
            </a:r>
          </a:p>
          <a:p>
            <a:pPr marL="0" indent="0">
              <a:buNone/>
            </a:pPr>
            <a:r>
              <a:rPr dirty="0"/>
              <a:t>• Rule-based logic for classification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Detect key body landmarks</a:t>
            </a:r>
          </a:p>
          <a:p>
            <a:pPr marL="0" indent="0">
              <a:buNone/>
            </a:pPr>
            <a:r>
              <a:rPr dirty="0"/>
              <a:t>• Compute joint angles (elbow, knee, shoulder, hip)</a:t>
            </a:r>
          </a:p>
          <a:p>
            <a:pPr marL="0" indent="0">
              <a:buNone/>
            </a:pPr>
            <a:r>
              <a:rPr dirty="0"/>
              <a:t>• Compare angles with predefined correct posture thresholds</a:t>
            </a:r>
          </a:p>
          <a:p>
            <a:pPr marL="0" indent="0">
              <a:buNone/>
            </a:pPr>
            <a:r>
              <a:rPr dirty="0"/>
              <a:t>• Label</a:t>
            </a:r>
            <a:r>
              <a:rPr lang="en-US" dirty="0"/>
              <a:t>s </a:t>
            </a:r>
            <a:r>
              <a:rPr dirty="0"/>
              <a:t> form as correct or incorrect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Demo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Load</a:t>
            </a:r>
            <a:r>
              <a:rPr lang="en-US" dirty="0"/>
              <a:t>s</a:t>
            </a:r>
            <a:r>
              <a:rPr dirty="0"/>
              <a:t> workout video</a:t>
            </a:r>
          </a:p>
          <a:p>
            <a:pPr marL="0" indent="0">
              <a:buNone/>
            </a:pPr>
            <a:r>
              <a:rPr dirty="0"/>
              <a:t>• Run</a:t>
            </a:r>
            <a:r>
              <a:rPr lang="en-US" dirty="0"/>
              <a:t>s</a:t>
            </a:r>
            <a:r>
              <a:rPr dirty="0"/>
              <a:t> pose estimation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lang="en-US" dirty="0"/>
              <a:t>Then s</a:t>
            </a:r>
            <a:r>
              <a:rPr dirty="0"/>
              <a:t>ystem highlights angles and posture evaluation</a:t>
            </a:r>
          </a:p>
          <a:p>
            <a:pPr marL="0" indent="0">
              <a:buNone/>
            </a:pPr>
            <a:r>
              <a:rPr dirty="0"/>
              <a:t>• Output correctness and suggestions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Accurate detection of key joints</a:t>
            </a:r>
          </a:p>
          <a:p>
            <a:pPr marL="0" indent="0">
              <a:buNone/>
            </a:pPr>
            <a:r>
              <a:rPr dirty="0"/>
              <a:t>• Reliable classification for basic exercises</a:t>
            </a:r>
          </a:p>
          <a:p>
            <a:pPr marL="0" indent="0">
              <a:buNone/>
            </a:pPr>
            <a:r>
              <a:rPr dirty="0"/>
              <a:t>• Works on multiple body types and angles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Angle fluctuations due to camera position</a:t>
            </a:r>
            <a:endParaRPr lang="en-US" dirty="0"/>
          </a:p>
          <a:p>
            <a:pPr marL="0" indent="0">
              <a:buNone/>
            </a:pPr>
            <a:r>
              <a:rPr dirty="0"/>
              <a:t>• Low lighting affects pose detection</a:t>
            </a:r>
            <a:endParaRPr lang="en-US" dirty="0"/>
          </a:p>
          <a:p>
            <a:pPr marL="0" indent="0">
              <a:buNone/>
            </a:pPr>
            <a:r>
              <a:rPr dirty="0"/>
              <a:t>• Some complex movements need ML-based classifiers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266</Words>
  <Application>Microsoft Macintosh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AI Posture Correction Assistant</vt:lpstr>
      <vt:lpstr>Project Overview</vt:lpstr>
      <vt:lpstr>Motivation</vt:lpstr>
      <vt:lpstr>System Architecture</vt:lpstr>
      <vt:lpstr>Technologies Used</vt:lpstr>
      <vt:lpstr>Methodology</vt:lpstr>
      <vt:lpstr>Demo Flow</vt:lpstr>
      <vt:lpstr>Results</vt:lpstr>
      <vt:lpstr>Challenges</vt:lpstr>
      <vt:lpstr>Future Work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Shiva Chandan Belede</cp:lastModifiedBy>
  <cp:revision>3</cp:revision>
  <dcterms:created xsi:type="dcterms:W3CDTF">2013-01-27T09:14:16Z</dcterms:created>
  <dcterms:modified xsi:type="dcterms:W3CDTF">2025-12-04T04:01:07Z</dcterms:modified>
  <cp:category/>
</cp:coreProperties>
</file>