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 id="2147483660" r:id="rId2"/>
  </p:sldMasterIdLst>
  <p:notesMasterIdLst>
    <p:notesMasterId r:id="rId22"/>
  </p:notesMasterIdLst>
  <p:handoutMasterIdLst>
    <p:handoutMasterId r:id="rId23"/>
  </p:handoutMasterIdLst>
  <p:sldIdLst>
    <p:sldId id="256" r:id="rId3"/>
    <p:sldId id="1864" r:id="rId4"/>
    <p:sldId id="1897" r:id="rId5"/>
    <p:sldId id="1898" r:id="rId6"/>
    <p:sldId id="1896" r:id="rId7"/>
    <p:sldId id="1899" r:id="rId8"/>
    <p:sldId id="1900" r:id="rId9"/>
    <p:sldId id="1901" r:id="rId10"/>
    <p:sldId id="1902" r:id="rId11"/>
    <p:sldId id="1903" r:id="rId12"/>
    <p:sldId id="1904" r:id="rId13"/>
    <p:sldId id="1905" r:id="rId14"/>
    <p:sldId id="1906" r:id="rId15"/>
    <p:sldId id="1907" r:id="rId16"/>
    <p:sldId id="1908" r:id="rId17"/>
    <p:sldId id="1911" r:id="rId18"/>
    <p:sldId id="1909" r:id="rId19"/>
    <p:sldId id="1910" r:id="rId20"/>
    <p:sldId id="1883"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134D63A-83F8-4CF0-B15E-04558AF6580B}">
          <p14:sldIdLst>
            <p14:sldId id="256"/>
            <p14:sldId id="1864"/>
            <p14:sldId id="1897"/>
            <p14:sldId id="1898"/>
            <p14:sldId id="1896"/>
            <p14:sldId id="1899"/>
            <p14:sldId id="1900"/>
            <p14:sldId id="1901"/>
            <p14:sldId id="1902"/>
            <p14:sldId id="1903"/>
            <p14:sldId id="1904"/>
            <p14:sldId id="1905"/>
            <p14:sldId id="1906"/>
            <p14:sldId id="1907"/>
            <p14:sldId id="1908"/>
            <p14:sldId id="1911"/>
            <p14:sldId id="1909"/>
            <p14:sldId id="1910"/>
            <p14:sldId id="1883"/>
          </p14:sldIdLst>
        </p14:section>
      </p14:sectionLst>
    </p:ext>
    <p:ext uri="{EFAFB233-063F-42B5-8137-9DF3F51BA10A}">
      <p15:sldGuideLst xmlns:p15="http://schemas.microsoft.com/office/powerpoint/2012/main">
        <p15:guide id="1" orient="horz" pos="2210" userDrawn="1">
          <p15:clr>
            <a:srgbClr val="A4A3A4"/>
          </p15:clr>
        </p15:guide>
        <p15:guide id="2" pos="3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8FCF6"/>
    <a:srgbClr val="D32B43"/>
    <a:srgbClr val="FFC305"/>
    <a:srgbClr val="CCFF66"/>
    <a:srgbClr val="BF272E"/>
    <a:srgbClr val="F8F8F8"/>
    <a:srgbClr val="881C2B"/>
    <a:srgbClr val="A32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9053" autoAdjust="0"/>
  </p:normalViewPr>
  <p:slideViewPr>
    <p:cSldViewPr snapToGrid="0" showGuides="1">
      <p:cViewPr varScale="1">
        <p:scale>
          <a:sx n="59" d="100"/>
          <a:sy n="59" d="100"/>
        </p:scale>
        <p:origin x="753" y="30"/>
      </p:cViewPr>
      <p:guideLst>
        <p:guide orient="horz" pos="2210"/>
        <p:guide pos="39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E80E9-06C3-4EA1-A884-E15CFEB88223}" type="datetimeFigureOut">
              <a:rPr lang="en-US" smtClean="0"/>
              <a:t>12/6/2024</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F326A4-C63C-4C2E-8373-F133CFF4290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85.04984" units="1/cm"/>
          <inkml:channelProperty channel="Y" name="resolution" value="85.10638" units="1/cm"/>
          <inkml:channelProperty channel="T" name="resolution" value="1" units="1/dev"/>
        </inkml:channelProperties>
      </inkml:inkSource>
      <inkml:timestamp xml:id="ts0" timeString="2024-12-05T05:12:38.574"/>
    </inkml:context>
    <inkml:brush xml:id="br0">
      <inkml:brushProperty name="width" value="0.05292" units="cm"/>
      <inkml:brushProperty name="height" value="0.05292" units="cm"/>
      <inkml:brushProperty name="color" value="#FF0000"/>
    </inkml:brush>
  </inkml:definitions>
  <inkml:trace contextRef="#ctx0" brushRef="#br0">5292 6139 0,'-14'0'94,"-12"0"-78,-14 13 15,1 27 0,39-27-31,-14-13 0,-12 39 16,13-12-1,-1-27-15,-25 66 16,26-53 0,-1 27-1,14 13 16,-13-53-31,13 53 16,0 79 15,0-119-31,0 1 16,13 52 0,40-13-1,-40-27-15,1-13 16,105 80 15,-53-67-15,-53-26-16,0 0 0,14 14 15,65-1 1,-25 0 0,-41-13-16,53 27 15,-39-27 1,92-40-1,-79 27 1,-26-14 0,-1-13-1,1 27-15,-1 0 16,27-132 15,-13 12-15,-40 107-1,0-1-15,0 14 16,0-13 0,-27 26-16,27-14 0,-13 1 15,-80-119 17,80 119-32,-66-40 15,52 0 1,14 40-16,-53-27 15,-27-26 1,67 39 0,13 14-16,-53-27 15,26 14 1,-26 26 15,-40 0 0,53 0-15,13 0 0,27 0-16,0 0 47</inkml:trace>
  <inkml:trace contextRef="#ctx0" brushRef="#br0" timeOffset="954.72">5583 6946 0,'0'13'47,"0"27"-32,0-14-15,0-13 16,-27 186-1,14-120-15,13-26 0,0 13 16,-26 344 15,26-370-31,0-14 0,0 107 16,26-14 15,-26-133 63</inkml:trace>
  <inkml:trace contextRef="#ctx0" brushRef="#br0" timeOffset="1702.54">5503 7051 0,'-26'53'188,"-199"93"-157,185-106-31,-26-1 0,-66 80 16,39-39-1,54-1 1,39-66 0,-14 27 30,-12-27-30,13-13 15,-1 0-15</inkml:trace>
  <inkml:trace contextRef="#ctx0" brushRef="#br0" timeOffset="2327.77">5702 7065 0,'13'13'16,"-26"-26"-16,52 39 15,-39-13-15,40 14 16,0-14-1,-27 14-15,27-14 16,52 66 0,-39-39-1,80 66 17,-94-53-17,14-27 1,-40-13-16,1-13 15,-1 27 1</inkml:trace>
  <inkml:trace contextRef="#ctx0" brushRef="#br0" timeOffset="3171.27">5530 8163 0,'0'13'31,"-27"40"-16,14-40-15,-40 66 16,-66 67 0,0-14-1,-53 14 1,159-107-16,-40 28 16,13-54-1,40 0 1</inkml:trace>
  <inkml:trace contextRef="#ctx0" brushRef="#br0" timeOffset="3924.67">5517 8269 0,'13'0'31,"40"0"-15,-27 0-16,67 52 15,-27 1 1,172 119 0,-40-105-1,-171-41-15,79 14 16,-14-1 0,-78-25-16,25-1 15</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85.04984" units="1/cm"/>
          <inkml:channelProperty channel="Y" name="resolution" value="85.10638" units="1/cm"/>
          <inkml:channelProperty channel="T" name="resolution" value="1" units="1/dev"/>
        </inkml:channelProperties>
      </inkml:inkSource>
      <inkml:timestamp xml:id="ts0" timeString="2024-12-05T05:25:04.639"/>
    </inkml:context>
    <inkml:brush xml:id="br0">
      <inkml:brushProperty name="width" value="0.05292" units="cm"/>
      <inkml:brushProperty name="height" value="0.05292" units="cm"/>
      <inkml:brushProperty name="color" value="#FF0000"/>
    </inkml:brush>
  </inkml:definitions>
  <inkml:trace contextRef="#ctx0" brushRef="#br0">7752 7435 0,'40'0'63,"0"0"-47,-27 0-16,0 0 0,14 0 15,12-13-15,41 0 16,-1-1-1,-53 1-15,107-13 16,-94 26-16,-12 0 0,26 0 0,-13 0 16,145 0-1,-159 0-15,80 0 16,-93 0-16,14 0 0,-14 0 16,80 0-1,-54 0-15,1 0 16,132 0 15,-132 0-31,-27 0 0,27 0 16,-1 0-16,41 0 15,-1 0 1,27 0 0,-80 0-16,14 0 15,66 0 1,-67 0-16,1 0 15,-27 0 1,40 0 0,-40 0-16,27 0 31,13 0-15,-40 0-16,27 0 15,-27 0-15,27 0 16,-14 0-1,41 0 1,-54 0-16,13 0 0,27 0 16,-40 0-1,14 0 1,-14 0 15,0 0-15,14 26-1,52-39 1,-66 13-16,40 0 16,40 13-1,-80-13-15,0 0 0,1 0 16,12 0 93</inkml:trace>
  <inkml:trace contextRef="#ctx0" brushRef="#br0" timeOffset="863.49">10266 7197 0,'13'0'0,"27"0"16,79 40-1,-40-1 1,-39-12-16,52-1 16,-39 14-1,-39-40-15,12 26 16,-26-12 0,0 12 30,-13 14-30,0-27-16,-1 0 0,-91 93 31,78-79-31,-13-1 0,-52 67 16,-27-14 0,79-66-16,-92 53 15,119-26 1,-1-40 31</inkml:trace>
  <inkml:trace contextRef="#ctx0" brushRef="#br0" timeOffset="2808.99">11549 6258 0,'0'0'16,"0"39"-16,0 14 0,0-13 0,0 66 16,0 304 15,-26-225-15,26 14-1,13-133-15,0 185 31,-13-224-31,0 12 0,0-12 0,0 26 16,0 66 0,0-106-16,0 53 15,0 40 1,0-80-16,0 14 16,13 13-1,-13-40 1,0 0 46,0 14-46</inkml:trace>
  <inkml:trace contextRef="#ctx0" brushRef="#br0" timeOffset="22317.06">11655 6192 0,'0'0'0,"26"0"0,1 0 15,-1 0 1,-12 0-16,52 0 15,66 0 17,-66 13-17,40 26 17,-80-25-32,1-14 0,-1 13 15,120 27 16,-133-27-31,13-13 0,-12 13 0,52 0 16,26 27 0,-78-40-16,25 13 15,-25-13-15,118 80 32,-79-54-17,-13-13 1,12 1-1,-12-1 1,-27 0 0,1-13-1,25 0 1,-39 26 0,14-26-16,-1 14 15,13-14 1,-13 13-1,40 27 1,-13-27 0,-14 27-1,1-40 188,-27 13-171,26 0 46,-26 13-63,14-12-15,-14 12 0,13-26 0,0 27 16,40 131 15,-40-144-31,-13-1 0,0 13 0,13 27 16,1 13 0,25 0-1,-39-26-15,14 0 0,-1 39 16,13 1-1,-26-41-15,0 41 16,14-1 0,-14 14-1,-14 145 17,14-212-32,0 14 0,0 0 0,0 39 15,0 0 1,-13-39-16,0 79 15,13-79 1,0-27-16,0 40 16,-13 26-1,13-65-15,0-1 0,0 13 16,0 27 0,0-26-1,0-14-15,0 0 16,0 40 15,0-40-15,0 14 15,0-1-15,0 14-1,0-14 16,0 14 1,0 13-17,13-27 17</inkml:trace>
  <inkml:trace contextRef="#ctx0" brushRef="#br0" timeOffset="23933.95">11549 8176 0,'13'0'32,"27"13"-17,-27 0-15,14 54 16,-27-54-16,13 0 0,27 66 31,-40-52-15,13-1-1,-13-12 1,0-1 31,13 0-32,-13 0-15,27 0 79,-1 1-64,0-14 1,27 0-1,0 0 1,-26 13 0,-14-13-16,146 0 31,39 26-15,-39 14-1,-53-27 1,-93 1-16,40 12 15,-13 0 1,39 1 0,-26-1-1,-13-26-15,52 40 16,-12-27 0,-67 0-16,13 14 15,40-1 1,0 14 15,-39 0-15,26-14-1,0 27 1,-27-40 0,27 14 15,-13-1-16,0 1 1,-27-14-16,13-13 16,-26 13-1</inkml:trace>
  <inkml:trace contextRef="#ctx0" brushRef="#br0" timeOffset="32900.37">13428 6999 0,'13'0'16,"0"0"-1,0 0-15,1-14 0,52-39 31,-13 0-15,-40 40-16,66-53 16,-52 53-1,-14 13-15,0-13 0,14-1 16,-14 14-16,26-52 16,-25 52-16</inkml:trace>
  <inkml:trace contextRef="#ctx0" brushRef="#br0" timeOffset="33250.58">14393 6469 0,'14'0'0,"-28"0"0,41 0 16,26 0-1,-27-13 1,40-27 0,-39 40-1,-14 0-15,0 0 16,0 0-16,27-13 16,0 0-1,-14 0 1,-12 13-1,12 0-15</inkml:trace>
  <inkml:trace contextRef="#ctx0" brushRef="#br0" timeOffset="35220.9">13904 6708 0,'26'-14'15,"-52"28"-15,66-41 16,-27 27-16,0 0 15,13-13 1,-12 13-16,39-27 16,-27 14-1,1 13-15,-1-26 16,67-1 15,-80 27-31,13-13 16,1 0-1,-1 13-15,14-13 16,0-1 0,12-12-1,41-1 17,-80 27-32,27-13 15,13 13 1,13-26 15,13 12 0,-65 14-31,39-26 16,-40 26-16,0 0 16,27-13-1,-27 0-15,40 13 16,-27-14-1,14 1 17,0 13-17,-27 0-15,0-13 16,14 13 0,-27 132 93,-14-79-93,1-13-16,13-14 0,0-13 15,-26 27-15,26-13 0,-14 197 31,14-104-15,0-107-16,14 66 16,-14-66-16,0 159 31,0-92-15,26-67-16,-26 27 15,13 26 1,-13-53-16,0 53 15,0 0 1,0-52-16,0 65 16,0-26-1,0 13 1,14-40 0,-14 41-1,0-41 1,0-13-16,0 40 15,0-13 1,0-14 0,0 40-1,0-52-15,0-1 16,0 0 15,13 27-15,-13-14-1,13 1 1,-13-1 0,0 14-1,0-27-15,0 0 16,13 14 0,-13-14-1,0 0-15</inkml:trace>
  <inkml:trace contextRef="#ctx0" brushRef="#br0" timeOffset="36523.74">13481 9155 0,'13'0'47,"13"-13"-31,-13 13-16,40-40 16,27 0-1,-67 14-15,53-1 16,185-105-1,-184 106-15,25-14 16,-52 27 0,224-120-1,-184 107 1,-67 26-16,0 0 0,40-13 16,-40 13-1,54-27 1,-54 27-1,0 0-15,0-26 0,14 13 16,-1 13 0,14-14-1,-27 14-15,53 0 32,-13-13-17,-13 0-15,13 0 16,39 13-1,-78 0 1,12 0 0,-13 0 15,1 0-15,12 0-1,-13 0 1,0 0-1,14 0 1,-14 0 0</inkml:trace>
  <inkml:trace contextRef="#ctx0" brushRef="#br0" timeOffset="85702.08">5861 11814 0,'-14'0'31,"-12"-13"-15,13 13-1,-1 0 1,-12 0-16,13 0 15,-1 0 1,1 0 0,-26 0-1,12 0 1,14 0 0,0 0-1,-14 13 1,14 0-16,-40 0 15,27 1 1,26-1-16,-27 13 16,14-26-16,13 14 0,-40-1 15,14 0 1,13 0 0,-1 0-1,1 1 1,0 25-1,13-25-15,0-1 0,-53 40 32,40-27-17,13-13-15,0 14 32,0 13-17,0 13 1,13 26-1,-13-66-15,40 53 16,-27-13 0,0-26-16,-13-14 0,27 40 15,12-14 1,-26-39-16,-13 14 16,27-1-1,-14-13 1,40 26-1,-40-26-15,14 14 16,-1 12 0,-26-13-16,53 1 15,-26-1 1,25 0 0,28 0 15,-67-13-31,40 13 15,-13-13 1,13 0 0,79-66 15,-92 53-31,-27 0 0,0 0 0,40-1 16,-40-12-16,0-1 15,1 27-15,39-39 16,-27-1-1,27-39 17,-40 39-17,-13 27-15,0-14 16,0-12 0,-26-14-1,12 13 1,1 27-16,0-40 15,0 0 1,0 53-16,13-26 0,-14 12 16,-12 14-16,-1-26 15,-65-14 17,52 27-17,14-14 1,-14 14-1,27 13-15,-1 0 0,-12 0 32,13 0-17,-40 0 17,26 0-17,27-13-15,-13 13 16</inkml:trace>
  <inkml:trace contextRef="#ctx0" brushRef="#br0" timeOffset="86408.66">5953 13005 0,'0'132'31,"0"106"-15,-13-185-16,13 66 15,-66 79 1,53 146 15,13-304-31,0 13 16,0 13-1,0-53 1,13 40 15,13-39-31,-26 12 16,0 14-1,0-27-15,0 0 16,0 14 15,0-14-31,0 0 0,0 13 16,0-12 0</inkml:trace>
  <inkml:trace contextRef="#ctx0" brushRef="#br0" timeOffset="87036.63">5913 13256 0,'-26'0'31,"-53"66"-15,39-26-16,-13-1 0,-40 41 16,-237 158-1,264-172 1,-27 0-16,27 0 0,-146 159 15,146-185-15,53-14 0,-40 41 32</inkml:trace>
  <inkml:trace contextRef="#ctx0" brushRef="#br0" timeOffset="87758.68">5953 13349 0,'13'0'15,"-26"0"-15,106 13 32,-80 0-32,13 13 0,-12-12 0,25 12 15,54 27 1,0 0 0,145 132 15,-225-172-31,53 27 15,13 13 1,-39-40-16,13 27 16,-40-14-16,40 14 15,-13-13-15,52 12 16,-65-12-16</inkml:trace>
  <inkml:trace contextRef="#ctx0" brushRef="#br0" timeOffset="88590.03">5900 14592 0,'-26'27'15,"-27"52"1,13-39-16,-26 65 15,26-65-15,-118 132 16,78-40 0,67-92-16,-53 66 15,39-66-15,-12-1 0,25-12 0,-25 12 16,-27 54 0,39-66-16,14 12 0,-14-12 15,-39 52 1,53-66-1,13 0 1,0 1-16</inkml:trace>
  <inkml:trace contextRef="#ctx0" brushRef="#br0" timeOffset="89437.61">5980 14738 0,'26'0'16,"53"39"15,-52-39-31,-14 14 0,40-1 16,93 40-1,-120-53-15,40 26 0,-39-13 16,224 120-1,-211-107-15,52 27 16,120 53 0,-93-14-1,-26-25 1,-80-41-16,26 1 16,-12-14 15</inkml:trace>
  <inkml:trace contextRef="#ctx0" brushRef="#br0" timeOffset="94790.86">7871 13706 0,'14'0'31,"12"26"-15,1-26-16,-14 0 16,13 13-1,93-52 1,-66 26 0,463-54-1,-437 67-15,133 0 16,79 0 15,-225 0-31,305 0 16,-318 0-1,-14 0-15,54 0 16,-14-13 0,-52 13-16,39 0 15,-53 0 1,0 0-1,1 0 17,12 0-32,-13 0 0,80 0 15,52 0 1,67 0 0,-185 0-16,52 0 15,-66 0 1,14 0 156,-1 0-157,-13 0-15,14 0 16,-14 0-16,0 0 0,14 0 16,39 0-1,-53 0-15,27 0 16,-27 0-1</inkml:trace>
  <inkml:trace contextRef="#ctx0" brushRef="#br0" timeOffset="154663.41">7792 13759 0,'79'-106'78,"-12"-66"-62,-41 132-16,14-52 15,52-133 1,-52 185-16,-27-13 16,239-317 15,-213 330-31,93-172 15,160-198 17,-253 344-32,1 13 0,158-159 31,1-39-15,-173 211-16,1-26 0,12 40 15,147-186 1,-28 14 15,-144 184-31,-14 1 0,52-53 16,-12 13-1,-27 40 1</inkml:trace>
  <inkml:trace contextRef="#ctx0" brushRef="#br0" timeOffset="155997.09">7885 13798 0,'0'0'0,"13"0"31,79-66 1,-78 53-32,144-119 31,173-133-15,-265 252-16,14-67 15,12 1 1,160-133-1,-160 133 1,-26 39-16,146-132 16,-80 93-1,54-119 17,-94 105-17,-65 80-15,-1-14 0,-13 1 0,0 13 0,14-14 16,26-13-1,26-65 17,-66 91-32,1 14 0,-1-13 0,27-27 15,39-39 1,-53 66-16,120-106 16,13 13 15,-106 53-16,-53 40-15,26 13 16</inkml:trace>
  <inkml:trace contextRef="#ctx0" brushRef="#br0" timeOffset="159219.44">7924 13891 0,'14'0'31,"12"0"-15,-13 0-16,40 13 16,26 27-1,107 0 1,184 12 0,-251 1-16,-39-39 15,343 91 1,-370-78-16,66 13 15,79 52 1,-171-92-16,12 13 0,107 40 16,-14 27-1,-92-54-15,132 67 16,-93-54 0,27 14-1,-66-26 1,-27-1-16,119 14 31,-79-14-15,-40-26-16,14 0 15,-14 14 1,40 12 15,-53-13-31,66-13 16,-53 14-16,1-14 0,25 13 15,41 27 1,-67-40-16,-13 13 16</inkml:trace>
  <inkml:trace contextRef="#ctx0" brushRef="#br0" timeOffset="160671.72">7845 14050 0,'40'0'47,"26"39"-32,66-872 1,-26 1905 0,-66-1046-16,52 53 15,146 93 1,-92-53-1,118 40 1,-171-93-16,-40-26 0,40 26 16,264 172-1,-318-172-15,133 27 16,-119-53-16,-13-14 0,39 27 16,40 26-1,-105-52-15,52-14 16,53 27-1,-79-1 1,-1-12 0,-12-27-16,-27 13 0,13-13 15,-13 13-15,40 1 16,-1 39 0,-12-40-16,-14-13 0,0 13 15,0-13-15,1 13 0,12 0 16,14 1-1,13 25 1,-53-25-16,13-1 16,53 13-1,-39-12 1,39 25 0,-27 14 15,80 13 0,-105-52-31,39 25 16,-40-39-16,0 13 15,0 14-15,93 26 16,-53 0 0,-40-40-16,40 13 15,-40-12 1</inkml:trace>
  <inkml:trace contextRef="#ctx0" brushRef="#br0" timeOffset="162294.13">10186 10412 0,'-13'13'31,"-13"27"-16,13-14-15,-1-13 0,-12-13 16,-27 66 0,13-13-1,-13-26 1,14 39 0,-14-40-1,39-12-15,-25 52 16,-27-27-1,52-25-15,14-1 0,-13-13 16,-26 53 0,12-53-16,14 13 15,0 27 1,-1-27 15</inkml:trace>
  <inkml:trace contextRef="#ctx0" brushRef="#br0" timeOffset="168210.05">11364 9935 0,'13'67'63,"-53"52"-48,40-93-15,0 14 0,-39 66 16,-41 105 0,27-52-1,40-106 1,13-40-1</inkml:trace>
  <inkml:trace contextRef="#ctx0" brushRef="#br0" timeOffset="169284.37">11205 11430 0,'27'0'31,"12"0"-16,-26 0-15,40 0 16,14 0 0,-1 14-1,-53 12-15,0-26 0,27 40 16,0-27-16,-14 0 16,-13 14-16,14 26 15,-27-40-15,26 26 16,-26-25-16,0 12 15,-40 80 1,14-40 0,-40 13-1,-93 27 17,146-92-32,-53 25 15,66-26-15,-14-13 16,1 14-1,26-14 79,54 0-78,-54 0-16,106 0 15,0 0 1,-66 0 0,198 0-1,-224 0-15,-1 0 0,14 0 16</inkml:trace>
  <inkml:trace contextRef="#ctx0" brushRef="#br0" timeOffset="170853.24">11496 13282 0,'13'0'16,"-26"0"-16,53 0 16,26 0 15,-13 27-15,0-14-1,-27 14 1,-26-14-1,14-13 1,-14 13-16,0 0 16,0 27-1,0-27-15,-14 27 16,1 13 0,-13-40-16,12-13 0,1 40 15,-79 39 16,78-79-31,1 13 16,0 1 47,53-28 15,12 14-63,-38 0-15,-1 0 0,40 0 16,-27 0 0,-12 0-16,12 14 31,0 38-16,1-25 1,-27 52 0,-13-66-16,-1 14 15,1-1 1,13 1 0,-13 13-1,13-27-15,-13-13 0,0 26 16,13-13-16,-14-13 0,14 14 15,-13 12-15,-80 27 32,54-26-32</inkml:trace>
  <inkml:trace contextRef="#ctx0" brushRef="#br0" timeOffset="171779.63">11536 14751 0,'0'13'32,"-13"119"-1,13-105-31,-14-14 0,14 0 0,0 27 15,-13 13 1,13-40-16,0 27 16,0-14-1,0-13 1,40-13 0,13 14-1,0-14 1,-14 0-16,-25 0 0,118 0 31,-106 0-31,-12-14 0,-1 14 0,26-13 16,1 0-1,-13 13 1</inkml:trace>
  <inkml:trace contextRef="#ctx0" brushRef="#br0" timeOffset="172265.95">11880 14830 0,'-13'13'31,"-1"40"-15,14-26-16,0-14 0,-13 27 0,-13 66 16,26-54-16,-14 15 15,1 52 1,13-93-16,0 14 15,0 0 1,0-1 15</inkml:trace>
  <inkml:trace contextRef="#ctx0" brushRef="#br0" timeOffset="173082.14">11933 16074 0,'0'26'15,"-27"14"1,1 0 0,26-27-16,-13 13 0,-14 14 15,14 53 1,0-27 0,13-53-16,0 0 0,0 53 15,0-39 1,0-1-1,39-13 17,-12 40-17,-14-39-15,0-1 16,0 0 0,-13 0-1,0 14-15,0-1 16,0 14-1,0-27-15,0 14 0,-13-14 16,13 0-16,-26 27 16,13-27-16,-14 13 15,1 1 1,-14-1 15,27-26-31,-27 14 16,27-14-1</inkml:trace>
  <inkml:trace contextRef="#ctx0" brushRef="#br0" timeOffset="173599.87">11906 16285 0,'53'0'16,"-40"0"-16,-79 0 0,199-13 16,-120 13-16,0 0 0,27-13 0,13 13 31,-40 0-15,0 0 15,40 0-16,-13 0 1,13 0 0,-40-13-16</inkml:trace>
  <inkml:trace contextRef="#ctx0" brushRef="#br0" timeOffset="175730.65">12674 10332 0,'13'0'109,"185"-13"-93,-158 13-16,-14 0 0,67-26 16,-53 26-16,52 0 15,120 0 1,-186 0-16,41 0 15,91 13 1,107-13 15,-212 0-31,66 0 16,66 0 0,-79 0-1,-80 0-15,-39 13 16,40-13-1,-1-13 1</inkml:trace>
  <inkml:trace contextRef="#ctx0" brushRef="#br0" timeOffset="197340.86">15901 9578 0,'-13'0'47,"-13"0"-32,13 0 1,-27 0 15,13 0-15,1 0-16,-14 0 31,27 0-15,0 13 15,0 1-15,-54 25 31,1 28-32,53-67-15,13 13 16,-66 26-1,66-12-15,-13 13 16,-14-27-16,1 66 16,13-66-16,-1 14 15,-39 26 1,53 26 15,-13-66-31,-13 106 31,26-26-15,0-80-16,0 40 16,13-26-1,-13-14-15,13 53 16,14-26 0,26-53-1,-40 13-15,-13 13 16,66 26-1,-26-25 1,-1 12 0,-39-13-16,66 1 15,-26-14 1,53 13 15,-14 0 0,-66-13-31,27 0 16,26-13 0,-53 13-16,93-66 47,-40 26-32,-52 27-15,-1 0 16,0-1-16,53-52 15,14-40 17,-54 93-32,-13 0 0,27-40 15,-14 13 1,-26 27-16,80-66 31,-80 65-31,13 1 0,27-66 16,-27 52-1,27-65 1,-40 65 0,-14-12-1,1 12 1,0 14 0,-40-40-1,27 40 1,12 13-16,-52-27 15,40 14 1,12 13-16,-38 0 16,38 0-16,-25 0 15,-28 0 1,54 0-16,0 0 16,-27 0-1,1-13 1,25 13-1,1 0 1,-13 0 15,13 0-31,-27 0 16,27 0 0,-1 0 46</inkml:trace>
  <inkml:trace contextRef="#ctx0" brushRef="#br0" timeOffset="197991.13">15716 9777 0,'27'26'63,"-14"93"-32,-13-106-31,26 54 16,-12-41-1,-14-13-15,0 14 16,0-14 0</inkml:trace>
  <inkml:trace contextRef="#ctx0" brushRef="#br0" timeOffset="198491.49">15954 9883 0,'14'0'47,"25"0"-31,-39 13-16,27 66 31,-27-13-15,0-39-16,0-14 15,-13 13 1,13-12 0</inkml:trace>
  <inkml:trace contextRef="#ctx0" brushRef="#br0" timeOffset="199242.02">15703 10346 0,'13'13'31,"-13"40"-15,13-40-16,40 53 15,-39-53 1,-1-13-1,13 14 1,-12-1 0,25-13-1,-26 0-15,14 0 32,13 0-17,-14 0 1,1-13-1,-14-1-15,0-25 16,40-14 0,-27 0-1,-12 40-15,-1-1 0,13-39 16,14 14 0,-40 25-16,13-12 15,0 0-15,1 26 16</inkml:trace>
  <inkml:trace contextRef="#ctx0" brushRef="#br0" timeOffset="202209.04">12898 11774 0,'14'0'16,"12"0"15,106-39-16,-105 39-15,65-14 16,120-25 0,0 39-1,-146 0-15,0 0 16,-13 0-16,93 0 16,237-14 15,-251 14-16,14 0 1,-80 0 15,0 0-15,-52 0-16,52 0 16,13 0-1,-66 0-15,27 0 16,26 0-1,-53 0-15,40 0 16,80 0 0,-120 0-16,26 0 15,14 0 1</inkml:trace>
  <inkml:trace contextRef="#ctx0" brushRef="#br0" timeOffset="204124.5">14314 10081 0,'26'0'15,"27"13"1,-13 14-1,39 26 1,-79-40-16,27 0 16,39 13-1,-66-12-15,13-1 16,27 27 15,-53-1 32,-14 1-48,14-40-15,-13 26 0,-14 1 16,27-27-16,-93 66 16,66-53-16,-26 14 15,-27 39 1,27-53-1,53-13-15,0 0 0,13 13 16</inkml:trace>
  <inkml:trace contextRef="#ctx0" brushRef="#br0" timeOffset="205034.84">14989 11444 0,'0'0'0,"13"0"0,0 13 0,-13 0 16,53 13 0,26 27 15,-52-26-16,-1-14 1,1-13 0,-27 13-16,13 1 15,-13 12 1,0-13 0,-26 53-1,-27 1 1,-133 52 15,173-106-31,0 0 0,-53 13 16,53-12-16,-14 12 15,-65 14 1,65-40-16,27 13 0,-13 0 16</inkml:trace>
  <inkml:trace contextRef="#ctx0" brushRef="#br0" timeOffset="205066.1">14711 12065 0</inkml:trace>
  <inkml:trace contextRef="#ctx0" brushRef="#br0" timeOffset="207531.12">16113 11139 0,'-26'14'47,"-27"-1"-31,40 0-16,-54 40 31,28-27-15,12 1-1,-12 26 1,-1-40-16,27 0 0,-1 27 16,-52 52-1,53-78-15,-27 39 16,14 0 0,-1-1-1,14 1 1,13-26-16,-13 52 15,13 14 1,0-54-16,0-25 0,0 12 16,0 67-1,0-67-15,0 1 16,0 52 0,26 27 15,-12-93-31,25 14 15,-25-14-15,12 13 16,40 14 0,-39-14-1,-27-12-15,39 12 32,14-26-17,-53 27-15,13-27 0,14 0 16,-1 13-1,1-13-15,13 13 16,-14-13 0,53 0-1,-26 0 1,-13 0 0,-27 0-16,0 0 0,27-13 15,79-40 16,-106 40-31,1 13 0,-1-14 0,40 14 16,-14-52 0,-25 38-16,25-12 15,54-54 17,-80 67-32,27-26 15,-14-14 1,-12 53-16,12-27 15,1 14-15,-27 0 0,26-53 32,-13 13-17,-13 39-15,13-52 16,-13 0 0,0 40-1,0 12-15,0 1 0,0-13 16,0-14-1,0 27 1,-13 0-16,0-14 16,0-13-1,-67-65 17,54 65-17,-1 40-15,14-27 16,0 14-1,0 13-15,13-26 0,-27 13 16,-12-1 0,25 14-16,-12-26 15,-1-1 1,1 14 0,-27-40-1,40 53 16,-14-13-15,14 13-16,-27 0 16,27 0-16,-13-13 15,13 13 1,-1-13 0,-25 13-1,-1 0 16,27-14-15,-27 14 0,14 0-1,12 0-15,1 0 0,0 0 16,-27 0-16,14-26 16,-1 26-1</inkml:trace>
  <inkml:trace contextRef="#ctx0" brushRef="#br0" timeOffset="208002.13">16126 11510 0,'0'66'31,"0"-13"-15,0 13-1,0-13 1,0-40-16,14 40 31,-14-27-15</inkml:trace>
  <inkml:trace contextRef="#ctx0" brushRef="#br0" timeOffset="208457.1">16325 11576 0,'0'0'0,"13"0"15,-13 26 17,13 1-17,-13-14-15,0 0 0,0 40 16,0-13 0,13-40-16,-13 40 15,0-27 1</inkml:trace>
  <inkml:trace contextRef="#ctx0" brushRef="#br0" timeOffset="209210.83">16047 12290 0,'0'-26'78,"13"-27"-62,14 13-16,-14 27 0,0-40 15,27 0 1,-40 40-16,0 0 0,13-14 15,27 14 1,-27 0 0,0 13-16,14-14 31,26 14-15,-40 0-16,0 0 15,80 0 1,-54 14-1,27 25 1,-52-39-16,-14 14 0,53-1 16,-27 13-1,-13-12-15,14 12 16,26 0 0,-40 1-1</inkml:trace>
  <inkml:trace contextRef="#ctx0" brushRef="#br0" timeOffset="211658.45">12740 13772 0,'53'0'31,"-27"0"-16,-13 0-15,27 0 16,0 0 0,-27 0-16,66 0 15,-26-13 1,-13 13-16,92-40 16,-105 40-16,12 0 0,54 0 15,13 0 1,-93 0-16,66 0 15,-39 0-15,-27 0 16,172-13 0,-52 13-1,-14 0 1,-79 0 0,-27 0-16,26 0 15,28 0 1,-28 0-16,1 0 15,0 0-15,39 0 16,-39 0-16,-27 0 0,40 0 16,-27 0-1,-12 0 1,38 0 15,28-13-15,-27 13-1,-27 0 1,-13 0 0,14 0-1,-14 0 17,14-14 14,25-12-30,-25 26 0</inkml:trace>
  <inkml:trace contextRef="#ctx0" brushRef="#br0" timeOffset="212333.79">14803 13534 0,'27'0'16,"26"0"0,39 39-1,-65-25 1,13 12-1,-27-13-15,40 1 16,-40 12-16,53 1 16,-26-1 15,-40-13-15,-13 27 46,-107 79-46,81-106-16,-1 27 15,0-27-15,14 14 0,-106 25 16,39-38 0,80-1-16,0-13 15,-1 0 16</inkml:trace>
  <inkml:trace contextRef="#ctx0" brushRef="#br0" timeOffset="-207963.86">16140 13243 0</inkml:trace>
  <inkml:trace contextRef="#ctx0" brushRef="#br0" timeOffset="-163389.49">16126 13229 0,'-13'0'94,"-40"0"-78,27 0-1,13 0 1,-27 0 15,27 0-15,-40 27 15,53-14-15,-14-13-16,-25 27 15,-27 26 17,66-40-32,-27-13 0,14 53 31,-14-40-16,1 13 1,26-12 0,0-1-16,-13-13 0,0 40 15,13-27 1,0 0-16,-27 13 16,14-12-1,-14 39 1,14-40-16,-13 27 15,26-1 1,0-12 0,0-1 15,0 14-15,0-1-1,0-12 1,0-14-16,0 0 15,13 40 1,-13-13 0,26-14-1,-26 27 1,14-39-16,-14-1 16,53 13-1,-53 1-15,13-27 16,-13 13-1,39 13 1,-25-26-16,-1 14 16,40-1-1,-40 0 1,14 0 0,-27 14-16,52-14 46,-12-13-30,-27 13 0,27-13-1,-27 0-15,1 0 32,-1 0-17,-13 14-15,13-14 31,13 0-15,14 0 0,-13 0-1,-14 0-15,0 0 16,13 0 0,14 0-1,-27 0-15,27 0 16,13 0-1,-40 0-15,0 0 32,1 0-17,-1 13 1,66-26 15,-52-1-15,-14 14-1,13-13-15,-12-13 16,-1 26-16,0-27 31,0 27-15,1-13-16,12 0 16,27-27-1,-40 14-15,53-14 31,-26 13-15,-40 14-16,13-13 16,14-1-1,-1 1 1,1-27 0,-14 40-1,0-1 1,-13 1-1,13-13 1,1 26-16,12-53 16,-26 13 15,0 27-31,0 0 16,0-1-1,0-12-15,0 13 16,-13-27 15,0 14-15,13-1-1,-14-13 1,1 27 0,13 0-16,-13 0 15,-14-27 16,27 27-31,-26 0 16,13-1 0,0 1-16,13 0 15,-27-40 17,1 27-17,-14 26 1,13-27-1,-12-13 17,12 40-32,14-13 15,0 0 1,13 0 0,-13 13-16,-1-14 15,-12 1 1,-14 0-1,53 13 1,-26 0 0,-13 0-1,-1 0 1,1 0 0,-14 0 15,27 0-16,-14 0 1,-39 0 15,53 0-31,-13 0 16,-1 13 0,1-13-16,12 0 15,-52 13 16,53 1-31,-40-1 16,27-13 0,13 0 15,-1 0 31,14 13-30</inkml:trace>
  <inkml:trace contextRef="#ctx0" brushRef="#br0" timeOffset="-154048.37">16113 13401 0,'-40'27'141,"40"-1"-125,14 14-1,-14 0 1,0-27-16,0 13 31,0 1-15,0-1-16,0-12 15,0 25 17,-14-39-32,14 14 15</inkml:trace>
  <inkml:trace contextRef="#ctx0" brushRef="#br0" timeOffset="-152917.72">16364 13428 0,'40'13'78,"-40"14"-62,0-1 0,0 27-1,13-40-15,-13 0 16,0 1 0,0-1-16,0 40 31,0-27-16,0-12-15,0-1 16</inkml:trace>
  <inkml:trace contextRef="#ctx0" brushRef="#br0" timeOffset="-152116.59">16140 14103 0,'0'-14'125,"39"-25"-109,-39 25-16,13 1 16,14 13-1,-14-13 1,14 0 0,12 13-1,-25 0 1,12 0-1,27 0 1,-40 0 0,14 0-1,-14 0-15,0 13 32,0-13-17,-13 13 1,27-13-1,-14 40 17,0-27-17,0 0-15</inkml:trace>
  <inkml:trace contextRef="#ctx0" brushRef="#br0" timeOffset="-150217.98">12951 15161 0,'27'0'125,"52"-13"-109,-52 13-16,78-40 15,147-26 1,-41 26-1,14 14 1,80 13 0,-120 13-1,-159 0-15,107-27 16,-107 27-16,40-13 0,-13 13 16,-13 0-16,132-27 15,66 27 16,-225 0-15</inkml:trace>
  <inkml:trace contextRef="#ctx0" brushRef="#br0" timeOffset="-149543.28">15015 14711 0,'13'13'47,"40"27"-31,-40-27-16,1 14 0,12-1 15,54 14 1,-41 0 0,1 26 15,-67-53-31,14 40 15,0-40-15,0 14 16,-106 92 0,105-80-16,-158 94 31,133-94-31,26-25 0,-54 38 16,54-38-1</inkml:trace>
  <inkml:trace contextRef="#ctx0" brushRef="#br0" timeOffset="-147628.59">16272 14685 0,'0'0'0,"-13"26"15,-14-13 1,14-13 0,0 0 15,-14 0-16,14 0-15,-27 0 16,-26 14 0,53-1-16,0-13 0,-53 13 15,-53 93 1,105-106-16,1 13 0,0 0 16,-53 67-1,52-67-15,14 13 0,-13 1 16,-40 105-1,40-119 1,-40 106 0,40-39-1,13-40-15,0-27 0,0 13 16,0 1-16,40 79 16,52-1 15,-79-91-31,1-14 0,12 26 15,1-13 1,12 0 0,14-13-1,-40 0-15,54 0 16,12 0 15,-66 0-31,119-39 16,-92 26-1,-27 13-15,40-14 16,0-12 0,-13-1-16,-27 14 0,0 13 15,27-26 1,-13 26 0,-14-13-16,13-1 15,1-25 1,-14 25-16,66-25 15,-26 12 1,-40 1-16,27-1 16,13-12-1,-40-41 1,27-65 15,-40 131-31,0-25 16,0-1-16,0 27 0,0 0 15,-26-67 1,26 67-16,-80-66 31,67 65-31,0 14 0,-27-39 16,-26-14 0,-27-27-1,80 80-15,-27-13 16,1 0 15,12 13-15,1 0-16,-1 13 15,14-13 1,-27 0 0,-13 0 15,40 0-16</inkml:trace>
  <inkml:trace contextRef="#ctx0" brushRef="#br0" timeOffset="-147204.48">16021 14896 0,'0'14'31,"-14"25"-15,14-25-16,0-1 0,0 0 0,0 13 16,14 27-1,-14-26 1,0-1-16,13 1 16,-13-14-1</inkml:trace>
  <inkml:trace contextRef="#ctx0" brushRef="#br0" timeOffset="-146843.87">16192 14870 0,'14'0'16,"-1"0"-16,0 26 31,14 27-15,-27 13-1,26-26 1,-39-13 0,13-14-1</inkml:trace>
  <inkml:trace contextRef="#ctx0" brushRef="#br0" timeOffset="-145824.33">15928 15478 0,'26'0'31,"-12"0"-15,-1 0-1,13 0 1,-12 14 0,38 52-1,-38-66-15,12 26 16,-13-12 0,1-14-1,12 0 1,0 0-1,-12 0-15,12 0 16,27-14 0,-40 14-16,1-39 15,38-1 1,-25 27-16,-1-40 16,54-66 15,-67 105-31,27-52 15,-27 53-15,0 0 0,-13 0 16,27 13-16,-1-27 16</inkml:trace>
  <inkml:trace contextRef="#ctx0" brushRef="#br0" timeOffset="-143800.3">13070 16775 0,'27'0'47,"52"0"-31,-66 0-16,80 0 15,-53 0-15,-1 0 0,-12 0 16,26 0-16,185 0 15,172 0 17,-211 13-17,-160-13-15,27 0 16,133 0 0,-120 0-16,40 0 15,159 0 1,-225 0-16,-13 0 0,26 0 15,13 0 1,-39 0 0,-40-13-1,26 13-15,1 0 16,65-13 15,-65 13-15,-14 0-1</inkml:trace>
  <inkml:trace contextRef="#ctx0" brushRef="#br0" timeOffset="-143125.25">15346 16590 0,'26'0'78,"14"13"-62,-27-13-16,27 26 16,0 14-1,-14-27 1,-13-13-16,-13 14 0,14-14 0,25 26 31,-26-26-15,-13 13-16,14 14 15,-14 12 1,-14-25-16,-12 12 0,13 1 16,-67 65-1,67-79-15,-159 159 31,106-145-15</inkml:trace>
  <inkml:trace contextRef="#ctx0" brushRef="#br0" timeOffset="-140933.08">16140 16206 0,'0'0'0,"-27"0"31,-13 13-15,14 27 15,13-14-16,13-12-15,-27 39 16,-39 26 0,53-39-16,0-1 15,-53 54 1,66-67-16,-14 14 16,1-13-1,0 78 1,13-38-1,0 25 1,26-13 0,1-12-1,-1-54 1,-26 13-16,53 40 16,-26-52-1,65 25 1,-79-25-1,40-1 1,-39 13-16,25-12 16,1-14-1,0 13 1,39 0 0,-53-13-1,14 13 1,0 0-1,39-13 17,1-13-17,25-26 17,-65 12-17,26-39 16,-52 53-31,12-1 16,27-52 0,-40 53-16,40-40 15,40-79 17,-80 119-32,40-106 31,-53 79-31,53-39 15,-27 26 1,27 0 0,-53 0-1,0 40 1,0-1-16,0-12 16,-40-27-1,27 26 1,-27-12-1,1-14 1,12 26 0,14 14-16,-27-13 15,-13 13 1,27-14 0,-14 1-1,14 26-15,13-14 16,-27 14-1,14-13 1,-1 13 0,-39-13-1,26 0 1,1 13 0,25 0-16,-78 0 31,-1 0-16,27 0 1,26 0 0,27 0-16,-13 0 15,-41 0 1,1 0 0,40 0-1,13 0 1,-1 0 46,1 0 1</inkml:trace>
  <inkml:trace contextRef="#ctx0" brushRef="#br0" timeOffset="-140394.22">16404 16285 0,'-13'0'47,"13"27"-32,0-1-15,0-12 0,0 52 16,26 13 15,-12-79-31,-14 13 0,0 1 16</inkml:trace>
  <inkml:trace contextRef="#ctx0" brushRef="#br0" timeOffset="-139342.6">16656 16312 0,'26'26'78,"-26"1"-63,0-14-15,13 53 16,-13-53-16,0 1 0,0-1 31,0 13-15,0-12 0,0 12-16</inkml:trace>
  <inkml:trace contextRef="#ctx0" brushRef="#br0" timeOffset="-138140.86">16259 16947 0,'0'0'0,"26"0"47,67 53-16,-54 13 1,-12-53-17,26 14 17,-53-14-1,53-13-16,-14-13 1,-25 13-16,39-53 31,-1-13-15,-38 52-16,-14-12 16,39-1-1,-12-25 1,-14 25-1,-13 14-15,27 0 16,-27-1 0</inkml:trace>
  <inkml:trace contextRef="#ctx0" brushRef="#br0" timeOffset="-134605.92">21034 11457 0,'-53'0'31,"-39"0"-15,52 0-16,-26 0 16,13 0-1,40 0-15,-14 39 32,-78 67-1,52 0-16,39-66 1,1-27-16,0 146 16,13-80-1,0-52-15,26 26 16,14 66 0,-13-80-1,-1 1-15,-13-27 0,1 53 16,-1-52-16,0 12 15,40 40 1,0-39 15,-40-27-31,40 13 16,26-13 0,27-13 15,-26-40-16,-54 40-15,27-14 16,39-66 0,-78 80-16,-1-40 15,27 14 1,-1-41 0,-12 14-1,-14 53-15,-13 0 0,0-54 16,0 41-16,0 0 15,0 12-15,-13-52 16,0 40 0,-54-40-1,54 66-15,0-14 0,0 1 16,-53-13 0,39-14-1,14 40-15,0-13 16,-53 0-1,39-1 1,-26-12 15,40 13-15</inkml:trace>
  <inkml:trace contextRef="#ctx0" brushRef="#br0" timeOffset="-133925.43">21101 12687 0,'13'13'31,"13"27"-15,-13 26 0,-13-39-16,14 12 15,25 186 1,-39-198-16,0 12 15,0 147 1,14-147-16,-1 27 16,13 93 15,-26-146-31,13 1 0,-13 25 16,0-25-1</inkml:trace>
  <inkml:trace contextRef="#ctx0" brushRef="#br0" timeOffset="-133374.97">21087 12740 0,'0'0'0,"-53"40"47,-79 105-16,119-132-31,-14 1 0,-39 65 16,-79 119 15,92-105 0,13-80 0,40 14-31</inkml:trace>
  <inkml:trace contextRef="#ctx0" brushRef="#br0" timeOffset="-132844.56">21048 12886 0,'13'0'31,"0"0"-15,14 0 0,78 39 15,-12 14-15,0-13-1,-54-40-15,-12 0 0,12 0 16,14 0-1,-39 13-15,12-13 0,-13 0 16,40 13 0,-26 27-1,-1-27 1</inkml:trace>
  <inkml:trace contextRef="#ctx0" brushRef="#br0" timeOffset="-132302.52">21101 13825 0,'-40'39'16,"80"-78"-16,-107 105 15,67-40-15,-13-12 0,13 12 16,-13-13-16,-14 14 15,-65 132 1,79-146-16,-54 79 16,67-78-16,-13 12 0,-40 67 47,27-40-32,26-40-15</inkml:trace>
  <inkml:trace contextRef="#ctx0" brushRef="#br0" timeOffset="-131701.52">21140 13666 0,'27'0'31,"12"13"-16,-39 1-15,14-14 0,12 39 16,0-26 0,-12-13-16,12 27 15,40 13 17,-52-14-32,12-26 0,53 53 31,67 0 0,-93-40-15,-13 14-1,-27-27-15,-13 13 16,13-13 15</inkml:trace>
  <inkml:trace contextRef="#ctx0" brushRef="#br0" timeOffset="-130265.2">22423 12423 0,'27'-67'63,"79"-25"-48,-67 52-15,28-13 0,91-92 16,28-14-1,25-66 1,-145 172-16,-26-13 0,13 26 16,79-79-16</inkml:trace>
  <inkml:trace contextRef="#ctx0" brushRef="#br0" timeOffset="-127433.14">24236 10623 0,'-13'27'63,"-40"26"-48,-27 92 1,-39 14 0,93-119-16,-67 79 15,53-80-15,27-25 0,-13 12 16,-67 67 0,54-67-16,-107 120 31,80-80-16,53-53-15,13 0 0,-27 1 16,14-1 0,-27 40 15,27-40-15,-13 40-1,-1-13 1,-13-27-1</inkml:trace>
  <inkml:trace contextRef="#ctx0" brushRef="#br0" timeOffset="-126486.52">22265 12846 0,'0'-13'16,"13"13"-16,0 0 31,40 0-15,-26 0-16,-1 0 0,225-14 31,27-52-15,-198 53-16,-1 13 0,119-40 15,1 1 1,26 12 0,-172 14-16,13-14 0,13 27 15,-26 0-15,106-13 16,-80 13-1</inkml:trace>
  <inkml:trace contextRef="#ctx0" brushRef="#br0" timeOffset="-125769.09">22291 13282 0,'27'0'31,"12"0"-15,-25 14-16,-1-14 0,53 26 15,13 27 1,120 79-1,-146-92-15,13 0 0,-13-1 16,39 1-16,199 172 16,14-54-1,-226-105-15,14-13 0,317 185 32,-225-106-17,-145-106-15,79 53 16,-106-52-1</inkml:trace>
  <inkml:trace contextRef="#ctx0" brushRef="#br0" timeOffset="-120975.27">25030 10054 0,'26'67'78,"-26"131"-62,0 146 15,13-185-16,-13 0 1,0 26 0,0-146-16,0 1 15,0-13 1</inkml:trace>
  <inkml:trace contextRef="#ctx0" brushRef="#br0" timeOffset="-120101.93">25043 11893 0,'0'27'47,"-27"39"-32,1-40-15,26-12 16,-93 184 0,67-171-16,-27 65 15,40-65-15,-1 26 16,14 39-1,0-79 1,27 1 15,52 12-15,-39-26-16,13 13 16,-13-13-16,26-13 15,106 0 1,-133 0-16,14-14 15,-13 27 1,-27-13-16,27 0 16,-40-1-16,53 1 15,-40-13 1,0 26-16</inkml:trace>
  <inkml:trace contextRef="#ctx0" brushRef="#br0" timeOffset="-119693.68">25321 12065 0,'0'40'47,"-14"66"-31,-12-66-16,-14 105 15,40 1 1,-13-107-16,0 27 0,-27 53 16,-13 67-1,27-94 1,26-78-16,0 12 0,0 27 16,0-40-1</inkml:trace>
  <inkml:trace contextRef="#ctx0" brushRef="#br0" timeOffset="-118767.54">25215 13719 0,'0'26'47,"13"41"-32,-13-28-15,0-12 0,0 12 0,0 54 16,0 26 0,-40 93-1,40-173-15,0 1 16,40 79 0,-27-106-16,53 54 31,-39-41-31,39 0 31,-53-26-15,14 40 15,-27 26-15,0-52-16,-14 52 15,-25-27 1,12-12-1,-26-14 1,-13 27 15,53-40-31,-13 0 0,-14 26 16,27-13 0,-1-13-1,-25 0 16,12 0-15</inkml:trace>
  <inkml:trace contextRef="#ctx0" brushRef="#br0" timeOffset="-118218.23">25149 14076 0,'0'-13'15,"0"26"-15,66-39 16,-40 12-16,-13 14 0,1-13 0,-1 0 16,53-27-1,-53 40-15,80-53 16,-53 14 0,-14 39-16,27-27 15,-13 14 1,-1 0-1,14-27 17,-26 40-17,-14 0-15</inkml:trace>
</inkml:ink>
</file>

<file path=ppt/ink/ink3.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85.04984" units="1/cm"/>
          <inkml:channelProperty channel="Y" name="resolution" value="85.10638" units="1/cm"/>
          <inkml:channelProperty channel="T" name="resolution" value="1" units="1/dev"/>
        </inkml:channelProperties>
      </inkml:inkSource>
      <inkml:timestamp xml:id="ts0" timeString="2024-12-05T08:27:20.435"/>
    </inkml:context>
    <inkml:brush xml:id="br0">
      <inkml:brushProperty name="width" value="0.05292" units="cm"/>
      <inkml:brushProperty name="height" value="0.05292" units="cm"/>
      <inkml:brushProperty name="color" value="#FF0000"/>
    </inkml:brush>
  </inkml:definitions>
  <inkml:trace contextRef="#ctx0" brushRef="#br0">2897 11086 0,'-13'27'125,"13"39"-110,0-53-15,13 119 32,0-65-17,14-54-15,-14 13 16,-13-12-16,0-1 15,0 13 1,0-13-16,13 1 16,14 65-1,-1-26 1,-26-40-16,27-13 0,-14 13 16,-13 14-16,40 13 15,-40-27-15,13 0 16,0 0-16,14 27 15,-1 0 1,-13-40-16,0 26 16,1-13-16,39 14 15,-27-1 1,1-13 0,39 14 15,-13 13-16,-40-40-15,13 13 16,-13 0-16,27 0 16,13-13 15,-53 14-31,53-14 16,-13 13-1,-14 0-15,27-13 16,26 26 15,-52-26-15,26 14-1,-27-14 1,-12 0-16,65 13 31,-39-13-15,-27 0-16,0 0 15,0 0 1,27 0 78,-27 0-79,14 0 1,-14 0 0,27 0-1,-27 0 17,0 0 61,0 0-61,0 0-17,1 0 1,-1 0-16,13 0 31</inkml:trace>
  <inkml:trace contextRef="#ctx0" brushRef="#br0" timeOffset="706.31">4114 11986 0,'14'0'31,"12"0"-31,0 0 16,-12 0-16,-1 13 15,0-13-15,53 13 16,-53 27 0,27-13-1,-27-27-15,-13 13 16,27-13-16,-27 13 15,13-13-15,0 40 16,-13-27 31,0 13-31,0-12-1,0-1 1,-39 0-1,25-13-15,-12 27 16,13-27-16,-1 0 16,1 0-16,-40 0 15,40 0-15,0 0 0,-14 0 16,-25 0 0,25 0-1,14 0-15</inkml:trace>
</inkml:ink>
</file>

<file path=ppt/ink/ink4.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85.04984" units="1/cm"/>
          <inkml:channelProperty channel="Y" name="resolution" value="85.10638" units="1/cm"/>
          <inkml:channelProperty channel="T" name="resolution" value="1" units="1/dev"/>
        </inkml:channelProperties>
      </inkml:inkSource>
      <inkml:timestamp xml:id="ts0" timeString="2024-12-05T09:29:52.767"/>
    </inkml:context>
    <inkml:brush xml:id="br0">
      <inkml:brushProperty name="width" value="0.05292" units="cm"/>
      <inkml:brushProperty name="height" value="0.05292" units="cm"/>
      <inkml:brushProperty name="color" value="#FF0000"/>
    </inkml:brush>
  </inkml:definitions>
  <inkml:trace contextRef="#ctx0" brushRef="#br0">14803 5715 0,'27'0'156,"-27"27"-156,0-1 16,0 1 0,13-1-1,0 27 1,-13-13 0,0 92 15,0-92-16,0 13 1,0 13 0,0-27-1,0-25-15,14 39 16,-1-40 0,0 40-1,-13-14 1,0-12-1,0-14 1,40 119 0,-40-79-1,13-26 1,-13-1-16,0-12 16</inkml:trace>
  <inkml:trace contextRef="#ctx0" brushRef="#br0" timeOffset="865.17">14698 5702 0,'13'0'16,"27"0"-1,39 0 1,-53-13 0,27 13-1,-40 0-15,1 0 16,-1 0-16,53 0 16,13 26 15,-52-12-31,-1 25 15,1-12 1,26 52 15,-53-66-31,13 1 0,27 78 32,-40-52-32,0 39 15,0 40 1,0-79-16,-14 0 0,-78 105 31,79-118-31,-80 92 16,53-66-1,27-40-15,-27 66 16,14-66-16,-1 1 16,27 25-1</inkml:trace>
  <inkml:trace contextRef="#ctx0" brushRef="#br0" timeOffset="1919.12">15941 5729 0,'0'0'0,"-13"0"47,0 0-47,-14 0 15,-12 13 1,25 0-16,-65 80 31,66-67-31,13-13 0,-27 40 16,27-26-16,-13 26 15,-13 13 1,26-40-16,-14 54 16,14-54-16,0 40 15,14 14 1,12-14 0,-26-53-16,13 0 15,14 14 1,-14-27-1,13 13 17,-12-13-32,-1 0 15,27 0 1,-27-13-16,0 13 0,53-93 31,-66 80-31,13-14 16,-13 14-16,14-80 31,-14 1 0,0 79-31,0-27 0,-14 0 16,14 27-16,0-13 0,-13-14 16,13 27-16,-13-1 15,13 1-15,0-53 16,0 53-16,0-14 15,-27-12 1,27 25-16,-26 14 31,0 0 16</inkml:trace>
  <inkml:trace contextRef="#ctx0" brushRef="#br0" timeOffset="2379.4">15822 6271 0,'13'26'31,"-13"-12"-31,14-14 15,-1 13 1,0 0 0,53 80 15,-53-80-31,14 80 16,-14-80-16,27 40 15,-27-40-15,0 13 16,-13-12-16,27 25 15,-14-39 1,-13 14 0</inkml:trace>
  <inkml:trace contextRef="#ctx0" brushRef="#br0" timeOffset="2950.26">16722 5662 0,'-14'14'47,"14"-1"-47,-66 79 16,27 1-1,-1-53-15,27 92 16,-53 133 0,52-199-16,14-53 15,-39 119 17</inkml:trace>
  <inkml:trace contextRef="#ctx0" brushRef="#br0" timeOffset="3701.21">16629 5795 0,'40'106'93,"-27"-93"-93,27 66 16,-40-66-16,13 14 0,0 13 16,80 92-1,-80-119-15,0 27 16,0-1-16,54 54 15,-54-80-15,40 67 16,-40-80-16,0 13 16,0-26 31,27-27-32,-27-79 1,1 79-16,-14 14 15,92-239 1,-92 252-16,13-40 16,-13 27-1,27-41 1,-14 54-16,27-40 47,-27 53-32</inkml:trace>
  <inkml:trace contextRef="#ctx0" brushRef="#br0" timeOffset="9081.99">17873 5967 0,'0'-14'94,"79"-78"-63,93-93 0,-146 145-31,1 0 0,79-52 16,-80 65-16,14-12 15,132-67 1,-132 66-16,158-185 31,-158 185-31,171-132 32,-65 14-17,-80 105 1,93-106 15,-120 146-31,1-14 0,13-39 16,-27 53-16,41-53 31,-54 66-15,-13-27-16,13 27 15,27-26 1,-27 13-1,0-1 17</inkml:trace>
  <inkml:trace contextRef="#ctx0" brushRef="#br0" timeOffset="10341.62">17793 6284 0,'27'0'47,"12"0"-31,-12 0-1,-1 0-15,67 0 16,-40 0-16,66 0 15,582 0 1,-569 0-16,-13 0 0,14 0 16,-14 0-16,66 0 15,146 0 1,-305 0-16,27 0 16,26 0 15,-65-13-31,12 13 31,-13 0 16</inkml:trace>
  <inkml:trace contextRef="#ctx0" brushRef="#br0" timeOffset="11406.55">17939 6932 0,'13'14'78,"0"-1"-78,14 53 16,-14-53-16,40 106 15,-13-79-15,-14 26 16,14-26-16,26 39 15,-53-52-15,106 158 32,-119-159-32,27 14 0,25 66 15,-12-66-15,53 132 16,-67-146-16,40 53 16,-52-65-16,25 52 15,-39-40-15,40 1 0,-14-1 16,67 67 15,-40-14-15,-40-66-16,0 1 0,67 91 31,-67-91-31,-13 12 0,13-13 0,0 1 16,27 12-1,13 27 16,-13-40-15,-40 0-16,26 14 16,14 26-1,-14-27 1,-26-13-16,27-13 0,-27 14 16</inkml:trace>
  <inkml:trace contextRef="#ctx0" brushRef="#br0" timeOffset="14872.54">14579 12714 0,'13'66'31,"-13"-40"-31,26 14 16,-26-27-16,0 53 16,-119 291 15,119-330-31,-26 158 31,26-145-31,0-14 0,-40 80 16,0 79-1,40-158-15,-13 12 0,13 1 16,-26 26 0,26-53-16,0 1 15,0 12 16,0 1-31,0-14 32</inkml:trace>
  <inkml:trace contextRef="#ctx0" brushRef="#br0" timeOffset="15794.34">14631 12793 0,'0'0'16,"40"0"0,-13 0-1,-14 0-15,0 0 0,0 0 16,67 26-1,-41-12-15,-12-14 16,-1 0-16,67 39 16,-93-12-16,13-27 15,0 53 1,-13-40-16,0 119 31,0-119-31,0 14 0,0 26 16,-13-40-16,-27 27 15,14-1 1,-80-12 31,93-27-47,-66 0 16,52 13-16,-158 14 31,119 25 0,39-52 0</inkml:trace>
  <inkml:trace contextRef="#ctx0" brushRef="#br0" timeOffset="16536.46">15372 12899 0,'0'211'78,"0"-171"-78,0 119 16,0-106-16,27 132 15,-27-145-15,26 52 16,-26-65-16,0 12 15,27 173 17,-27-199-32,13 53 15,0-39 1,-13-40 31</inkml:trace>
  <inkml:trace contextRef="#ctx0" brushRef="#br0" timeOffset="17451.09">15478 12819 0,'66'0'94,"-52"0"-94,38 27 16,-52-14-16,14-13 15,65 53 16,-53 13-15,-12-53-16,-1 27 0,0 0 16,0-27-16,-13 0 0,0 14 15,-13 78 17,-27-25-17,40-67-15,-13 14 0,13-14 16,-145 106-1,118-119 1,-52 66 0,39-53-16,-39 0 15,66 1 1</inkml:trace>
  <inkml:trace contextRef="#ctx0" brushRef="#br0" timeOffset="18814.18">16484 13044 0,'-14'0'32,"-12"0"-17,13 0-15,13 14 0,-14-1 16,1 0-16,-13 13 16,-40 133 15,26-66-16,40-67-15,0 1 0,0-14 16,13 119 15,53-39-15,-53-80-16,-13 27 16,14-14-1,-14-13-15,53 54 31,-27-54-15,-26 0 0,27-13 15,12 0-15,14 0 15,-40 0-31,40-26 15,-39-1-15,25-26 16,-26 40-16,-13-27 16,40 1-1,-13-80 17,-1 26-17,-26 53-15,0-13 16,0 0-1,0 40-15,-13 0 16,13 0-16,-27-14 16,-12-12-1,25 25-15,1 1 16,13 0-16,-39-27 16,-28-13 15,14 27-16,27 26-15,13 0 16,-53-13 15,26 13 1,27 0-17</inkml:trace>
  <inkml:trace contextRef="#ctx0" brushRef="#br0" timeOffset="19945.32">17555 13335 0,'0'-13'31,"0"-13"-15,13 12 0,40-65-1,-13 66-15,13-67 16,-13 54-16,184-199 15,-157 159 1,-28 39-16,41-39 16,-54 40-16,199-186 31,-53 27-15,-132 145-16,-1-13 15,14-52 1,-53 91-16,0 1 0,0-27 31,0 27-31,13 13 16,1-13 46,12-14-46,1-25-1,-14 38-15,0 1 16,-13 0 0,13 13-16,27-53 31</inkml:trace>
  <inkml:trace contextRef="#ctx0" brushRef="#br0" timeOffset="21106.44">17621 13547 0,'13'0'78,"1"0"-78,-14-26 0,13 26 16,66-27 0,14 14-1,-40-14-15,357 1 32,-331 26-32,1 0 0,211 0 31,-265 0-31,-13 0 0,27 0 15,-13 0 1,-1 0 0,-13 0-16,40 0 15,-40 0 32,54 0 0,-41 0-31,14 0-1,-27 0 1</inkml:trace>
  <inkml:trace contextRef="#ctx0" brushRef="#br0" timeOffset="22427.27">17462 13745 0,'14'0'16,"12"27"46,-13-14-62,93 159 31,-66-132-31,66 105 16,-93-105-16,13 13 16,120 211-1,-120-224-15,67 119 16,13 53 0,0-40-1,0-40 1,92 185 15,-158-264-31,-1-13 0,80 92 16,-26-66-1,-80-52 1,-13-1 0,13-13 46,27 40 1,-27-27-63,27 26 15,-27-25 1,1-14-16,-14 13 15</inkml:trace>
  <inkml:trace contextRef="#ctx0" brushRef="#br0" timeOffset="23509.12">18971 11682 0,'0'13'78,"-27"13"-62,-39 54 15,66-67-31,-13 0 16,13 0-16,-40 27 16,-13-13 15,40-14-16,0 13 32,-1-26-47,1 40 16,0-40-16</inkml:trace>
</inkml:ink>
</file>

<file path=ppt/ink/ink5.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85.04984" units="1/cm"/>
          <inkml:channelProperty channel="Y" name="resolution" value="85.10638" units="1/cm"/>
          <inkml:channelProperty channel="T" name="resolution" value="1" units="1/dev"/>
        </inkml:channelProperties>
      </inkml:inkSource>
      <inkml:timestamp xml:id="ts0" timeString="2024-12-05T09:30:45.508"/>
    </inkml:context>
    <inkml:brush xml:id="br0">
      <inkml:brushProperty name="width" value="0.05292" units="cm"/>
      <inkml:brushProperty name="height" value="0.05292" units="cm"/>
      <inkml:brushProperty name="color" value="#FF0000"/>
    </inkml:brush>
  </inkml:definitions>
  <inkml:trace contextRef="#ctx0" brushRef="#br0">19817 11430 0,'-26'0'63,"13"0"-63,-80 106 15,80-93-15,-27 54 16,-13 12-1,53-66-15,-13 0 0,13 54 16,0-28 0,0 14-1,0-40-15,0 1 0,26-14 16,-12 13-16,-1 13 16,0-26-16,27 40 31,-14-40-31,1 13 15,-1 0 1,1-13 0,-14 0-1,40-13 1,-40 0-16,0 13 0,0-27 0,-13 14 16,40-66-1,13-93 16,-53 159-31,0-27 16,0 27-16,0-27 16,-13 27-1,-14 0 1,27-1-16,-13 14 0,13-13 16,-26 0-1,-1 13-15,1-40 16,13 40-1,-1-13 1</inkml:trace>
  <inkml:trace contextRef="#ctx0" brushRef="#br0" timeOffset="408.15">20214 11907 0,'0'26'15,"13"-26"79,1 13-63</inkml:trace>
  <inkml:trace contextRef="#ctx0" brushRef="#br0" timeOffset="1522.15">20413 11563 0,'53'-14'62,"-27"14"-46,-13 0-16,0 0 16,27 0-1,-27 0-15,54 0 16,-54 0-16,13 0 16,1 0-16,-1 0 15,-26 40-15,0-27 0,13 14 16,1-14-16,105 53 15,-80-39-15,14 26 32,-26-40-17,-27 26 1,0-25-16,-27 52 16,1-27-1,-27 41 1,40-80-16,-1 13 0,-12 0 15,-14-13 1,27 0-16,-27 14 31,27-14-31,13 13 16,-26-13 0,12 0-1,1 0 1,26 0 93,14-13-93,13 13-1,-27 0-15,13 0 16,14 0 0,-14 0-1,-12 0-15,-1-14 16,27 14 0,-14 0-1,-13 0-15,0 0 16,1 0-1,-1 0-15,13 0 32,-12 0-1,-1 0-15</inkml:trace>
  <inkml:trace contextRef="#ctx0" brushRef="#br0" timeOffset="2714.92">19950 13468 0,'-14'0'32,"-25"0"-17,-1 39 1,14-12 0,12 26-1,-12-40-15,26 13 16,13 41-1,0-67-15,1 26 16,-1-26-16,26 26 16,1-12-1,-27-14-15,14 0 16,-27 26-16,39-39 16,14-14-1,-13-25 1,-27 38-16,-13-12 0,27-1 15,-27 14-15,13-79 16,-13 65 0,13-52-1,-13 65-15,-13-12 16,0 26 0,-14 0 15,14 0-31,0 0 15</inkml:trace>
  <inkml:trace contextRef="#ctx0" brushRef="#br0" timeOffset="3122.85">20294 13666 0,'13'0'79,"-13"27"-64,26-27-15,1 13 16,-27 0-16,13 0 15,0-13-15,14 13 32,-1 1-17,-13-14-15,1 0 16</inkml:trace>
  <inkml:trace contextRef="#ctx0" brushRef="#br0" timeOffset="3640.82">20704 13229 0,'13'14'63,"-13"12"-63,0 1 0,13-1 0,-13 40 15,0-26-15,0 0 16,0-1-16,0 94 16,0-94-16,0 41 15,0 25 1,0-78-16,-13 66 15,13-27 1,0-53-16,0 53 16,0-53-1,0 1-15,0 12 16,0-13-16</inkml:trace>
  <inkml:trace contextRef="#ctx0" brushRef="#br0" timeOffset="4898.92">19870 15809 0,'-13'0'78,"0"0"-62,-40 53 0,53-40-16,-13 14 0,-1 26 15,1-40-15,-40 66 16,40-65-16,13 25 15,0 14 1,0-26 0,13-27-1,14 0 1,-14 0 0,0 0-16,0 0 0,14 0 15,13 0 1,-27 0-16,40-14 15,52-91 17,-105 91-32,27-25 0,-1-28 15,-26 28 1,14 26-16,-14-54 16,0 54-16,0 0 0,0-27 15,-14 1 1,14 25-1,-13 14 1,0 0 15,-27 0-15</inkml:trace>
  <inkml:trace contextRef="#ctx0" brushRef="#br0" timeOffset="5335.74">20188 16153 0,'13'0'32,"13"0"-17,-12 0 48</inkml:trace>
  <inkml:trace contextRef="#ctx0" brushRef="#br0" timeOffset="6356.17">20452 15637 0,'14'0'79,"-1"0"-79,13 0 15,-13 0-15,27 0 16,-27 13-16,1-13 0,52 27 15,-13 26 1,-14-40 0,-25 0-1,-1 0 1,0-13-16,-13 14 0,0 25 16,13 14-1,-13-13-15,0-27 0,0 14 16,0-14-16,-26 132 31,13-92-31,-106 344 16,119-317-16,-53 105 15,26-145-15,27-14 16,0-13-16,0 14 16</inkml:trace>
  <inkml:trace contextRef="#ctx0" brushRef="#br0" timeOffset="35624.07">20624 3956 0,'-13'13'47,"0"53"-32,0-53-15,13 14 0,-14 26 16,-25 26 15,39-52-31,13 65 31,-13-79-31,0 1 0,0 12 16,26 40 15,-26-52-31,0 38 16,0 15-1,0 25 1,0-52-16,0-27 0,0 53 31</inkml:trace>
  <inkml:trace contextRef="#ctx0" brushRef="#br0" timeOffset="36110.89">20796 4644 0,'13'0'63,"-13"13"-63,14 13 0,-14-12 15,13-1-15,13 13 16,-26-12 0</inkml:trace>
  <inkml:trace contextRef="#ctx0" brushRef="#br0" timeOffset="37463.86">21259 4128 0,'27'0'63,"-1"0"-48,1 0-15,12 13 16,1-13 0,0 27-1,-27-27-15,0 13 16,-13 0-16,0 0 15,13 80 1,-13-80-16,0 0 0,0 14 16,0-1-16,-13 27 15,13-26-15,-13-1 16,-14-13-16,-12 53 16,26-39-16,-1-14 0,-78 80 15,78-54-15,-38-12 16,-15 39-1,67-53 1,40-13 78,-27 0-94,80 0 31,-67 0-31,-12 0 0,39-13 16,-40 13-16,13 0 15,14-26-15,0 26 16,-27 0-16,40 0 31,-40 0 0,0 0-15</inkml:trace>
  <inkml:trace contextRef="#ctx0" brushRef="#br0" timeOffset="38795.53">20955 6152 0,'-13'0'31,"0"26"0,-1 40-15,-12-39-16,26-14 0,0 0 15,0 1-15,-13 52 16,-1-53-16,14 53 31,0-26-15,40-27 15,-13-13-15,-1 0-1,-13 0-15,27 0 32,13-26-17,-40 12-15,0-12 16,27-14 0,-27 27-16,0-53 15,1 26 1,-14-39 31,0 66-47,0-1 15,-14-12 1,1 13 0,0 13-1,-13-14-15,12 14 16,1-13-16,-13 0 15,-41 0 17,54 13-32,-13 0 15,13 0 1</inkml:trace>
  <inkml:trace contextRef="#ctx0" brushRef="#br0" timeOffset="39282.78">21365 6443 0,'13'0'63,"14"26"-48,-14-12 1,13-1 0,-12 0-1</inkml:trace>
  <inkml:trace contextRef="#ctx0" brushRef="#br0" timeOffset="40695.18">21881 6258 0,'27'-27'47,"-14"-26"-31,0 27-1,0-40 1,-13 53-16,0-1 0,0-12 15,0-27 1,0 40-16,-13-27 16,13 27-16,-13 0 15,-53-54 17,39 67-17,1-13 1,12 13-16,-12 0 15,-14 0 1,27 0 0,0 0-16,0 27 15,-14-27-15,14 39 16,13-25-16,0-1 16,0 40-1,0 0 1,0-40-16,40 13 15,-1 27 1,-25-40 0,-1 1-16,13-1 0,14 13 15,0 14 1,26 26 0,13 0 15,-39-26-16,-27-14 1,13 14 0,1-27-16,-27 1 15,13 12 1,-13-13-16,0 67 31,0-67-31,-40 27 16,27-27-16,0 0 15,-27-13 1,1 0 0,25 0-1,1 0-15,-13 13 16,13-13-16,-27 0 31,13 0-15,1-26-1,13 26-15,-1-40 16,-12 14 0,26-1-1,0 14-15,0-53 16,13 26 0,0-13-1,-13 40-15,14 0 16,-1 0-16,0-14 15,0 27-15,40-66 32,-39 53-32,-1-1 0,13-38 15,-13 38 1,27 1 0</inkml:trace>
  <inkml:trace contextRef="#ctx0" brushRef="#br0" timeOffset="42138.91">20624 8255 0,'14'0'31,"-14"27"-15,0-1-1,0 14 1,0-27-16,0 14 16,0-14-16,0 0 15,0 27 1,0-27-16,0 53 15,13-66-15,13 53 16,-26-40-16,53 27 16,-40-40-16,1 13 15,12 14 1,-13-27-16,27 39 16,-27-25-1,0 12 1,-13-13-16,0 0 0,0 14 15,-13 13 1,13-27-16,-26-13 0,26 13 16,-14 0-16,-78 53 31,79-52-31,-1-14 0,-12 13 16,13-13-16,-40 13 15,40-13-15,-14 0 16,-13 0-1,1 0 17,26 0-32,-1-13 15,14-14 17,-13 27-32</inkml:trace>
  <inkml:trace contextRef="#ctx0" brushRef="#br0" timeOffset="42594.38">20518 8308 0,'0'-13'31,"14"13"-31,39 0 31,-14-13-31,-25 13 0,52-27 16,39 1-1,-91 26-15,118-40 16,-119 27-16,53 13 16,-52-13-16,91-1 15,-65 14-15,-27 0 0,1-26 16,-1 26-16,13 0 15</inkml:trace>
  <inkml:trace contextRef="#ctx0" brushRef="#br0" timeOffset="65595.07">22132 8467 0,'0'-26'63,"27"39"-48,-1 13 1,-12 14 0,-14-27-16,0 0 0,13 1 15,0-1-15,40 79 32,-53-78-32,0-1 0,13 27 15,0-27-15,40 26 16,-53-25-16,14 25 15,-1-39-15,13 27 16,-13-27 0,-13 13-16,0 0 15,14 1 1,-1-14 93,13 0-109,-26-14 0,27-12 16,118-146 0,146-159 15,-251 291-31,0 14 0,92-80 15,-119 80-15,67-54 16,39 14 0,-106 53-16,0-27 0,53-52 31,-52 92-31</inkml:trace>
  <inkml:trace contextRef="#ctx0" brushRef="#br0" timeOffset="85249.98">22476 13454 0,'80'0'47,"-54"0"-47,14 0 0,52 40 15,-52-40-15,53 27 16,145 12 0,-172-12-16,-13-14 0,172 66 31,-172-65-31,-14 12 0,94 27 16,-120-40-16,66 40 15,67 0 1,-106-53-16,-14 13 15,14-13-15,39 40 16,-52-40-16,-1 0 0,14 13 16,-27-13-16,0 13 0,27-13 15,-40 14 1</inkml:trace>
  <inkml:trace contextRef="#ctx0" brushRef="#br0" timeOffset="86017.54">22635 13891 0,'27'0'62,"-1"0"-62,133 53 16,-106-27-16,568 146 31,94 0 0,-636-145-31,54 12 16,91-12 0,-210-27-16,12 0 31</inkml:trace>
  <inkml:trace contextRef="#ctx0" brushRef="#br0" timeOffset="86991.35">22926 13177 0,'-26'0'15,"-120"79"1,106-79-16,-79 40 16,66-27-16,-158 53 15,105-40 1,13-12-1,80-14-15,13 13 0,-26-13 16,26 26 15,-40 14-15,40-27-16,0 14 16,-13 12-1,13-25-15,0 39 31,53 39 1,-40-65-32,0-14 0,0 0 0,54 93 15,-41-93-15,159 212 32,-132-93-17,13-65 1,-53-41-1</inkml:trace>
  <inkml:trace contextRef="#ctx0" brushRef="#br0" timeOffset="88616.71">25506 13957 0,'0'0'0,"-27"-13"15,14 13-15,0 0 0,-14 0 16,-39-13 0,27-1-1,-28 14 1,41 0-16,-14 0 16,27 0-1,-13 0 1,12 0-16,-12 0 15,13 14 1,13-1-16,0 0 16,0 0-16,0 93 15,53-53 1,-27-40-16,14 27 16,52 13-1,-52-13 1,-27-1-1,1-25-15,-14-1 16,0 0 0,0 13-16,0 1 15,0-14-15,0 14 16,0-14-16,-27 26 16,-26 14 15,40-39-31,0-14 0,-14 0 15,14 0 1,0 0-16,-40 0 16,40 0-16,-14 0 15</inkml:trace>
  <inkml:trace contextRef="#ctx0" brushRef="#br0" timeOffset="89656.49">26022 14248 0,'-13'-40'15,"26"80"-15,-53-80 0,27 14 16,-14 0 0,1 26 15,13 0 0,-27 0-15,14 0-1,12 13-15,-12 13 16,-14 54 0,27-67-16,0 27 15,0-27-15,13 13 16,0 1-16,0 26 16,0-40-16,13 0 15,40-13 1,-40 0-1,0 0 1,0 0-16,1 0 16,65-26-1,-66 12-15,53-39 16,-52 40-16,-1 0 0,13-27 16,14 14-1,-40 13 1,13-1-16,-13 1 15,0 26 64,0 1-79,0-1 0,0 93 31,0-80-31,0 14 15,0-27-15,13 0 16,1 0 0</inkml:trace>
  <inkml:trace contextRef="#ctx0" brushRef="#br0" timeOffset="90061.16">26273 14261 0,'0'0'15,"27"0"1,-27 14-16,0 39 15,0-40-15,-27 66 16,27-39-16,0-14 16,0-13-16,0 1 0,0 12 15,0-66 48</inkml:trace>
  <inkml:trace contextRef="#ctx0" brushRef="#br0" timeOffset="90359.4">26472 14208 0,'39'-13'16,"-78"26"-16,91-26 16,-38 13 15,12 27-16,-13-14-15,-13 13 0,27 14 16,-27-27-16,0 27 0,13 13 16,-13-13-1,0-27-15,0 0 16</inkml:trace>
  <inkml:trace contextRef="#ctx0" brushRef="#br0" timeOffset="90673.38">26670 14380 0,'0'-13'16,"0"26"-16,0-39 0,13 26 31,0 0 0,1 0 1,-1 0-32,0 13 15,14 14 1,-14-14-16,-13 13 16,13-12-16,-13 12 15,13 0 1,-13 14 15,0-27-31,0 1 16,0-1-1,0 0-15</inkml:trace>
  <inkml:trace contextRef="#ctx0" brushRef="#br0" timeOffset="91301.46">26948 14447 0,'0'0'0,"13"-27"16,-13 1-1,0 12-15,27 14 0,-14-39 16,0-1 0,27-13-1,-27 40-15,-13 0 0,26-14 16,-12 27 0,12 0 46,0 93-46,14 211 15,-40-251-31,0 79 16,0-79-16,0 53 15,0 0 1,0-80-16,0 14 15,0 0 1,0 13 0,0-40-1,0 0-15,13-13 16,-13 13-16</inkml:trace>
  <inkml:trace contextRef="#ctx0" brushRef="#br0" timeOffset="91898.01">27212 14208 0,'27'0'63,"13"0"-48,-1 0 1,-12 0-1,-27 14-15,53 12 16,-27 27 0,-26-40-16,13 14 15,-13 39 1,-13-53-16,0 14 16,13-14-16,0 26 0,-13 1 15,-14 0 1,27-27-1,0 0-15,0 1 16</inkml:trace>
  <inkml:trace contextRef="#ctx0" brushRef="#br0" timeOffset="92525.93">27689 13851 0,'0'40'62,"-14"92"-46,14-79-16,0 66 15,27 93 1,-14-93 0,14-40-1,-27-65 1,0 12-1,0-13 17</inkml:trace>
  <inkml:trace contextRef="#ctx0" brushRef="#br0" timeOffset="93468.97">27874 14486 0,'13'-13'110,"40"0"-95,-40 0-15,14-1 16,12 14 0,-39-26-16,14 26 0,-14-13 15,26-1 1,-26 1-16,13-13 15,1 13 1,-14-27 0,0 27-1,0-1-15,0 1 16,-14 0 0,14 0-16,-39-14 31,25 27 0,1 0-15,0 0-1,-14 13 1,-25 14 0,12 13-1,40-27 1,-13 13-16,13 40 15,0 1 1,0-1 0,0-53-16,0 27 15,13-27-15,53 66 32,-66-66-32,13-13 0,0 14 15,1 12-15,25-13 16,-25-13-16,-14 14 15,26-14-15,1 13 16,-1 0 0,-13-13-16,0 0 15,14 0-15,52 13 32,-52-13-32,-1 0 15,1 0 1</inkml:trace>
</inkml:ink>
</file>

<file path=ppt/ink/ink6.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85.04984" units="1/cm"/>
          <inkml:channelProperty channel="Y" name="resolution" value="85.10638" units="1/cm"/>
          <inkml:channelProperty channel="T" name="resolution" value="1" units="1/dev"/>
        </inkml:channelProperties>
      </inkml:inkSource>
      <inkml:timestamp xml:id="ts0" timeString="2024-12-05T09:33:53.046"/>
    </inkml:context>
    <inkml:brush xml:id="br0">
      <inkml:brushProperty name="width" value="0.05292" units="cm"/>
      <inkml:brushProperty name="height" value="0.05292" units="cm"/>
      <inkml:brushProperty name="color" value="#FF0000"/>
    </inkml:brush>
  </inkml:definitions>
  <inkml:trace contextRef="#ctx0" brushRef="#br0">19645 2673 0,'-26'13'47,"-1"0"-47,1 14 15,-27-1 1,27 14-1,-1-1 1,27 1-16,-13-27 0,0 27 16,13 13-1,0 13 1,0-40-16,0 1 16,0-14-16,0 40 15,0-26-15,13 12 16,13-12-1,-26 12 1,-13-25-16,66 12 31,-27-13-15,14 1 15,-13-14-31,-14 0 16,13-14-1,-12 1-15,-1 0 16,0 0-16,13-14 0,14-52 16,-27 66-16,54-80 15,-28 40 1,-39 40-16,13 0 0,-13-40 16,14 39-16,-14-12 15,0 13-15,0-40 16,0 40-16,0-14 15,0 1 1,-40-27 0,14 53-1,-14-13 1,-53-14 15,27 14-15,53 13 15,0 13 16,-1 0-47,1 14 16,0 12-16,13 54 15,0 66 16,0-146-31,40 40 16,-40-40-16,13 0 16,40 14-1,-40-27-15,0 13 0,0 0 16,1-13-16,-1 14 16,80 25-1,-93-26-15,26 1 16,0-14-1,-12 0 32,-1 0-31,0 13 0,0-13-16</inkml:trace>
  <inkml:trace contextRef="#ctx0" brushRef="#br0" timeOffset="1381.66">20757 3030 0,'0'26'31,"0"-13"-31,0 14 15,0 39 17,0-53-32,0 53 15,0-26 1,0-27-16,0 1 16,13-1-1,0 0 1,13 0-1,1 1 1,-1 12 0,-12-26-1,-14-13 1,0 0-16,13-27 16,0 27-16,0-1 15,14-25 1,-27 25-16,26-12 15,1-53 1,-1 39 0,-26 27-16,27-1 0,-14 1 15</inkml:trace>
  <inkml:trace contextRef="#ctx0" brushRef="#br0" timeOffset="2417.67">21339 3109 0,'-14'0'31,"1"0"16,0 0-16,0 13-15,-14 27-1,14 0 1,13-14 0,0-13-16,0 1 15,0 39 1,0-40-16,0 0 31,26-13-31,-12 0 16,-14 13-1,13-13 1,0 0 15,0-13-31,1-27 16,-14 27-16,13 0 0,0 0 15,14-27 1,-14 40-16,-13-53 16,0 40-1,13 13 1,-13 13 62,0 0-78,0 40 16,0-13-1,0-27-15,13 14 16,0-1 0,1-13-1</inkml:trace>
  <inkml:trace contextRef="#ctx0" brushRef="#br0" timeOffset="3061.21">21736 2726 0,'0'26'47,"0"80"-31,-67 92 15,54-158-31,-27 92 15,40-119-15,-13 54 16,13-28-16,-13 27 16,13-52-16,0-1 0,0 0 15,0 14 17</inkml:trace>
  <inkml:trace contextRef="#ctx0" brushRef="#br0" timeOffset="3894.16">21894 3109 0,'0'40'62,"0"0"-62,0-1 16,-39 54 0,39-14 15,0-66-15,26-13 15,-13-26 0,1 0-31,-1 26 16,13-67-1,-13 54-15,27-40 16,-40 40-16,0-13 16,13-1-1,-13-26 16,14 53-31,-14-13 16,13 92 62,-13-65-62,0-1-16,0 93 15,0-80-15,13 1 16,-13-14 0</inkml:trace>
  <inkml:trace contextRef="#ctx0" brushRef="#br0" timeOffset="4976.66">22172 3294 0,'13'0'32,"14"0"14,-14 0-30,0 0 15,0 0-31,1-13 16,-14 0 0,13-14-1,0 27-15,-13-26 0,0 13 16,0-14-1,27 14 1,-27 0 0,0 0-16,0-27 31,-14 40-31,1 0 125,0 0-125,0 26 31,-1-26-31,14 14 0,0 12 31,0-13-31,0 1 0,0 25 16,-13 1 15,40-27-15,-14 0 0,-13 40-1,13-39-15,-13-1 16,27 13-1,-14-26 17,0 0-17,0 0 1,1 13 0,38-13 15,-25 0-16,-14 0 1</inkml:trace>
  <inkml:trace contextRef="#ctx0" brushRef="#br0" timeOffset="6735.25">22278 3083 0,'13'0'47,"14"0"62,-14 0-62,0 0 0,-13 13 0,13 0-32,-13 27 32,0-27-16,14 0-15,-14 1 15,0-1 1,-14-13-32,14 13 31,-13-13-31,13 26 0,-13-26 15,13 14-15,0-1 63,-27-13-32,27 13-15,-13-13 31,13 13-47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07A63-9D3F-4F8E-8BBA-7CB75D90C03A}" type="datetimeFigureOut">
              <a:rPr lang="en-US" smtClean="0"/>
              <a:t>12/6/2024</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BA554-94D0-4173-ADEA-586C767DCA4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BA554-94D0-4173-ADEA-586C767DCA47}" type="slidenum">
              <a:rPr lang="en-US" smtClean="0"/>
              <a:t>0</a:t>
            </a:fld>
            <a:endParaRPr lang="en-US"/>
          </a:p>
        </p:txBody>
      </p:sp>
    </p:spTree>
    <p:extLst>
      <p:ext uri="{BB962C8B-B14F-4D97-AF65-F5344CB8AC3E}">
        <p14:creationId xmlns:p14="http://schemas.microsoft.com/office/powerpoint/2010/main" val="8276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C7C8-B40E-4547-EBD0-0F4B81F29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362C8-B92D-A3F7-4BC8-106C74760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3378E-9D95-55F8-EF26-BA3817C17F7D}"/>
              </a:ext>
            </a:extLst>
          </p:cNvPr>
          <p:cNvSpPr>
            <a:spLocks noGrp="1"/>
          </p:cNvSpPr>
          <p:nvPr>
            <p:ph type="body" idx="1"/>
          </p:nvPr>
        </p:nvSpPr>
        <p:spPr/>
        <p:txBody>
          <a:bodyPr/>
          <a:lstStyle/>
          <a:p>
            <a:pPr algn="ctr"/>
            <a:r>
              <a:rPr lang="en-US" dirty="0"/>
              <a:t>To solve this problem, we can make the data collection model and the training model not the same. We can use a </a:t>
            </a:r>
            <a:r>
              <a:rPr lang="en-US" sz="1200" dirty="0">
                <a:solidFill>
                  <a:srgbClr val="FF0000"/>
                </a:solidFill>
              </a:rPr>
              <a:t>reference</a:t>
            </a:r>
            <a:r>
              <a:rPr lang="en-US" sz="1200" dirty="0"/>
              <a:t> model to collect data.</a:t>
            </a:r>
          </a:p>
        </p:txBody>
      </p:sp>
      <p:sp>
        <p:nvSpPr>
          <p:cNvPr id="4" name="Slide Number Placeholder 3">
            <a:extLst>
              <a:ext uri="{FF2B5EF4-FFF2-40B4-BE49-F238E27FC236}">
                <a16:creationId xmlns:a16="http://schemas.microsoft.com/office/drawing/2014/main" id="{566EBDC0-5A2B-B785-34CE-8FF43ED64DB3}"/>
              </a:ext>
            </a:extLst>
          </p:cNvPr>
          <p:cNvSpPr>
            <a:spLocks noGrp="1"/>
          </p:cNvSpPr>
          <p:nvPr>
            <p:ph type="sldNum" sz="quarter" idx="5"/>
          </p:nvPr>
        </p:nvSpPr>
        <p:spPr/>
        <p:txBody>
          <a:bodyPr/>
          <a:lstStyle/>
          <a:p>
            <a:fld id="{E5ABA554-94D0-4173-ADEA-586C767DCA47}" type="slidenum">
              <a:rPr lang="en-US" smtClean="0"/>
              <a:t>9</a:t>
            </a:fld>
            <a:endParaRPr lang="en-US"/>
          </a:p>
        </p:txBody>
      </p:sp>
    </p:spTree>
    <p:extLst>
      <p:ext uri="{BB962C8B-B14F-4D97-AF65-F5344CB8AC3E}">
        <p14:creationId xmlns:p14="http://schemas.microsoft.com/office/powerpoint/2010/main" val="12522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86943-6BED-04CB-12FA-FD1CD6857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ECBED-9189-9B1F-0399-F01164F5D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35E59-F291-1627-F34C-EF7F99D89CAB}"/>
              </a:ext>
            </a:extLst>
          </p:cNvPr>
          <p:cNvSpPr>
            <a:spLocks noGrp="1"/>
          </p:cNvSpPr>
          <p:nvPr>
            <p:ph type="body" idx="1"/>
          </p:nvPr>
        </p:nvSpPr>
        <p:spPr/>
        <p:txBody>
          <a:bodyPr/>
          <a:lstStyle/>
          <a:p>
            <a:r>
              <a:rPr lang="en-US" dirty="0"/>
              <a:t>We can use importance sampling to let the distribution θ' approximate the original distribution θ.</a:t>
            </a:r>
          </a:p>
        </p:txBody>
      </p:sp>
      <p:sp>
        <p:nvSpPr>
          <p:cNvPr id="4" name="Slide Number Placeholder 3">
            <a:extLst>
              <a:ext uri="{FF2B5EF4-FFF2-40B4-BE49-F238E27FC236}">
                <a16:creationId xmlns:a16="http://schemas.microsoft.com/office/drawing/2014/main" id="{92702F38-76A3-3FDF-6C78-E9F445DAA536}"/>
              </a:ext>
            </a:extLst>
          </p:cNvPr>
          <p:cNvSpPr>
            <a:spLocks noGrp="1"/>
          </p:cNvSpPr>
          <p:nvPr>
            <p:ph type="sldNum" sz="quarter" idx="5"/>
          </p:nvPr>
        </p:nvSpPr>
        <p:spPr/>
        <p:txBody>
          <a:bodyPr/>
          <a:lstStyle/>
          <a:p>
            <a:fld id="{E5ABA554-94D0-4173-ADEA-586C767DCA47}" type="slidenum">
              <a:rPr lang="en-US" smtClean="0"/>
              <a:t>10</a:t>
            </a:fld>
            <a:endParaRPr lang="en-US"/>
          </a:p>
        </p:txBody>
      </p:sp>
    </p:spTree>
    <p:extLst>
      <p:ext uri="{BB962C8B-B14F-4D97-AF65-F5344CB8AC3E}">
        <p14:creationId xmlns:p14="http://schemas.microsoft.com/office/powerpoint/2010/main" val="98032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C3976-47CF-9485-21C5-A18E7C0AE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D7096-20EF-0C1C-F9AA-9434E83D1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6577C-E615-23C0-0A6C-09C9FA12E7B3}"/>
              </a:ext>
            </a:extLst>
          </p:cNvPr>
          <p:cNvSpPr>
            <a:spLocks noGrp="1"/>
          </p:cNvSpPr>
          <p:nvPr>
            <p:ph type="body" idx="1"/>
          </p:nvPr>
        </p:nvSpPr>
        <p:spPr/>
        <p:txBody>
          <a:bodyPr/>
          <a:lstStyle/>
          <a:p>
            <a:r>
              <a:rPr lang="en-US" dirty="0"/>
              <a:t>And we also need to add </a:t>
            </a:r>
            <a:r>
              <a:rPr lang="en-US" altLang="zh-CN" dirty="0"/>
              <a:t>a</a:t>
            </a:r>
            <a:r>
              <a:rPr lang="en-US" dirty="0"/>
              <a:t> restriction so that the two distributions cannot differ too much. PPO generally has these two loss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fact, this θ is just the previous iteration of the current model.</a:t>
            </a:r>
          </a:p>
          <a:p>
            <a:endParaRPr lang="en-US" dirty="0"/>
          </a:p>
        </p:txBody>
      </p:sp>
      <p:sp>
        <p:nvSpPr>
          <p:cNvPr id="4" name="Slide Number Placeholder 3">
            <a:extLst>
              <a:ext uri="{FF2B5EF4-FFF2-40B4-BE49-F238E27FC236}">
                <a16:creationId xmlns:a16="http://schemas.microsoft.com/office/drawing/2014/main" id="{1B96902F-F8E4-F510-D978-77A4C903CBBB}"/>
              </a:ext>
            </a:extLst>
          </p:cNvPr>
          <p:cNvSpPr>
            <a:spLocks noGrp="1"/>
          </p:cNvSpPr>
          <p:nvPr>
            <p:ph type="sldNum" sz="quarter" idx="5"/>
          </p:nvPr>
        </p:nvSpPr>
        <p:spPr/>
        <p:txBody>
          <a:bodyPr/>
          <a:lstStyle/>
          <a:p>
            <a:fld id="{E5ABA554-94D0-4173-ADEA-586C767DCA47}" type="slidenum">
              <a:rPr lang="en-US" smtClean="0"/>
              <a:t>11</a:t>
            </a:fld>
            <a:endParaRPr lang="en-US"/>
          </a:p>
        </p:txBody>
      </p:sp>
    </p:spTree>
    <p:extLst>
      <p:ext uri="{BB962C8B-B14F-4D97-AF65-F5344CB8AC3E}">
        <p14:creationId xmlns:p14="http://schemas.microsoft.com/office/powerpoint/2010/main" val="373242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E1DE8-3B1D-2732-4EC7-5527384D7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CCB2D-F7FF-E57D-DD43-80AE78FBF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B1F55-A807-206D-1601-BC60D99A7F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BF9C04-8281-84B7-EBDE-901B063481C8}"/>
              </a:ext>
            </a:extLst>
          </p:cNvPr>
          <p:cNvSpPr>
            <a:spLocks noGrp="1"/>
          </p:cNvSpPr>
          <p:nvPr>
            <p:ph type="sldNum" sz="quarter" idx="5"/>
          </p:nvPr>
        </p:nvSpPr>
        <p:spPr/>
        <p:txBody>
          <a:bodyPr/>
          <a:lstStyle/>
          <a:p>
            <a:fld id="{E5ABA554-94D0-4173-ADEA-586C767DCA47}" type="slidenum">
              <a:rPr lang="en-US" smtClean="0"/>
              <a:t>12</a:t>
            </a:fld>
            <a:endParaRPr lang="en-US"/>
          </a:p>
        </p:txBody>
      </p:sp>
    </p:spTree>
    <p:extLst>
      <p:ext uri="{BB962C8B-B14F-4D97-AF65-F5344CB8AC3E}">
        <p14:creationId xmlns:p14="http://schemas.microsoft.com/office/powerpoint/2010/main" val="421028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4ED57-AA2A-8172-0A0B-EAF4D732F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2BF29-C19B-8511-79B0-4E5C07155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202E2-DBA6-A7F9-CC82-296414A45B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DE8E8E-DAE3-7044-2BE5-4C9F1F1DDED5}"/>
              </a:ext>
            </a:extLst>
          </p:cNvPr>
          <p:cNvSpPr>
            <a:spLocks noGrp="1"/>
          </p:cNvSpPr>
          <p:nvPr>
            <p:ph type="sldNum" sz="quarter" idx="5"/>
          </p:nvPr>
        </p:nvSpPr>
        <p:spPr/>
        <p:txBody>
          <a:bodyPr/>
          <a:lstStyle/>
          <a:p>
            <a:fld id="{E5ABA554-94D0-4173-ADEA-586C767DCA47}" type="slidenum">
              <a:rPr lang="en-US" smtClean="0"/>
              <a:t>13</a:t>
            </a:fld>
            <a:endParaRPr lang="en-US"/>
          </a:p>
        </p:txBody>
      </p:sp>
    </p:spTree>
    <p:extLst>
      <p:ext uri="{BB962C8B-B14F-4D97-AF65-F5344CB8AC3E}">
        <p14:creationId xmlns:p14="http://schemas.microsoft.com/office/powerpoint/2010/main" val="2887784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F35EA-9867-36DE-9565-C7DFD0F1D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E26B9-A6AC-43A1-506C-3EA445245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DFC7A-C3E5-0063-F647-E97150A90E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D614DE-E745-5BBF-CC85-FDF59BF9675A}"/>
              </a:ext>
            </a:extLst>
          </p:cNvPr>
          <p:cNvSpPr>
            <a:spLocks noGrp="1"/>
          </p:cNvSpPr>
          <p:nvPr>
            <p:ph type="sldNum" sz="quarter" idx="5"/>
          </p:nvPr>
        </p:nvSpPr>
        <p:spPr/>
        <p:txBody>
          <a:bodyPr/>
          <a:lstStyle/>
          <a:p>
            <a:fld id="{E5ABA554-94D0-4173-ADEA-586C767DCA47}" type="slidenum">
              <a:rPr lang="en-US" smtClean="0"/>
              <a:t>14</a:t>
            </a:fld>
            <a:endParaRPr lang="en-US"/>
          </a:p>
        </p:txBody>
      </p:sp>
    </p:spTree>
    <p:extLst>
      <p:ext uri="{BB962C8B-B14F-4D97-AF65-F5344CB8AC3E}">
        <p14:creationId xmlns:p14="http://schemas.microsoft.com/office/powerpoint/2010/main" val="1736046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3595D-116E-B562-F209-6F1E6B7F3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B2E35-9B89-77B9-BEC9-CDCEFF808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3C375-BB93-735D-19F6-604847EA6631}"/>
              </a:ext>
            </a:extLst>
          </p:cNvPr>
          <p:cNvSpPr>
            <a:spLocks noGrp="1"/>
          </p:cNvSpPr>
          <p:nvPr>
            <p:ph type="body" idx="1"/>
          </p:nvPr>
        </p:nvSpPr>
        <p:spPr/>
        <p:txBody>
          <a:bodyPr/>
          <a:lstStyle/>
          <a:p>
            <a:r>
              <a:rPr lang="en-US" dirty="0"/>
              <a:t>PPO performs better than DQN.</a:t>
            </a:r>
          </a:p>
          <a:p>
            <a:r>
              <a:rPr lang="en-US" dirty="0"/>
              <a:t>Because DQN is somewhat a greedy algorithm. We will definitely choose the action with the highest Q value. Therefore, in a complex environments, it is easy to focus only on local optimal solutions.</a:t>
            </a:r>
          </a:p>
          <a:p>
            <a:r>
              <a:rPr lang="en-US" dirty="0"/>
              <a:t>But PPO directly learns a probability distribution. Therefore, there is more randomness and exploration. And due to its constraint on the entire trajectory, its prediction of actions is more holistic. It can learn to give up short-term reward and gain more long-term reward.</a:t>
            </a:r>
          </a:p>
        </p:txBody>
      </p:sp>
      <p:sp>
        <p:nvSpPr>
          <p:cNvPr id="4" name="Slide Number Placeholder 3">
            <a:extLst>
              <a:ext uri="{FF2B5EF4-FFF2-40B4-BE49-F238E27FC236}">
                <a16:creationId xmlns:a16="http://schemas.microsoft.com/office/drawing/2014/main" id="{4F72D334-08AD-6466-7CCB-001C6212D6A1}"/>
              </a:ext>
            </a:extLst>
          </p:cNvPr>
          <p:cNvSpPr>
            <a:spLocks noGrp="1"/>
          </p:cNvSpPr>
          <p:nvPr>
            <p:ph type="sldNum" sz="quarter" idx="5"/>
          </p:nvPr>
        </p:nvSpPr>
        <p:spPr/>
        <p:txBody>
          <a:bodyPr/>
          <a:lstStyle/>
          <a:p>
            <a:fld id="{E5ABA554-94D0-4173-ADEA-586C767DCA47}" type="slidenum">
              <a:rPr lang="en-US" smtClean="0"/>
              <a:t>15</a:t>
            </a:fld>
            <a:endParaRPr lang="en-US"/>
          </a:p>
        </p:txBody>
      </p:sp>
    </p:spTree>
    <p:extLst>
      <p:ext uri="{BB962C8B-B14F-4D97-AF65-F5344CB8AC3E}">
        <p14:creationId xmlns:p14="http://schemas.microsoft.com/office/powerpoint/2010/main" val="4272153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D8C45-A973-C49B-ECA4-F77A75D3C3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08C7F-8F8E-EE14-ADAF-6E6163B2D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30764-08F7-9624-8A51-DAAB729BDB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F97967-8661-410D-253A-723CEAFFC5D6}"/>
              </a:ext>
            </a:extLst>
          </p:cNvPr>
          <p:cNvSpPr>
            <a:spLocks noGrp="1"/>
          </p:cNvSpPr>
          <p:nvPr>
            <p:ph type="sldNum" sz="quarter" idx="5"/>
          </p:nvPr>
        </p:nvSpPr>
        <p:spPr/>
        <p:txBody>
          <a:bodyPr/>
          <a:lstStyle/>
          <a:p>
            <a:fld id="{E5ABA554-94D0-4173-ADEA-586C767DCA47}" type="slidenum">
              <a:rPr lang="en-US" smtClean="0"/>
              <a:t>16</a:t>
            </a:fld>
            <a:endParaRPr lang="en-US"/>
          </a:p>
        </p:txBody>
      </p:sp>
    </p:spTree>
    <p:extLst>
      <p:ext uri="{BB962C8B-B14F-4D97-AF65-F5344CB8AC3E}">
        <p14:creationId xmlns:p14="http://schemas.microsoft.com/office/powerpoint/2010/main" val="3548611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25B4F-40B4-4750-3D23-94F38CB18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F658B-4799-8C55-400C-DBAEADC0F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FEFBD-9396-DC89-41F2-B1CA2F065E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DCE692-D36C-3CA3-D784-98C9BE4C173B}"/>
              </a:ext>
            </a:extLst>
          </p:cNvPr>
          <p:cNvSpPr>
            <a:spLocks noGrp="1"/>
          </p:cNvSpPr>
          <p:nvPr>
            <p:ph type="sldNum" sz="quarter" idx="5"/>
          </p:nvPr>
        </p:nvSpPr>
        <p:spPr/>
        <p:txBody>
          <a:bodyPr/>
          <a:lstStyle/>
          <a:p>
            <a:fld id="{E5ABA554-94D0-4173-ADEA-586C767DCA47}" type="slidenum">
              <a:rPr lang="en-US" smtClean="0"/>
              <a:t>17</a:t>
            </a:fld>
            <a:endParaRPr lang="en-US"/>
          </a:p>
        </p:txBody>
      </p:sp>
    </p:spTree>
    <p:extLst>
      <p:ext uri="{BB962C8B-B14F-4D97-AF65-F5344CB8AC3E}">
        <p14:creationId xmlns:p14="http://schemas.microsoft.com/office/powerpoint/2010/main" val="736091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BA554-94D0-4173-ADEA-586C767DCA47}" type="slidenum">
              <a:rPr lang="en-US" smtClean="0"/>
              <a:t>18</a:t>
            </a:fld>
            <a:endParaRPr lang="en-US"/>
          </a:p>
        </p:txBody>
      </p:sp>
    </p:spTree>
    <p:extLst>
      <p:ext uri="{BB962C8B-B14F-4D97-AF65-F5344CB8AC3E}">
        <p14:creationId xmlns:p14="http://schemas.microsoft.com/office/powerpoint/2010/main" val="348204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D4D4D"/>
              </a:solidFill>
              <a:latin typeface="Comic Sans MS" panose="030F0702030302020204"/>
              <a:cs typeface="Comic Sans MS" panose="030F0702030302020204"/>
              <a:sym typeface="+mn-ea"/>
            </a:endParaRPr>
          </a:p>
        </p:txBody>
      </p:sp>
      <p:sp>
        <p:nvSpPr>
          <p:cNvPr id="4" name="Slide Number Placeholder 3"/>
          <p:cNvSpPr>
            <a:spLocks noGrp="1"/>
          </p:cNvSpPr>
          <p:nvPr>
            <p:ph type="sldNum" sz="quarter" idx="5"/>
          </p:nvPr>
        </p:nvSpPr>
        <p:spPr/>
        <p:txBody>
          <a:bodyPr/>
          <a:lstStyle/>
          <a:p>
            <a:fld id="{E5ABA554-94D0-4173-ADEA-586C767DCA47}" type="slidenum">
              <a:rPr lang="en-US" smtClean="0"/>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C876-1FB9-72FC-98D0-2579807F1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9A2F4-412C-8499-281A-63759161F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4A9BA-C720-AB71-B68C-F5EFDC4581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微软雅黑" panose="020B0503020204020204" pitchFamily="34" charset="-122"/>
                <a:ea typeface="微软雅黑" panose="020B0503020204020204" pitchFamily="34" charset="-122"/>
              </a:rPr>
              <a:t>Reinforcement learning means our agent will explore various situations, and if the reward for a situation is high, it will do more of that action, otherwise it will reduce the frequency of that action.</a:t>
            </a:r>
          </a:p>
          <a:p>
            <a:endParaRPr lang="en-US" dirty="0">
              <a:solidFill>
                <a:srgbClr val="4D4D4D"/>
              </a:solidFill>
              <a:latin typeface="Comic Sans MS" panose="030F0702030302020204"/>
              <a:cs typeface="Comic Sans MS" panose="030F0702030302020204"/>
              <a:sym typeface="+mn-ea"/>
            </a:endParaRPr>
          </a:p>
        </p:txBody>
      </p:sp>
      <p:sp>
        <p:nvSpPr>
          <p:cNvPr id="4" name="Slide Number Placeholder 3">
            <a:extLst>
              <a:ext uri="{FF2B5EF4-FFF2-40B4-BE49-F238E27FC236}">
                <a16:creationId xmlns:a16="http://schemas.microsoft.com/office/drawing/2014/main" id="{C534556C-7FBB-EE35-7BB7-3E86BAA5F37A}"/>
              </a:ext>
            </a:extLst>
          </p:cNvPr>
          <p:cNvSpPr>
            <a:spLocks noGrp="1"/>
          </p:cNvSpPr>
          <p:nvPr>
            <p:ph type="sldNum" sz="quarter" idx="5"/>
          </p:nvPr>
        </p:nvSpPr>
        <p:spPr/>
        <p:txBody>
          <a:bodyPr/>
          <a:lstStyle/>
          <a:p>
            <a:fld id="{E5ABA554-94D0-4173-ADEA-586C767DCA47}" type="slidenum">
              <a:rPr lang="en-US" smtClean="0"/>
              <a:t>2</a:t>
            </a:fld>
            <a:endParaRPr lang="en-US"/>
          </a:p>
        </p:txBody>
      </p:sp>
    </p:spTree>
    <p:extLst>
      <p:ext uri="{BB962C8B-B14F-4D97-AF65-F5344CB8AC3E}">
        <p14:creationId xmlns:p14="http://schemas.microsoft.com/office/powerpoint/2010/main" val="293771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82E19-A119-653E-EB83-11D200201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841DF-6097-9743-DAAF-A169F0F8B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5DDD9-C40D-C6D9-EB96-9943AF83017C}"/>
              </a:ext>
            </a:extLst>
          </p:cNvPr>
          <p:cNvSpPr>
            <a:spLocks noGrp="1"/>
          </p:cNvSpPr>
          <p:nvPr>
            <p:ph type="body" idx="1"/>
          </p:nvPr>
        </p:nvSpPr>
        <p:spPr/>
        <p:txBody>
          <a:bodyPr/>
          <a:lstStyle/>
          <a:p>
            <a:endParaRPr lang="en-US" dirty="0">
              <a:solidFill>
                <a:srgbClr val="4D4D4D"/>
              </a:solidFill>
              <a:latin typeface="Comic Sans MS" panose="030F0702030302020204"/>
              <a:cs typeface="Comic Sans MS" panose="030F0702030302020204"/>
              <a:sym typeface="+mn-ea"/>
            </a:endParaRPr>
          </a:p>
        </p:txBody>
      </p:sp>
      <p:sp>
        <p:nvSpPr>
          <p:cNvPr id="4" name="Slide Number Placeholder 3">
            <a:extLst>
              <a:ext uri="{FF2B5EF4-FFF2-40B4-BE49-F238E27FC236}">
                <a16:creationId xmlns:a16="http://schemas.microsoft.com/office/drawing/2014/main" id="{47DFA815-82FA-CA85-4923-18DEE74D71AC}"/>
              </a:ext>
            </a:extLst>
          </p:cNvPr>
          <p:cNvSpPr>
            <a:spLocks noGrp="1"/>
          </p:cNvSpPr>
          <p:nvPr>
            <p:ph type="sldNum" sz="quarter" idx="5"/>
          </p:nvPr>
        </p:nvSpPr>
        <p:spPr/>
        <p:txBody>
          <a:bodyPr/>
          <a:lstStyle/>
          <a:p>
            <a:fld id="{E5ABA554-94D0-4173-ADEA-586C767DCA47}" type="slidenum">
              <a:rPr lang="en-US" smtClean="0"/>
              <a:t>3</a:t>
            </a:fld>
            <a:endParaRPr lang="en-US"/>
          </a:p>
        </p:txBody>
      </p:sp>
    </p:spTree>
    <p:extLst>
      <p:ext uri="{BB962C8B-B14F-4D97-AF65-F5344CB8AC3E}">
        <p14:creationId xmlns:p14="http://schemas.microsoft.com/office/powerpoint/2010/main" val="103413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BA554-94D0-4173-ADEA-586C767DCA47}" type="slidenum">
              <a:rPr lang="en-US" smtClean="0"/>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D4CAE-9443-FE6C-960D-FFC3D2F65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45B78-4709-BAC1-D218-E8AF519D1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7F34E-63D7-9DD2-5B55-B2975AFE2D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12F0A3-7938-C44E-529A-31E4694A75D4}"/>
              </a:ext>
            </a:extLst>
          </p:cNvPr>
          <p:cNvSpPr>
            <a:spLocks noGrp="1"/>
          </p:cNvSpPr>
          <p:nvPr>
            <p:ph type="sldNum" sz="quarter" idx="5"/>
          </p:nvPr>
        </p:nvSpPr>
        <p:spPr/>
        <p:txBody>
          <a:bodyPr/>
          <a:lstStyle/>
          <a:p>
            <a:fld id="{E5ABA554-94D0-4173-ADEA-586C767DCA47}" type="slidenum">
              <a:rPr lang="en-US" smtClean="0"/>
              <a:t>5</a:t>
            </a:fld>
            <a:endParaRPr lang="en-US"/>
          </a:p>
        </p:txBody>
      </p:sp>
    </p:spTree>
    <p:extLst>
      <p:ext uri="{BB962C8B-B14F-4D97-AF65-F5344CB8AC3E}">
        <p14:creationId xmlns:p14="http://schemas.microsoft.com/office/powerpoint/2010/main" val="135575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C30F9-CFAB-25A7-5F8E-FF59AFBFB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D8C23-6313-919B-529E-F93221FD44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9F262-512E-8C18-2332-B7E1EF90A6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16B165-B0EB-3C05-989A-D6D72AC4D891}"/>
              </a:ext>
            </a:extLst>
          </p:cNvPr>
          <p:cNvSpPr>
            <a:spLocks noGrp="1"/>
          </p:cNvSpPr>
          <p:nvPr>
            <p:ph type="sldNum" sz="quarter" idx="5"/>
          </p:nvPr>
        </p:nvSpPr>
        <p:spPr/>
        <p:txBody>
          <a:bodyPr/>
          <a:lstStyle/>
          <a:p>
            <a:fld id="{E5ABA554-94D0-4173-ADEA-586C767DCA47}" type="slidenum">
              <a:rPr lang="en-US" smtClean="0"/>
              <a:t>6</a:t>
            </a:fld>
            <a:endParaRPr lang="en-US"/>
          </a:p>
        </p:txBody>
      </p:sp>
    </p:spTree>
    <p:extLst>
      <p:ext uri="{BB962C8B-B14F-4D97-AF65-F5344CB8AC3E}">
        <p14:creationId xmlns:p14="http://schemas.microsoft.com/office/powerpoint/2010/main" val="246450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A829C-E06E-588A-2174-932B0C3E2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AA6DE-D18C-96F2-9501-B07CBDA32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B42C70-7E9E-9EA8-524F-911BEFDAA437}"/>
              </a:ext>
            </a:extLst>
          </p:cNvPr>
          <p:cNvSpPr>
            <a:spLocks noGrp="1"/>
          </p:cNvSpPr>
          <p:nvPr>
            <p:ph type="body" idx="1"/>
          </p:nvPr>
        </p:nvSpPr>
        <p:spPr/>
        <p:txBody>
          <a:bodyPr/>
          <a:lstStyle/>
          <a:p>
            <a:r>
              <a:rPr lang="en-US" dirty="0"/>
              <a:t>the first part is the total reward obtained by the trajectory, and the second part is the probability of making an action based on the current state at each step.</a:t>
            </a:r>
          </a:p>
        </p:txBody>
      </p:sp>
      <p:sp>
        <p:nvSpPr>
          <p:cNvPr id="4" name="Slide Number Placeholder 3">
            <a:extLst>
              <a:ext uri="{FF2B5EF4-FFF2-40B4-BE49-F238E27FC236}">
                <a16:creationId xmlns:a16="http://schemas.microsoft.com/office/drawing/2014/main" id="{CA6F063F-C357-73FB-3ECD-54473D0648BC}"/>
              </a:ext>
            </a:extLst>
          </p:cNvPr>
          <p:cNvSpPr>
            <a:spLocks noGrp="1"/>
          </p:cNvSpPr>
          <p:nvPr>
            <p:ph type="sldNum" sz="quarter" idx="5"/>
          </p:nvPr>
        </p:nvSpPr>
        <p:spPr/>
        <p:txBody>
          <a:bodyPr/>
          <a:lstStyle/>
          <a:p>
            <a:fld id="{E5ABA554-94D0-4173-ADEA-586C767DCA47}" type="slidenum">
              <a:rPr lang="en-US" smtClean="0"/>
              <a:t>7</a:t>
            </a:fld>
            <a:endParaRPr lang="en-US"/>
          </a:p>
        </p:txBody>
      </p:sp>
    </p:spTree>
    <p:extLst>
      <p:ext uri="{BB962C8B-B14F-4D97-AF65-F5344CB8AC3E}">
        <p14:creationId xmlns:p14="http://schemas.microsoft.com/office/powerpoint/2010/main" val="139957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5EDC-7E69-1A82-E750-9C0BF2FFB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414CB-B3D3-A677-D570-45D06765C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2A4E7-12A9-CF61-A100-21DE58CDDEC8}"/>
              </a:ext>
            </a:extLst>
          </p:cNvPr>
          <p:cNvSpPr>
            <a:spLocks noGrp="1"/>
          </p:cNvSpPr>
          <p:nvPr>
            <p:ph type="body" idx="1"/>
          </p:nvPr>
        </p:nvSpPr>
        <p:spPr/>
        <p:txBody>
          <a:bodyPr/>
          <a:lstStyle/>
          <a:p>
            <a:r>
              <a:rPr lang="en-US" dirty="0"/>
              <a:t>By play the game many rounds, we collected the blue part.</a:t>
            </a:r>
          </a:p>
          <a:p>
            <a:r>
              <a:rPr lang="en-US" dirty="0"/>
              <a:t>This graph is an On Policy strategy. But there is a problem. This means that we run and train the same model. We need the agent to play many rounds of the game before we can start training. However, we know that playing a single round of the game is very time-consuming.</a:t>
            </a:r>
          </a:p>
        </p:txBody>
      </p:sp>
      <p:sp>
        <p:nvSpPr>
          <p:cNvPr id="4" name="Slide Number Placeholder 3">
            <a:extLst>
              <a:ext uri="{FF2B5EF4-FFF2-40B4-BE49-F238E27FC236}">
                <a16:creationId xmlns:a16="http://schemas.microsoft.com/office/drawing/2014/main" id="{92F356DA-DE0C-A703-9DA9-5AF1012E281F}"/>
              </a:ext>
            </a:extLst>
          </p:cNvPr>
          <p:cNvSpPr>
            <a:spLocks noGrp="1"/>
          </p:cNvSpPr>
          <p:nvPr>
            <p:ph type="sldNum" sz="quarter" idx="5"/>
          </p:nvPr>
        </p:nvSpPr>
        <p:spPr/>
        <p:txBody>
          <a:bodyPr/>
          <a:lstStyle/>
          <a:p>
            <a:fld id="{E5ABA554-94D0-4173-ADEA-586C767DCA47}" type="slidenum">
              <a:rPr lang="en-US" smtClean="0"/>
              <a:t>8</a:t>
            </a:fld>
            <a:endParaRPr lang="en-US"/>
          </a:p>
        </p:txBody>
      </p:sp>
    </p:spTree>
    <p:extLst>
      <p:ext uri="{BB962C8B-B14F-4D97-AF65-F5344CB8AC3E}">
        <p14:creationId xmlns:p14="http://schemas.microsoft.com/office/powerpoint/2010/main" val="176038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Rectangle 6"/>
          <p:cNvSpPr/>
          <p:nvPr userDrawn="1"/>
        </p:nvSpPr>
        <p:spPr>
          <a:xfrm>
            <a:off x="0" y="789710"/>
            <a:ext cx="12192000" cy="6068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1204896" y="-3453"/>
            <a:ext cx="10515600" cy="777858"/>
          </a:xfrm>
        </p:spPr>
        <p:txBody>
          <a:bodyPr/>
          <a:lstStyle>
            <a:lvl1pPr>
              <a:defRPr sz="2800"/>
            </a:lvl1pPr>
          </a:lstStyle>
          <a:p>
            <a:r>
              <a:rPr lang="zh-CN" altLang="en-US" dirty="0"/>
              <a:t>单击此处编辑母版标题样式</a:t>
            </a:r>
            <a:endParaRPr lang="en-US" dirty="0"/>
          </a:p>
        </p:txBody>
      </p:sp>
      <p:sp>
        <p:nvSpPr>
          <p:cNvPr id="3" name="内容占位符 2"/>
          <p:cNvSpPr>
            <a:spLocks noGrp="1"/>
          </p:cNvSpPr>
          <p:nvPr>
            <p:ph idx="1"/>
          </p:nvPr>
        </p:nvSpPr>
        <p:spPr>
          <a:xfrm>
            <a:off x="838200" y="1253331"/>
            <a:ext cx="10515600" cy="4351338"/>
          </a:xfrm>
        </p:spPr>
        <p:txBody>
          <a:bodyPr/>
          <a:lstStyle>
            <a:lvl1pPr>
              <a:defRPr sz="2000"/>
            </a:lvl1pPr>
            <a:lvl2pPr>
              <a:defRPr sz="1800"/>
            </a:lvl2pPr>
            <a:lvl3pPr>
              <a:defRPr sz="1600"/>
            </a:lvl3pPr>
            <a:lvl4pPr>
              <a:defRPr sz="1400"/>
            </a:lvl4pPr>
            <a:lvl5pPr>
              <a:defRPr sz="1200"/>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日期占位符 3"/>
          <p:cNvSpPr>
            <a:spLocks noGrp="1"/>
          </p:cNvSpPr>
          <p:nvPr>
            <p:ph type="dt" sz="half" idx="10"/>
          </p:nvPr>
        </p:nvSpPr>
        <p:spPr/>
        <p:txBody>
          <a:bodyPr/>
          <a:lstStyle/>
          <a:p>
            <a:fld id="{4658DCAB-2705-4002-AFB3-DF6A60CB2A7A}" type="datetime1">
              <a:rPr lang="en-US" smtClean="0"/>
              <a:t>12/6/2024</a:t>
            </a:fld>
            <a:endParaRPr lang="en-US"/>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a:xfrm>
            <a:off x="9234471" y="6356349"/>
            <a:ext cx="2743200" cy="365125"/>
          </a:xfrm>
        </p:spPr>
        <p:txBody>
          <a:bodyPr/>
          <a:lstStyle>
            <a:lvl1pPr>
              <a:defRPr sz="1400"/>
            </a:lvl1pPr>
          </a:lstStyle>
          <a:p>
            <a:fld id="{664DB321-1CDD-4A06-AA42-40E9ECCDDEA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929A461A-6F41-4198-A2EA-CFE7F56220F9}" type="datetime1">
              <a:rPr lang="en-US" smtClean="0"/>
              <a:t>12/6/2024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2947AA8A-7445-403D-8E38-733A9BC354F0}" type="datetime1">
              <a:rPr lang="en-US" smtClean="0"/>
              <a:t>12/6/2024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Rectangle 6"/>
          <p:cNvSpPr/>
          <p:nvPr userDrawn="1"/>
        </p:nvSpPr>
        <p:spPr>
          <a:xfrm>
            <a:off x="0" y="789710"/>
            <a:ext cx="12192000" cy="6068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1204896" y="-3453"/>
            <a:ext cx="10515600" cy="777858"/>
          </a:xfrm>
        </p:spPr>
        <p:txBody>
          <a:bodyPr/>
          <a:lstStyle>
            <a:lvl1pPr>
              <a:defRPr sz="2800"/>
            </a:lvl1pPr>
          </a:lstStyle>
          <a:p>
            <a:r>
              <a:rPr lang="zh-CN" altLang="en-US" dirty="0"/>
              <a:t>单击此处编辑母版标题样式</a:t>
            </a:r>
            <a:endParaRPr lang="en-US" dirty="0"/>
          </a:p>
        </p:txBody>
      </p:sp>
      <p:sp>
        <p:nvSpPr>
          <p:cNvPr id="3" name="内容占位符 2"/>
          <p:cNvSpPr>
            <a:spLocks noGrp="1"/>
          </p:cNvSpPr>
          <p:nvPr>
            <p:ph idx="1"/>
          </p:nvPr>
        </p:nvSpPr>
        <p:spPr>
          <a:xfrm>
            <a:off x="838200" y="1253331"/>
            <a:ext cx="10515600" cy="4351338"/>
          </a:xfrm>
        </p:spPr>
        <p:txBody>
          <a:bodyPr/>
          <a:lstStyle>
            <a:lvl1pPr>
              <a:defRPr sz="2000"/>
            </a:lvl1pPr>
            <a:lvl2pPr>
              <a:defRPr sz="1800"/>
            </a:lvl2pPr>
            <a:lvl3pPr>
              <a:defRPr sz="1600"/>
            </a:lvl3pPr>
            <a:lvl4pPr>
              <a:defRPr sz="1400"/>
            </a:lvl4pPr>
            <a:lvl5pPr>
              <a:defRPr sz="1200"/>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日期占位符 3"/>
          <p:cNvSpPr>
            <a:spLocks noGrp="1"/>
          </p:cNvSpPr>
          <p:nvPr>
            <p:ph type="dt" sz="half" idx="10"/>
          </p:nvPr>
        </p:nvSpPr>
        <p:spPr/>
        <p:txBody>
          <a:bodyPr/>
          <a:lstStyle/>
          <a:p>
            <a:fld id="{4658DCAB-2705-4002-AFB3-DF6A60CB2A7A}" type="datetime1">
              <a:rPr lang="en-US" smtClean="0"/>
              <a:t>12/6/2024</a:t>
            </a:fld>
            <a:endParaRPr lang="en-US"/>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a:xfrm>
            <a:off x="9234471" y="6356349"/>
            <a:ext cx="2743200" cy="365125"/>
          </a:xfrm>
        </p:spPr>
        <p:txBody>
          <a:bodyPr/>
          <a:lstStyle>
            <a:lvl1pPr>
              <a:defRPr sz="1400"/>
            </a:lvl1pPr>
          </a:lstStyle>
          <a:p>
            <a:fld id="{664DB321-1CDD-4A06-AA42-40E9ECCDDEA8}"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1C450DE2-AC95-4B98-AEEA-98E480376C83}" type="datetime1">
              <a:rPr lang="en-US" smtClean="0"/>
              <a:t>12/6/2024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a:xfrm>
            <a:off x="3581400" y="6237520"/>
            <a:ext cx="2743200" cy="365125"/>
          </a:xfrm>
        </p:spPr>
        <p:txBody>
          <a:bodyPr/>
          <a:lstStyle/>
          <a:p>
            <a:fld id="{664DB321-1CDD-4A06-AA42-40E9ECCDDEA8}" type="slidenum">
              <a:rPr lang="en-US" smtClean="0"/>
              <a:t>‹#›</a:t>
            </a:fld>
            <a:r>
              <a:rPr lang="en-US" dirty="0"/>
              <a:t>/22</a:t>
            </a:r>
          </a:p>
        </p:txBody>
      </p:sp>
      <p:sp>
        <p:nvSpPr>
          <p:cNvPr id="7" name="矩形 6"/>
          <p:cNvSpPr/>
          <p:nvPr userDrawn="1"/>
        </p:nvSpPr>
        <p:spPr>
          <a:xfrm>
            <a:off x="0" y="-1"/>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矩形 7"/>
          <p:cNvSpPr/>
          <p:nvPr userDrawn="1"/>
        </p:nvSpPr>
        <p:spPr>
          <a:xfrm>
            <a:off x="0" y="1005479"/>
            <a:ext cx="12192000" cy="493836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组合 8"/>
          <p:cNvGrpSpPr/>
          <p:nvPr userDrawn="1"/>
        </p:nvGrpSpPr>
        <p:grpSpPr>
          <a:xfrm>
            <a:off x="9888748" y="6014897"/>
            <a:ext cx="4206270" cy="697818"/>
            <a:chOff x="5718780" y="-531873"/>
            <a:chExt cx="4206270" cy="697818"/>
          </a:xfrm>
        </p:grpSpPr>
        <p:grpSp>
          <p:nvGrpSpPr>
            <p:cNvPr id="10" name="组合 9"/>
            <p:cNvGrpSpPr/>
            <p:nvPr/>
          </p:nvGrpSpPr>
          <p:grpSpPr>
            <a:xfrm>
              <a:off x="5718780" y="-531873"/>
              <a:ext cx="4158645" cy="622360"/>
              <a:chOff x="737205" y="199782"/>
              <a:chExt cx="4158645" cy="622360"/>
            </a:xfrm>
          </p:grpSpPr>
          <p:pic>
            <p:nvPicPr>
              <p:cNvPr id="12" name="图片 11"/>
              <p:cNvPicPr>
                <a:picLocks noChangeAspect="1"/>
              </p:cNvPicPr>
              <p:nvPr/>
            </p:nvPicPr>
            <p:blipFill rotWithShape="1">
              <a:blip r:embed="rId2">
                <a:clrChange>
                  <a:clrFrom>
                    <a:srgbClr val="222222"/>
                  </a:clrFrom>
                  <a:clrTo>
                    <a:srgbClr val="222222">
                      <a:alpha val="0"/>
                    </a:srgbClr>
                  </a:clrTo>
                </a:clrChange>
              </a:blip>
              <a:srcRect l="972" r="75549"/>
              <a:stretch>
                <a:fillRect/>
              </a:stretch>
            </p:blipFill>
            <p:spPr>
              <a:xfrm>
                <a:off x="737205" y="351660"/>
                <a:ext cx="459063" cy="470482"/>
              </a:xfrm>
              <a:prstGeom prst="rect">
                <a:avLst/>
              </a:prstGeom>
            </p:spPr>
          </p:pic>
          <p:sp>
            <p:nvSpPr>
              <p:cNvPr id="13" name="文本框 12"/>
              <p:cNvSpPr txBox="1"/>
              <p:nvPr/>
            </p:nvSpPr>
            <p:spPr>
              <a:xfrm>
                <a:off x="1139825" y="199782"/>
                <a:ext cx="375602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TEMPLE</a:t>
                </a:r>
                <a:endParaRPr lang="en-US" sz="2800" b="1" dirty="0">
                  <a:latin typeface="Times New Roman" panose="02020603050405020304" pitchFamily="18" charset="0"/>
                  <a:cs typeface="Times New Roman" panose="02020603050405020304" pitchFamily="18" charset="0"/>
                </a:endParaRPr>
              </a:p>
            </p:txBody>
          </p:sp>
        </p:grpSp>
        <p:sp>
          <p:nvSpPr>
            <p:cNvPr id="11" name="文本框 10"/>
            <p:cNvSpPr txBox="1"/>
            <p:nvPr/>
          </p:nvSpPr>
          <p:spPr>
            <a:xfrm>
              <a:off x="6169025" y="-141832"/>
              <a:ext cx="375602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U N I V E R S I T Y</a:t>
              </a:r>
              <a:endParaRPr lang="en-US" sz="1400" dirty="0">
                <a:latin typeface="Times New Roman" panose="02020603050405020304" pitchFamily="18" charset="0"/>
                <a:cs typeface="Times New Roman" panose="02020603050405020304" pitchFamily="18" charset="0"/>
              </a:endParaRPr>
            </a:p>
          </p:txBody>
        </p:sp>
      </p:grpSp>
      <p:pic>
        <p:nvPicPr>
          <p:cNvPr id="14" name="图片 13"/>
          <p:cNvPicPr>
            <a:picLocks noChangeAspect="1"/>
          </p:cNvPicPr>
          <p:nvPr userDrawn="1"/>
        </p:nvPicPr>
        <p:blipFill rotWithShape="1">
          <a:blip r:embed="rId2">
            <a:clrChange>
              <a:clrFrom>
                <a:srgbClr val="222222"/>
              </a:clrFrom>
              <a:clrTo>
                <a:srgbClr val="222222">
                  <a:alpha val="0"/>
                </a:srgbClr>
              </a:clrTo>
            </a:clrChange>
          </a:blip>
          <a:srcRect l="972" r="75549"/>
          <a:stretch>
            <a:fillRect/>
          </a:stretch>
        </p:blipFill>
        <p:spPr>
          <a:xfrm>
            <a:off x="442522" y="203377"/>
            <a:ext cx="608102" cy="623229"/>
          </a:xfrm>
          <a:prstGeom prst="rect">
            <a:avLst/>
          </a:prstGeom>
        </p:spPr>
      </p:pic>
      <p:sp>
        <p:nvSpPr>
          <p:cNvPr id="15" name="矩形 14"/>
          <p:cNvSpPr/>
          <p:nvPr userDrawn="1"/>
        </p:nvSpPr>
        <p:spPr>
          <a:xfrm>
            <a:off x="0" y="1021639"/>
            <a:ext cx="12192000" cy="457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a:p>
            <a:pPr algn="r"/>
            <a:endParaRPr lang="en-US" sz="3200" dirty="0">
              <a:latin typeface="Times New Roman" panose="02020603050405020304" pitchFamily="18" charset="0"/>
              <a:cs typeface="Times New Roman" panose="02020603050405020304" pitchFamily="18" charset="0"/>
            </a:endParaRPr>
          </a:p>
        </p:txBody>
      </p:sp>
      <p:sp>
        <p:nvSpPr>
          <p:cNvPr id="16" name="灯片编号占位符 1"/>
          <p:cNvSpPr txBox="1"/>
          <p:nvPr userDrawn="1"/>
        </p:nvSpPr>
        <p:spPr>
          <a:xfrm>
            <a:off x="3581400" y="62375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4DB321-1CDD-4A06-AA42-40E9ECCDDEA8}" type="slidenum">
              <a:rPr lang="en-US" smtClean="0"/>
              <a:t>‹#›</a:t>
            </a:fld>
            <a:endParaRPr lang="en-US"/>
          </a:p>
        </p:txBody>
      </p:sp>
      <p:sp>
        <p:nvSpPr>
          <p:cNvPr id="17" name="矩形 16"/>
          <p:cNvSpPr/>
          <p:nvPr userDrawn="1"/>
        </p:nvSpPr>
        <p:spPr>
          <a:xfrm>
            <a:off x="0" y="5955105"/>
            <a:ext cx="12192000" cy="457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a:p>
            <a:pPr algn="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FFCFA5-94E0-4396-8B9D-8569F9F27327}" type="datetime1">
              <a:rPr lang="en-US" smtClean="0"/>
              <a:t>12/6/2024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p:cNvSpPr>
            <a:spLocks noGrp="1"/>
          </p:cNvSpPr>
          <p:nvPr>
            <p:ph type="dt" sz="half" idx="10"/>
          </p:nvPr>
        </p:nvSpPr>
        <p:spPr/>
        <p:txBody>
          <a:bodyPr/>
          <a:lstStyle/>
          <a:p>
            <a:fld id="{62283269-F1DE-49DC-ADDA-9703D3700D3C}" type="datetime1">
              <a:rPr lang="en-US" smtClean="0"/>
              <a:t>12/6/2024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5C89A377-2342-4069-BC9F-01166A23C2F4}" type="datetime1">
              <a:rPr lang="en-US" smtClean="0"/>
              <a:t>12/6/2024</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5D0127A5-050A-43AD-9C45-E10ADB7492E5}" type="datetime1">
              <a:rPr lang="en-US" smtClean="0"/>
              <a:t>12/6/2024</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8268B57-7677-41A4-8C01-EFB01C1728B2}" type="datetime1">
              <a:rPr lang="en-US" smtClean="0"/>
              <a:t>12/6/2024</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A9CE39-70E4-4E62-8278-D004FDD71D8E}" type="datetime1">
              <a:rPr lang="en-US" smtClean="0"/>
              <a:t>12/6/2024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1C450DE2-AC95-4B98-AEEA-98E480376C83}" type="datetime1">
              <a:rPr lang="en-US" smtClean="0"/>
              <a:t>12/6/2024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a:xfrm>
            <a:off x="3581400" y="6237520"/>
            <a:ext cx="2743200" cy="365125"/>
          </a:xfrm>
        </p:spPr>
        <p:txBody>
          <a:bodyPr/>
          <a:lstStyle/>
          <a:p>
            <a:fld id="{664DB321-1CDD-4A06-AA42-40E9ECCDDEA8}" type="slidenum">
              <a:rPr lang="en-US" smtClean="0"/>
              <a:t>‹#›</a:t>
            </a:fld>
            <a:r>
              <a:rPr lang="en-US" dirty="0"/>
              <a:t>/22</a:t>
            </a:r>
          </a:p>
        </p:txBody>
      </p:sp>
      <p:sp>
        <p:nvSpPr>
          <p:cNvPr id="7" name="矩形 6"/>
          <p:cNvSpPr/>
          <p:nvPr userDrawn="1"/>
        </p:nvSpPr>
        <p:spPr>
          <a:xfrm>
            <a:off x="0" y="-1"/>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矩形 7"/>
          <p:cNvSpPr/>
          <p:nvPr userDrawn="1"/>
        </p:nvSpPr>
        <p:spPr>
          <a:xfrm>
            <a:off x="0" y="1005479"/>
            <a:ext cx="12192000" cy="493836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组合 8"/>
          <p:cNvGrpSpPr/>
          <p:nvPr userDrawn="1"/>
        </p:nvGrpSpPr>
        <p:grpSpPr>
          <a:xfrm>
            <a:off x="9888748" y="6014897"/>
            <a:ext cx="4206270" cy="697818"/>
            <a:chOff x="5718780" y="-531873"/>
            <a:chExt cx="4206270" cy="697818"/>
          </a:xfrm>
        </p:grpSpPr>
        <p:grpSp>
          <p:nvGrpSpPr>
            <p:cNvPr id="10" name="组合 9"/>
            <p:cNvGrpSpPr/>
            <p:nvPr/>
          </p:nvGrpSpPr>
          <p:grpSpPr>
            <a:xfrm>
              <a:off x="5718780" y="-531873"/>
              <a:ext cx="4158645" cy="622360"/>
              <a:chOff x="737205" y="199782"/>
              <a:chExt cx="4158645" cy="622360"/>
            </a:xfrm>
          </p:grpSpPr>
          <p:pic>
            <p:nvPicPr>
              <p:cNvPr id="12" name="图片 11"/>
              <p:cNvPicPr>
                <a:picLocks noChangeAspect="1"/>
              </p:cNvPicPr>
              <p:nvPr/>
            </p:nvPicPr>
            <p:blipFill rotWithShape="1">
              <a:blip r:embed="rId2">
                <a:clrChange>
                  <a:clrFrom>
                    <a:srgbClr val="222222"/>
                  </a:clrFrom>
                  <a:clrTo>
                    <a:srgbClr val="222222">
                      <a:alpha val="0"/>
                    </a:srgbClr>
                  </a:clrTo>
                </a:clrChange>
              </a:blip>
              <a:srcRect l="972" r="75549"/>
              <a:stretch>
                <a:fillRect/>
              </a:stretch>
            </p:blipFill>
            <p:spPr>
              <a:xfrm>
                <a:off x="737205" y="351660"/>
                <a:ext cx="459063" cy="470482"/>
              </a:xfrm>
              <a:prstGeom prst="rect">
                <a:avLst/>
              </a:prstGeom>
            </p:spPr>
          </p:pic>
          <p:sp>
            <p:nvSpPr>
              <p:cNvPr id="13" name="文本框 12"/>
              <p:cNvSpPr txBox="1"/>
              <p:nvPr/>
            </p:nvSpPr>
            <p:spPr>
              <a:xfrm>
                <a:off x="1139825" y="199782"/>
                <a:ext cx="375602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TEMPLE</a:t>
                </a:r>
                <a:endParaRPr lang="en-US" sz="2800" b="1" dirty="0">
                  <a:latin typeface="Times New Roman" panose="02020603050405020304" pitchFamily="18" charset="0"/>
                  <a:cs typeface="Times New Roman" panose="02020603050405020304" pitchFamily="18" charset="0"/>
                </a:endParaRPr>
              </a:p>
            </p:txBody>
          </p:sp>
        </p:grpSp>
        <p:sp>
          <p:nvSpPr>
            <p:cNvPr id="11" name="文本框 10"/>
            <p:cNvSpPr txBox="1"/>
            <p:nvPr/>
          </p:nvSpPr>
          <p:spPr>
            <a:xfrm>
              <a:off x="6169025" y="-141832"/>
              <a:ext cx="375602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U N I V E R S I T Y</a:t>
              </a:r>
              <a:endParaRPr lang="en-US" sz="1400" dirty="0">
                <a:latin typeface="Times New Roman" panose="02020603050405020304" pitchFamily="18" charset="0"/>
                <a:cs typeface="Times New Roman" panose="02020603050405020304" pitchFamily="18" charset="0"/>
              </a:endParaRPr>
            </a:p>
          </p:txBody>
        </p:sp>
      </p:grpSp>
      <p:pic>
        <p:nvPicPr>
          <p:cNvPr id="14" name="图片 13"/>
          <p:cNvPicPr>
            <a:picLocks noChangeAspect="1"/>
          </p:cNvPicPr>
          <p:nvPr userDrawn="1"/>
        </p:nvPicPr>
        <p:blipFill rotWithShape="1">
          <a:blip r:embed="rId2">
            <a:clrChange>
              <a:clrFrom>
                <a:srgbClr val="222222"/>
              </a:clrFrom>
              <a:clrTo>
                <a:srgbClr val="222222">
                  <a:alpha val="0"/>
                </a:srgbClr>
              </a:clrTo>
            </a:clrChange>
          </a:blip>
          <a:srcRect l="972" r="75549"/>
          <a:stretch>
            <a:fillRect/>
          </a:stretch>
        </p:blipFill>
        <p:spPr>
          <a:xfrm>
            <a:off x="442522" y="203377"/>
            <a:ext cx="608102" cy="623229"/>
          </a:xfrm>
          <a:prstGeom prst="rect">
            <a:avLst/>
          </a:prstGeom>
        </p:spPr>
      </p:pic>
      <p:sp>
        <p:nvSpPr>
          <p:cNvPr id="15" name="矩形 14"/>
          <p:cNvSpPr/>
          <p:nvPr userDrawn="1"/>
        </p:nvSpPr>
        <p:spPr>
          <a:xfrm>
            <a:off x="0" y="1021639"/>
            <a:ext cx="12192000" cy="457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a:p>
            <a:pPr algn="r"/>
            <a:endParaRPr lang="en-US" sz="3200" dirty="0">
              <a:latin typeface="Times New Roman" panose="02020603050405020304" pitchFamily="18" charset="0"/>
              <a:cs typeface="Times New Roman" panose="02020603050405020304" pitchFamily="18" charset="0"/>
            </a:endParaRPr>
          </a:p>
        </p:txBody>
      </p:sp>
      <p:sp>
        <p:nvSpPr>
          <p:cNvPr id="16" name="灯片编号占位符 1"/>
          <p:cNvSpPr txBox="1"/>
          <p:nvPr userDrawn="1"/>
        </p:nvSpPr>
        <p:spPr>
          <a:xfrm>
            <a:off x="3581400" y="62375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4DB321-1CDD-4A06-AA42-40E9ECCDDEA8}" type="slidenum">
              <a:rPr lang="en-US" smtClean="0"/>
              <a:t>‹#›</a:t>
            </a:fld>
            <a:endParaRPr lang="en-US"/>
          </a:p>
        </p:txBody>
      </p:sp>
      <p:sp>
        <p:nvSpPr>
          <p:cNvPr id="17" name="矩形 16"/>
          <p:cNvSpPr/>
          <p:nvPr userDrawn="1"/>
        </p:nvSpPr>
        <p:spPr>
          <a:xfrm>
            <a:off x="0" y="5955105"/>
            <a:ext cx="12192000" cy="457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a:p>
            <a:pPr algn="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99B97C-3E70-4B18-AE5C-56993E59126B}" type="datetime1">
              <a:rPr lang="en-US" smtClean="0"/>
              <a:t>12/6/2024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929A461A-6F41-4198-A2EA-CFE7F56220F9}" type="datetime1">
              <a:rPr lang="en-US" smtClean="0"/>
              <a:t>12/6/2024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2947AA8A-7445-403D-8E38-733A9BC354F0}" type="datetime1">
              <a:rPr lang="en-US" smtClean="0"/>
              <a:t>12/6/2024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FFCFA5-94E0-4396-8B9D-8569F9F27327}" type="datetime1">
              <a:rPr lang="en-US" smtClean="0"/>
              <a:t>12/6/2024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p:cNvSpPr>
            <a:spLocks noGrp="1"/>
          </p:cNvSpPr>
          <p:nvPr>
            <p:ph type="dt" sz="half" idx="10"/>
          </p:nvPr>
        </p:nvSpPr>
        <p:spPr/>
        <p:txBody>
          <a:bodyPr/>
          <a:lstStyle/>
          <a:p>
            <a:fld id="{62283269-F1DE-49DC-ADDA-9703D3700D3C}" type="datetime1">
              <a:rPr lang="en-US" smtClean="0"/>
              <a:t>12/6/2024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5C89A377-2342-4069-BC9F-01166A23C2F4}" type="datetime1">
              <a:rPr lang="en-US" smtClean="0"/>
              <a:t>12/6/2024</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5D0127A5-050A-43AD-9C45-E10ADB7492E5}" type="datetime1">
              <a:rPr lang="en-US" smtClean="0"/>
              <a:t>12/6/2024</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8268B57-7677-41A4-8C01-EFB01C1728B2}" type="datetime1">
              <a:rPr lang="en-US" smtClean="0"/>
              <a:t>12/6/2024</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A9CE39-70E4-4E62-8278-D004FDD71D8E}" type="datetime1">
              <a:rPr lang="en-US" smtClean="0"/>
              <a:t>12/6/2024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99B97C-3E70-4B18-AE5C-56993E59126B}" type="datetime1">
              <a:rPr lang="en-US" smtClean="0"/>
              <a:t>12/6/2024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矩形 17"/>
          <p:cNvSpPr/>
          <p:nvPr userDrawn="1"/>
        </p:nvSpPr>
        <p:spPr>
          <a:xfrm>
            <a:off x="0" y="1005479"/>
            <a:ext cx="12192000" cy="493836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组合 18"/>
          <p:cNvGrpSpPr/>
          <p:nvPr userDrawn="1"/>
        </p:nvGrpSpPr>
        <p:grpSpPr>
          <a:xfrm>
            <a:off x="0" y="-1"/>
            <a:ext cx="12192000" cy="6858001"/>
            <a:chOff x="0" y="-1"/>
            <a:chExt cx="12192000" cy="6858001"/>
          </a:xfrm>
        </p:grpSpPr>
        <p:sp>
          <p:nvSpPr>
            <p:cNvPr id="20" name="矩形 19"/>
            <p:cNvSpPr/>
            <p:nvPr/>
          </p:nvSpPr>
          <p:spPr>
            <a:xfrm>
              <a:off x="0" y="-1"/>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图片 21"/>
            <p:cNvPicPr>
              <a:picLocks noChangeAspect="1"/>
            </p:cNvPicPr>
            <p:nvPr/>
          </p:nvPicPr>
          <p:blipFill rotWithShape="1">
            <a:blip r:embed="rId13">
              <a:clrChange>
                <a:clrFrom>
                  <a:srgbClr val="222222"/>
                </a:clrFrom>
                <a:clrTo>
                  <a:srgbClr val="222222">
                    <a:alpha val="0"/>
                  </a:srgbClr>
                </a:clrTo>
              </a:clrChange>
            </a:blip>
            <a:srcRect l="972" r="75549"/>
            <a:stretch>
              <a:fillRect/>
            </a:stretch>
          </p:blipFill>
          <p:spPr>
            <a:xfrm>
              <a:off x="490602" y="105352"/>
              <a:ext cx="560021" cy="573952"/>
            </a:xfrm>
            <a:prstGeom prst="rect">
              <a:avLst/>
            </a:prstGeom>
          </p:spPr>
        </p:pic>
        <p:sp>
          <p:nvSpPr>
            <p:cNvPr id="23" name="矩形 22"/>
            <p:cNvSpPr/>
            <p:nvPr/>
          </p:nvSpPr>
          <p:spPr>
            <a:xfrm>
              <a:off x="0" y="729131"/>
              <a:ext cx="12192000" cy="457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a:p>
              <a:pPr algn="r"/>
              <a:endParaRPr lang="en-US" sz="3200" dirty="0">
                <a:latin typeface="Times New Roman" panose="02020603050405020304" pitchFamily="18" charset="0"/>
                <a:cs typeface="Times New Roman" panose="02020603050405020304" pitchFamily="18" charset="0"/>
              </a:endParaRPr>
            </a:p>
          </p:txBody>
        </p:sp>
      </p:grpSp>
      <p:sp>
        <p:nvSpPr>
          <p:cNvPr id="2" name="标题占位符 1"/>
          <p:cNvSpPr>
            <a:spLocks noGrp="1"/>
          </p:cNvSpPr>
          <p:nvPr>
            <p:ph type="title"/>
          </p:nvPr>
        </p:nvSpPr>
        <p:spPr>
          <a:xfrm>
            <a:off x="1233878" y="-302919"/>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文本占位符 2"/>
          <p:cNvSpPr>
            <a:spLocks noGrp="1"/>
          </p:cNvSpPr>
          <p:nvPr>
            <p:ph type="body" idx="1"/>
          </p:nvPr>
        </p:nvSpPr>
        <p:spPr>
          <a:xfrm>
            <a:off x="838200" y="1077630"/>
            <a:ext cx="10515600" cy="48311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FB34A-F06C-4C03-8C50-0C460255638E}" type="datetime1">
              <a:rPr lang="en-US" smtClean="0"/>
              <a:t>12/6/2024</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3581400" y="628148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DB321-1CDD-4A06-AA42-40E9ECCDDE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q"/>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v"/>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矩形 17"/>
          <p:cNvSpPr/>
          <p:nvPr userDrawn="1"/>
        </p:nvSpPr>
        <p:spPr>
          <a:xfrm>
            <a:off x="0" y="1005479"/>
            <a:ext cx="12192000" cy="493836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组合 18"/>
          <p:cNvGrpSpPr/>
          <p:nvPr userDrawn="1"/>
        </p:nvGrpSpPr>
        <p:grpSpPr>
          <a:xfrm>
            <a:off x="0" y="-1"/>
            <a:ext cx="12192000" cy="6858001"/>
            <a:chOff x="0" y="-1"/>
            <a:chExt cx="12192000" cy="6858001"/>
          </a:xfrm>
        </p:grpSpPr>
        <p:sp>
          <p:nvSpPr>
            <p:cNvPr id="20" name="矩形 19"/>
            <p:cNvSpPr/>
            <p:nvPr/>
          </p:nvSpPr>
          <p:spPr>
            <a:xfrm>
              <a:off x="0" y="-1"/>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图片 21"/>
            <p:cNvPicPr>
              <a:picLocks noChangeAspect="1"/>
            </p:cNvPicPr>
            <p:nvPr/>
          </p:nvPicPr>
          <p:blipFill rotWithShape="1">
            <a:blip r:embed="rId13">
              <a:clrChange>
                <a:clrFrom>
                  <a:srgbClr val="222222"/>
                </a:clrFrom>
                <a:clrTo>
                  <a:srgbClr val="222222">
                    <a:alpha val="0"/>
                  </a:srgbClr>
                </a:clrTo>
              </a:clrChange>
            </a:blip>
            <a:srcRect l="972" r="75549"/>
            <a:stretch>
              <a:fillRect/>
            </a:stretch>
          </p:blipFill>
          <p:spPr>
            <a:xfrm>
              <a:off x="490602" y="105352"/>
              <a:ext cx="560021" cy="573952"/>
            </a:xfrm>
            <a:prstGeom prst="rect">
              <a:avLst/>
            </a:prstGeom>
          </p:spPr>
        </p:pic>
        <p:sp>
          <p:nvSpPr>
            <p:cNvPr id="23" name="矩形 22"/>
            <p:cNvSpPr/>
            <p:nvPr/>
          </p:nvSpPr>
          <p:spPr>
            <a:xfrm>
              <a:off x="0" y="729131"/>
              <a:ext cx="12192000" cy="457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a:p>
              <a:pPr algn="r"/>
              <a:endParaRPr lang="en-US" sz="3200" dirty="0">
                <a:latin typeface="Times New Roman" panose="02020603050405020304" pitchFamily="18" charset="0"/>
                <a:cs typeface="Times New Roman" panose="02020603050405020304" pitchFamily="18" charset="0"/>
              </a:endParaRPr>
            </a:p>
          </p:txBody>
        </p:sp>
      </p:grpSp>
      <p:sp>
        <p:nvSpPr>
          <p:cNvPr id="2" name="标题占位符 1"/>
          <p:cNvSpPr>
            <a:spLocks noGrp="1"/>
          </p:cNvSpPr>
          <p:nvPr>
            <p:ph type="title"/>
          </p:nvPr>
        </p:nvSpPr>
        <p:spPr>
          <a:xfrm>
            <a:off x="1233878" y="-302919"/>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文本占位符 2"/>
          <p:cNvSpPr>
            <a:spLocks noGrp="1"/>
          </p:cNvSpPr>
          <p:nvPr>
            <p:ph type="body" idx="1"/>
          </p:nvPr>
        </p:nvSpPr>
        <p:spPr>
          <a:xfrm>
            <a:off x="838200" y="1077630"/>
            <a:ext cx="10515600" cy="48311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FB34A-F06C-4C03-8C50-0C460255638E}" type="datetime1">
              <a:rPr lang="en-US" smtClean="0"/>
              <a:t>12/6/2024</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3581400" y="628148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DB321-1CDD-4A06-AA42-40E9ECCDDE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q"/>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v"/>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customXml" Target="../ink/ink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customXml" Target="../ink/ink5.xml"/><Relationship Id="rId5" Type="http://schemas.openxmlformats.org/officeDocument/2006/relationships/image" Target="../media/image31.png"/><Relationship Id="rId4" Type="http://schemas.openxmlformats.org/officeDocument/2006/relationships/customXml" Target="../ink/ink4.xml"/><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t>is high in a</a:t>
            </a:r>
            <a:endParaRPr lang="en-US" dirty="0"/>
          </a:p>
        </p:txBody>
      </p:sp>
      <p:grpSp>
        <p:nvGrpSpPr>
          <p:cNvPr id="14" name="组合 13"/>
          <p:cNvGrpSpPr/>
          <p:nvPr/>
        </p:nvGrpSpPr>
        <p:grpSpPr>
          <a:xfrm>
            <a:off x="9873210" y="6005873"/>
            <a:ext cx="4206270" cy="697818"/>
            <a:chOff x="5718780" y="-531873"/>
            <a:chExt cx="4206270" cy="697818"/>
          </a:xfrm>
        </p:grpSpPr>
        <p:grpSp>
          <p:nvGrpSpPr>
            <p:cNvPr id="10" name="组合 9"/>
            <p:cNvGrpSpPr/>
            <p:nvPr/>
          </p:nvGrpSpPr>
          <p:grpSpPr>
            <a:xfrm>
              <a:off x="5718780" y="-531873"/>
              <a:ext cx="4158645" cy="622360"/>
              <a:chOff x="737205" y="199782"/>
              <a:chExt cx="4158645" cy="622360"/>
            </a:xfrm>
          </p:grpSpPr>
          <p:pic>
            <p:nvPicPr>
              <p:cNvPr id="11" name="图片 10"/>
              <p:cNvPicPr>
                <a:picLocks noChangeAspect="1"/>
              </p:cNvPicPr>
              <p:nvPr/>
            </p:nvPicPr>
            <p:blipFill rotWithShape="1">
              <a:blip r:embed="rId3">
                <a:clrChange>
                  <a:clrFrom>
                    <a:srgbClr val="222222"/>
                  </a:clrFrom>
                  <a:clrTo>
                    <a:srgbClr val="222222">
                      <a:alpha val="0"/>
                    </a:srgbClr>
                  </a:clrTo>
                </a:clrChange>
              </a:blip>
              <a:srcRect l="972" r="75549"/>
              <a:stretch>
                <a:fillRect/>
              </a:stretch>
            </p:blipFill>
            <p:spPr>
              <a:xfrm>
                <a:off x="737205" y="351660"/>
                <a:ext cx="459063" cy="470482"/>
              </a:xfrm>
              <a:prstGeom prst="rect">
                <a:avLst/>
              </a:prstGeom>
            </p:spPr>
          </p:pic>
          <p:sp>
            <p:nvSpPr>
              <p:cNvPr id="12" name="文本框 11"/>
              <p:cNvSpPr txBox="1"/>
              <p:nvPr/>
            </p:nvSpPr>
            <p:spPr>
              <a:xfrm>
                <a:off x="1139825" y="199782"/>
                <a:ext cx="375602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TEMPLE</a:t>
                </a:r>
                <a:endParaRPr lang="en-US" sz="2800" b="1" dirty="0">
                  <a:latin typeface="Times New Roman" panose="02020603050405020304" pitchFamily="18" charset="0"/>
                  <a:cs typeface="Times New Roman" panose="02020603050405020304" pitchFamily="18" charset="0"/>
                </a:endParaRPr>
              </a:p>
            </p:txBody>
          </p:sp>
        </p:grpSp>
        <p:sp>
          <p:nvSpPr>
            <p:cNvPr id="13" name="文本框 12"/>
            <p:cNvSpPr txBox="1"/>
            <p:nvPr/>
          </p:nvSpPr>
          <p:spPr>
            <a:xfrm>
              <a:off x="6169025" y="-141832"/>
              <a:ext cx="375602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U N I V E R S I T Y</a:t>
              </a:r>
              <a:endParaRPr lang="en-US" sz="1400" dirty="0">
                <a:latin typeface="Times New Roman" panose="02020603050405020304" pitchFamily="18" charset="0"/>
                <a:cs typeface="Times New Roman" panose="02020603050405020304" pitchFamily="18" charset="0"/>
              </a:endParaRPr>
            </a:p>
          </p:txBody>
        </p:sp>
      </p:grpSp>
      <p:sp>
        <p:nvSpPr>
          <p:cNvPr id="20" name="矩形 19"/>
          <p:cNvSpPr/>
          <p:nvPr/>
        </p:nvSpPr>
        <p:spPr>
          <a:xfrm>
            <a:off x="0" y="2150285"/>
            <a:ext cx="12192000" cy="26621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Applying Reinforcement Learning</a:t>
            </a:r>
          </a:p>
          <a:p>
            <a:pPr algn="ctr"/>
            <a:r>
              <a:rPr lang="en-US" altLang="zh-CN" sz="4400" dirty="0">
                <a:latin typeface="Times New Roman" panose="02020603050405020304" pitchFamily="18" charset="0"/>
                <a:cs typeface="Times New Roman" panose="02020603050405020304" pitchFamily="18" charset="0"/>
              </a:rPr>
              <a:t>to</a:t>
            </a:r>
            <a:r>
              <a:rPr lang="en-US" sz="4400" dirty="0">
                <a:latin typeface="Times New Roman" panose="02020603050405020304" pitchFamily="18" charset="0"/>
                <a:cs typeface="Times New Roman" panose="02020603050405020304" pitchFamily="18" charset="0"/>
              </a:rPr>
              <a:t> Game </a:t>
            </a:r>
            <a:r>
              <a:rPr lang="en-US" altLang="zh-CN" sz="4400" dirty="0">
                <a:latin typeface="Times New Roman" panose="02020603050405020304" pitchFamily="18" charset="0"/>
                <a:cs typeface="Times New Roman" panose="02020603050405020304" pitchFamily="18" charset="0"/>
              </a:rPr>
              <a:t>Playing</a:t>
            </a:r>
            <a:endParaRPr lang="en-US" sz="4400" dirty="0">
              <a:latin typeface="Times New Roman" panose="02020603050405020304" pitchFamily="18" charset="0"/>
              <a:cs typeface="Times New Roman" panose="02020603050405020304" pitchFamily="18" charset="0"/>
            </a:endParaRPr>
          </a:p>
        </p:txBody>
      </p:sp>
      <p:grpSp>
        <p:nvGrpSpPr>
          <p:cNvPr id="2" name="组合 1"/>
          <p:cNvGrpSpPr/>
          <p:nvPr/>
        </p:nvGrpSpPr>
        <p:grpSpPr>
          <a:xfrm>
            <a:off x="326231" y="169846"/>
            <a:ext cx="7148512" cy="1348927"/>
            <a:chOff x="326231" y="109463"/>
            <a:chExt cx="7148512" cy="1348927"/>
          </a:xfrm>
        </p:grpSpPr>
        <p:grpSp>
          <p:nvGrpSpPr>
            <p:cNvPr id="15" name="组合 14"/>
            <p:cNvGrpSpPr/>
            <p:nvPr/>
          </p:nvGrpSpPr>
          <p:grpSpPr>
            <a:xfrm>
              <a:off x="425451" y="109463"/>
              <a:ext cx="4581524" cy="1068465"/>
              <a:chOff x="5378450" y="-700162"/>
              <a:chExt cx="4581524" cy="1068465"/>
            </a:xfrm>
          </p:grpSpPr>
          <p:grpSp>
            <p:nvGrpSpPr>
              <p:cNvPr id="16" name="组合 15"/>
              <p:cNvGrpSpPr/>
              <p:nvPr/>
            </p:nvGrpSpPr>
            <p:grpSpPr>
              <a:xfrm>
                <a:off x="5378450" y="-700162"/>
                <a:ext cx="4498975" cy="987516"/>
                <a:chOff x="396875" y="31493"/>
                <a:chExt cx="4498975" cy="987516"/>
              </a:xfrm>
            </p:grpSpPr>
            <p:pic>
              <p:nvPicPr>
                <p:cNvPr id="18" name="图片 17"/>
                <p:cNvPicPr>
                  <a:picLocks noChangeAspect="1"/>
                </p:cNvPicPr>
                <p:nvPr/>
              </p:nvPicPr>
              <p:blipFill rotWithShape="1">
                <a:blip r:embed="rId3">
                  <a:clrChange>
                    <a:clrFrom>
                      <a:srgbClr val="222222"/>
                    </a:clrFrom>
                    <a:clrTo>
                      <a:srgbClr val="222222">
                        <a:alpha val="0"/>
                      </a:srgbClr>
                    </a:clrTo>
                  </a:clrChange>
                </a:blip>
                <a:srcRect l="972" r="75549"/>
                <a:stretch>
                  <a:fillRect/>
                </a:stretch>
              </p:blipFill>
              <p:spPr>
                <a:xfrm>
                  <a:off x="396875" y="257578"/>
                  <a:ext cx="742950" cy="761431"/>
                </a:xfrm>
                <a:prstGeom prst="rect">
                  <a:avLst/>
                </a:prstGeom>
              </p:spPr>
            </p:pic>
            <p:sp>
              <p:nvSpPr>
                <p:cNvPr id="19" name="文本框 18"/>
                <p:cNvSpPr txBox="1"/>
                <p:nvPr/>
              </p:nvSpPr>
              <p:spPr>
                <a:xfrm>
                  <a:off x="1139825" y="31493"/>
                  <a:ext cx="3756025" cy="830997"/>
                </a:xfrm>
                <a:prstGeom prst="rect">
                  <a:avLst/>
                </a:prstGeom>
                <a:noFill/>
              </p:spPr>
              <p:txBody>
                <a:bodyPr wrap="square" rtlCol="0">
                  <a:spAutoFit/>
                </a:bodyPr>
                <a:lstStyle/>
                <a:p>
                  <a:r>
                    <a:rPr lang="en-US" altLang="zh-CN" sz="4800" b="1" dirty="0">
                      <a:latin typeface="Times New Roman" panose="02020603050405020304" pitchFamily="18" charset="0"/>
                      <a:cs typeface="Times New Roman" panose="02020603050405020304" pitchFamily="18" charset="0"/>
                    </a:rPr>
                    <a:t>TEMPLE</a:t>
                  </a:r>
                  <a:endParaRPr lang="en-US" sz="4800" b="1" dirty="0">
                    <a:latin typeface="Times New Roman" panose="02020603050405020304" pitchFamily="18" charset="0"/>
                    <a:cs typeface="Times New Roman" panose="02020603050405020304" pitchFamily="18" charset="0"/>
                  </a:endParaRPr>
                </a:p>
              </p:txBody>
            </p:sp>
          </p:grpSp>
          <p:sp>
            <p:nvSpPr>
              <p:cNvPr id="17" name="文本框 16"/>
              <p:cNvSpPr txBox="1"/>
              <p:nvPr/>
            </p:nvSpPr>
            <p:spPr>
              <a:xfrm>
                <a:off x="6203949" y="-93362"/>
                <a:ext cx="3756025"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U N I V E R S I T Y</a:t>
                </a:r>
                <a:endParaRPr lang="en-US" sz="2400" dirty="0">
                  <a:latin typeface="Times New Roman" panose="02020603050405020304" pitchFamily="18" charset="0"/>
                  <a:cs typeface="Times New Roman" panose="02020603050405020304" pitchFamily="18" charset="0"/>
                </a:endParaRPr>
              </a:p>
            </p:txBody>
          </p:sp>
        </p:grpSp>
        <p:sp>
          <p:nvSpPr>
            <p:cNvPr id="24" name="文本框 23"/>
            <p:cNvSpPr txBox="1"/>
            <p:nvPr/>
          </p:nvSpPr>
          <p:spPr>
            <a:xfrm>
              <a:off x="326231" y="1089058"/>
              <a:ext cx="7148512"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Department of Computer &amp; Information Sciences</a:t>
              </a:r>
              <a:endParaRPr lang="en-US" dirty="0"/>
            </a:p>
          </p:txBody>
        </p:sp>
      </p:grpSp>
      <p:sp>
        <p:nvSpPr>
          <p:cNvPr id="5" name="TextBox 4"/>
          <p:cNvSpPr txBox="1"/>
          <p:nvPr/>
        </p:nvSpPr>
        <p:spPr>
          <a:xfrm>
            <a:off x="4723477" y="5070101"/>
            <a:ext cx="3077845" cy="1106805"/>
          </a:xfrm>
          <a:prstGeom prst="rect">
            <a:avLst/>
          </a:prstGeom>
          <a:noFill/>
        </p:spPr>
        <p:txBody>
          <a:bodyPr wrap="non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Presenter: Saiyun Dong</a:t>
            </a:r>
          </a:p>
          <a:p>
            <a:pPr algn="ctr">
              <a:lnSpc>
                <a:spcPct val="150000"/>
              </a:lnSpc>
            </a:pPr>
            <a:r>
              <a:rPr lang="en-US" sz="2000" dirty="0">
                <a:latin typeface="Times New Roman" panose="02020603050405020304" pitchFamily="18" charset="0"/>
                <a:cs typeface="Times New Roman" panose="02020603050405020304" pitchFamily="18" charset="0"/>
              </a:rPr>
              <a:t>saiyun.dong@temple.edu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FE68-EA30-F22A-89CC-D49F06FC0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27AAF-80FF-A402-7AC3-5E322F032CA4}"/>
              </a:ext>
            </a:extLst>
          </p:cNvPr>
          <p:cNvSpPr>
            <a:spLocks noGrp="1"/>
          </p:cNvSpPr>
          <p:nvPr>
            <p:ph type="title"/>
          </p:nvPr>
        </p:nvSpPr>
        <p:spPr/>
        <p:txBody>
          <a:bodyPr/>
          <a:lstStyle/>
          <a:p>
            <a:r>
              <a:rPr lang="en-US" altLang="zh-CN" dirty="0"/>
              <a:t>Proximal Policy Optimization(PPO)</a:t>
            </a:r>
          </a:p>
        </p:txBody>
      </p:sp>
      <p:sp>
        <p:nvSpPr>
          <p:cNvPr id="3" name="Slide Number Placeholder 3">
            <a:extLst>
              <a:ext uri="{FF2B5EF4-FFF2-40B4-BE49-F238E27FC236}">
                <a16:creationId xmlns:a16="http://schemas.microsoft.com/office/drawing/2014/main" id="{E910AB47-4641-2376-A66B-E353A54890A9}"/>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9</a:t>
            </a:fld>
            <a:endParaRPr lang="en-US" sz="2000" dirty="0"/>
          </a:p>
        </p:txBody>
      </p:sp>
      <p:sp>
        <p:nvSpPr>
          <p:cNvPr id="22" name="Rectangle 21">
            <a:extLst>
              <a:ext uri="{FF2B5EF4-FFF2-40B4-BE49-F238E27FC236}">
                <a16:creationId xmlns:a16="http://schemas.microsoft.com/office/drawing/2014/main" id="{DCED0BF7-06AF-4EE5-23CD-4AAF42C0E767}"/>
              </a:ext>
            </a:extLst>
          </p:cNvPr>
          <p:cNvSpPr/>
          <p:nvPr/>
        </p:nvSpPr>
        <p:spPr>
          <a:xfrm>
            <a:off x="684971" y="2465132"/>
            <a:ext cx="1642683" cy="96306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Run model;</a:t>
            </a:r>
          </a:p>
          <a:p>
            <a:pPr algn="ctr"/>
            <a:r>
              <a:rPr lang="en-US" sz="2200" dirty="0"/>
              <a:t>Collect data</a:t>
            </a:r>
          </a:p>
        </p:txBody>
      </p:sp>
      <p:sp>
        <p:nvSpPr>
          <p:cNvPr id="23" name="Rectangle 22">
            <a:extLst>
              <a:ext uri="{FF2B5EF4-FFF2-40B4-BE49-F238E27FC236}">
                <a16:creationId xmlns:a16="http://schemas.microsoft.com/office/drawing/2014/main" id="{0F7F13E8-E079-5784-1340-4582B4BE69A4}"/>
              </a:ext>
            </a:extLst>
          </p:cNvPr>
          <p:cNvSpPr/>
          <p:nvPr/>
        </p:nvSpPr>
        <p:spPr>
          <a:xfrm>
            <a:off x="3209737" y="2465132"/>
            <a:ext cx="1642683" cy="96306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Train model; </a:t>
            </a:r>
          </a:p>
          <a:p>
            <a:pPr algn="ctr"/>
            <a:r>
              <a:rPr lang="en-US" sz="2000" dirty="0"/>
              <a:t>Update parameters</a:t>
            </a:r>
          </a:p>
        </p:txBody>
      </p:sp>
      <p:sp>
        <p:nvSpPr>
          <p:cNvPr id="24" name="Arrow: Curved Down 23">
            <a:extLst>
              <a:ext uri="{FF2B5EF4-FFF2-40B4-BE49-F238E27FC236}">
                <a16:creationId xmlns:a16="http://schemas.microsoft.com/office/drawing/2014/main" id="{D19DE4F4-A584-ED05-6223-1D6BA3800213}"/>
              </a:ext>
            </a:extLst>
          </p:cNvPr>
          <p:cNvSpPr/>
          <p:nvPr/>
        </p:nvSpPr>
        <p:spPr>
          <a:xfrm>
            <a:off x="1742226" y="1935978"/>
            <a:ext cx="2288852" cy="50891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urved Down 24">
            <a:extLst>
              <a:ext uri="{FF2B5EF4-FFF2-40B4-BE49-F238E27FC236}">
                <a16:creationId xmlns:a16="http://schemas.microsoft.com/office/drawing/2014/main" id="{FC7AB9DF-80ED-9CAB-6C48-25AD0E9E8EF6}"/>
              </a:ext>
            </a:extLst>
          </p:cNvPr>
          <p:cNvSpPr/>
          <p:nvPr/>
        </p:nvSpPr>
        <p:spPr>
          <a:xfrm rot="10800000">
            <a:off x="1714118" y="3528880"/>
            <a:ext cx="2288852" cy="50891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A578EE7B-5D1F-2D67-13E3-C1021DB89EDA}"/>
              </a:ext>
            </a:extLst>
          </p:cNvPr>
          <p:cNvSpPr txBox="1"/>
          <p:nvPr/>
        </p:nvSpPr>
        <p:spPr>
          <a:xfrm>
            <a:off x="2198369" y="4327515"/>
            <a:ext cx="1320348"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On Policy</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Rectangle 3">
            <a:extLst>
              <a:ext uri="{FF2B5EF4-FFF2-40B4-BE49-F238E27FC236}">
                <a16:creationId xmlns:a16="http://schemas.microsoft.com/office/drawing/2014/main" id="{7F5FAFE4-B8E0-9D7B-B026-92FF09B165A9}"/>
              </a:ext>
            </a:extLst>
          </p:cNvPr>
          <p:cNvSpPr/>
          <p:nvPr/>
        </p:nvSpPr>
        <p:spPr>
          <a:xfrm>
            <a:off x="6462696" y="2225310"/>
            <a:ext cx="1642683" cy="153748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Run </a:t>
            </a:r>
            <a:r>
              <a:rPr lang="en-US" sz="2400" dirty="0">
                <a:solidFill>
                  <a:srgbClr val="FF0000"/>
                </a:solidFill>
              </a:rPr>
              <a:t>reference</a:t>
            </a:r>
            <a:r>
              <a:rPr lang="en-US" sz="2400" dirty="0"/>
              <a:t> model</a:t>
            </a:r>
            <a:r>
              <a:rPr lang="en-US" sz="2200" dirty="0"/>
              <a:t>;</a:t>
            </a:r>
          </a:p>
          <a:p>
            <a:pPr algn="ctr"/>
            <a:r>
              <a:rPr lang="en-US" sz="2200" dirty="0"/>
              <a:t>Collect data</a:t>
            </a:r>
          </a:p>
        </p:txBody>
      </p:sp>
      <p:sp>
        <p:nvSpPr>
          <p:cNvPr id="6" name="Rectangle 5">
            <a:extLst>
              <a:ext uri="{FF2B5EF4-FFF2-40B4-BE49-F238E27FC236}">
                <a16:creationId xmlns:a16="http://schemas.microsoft.com/office/drawing/2014/main" id="{A5D4491D-923A-E887-318B-EAD4034BE6EF}"/>
              </a:ext>
            </a:extLst>
          </p:cNvPr>
          <p:cNvSpPr/>
          <p:nvPr/>
        </p:nvSpPr>
        <p:spPr>
          <a:xfrm>
            <a:off x="9628432" y="2433907"/>
            <a:ext cx="1642683" cy="96306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Train model; </a:t>
            </a:r>
          </a:p>
          <a:p>
            <a:pPr algn="ctr"/>
            <a:r>
              <a:rPr lang="en-US" sz="2000" dirty="0"/>
              <a:t>Update parameters</a:t>
            </a:r>
          </a:p>
        </p:txBody>
      </p:sp>
      <p:sp>
        <p:nvSpPr>
          <p:cNvPr id="10" name="TextBox 9">
            <a:extLst>
              <a:ext uri="{FF2B5EF4-FFF2-40B4-BE49-F238E27FC236}">
                <a16:creationId xmlns:a16="http://schemas.microsoft.com/office/drawing/2014/main" id="{542CA19B-A134-2253-ED07-ABF2931A6D3D}"/>
              </a:ext>
            </a:extLst>
          </p:cNvPr>
          <p:cNvSpPr txBox="1"/>
          <p:nvPr/>
        </p:nvSpPr>
        <p:spPr>
          <a:xfrm>
            <a:off x="8183863" y="4327515"/>
            <a:ext cx="1320348"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Off Policy</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Arrow: Right 10">
            <a:extLst>
              <a:ext uri="{FF2B5EF4-FFF2-40B4-BE49-F238E27FC236}">
                <a16:creationId xmlns:a16="http://schemas.microsoft.com/office/drawing/2014/main" id="{0A4871FD-9EDB-BB16-B01E-95B9F9B4C77A}"/>
              </a:ext>
            </a:extLst>
          </p:cNvPr>
          <p:cNvSpPr/>
          <p:nvPr/>
        </p:nvSpPr>
        <p:spPr>
          <a:xfrm>
            <a:off x="8249946" y="2783660"/>
            <a:ext cx="1254265" cy="2103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67A5401-6FE1-D98E-D6D0-BD95CEF0AD84}"/>
              </a:ext>
            </a:extLst>
          </p:cNvPr>
          <p:cNvSpPr txBox="1"/>
          <p:nvPr/>
        </p:nvSpPr>
        <p:spPr>
          <a:xfrm>
            <a:off x="8481621" y="2414328"/>
            <a:ext cx="1320348" cy="369332"/>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Data</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TextBox 26">
            <a:extLst>
              <a:ext uri="{FF2B5EF4-FFF2-40B4-BE49-F238E27FC236}">
                <a16:creationId xmlns:a16="http://schemas.microsoft.com/office/drawing/2014/main" id="{1A0C89A0-EFED-705B-A2AF-040130D9DC7C}"/>
              </a:ext>
            </a:extLst>
          </p:cNvPr>
          <p:cNvSpPr txBox="1"/>
          <p:nvPr/>
        </p:nvSpPr>
        <p:spPr>
          <a:xfrm>
            <a:off x="2549563" y="1490112"/>
            <a:ext cx="1320348" cy="369332"/>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Data</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TextBox 27">
            <a:extLst>
              <a:ext uri="{FF2B5EF4-FFF2-40B4-BE49-F238E27FC236}">
                <a16:creationId xmlns:a16="http://schemas.microsoft.com/office/drawing/2014/main" id="{0198C569-5A6E-AA7C-7892-58E95C81DD1C}"/>
              </a:ext>
            </a:extLst>
          </p:cNvPr>
          <p:cNvSpPr txBox="1"/>
          <p:nvPr/>
        </p:nvSpPr>
        <p:spPr>
          <a:xfrm>
            <a:off x="2414653" y="3606470"/>
            <a:ext cx="1320348" cy="369332"/>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Model</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48548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F06E3-9309-A4E2-A72A-2EA3A307E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3E1C3-CF6F-3A5C-6E7B-064E14B19090}"/>
              </a:ext>
            </a:extLst>
          </p:cNvPr>
          <p:cNvSpPr>
            <a:spLocks noGrp="1"/>
          </p:cNvSpPr>
          <p:nvPr>
            <p:ph type="title"/>
          </p:nvPr>
        </p:nvSpPr>
        <p:spPr/>
        <p:txBody>
          <a:bodyPr/>
          <a:lstStyle/>
          <a:p>
            <a:r>
              <a:rPr lang="en-US" altLang="zh-CN" dirty="0"/>
              <a:t>Proximal Policy Optimization(PPO)</a:t>
            </a:r>
          </a:p>
        </p:txBody>
      </p:sp>
      <p:sp>
        <p:nvSpPr>
          <p:cNvPr id="3" name="Slide Number Placeholder 3">
            <a:extLst>
              <a:ext uri="{FF2B5EF4-FFF2-40B4-BE49-F238E27FC236}">
                <a16:creationId xmlns:a16="http://schemas.microsoft.com/office/drawing/2014/main" id="{7415B7E9-B858-703D-21B9-00ABCC0D0246}"/>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10</a:t>
            </a:fld>
            <a:endParaRPr lang="en-US" sz="2000" dirty="0"/>
          </a:p>
        </p:txBody>
      </p:sp>
      <p:pic>
        <p:nvPicPr>
          <p:cNvPr id="7" name="Picture 6">
            <a:extLst>
              <a:ext uri="{FF2B5EF4-FFF2-40B4-BE49-F238E27FC236}">
                <a16:creationId xmlns:a16="http://schemas.microsoft.com/office/drawing/2014/main" id="{952A8DB3-3B6B-9EC2-E323-38AAA963DF5F}"/>
              </a:ext>
            </a:extLst>
          </p:cNvPr>
          <p:cNvPicPr>
            <a:picLocks noChangeAspect="1"/>
          </p:cNvPicPr>
          <p:nvPr/>
        </p:nvPicPr>
        <p:blipFill>
          <a:blip r:embed="rId3"/>
          <a:stretch>
            <a:fillRect/>
          </a:stretch>
        </p:blipFill>
        <p:spPr>
          <a:xfrm>
            <a:off x="565626" y="1787878"/>
            <a:ext cx="3353023" cy="3716840"/>
          </a:xfrm>
          <a:prstGeom prst="rect">
            <a:avLst/>
          </a:prstGeom>
        </p:spPr>
      </p:pic>
      <p:pic>
        <p:nvPicPr>
          <p:cNvPr id="9" name="Picture 8">
            <a:extLst>
              <a:ext uri="{FF2B5EF4-FFF2-40B4-BE49-F238E27FC236}">
                <a16:creationId xmlns:a16="http://schemas.microsoft.com/office/drawing/2014/main" id="{5E9B814B-9B7F-DC58-F95E-12DCD11A9029}"/>
              </a:ext>
            </a:extLst>
          </p:cNvPr>
          <p:cNvPicPr>
            <a:picLocks noChangeAspect="1"/>
          </p:cNvPicPr>
          <p:nvPr/>
        </p:nvPicPr>
        <p:blipFill>
          <a:blip r:embed="rId4"/>
          <a:stretch>
            <a:fillRect/>
          </a:stretch>
        </p:blipFill>
        <p:spPr>
          <a:xfrm>
            <a:off x="4968428" y="1638328"/>
            <a:ext cx="6260264" cy="3394917"/>
          </a:xfrm>
          <a:prstGeom prst="rect">
            <a:avLst/>
          </a:prstGeom>
        </p:spPr>
      </p:pic>
      <p:pic>
        <p:nvPicPr>
          <p:cNvPr id="13" name="Picture 12">
            <a:extLst>
              <a:ext uri="{FF2B5EF4-FFF2-40B4-BE49-F238E27FC236}">
                <a16:creationId xmlns:a16="http://schemas.microsoft.com/office/drawing/2014/main" id="{7BCC0A0F-4539-E5E0-6564-4ADB01AF5D72}"/>
              </a:ext>
            </a:extLst>
          </p:cNvPr>
          <p:cNvPicPr>
            <a:picLocks noChangeAspect="1"/>
          </p:cNvPicPr>
          <p:nvPr/>
        </p:nvPicPr>
        <p:blipFill>
          <a:blip r:embed="rId5"/>
          <a:stretch>
            <a:fillRect/>
          </a:stretch>
        </p:blipFill>
        <p:spPr>
          <a:xfrm>
            <a:off x="5109222" y="5276110"/>
            <a:ext cx="5589380" cy="833378"/>
          </a:xfrm>
          <a:prstGeom prst="rect">
            <a:avLst/>
          </a:prstGeom>
        </p:spPr>
      </p:pic>
      <p:sp>
        <p:nvSpPr>
          <p:cNvPr id="14" name="TextBox 13">
            <a:extLst>
              <a:ext uri="{FF2B5EF4-FFF2-40B4-BE49-F238E27FC236}">
                <a16:creationId xmlns:a16="http://schemas.microsoft.com/office/drawing/2014/main" id="{3D4D101C-0EBB-32D4-6E5F-4B27F0F4BD5C}"/>
              </a:ext>
            </a:extLst>
          </p:cNvPr>
          <p:cNvSpPr txBox="1"/>
          <p:nvPr/>
        </p:nvSpPr>
        <p:spPr>
          <a:xfrm>
            <a:off x="544721" y="1168616"/>
            <a:ext cx="3274719" cy="461665"/>
          </a:xfrm>
          <a:prstGeom prst="rect">
            <a:avLst/>
          </a:prstGeom>
          <a:noFill/>
        </p:spPr>
        <p:txBody>
          <a:bodyPr wrap="square">
            <a:spAutoFit/>
          </a:bodyPr>
          <a:lstStyle/>
          <a:p>
            <a:r>
              <a:rPr lang="en-US" sz="2400" b="1" dirty="0"/>
              <a:t>Importance Sampling </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0487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CEAB2-AEED-607C-BDCE-DF49A3BFF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80299-C24C-EF90-C2F2-5C3DBC7EF9FD}"/>
              </a:ext>
            </a:extLst>
          </p:cNvPr>
          <p:cNvSpPr>
            <a:spLocks noGrp="1"/>
          </p:cNvSpPr>
          <p:nvPr>
            <p:ph type="title"/>
          </p:nvPr>
        </p:nvSpPr>
        <p:spPr/>
        <p:txBody>
          <a:bodyPr/>
          <a:lstStyle/>
          <a:p>
            <a:r>
              <a:rPr lang="en-US" altLang="zh-CN" dirty="0"/>
              <a:t>Proximal Policy Optimization(PPO)</a:t>
            </a:r>
          </a:p>
        </p:txBody>
      </p:sp>
      <p:sp>
        <p:nvSpPr>
          <p:cNvPr id="3" name="Slide Number Placeholder 3">
            <a:extLst>
              <a:ext uri="{FF2B5EF4-FFF2-40B4-BE49-F238E27FC236}">
                <a16:creationId xmlns:a16="http://schemas.microsoft.com/office/drawing/2014/main" id="{D0541428-C8BA-923F-4A08-032ED5A7CB61}"/>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11</a:t>
            </a:fld>
            <a:endParaRPr lang="en-US" sz="2000" dirty="0"/>
          </a:p>
        </p:txBody>
      </p:sp>
      <p:pic>
        <p:nvPicPr>
          <p:cNvPr id="5" name="Picture 4">
            <a:extLst>
              <a:ext uri="{FF2B5EF4-FFF2-40B4-BE49-F238E27FC236}">
                <a16:creationId xmlns:a16="http://schemas.microsoft.com/office/drawing/2014/main" id="{99A609CE-C167-45C7-4E3C-F42D79C873D8}"/>
              </a:ext>
            </a:extLst>
          </p:cNvPr>
          <p:cNvPicPr>
            <a:picLocks noChangeAspect="1"/>
          </p:cNvPicPr>
          <p:nvPr/>
        </p:nvPicPr>
        <p:blipFill>
          <a:blip r:embed="rId3"/>
          <a:stretch>
            <a:fillRect/>
          </a:stretch>
        </p:blipFill>
        <p:spPr>
          <a:xfrm>
            <a:off x="831726" y="2158188"/>
            <a:ext cx="10676296" cy="2858875"/>
          </a:xfrm>
          <a:prstGeom prst="rect">
            <a:avLst/>
          </a:prstGeom>
        </p:spPr>
      </p:pic>
    </p:spTree>
    <p:extLst>
      <p:ext uri="{BB962C8B-B14F-4D97-AF65-F5344CB8AC3E}">
        <p14:creationId xmlns:p14="http://schemas.microsoft.com/office/powerpoint/2010/main" val="30650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DAF82-4EAB-6956-F85F-25D1CEE36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88B5E-3676-A6E3-4284-1A8AFBE27A13}"/>
              </a:ext>
            </a:extLst>
          </p:cNvPr>
          <p:cNvSpPr>
            <a:spLocks noGrp="1"/>
          </p:cNvSpPr>
          <p:nvPr>
            <p:ph type="title"/>
          </p:nvPr>
        </p:nvSpPr>
        <p:spPr/>
        <p:txBody>
          <a:bodyPr/>
          <a:lstStyle/>
          <a:p>
            <a:r>
              <a:rPr lang="en-US" altLang="zh-CN" dirty="0"/>
              <a:t>Proximal Policy Optimization(PPO)</a:t>
            </a:r>
          </a:p>
        </p:txBody>
      </p:sp>
      <p:sp>
        <p:nvSpPr>
          <p:cNvPr id="3" name="Slide Number Placeholder 3">
            <a:extLst>
              <a:ext uri="{FF2B5EF4-FFF2-40B4-BE49-F238E27FC236}">
                <a16:creationId xmlns:a16="http://schemas.microsoft.com/office/drawing/2014/main" id="{5E0C4B39-5D17-E1A3-5EC1-D91B59CE6EC1}"/>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12</a:t>
            </a:fld>
            <a:endParaRPr lang="en-US" sz="2000" dirty="0"/>
          </a:p>
        </p:txBody>
      </p:sp>
      <p:pic>
        <p:nvPicPr>
          <p:cNvPr id="5" name="Picture 4">
            <a:extLst>
              <a:ext uri="{FF2B5EF4-FFF2-40B4-BE49-F238E27FC236}">
                <a16:creationId xmlns:a16="http://schemas.microsoft.com/office/drawing/2014/main" id="{145E1302-436E-203D-86EB-0A0E04C2FA5D}"/>
              </a:ext>
            </a:extLst>
          </p:cNvPr>
          <p:cNvPicPr>
            <a:picLocks noChangeAspect="1"/>
          </p:cNvPicPr>
          <p:nvPr/>
        </p:nvPicPr>
        <p:blipFill>
          <a:blip r:embed="rId3"/>
          <a:srcRect l="10021" t="5744" r="26539" b="61705"/>
          <a:stretch/>
        </p:blipFill>
        <p:spPr>
          <a:xfrm>
            <a:off x="525981" y="954864"/>
            <a:ext cx="6773034" cy="930584"/>
          </a:xfrm>
          <a:prstGeom prst="rect">
            <a:avLst/>
          </a:prstGeom>
        </p:spPr>
      </p:pic>
      <p:sp>
        <p:nvSpPr>
          <p:cNvPr id="4" name="Rectangle 3">
            <a:extLst>
              <a:ext uri="{FF2B5EF4-FFF2-40B4-BE49-F238E27FC236}">
                <a16:creationId xmlns:a16="http://schemas.microsoft.com/office/drawing/2014/main" id="{3145F5CC-DDF8-509C-7196-20C7F3E3A102}"/>
              </a:ext>
            </a:extLst>
          </p:cNvPr>
          <p:cNvSpPr/>
          <p:nvPr/>
        </p:nvSpPr>
        <p:spPr>
          <a:xfrm>
            <a:off x="2985961" y="1229992"/>
            <a:ext cx="1359462" cy="445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17F1153-D08B-2578-5466-482D20D30E5A}"/>
              </a:ext>
            </a:extLst>
          </p:cNvPr>
          <p:cNvSpPr txBox="1"/>
          <p:nvPr/>
        </p:nvSpPr>
        <p:spPr>
          <a:xfrm>
            <a:off x="637779" y="2120323"/>
            <a:ext cx="3274719" cy="461665"/>
          </a:xfrm>
          <a:prstGeom prst="rect">
            <a:avLst/>
          </a:prstGeom>
          <a:noFill/>
        </p:spPr>
        <p:txBody>
          <a:bodyPr wrap="square">
            <a:spAutoFit/>
          </a:bodyPr>
          <a:lstStyle/>
          <a:p>
            <a:r>
              <a:rPr lang="en-US" sz="2400" b="1" dirty="0"/>
              <a:t>Advantage Function </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Picture 7">
            <a:extLst>
              <a:ext uri="{FF2B5EF4-FFF2-40B4-BE49-F238E27FC236}">
                <a16:creationId xmlns:a16="http://schemas.microsoft.com/office/drawing/2014/main" id="{D85858BD-DF29-A418-236C-C3B21DE9AB8C}"/>
              </a:ext>
            </a:extLst>
          </p:cNvPr>
          <p:cNvPicPr>
            <a:picLocks noChangeAspect="1"/>
          </p:cNvPicPr>
          <p:nvPr/>
        </p:nvPicPr>
        <p:blipFill>
          <a:blip r:embed="rId4"/>
          <a:stretch>
            <a:fillRect/>
          </a:stretch>
        </p:blipFill>
        <p:spPr>
          <a:xfrm>
            <a:off x="637779" y="2770901"/>
            <a:ext cx="3171010" cy="401076"/>
          </a:xfrm>
          <a:prstGeom prst="rect">
            <a:avLst/>
          </a:prstGeom>
        </p:spPr>
      </p:pic>
      <p:pic>
        <p:nvPicPr>
          <p:cNvPr id="9" name="Picture 8">
            <a:extLst>
              <a:ext uri="{FF2B5EF4-FFF2-40B4-BE49-F238E27FC236}">
                <a16:creationId xmlns:a16="http://schemas.microsoft.com/office/drawing/2014/main" id="{6E5C89DB-5CCD-6643-A1A4-BD08EA75BC96}"/>
              </a:ext>
            </a:extLst>
          </p:cNvPr>
          <p:cNvPicPr>
            <a:picLocks noChangeAspect="1"/>
          </p:cNvPicPr>
          <p:nvPr/>
        </p:nvPicPr>
        <p:blipFill>
          <a:blip r:embed="rId4"/>
          <a:srcRect l="77667"/>
          <a:stretch/>
        </p:blipFill>
        <p:spPr>
          <a:xfrm>
            <a:off x="4361607" y="2770901"/>
            <a:ext cx="708191" cy="401076"/>
          </a:xfrm>
          <a:prstGeom prst="rect">
            <a:avLst/>
          </a:prstGeom>
        </p:spPr>
      </p:pic>
      <p:sp>
        <p:nvSpPr>
          <p:cNvPr id="10" name="TextBox 9">
            <a:extLst>
              <a:ext uri="{FF2B5EF4-FFF2-40B4-BE49-F238E27FC236}">
                <a16:creationId xmlns:a16="http://schemas.microsoft.com/office/drawing/2014/main" id="{D0482A7F-6A2F-0B01-3A75-C0387023A900}"/>
              </a:ext>
            </a:extLst>
          </p:cNvPr>
          <p:cNvSpPr txBox="1"/>
          <p:nvPr/>
        </p:nvSpPr>
        <p:spPr>
          <a:xfrm>
            <a:off x="5069798" y="2740606"/>
            <a:ext cx="6971151" cy="461665"/>
          </a:xfrm>
          <a:prstGeom prst="rect">
            <a:avLst/>
          </a:prstGeom>
          <a:noFill/>
        </p:spPr>
        <p:txBody>
          <a:bodyPr wrap="square">
            <a:spAutoFit/>
          </a:bodyPr>
          <a:lstStyle/>
          <a:p>
            <a:r>
              <a:rPr lang="en-US" altLang="zh-CN" sz="2400" dirty="0"/>
              <a:t>means expected return in state </a:t>
            </a:r>
            <a:r>
              <a:rPr lang="en-US" altLang="zh-CN" sz="2400" i="1" dirty="0">
                <a:latin typeface="Times New Roman" panose="02020603050405020304" pitchFamily="18" charset="0"/>
                <a:cs typeface="Times New Roman" panose="02020603050405020304" pitchFamily="18" charset="0"/>
              </a:rPr>
              <a:t>s </a:t>
            </a:r>
            <a:r>
              <a:rPr lang="en-US" altLang="zh-CN" sz="2400" dirty="0"/>
              <a:t>(state value function)</a:t>
            </a:r>
            <a:r>
              <a:rPr lang="en-US" sz="2400" dirty="0"/>
              <a:t> </a:t>
            </a:r>
            <a:endParaRPr lang="en-US" altLang="zh-CN" sz="2400" dirty="0"/>
          </a:p>
        </p:txBody>
      </p:sp>
      <p:sp>
        <p:nvSpPr>
          <p:cNvPr id="12" name="TextBox 11">
            <a:extLst>
              <a:ext uri="{FF2B5EF4-FFF2-40B4-BE49-F238E27FC236}">
                <a16:creationId xmlns:a16="http://schemas.microsoft.com/office/drawing/2014/main" id="{C94243D1-682C-11D1-ED32-B915C49E60D9}"/>
              </a:ext>
            </a:extLst>
          </p:cNvPr>
          <p:cNvSpPr txBox="1"/>
          <p:nvPr/>
        </p:nvSpPr>
        <p:spPr>
          <a:xfrm>
            <a:off x="1561832" y="3348648"/>
            <a:ext cx="9945042" cy="461665"/>
          </a:xfrm>
          <a:prstGeom prst="rect">
            <a:avLst/>
          </a:prstGeom>
          <a:noFill/>
        </p:spPr>
        <p:txBody>
          <a:bodyPr wrap="square">
            <a:spAutoFit/>
          </a:bodyPr>
          <a:lstStyle/>
          <a:p>
            <a:r>
              <a:rPr lang="en-US" sz="2400" dirty="0"/>
              <a:t>How much advantage can Action A bring compared to other actions in State S.</a:t>
            </a:r>
          </a:p>
        </p:txBody>
      </p:sp>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4FEA4F31-726F-1D81-CB56-A75FB5E94B9B}"/>
                  </a:ext>
                </a:extLst>
              </p14:cNvPr>
              <p14:cNvContentPartPr/>
              <p14:nvPr/>
            </p14:nvContentPartPr>
            <p14:xfrm>
              <a:off x="1038240" y="3238404"/>
              <a:ext cx="547920" cy="419760"/>
            </p14:xfrm>
          </p:contentPart>
        </mc:Choice>
        <mc:Fallback xmlns="">
          <p:pic>
            <p:nvPicPr>
              <p:cNvPr id="13" name="Ink 12">
                <a:extLst>
                  <a:ext uri="{FF2B5EF4-FFF2-40B4-BE49-F238E27FC236}">
                    <a16:creationId xmlns:a16="http://schemas.microsoft.com/office/drawing/2014/main" id="{4FEA4F31-726F-1D81-CB56-A75FB5E94B9B}"/>
                  </a:ext>
                </a:extLst>
              </p:cNvPr>
              <p:cNvPicPr/>
              <p:nvPr/>
            </p:nvPicPr>
            <p:blipFill>
              <a:blip r:embed="rId6"/>
              <a:stretch>
                <a:fillRect/>
              </a:stretch>
            </p:blipFill>
            <p:spPr>
              <a:xfrm>
                <a:off x="1028880" y="3229044"/>
                <a:ext cx="566640" cy="438480"/>
              </a:xfrm>
              <a:prstGeom prst="rect">
                <a:avLst/>
              </a:prstGeom>
            </p:spPr>
          </p:pic>
        </mc:Fallback>
      </mc:AlternateContent>
      <p:pic>
        <p:nvPicPr>
          <p:cNvPr id="15" name="Picture 14">
            <a:extLst>
              <a:ext uri="{FF2B5EF4-FFF2-40B4-BE49-F238E27FC236}">
                <a16:creationId xmlns:a16="http://schemas.microsoft.com/office/drawing/2014/main" id="{56F606A0-7900-12CD-D664-C20E611CE7A3}"/>
              </a:ext>
            </a:extLst>
          </p:cNvPr>
          <p:cNvPicPr>
            <a:picLocks noChangeAspect="1"/>
          </p:cNvPicPr>
          <p:nvPr/>
        </p:nvPicPr>
        <p:blipFill>
          <a:blip r:embed="rId7"/>
          <a:stretch>
            <a:fillRect/>
          </a:stretch>
        </p:blipFill>
        <p:spPr>
          <a:xfrm>
            <a:off x="888592" y="3986984"/>
            <a:ext cx="4181206" cy="2062095"/>
          </a:xfrm>
          <a:prstGeom prst="rect">
            <a:avLst/>
          </a:prstGeom>
        </p:spPr>
      </p:pic>
      <p:pic>
        <p:nvPicPr>
          <p:cNvPr id="17" name="Picture 16">
            <a:extLst>
              <a:ext uri="{FF2B5EF4-FFF2-40B4-BE49-F238E27FC236}">
                <a16:creationId xmlns:a16="http://schemas.microsoft.com/office/drawing/2014/main" id="{4418AFF5-82D3-192C-E4F7-6056DB9A9EA1}"/>
              </a:ext>
            </a:extLst>
          </p:cNvPr>
          <p:cNvPicPr>
            <a:picLocks noChangeAspect="1"/>
          </p:cNvPicPr>
          <p:nvPr/>
        </p:nvPicPr>
        <p:blipFill>
          <a:blip r:embed="rId8"/>
          <a:stretch>
            <a:fillRect/>
          </a:stretch>
        </p:blipFill>
        <p:spPr>
          <a:xfrm>
            <a:off x="7274304" y="4517580"/>
            <a:ext cx="4029104" cy="1143008"/>
          </a:xfrm>
          <a:prstGeom prst="rect">
            <a:avLst/>
          </a:prstGeom>
        </p:spPr>
      </p:pic>
      <p:sp>
        <p:nvSpPr>
          <p:cNvPr id="18" name="Arrow: Right 17">
            <a:extLst>
              <a:ext uri="{FF2B5EF4-FFF2-40B4-BE49-F238E27FC236}">
                <a16:creationId xmlns:a16="http://schemas.microsoft.com/office/drawing/2014/main" id="{0248F3AA-CAF8-A6DC-B175-9F2DA80895FE}"/>
              </a:ext>
            </a:extLst>
          </p:cNvPr>
          <p:cNvSpPr/>
          <p:nvPr/>
        </p:nvSpPr>
        <p:spPr>
          <a:xfrm>
            <a:off x="5559228" y="4863313"/>
            <a:ext cx="1173345" cy="305159"/>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09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D9D9B-E97C-07B3-2A07-E0173997F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497F1-CA11-9A22-DF33-85C2345C934A}"/>
              </a:ext>
            </a:extLst>
          </p:cNvPr>
          <p:cNvSpPr>
            <a:spLocks noGrp="1"/>
          </p:cNvSpPr>
          <p:nvPr>
            <p:ph type="title"/>
          </p:nvPr>
        </p:nvSpPr>
        <p:spPr/>
        <p:txBody>
          <a:bodyPr/>
          <a:lstStyle/>
          <a:p>
            <a:r>
              <a:rPr lang="en-US" altLang="zh-CN" dirty="0"/>
              <a:t>Experiment and Results</a:t>
            </a:r>
          </a:p>
        </p:txBody>
      </p:sp>
      <p:sp>
        <p:nvSpPr>
          <p:cNvPr id="3" name="Slide Number Placeholder 3">
            <a:extLst>
              <a:ext uri="{FF2B5EF4-FFF2-40B4-BE49-F238E27FC236}">
                <a16:creationId xmlns:a16="http://schemas.microsoft.com/office/drawing/2014/main" id="{AFADC888-BBEF-6A05-175C-A9BFA355C81F}"/>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13</a:t>
            </a:fld>
            <a:endParaRPr lang="en-US" sz="2000" dirty="0"/>
          </a:p>
        </p:txBody>
      </p:sp>
      <p:pic>
        <p:nvPicPr>
          <p:cNvPr id="6" name="Picture 5">
            <a:extLst>
              <a:ext uri="{FF2B5EF4-FFF2-40B4-BE49-F238E27FC236}">
                <a16:creationId xmlns:a16="http://schemas.microsoft.com/office/drawing/2014/main" id="{28A3EF06-AB52-5F86-2023-42BE9F408842}"/>
              </a:ext>
            </a:extLst>
          </p:cNvPr>
          <p:cNvPicPr>
            <a:picLocks noChangeAspect="1"/>
          </p:cNvPicPr>
          <p:nvPr/>
        </p:nvPicPr>
        <p:blipFill>
          <a:blip r:embed="rId3"/>
          <a:stretch>
            <a:fillRect/>
          </a:stretch>
        </p:blipFill>
        <p:spPr>
          <a:xfrm>
            <a:off x="233718" y="1353424"/>
            <a:ext cx="8271687" cy="4731787"/>
          </a:xfrm>
          <a:prstGeom prst="rect">
            <a:avLst/>
          </a:prstGeom>
        </p:spPr>
      </p:pic>
      <p:sp>
        <p:nvSpPr>
          <p:cNvPr id="7" name="Rectangle 6">
            <a:extLst>
              <a:ext uri="{FF2B5EF4-FFF2-40B4-BE49-F238E27FC236}">
                <a16:creationId xmlns:a16="http://schemas.microsoft.com/office/drawing/2014/main" id="{86BCABAC-CD3E-3200-91B3-5A1B28CCE83B}"/>
              </a:ext>
            </a:extLst>
          </p:cNvPr>
          <p:cNvSpPr/>
          <p:nvPr/>
        </p:nvSpPr>
        <p:spPr>
          <a:xfrm>
            <a:off x="2864580" y="5122259"/>
            <a:ext cx="3018330" cy="4774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5BD6B4-C198-EC9B-E035-E0FD0E3F6986}"/>
              </a:ext>
            </a:extLst>
          </p:cNvPr>
          <p:cNvSpPr/>
          <p:nvPr/>
        </p:nvSpPr>
        <p:spPr>
          <a:xfrm>
            <a:off x="2273862" y="1360167"/>
            <a:ext cx="4078385" cy="292052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8F9020-AF0F-C9EB-5123-F61C25DF367D}"/>
              </a:ext>
            </a:extLst>
          </p:cNvPr>
          <p:cNvSpPr/>
          <p:nvPr/>
        </p:nvSpPr>
        <p:spPr>
          <a:xfrm>
            <a:off x="1010156" y="5497833"/>
            <a:ext cx="1490283" cy="409353"/>
          </a:xfrm>
          <a:prstGeom prst="rect">
            <a:avLst/>
          </a:prstGeom>
          <a:noFill/>
          <a:ln w="28575">
            <a:solidFill>
              <a:srgbClr val="99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D023A7-FA3D-A7C9-3D7F-58A9A5602780}"/>
              </a:ext>
            </a:extLst>
          </p:cNvPr>
          <p:cNvSpPr/>
          <p:nvPr/>
        </p:nvSpPr>
        <p:spPr>
          <a:xfrm>
            <a:off x="6309092" y="4766210"/>
            <a:ext cx="2058073" cy="1254264"/>
          </a:xfrm>
          <a:prstGeom prst="rect">
            <a:avLst/>
          </a:prstGeom>
          <a:noFill/>
          <a:ln w="28575">
            <a:solidFill>
              <a:srgbClr val="99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DE96C9-8C5B-31A3-C861-59DBD8C5CDE6}"/>
              </a:ext>
            </a:extLst>
          </p:cNvPr>
          <p:cNvSpPr txBox="1"/>
          <p:nvPr/>
        </p:nvSpPr>
        <p:spPr>
          <a:xfrm>
            <a:off x="8683563" y="2112727"/>
            <a:ext cx="3274719" cy="461665"/>
          </a:xfrm>
          <a:prstGeom prst="rect">
            <a:avLst/>
          </a:prstGeom>
          <a:noFill/>
        </p:spPr>
        <p:txBody>
          <a:bodyPr wrap="square">
            <a:spAutoFit/>
          </a:bodyPr>
          <a:lstStyle/>
          <a:p>
            <a:r>
              <a:rPr lang="en-US" sz="2400" b="1" dirty="0"/>
              <a:t>Multi-Input Policy</a:t>
            </a:r>
            <a:r>
              <a:rPr lang="zh-CN" altLang="en-US" sz="2400" b="1" dirty="0"/>
              <a:t>：</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Left Brace 14">
            <a:extLst>
              <a:ext uri="{FF2B5EF4-FFF2-40B4-BE49-F238E27FC236}">
                <a16:creationId xmlns:a16="http://schemas.microsoft.com/office/drawing/2014/main" id="{6B77766C-ECB8-5309-A2D7-313DDD3BD81D}"/>
              </a:ext>
            </a:extLst>
          </p:cNvPr>
          <p:cNvSpPr/>
          <p:nvPr/>
        </p:nvSpPr>
        <p:spPr>
          <a:xfrm>
            <a:off x="8589303" y="3053310"/>
            <a:ext cx="204044" cy="18423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20F49F78-2515-09B0-221F-F8B19B6B67A0}"/>
              </a:ext>
            </a:extLst>
          </p:cNvPr>
          <p:cNvSpPr txBox="1"/>
          <p:nvPr/>
        </p:nvSpPr>
        <p:spPr>
          <a:xfrm>
            <a:off x="8793347" y="2888826"/>
            <a:ext cx="3721380" cy="738664"/>
          </a:xfrm>
          <a:prstGeom prst="rect">
            <a:avLst/>
          </a:prstGeom>
          <a:noFill/>
        </p:spPr>
        <p:txBody>
          <a:bodyPr wrap="square">
            <a:spAutoFit/>
          </a:bodyPr>
          <a:lstStyle/>
          <a:p>
            <a:r>
              <a:rPr lang="en-US" altLang="zh-CN" sz="2400" dirty="0"/>
              <a:t>Image Features</a:t>
            </a:r>
          </a:p>
          <a:p>
            <a:r>
              <a:rPr lang="en-US" altLang="zh-CN" dirty="0"/>
              <a:t>Backbone: </a:t>
            </a:r>
            <a:r>
              <a:rPr lang="en-US" altLang="zh-CN" dirty="0" err="1"/>
              <a:t>resnet</a:t>
            </a:r>
            <a:r>
              <a:rPr lang="en-US" altLang="zh-CN" dirty="0"/>
              <a:t>/YOLO/…</a:t>
            </a:r>
          </a:p>
        </p:txBody>
      </p:sp>
      <p:sp>
        <p:nvSpPr>
          <p:cNvPr id="17" name="TextBox 16">
            <a:extLst>
              <a:ext uri="{FF2B5EF4-FFF2-40B4-BE49-F238E27FC236}">
                <a16:creationId xmlns:a16="http://schemas.microsoft.com/office/drawing/2014/main" id="{507D0F1C-6B27-C0B2-8919-10CC99F82C3D}"/>
              </a:ext>
            </a:extLst>
          </p:cNvPr>
          <p:cNvSpPr txBox="1"/>
          <p:nvPr/>
        </p:nvSpPr>
        <p:spPr>
          <a:xfrm>
            <a:off x="8793347" y="4253255"/>
            <a:ext cx="3721380" cy="738664"/>
          </a:xfrm>
          <a:prstGeom prst="rect">
            <a:avLst/>
          </a:prstGeom>
          <a:noFill/>
        </p:spPr>
        <p:txBody>
          <a:bodyPr wrap="square">
            <a:spAutoFit/>
          </a:bodyPr>
          <a:lstStyle/>
          <a:p>
            <a:r>
              <a:rPr lang="en-US" altLang="zh-CN" sz="2400" dirty="0"/>
              <a:t>Agent State</a:t>
            </a:r>
          </a:p>
          <a:p>
            <a:r>
              <a:rPr lang="en-US" altLang="zh-CN" dirty="0"/>
              <a:t>Vector: (Health, Mana, </a:t>
            </a:r>
            <a:r>
              <a:rPr lang="en-US" dirty="0">
                <a:effectLst/>
              </a:rPr>
              <a:t>Stamina, …)</a:t>
            </a:r>
            <a:endParaRPr lang="en-US" altLang="zh-CN" dirty="0"/>
          </a:p>
        </p:txBody>
      </p:sp>
    </p:spTree>
    <p:extLst>
      <p:ext uri="{BB962C8B-B14F-4D97-AF65-F5344CB8AC3E}">
        <p14:creationId xmlns:p14="http://schemas.microsoft.com/office/powerpoint/2010/main" val="137497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35543-2C0E-3059-42C6-CC499F46F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45D3D-D3F9-F902-48B0-EC9D079FB33E}"/>
              </a:ext>
            </a:extLst>
          </p:cNvPr>
          <p:cNvSpPr>
            <a:spLocks noGrp="1"/>
          </p:cNvSpPr>
          <p:nvPr>
            <p:ph type="title"/>
          </p:nvPr>
        </p:nvSpPr>
        <p:spPr/>
        <p:txBody>
          <a:bodyPr/>
          <a:lstStyle/>
          <a:p>
            <a:r>
              <a:rPr lang="en-US" altLang="zh-CN" dirty="0"/>
              <a:t>Experiment and Results</a:t>
            </a:r>
          </a:p>
        </p:txBody>
      </p:sp>
      <p:sp>
        <p:nvSpPr>
          <p:cNvPr id="3" name="Slide Number Placeholder 3">
            <a:extLst>
              <a:ext uri="{FF2B5EF4-FFF2-40B4-BE49-F238E27FC236}">
                <a16:creationId xmlns:a16="http://schemas.microsoft.com/office/drawing/2014/main" id="{551A6819-4F07-9A86-035B-A3C649EB69FD}"/>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14</a:t>
            </a:fld>
            <a:endParaRPr lang="en-US" sz="2000" dirty="0"/>
          </a:p>
        </p:txBody>
      </p:sp>
      <p:sp>
        <p:nvSpPr>
          <p:cNvPr id="4" name="TextBox 3">
            <a:extLst>
              <a:ext uri="{FF2B5EF4-FFF2-40B4-BE49-F238E27FC236}">
                <a16:creationId xmlns:a16="http://schemas.microsoft.com/office/drawing/2014/main" id="{E58D3283-93FD-7C6F-8B2B-CB82D94BF795}"/>
              </a:ext>
            </a:extLst>
          </p:cNvPr>
          <p:cNvSpPr txBox="1"/>
          <p:nvPr/>
        </p:nvSpPr>
        <p:spPr>
          <a:xfrm>
            <a:off x="598271" y="1253622"/>
            <a:ext cx="3274719" cy="461665"/>
          </a:xfrm>
          <a:prstGeom prst="rect">
            <a:avLst/>
          </a:prstGeom>
          <a:noFill/>
        </p:spPr>
        <p:txBody>
          <a:bodyPr wrap="square">
            <a:spAutoFit/>
          </a:bodyPr>
          <a:lstStyle/>
          <a:p>
            <a:r>
              <a:rPr lang="en-US" sz="2400" b="1" dirty="0"/>
              <a:t>Result of PPO</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7239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69AA2-05B1-6E0E-DAD1-C1E14F2E2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97215-5770-684C-C254-8305C00DBEF1}"/>
              </a:ext>
            </a:extLst>
          </p:cNvPr>
          <p:cNvSpPr>
            <a:spLocks noGrp="1"/>
          </p:cNvSpPr>
          <p:nvPr>
            <p:ph type="title"/>
          </p:nvPr>
        </p:nvSpPr>
        <p:spPr/>
        <p:txBody>
          <a:bodyPr/>
          <a:lstStyle/>
          <a:p>
            <a:r>
              <a:rPr lang="en-US" altLang="zh-CN" dirty="0"/>
              <a:t>Result Analysis</a:t>
            </a:r>
          </a:p>
        </p:txBody>
      </p:sp>
      <p:sp>
        <p:nvSpPr>
          <p:cNvPr id="3" name="Slide Number Placeholder 3">
            <a:extLst>
              <a:ext uri="{FF2B5EF4-FFF2-40B4-BE49-F238E27FC236}">
                <a16:creationId xmlns:a16="http://schemas.microsoft.com/office/drawing/2014/main" id="{D0813D55-C414-BD6B-C93F-967F1C185E76}"/>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15</a:t>
            </a:fld>
            <a:endParaRPr lang="en-US" sz="2000" dirty="0"/>
          </a:p>
        </p:txBody>
      </p:sp>
      <p:pic>
        <p:nvPicPr>
          <p:cNvPr id="15" name="Picture 14">
            <a:extLst>
              <a:ext uri="{FF2B5EF4-FFF2-40B4-BE49-F238E27FC236}">
                <a16:creationId xmlns:a16="http://schemas.microsoft.com/office/drawing/2014/main" id="{8337B039-0163-5502-1C72-5604EA60636F}"/>
              </a:ext>
            </a:extLst>
          </p:cNvPr>
          <p:cNvPicPr>
            <a:picLocks noChangeAspect="1"/>
          </p:cNvPicPr>
          <p:nvPr/>
        </p:nvPicPr>
        <p:blipFill>
          <a:blip r:embed="rId3"/>
          <a:stretch>
            <a:fillRect/>
          </a:stretch>
        </p:blipFill>
        <p:spPr>
          <a:xfrm>
            <a:off x="388995" y="2500543"/>
            <a:ext cx="4148402" cy="229803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9EE2EB8-9705-21AB-530F-DE7D374E86E4}"/>
                  </a:ext>
                </a:extLst>
              </p14:cNvPr>
              <p14:cNvContentPartPr/>
              <p14:nvPr/>
            </p14:nvContentPartPr>
            <p14:xfrm>
              <a:off x="5167440" y="1519200"/>
              <a:ext cx="2071800" cy="4229640"/>
            </p14:xfrm>
          </p:contentPart>
        </mc:Choice>
        <mc:Fallback xmlns="">
          <p:pic>
            <p:nvPicPr>
              <p:cNvPr id="4" name="Ink 3">
                <a:extLst>
                  <a:ext uri="{FF2B5EF4-FFF2-40B4-BE49-F238E27FC236}">
                    <a16:creationId xmlns:a16="http://schemas.microsoft.com/office/drawing/2014/main" id="{09EE2EB8-9705-21AB-530F-DE7D374E86E4}"/>
                  </a:ext>
                </a:extLst>
              </p:cNvPr>
              <p:cNvPicPr/>
              <p:nvPr/>
            </p:nvPicPr>
            <p:blipFill>
              <a:blip r:embed="rId5"/>
              <a:stretch>
                <a:fillRect/>
              </a:stretch>
            </p:blipFill>
            <p:spPr>
              <a:xfrm>
                <a:off x="5158080" y="1509840"/>
                <a:ext cx="2090520" cy="424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AD12D27-B3B1-7373-EB0A-C1CAFC3E53CB}"/>
                  </a:ext>
                </a:extLst>
              </p14:cNvPr>
              <p14:cNvContentPartPr/>
              <p14:nvPr/>
            </p14:nvContentPartPr>
            <p14:xfrm>
              <a:off x="7043760" y="1424160"/>
              <a:ext cx="3153240" cy="4672440"/>
            </p14:xfrm>
          </p:contentPart>
        </mc:Choice>
        <mc:Fallback xmlns="">
          <p:pic>
            <p:nvPicPr>
              <p:cNvPr id="5" name="Ink 4">
                <a:extLst>
                  <a:ext uri="{FF2B5EF4-FFF2-40B4-BE49-F238E27FC236}">
                    <a16:creationId xmlns:a16="http://schemas.microsoft.com/office/drawing/2014/main" id="{5AD12D27-B3B1-7373-EB0A-C1CAFC3E53CB}"/>
                  </a:ext>
                </a:extLst>
              </p:cNvPr>
              <p:cNvPicPr/>
              <p:nvPr/>
            </p:nvPicPr>
            <p:blipFill>
              <a:blip r:embed="rId7"/>
              <a:stretch>
                <a:fillRect/>
              </a:stretch>
            </p:blipFill>
            <p:spPr>
              <a:xfrm>
                <a:off x="7034400" y="1414800"/>
                <a:ext cx="3171960" cy="469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7F76A05D-6C1B-7BB7-45F6-617470590C0E}"/>
                  </a:ext>
                </a:extLst>
              </p14:cNvPr>
              <p14:cNvContentPartPr/>
              <p14:nvPr/>
            </p14:nvContentPartPr>
            <p14:xfrm>
              <a:off x="6996240" y="962280"/>
              <a:ext cx="1090800" cy="290880"/>
            </p14:xfrm>
          </p:contentPart>
        </mc:Choice>
        <mc:Fallback xmlns="">
          <p:pic>
            <p:nvPicPr>
              <p:cNvPr id="6" name="Ink 5">
                <a:extLst>
                  <a:ext uri="{FF2B5EF4-FFF2-40B4-BE49-F238E27FC236}">
                    <a16:creationId xmlns:a16="http://schemas.microsoft.com/office/drawing/2014/main" id="{7F76A05D-6C1B-7BB7-45F6-617470590C0E}"/>
                  </a:ext>
                </a:extLst>
              </p:cNvPr>
              <p:cNvPicPr/>
              <p:nvPr/>
            </p:nvPicPr>
            <p:blipFill>
              <a:blip r:embed="rId9"/>
              <a:stretch>
                <a:fillRect/>
              </a:stretch>
            </p:blipFill>
            <p:spPr>
              <a:xfrm>
                <a:off x="6986880" y="952920"/>
                <a:ext cx="1109520" cy="309600"/>
              </a:xfrm>
              <a:prstGeom prst="rect">
                <a:avLst/>
              </a:prstGeom>
            </p:spPr>
          </p:pic>
        </mc:Fallback>
      </mc:AlternateContent>
    </p:spTree>
    <p:extLst>
      <p:ext uri="{BB962C8B-B14F-4D97-AF65-F5344CB8AC3E}">
        <p14:creationId xmlns:p14="http://schemas.microsoft.com/office/powerpoint/2010/main" val="1373630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221E1-11C8-FBBA-F682-52C4F0C02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15845-4544-F65C-C845-0D82D9131075}"/>
              </a:ext>
            </a:extLst>
          </p:cNvPr>
          <p:cNvSpPr>
            <a:spLocks noGrp="1"/>
          </p:cNvSpPr>
          <p:nvPr>
            <p:ph type="title"/>
          </p:nvPr>
        </p:nvSpPr>
        <p:spPr/>
        <p:txBody>
          <a:bodyPr/>
          <a:lstStyle/>
          <a:p>
            <a:r>
              <a:rPr lang="en-US" altLang="zh-CN" dirty="0"/>
              <a:t>Result Analysis</a:t>
            </a:r>
          </a:p>
        </p:txBody>
      </p:sp>
      <p:sp>
        <p:nvSpPr>
          <p:cNvPr id="3" name="Slide Number Placeholder 3">
            <a:extLst>
              <a:ext uri="{FF2B5EF4-FFF2-40B4-BE49-F238E27FC236}">
                <a16:creationId xmlns:a16="http://schemas.microsoft.com/office/drawing/2014/main" id="{026199D3-B36D-CEDA-34B6-5C83D1C2A5EA}"/>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16</a:t>
            </a:fld>
            <a:endParaRPr lang="en-US" sz="2000" dirty="0"/>
          </a:p>
        </p:txBody>
      </p:sp>
      <p:sp>
        <p:nvSpPr>
          <p:cNvPr id="4" name="TextBox 3">
            <a:extLst>
              <a:ext uri="{FF2B5EF4-FFF2-40B4-BE49-F238E27FC236}">
                <a16:creationId xmlns:a16="http://schemas.microsoft.com/office/drawing/2014/main" id="{E10DD3E6-CA2A-1161-F3FE-A38C1B090E96}"/>
              </a:ext>
            </a:extLst>
          </p:cNvPr>
          <p:cNvSpPr txBox="1"/>
          <p:nvPr/>
        </p:nvSpPr>
        <p:spPr>
          <a:xfrm>
            <a:off x="525443" y="1043230"/>
            <a:ext cx="3274719" cy="461665"/>
          </a:xfrm>
          <a:prstGeom prst="rect">
            <a:avLst/>
          </a:prstGeom>
          <a:noFill/>
        </p:spPr>
        <p:txBody>
          <a:bodyPr wrap="square">
            <a:spAutoFit/>
          </a:bodyPr>
          <a:lstStyle/>
          <a:p>
            <a:r>
              <a:rPr lang="en-US" sz="2400" b="1" dirty="0"/>
              <a:t>Difficulties</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TextBox 4">
            <a:extLst>
              <a:ext uri="{FF2B5EF4-FFF2-40B4-BE49-F238E27FC236}">
                <a16:creationId xmlns:a16="http://schemas.microsoft.com/office/drawing/2014/main" id="{07A27023-A41C-8073-9113-F607AD5AD1DE}"/>
              </a:ext>
            </a:extLst>
          </p:cNvPr>
          <p:cNvSpPr txBox="1"/>
          <p:nvPr/>
        </p:nvSpPr>
        <p:spPr>
          <a:xfrm>
            <a:off x="426509" y="1643923"/>
            <a:ext cx="11293987" cy="4539704"/>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Due to the various delays, pre-inputs, and animation effects that large games often have, it is difficult to accurately capture the moment when the action ends. (After pressing a button, the game requires a certain amount of time to input commands. Or the game need to play an animation to show the state change. So the information you captured on the screen is likely not the next state. Therefore, you receive a incorrect reward.)</a:t>
            </a:r>
          </a:p>
          <a:p>
            <a:pPr marL="342900" indent="-342900">
              <a:spcBef>
                <a:spcPts val="1000"/>
              </a:spcBef>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game and network must run on the same computer(because of real-timely). Unable to use remote server. Therefore, it will cause a shortage of computing resource.</a:t>
            </a:r>
          </a:p>
          <a:p>
            <a:pPr marL="342900" indent="-342900">
              <a:spcBef>
                <a:spcPts val="1000"/>
              </a:spcBef>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Highly dependent on the setting of reward. Sometimes it is difficult to make reasonable conditional judgments.</a:t>
            </a:r>
          </a:p>
          <a:p>
            <a:pPr marL="342900" indent="-342900">
              <a:spcBef>
                <a:spcPts val="1000"/>
              </a:spcBef>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replay time is too long, and training the network is very time-consuming. You can’t do anything else on your computer during training.</a:t>
            </a:r>
          </a:p>
        </p:txBody>
      </p:sp>
    </p:spTree>
    <p:extLst>
      <p:ext uri="{BB962C8B-B14F-4D97-AF65-F5344CB8AC3E}">
        <p14:creationId xmlns:p14="http://schemas.microsoft.com/office/powerpoint/2010/main" val="181036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C64FF-1A44-29D3-78A0-3BB9A7817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E3DA0-98AC-8B3C-D511-191402D93E66}"/>
              </a:ext>
            </a:extLst>
          </p:cNvPr>
          <p:cNvSpPr>
            <a:spLocks noGrp="1"/>
          </p:cNvSpPr>
          <p:nvPr>
            <p:ph type="title"/>
          </p:nvPr>
        </p:nvSpPr>
        <p:spPr/>
        <p:txBody>
          <a:bodyPr/>
          <a:lstStyle/>
          <a:p>
            <a:r>
              <a:rPr lang="en-US" altLang="zh-CN" dirty="0"/>
              <a:t>Result Analysis</a:t>
            </a:r>
          </a:p>
        </p:txBody>
      </p:sp>
      <p:sp>
        <p:nvSpPr>
          <p:cNvPr id="3" name="Slide Number Placeholder 3">
            <a:extLst>
              <a:ext uri="{FF2B5EF4-FFF2-40B4-BE49-F238E27FC236}">
                <a16:creationId xmlns:a16="http://schemas.microsoft.com/office/drawing/2014/main" id="{A18E4EE0-6338-6AC8-F827-A8D92B6C5B74}"/>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17</a:t>
            </a:fld>
            <a:endParaRPr lang="en-US" sz="2000" dirty="0"/>
          </a:p>
        </p:txBody>
      </p:sp>
      <p:sp>
        <p:nvSpPr>
          <p:cNvPr id="4" name="TextBox 3">
            <a:extLst>
              <a:ext uri="{FF2B5EF4-FFF2-40B4-BE49-F238E27FC236}">
                <a16:creationId xmlns:a16="http://schemas.microsoft.com/office/drawing/2014/main" id="{D9318B7E-BB33-9EAA-9184-FF6B2946BC90}"/>
              </a:ext>
            </a:extLst>
          </p:cNvPr>
          <p:cNvSpPr txBox="1"/>
          <p:nvPr/>
        </p:nvSpPr>
        <p:spPr>
          <a:xfrm>
            <a:off x="525443" y="1043230"/>
            <a:ext cx="3274719" cy="461665"/>
          </a:xfrm>
          <a:prstGeom prst="rect">
            <a:avLst/>
          </a:prstGeom>
          <a:noFill/>
        </p:spPr>
        <p:txBody>
          <a:bodyPr wrap="square">
            <a:spAutoFit/>
          </a:bodyPr>
          <a:lstStyle/>
          <a:p>
            <a:r>
              <a:rPr lang="en-US" sz="2400" b="1" dirty="0"/>
              <a:t>Improvements</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TextBox 4">
            <a:extLst>
              <a:ext uri="{FF2B5EF4-FFF2-40B4-BE49-F238E27FC236}">
                <a16:creationId xmlns:a16="http://schemas.microsoft.com/office/drawing/2014/main" id="{87A7A199-CEE0-ECC6-A796-FC254320C184}"/>
              </a:ext>
            </a:extLst>
          </p:cNvPr>
          <p:cNvSpPr txBox="1"/>
          <p:nvPr/>
        </p:nvSpPr>
        <p:spPr>
          <a:xfrm>
            <a:off x="426509" y="1643923"/>
            <a:ext cx="11293987" cy="2564805"/>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Use the sound of game as input to the network. (Intelligent agents will respond accordingly when they hear certain sounds). </a:t>
            </a:r>
          </a:p>
          <a:p>
            <a:pPr marL="342900" indent="-342900">
              <a:spcBef>
                <a:spcPts val="1000"/>
              </a:spcBef>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Use each frame refreshed by the game as the action input time. This can make the particles in the action space finer, and the intelligent agent can learn combination skills, cancel skills to dodge, etc.</a:t>
            </a:r>
          </a:p>
          <a:p>
            <a:pPr marL="342900" indent="-342900">
              <a:spcBef>
                <a:spcPts val="1000"/>
              </a:spcBef>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Use a better visual backbone.(3D pose estimation, behavior recognition, e.g. </a:t>
            </a:r>
            <a:r>
              <a:rPr lang="en-US" altLang="zh-CN" sz="2400" dirty="0" err="1">
                <a:latin typeface="Times New Roman" panose="02020603050405020304" pitchFamily="18" charset="0"/>
                <a:cs typeface="Times New Roman" panose="02020603050405020304" pitchFamily="18" charset="0"/>
              </a:rPr>
              <a:t>OpenPose</a:t>
            </a:r>
            <a:r>
              <a:rPr lang="en-US" altLang="zh-CN"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211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28907"/>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t>is high in a</a:t>
            </a:r>
            <a:endParaRPr lang="en-US" dirty="0"/>
          </a:p>
        </p:txBody>
      </p:sp>
      <p:grpSp>
        <p:nvGrpSpPr>
          <p:cNvPr id="14" name="组合 13"/>
          <p:cNvGrpSpPr/>
          <p:nvPr/>
        </p:nvGrpSpPr>
        <p:grpSpPr>
          <a:xfrm>
            <a:off x="9873210" y="6005873"/>
            <a:ext cx="4206270" cy="697818"/>
            <a:chOff x="5718780" y="-531873"/>
            <a:chExt cx="4206270" cy="697818"/>
          </a:xfrm>
        </p:grpSpPr>
        <p:grpSp>
          <p:nvGrpSpPr>
            <p:cNvPr id="10" name="组合 9"/>
            <p:cNvGrpSpPr/>
            <p:nvPr/>
          </p:nvGrpSpPr>
          <p:grpSpPr>
            <a:xfrm>
              <a:off x="5718780" y="-531873"/>
              <a:ext cx="4158645" cy="622360"/>
              <a:chOff x="737205" y="199782"/>
              <a:chExt cx="4158645" cy="622360"/>
            </a:xfrm>
          </p:grpSpPr>
          <p:pic>
            <p:nvPicPr>
              <p:cNvPr id="11" name="图片 10"/>
              <p:cNvPicPr>
                <a:picLocks noChangeAspect="1"/>
              </p:cNvPicPr>
              <p:nvPr/>
            </p:nvPicPr>
            <p:blipFill rotWithShape="1">
              <a:blip r:embed="rId3">
                <a:clrChange>
                  <a:clrFrom>
                    <a:srgbClr val="222222"/>
                  </a:clrFrom>
                  <a:clrTo>
                    <a:srgbClr val="222222">
                      <a:alpha val="0"/>
                    </a:srgbClr>
                  </a:clrTo>
                </a:clrChange>
              </a:blip>
              <a:srcRect l="972" r="75549"/>
              <a:stretch>
                <a:fillRect/>
              </a:stretch>
            </p:blipFill>
            <p:spPr>
              <a:xfrm>
                <a:off x="737205" y="351660"/>
                <a:ext cx="459063" cy="470482"/>
              </a:xfrm>
              <a:prstGeom prst="rect">
                <a:avLst/>
              </a:prstGeom>
            </p:spPr>
          </p:pic>
          <p:sp>
            <p:nvSpPr>
              <p:cNvPr id="12" name="文本框 11"/>
              <p:cNvSpPr txBox="1"/>
              <p:nvPr/>
            </p:nvSpPr>
            <p:spPr>
              <a:xfrm>
                <a:off x="1139825" y="199782"/>
                <a:ext cx="375602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TEMPLE</a:t>
                </a:r>
                <a:endParaRPr lang="en-US" sz="2800" b="1" dirty="0">
                  <a:latin typeface="Times New Roman" panose="02020603050405020304" pitchFamily="18" charset="0"/>
                  <a:cs typeface="Times New Roman" panose="02020603050405020304" pitchFamily="18" charset="0"/>
                </a:endParaRPr>
              </a:p>
            </p:txBody>
          </p:sp>
        </p:grpSp>
        <p:sp>
          <p:nvSpPr>
            <p:cNvPr id="13" name="文本框 12"/>
            <p:cNvSpPr txBox="1"/>
            <p:nvPr/>
          </p:nvSpPr>
          <p:spPr>
            <a:xfrm>
              <a:off x="6169025" y="-141832"/>
              <a:ext cx="375602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U N I V E R S I T Y</a:t>
              </a:r>
              <a:endParaRPr lang="en-US" sz="1400" dirty="0">
                <a:latin typeface="Times New Roman" panose="02020603050405020304" pitchFamily="18" charset="0"/>
                <a:cs typeface="Times New Roman" panose="02020603050405020304" pitchFamily="18" charset="0"/>
              </a:endParaRPr>
            </a:p>
          </p:txBody>
        </p:sp>
      </p:grpSp>
      <p:sp>
        <p:nvSpPr>
          <p:cNvPr id="20" name="矩形 19"/>
          <p:cNvSpPr/>
          <p:nvPr/>
        </p:nvSpPr>
        <p:spPr>
          <a:xfrm>
            <a:off x="0" y="2350716"/>
            <a:ext cx="12192000" cy="2156567"/>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 h a n k s !</a:t>
            </a:r>
          </a:p>
        </p:txBody>
      </p:sp>
      <p:grpSp>
        <p:nvGrpSpPr>
          <p:cNvPr id="2" name="组合 1"/>
          <p:cNvGrpSpPr/>
          <p:nvPr/>
        </p:nvGrpSpPr>
        <p:grpSpPr>
          <a:xfrm>
            <a:off x="259154" y="-85676"/>
            <a:ext cx="7148512" cy="1348927"/>
            <a:chOff x="326231" y="109463"/>
            <a:chExt cx="7148512" cy="1348927"/>
          </a:xfrm>
        </p:grpSpPr>
        <p:grpSp>
          <p:nvGrpSpPr>
            <p:cNvPr id="15" name="组合 14"/>
            <p:cNvGrpSpPr/>
            <p:nvPr/>
          </p:nvGrpSpPr>
          <p:grpSpPr>
            <a:xfrm>
              <a:off x="425451" y="109463"/>
              <a:ext cx="4581524" cy="1068465"/>
              <a:chOff x="5378450" y="-700162"/>
              <a:chExt cx="4581524" cy="1068465"/>
            </a:xfrm>
          </p:grpSpPr>
          <p:grpSp>
            <p:nvGrpSpPr>
              <p:cNvPr id="16" name="组合 15"/>
              <p:cNvGrpSpPr/>
              <p:nvPr/>
            </p:nvGrpSpPr>
            <p:grpSpPr>
              <a:xfrm>
                <a:off x="5378450" y="-700162"/>
                <a:ext cx="4498975" cy="987516"/>
                <a:chOff x="396875" y="31493"/>
                <a:chExt cx="4498975" cy="987516"/>
              </a:xfrm>
            </p:grpSpPr>
            <p:pic>
              <p:nvPicPr>
                <p:cNvPr id="18" name="图片 17"/>
                <p:cNvPicPr>
                  <a:picLocks noChangeAspect="1"/>
                </p:cNvPicPr>
                <p:nvPr/>
              </p:nvPicPr>
              <p:blipFill rotWithShape="1">
                <a:blip r:embed="rId3">
                  <a:clrChange>
                    <a:clrFrom>
                      <a:srgbClr val="222222"/>
                    </a:clrFrom>
                    <a:clrTo>
                      <a:srgbClr val="222222">
                        <a:alpha val="0"/>
                      </a:srgbClr>
                    </a:clrTo>
                  </a:clrChange>
                </a:blip>
                <a:srcRect l="972" r="75549"/>
                <a:stretch>
                  <a:fillRect/>
                </a:stretch>
              </p:blipFill>
              <p:spPr>
                <a:xfrm>
                  <a:off x="396875" y="257578"/>
                  <a:ext cx="742950" cy="761431"/>
                </a:xfrm>
                <a:prstGeom prst="rect">
                  <a:avLst/>
                </a:prstGeom>
              </p:spPr>
            </p:pic>
            <p:sp>
              <p:nvSpPr>
                <p:cNvPr id="19" name="文本框 18"/>
                <p:cNvSpPr txBox="1"/>
                <p:nvPr/>
              </p:nvSpPr>
              <p:spPr>
                <a:xfrm>
                  <a:off x="1139825" y="31493"/>
                  <a:ext cx="3756025" cy="830997"/>
                </a:xfrm>
                <a:prstGeom prst="rect">
                  <a:avLst/>
                </a:prstGeom>
                <a:noFill/>
              </p:spPr>
              <p:txBody>
                <a:bodyPr wrap="square" rtlCol="0">
                  <a:spAutoFit/>
                </a:bodyPr>
                <a:lstStyle/>
                <a:p>
                  <a:r>
                    <a:rPr lang="en-US" altLang="zh-CN" sz="4800" b="1" dirty="0">
                      <a:latin typeface="Times New Roman" panose="02020603050405020304" pitchFamily="18" charset="0"/>
                      <a:cs typeface="Times New Roman" panose="02020603050405020304" pitchFamily="18" charset="0"/>
                    </a:rPr>
                    <a:t>TEMPLE</a:t>
                  </a:r>
                  <a:endParaRPr lang="en-US" sz="4800" b="1" dirty="0">
                    <a:latin typeface="Times New Roman" panose="02020603050405020304" pitchFamily="18" charset="0"/>
                    <a:cs typeface="Times New Roman" panose="02020603050405020304" pitchFamily="18" charset="0"/>
                  </a:endParaRPr>
                </a:p>
              </p:txBody>
            </p:sp>
          </p:grpSp>
          <p:sp>
            <p:nvSpPr>
              <p:cNvPr id="17" name="文本框 16"/>
              <p:cNvSpPr txBox="1"/>
              <p:nvPr/>
            </p:nvSpPr>
            <p:spPr>
              <a:xfrm>
                <a:off x="6203949" y="-93362"/>
                <a:ext cx="3756025"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U N I V E R S I T Y</a:t>
                </a:r>
                <a:endParaRPr lang="en-US" sz="2400" dirty="0">
                  <a:latin typeface="Times New Roman" panose="02020603050405020304" pitchFamily="18" charset="0"/>
                  <a:cs typeface="Times New Roman" panose="02020603050405020304" pitchFamily="18" charset="0"/>
                </a:endParaRPr>
              </a:p>
            </p:txBody>
          </p:sp>
        </p:grpSp>
        <p:sp>
          <p:nvSpPr>
            <p:cNvPr id="24" name="文本框 23"/>
            <p:cNvSpPr txBox="1"/>
            <p:nvPr/>
          </p:nvSpPr>
          <p:spPr>
            <a:xfrm>
              <a:off x="326231" y="1089058"/>
              <a:ext cx="7148512"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Department of Computer &amp; Information Sciences</a:t>
              </a:r>
              <a:endParaRPr lang="en-US" dirty="0"/>
            </a:p>
          </p:txBody>
        </p:sp>
      </p:grpSp>
      <p:sp>
        <p:nvSpPr>
          <p:cNvPr id="5" name="TextBox 4"/>
          <p:cNvSpPr txBox="1"/>
          <p:nvPr/>
        </p:nvSpPr>
        <p:spPr>
          <a:xfrm>
            <a:off x="4723477" y="5174876"/>
            <a:ext cx="3077845" cy="460375"/>
          </a:xfrm>
          <a:prstGeom prst="rect">
            <a:avLst/>
          </a:prstGeom>
          <a:noFill/>
        </p:spPr>
        <p:txBody>
          <a:bodyPr wrap="none" rtlCol="0">
            <a:spAutoFit/>
          </a:bodyPr>
          <a:lstStyle/>
          <a:p>
            <a:pPr algn="l"/>
            <a:r>
              <a:rPr lang="en-US" altLang="zh-CN" sz="2400" dirty="0">
                <a:latin typeface="Times New Roman" panose="02020603050405020304" pitchFamily="18" charset="0"/>
                <a:cs typeface="Times New Roman" panose="02020603050405020304" pitchFamily="18" charset="0"/>
              </a:rPr>
              <a:t>Presenter: </a:t>
            </a:r>
            <a:r>
              <a:rPr lang="en-US" altLang="zh-CN" sz="2400" dirty="0">
                <a:latin typeface="Times New Roman" panose="02020603050405020304" pitchFamily="18" charset="0"/>
                <a:cs typeface="Times New Roman" panose="02020603050405020304" pitchFamily="18" charset="0"/>
                <a:sym typeface="+mn-ea"/>
              </a:rPr>
              <a:t>Saiyun Dong</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55904" y="219456"/>
            <a:ext cx="184731" cy="369332"/>
          </a:xfrm>
          <a:prstGeom prst="rect">
            <a:avLst/>
          </a:prstGeom>
          <a:noFill/>
        </p:spPr>
        <p:txBody>
          <a:bodyPr wrap="none" rtlCol="0">
            <a:spAutoFit/>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Background</a:t>
            </a:r>
            <a:endParaRPr lang="en-US" dirty="0"/>
          </a:p>
        </p:txBody>
      </p:sp>
      <p:sp>
        <p:nvSpPr>
          <p:cNvPr id="4" name="Slide Number Placeholder 3"/>
          <p:cNvSpPr>
            <a:spLocks noGrp="1"/>
          </p:cNvSpPr>
          <p:nvPr>
            <p:ph type="sldNum" sz="quarter" idx="12"/>
          </p:nvPr>
        </p:nvSpPr>
        <p:spPr/>
        <p:txBody>
          <a:bodyPr/>
          <a:lstStyle/>
          <a:p>
            <a:fld id="{664DB321-1CDD-4A06-AA42-40E9ECCDDEA8}" type="slidenum">
              <a:rPr lang="en-US" smtClean="0"/>
              <a:t>1</a:t>
            </a:fld>
            <a:endParaRPr lang="en-US" sz="2000" dirty="0"/>
          </a:p>
        </p:txBody>
      </p:sp>
      <p:sp>
        <p:nvSpPr>
          <p:cNvPr id="5" name="TextBox 4">
            <a:extLst>
              <a:ext uri="{FF2B5EF4-FFF2-40B4-BE49-F238E27FC236}">
                <a16:creationId xmlns:a16="http://schemas.microsoft.com/office/drawing/2014/main" id="{E10401C2-B5D7-9D8B-71D4-D18ECF8BE295}"/>
              </a:ext>
            </a:extLst>
          </p:cNvPr>
          <p:cNvSpPr txBox="1"/>
          <p:nvPr/>
        </p:nvSpPr>
        <p:spPr>
          <a:xfrm>
            <a:off x="354842" y="828288"/>
            <a:ext cx="5172501" cy="523220"/>
          </a:xfrm>
          <a:prstGeom prst="rect">
            <a:avLst/>
          </a:prstGeom>
          <a:noFill/>
        </p:spPr>
        <p:txBody>
          <a:bodyPr wrap="square" rtlCol="0">
            <a:spAutoFit/>
          </a:bodyPr>
          <a:lstStyle/>
          <a:p>
            <a:r>
              <a:rPr lang="en-US" sz="2800" dirty="0">
                <a:latin typeface="微软雅黑" panose="020B0503020204020204" pitchFamily="34" charset="-122"/>
                <a:ea typeface="微软雅黑" panose="020B0503020204020204" pitchFamily="34" charset="-122"/>
              </a:rPr>
              <a:t>Reinforcement Learning</a:t>
            </a:r>
          </a:p>
        </p:txBody>
      </p:sp>
      <p:pic>
        <p:nvPicPr>
          <p:cNvPr id="6" name="Picture 5">
            <a:extLst>
              <a:ext uri="{FF2B5EF4-FFF2-40B4-BE49-F238E27FC236}">
                <a16:creationId xmlns:a16="http://schemas.microsoft.com/office/drawing/2014/main" id="{A9F3351C-F9D8-5E34-19AD-0FBB042E55AA}"/>
              </a:ext>
            </a:extLst>
          </p:cNvPr>
          <p:cNvPicPr>
            <a:picLocks noChangeAspect="1"/>
          </p:cNvPicPr>
          <p:nvPr/>
        </p:nvPicPr>
        <p:blipFill>
          <a:blip r:embed="rId3"/>
          <a:stretch>
            <a:fillRect/>
          </a:stretch>
        </p:blipFill>
        <p:spPr>
          <a:xfrm>
            <a:off x="0" y="1827859"/>
            <a:ext cx="12192000" cy="41575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8B16D-A48B-7C36-61A5-F515D6796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BD7E6-9E4C-F333-DDEB-E716F56794D4}"/>
              </a:ext>
            </a:extLst>
          </p:cNvPr>
          <p:cNvSpPr>
            <a:spLocks noGrp="1"/>
          </p:cNvSpPr>
          <p:nvPr>
            <p:ph type="title"/>
          </p:nvPr>
        </p:nvSpPr>
        <p:spPr/>
        <p:txBody>
          <a:bodyPr/>
          <a:lstStyle/>
          <a:p>
            <a:r>
              <a:rPr lang="en-US" altLang="zh-CN" dirty="0"/>
              <a:t>Background</a:t>
            </a:r>
            <a:endParaRPr lang="en-US" dirty="0"/>
          </a:p>
        </p:txBody>
      </p:sp>
      <p:sp>
        <p:nvSpPr>
          <p:cNvPr id="4" name="Slide Number Placeholder 3">
            <a:extLst>
              <a:ext uri="{FF2B5EF4-FFF2-40B4-BE49-F238E27FC236}">
                <a16:creationId xmlns:a16="http://schemas.microsoft.com/office/drawing/2014/main" id="{FD9A0B71-B1A1-B059-E0EA-4A666DC43B0E}"/>
              </a:ext>
            </a:extLst>
          </p:cNvPr>
          <p:cNvSpPr>
            <a:spLocks noGrp="1"/>
          </p:cNvSpPr>
          <p:nvPr>
            <p:ph type="sldNum" sz="quarter" idx="12"/>
          </p:nvPr>
        </p:nvSpPr>
        <p:spPr/>
        <p:txBody>
          <a:bodyPr/>
          <a:lstStyle/>
          <a:p>
            <a:fld id="{664DB321-1CDD-4A06-AA42-40E9ECCDDEA8}" type="slidenum">
              <a:rPr lang="en-US" smtClean="0"/>
              <a:t>2</a:t>
            </a:fld>
            <a:endParaRPr lang="en-US" sz="2000" dirty="0"/>
          </a:p>
        </p:txBody>
      </p:sp>
      <p:sp>
        <p:nvSpPr>
          <p:cNvPr id="5" name="TextBox 4">
            <a:extLst>
              <a:ext uri="{FF2B5EF4-FFF2-40B4-BE49-F238E27FC236}">
                <a16:creationId xmlns:a16="http://schemas.microsoft.com/office/drawing/2014/main" id="{BE7C20BF-7E58-16B0-B95B-7421567A175B}"/>
              </a:ext>
            </a:extLst>
          </p:cNvPr>
          <p:cNvSpPr txBox="1"/>
          <p:nvPr/>
        </p:nvSpPr>
        <p:spPr>
          <a:xfrm>
            <a:off x="354842" y="828288"/>
            <a:ext cx="5172501" cy="523220"/>
          </a:xfrm>
          <a:prstGeom prst="rect">
            <a:avLst/>
          </a:prstGeom>
          <a:noFill/>
        </p:spPr>
        <p:txBody>
          <a:bodyPr wrap="square" rtlCol="0">
            <a:spAutoFit/>
          </a:bodyPr>
          <a:lstStyle/>
          <a:p>
            <a:r>
              <a:rPr lang="en-US" sz="2800" dirty="0">
                <a:latin typeface="微软雅黑" panose="020B0503020204020204" pitchFamily="34" charset="-122"/>
                <a:ea typeface="微软雅黑" panose="020B0503020204020204" pitchFamily="34" charset="-122"/>
              </a:rPr>
              <a:t>Reinforcement Learning</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362479C-8017-68A7-B9DB-9B68DAE21DF7}"/>
                  </a:ext>
                </a:extLst>
              </p14:cNvPr>
              <p14:cNvContentPartPr/>
              <p14:nvPr/>
            </p14:nvContentPartPr>
            <p14:xfrm>
              <a:off x="1733400" y="2152800"/>
              <a:ext cx="600480" cy="1043280"/>
            </p14:xfrm>
          </p:contentPart>
        </mc:Choice>
        <mc:Fallback xmlns="">
          <p:pic>
            <p:nvPicPr>
              <p:cNvPr id="3" name="Ink 2">
                <a:extLst>
                  <a:ext uri="{FF2B5EF4-FFF2-40B4-BE49-F238E27FC236}">
                    <a16:creationId xmlns:a16="http://schemas.microsoft.com/office/drawing/2014/main" id="{9362479C-8017-68A7-B9DB-9B68DAE21DF7}"/>
                  </a:ext>
                </a:extLst>
              </p:cNvPr>
              <p:cNvPicPr/>
              <p:nvPr/>
            </p:nvPicPr>
            <p:blipFill>
              <a:blip r:embed="rId4"/>
              <a:stretch>
                <a:fillRect/>
              </a:stretch>
            </p:blipFill>
            <p:spPr>
              <a:xfrm>
                <a:off x="1724040" y="2143440"/>
                <a:ext cx="619200" cy="106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923B712C-7A81-F765-6C7C-F8AB6E2C35E3}"/>
                  </a:ext>
                </a:extLst>
              </p14:cNvPr>
              <p14:cNvContentPartPr/>
              <p14:nvPr/>
            </p14:nvContentPartPr>
            <p14:xfrm>
              <a:off x="1700280" y="2229120"/>
              <a:ext cx="7567920" cy="4029120"/>
            </p14:xfrm>
          </p:contentPart>
        </mc:Choice>
        <mc:Fallback xmlns="">
          <p:pic>
            <p:nvPicPr>
              <p:cNvPr id="7" name="Ink 6">
                <a:extLst>
                  <a:ext uri="{FF2B5EF4-FFF2-40B4-BE49-F238E27FC236}">
                    <a16:creationId xmlns:a16="http://schemas.microsoft.com/office/drawing/2014/main" id="{923B712C-7A81-F765-6C7C-F8AB6E2C35E3}"/>
                  </a:ext>
                </a:extLst>
              </p:cNvPr>
              <p:cNvPicPr/>
              <p:nvPr/>
            </p:nvPicPr>
            <p:blipFill>
              <a:blip r:embed="rId6"/>
              <a:stretch>
                <a:fillRect/>
              </a:stretch>
            </p:blipFill>
            <p:spPr>
              <a:xfrm>
                <a:off x="1690920" y="2219760"/>
                <a:ext cx="7586640" cy="4047840"/>
              </a:xfrm>
              <a:prstGeom prst="rect">
                <a:avLst/>
              </a:prstGeom>
            </p:spPr>
          </p:pic>
        </mc:Fallback>
      </mc:AlternateContent>
    </p:spTree>
    <p:extLst>
      <p:ext uri="{BB962C8B-B14F-4D97-AF65-F5344CB8AC3E}">
        <p14:creationId xmlns:p14="http://schemas.microsoft.com/office/powerpoint/2010/main" val="165256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BCB61-505A-68F6-9164-7B7C10143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F0E28-4678-CCB4-54D9-1F70F93E7A95}"/>
              </a:ext>
            </a:extLst>
          </p:cNvPr>
          <p:cNvSpPr>
            <a:spLocks noGrp="1"/>
          </p:cNvSpPr>
          <p:nvPr>
            <p:ph type="title"/>
          </p:nvPr>
        </p:nvSpPr>
        <p:spPr/>
        <p:txBody>
          <a:bodyPr/>
          <a:lstStyle/>
          <a:p>
            <a:r>
              <a:rPr lang="en-US" altLang="zh-CN" dirty="0"/>
              <a:t>Index</a:t>
            </a:r>
            <a:endParaRPr lang="en-US" dirty="0"/>
          </a:p>
        </p:txBody>
      </p:sp>
      <p:sp>
        <p:nvSpPr>
          <p:cNvPr id="4" name="Slide Number Placeholder 3">
            <a:extLst>
              <a:ext uri="{FF2B5EF4-FFF2-40B4-BE49-F238E27FC236}">
                <a16:creationId xmlns:a16="http://schemas.microsoft.com/office/drawing/2014/main" id="{DB717CE7-F97B-D47F-8456-280DA9E64E49}"/>
              </a:ext>
            </a:extLst>
          </p:cNvPr>
          <p:cNvSpPr>
            <a:spLocks noGrp="1"/>
          </p:cNvSpPr>
          <p:nvPr>
            <p:ph type="sldNum" sz="quarter" idx="12"/>
          </p:nvPr>
        </p:nvSpPr>
        <p:spPr/>
        <p:txBody>
          <a:bodyPr/>
          <a:lstStyle/>
          <a:p>
            <a:fld id="{664DB321-1CDD-4A06-AA42-40E9ECCDDEA8}" type="slidenum">
              <a:rPr lang="en-US" smtClean="0"/>
              <a:t>3</a:t>
            </a:fld>
            <a:endParaRPr lang="en-US" sz="2000" dirty="0"/>
          </a:p>
        </p:txBody>
      </p:sp>
      <p:sp>
        <p:nvSpPr>
          <p:cNvPr id="5" name="TextBox 4">
            <a:extLst>
              <a:ext uri="{FF2B5EF4-FFF2-40B4-BE49-F238E27FC236}">
                <a16:creationId xmlns:a16="http://schemas.microsoft.com/office/drawing/2014/main" id="{EACDC72D-BD70-6690-D648-AA717C208A70}"/>
              </a:ext>
            </a:extLst>
          </p:cNvPr>
          <p:cNvSpPr txBox="1"/>
          <p:nvPr/>
        </p:nvSpPr>
        <p:spPr>
          <a:xfrm>
            <a:off x="923499" y="1621307"/>
            <a:ext cx="9927920" cy="3108543"/>
          </a:xfrm>
          <a:prstGeom prst="rect">
            <a:avLst/>
          </a:prstGeom>
          <a:noFill/>
        </p:spPr>
        <p:txBody>
          <a:bodyPr wrap="square" rtlCol="0">
            <a:spAutoFit/>
          </a:bodyPr>
          <a:lstStyle/>
          <a:p>
            <a:pPr marL="457200" indent="-457200">
              <a:buFont typeface="Wingdings" panose="05000000000000000000" pitchFamily="2" charset="2"/>
              <a:buChar char="q"/>
            </a:pPr>
            <a:r>
              <a:rPr lang="en-US" sz="2800" dirty="0">
                <a:latin typeface="微软雅黑" panose="020B0503020204020204" pitchFamily="34" charset="-122"/>
                <a:ea typeface="微软雅黑" panose="020B0503020204020204" pitchFamily="34" charset="-122"/>
              </a:rPr>
              <a:t>Deep Q-learning(DQN)</a:t>
            </a:r>
          </a:p>
          <a:p>
            <a:pPr marL="457200" indent="-457200">
              <a:buFont typeface="Wingdings" panose="05000000000000000000" pitchFamily="2" charset="2"/>
              <a:buChar char="q"/>
            </a:pPr>
            <a:endParaRPr lang="en-US" sz="2800" dirty="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q"/>
            </a:pPr>
            <a:r>
              <a:rPr lang="en-US" sz="2800" dirty="0">
                <a:latin typeface="微软雅黑" panose="020B0503020204020204" pitchFamily="34" charset="-122"/>
                <a:ea typeface="微软雅黑" panose="020B0503020204020204" pitchFamily="34" charset="-122"/>
              </a:rPr>
              <a:t>Proximal Policy Optimization(PPO)</a:t>
            </a:r>
          </a:p>
          <a:p>
            <a:pPr marL="457200" indent="-457200">
              <a:buFont typeface="Wingdings" panose="05000000000000000000" pitchFamily="2" charset="2"/>
              <a:buChar char="q"/>
            </a:pPr>
            <a:endParaRPr lang="en-US" sz="2800" dirty="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q"/>
            </a:pPr>
            <a:r>
              <a:rPr lang="en-US" sz="2800" dirty="0">
                <a:latin typeface="微软雅黑" panose="020B0503020204020204" pitchFamily="34" charset="-122"/>
                <a:ea typeface="微软雅黑" panose="020B0503020204020204" pitchFamily="34" charset="-122"/>
              </a:rPr>
              <a:t>Result</a:t>
            </a:r>
          </a:p>
          <a:p>
            <a:pPr marL="457200" indent="-457200">
              <a:buFont typeface="Wingdings" panose="05000000000000000000" pitchFamily="2" charset="2"/>
              <a:buChar char="q"/>
            </a:pPr>
            <a:endParaRPr lang="en-US" sz="2800" dirty="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q"/>
            </a:pPr>
            <a:r>
              <a:rPr lang="en-US" sz="2800" dirty="0">
                <a:latin typeface="微软雅黑" panose="020B0503020204020204" pitchFamily="34" charset="-122"/>
                <a:ea typeface="微软雅黑" panose="020B0503020204020204" pitchFamily="34" charset="-122"/>
              </a:rPr>
              <a:t>Difficulties &amp; Improvements </a:t>
            </a:r>
          </a:p>
        </p:txBody>
      </p:sp>
    </p:spTree>
    <p:extLst>
      <p:ext uri="{BB962C8B-B14F-4D97-AF65-F5344CB8AC3E}">
        <p14:creationId xmlns:p14="http://schemas.microsoft.com/office/powerpoint/2010/main" val="398349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Deep Q-learning(DQN)</a:t>
            </a:r>
          </a:p>
        </p:txBody>
      </p:sp>
      <p:graphicFrame>
        <p:nvGraphicFramePr>
          <p:cNvPr id="6" name="Table 5">
            <a:extLst>
              <a:ext uri="{FF2B5EF4-FFF2-40B4-BE49-F238E27FC236}">
                <a16:creationId xmlns:a16="http://schemas.microsoft.com/office/drawing/2014/main" id="{778EA9D1-C5A8-4C85-CE81-08305D7E253D}"/>
              </a:ext>
            </a:extLst>
          </p:cNvPr>
          <p:cNvGraphicFramePr>
            <a:graphicFrameLocks noGrp="1"/>
          </p:cNvGraphicFramePr>
          <p:nvPr>
            <p:extLst>
              <p:ext uri="{D42A27DB-BD31-4B8C-83A1-F6EECF244321}">
                <p14:modId xmlns:p14="http://schemas.microsoft.com/office/powerpoint/2010/main" val="1414250280"/>
              </p:ext>
            </p:extLst>
          </p:nvPr>
        </p:nvGraphicFramePr>
        <p:xfrm>
          <a:off x="1951630" y="1574800"/>
          <a:ext cx="7737522" cy="1854200"/>
        </p:xfrm>
        <a:graphic>
          <a:graphicData uri="http://schemas.openxmlformats.org/drawingml/2006/table">
            <a:tbl>
              <a:tblPr firstRow="1" bandRow="1">
                <a:tableStyleId>{5940675A-B579-460E-94D1-54222C63F5DA}</a:tableStyleId>
              </a:tblPr>
              <a:tblGrid>
                <a:gridCol w="1235122">
                  <a:extLst>
                    <a:ext uri="{9D8B030D-6E8A-4147-A177-3AD203B41FA5}">
                      <a16:colId xmlns:a16="http://schemas.microsoft.com/office/drawing/2014/main" val="887424674"/>
                    </a:ext>
                  </a:extLst>
                </a:gridCol>
                <a:gridCol w="1625600">
                  <a:extLst>
                    <a:ext uri="{9D8B030D-6E8A-4147-A177-3AD203B41FA5}">
                      <a16:colId xmlns:a16="http://schemas.microsoft.com/office/drawing/2014/main" val="4017088501"/>
                    </a:ext>
                  </a:extLst>
                </a:gridCol>
                <a:gridCol w="1625600">
                  <a:extLst>
                    <a:ext uri="{9D8B030D-6E8A-4147-A177-3AD203B41FA5}">
                      <a16:colId xmlns:a16="http://schemas.microsoft.com/office/drawing/2014/main" val="2464922955"/>
                    </a:ext>
                  </a:extLst>
                </a:gridCol>
                <a:gridCol w="1625600">
                  <a:extLst>
                    <a:ext uri="{9D8B030D-6E8A-4147-A177-3AD203B41FA5}">
                      <a16:colId xmlns:a16="http://schemas.microsoft.com/office/drawing/2014/main" val="3604904473"/>
                    </a:ext>
                  </a:extLst>
                </a:gridCol>
                <a:gridCol w="1625600">
                  <a:extLst>
                    <a:ext uri="{9D8B030D-6E8A-4147-A177-3AD203B41FA5}">
                      <a16:colId xmlns:a16="http://schemas.microsoft.com/office/drawing/2014/main" val="3139914"/>
                    </a:ext>
                  </a:extLst>
                </a:gridCol>
              </a:tblGrid>
              <a:tr h="370840">
                <a:tc>
                  <a:txBody>
                    <a:bodyPr/>
                    <a:lstStyle/>
                    <a:p>
                      <a:endParaRPr lang="en-US" dirty="0"/>
                    </a:p>
                  </a:txBody>
                  <a:tcPr/>
                </a:tc>
                <a:tc>
                  <a:txBody>
                    <a:bodyPr/>
                    <a:lstStyle/>
                    <a:p>
                      <a:r>
                        <a:rPr lang="en-US" dirty="0"/>
                        <a:t>Up(1)</a:t>
                      </a:r>
                    </a:p>
                  </a:txBody>
                  <a:tcPr/>
                </a:tc>
                <a:tc>
                  <a:txBody>
                    <a:bodyPr/>
                    <a:lstStyle/>
                    <a:p>
                      <a:r>
                        <a:rPr lang="en-US" dirty="0"/>
                        <a:t>Down(2)</a:t>
                      </a:r>
                    </a:p>
                  </a:txBody>
                  <a:tcPr/>
                </a:tc>
                <a:tc>
                  <a:txBody>
                    <a:bodyPr/>
                    <a:lstStyle/>
                    <a:p>
                      <a:r>
                        <a:rPr lang="en-US" dirty="0"/>
                        <a:t>Left(3)</a:t>
                      </a:r>
                    </a:p>
                  </a:txBody>
                  <a:tcPr/>
                </a:tc>
                <a:tc>
                  <a:txBody>
                    <a:bodyPr/>
                    <a:lstStyle/>
                    <a:p>
                      <a:r>
                        <a:rPr lang="en-US" dirty="0"/>
                        <a:t>Right(4)</a:t>
                      </a:r>
                    </a:p>
                  </a:txBody>
                  <a:tcPr/>
                </a:tc>
                <a:extLst>
                  <a:ext uri="{0D108BD9-81ED-4DB2-BD59-A6C34878D82A}">
                    <a16:rowId xmlns:a16="http://schemas.microsoft.com/office/drawing/2014/main" val="2445566792"/>
                  </a:ext>
                </a:extLst>
              </a:tr>
              <a:tr h="370840">
                <a:tc>
                  <a:txBody>
                    <a:bodyPr/>
                    <a:lstStyle/>
                    <a:p>
                      <a:r>
                        <a:rPr lang="en-US" dirty="0"/>
                        <a:t>1</a:t>
                      </a:r>
                    </a:p>
                  </a:txBody>
                  <a:tcPr/>
                </a:tc>
                <a:tc>
                  <a:txBody>
                    <a:bodyPr/>
                    <a:lstStyle/>
                    <a:p>
                      <a:r>
                        <a:rPr lang="en-US" dirty="0"/>
                        <a:t>Q(1, 1)</a:t>
                      </a:r>
                    </a:p>
                  </a:txBody>
                  <a:tcPr/>
                </a:tc>
                <a:tc>
                  <a:txBody>
                    <a:bodyPr/>
                    <a:lstStyle/>
                    <a:p>
                      <a:r>
                        <a:rPr lang="en-US" dirty="0"/>
                        <a:t>Q(1,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Q(1,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Q(1, 4)</a:t>
                      </a:r>
                    </a:p>
                  </a:txBody>
                  <a:tcPr/>
                </a:tc>
                <a:extLst>
                  <a:ext uri="{0D108BD9-81ED-4DB2-BD59-A6C34878D82A}">
                    <a16:rowId xmlns:a16="http://schemas.microsoft.com/office/drawing/2014/main" val="3400905373"/>
                  </a:ext>
                </a:extLst>
              </a:tr>
              <a:tr h="370840">
                <a:tc>
                  <a:txBody>
                    <a:bodyPr/>
                    <a:lstStyle/>
                    <a:p>
                      <a:r>
                        <a:rPr lang="en-US" dirty="0"/>
                        <a:t>2</a:t>
                      </a:r>
                    </a:p>
                  </a:txBody>
                  <a:tcPr/>
                </a:tc>
                <a:tc>
                  <a:txBody>
                    <a:bodyPr/>
                    <a:lstStyle/>
                    <a:p>
                      <a:r>
                        <a:rPr lang="en-US" dirty="0"/>
                        <a:t>Q(2, 1)</a:t>
                      </a:r>
                    </a:p>
                  </a:txBody>
                  <a:tcPr/>
                </a:tc>
                <a:tc>
                  <a:txBody>
                    <a:bodyPr/>
                    <a:lstStyle/>
                    <a:p>
                      <a:r>
                        <a:rPr lang="en-US" dirty="0"/>
                        <a:t>Q(2,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Q(2,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Q(2, 4)</a:t>
                      </a:r>
                    </a:p>
                  </a:txBody>
                  <a:tcPr/>
                </a:tc>
                <a:extLst>
                  <a:ext uri="{0D108BD9-81ED-4DB2-BD59-A6C34878D82A}">
                    <a16:rowId xmlns:a16="http://schemas.microsoft.com/office/drawing/2014/main" val="105926653"/>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47765373"/>
                  </a:ext>
                </a:extLst>
              </a:tr>
              <a:tr h="370840">
                <a:tc>
                  <a:txBody>
                    <a:bodyPr/>
                    <a:lstStyle/>
                    <a:p>
                      <a:r>
                        <a:rPr lang="en-US" dirty="0"/>
                        <a:t>25</a:t>
                      </a:r>
                    </a:p>
                  </a:txBody>
                  <a:tcPr/>
                </a:tc>
                <a:tc>
                  <a:txBody>
                    <a:bodyPr/>
                    <a:lstStyle/>
                    <a:p>
                      <a:r>
                        <a:rPr lang="en-US" dirty="0"/>
                        <a:t>Q(25, 1)</a:t>
                      </a:r>
                    </a:p>
                  </a:txBody>
                  <a:tcPr/>
                </a:tc>
                <a:tc>
                  <a:txBody>
                    <a:bodyPr/>
                    <a:lstStyle/>
                    <a:p>
                      <a:r>
                        <a:rPr lang="en-US" dirty="0"/>
                        <a:t>Q(25,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Q(25,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Q(25, 4)</a:t>
                      </a:r>
                    </a:p>
                  </a:txBody>
                  <a:tcPr/>
                </a:tc>
                <a:extLst>
                  <a:ext uri="{0D108BD9-81ED-4DB2-BD59-A6C34878D82A}">
                    <a16:rowId xmlns:a16="http://schemas.microsoft.com/office/drawing/2014/main" val="3540182495"/>
                  </a:ext>
                </a:extLst>
              </a:tr>
            </a:tbl>
          </a:graphicData>
        </a:graphic>
      </p:graphicFrame>
      <p:sp>
        <p:nvSpPr>
          <p:cNvPr id="8" name="TextBox 7">
            <a:extLst>
              <a:ext uri="{FF2B5EF4-FFF2-40B4-BE49-F238E27FC236}">
                <a16:creationId xmlns:a16="http://schemas.microsoft.com/office/drawing/2014/main" id="{24D2A4BE-953A-0F94-355B-6186CAFDEECE}"/>
              </a:ext>
            </a:extLst>
          </p:cNvPr>
          <p:cNvSpPr txBox="1"/>
          <p:nvPr/>
        </p:nvSpPr>
        <p:spPr>
          <a:xfrm>
            <a:off x="5233917" y="1009934"/>
            <a:ext cx="5172501" cy="461665"/>
          </a:xfrm>
          <a:prstGeom prst="rect">
            <a:avLst/>
          </a:prstGeom>
          <a:noFill/>
        </p:spPr>
        <p:txBody>
          <a:bodyPr wrap="square" rtlCol="0">
            <a:spAutoFit/>
          </a:bodyPr>
          <a:lstStyle/>
          <a:p>
            <a:r>
              <a:rPr lang="en-US" sz="2400" dirty="0">
                <a:latin typeface="微软雅黑" panose="020B0503020204020204" pitchFamily="34" charset="-122"/>
                <a:ea typeface="微软雅黑" panose="020B0503020204020204" pitchFamily="34" charset="-122"/>
              </a:rPr>
              <a:t>Action</a:t>
            </a:r>
          </a:p>
        </p:txBody>
      </p:sp>
      <p:sp>
        <p:nvSpPr>
          <p:cNvPr id="9" name="TextBox 8">
            <a:extLst>
              <a:ext uri="{FF2B5EF4-FFF2-40B4-BE49-F238E27FC236}">
                <a16:creationId xmlns:a16="http://schemas.microsoft.com/office/drawing/2014/main" id="{81FFA91B-769D-3C97-E348-BF6DE906A827}"/>
              </a:ext>
            </a:extLst>
          </p:cNvPr>
          <p:cNvSpPr txBox="1"/>
          <p:nvPr/>
        </p:nvSpPr>
        <p:spPr>
          <a:xfrm>
            <a:off x="1242957" y="236677"/>
            <a:ext cx="553998" cy="2676246"/>
          </a:xfrm>
          <a:prstGeom prst="rect">
            <a:avLst/>
          </a:prstGeom>
          <a:noFill/>
        </p:spPr>
        <p:txBody>
          <a:bodyPr vert="vert270" wrap="square" rtlCol="0">
            <a:spAutoFit/>
          </a:bodyPr>
          <a:lstStyle/>
          <a:p>
            <a:r>
              <a:rPr lang="en-US" sz="2400" dirty="0">
                <a:latin typeface="微软雅黑" panose="020B0503020204020204" pitchFamily="34" charset="-122"/>
                <a:ea typeface="微软雅黑" panose="020B0503020204020204" pitchFamily="34" charset="-122"/>
              </a:rPr>
              <a:t>State</a:t>
            </a:r>
          </a:p>
        </p:txBody>
      </p:sp>
      <p:sp>
        <p:nvSpPr>
          <p:cNvPr id="10" name="TextBox 9">
            <a:extLst>
              <a:ext uri="{FF2B5EF4-FFF2-40B4-BE49-F238E27FC236}">
                <a16:creationId xmlns:a16="http://schemas.microsoft.com/office/drawing/2014/main" id="{386C85D9-13BE-1D0A-9AFE-EA896D901886}"/>
              </a:ext>
            </a:extLst>
          </p:cNvPr>
          <p:cNvSpPr txBox="1"/>
          <p:nvPr/>
        </p:nvSpPr>
        <p:spPr>
          <a:xfrm>
            <a:off x="606801" y="3905010"/>
            <a:ext cx="10978398" cy="2677656"/>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①</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Initialize the table, set all Q (s, a) to 0;</a:t>
            </a:r>
          </a:p>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② </a:t>
            </a:r>
            <a:r>
              <a:rPr lang="en-US" altLang="zh-CN" sz="2400" dirty="0">
                <a:latin typeface="Times New Roman" panose="02020603050405020304" pitchFamily="18" charset="0"/>
                <a:cs typeface="Times New Roman" panose="02020603050405020304" pitchFamily="18" charset="0"/>
              </a:rPr>
              <a:t>Randomly select the initial state and action, iterate through the </a:t>
            </a:r>
            <a:r>
              <a:rPr lang="en-US" altLang="zh-CN" sz="2400" dirty="0">
                <a:solidFill>
                  <a:srgbClr val="FF0000"/>
                </a:solidFill>
                <a:latin typeface="Times New Roman" panose="02020603050405020304" pitchFamily="18" charset="0"/>
                <a:cs typeface="Times New Roman" panose="02020603050405020304" pitchFamily="18" charset="0"/>
              </a:rPr>
              <a:t>Bellman equation</a:t>
            </a:r>
            <a:r>
              <a:rPr lang="en-US" altLang="zh-CN" sz="2400" dirty="0">
                <a:latin typeface="Times New Roman" panose="02020603050405020304" pitchFamily="18" charset="0"/>
                <a:cs typeface="Times New Roman" panose="02020603050405020304" pitchFamily="18" charset="0"/>
              </a:rPr>
              <a:t>, continuously update the value function in the table;</a:t>
            </a:r>
          </a:p>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③</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Loop until the algorithm converges, and finally obtain the value of each state and action in the table;</a:t>
            </a:r>
          </a:p>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④</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After training, when the intelligent agent makes decisions, it selects the action corresponding to the highest Q-function value for each state.</a:t>
            </a:r>
          </a:p>
        </p:txBody>
      </p:sp>
      <p:pic>
        <p:nvPicPr>
          <p:cNvPr id="12" name="Picture 11">
            <a:extLst>
              <a:ext uri="{FF2B5EF4-FFF2-40B4-BE49-F238E27FC236}">
                <a16:creationId xmlns:a16="http://schemas.microsoft.com/office/drawing/2014/main" id="{66591017-1272-40F2-93F9-DBF944763856}"/>
              </a:ext>
            </a:extLst>
          </p:cNvPr>
          <p:cNvPicPr>
            <a:picLocks noChangeAspect="1"/>
          </p:cNvPicPr>
          <p:nvPr/>
        </p:nvPicPr>
        <p:blipFill>
          <a:blip r:embed="rId3"/>
          <a:srcRect r="78274" b="31429"/>
          <a:stretch/>
        </p:blipFill>
        <p:spPr>
          <a:xfrm>
            <a:off x="6603299" y="3675937"/>
            <a:ext cx="1165055" cy="426725"/>
          </a:xfrm>
          <a:prstGeom prst="rect">
            <a:avLst/>
          </a:prstGeom>
        </p:spPr>
      </p:pic>
      <p:sp>
        <p:nvSpPr>
          <p:cNvPr id="13" name="Rectangle 12">
            <a:extLst>
              <a:ext uri="{FF2B5EF4-FFF2-40B4-BE49-F238E27FC236}">
                <a16:creationId xmlns:a16="http://schemas.microsoft.com/office/drawing/2014/main" id="{62CFBD65-91F6-3F66-D7D4-5A8A6100E412}"/>
              </a:ext>
            </a:extLst>
          </p:cNvPr>
          <p:cNvSpPr/>
          <p:nvPr/>
        </p:nvSpPr>
        <p:spPr>
          <a:xfrm>
            <a:off x="6524269" y="3525443"/>
            <a:ext cx="4432347" cy="7778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396A414-6FAF-4ACF-19DA-5C0895790362}"/>
              </a:ext>
            </a:extLst>
          </p:cNvPr>
          <p:cNvPicPr>
            <a:picLocks noChangeAspect="1"/>
          </p:cNvPicPr>
          <p:nvPr/>
        </p:nvPicPr>
        <p:blipFill>
          <a:blip r:embed="rId4"/>
          <a:stretch>
            <a:fillRect/>
          </a:stretch>
        </p:blipFill>
        <p:spPr>
          <a:xfrm>
            <a:off x="7820167" y="3721046"/>
            <a:ext cx="2934492" cy="381616"/>
          </a:xfrm>
          <a:prstGeom prst="rect">
            <a:avLst/>
          </a:prstGeom>
        </p:spPr>
      </p:pic>
      <p:sp>
        <p:nvSpPr>
          <p:cNvPr id="3" name="Slide Number Placeholder 3">
            <a:extLst>
              <a:ext uri="{FF2B5EF4-FFF2-40B4-BE49-F238E27FC236}">
                <a16:creationId xmlns:a16="http://schemas.microsoft.com/office/drawing/2014/main" id="{44BCEA12-EB2F-55D3-0BC7-8C87403C8DC2}"/>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4</a:t>
            </a:fld>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A3E6E-CF90-0DB5-B647-5AAE9929D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BDA57-EB32-01D2-265B-2333F6F04B89}"/>
              </a:ext>
            </a:extLst>
          </p:cNvPr>
          <p:cNvSpPr>
            <a:spLocks noGrp="1"/>
          </p:cNvSpPr>
          <p:nvPr>
            <p:ph type="title"/>
          </p:nvPr>
        </p:nvSpPr>
        <p:spPr/>
        <p:txBody>
          <a:bodyPr/>
          <a:lstStyle/>
          <a:p>
            <a:r>
              <a:rPr lang="en-US" altLang="zh-CN" dirty="0"/>
              <a:t>Deep Q-learning(DQN)</a:t>
            </a:r>
          </a:p>
        </p:txBody>
      </p:sp>
      <p:sp>
        <p:nvSpPr>
          <p:cNvPr id="3" name="Slide Number Placeholder 3">
            <a:extLst>
              <a:ext uri="{FF2B5EF4-FFF2-40B4-BE49-F238E27FC236}">
                <a16:creationId xmlns:a16="http://schemas.microsoft.com/office/drawing/2014/main" id="{C4A767F4-10EA-DB8E-E780-5C8C33A8899C}"/>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5</a:t>
            </a:fld>
            <a:endParaRPr lang="en-US" sz="2000" dirty="0"/>
          </a:p>
        </p:txBody>
      </p:sp>
      <p:sp>
        <p:nvSpPr>
          <p:cNvPr id="4" name="Arrow: Bent 3">
            <a:extLst>
              <a:ext uri="{FF2B5EF4-FFF2-40B4-BE49-F238E27FC236}">
                <a16:creationId xmlns:a16="http://schemas.microsoft.com/office/drawing/2014/main" id="{20834966-70AA-7ABF-F2FF-72CEC2501511}"/>
              </a:ext>
            </a:extLst>
          </p:cNvPr>
          <p:cNvSpPr/>
          <p:nvPr/>
        </p:nvSpPr>
        <p:spPr>
          <a:xfrm>
            <a:off x="1545583" y="2233404"/>
            <a:ext cx="2702739" cy="744466"/>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Bent 10">
            <a:extLst>
              <a:ext uri="{FF2B5EF4-FFF2-40B4-BE49-F238E27FC236}">
                <a16:creationId xmlns:a16="http://schemas.microsoft.com/office/drawing/2014/main" id="{76029D46-98AE-58F7-0737-875D26C04ED7}"/>
              </a:ext>
            </a:extLst>
          </p:cNvPr>
          <p:cNvSpPr/>
          <p:nvPr/>
        </p:nvSpPr>
        <p:spPr>
          <a:xfrm rot="16200000">
            <a:off x="2511786" y="3485253"/>
            <a:ext cx="693462" cy="2779615"/>
          </a:xfrm>
          <a:prstGeom prst="bentArrow">
            <a:avLst>
              <a:gd name="adj1" fmla="val 27653"/>
              <a:gd name="adj2" fmla="val 25000"/>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D037E5AA-065B-F35C-633C-CF57AB6C481F}"/>
                  </a:ext>
                </a:extLst>
              </p:cNvPr>
              <p:cNvSpPr/>
              <p:nvPr/>
            </p:nvSpPr>
            <p:spPr>
              <a:xfrm>
                <a:off x="97108" y="3193143"/>
                <a:ext cx="3325827" cy="1119912"/>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Generate samples</a:t>
                </a:r>
              </a:p>
              <a:p>
                <a:pPr algn="ctr"/>
                <a:r>
                  <a:rPr lang="en-US" sz="2800" dirty="0"/>
                  <a:t>(</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𝑠</m:t>
                        </m:r>
                      </m:e>
                      <m:sub>
                        <m:r>
                          <a:rPr lang="en-US" sz="2800" b="0" i="1" dirty="0" smtClean="0">
                            <a:latin typeface="Cambria Math" panose="02040503050406030204" pitchFamily="18" charset="0"/>
                          </a:rPr>
                          <m:t>𝑖</m:t>
                        </m:r>
                      </m:sub>
                    </m:sSub>
                  </m:oMath>
                </a14:m>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𝑎</m:t>
                        </m:r>
                      </m:e>
                      <m:sub>
                        <m:r>
                          <a:rPr lang="en-US" sz="2800" i="1" dirty="0">
                            <a:latin typeface="Cambria Math" panose="02040503050406030204" pitchFamily="18" charset="0"/>
                          </a:rPr>
                          <m:t>𝑖</m:t>
                        </m:r>
                      </m:sub>
                    </m:sSub>
                  </m:oMath>
                </a14:m>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r>
                          <a:rPr lang="en-US" sz="2800" b="0" i="1" dirty="0" smtClean="0">
                            <a:latin typeface="Cambria Math" panose="02040503050406030204" pitchFamily="18" charset="0"/>
                          </a:rPr>
                          <m:t>′</m:t>
                        </m:r>
                      </m:e>
                      <m:sub>
                        <m:r>
                          <a:rPr lang="en-US" sz="2800" i="1" dirty="0">
                            <a:latin typeface="Cambria Math" panose="02040503050406030204" pitchFamily="18" charset="0"/>
                          </a:rPr>
                          <m:t>𝑖</m:t>
                        </m:r>
                      </m:sub>
                    </m:sSub>
                    <m:r>
                      <a:rPr lang="en-US" sz="2800" b="0" i="1" dirty="0" smtClean="0">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𝑟</m:t>
                        </m:r>
                      </m:e>
                      <m:sub>
                        <m:r>
                          <a:rPr lang="en-US" sz="2800" i="1" dirty="0">
                            <a:latin typeface="Cambria Math" panose="02040503050406030204" pitchFamily="18" charset="0"/>
                          </a:rPr>
                          <m:t>𝑖</m:t>
                        </m:r>
                      </m:sub>
                    </m:sSub>
                  </m:oMath>
                </a14:m>
                <a:r>
                  <a:rPr lang="en-US" sz="2800" dirty="0"/>
                  <a:t>)</a:t>
                </a:r>
              </a:p>
            </p:txBody>
          </p:sp>
        </mc:Choice>
        <mc:Fallback xmlns="">
          <p:sp>
            <p:nvSpPr>
              <p:cNvPr id="14" name="Rectangle: Rounded Corners 13">
                <a:extLst>
                  <a:ext uri="{FF2B5EF4-FFF2-40B4-BE49-F238E27FC236}">
                    <a16:creationId xmlns:a16="http://schemas.microsoft.com/office/drawing/2014/main" id="{D037E5AA-065B-F35C-633C-CF57AB6C481F}"/>
                  </a:ext>
                </a:extLst>
              </p:cNvPr>
              <p:cNvSpPr>
                <a:spLocks noRot="1" noChangeAspect="1" noMove="1" noResize="1" noEditPoints="1" noAdjustHandles="1" noChangeArrowheads="1" noChangeShapeType="1" noTextEdit="1"/>
              </p:cNvSpPr>
              <p:nvPr/>
            </p:nvSpPr>
            <p:spPr>
              <a:xfrm>
                <a:off x="97108" y="3193143"/>
                <a:ext cx="3325827" cy="1119912"/>
              </a:xfrm>
              <a:prstGeom prst="roundRect">
                <a:avLst/>
              </a:prstGeom>
              <a:blipFill>
                <a:blip r:embed="rId3"/>
                <a:stretch>
                  <a:fillRect b="-76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DACE89B6-874A-D983-389E-8FA1C9496C57}"/>
                  </a:ext>
                </a:extLst>
              </p:cNvPr>
              <p:cNvSpPr/>
              <p:nvPr/>
            </p:nvSpPr>
            <p:spPr>
              <a:xfrm>
                <a:off x="4538286" y="1857957"/>
                <a:ext cx="3325827" cy="1119912"/>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Fit a model to</a:t>
                </a:r>
              </a:p>
              <a:p>
                <a:pPr algn="ctr"/>
                <a:r>
                  <a:rPr lang="en-US" sz="2800" dirty="0"/>
                  <a:t>estimate Q(</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𝑠</m:t>
                        </m:r>
                      </m:e>
                      <m:sub>
                        <m:r>
                          <a:rPr lang="en-US" sz="2800" b="0" i="1" dirty="0" smtClean="0">
                            <a:latin typeface="Cambria Math" panose="02040503050406030204" pitchFamily="18" charset="0"/>
                          </a:rPr>
                          <m:t>𝑖</m:t>
                        </m:r>
                      </m:sub>
                    </m:sSub>
                  </m:oMath>
                </a14:m>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𝑎</m:t>
                        </m:r>
                      </m:e>
                      <m:sub>
                        <m:r>
                          <a:rPr lang="en-US" sz="2800" i="1" dirty="0">
                            <a:latin typeface="Cambria Math" panose="02040503050406030204" pitchFamily="18" charset="0"/>
                          </a:rPr>
                          <m:t>𝑖</m:t>
                        </m:r>
                      </m:sub>
                    </m:sSub>
                  </m:oMath>
                </a14:m>
                <a:r>
                  <a:rPr lang="en-US" sz="2800" dirty="0"/>
                  <a:t>)</a:t>
                </a:r>
              </a:p>
            </p:txBody>
          </p:sp>
        </mc:Choice>
        <mc:Fallback xmlns="">
          <p:sp>
            <p:nvSpPr>
              <p:cNvPr id="16" name="Rectangle: Rounded Corners 15">
                <a:extLst>
                  <a:ext uri="{FF2B5EF4-FFF2-40B4-BE49-F238E27FC236}">
                    <a16:creationId xmlns:a16="http://schemas.microsoft.com/office/drawing/2014/main" id="{DACE89B6-874A-D983-389E-8FA1C9496C57}"/>
                  </a:ext>
                </a:extLst>
              </p:cNvPr>
              <p:cNvSpPr>
                <a:spLocks noRot="1" noChangeAspect="1" noMove="1" noResize="1" noEditPoints="1" noAdjustHandles="1" noChangeArrowheads="1" noChangeShapeType="1" noTextEdit="1"/>
              </p:cNvSpPr>
              <p:nvPr/>
            </p:nvSpPr>
            <p:spPr>
              <a:xfrm>
                <a:off x="4538286" y="1857957"/>
                <a:ext cx="3325827" cy="1119912"/>
              </a:xfrm>
              <a:prstGeom prst="roundRect">
                <a:avLst/>
              </a:prstGeom>
              <a:blipFill>
                <a:blip r:embed="rId4"/>
                <a:stretch>
                  <a:fillRect b="-8197"/>
                </a:stretch>
              </a:blipFill>
              <a:ln>
                <a:noFill/>
              </a:ln>
            </p:spPr>
            <p:txBody>
              <a:bodyPr/>
              <a:lstStyle/>
              <a:p>
                <a:r>
                  <a:rPr lang="en-US">
                    <a:noFill/>
                  </a:rPr>
                  <a:t> </a:t>
                </a:r>
              </a:p>
            </p:txBody>
          </p:sp>
        </mc:Fallback>
      </mc:AlternateContent>
      <p:sp>
        <p:nvSpPr>
          <p:cNvPr id="19" name="Rectangle: Rounded Corners 18">
            <a:extLst>
              <a:ext uri="{FF2B5EF4-FFF2-40B4-BE49-F238E27FC236}">
                <a16:creationId xmlns:a16="http://schemas.microsoft.com/office/drawing/2014/main" id="{950992AE-97C6-DBAF-B189-2ED3B4FC0780}"/>
              </a:ext>
            </a:extLst>
          </p:cNvPr>
          <p:cNvSpPr/>
          <p:nvPr/>
        </p:nvSpPr>
        <p:spPr>
          <a:xfrm>
            <a:off x="4538286" y="4528329"/>
            <a:ext cx="3325827" cy="1119912"/>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Improve the policy</a:t>
            </a:r>
          </a:p>
        </p:txBody>
      </p:sp>
      <p:sp>
        <p:nvSpPr>
          <p:cNvPr id="20" name="Arrow: Down 19">
            <a:extLst>
              <a:ext uri="{FF2B5EF4-FFF2-40B4-BE49-F238E27FC236}">
                <a16:creationId xmlns:a16="http://schemas.microsoft.com/office/drawing/2014/main" id="{5CD6A232-F121-E4D4-0FD7-0819A1332F33}"/>
              </a:ext>
            </a:extLst>
          </p:cNvPr>
          <p:cNvSpPr/>
          <p:nvPr/>
        </p:nvSpPr>
        <p:spPr>
          <a:xfrm>
            <a:off x="5963834" y="3193143"/>
            <a:ext cx="380325" cy="11199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52AAF3E-6E7A-EB8F-6DC9-7FE07AAF263E}"/>
              </a:ext>
            </a:extLst>
          </p:cNvPr>
          <p:cNvPicPr>
            <a:picLocks noChangeAspect="1"/>
          </p:cNvPicPr>
          <p:nvPr/>
        </p:nvPicPr>
        <p:blipFill>
          <a:blip r:embed="rId5"/>
          <a:stretch>
            <a:fillRect/>
          </a:stretch>
        </p:blipFill>
        <p:spPr>
          <a:xfrm>
            <a:off x="3934264" y="1209759"/>
            <a:ext cx="4533869" cy="491809"/>
          </a:xfrm>
          <a:prstGeom prst="rect">
            <a:avLst/>
          </a:prstGeom>
        </p:spPr>
      </p:pic>
      <p:pic>
        <p:nvPicPr>
          <p:cNvPr id="24" name="Picture 23">
            <a:extLst>
              <a:ext uri="{FF2B5EF4-FFF2-40B4-BE49-F238E27FC236}">
                <a16:creationId xmlns:a16="http://schemas.microsoft.com/office/drawing/2014/main" id="{29767F5F-17D0-8994-CD01-261B854F954A}"/>
              </a:ext>
            </a:extLst>
          </p:cNvPr>
          <p:cNvPicPr>
            <a:picLocks noChangeAspect="1"/>
          </p:cNvPicPr>
          <p:nvPr/>
        </p:nvPicPr>
        <p:blipFill>
          <a:blip r:embed="rId6"/>
          <a:stretch>
            <a:fillRect/>
          </a:stretch>
        </p:blipFill>
        <p:spPr>
          <a:xfrm>
            <a:off x="4784009" y="5792137"/>
            <a:ext cx="2798231" cy="505895"/>
          </a:xfrm>
          <a:prstGeom prst="rect">
            <a:avLst/>
          </a:prstGeom>
        </p:spPr>
      </p:pic>
      <p:sp>
        <p:nvSpPr>
          <p:cNvPr id="25" name="TextBox 24">
            <a:extLst>
              <a:ext uri="{FF2B5EF4-FFF2-40B4-BE49-F238E27FC236}">
                <a16:creationId xmlns:a16="http://schemas.microsoft.com/office/drawing/2014/main" id="{FBC6DCB6-4CFE-B4EA-8139-41F4E80567ED}"/>
              </a:ext>
            </a:extLst>
          </p:cNvPr>
          <p:cNvSpPr txBox="1"/>
          <p:nvPr/>
        </p:nvSpPr>
        <p:spPr>
          <a:xfrm>
            <a:off x="8082597" y="3841845"/>
            <a:ext cx="1764165"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Target : </a:t>
            </a:r>
          </a:p>
        </p:txBody>
      </p:sp>
      <p:pic>
        <p:nvPicPr>
          <p:cNvPr id="27" name="Picture 26">
            <a:extLst>
              <a:ext uri="{FF2B5EF4-FFF2-40B4-BE49-F238E27FC236}">
                <a16:creationId xmlns:a16="http://schemas.microsoft.com/office/drawing/2014/main" id="{26BDC785-BAFF-0820-7C22-99369850D8C6}"/>
              </a:ext>
            </a:extLst>
          </p:cNvPr>
          <p:cNvPicPr>
            <a:picLocks noChangeAspect="1"/>
          </p:cNvPicPr>
          <p:nvPr/>
        </p:nvPicPr>
        <p:blipFill>
          <a:blip r:embed="rId7"/>
          <a:stretch>
            <a:fillRect/>
          </a:stretch>
        </p:blipFill>
        <p:spPr>
          <a:xfrm>
            <a:off x="8964680" y="3880132"/>
            <a:ext cx="3212640" cy="292759"/>
          </a:xfrm>
          <a:prstGeom prst="rect">
            <a:avLst/>
          </a:prstGeom>
        </p:spPr>
      </p:pic>
      <p:sp>
        <p:nvSpPr>
          <p:cNvPr id="28" name="TextBox 27">
            <a:extLst>
              <a:ext uri="{FF2B5EF4-FFF2-40B4-BE49-F238E27FC236}">
                <a16:creationId xmlns:a16="http://schemas.microsoft.com/office/drawing/2014/main" id="{8CF4D8DF-37B2-67AD-579D-BAEF668FF236}"/>
              </a:ext>
            </a:extLst>
          </p:cNvPr>
          <p:cNvSpPr txBox="1"/>
          <p:nvPr/>
        </p:nvSpPr>
        <p:spPr>
          <a:xfrm>
            <a:off x="8311975" y="4422146"/>
            <a:ext cx="1764165"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Loss = </a:t>
            </a:r>
          </a:p>
        </p:txBody>
      </p:sp>
      <p:pic>
        <p:nvPicPr>
          <p:cNvPr id="30" name="Picture 29">
            <a:extLst>
              <a:ext uri="{FF2B5EF4-FFF2-40B4-BE49-F238E27FC236}">
                <a16:creationId xmlns:a16="http://schemas.microsoft.com/office/drawing/2014/main" id="{3EC048DA-0A56-5350-7AC3-4E1AB518E8B6}"/>
              </a:ext>
            </a:extLst>
          </p:cNvPr>
          <p:cNvPicPr>
            <a:picLocks noChangeAspect="1"/>
          </p:cNvPicPr>
          <p:nvPr/>
        </p:nvPicPr>
        <p:blipFill>
          <a:blip r:embed="rId8"/>
          <a:stretch>
            <a:fillRect/>
          </a:stretch>
        </p:blipFill>
        <p:spPr>
          <a:xfrm>
            <a:off x="9088862" y="4422146"/>
            <a:ext cx="2951449" cy="350298"/>
          </a:xfrm>
          <a:prstGeom prst="rect">
            <a:avLst/>
          </a:prstGeom>
        </p:spPr>
      </p:pic>
    </p:spTree>
    <p:extLst>
      <p:ext uri="{BB962C8B-B14F-4D97-AF65-F5344CB8AC3E}">
        <p14:creationId xmlns:p14="http://schemas.microsoft.com/office/powerpoint/2010/main" val="333935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6D3D-1616-40B8-DB31-0C6A0C286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30983-40C8-7F28-B204-879E39203C87}"/>
              </a:ext>
            </a:extLst>
          </p:cNvPr>
          <p:cNvSpPr>
            <a:spLocks noGrp="1"/>
          </p:cNvSpPr>
          <p:nvPr>
            <p:ph type="title"/>
          </p:nvPr>
        </p:nvSpPr>
        <p:spPr/>
        <p:txBody>
          <a:bodyPr/>
          <a:lstStyle/>
          <a:p>
            <a:r>
              <a:rPr lang="en-US" altLang="zh-CN" dirty="0"/>
              <a:t>Proximal Policy Optimization(PPO)</a:t>
            </a:r>
          </a:p>
        </p:txBody>
      </p:sp>
      <p:sp>
        <p:nvSpPr>
          <p:cNvPr id="3" name="Slide Number Placeholder 3">
            <a:extLst>
              <a:ext uri="{FF2B5EF4-FFF2-40B4-BE49-F238E27FC236}">
                <a16:creationId xmlns:a16="http://schemas.microsoft.com/office/drawing/2014/main" id="{6C081E4C-6583-945C-D812-D802783B2F40}"/>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6</a:t>
            </a:fld>
            <a:endParaRPr lang="en-US" sz="2000" dirty="0"/>
          </a:p>
        </p:txBody>
      </p:sp>
      <p:sp>
        <p:nvSpPr>
          <p:cNvPr id="25" name="TextBox 24">
            <a:extLst>
              <a:ext uri="{FF2B5EF4-FFF2-40B4-BE49-F238E27FC236}">
                <a16:creationId xmlns:a16="http://schemas.microsoft.com/office/drawing/2014/main" id="{F8FEFA03-DAD7-1BF1-CB93-23DDB7AB3161}"/>
              </a:ext>
            </a:extLst>
          </p:cNvPr>
          <p:cNvSpPr txBox="1"/>
          <p:nvPr/>
        </p:nvSpPr>
        <p:spPr>
          <a:xfrm>
            <a:off x="589373" y="1317129"/>
            <a:ext cx="7138522" cy="1200329"/>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Action Space :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Selectable actions          </a:t>
            </a:r>
            <a:r>
              <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{left, up, right}</a:t>
            </a:r>
          </a:p>
          <a:p>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Policy :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The strategy function takes State as input and outputs</a:t>
            </a:r>
          </a:p>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the probability distribution of Action.</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197E926-582B-F268-DA4A-2EFFC9A0F6BF}"/>
                  </a:ext>
                </a:extLst>
              </p:cNvPr>
              <p:cNvSpPr txBox="1"/>
              <p:nvPr/>
            </p:nvSpPr>
            <p:spPr>
              <a:xfrm>
                <a:off x="589372" y="3740378"/>
                <a:ext cx="11281643" cy="2051652"/>
              </a:xfrm>
              <a:prstGeom prst="rect">
                <a:avLst/>
              </a:prstGeom>
              <a:noFill/>
            </p:spPr>
            <p:txBody>
              <a:bodyPr wrap="square">
                <a:spAutoFit/>
              </a:bodyPr>
              <a:lstStyle/>
              <a:p>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Trajectory :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 sequence of states and actions.             </a:t>
                </a:r>
                <a:r>
                  <a:rPr lang="el-GR"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τ</a:t>
                </a:r>
                <a:r>
                  <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 = (</a:t>
                </a:r>
                <a14:m>
                  <m:oMath xmlns:m="http://schemas.openxmlformats.org/officeDocument/2006/math">
                    <m:sSub>
                      <m:sSubPr>
                        <m:ctrlPr>
                          <a:rPr lang="en-US" sz="1800" i="1" dirty="0" smtClean="0">
                            <a:solidFill>
                              <a:srgbClr val="00B0F0"/>
                            </a:solidFill>
                            <a:latin typeface="Cambria Math" panose="02040503050406030204" pitchFamily="18" charset="0"/>
                          </a:rPr>
                        </m:ctrlPr>
                      </m:sSubPr>
                      <m:e>
                        <m:r>
                          <a:rPr lang="en-US" sz="1800" b="0" i="1" dirty="0" smtClean="0">
                            <a:solidFill>
                              <a:srgbClr val="00B0F0"/>
                            </a:solidFill>
                            <a:latin typeface="Cambria Math" panose="02040503050406030204" pitchFamily="18" charset="0"/>
                          </a:rPr>
                          <m:t>𝑠</m:t>
                        </m:r>
                      </m:e>
                      <m:sub>
                        <m:r>
                          <a:rPr lang="en-US" sz="1800" b="0" i="1" dirty="0" smtClean="0">
                            <a:solidFill>
                              <a:srgbClr val="00B0F0"/>
                            </a:solidFill>
                            <a:latin typeface="Cambria Math" panose="02040503050406030204" pitchFamily="18" charset="0"/>
                          </a:rPr>
                          <m:t>0</m:t>
                        </m:r>
                      </m:sub>
                    </m:sSub>
                  </m:oMath>
                </a14:m>
                <a:r>
                  <a:rPr lang="en-US" sz="1800" dirty="0">
                    <a:solidFill>
                      <a:srgbClr val="00B0F0"/>
                    </a:solidFill>
                  </a:rPr>
                  <a:t>, </a:t>
                </a:r>
                <a14:m>
                  <m:oMath xmlns:m="http://schemas.openxmlformats.org/officeDocument/2006/math">
                    <m:sSub>
                      <m:sSubPr>
                        <m:ctrlPr>
                          <a:rPr lang="en-US" sz="1800" i="1" dirty="0">
                            <a:solidFill>
                              <a:srgbClr val="00B0F0"/>
                            </a:solidFill>
                            <a:latin typeface="Cambria Math" panose="02040503050406030204" pitchFamily="18" charset="0"/>
                          </a:rPr>
                        </m:ctrlPr>
                      </m:sSubPr>
                      <m:e>
                        <m:r>
                          <a:rPr lang="en-US" sz="1800" b="0" i="1" dirty="0" smtClean="0">
                            <a:solidFill>
                              <a:srgbClr val="00B0F0"/>
                            </a:solidFill>
                            <a:latin typeface="Cambria Math" panose="02040503050406030204" pitchFamily="18" charset="0"/>
                          </a:rPr>
                          <m:t>𝑎</m:t>
                        </m:r>
                      </m:e>
                      <m:sub>
                        <m:r>
                          <a:rPr lang="en-US" sz="1800" b="0" i="1" dirty="0" smtClean="0">
                            <a:solidFill>
                              <a:srgbClr val="00B0F0"/>
                            </a:solidFill>
                            <a:latin typeface="Cambria Math" panose="02040503050406030204" pitchFamily="18" charset="0"/>
                          </a:rPr>
                          <m:t>0</m:t>
                        </m:r>
                      </m:sub>
                    </m:sSub>
                  </m:oMath>
                </a14:m>
                <a:r>
                  <a:rPr lang="en-US" dirty="0">
                    <a:solidFill>
                      <a:srgbClr val="00B0F0"/>
                    </a:solidFill>
                  </a:rPr>
                  <a:t>, </a:t>
                </a:r>
                <a14:m>
                  <m:oMath xmlns:m="http://schemas.openxmlformats.org/officeDocument/2006/math">
                    <m:sSub>
                      <m:sSubPr>
                        <m:ctrlPr>
                          <a:rPr lang="en-US" i="1" dirty="0">
                            <a:solidFill>
                              <a:srgbClr val="00B0F0"/>
                            </a:solidFill>
                            <a:latin typeface="Cambria Math" panose="02040503050406030204" pitchFamily="18" charset="0"/>
                          </a:rPr>
                        </m:ctrlPr>
                      </m:sSubPr>
                      <m:e>
                        <m:r>
                          <a:rPr lang="en-US" i="1" dirty="0">
                            <a:solidFill>
                              <a:srgbClr val="00B0F0"/>
                            </a:solidFill>
                            <a:latin typeface="Cambria Math" panose="02040503050406030204" pitchFamily="18" charset="0"/>
                          </a:rPr>
                          <m:t>𝑠</m:t>
                        </m:r>
                      </m:e>
                      <m:sub>
                        <m:r>
                          <a:rPr lang="en-US" b="0" i="1" dirty="0" smtClean="0">
                            <a:solidFill>
                              <a:srgbClr val="00B0F0"/>
                            </a:solidFill>
                            <a:latin typeface="Cambria Math" panose="02040503050406030204" pitchFamily="18" charset="0"/>
                          </a:rPr>
                          <m:t>1</m:t>
                        </m:r>
                      </m:sub>
                    </m:sSub>
                  </m:oMath>
                </a14:m>
                <a:r>
                  <a:rPr lang="en-US" dirty="0">
                    <a:solidFill>
                      <a:srgbClr val="00B0F0"/>
                    </a:solidFill>
                  </a:rPr>
                  <a:t>, </a:t>
                </a:r>
                <a14:m>
                  <m:oMath xmlns:m="http://schemas.openxmlformats.org/officeDocument/2006/math">
                    <m:sSub>
                      <m:sSubPr>
                        <m:ctrlPr>
                          <a:rPr lang="en-US" i="1" dirty="0">
                            <a:solidFill>
                              <a:srgbClr val="00B0F0"/>
                            </a:solidFill>
                            <a:latin typeface="Cambria Math" panose="02040503050406030204" pitchFamily="18" charset="0"/>
                          </a:rPr>
                        </m:ctrlPr>
                      </m:sSubPr>
                      <m:e>
                        <m:r>
                          <a:rPr lang="en-US" i="1" dirty="0">
                            <a:solidFill>
                              <a:srgbClr val="00B0F0"/>
                            </a:solidFill>
                            <a:latin typeface="Cambria Math" panose="02040503050406030204" pitchFamily="18" charset="0"/>
                          </a:rPr>
                          <m:t>𝑎</m:t>
                        </m:r>
                      </m:e>
                      <m:sub>
                        <m:r>
                          <a:rPr lang="en-US" b="0" i="1" dirty="0" smtClean="0">
                            <a:solidFill>
                              <a:srgbClr val="00B0F0"/>
                            </a:solidFill>
                            <a:latin typeface="Cambria Math" panose="02040503050406030204" pitchFamily="18" charset="0"/>
                          </a:rPr>
                          <m:t>1</m:t>
                        </m:r>
                      </m:sub>
                    </m:sSub>
                  </m:oMath>
                </a14:m>
                <a:r>
                  <a:rPr lang="en-US" dirty="0">
                    <a:solidFill>
                      <a:srgbClr val="00B0F0"/>
                    </a:solidFill>
                  </a:rPr>
                  <a:t>, …</a:t>
                </a:r>
                <a:r>
                  <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200000"/>
                  </a:lnSpc>
                </a:pPr>
                <a:r>
                  <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			       fixed</a:t>
                </a:r>
              </a:p>
              <a:p>
                <a:r>
                  <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			       random</a:t>
                </a:r>
              </a:p>
              <a:p>
                <a:pPr>
                  <a:lnSpc>
                    <a:spcPct val="250000"/>
                  </a:lnSpc>
                </a:pP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Return :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Accumulated rewards from the current time until the end of the game..</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B197E926-582B-F268-DA4A-2EFFC9A0F6BF}"/>
                  </a:ext>
                </a:extLst>
              </p:cNvPr>
              <p:cNvSpPr txBox="1">
                <a:spLocks noRot="1" noChangeAspect="1" noMove="1" noResize="1" noEditPoints="1" noAdjustHandles="1" noChangeArrowheads="1" noChangeShapeType="1" noTextEdit="1"/>
              </p:cNvSpPr>
              <p:nvPr/>
            </p:nvSpPr>
            <p:spPr>
              <a:xfrm>
                <a:off x="589372" y="3740378"/>
                <a:ext cx="11281643" cy="2051652"/>
              </a:xfrm>
              <a:prstGeom prst="rect">
                <a:avLst/>
              </a:prstGeom>
              <a:blipFill>
                <a:blip r:embed="rId3"/>
                <a:stretch>
                  <a:fillRect l="-486" b="-3869"/>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4EDE28E1-8E24-7489-4C15-F78597802663}"/>
              </a:ext>
            </a:extLst>
          </p:cNvPr>
          <p:cNvPicPr>
            <a:picLocks noChangeAspect="1"/>
          </p:cNvPicPr>
          <p:nvPr/>
        </p:nvPicPr>
        <p:blipFill>
          <a:blip r:embed="rId4"/>
          <a:stretch>
            <a:fillRect/>
          </a:stretch>
        </p:blipFill>
        <p:spPr>
          <a:xfrm>
            <a:off x="1639725" y="2588723"/>
            <a:ext cx="1985505" cy="897065"/>
          </a:xfrm>
          <a:prstGeom prst="rect">
            <a:avLst/>
          </a:prstGeom>
        </p:spPr>
      </p:pic>
      <p:pic>
        <p:nvPicPr>
          <p:cNvPr id="15" name="Picture 14">
            <a:extLst>
              <a:ext uri="{FF2B5EF4-FFF2-40B4-BE49-F238E27FC236}">
                <a16:creationId xmlns:a16="http://schemas.microsoft.com/office/drawing/2014/main" id="{BFC2B47F-5131-C926-8AB4-82CA096698B7}"/>
              </a:ext>
            </a:extLst>
          </p:cNvPr>
          <p:cNvPicPr>
            <a:picLocks noChangeAspect="1"/>
          </p:cNvPicPr>
          <p:nvPr/>
        </p:nvPicPr>
        <p:blipFill>
          <a:blip r:embed="rId5"/>
          <a:stretch>
            <a:fillRect/>
          </a:stretch>
        </p:blipFill>
        <p:spPr>
          <a:xfrm>
            <a:off x="7590906" y="1294829"/>
            <a:ext cx="4386765" cy="2430079"/>
          </a:xfrm>
          <a:prstGeom prst="rect">
            <a:avLst/>
          </a:prstGeom>
        </p:spPr>
      </p:pic>
      <p:pic>
        <p:nvPicPr>
          <p:cNvPr id="18" name="Picture 17">
            <a:extLst>
              <a:ext uri="{FF2B5EF4-FFF2-40B4-BE49-F238E27FC236}">
                <a16:creationId xmlns:a16="http://schemas.microsoft.com/office/drawing/2014/main" id="{E6E05F60-7A0E-E77E-DFCC-89E3974D5A29}"/>
              </a:ext>
            </a:extLst>
          </p:cNvPr>
          <p:cNvPicPr>
            <a:picLocks noChangeAspect="1"/>
          </p:cNvPicPr>
          <p:nvPr/>
        </p:nvPicPr>
        <p:blipFill>
          <a:blip r:embed="rId6"/>
          <a:srcRect r="23133"/>
          <a:stretch/>
        </p:blipFill>
        <p:spPr>
          <a:xfrm>
            <a:off x="1423381" y="4779298"/>
            <a:ext cx="1950998" cy="709718"/>
          </a:xfrm>
          <a:prstGeom prst="rect">
            <a:avLst/>
          </a:prstGeom>
        </p:spPr>
      </p:pic>
      <p:sp>
        <p:nvSpPr>
          <p:cNvPr id="21" name="Rectangle 20">
            <a:extLst>
              <a:ext uri="{FF2B5EF4-FFF2-40B4-BE49-F238E27FC236}">
                <a16:creationId xmlns:a16="http://schemas.microsoft.com/office/drawing/2014/main" id="{108B4732-99AF-AF24-9928-6668C2F7B915}"/>
              </a:ext>
            </a:extLst>
          </p:cNvPr>
          <p:cNvSpPr/>
          <p:nvPr/>
        </p:nvSpPr>
        <p:spPr>
          <a:xfrm>
            <a:off x="3107341" y="4782601"/>
            <a:ext cx="315590" cy="242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84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F385-6E32-0D17-69A3-B34A658075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59EB96-0524-4F0D-F428-B0BDE37BE602}"/>
              </a:ext>
            </a:extLst>
          </p:cNvPr>
          <p:cNvSpPr>
            <a:spLocks noGrp="1"/>
          </p:cNvSpPr>
          <p:nvPr>
            <p:ph type="title"/>
          </p:nvPr>
        </p:nvSpPr>
        <p:spPr/>
        <p:txBody>
          <a:bodyPr/>
          <a:lstStyle/>
          <a:p>
            <a:r>
              <a:rPr lang="en-US" altLang="zh-CN" dirty="0"/>
              <a:t>Proximal Policy Optimization(PPO)</a:t>
            </a:r>
          </a:p>
        </p:txBody>
      </p:sp>
      <p:sp>
        <p:nvSpPr>
          <p:cNvPr id="3" name="Slide Number Placeholder 3">
            <a:extLst>
              <a:ext uri="{FF2B5EF4-FFF2-40B4-BE49-F238E27FC236}">
                <a16:creationId xmlns:a16="http://schemas.microsoft.com/office/drawing/2014/main" id="{7B3ADA41-A580-A5B7-C304-9FC9D91E5A2E}"/>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7</a:t>
            </a:fld>
            <a:endParaRPr lang="en-US" sz="2000" dirty="0"/>
          </a:p>
        </p:txBody>
      </p:sp>
      <p:sp>
        <p:nvSpPr>
          <p:cNvPr id="4" name="TextBox 3">
            <a:extLst>
              <a:ext uri="{FF2B5EF4-FFF2-40B4-BE49-F238E27FC236}">
                <a16:creationId xmlns:a16="http://schemas.microsoft.com/office/drawing/2014/main" id="{92B91F5F-291D-EA28-3D43-D10E042EDA2F}"/>
              </a:ext>
            </a:extLst>
          </p:cNvPr>
          <p:cNvSpPr txBox="1"/>
          <p:nvPr/>
        </p:nvSpPr>
        <p:spPr>
          <a:xfrm>
            <a:off x="524636" y="1025815"/>
            <a:ext cx="11354471"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Goal of PPO :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Train a Policy network </a:t>
            </a:r>
            <a:r>
              <a:rPr lang="el-GR" altLang="zh-CN"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π</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to obtain the highest expected </a:t>
            </a:r>
            <a:r>
              <a:rPr lang="en-US" altLang="zh-CN"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Return</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among all </a:t>
            </a:r>
            <a:r>
              <a:rPr lang="en-US" altLang="zh-CN"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Trajectories</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Picture 5">
            <a:extLst>
              <a:ext uri="{FF2B5EF4-FFF2-40B4-BE49-F238E27FC236}">
                <a16:creationId xmlns:a16="http://schemas.microsoft.com/office/drawing/2014/main" id="{9E392528-F64B-2376-B259-EA33D7298CCA}"/>
              </a:ext>
            </a:extLst>
          </p:cNvPr>
          <p:cNvPicPr>
            <a:picLocks noChangeAspect="1"/>
          </p:cNvPicPr>
          <p:nvPr/>
        </p:nvPicPr>
        <p:blipFill>
          <a:blip r:embed="rId3"/>
          <a:stretch>
            <a:fillRect/>
          </a:stretch>
        </p:blipFill>
        <p:spPr>
          <a:xfrm>
            <a:off x="0" y="1711293"/>
            <a:ext cx="8292222" cy="4477442"/>
          </a:xfrm>
          <a:prstGeom prst="rect">
            <a:avLst/>
          </a:prstGeom>
        </p:spPr>
      </p:pic>
      <p:pic>
        <p:nvPicPr>
          <p:cNvPr id="8" name="Picture 7">
            <a:extLst>
              <a:ext uri="{FF2B5EF4-FFF2-40B4-BE49-F238E27FC236}">
                <a16:creationId xmlns:a16="http://schemas.microsoft.com/office/drawing/2014/main" id="{032FE1C5-2EC6-4FA4-8581-F81363F72208}"/>
              </a:ext>
            </a:extLst>
          </p:cNvPr>
          <p:cNvPicPr>
            <a:picLocks noChangeAspect="1"/>
          </p:cNvPicPr>
          <p:nvPr/>
        </p:nvPicPr>
        <p:blipFill>
          <a:blip r:embed="rId4"/>
          <a:stretch>
            <a:fillRect/>
          </a:stretch>
        </p:blipFill>
        <p:spPr>
          <a:xfrm>
            <a:off x="8819887" y="2950579"/>
            <a:ext cx="2808368" cy="3298418"/>
          </a:xfrm>
          <a:prstGeom prst="rect">
            <a:avLst/>
          </a:prstGeom>
        </p:spPr>
      </p:pic>
      <p:sp>
        <p:nvSpPr>
          <p:cNvPr id="10" name="Rectangle 9">
            <a:extLst>
              <a:ext uri="{FF2B5EF4-FFF2-40B4-BE49-F238E27FC236}">
                <a16:creationId xmlns:a16="http://schemas.microsoft.com/office/drawing/2014/main" id="{B3EBCA5C-CAFC-1AB6-E565-22FC7D0B606B}"/>
              </a:ext>
            </a:extLst>
          </p:cNvPr>
          <p:cNvSpPr/>
          <p:nvPr/>
        </p:nvSpPr>
        <p:spPr>
          <a:xfrm>
            <a:off x="9014527" y="5494492"/>
            <a:ext cx="2705969" cy="7545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C860F7-4537-8C94-60C1-23ABEB2C9807}"/>
              </a:ext>
            </a:extLst>
          </p:cNvPr>
          <p:cNvSpPr txBox="1"/>
          <p:nvPr/>
        </p:nvSpPr>
        <p:spPr>
          <a:xfrm>
            <a:off x="8955189" y="6356349"/>
            <a:ext cx="2098532" cy="369332"/>
          </a:xfrm>
          <a:prstGeom prst="rect">
            <a:avLst/>
          </a:prstGeom>
          <a:noFill/>
        </p:spPr>
        <p:txBody>
          <a:bodyPr wrap="square">
            <a:spAutoFit/>
          </a:bodyPr>
          <a:lstStyle/>
          <a:p>
            <a:r>
              <a:rPr lang="en-US"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Policy Gradient</a:t>
            </a:r>
            <a:endParaRPr lang="en-US" altLang="zh-CN"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743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2B3B3-24BA-A258-626D-D98C2E31C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45813-A87D-76E4-4B08-CA1728F8E1FD}"/>
              </a:ext>
            </a:extLst>
          </p:cNvPr>
          <p:cNvSpPr>
            <a:spLocks noGrp="1"/>
          </p:cNvSpPr>
          <p:nvPr>
            <p:ph type="title"/>
          </p:nvPr>
        </p:nvSpPr>
        <p:spPr/>
        <p:txBody>
          <a:bodyPr/>
          <a:lstStyle/>
          <a:p>
            <a:r>
              <a:rPr lang="en-US" altLang="zh-CN" dirty="0"/>
              <a:t>Proximal Policy Optimization(PPO)</a:t>
            </a:r>
          </a:p>
        </p:txBody>
      </p:sp>
      <p:sp>
        <p:nvSpPr>
          <p:cNvPr id="3" name="Slide Number Placeholder 3">
            <a:extLst>
              <a:ext uri="{FF2B5EF4-FFF2-40B4-BE49-F238E27FC236}">
                <a16:creationId xmlns:a16="http://schemas.microsoft.com/office/drawing/2014/main" id="{BD6ADAFB-1133-C748-5084-A83B21D1A9F1}"/>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8</a:t>
            </a:fld>
            <a:endParaRPr lang="en-US" sz="2000" dirty="0"/>
          </a:p>
        </p:txBody>
      </p:sp>
      <p:sp>
        <p:nvSpPr>
          <p:cNvPr id="5" name="TextBox 4">
            <a:extLst>
              <a:ext uri="{FF2B5EF4-FFF2-40B4-BE49-F238E27FC236}">
                <a16:creationId xmlns:a16="http://schemas.microsoft.com/office/drawing/2014/main" id="{8577647D-2730-4B7D-6221-A604D69323B4}"/>
              </a:ext>
            </a:extLst>
          </p:cNvPr>
          <p:cNvSpPr txBox="1"/>
          <p:nvPr/>
        </p:nvSpPr>
        <p:spPr>
          <a:xfrm>
            <a:off x="8048673" y="2068418"/>
            <a:ext cx="1764165"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Loss = </a:t>
            </a:r>
          </a:p>
        </p:txBody>
      </p:sp>
      <p:pic>
        <p:nvPicPr>
          <p:cNvPr id="9" name="Picture 8">
            <a:extLst>
              <a:ext uri="{FF2B5EF4-FFF2-40B4-BE49-F238E27FC236}">
                <a16:creationId xmlns:a16="http://schemas.microsoft.com/office/drawing/2014/main" id="{C3A20E42-073A-B854-59CA-07287EF6C079}"/>
              </a:ext>
            </a:extLst>
          </p:cNvPr>
          <p:cNvPicPr>
            <a:picLocks noChangeAspect="1"/>
          </p:cNvPicPr>
          <p:nvPr/>
        </p:nvPicPr>
        <p:blipFill>
          <a:blip r:embed="rId3"/>
          <a:stretch>
            <a:fillRect/>
          </a:stretch>
        </p:blipFill>
        <p:spPr>
          <a:xfrm>
            <a:off x="1730876" y="1267846"/>
            <a:ext cx="6317797" cy="2365478"/>
          </a:xfrm>
          <a:prstGeom prst="rect">
            <a:avLst/>
          </a:prstGeom>
        </p:spPr>
      </p:pic>
      <p:pic>
        <p:nvPicPr>
          <p:cNvPr id="12" name="Picture 11">
            <a:extLst>
              <a:ext uri="{FF2B5EF4-FFF2-40B4-BE49-F238E27FC236}">
                <a16:creationId xmlns:a16="http://schemas.microsoft.com/office/drawing/2014/main" id="{DA993D32-3FE2-C329-1C52-354BBFA4FBE1}"/>
              </a:ext>
            </a:extLst>
          </p:cNvPr>
          <p:cNvPicPr>
            <a:picLocks noChangeAspect="1"/>
          </p:cNvPicPr>
          <p:nvPr/>
        </p:nvPicPr>
        <p:blipFill>
          <a:blip r:embed="rId4"/>
          <a:stretch>
            <a:fillRect/>
          </a:stretch>
        </p:blipFill>
        <p:spPr>
          <a:xfrm>
            <a:off x="289277" y="1383842"/>
            <a:ext cx="3564090" cy="1974353"/>
          </a:xfrm>
          <a:prstGeom prst="rect">
            <a:avLst/>
          </a:prstGeom>
        </p:spPr>
      </p:pic>
      <p:pic>
        <p:nvPicPr>
          <p:cNvPr id="14" name="Picture 13">
            <a:extLst>
              <a:ext uri="{FF2B5EF4-FFF2-40B4-BE49-F238E27FC236}">
                <a16:creationId xmlns:a16="http://schemas.microsoft.com/office/drawing/2014/main" id="{786AE86C-BFAD-EF15-F6D5-12DF50D1A434}"/>
              </a:ext>
            </a:extLst>
          </p:cNvPr>
          <p:cNvPicPr>
            <a:picLocks noChangeAspect="1"/>
          </p:cNvPicPr>
          <p:nvPr/>
        </p:nvPicPr>
        <p:blipFill>
          <a:blip r:embed="rId5"/>
          <a:stretch>
            <a:fillRect/>
          </a:stretch>
        </p:blipFill>
        <p:spPr>
          <a:xfrm>
            <a:off x="8894607" y="2023863"/>
            <a:ext cx="3134471" cy="458442"/>
          </a:xfrm>
          <a:prstGeom prst="rect">
            <a:avLst/>
          </a:prstGeom>
        </p:spPr>
      </p:pic>
      <p:pic>
        <p:nvPicPr>
          <p:cNvPr id="15" name="Picture 14">
            <a:extLst>
              <a:ext uri="{FF2B5EF4-FFF2-40B4-BE49-F238E27FC236}">
                <a16:creationId xmlns:a16="http://schemas.microsoft.com/office/drawing/2014/main" id="{15E8B303-21B0-F1F4-DEBD-A8D421C40E6C}"/>
              </a:ext>
            </a:extLst>
          </p:cNvPr>
          <p:cNvPicPr>
            <a:picLocks noChangeAspect="1"/>
          </p:cNvPicPr>
          <p:nvPr/>
        </p:nvPicPr>
        <p:blipFill>
          <a:blip r:embed="rId4"/>
          <a:stretch>
            <a:fillRect/>
          </a:stretch>
        </p:blipFill>
        <p:spPr>
          <a:xfrm>
            <a:off x="892892" y="3967632"/>
            <a:ext cx="2960475" cy="1639976"/>
          </a:xfrm>
          <a:prstGeom prst="rect">
            <a:avLst/>
          </a:prstGeom>
          <a:ln>
            <a:solidFill>
              <a:schemeClr val="tx1"/>
            </a:solidFill>
          </a:ln>
        </p:spPr>
      </p:pic>
      <p:pic>
        <p:nvPicPr>
          <p:cNvPr id="16" name="Picture 15">
            <a:extLst>
              <a:ext uri="{FF2B5EF4-FFF2-40B4-BE49-F238E27FC236}">
                <a16:creationId xmlns:a16="http://schemas.microsoft.com/office/drawing/2014/main" id="{7D77152D-D22C-7BAE-0C54-E78C50D7949C}"/>
              </a:ext>
            </a:extLst>
          </p:cNvPr>
          <p:cNvPicPr>
            <a:picLocks noChangeAspect="1"/>
          </p:cNvPicPr>
          <p:nvPr/>
        </p:nvPicPr>
        <p:blipFill>
          <a:blip r:embed="rId4"/>
          <a:stretch>
            <a:fillRect/>
          </a:stretch>
        </p:blipFill>
        <p:spPr>
          <a:xfrm>
            <a:off x="1045292" y="4120032"/>
            <a:ext cx="2960475" cy="1639976"/>
          </a:xfrm>
          <a:prstGeom prst="rect">
            <a:avLst/>
          </a:prstGeom>
          <a:ln>
            <a:solidFill>
              <a:schemeClr val="tx1"/>
            </a:solidFill>
          </a:ln>
        </p:spPr>
      </p:pic>
      <p:pic>
        <p:nvPicPr>
          <p:cNvPr id="17" name="Picture 16">
            <a:extLst>
              <a:ext uri="{FF2B5EF4-FFF2-40B4-BE49-F238E27FC236}">
                <a16:creationId xmlns:a16="http://schemas.microsoft.com/office/drawing/2014/main" id="{EAF132DB-3DE2-64E0-6250-9671B53CC04E}"/>
              </a:ext>
            </a:extLst>
          </p:cNvPr>
          <p:cNvPicPr>
            <a:picLocks noChangeAspect="1"/>
          </p:cNvPicPr>
          <p:nvPr/>
        </p:nvPicPr>
        <p:blipFill>
          <a:blip r:embed="rId4"/>
          <a:stretch>
            <a:fillRect/>
          </a:stretch>
        </p:blipFill>
        <p:spPr>
          <a:xfrm>
            <a:off x="1197692" y="4272432"/>
            <a:ext cx="2960475" cy="1639976"/>
          </a:xfrm>
          <a:prstGeom prst="rect">
            <a:avLst/>
          </a:prstGeom>
          <a:ln>
            <a:solidFill>
              <a:schemeClr val="tx1"/>
            </a:solidFill>
          </a:ln>
        </p:spPr>
      </p:pic>
      <p:pic>
        <p:nvPicPr>
          <p:cNvPr id="18" name="Picture 17">
            <a:extLst>
              <a:ext uri="{FF2B5EF4-FFF2-40B4-BE49-F238E27FC236}">
                <a16:creationId xmlns:a16="http://schemas.microsoft.com/office/drawing/2014/main" id="{915D5BE5-C1CF-DAD6-D5E0-F606CB3D122F}"/>
              </a:ext>
            </a:extLst>
          </p:cNvPr>
          <p:cNvPicPr>
            <a:picLocks noChangeAspect="1"/>
          </p:cNvPicPr>
          <p:nvPr/>
        </p:nvPicPr>
        <p:blipFill>
          <a:blip r:embed="rId4"/>
          <a:stretch>
            <a:fillRect/>
          </a:stretch>
        </p:blipFill>
        <p:spPr>
          <a:xfrm>
            <a:off x="1350092" y="4424832"/>
            <a:ext cx="2960475" cy="1639976"/>
          </a:xfrm>
          <a:prstGeom prst="rect">
            <a:avLst/>
          </a:prstGeom>
          <a:ln>
            <a:solidFill>
              <a:schemeClr val="tx1"/>
            </a:solidFill>
          </a:ln>
        </p:spPr>
      </p:pic>
      <p:pic>
        <p:nvPicPr>
          <p:cNvPr id="19" name="Picture 18">
            <a:extLst>
              <a:ext uri="{FF2B5EF4-FFF2-40B4-BE49-F238E27FC236}">
                <a16:creationId xmlns:a16="http://schemas.microsoft.com/office/drawing/2014/main" id="{75D96A2F-1F2B-43CC-BA82-CC70AE88FF51}"/>
              </a:ext>
            </a:extLst>
          </p:cNvPr>
          <p:cNvPicPr>
            <a:picLocks noChangeAspect="1"/>
          </p:cNvPicPr>
          <p:nvPr/>
        </p:nvPicPr>
        <p:blipFill>
          <a:blip r:embed="rId4"/>
          <a:stretch>
            <a:fillRect/>
          </a:stretch>
        </p:blipFill>
        <p:spPr>
          <a:xfrm>
            <a:off x="1502492" y="4577232"/>
            <a:ext cx="2960475" cy="1639976"/>
          </a:xfrm>
          <a:prstGeom prst="rect">
            <a:avLst/>
          </a:prstGeom>
          <a:ln>
            <a:solidFill>
              <a:schemeClr val="tx1"/>
            </a:solidFill>
          </a:ln>
        </p:spPr>
      </p:pic>
      <p:pic>
        <p:nvPicPr>
          <p:cNvPr id="21" name="Picture 20">
            <a:extLst>
              <a:ext uri="{FF2B5EF4-FFF2-40B4-BE49-F238E27FC236}">
                <a16:creationId xmlns:a16="http://schemas.microsoft.com/office/drawing/2014/main" id="{12FCB696-6662-3094-470A-38E3CFECE016}"/>
              </a:ext>
            </a:extLst>
          </p:cNvPr>
          <p:cNvPicPr>
            <a:picLocks noChangeAspect="1"/>
          </p:cNvPicPr>
          <p:nvPr/>
        </p:nvPicPr>
        <p:blipFill>
          <a:blip r:embed="rId6"/>
          <a:stretch>
            <a:fillRect/>
          </a:stretch>
        </p:blipFill>
        <p:spPr>
          <a:xfrm>
            <a:off x="5280153" y="4334211"/>
            <a:ext cx="1339131" cy="1821218"/>
          </a:xfrm>
          <a:prstGeom prst="rect">
            <a:avLst/>
          </a:prstGeom>
        </p:spPr>
      </p:pic>
      <p:sp>
        <p:nvSpPr>
          <p:cNvPr id="22" name="Rectangle 21">
            <a:extLst>
              <a:ext uri="{FF2B5EF4-FFF2-40B4-BE49-F238E27FC236}">
                <a16:creationId xmlns:a16="http://schemas.microsoft.com/office/drawing/2014/main" id="{F4FCE48F-6A10-FD82-DF03-D0238497CABD}"/>
              </a:ext>
            </a:extLst>
          </p:cNvPr>
          <p:cNvSpPr/>
          <p:nvPr/>
        </p:nvSpPr>
        <p:spPr>
          <a:xfrm>
            <a:off x="7288072" y="4587898"/>
            <a:ext cx="1642683" cy="96306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Run model;</a:t>
            </a:r>
          </a:p>
          <a:p>
            <a:pPr algn="ctr"/>
            <a:r>
              <a:rPr lang="en-US" sz="2200" dirty="0"/>
              <a:t>Collect data</a:t>
            </a:r>
          </a:p>
        </p:txBody>
      </p:sp>
      <p:sp>
        <p:nvSpPr>
          <p:cNvPr id="23" name="Rectangle 22">
            <a:extLst>
              <a:ext uri="{FF2B5EF4-FFF2-40B4-BE49-F238E27FC236}">
                <a16:creationId xmlns:a16="http://schemas.microsoft.com/office/drawing/2014/main" id="{4A9F0D7C-39D9-177D-2D0C-E7BD7F8326CA}"/>
              </a:ext>
            </a:extLst>
          </p:cNvPr>
          <p:cNvSpPr/>
          <p:nvPr/>
        </p:nvSpPr>
        <p:spPr>
          <a:xfrm>
            <a:off x="9812838" y="4587898"/>
            <a:ext cx="1642683" cy="96306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Train model; </a:t>
            </a:r>
          </a:p>
          <a:p>
            <a:pPr algn="ctr"/>
            <a:r>
              <a:rPr lang="en-US" sz="2000" dirty="0"/>
              <a:t>Update parameters</a:t>
            </a:r>
          </a:p>
        </p:txBody>
      </p:sp>
      <p:sp>
        <p:nvSpPr>
          <p:cNvPr id="24" name="Arrow: Curved Down 23">
            <a:extLst>
              <a:ext uri="{FF2B5EF4-FFF2-40B4-BE49-F238E27FC236}">
                <a16:creationId xmlns:a16="http://schemas.microsoft.com/office/drawing/2014/main" id="{4F7A5FE2-DC80-FFC5-8427-8E48909A206D}"/>
              </a:ext>
            </a:extLst>
          </p:cNvPr>
          <p:cNvSpPr/>
          <p:nvPr/>
        </p:nvSpPr>
        <p:spPr>
          <a:xfrm>
            <a:off x="8345327" y="4058744"/>
            <a:ext cx="2288852" cy="50891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urved Down 24">
            <a:extLst>
              <a:ext uri="{FF2B5EF4-FFF2-40B4-BE49-F238E27FC236}">
                <a16:creationId xmlns:a16="http://schemas.microsoft.com/office/drawing/2014/main" id="{49A82C5B-0616-4B09-BFCE-B8B9EDCF9D1E}"/>
              </a:ext>
            </a:extLst>
          </p:cNvPr>
          <p:cNvSpPr/>
          <p:nvPr/>
        </p:nvSpPr>
        <p:spPr>
          <a:xfrm rot="10800000">
            <a:off x="8317219" y="5651646"/>
            <a:ext cx="2288852" cy="50891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7CD71620-21D9-01DC-4C0E-B25DFECD2E0A}"/>
              </a:ext>
            </a:extLst>
          </p:cNvPr>
          <p:cNvSpPr txBox="1"/>
          <p:nvPr/>
        </p:nvSpPr>
        <p:spPr>
          <a:xfrm>
            <a:off x="8829579" y="6217208"/>
            <a:ext cx="1320348"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On Policy</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TextBox 26">
            <a:extLst>
              <a:ext uri="{FF2B5EF4-FFF2-40B4-BE49-F238E27FC236}">
                <a16:creationId xmlns:a16="http://schemas.microsoft.com/office/drawing/2014/main" id="{D1372E2E-7529-F1A7-8222-F99761F8D417}"/>
              </a:ext>
            </a:extLst>
          </p:cNvPr>
          <p:cNvSpPr txBox="1"/>
          <p:nvPr/>
        </p:nvSpPr>
        <p:spPr>
          <a:xfrm>
            <a:off x="9080432" y="3676575"/>
            <a:ext cx="1320348" cy="369332"/>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Data</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TextBox 27">
            <a:extLst>
              <a:ext uri="{FF2B5EF4-FFF2-40B4-BE49-F238E27FC236}">
                <a16:creationId xmlns:a16="http://schemas.microsoft.com/office/drawing/2014/main" id="{DF44CED0-D819-917F-44BE-FBC0B4DCA4B3}"/>
              </a:ext>
            </a:extLst>
          </p:cNvPr>
          <p:cNvSpPr txBox="1"/>
          <p:nvPr/>
        </p:nvSpPr>
        <p:spPr>
          <a:xfrm>
            <a:off x="9080432" y="5687898"/>
            <a:ext cx="1320348" cy="369332"/>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Model</a:t>
            </a:r>
            <a:endParaRPr lang="en-US" altLang="zh-CN"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4908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Y5YTA3MWNhMzUzZDBiZmY1ZjJiMzg4OWUyYjFiZm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1187</Words>
  <Application>Microsoft Office PowerPoint</Application>
  <PresentationFormat>Widescreen</PresentationFormat>
  <Paragraphs>175</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微软雅黑</vt:lpstr>
      <vt:lpstr>Arial</vt:lpstr>
      <vt:lpstr>Calibri</vt:lpstr>
      <vt:lpstr>Cambria Math</vt:lpstr>
      <vt:lpstr>Comic Sans MS</vt:lpstr>
      <vt:lpstr>Times New Roman</vt:lpstr>
      <vt:lpstr>Wingdings</vt:lpstr>
      <vt:lpstr>Office 主题​​</vt:lpstr>
      <vt:lpstr>1_Office 主题​​</vt:lpstr>
      <vt:lpstr>PowerPoint Presentation</vt:lpstr>
      <vt:lpstr>Background</vt:lpstr>
      <vt:lpstr>Background</vt:lpstr>
      <vt:lpstr>Index</vt:lpstr>
      <vt:lpstr>Deep Q-learning(DQN)</vt:lpstr>
      <vt:lpstr>Deep Q-learning(DQN)</vt:lpstr>
      <vt:lpstr>Proximal Policy Optimization(PPO)</vt:lpstr>
      <vt:lpstr>Proximal Policy Optimization(PPO)</vt:lpstr>
      <vt:lpstr>Proximal Policy Optimization(PPO)</vt:lpstr>
      <vt:lpstr>Proximal Policy Optimization(PPO)</vt:lpstr>
      <vt:lpstr>Proximal Policy Optimization(PPO)</vt:lpstr>
      <vt:lpstr>Proximal Policy Optimization(PPO)</vt:lpstr>
      <vt:lpstr>Proximal Policy Optimization(PPO)</vt:lpstr>
      <vt:lpstr>Experiment and Results</vt:lpstr>
      <vt:lpstr>Experiment and Results</vt:lpstr>
      <vt:lpstr>Result Analysis</vt:lpstr>
      <vt:lpstr>Result Analysis</vt:lpstr>
      <vt:lpstr>Result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 梓杰</dc:creator>
  <cp:lastModifiedBy>saiyun dong</cp:lastModifiedBy>
  <cp:revision>242</cp:revision>
  <dcterms:created xsi:type="dcterms:W3CDTF">2022-09-17T12:50:00Z</dcterms:created>
  <dcterms:modified xsi:type="dcterms:W3CDTF">2024-12-06T15:05:53Z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06C9818C41FB4233B94D620C2ADA84AB_12</vt:lpwstr>
  </property>
  <property fmtid="{D5CDD505-2E9C-101B-9397-08002B2CF9AE}" pid="3" name="KSOProductBuildVer">
    <vt:lpwstr>2052-12.1.0.16729</vt:lpwstr>
  </property>
</Properties>
</file>