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5DDE65-78FE-4DC6-9C7E-2B8C5BA6FA53}" v="13" dt="2024-12-06T18:51:35.4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7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ffin Johnykutty" userId="96b525f29e0983ac" providerId="LiveId" clId="{335DDE65-78FE-4DC6-9C7E-2B8C5BA6FA53}"/>
    <pc:docChg chg="undo custSel addSld delSld modSld sldOrd addMainMaster delMainMaster">
      <pc:chgData name="Jeffin Johnykutty" userId="96b525f29e0983ac" providerId="LiveId" clId="{335DDE65-78FE-4DC6-9C7E-2B8C5BA6FA53}" dt="2024-12-06T18:52:23.776" v="999" actId="1076"/>
      <pc:docMkLst>
        <pc:docMk/>
      </pc:docMkLst>
      <pc:sldChg chg="modSp new del mod">
        <pc:chgData name="Jeffin Johnykutty" userId="96b525f29e0983ac" providerId="LiveId" clId="{335DDE65-78FE-4DC6-9C7E-2B8C5BA6FA53}" dt="2024-12-05T19:22:42.628" v="162" actId="2696"/>
        <pc:sldMkLst>
          <pc:docMk/>
          <pc:sldMk cId="1222005390" sldId="256"/>
        </pc:sldMkLst>
        <pc:spChg chg="mod">
          <ac:chgData name="Jeffin Johnykutty" userId="96b525f29e0983ac" providerId="LiveId" clId="{335DDE65-78FE-4DC6-9C7E-2B8C5BA6FA53}" dt="2024-12-05T19:21:59.368" v="121" actId="20577"/>
          <ac:spMkLst>
            <pc:docMk/>
            <pc:sldMk cId="1222005390" sldId="256"/>
            <ac:spMk id="2" creationId="{A092554A-128B-F77C-D437-F1341A82A101}"/>
          </ac:spMkLst>
        </pc:spChg>
        <pc:spChg chg="mod">
          <ac:chgData name="Jeffin Johnykutty" userId="96b525f29e0983ac" providerId="LiveId" clId="{335DDE65-78FE-4DC6-9C7E-2B8C5BA6FA53}" dt="2024-12-05T19:22:06.214" v="144" actId="20577"/>
          <ac:spMkLst>
            <pc:docMk/>
            <pc:sldMk cId="1222005390" sldId="256"/>
            <ac:spMk id="3" creationId="{DF4F8415-CA7F-8932-F152-8CAC14E5449B}"/>
          </ac:spMkLst>
        </pc:spChg>
      </pc:sldChg>
      <pc:sldChg chg="modSp new mod">
        <pc:chgData name="Jeffin Johnykutty" userId="96b525f29e0983ac" providerId="LiveId" clId="{335DDE65-78FE-4DC6-9C7E-2B8C5BA6FA53}" dt="2024-12-05T19:23:16.757" v="200" actId="20577"/>
        <pc:sldMkLst>
          <pc:docMk/>
          <pc:sldMk cId="1965038144" sldId="256"/>
        </pc:sldMkLst>
        <pc:spChg chg="mod">
          <ac:chgData name="Jeffin Johnykutty" userId="96b525f29e0983ac" providerId="LiveId" clId="{335DDE65-78FE-4DC6-9C7E-2B8C5BA6FA53}" dt="2024-12-05T19:23:12.434" v="183" actId="20577"/>
          <ac:spMkLst>
            <pc:docMk/>
            <pc:sldMk cId="1965038144" sldId="256"/>
            <ac:spMk id="2" creationId="{EB012058-9540-5746-1A91-B70A8D9CF973}"/>
          </ac:spMkLst>
        </pc:spChg>
        <pc:spChg chg="mod">
          <ac:chgData name="Jeffin Johnykutty" userId="96b525f29e0983ac" providerId="LiveId" clId="{335DDE65-78FE-4DC6-9C7E-2B8C5BA6FA53}" dt="2024-12-05T19:23:16.757" v="200" actId="20577"/>
          <ac:spMkLst>
            <pc:docMk/>
            <pc:sldMk cId="1965038144" sldId="256"/>
            <ac:spMk id="3" creationId="{73616285-9649-102A-9812-BD2E6F881652}"/>
          </ac:spMkLst>
        </pc:spChg>
      </pc:sldChg>
      <pc:sldChg chg="addSp delSp modSp new del mod setBg modClrScheme addAnim delAnim setClrOvrMap delDesignElem chgLayout">
        <pc:chgData name="Jeffin Johnykutty" userId="96b525f29e0983ac" providerId="LiveId" clId="{335DDE65-78FE-4DC6-9C7E-2B8C5BA6FA53}" dt="2024-12-05T19:21:14.584" v="91" actId="2696"/>
        <pc:sldMkLst>
          <pc:docMk/>
          <pc:sldMk cId="3012427359" sldId="256"/>
        </pc:sldMkLst>
        <pc:spChg chg="mod">
          <ac:chgData name="Jeffin Johnykutty" userId="96b525f29e0983ac" providerId="LiveId" clId="{335DDE65-78FE-4DC6-9C7E-2B8C5BA6FA53}" dt="2024-12-05T19:18:40.615" v="67" actId="20577"/>
          <ac:spMkLst>
            <pc:docMk/>
            <pc:sldMk cId="3012427359" sldId="256"/>
            <ac:spMk id="2" creationId="{99D534A9-6948-5120-B96D-7115A5785D69}"/>
          </ac:spMkLst>
        </pc:spChg>
        <pc:spChg chg="mod">
          <ac:chgData name="Jeffin Johnykutty" userId="96b525f29e0983ac" providerId="LiveId" clId="{335DDE65-78FE-4DC6-9C7E-2B8C5BA6FA53}" dt="2024-12-05T19:18:34.750" v="65" actId="26606"/>
          <ac:spMkLst>
            <pc:docMk/>
            <pc:sldMk cId="3012427359" sldId="256"/>
            <ac:spMk id="3" creationId="{49FA47A1-6BF2-57BB-C103-0F85B2029368}"/>
          </ac:spMkLst>
        </pc:spChg>
        <pc:spChg chg="add del">
          <ac:chgData name="Jeffin Johnykutty" userId="96b525f29e0983ac" providerId="LiveId" clId="{335DDE65-78FE-4DC6-9C7E-2B8C5BA6FA53}" dt="2024-12-05T19:18:28.861" v="58" actId="26606"/>
          <ac:spMkLst>
            <pc:docMk/>
            <pc:sldMk cId="3012427359" sldId="256"/>
            <ac:spMk id="9" creationId="{6FB6BA45-21D7-4ECD-971E-90FC03AE182A}"/>
          </ac:spMkLst>
        </pc:spChg>
        <pc:spChg chg="add del">
          <ac:chgData name="Jeffin Johnykutty" userId="96b525f29e0983ac" providerId="LiveId" clId="{335DDE65-78FE-4DC6-9C7E-2B8C5BA6FA53}" dt="2024-12-05T19:18:28.861" v="58" actId="26606"/>
          <ac:spMkLst>
            <pc:docMk/>
            <pc:sldMk cId="3012427359" sldId="256"/>
            <ac:spMk id="11" creationId="{EED8D03E-F375-4E67-B932-FF9B007BB420}"/>
          </ac:spMkLst>
        </pc:spChg>
        <pc:spChg chg="add del">
          <ac:chgData name="Jeffin Johnykutty" userId="96b525f29e0983ac" providerId="LiveId" clId="{335DDE65-78FE-4DC6-9C7E-2B8C5BA6FA53}" dt="2024-12-05T19:18:30.103" v="62" actId="26606"/>
          <ac:spMkLst>
            <pc:docMk/>
            <pc:sldMk cId="3012427359" sldId="256"/>
            <ac:spMk id="13" creationId="{C390A367-0330-4E03-9D5F-40308A7975C8}"/>
          </ac:spMkLst>
        </pc:spChg>
        <pc:spChg chg="add del">
          <ac:chgData name="Jeffin Johnykutty" userId="96b525f29e0983ac" providerId="LiveId" clId="{335DDE65-78FE-4DC6-9C7E-2B8C5BA6FA53}" dt="2024-12-05T19:18:30.103" v="62" actId="26606"/>
          <ac:spMkLst>
            <pc:docMk/>
            <pc:sldMk cId="3012427359" sldId="256"/>
            <ac:spMk id="15" creationId="{7319A1DD-F557-4EC6-8A8C-F7617B4CD678}"/>
          </ac:spMkLst>
        </pc:spChg>
        <pc:spChg chg="add del">
          <ac:chgData name="Jeffin Johnykutty" userId="96b525f29e0983ac" providerId="LiveId" clId="{335DDE65-78FE-4DC6-9C7E-2B8C5BA6FA53}" dt="2024-12-05T19:18:34.710" v="64" actId="26606"/>
          <ac:spMkLst>
            <pc:docMk/>
            <pc:sldMk cId="3012427359" sldId="256"/>
            <ac:spMk id="22" creationId="{733E0473-C315-42D8-A82A-A2FE49DC67DA}"/>
          </ac:spMkLst>
        </pc:spChg>
        <pc:spChg chg="add del">
          <ac:chgData name="Jeffin Johnykutty" userId="96b525f29e0983ac" providerId="LiveId" clId="{335DDE65-78FE-4DC6-9C7E-2B8C5BA6FA53}" dt="2024-12-05T19:18:34.710" v="64" actId="26606"/>
          <ac:spMkLst>
            <pc:docMk/>
            <pc:sldMk cId="3012427359" sldId="256"/>
            <ac:spMk id="23" creationId="{AD23A251-68F2-43E5-812B-4BBAE1AF535E}"/>
          </ac:spMkLst>
        </pc:spChg>
        <pc:spChg chg="add del">
          <ac:chgData name="Jeffin Johnykutty" userId="96b525f29e0983ac" providerId="LiveId" clId="{335DDE65-78FE-4DC6-9C7E-2B8C5BA6FA53}" dt="2024-12-05T19:20:55.233" v="88"/>
          <ac:spMkLst>
            <pc:docMk/>
            <pc:sldMk cId="3012427359" sldId="256"/>
            <ac:spMk id="30" creationId="{0DBF1ABE-8590-450D-BB49-BDDCCF3EEA9E}"/>
          </ac:spMkLst>
        </pc:spChg>
        <pc:spChg chg="add del">
          <ac:chgData name="Jeffin Johnykutty" userId="96b525f29e0983ac" providerId="LiveId" clId="{335DDE65-78FE-4DC6-9C7E-2B8C5BA6FA53}" dt="2024-12-05T19:20:55.233" v="88"/>
          <ac:spMkLst>
            <pc:docMk/>
            <pc:sldMk cId="3012427359" sldId="256"/>
            <ac:spMk id="31" creationId="{96CB0275-66F1-4491-93B8-121D0C7176BF}"/>
          </ac:spMkLst>
        </pc:spChg>
        <pc:spChg chg="add del">
          <ac:chgData name="Jeffin Johnykutty" userId="96b525f29e0983ac" providerId="LiveId" clId="{335DDE65-78FE-4DC6-9C7E-2B8C5BA6FA53}" dt="2024-12-05T19:20:55.233" v="88"/>
          <ac:spMkLst>
            <pc:docMk/>
            <pc:sldMk cId="3012427359" sldId="256"/>
            <ac:spMk id="32" creationId="{18D32C3D-8F76-4E99-BE56-0836CC38CC84}"/>
          </ac:spMkLst>
        </pc:spChg>
        <pc:spChg chg="add del">
          <ac:chgData name="Jeffin Johnykutty" userId="96b525f29e0983ac" providerId="LiveId" clId="{335DDE65-78FE-4DC6-9C7E-2B8C5BA6FA53}" dt="2024-12-05T19:20:55.233" v="88"/>
          <ac:spMkLst>
            <pc:docMk/>
            <pc:sldMk cId="3012427359" sldId="256"/>
            <ac:spMk id="34" creationId="{70766076-46F5-42D5-A773-2B3BEF2B8B74}"/>
          </ac:spMkLst>
        </pc:spChg>
        <pc:grpChg chg="add del">
          <ac:chgData name="Jeffin Johnykutty" userId="96b525f29e0983ac" providerId="LiveId" clId="{335DDE65-78FE-4DC6-9C7E-2B8C5BA6FA53}" dt="2024-12-05T19:18:34.710" v="64" actId="26606"/>
          <ac:grpSpMkLst>
            <pc:docMk/>
            <pc:sldMk cId="3012427359" sldId="256"/>
            <ac:grpSpMk id="25" creationId="{0350AF23-2606-421F-AB7B-23D9B48F3E9B}"/>
          </ac:grpSpMkLst>
        </pc:grpChg>
        <pc:picChg chg="add del">
          <ac:chgData name="Jeffin Johnykutty" userId="96b525f29e0983ac" providerId="LiveId" clId="{335DDE65-78FE-4DC6-9C7E-2B8C5BA6FA53}" dt="2024-12-05T19:18:28.861" v="58" actId="26606"/>
          <ac:picMkLst>
            <pc:docMk/>
            <pc:sldMk cId="3012427359" sldId="256"/>
            <ac:picMk id="4" creationId="{8CD2EE65-7884-CA03-69D2-BD0F2B7C658C}"/>
          </ac:picMkLst>
        </pc:picChg>
        <pc:picChg chg="add del">
          <ac:chgData name="Jeffin Johnykutty" userId="96b525f29e0983ac" providerId="LiveId" clId="{335DDE65-78FE-4DC6-9C7E-2B8C5BA6FA53}" dt="2024-12-05T19:18:30.103" v="62" actId="26606"/>
          <ac:picMkLst>
            <pc:docMk/>
            <pc:sldMk cId="3012427359" sldId="256"/>
            <ac:picMk id="14" creationId="{C1A2C9AB-52A1-53C5-E704-64277DDEA821}"/>
          </ac:picMkLst>
        </pc:picChg>
        <pc:picChg chg="add del">
          <ac:chgData name="Jeffin Johnykutty" userId="96b525f29e0983ac" providerId="LiveId" clId="{335DDE65-78FE-4DC6-9C7E-2B8C5BA6FA53}" dt="2024-12-05T19:18:34.710" v="64" actId="26606"/>
          <ac:picMkLst>
            <pc:docMk/>
            <pc:sldMk cId="3012427359" sldId="256"/>
            <ac:picMk id="24" creationId="{4B643CC4-1954-FFD1-69DD-AED28E86C4CD}"/>
          </ac:picMkLst>
        </pc:picChg>
        <pc:picChg chg="add mod">
          <ac:chgData name="Jeffin Johnykutty" userId="96b525f29e0983ac" providerId="LiveId" clId="{335DDE65-78FE-4DC6-9C7E-2B8C5BA6FA53}" dt="2024-12-05T19:18:37.324" v="66" actId="27614"/>
          <ac:picMkLst>
            <pc:docMk/>
            <pc:sldMk cId="3012427359" sldId="256"/>
            <ac:picMk id="33" creationId="{6539A515-7328-2ADE-96A4-ECAA0ABBBB57}"/>
          </ac:picMkLst>
        </pc:picChg>
        <pc:cxnChg chg="add del">
          <ac:chgData name="Jeffin Johnykutty" userId="96b525f29e0983ac" providerId="LiveId" clId="{335DDE65-78FE-4DC6-9C7E-2B8C5BA6FA53}" dt="2024-12-05T19:18:30.103" v="62" actId="26606"/>
          <ac:cxnSpMkLst>
            <pc:docMk/>
            <pc:sldMk cId="3012427359" sldId="256"/>
            <ac:cxnSpMk id="16" creationId="{D28A9C89-B313-458F-9C85-515930A51A93}"/>
          </ac:cxnSpMkLst>
        </pc:cxnChg>
      </pc:sldChg>
      <pc:sldChg chg="modSp new del mod">
        <pc:chgData name="Jeffin Johnykutty" userId="96b525f29e0983ac" providerId="LiveId" clId="{335DDE65-78FE-4DC6-9C7E-2B8C5BA6FA53}" dt="2024-12-05T19:22:41.609" v="161" actId="2696"/>
        <pc:sldMkLst>
          <pc:docMk/>
          <pc:sldMk cId="930538585" sldId="257"/>
        </pc:sldMkLst>
        <pc:spChg chg="mod">
          <ac:chgData name="Jeffin Johnykutty" userId="96b525f29e0983ac" providerId="LiveId" clId="{335DDE65-78FE-4DC6-9C7E-2B8C5BA6FA53}" dt="2024-12-05T19:22:20.855" v="160" actId="20577"/>
          <ac:spMkLst>
            <pc:docMk/>
            <pc:sldMk cId="930538585" sldId="257"/>
            <ac:spMk id="2" creationId="{E5571C95-342F-EAAD-05A4-A7B31BD61FA7}"/>
          </ac:spMkLst>
        </pc:spChg>
        <pc:spChg chg="mod">
          <ac:chgData name="Jeffin Johnykutty" userId="96b525f29e0983ac" providerId="LiveId" clId="{335DDE65-78FE-4DC6-9C7E-2B8C5BA6FA53}" dt="2024-12-05T19:22:15.571" v="146" actId="14100"/>
          <ac:spMkLst>
            <pc:docMk/>
            <pc:sldMk cId="930538585" sldId="257"/>
            <ac:spMk id="3" creationId="{17743DC8-BC38-8EE7-25C9-D273EB9F2481}"/>
          </ac:spMkLst>
        </pc:spChg>
      </pc:sldChg>
      <pc:sldChg chg="modSp new mod">
        <pc:chgData name="Jeffin Johnykutty" userId="96b525f29e0983ac" providerId="LiveId" clId="{335DDE65-78FE-4DC6-9C7E-2B8C5BA6FA53}" dt="2024-12-05T22:16:21.444" v="964" actId="20577"/>
        <pc:sldMkLst>
          <pc:docMk/>
          <pc:sldMk cId="1299052879" sldId="257"/>
        </pc:sldMkLst>
        <pc:spChg chg="mod">
          <ac:chgData name="Jeffin Johnykutty" userId="96b525f29e0983ac" providerId="LiveId" clId="{335DDE65-78FE-4DC6-9C7E-2B8C5BA6FA53}" dt="2024-12-05T19:24:29.329" v="235" actId="20577"/>
          <ac:spMkLst>
            <pc:docMk/>
            <pc:sldMk cId="1299052879" sldId="257"/>
            <ac:spMk id="2" creationId="{D86E45C7-89FA-658A-E288-4A9616E6C2A8}"/>
          </ac:spMkLst>
        </pc:spChg>
        <pc:spChg chg="mod">
          <ac:chgData name="Jeffin Johnykutty" userId="96b525f29e0983ac" providerId="LiveId" clId="{335DDE65-78FE-4DC6-9C7E-2B8C5BA6FA53}" dt="2024-12-05T22:16:21.444" v="964" actId="20577"/>
          <ac:spMkLst>
            <pc:docMk/>
            <pc:sldMk cId="1299052879" sldId="257"/>
            <ac:spMk id="3" creationId="{1453458E-CA43-7EB7-D27F-3380528D3EC7}"/>
          </ac:spMkLst>
        </pc:spChg>
      </pc:sldChg>
      <pc:sldChg chg="modSp new del mod">
        <pc:chgData name="Jeffin Johnykutty" userId="96b525f29e0983ac" providerId="LiveId" clId="{335DDE65-78FE-4DC6-9C7E-2B8C5BA6FA53}" dt="2024-12-05T19:21:13.220" v="90" actId="2696"/>
        <pc:sldMkLst>
          <pc:docMk/>
          <pc:sldMk cId="2387925260" sldId="257"/>
        </pc:sldMkLst>
        <pc:spChg chg="mod">
          <ac:chgData name="Jeffin Johnykutty" userId="96b525f29e0983ac" providerId="LiveId" clId="{335DDE65-78FE-4DC6-9C7E-2B8C5BA6FA53}" dt="2024-12-05T19:20:55.984" v="89"/>
          <ac:spMkLst>
            <pc:docMk/>
            <pc:sldMk cId="2387925260" sldId="257"/>
            <ac:spMk id="2" creationId="{F0016458-C780-E644-1ED8-EE2343B4588D}"/>
          </ac:spMkLst>
        </pc:spChg>
        <pc:spChg chg="mod">
          <ac:chgData name="Jeffin Johnykutty" userId="96b525f29e0983ac" providerId="LiveId" clId="{335DDE65-78FE-4DC6-9C7E-2B8C5BA6FA53}" dt="2024-12-05T19:20:55.984" v="89"/>
          <ac:spMkLst>
            <pc:docMk/>
            <pc:sldMk cId="2387925260" sldId="257"/>
            <ac:spMk id="3" creationId="{AC41590F-4815-9CB5-7B14-3614D85671FA}"/>
          </ac:spMkLst>
        </pc:spChg>
      </pc:sldChg>
      <pc:sldChg chg="modSp new mod">
        <pc:chgData name="Jeffin Johnykutty" userId="96b525f29e0983ac" providerId="LiveId" clId="{335DDE65-78FE-4DC6-9C7E-2B8C5BA6FA53}" dt="2024-12-05T19:29:22.865" v="315" actId="20577"/>
        <pc:sldMkLst>
          <pc:docMk/>
          <pc:sldMk cId="1314507024" sldId="258"/>
        </pc:sldMkLst>
        <pc:spChg chg="mod">
          <ac:chgData name="Jeffin Johnykutty" userId="96b525f29e0983ac" providerId="LiveId" clId="{335DDE65-78FE-4DC6-9C7E-2B8C5BA6FA53}" dt="2024-12-05T19:24:58.462" v="249" actId="20577"/>
          <ac:spMkLst>
            <pc:docMk/>
            <pc:sldMk cId="1314507024" sldId="258"/>
            <ac:spMk id="2" creationId="{54796804-128D-349A-7A28-0EAE472262D1}"/>
          </ac:spMkLst>
        </pc:spChg>
        <pc:spChg chg="mod">
          <ac:chgData name="Jeffin Johnykutty" userId="96b525f29e0983ac" providerId="LiveId" clId="{335DDE65-78FE-4DC6-9C7E-2B8C5BA6FA53}" dt="2024-12-05T19:29:22.865" v="315" actId="20577"/>
          <ac:spMkLst>
            <pc:docMk/>
            <pc:sldMk cId="1314507024" sldId="258"/>
            <ac:spMk id="3" creationId="{7448F745-890A-CA31-74DA-3B6514C224F8}"/>
          </ac:spMkLst>
        </pc:spChg>
      </pc:sldChg>
      <pc:sldChg chg="modSp new mod">
        <pc:chgData name="Jeffin Johnykutty" userId="96b525f29e0983ac" providerId="LiveId" clId="{335DDE65-78FE-4DC6-9C7E-2B8C5BA6FA53}" dt="2024-12-05T19:36:13.993" v="340" actId="12"/>
        <pc:sldMkLst>
          <pc:docMk/>
          <pc:sldMk cId="380518709" sldId="259"/>
        </pc:sldMkLst>
        <pc:spChg chg="mod">
          <ac:chgData name="Jeffin Johnykutty" userId="96b525f29e0983ac" providerId="LiveId" clId="{335DDE65-78FE-4DC6-9C7E-2B8C5BA6FA53}" dt="2024-12-05T19:33:20.124" v="332" actId="20577"/>
          <ac:spMkLst>
            <pc:docMk/>
            <pc:sldMk cId="380518709" sldId="259"/>
            <ac:spMk id="2" creationId="{3941E221-1963-B186-7401-B756107617DC}"/>
          </ac:spMkLst>
        </pc:spChg>
        <pc:spChg chg="mod">
          <ac:chgData name="Jeffin Johnykutty" userId="96b525f29e0983ac" providerId="LiveId" clId="{335DDE65-78FE-4DC6-9C7E-2B8C5BA6FA53}" dt="2024-12-05T19:36:13.993" v="340" actId="12"/>
          <ac:spMkLst>
            <pc:docMk/>
            <pc:sldMk cId="380518709" sldId="259"/>
            <ac:spMk id="3" creationId="{DA318DB5-C9D3-34FC-BBF1-D22119AC6019}"/>
          </ac:spMkLst>
        </pc:spChg>
      </pc:sldChg>
      <pc:sldChg chg="modSp new mod">
        <pc:chgData name="Jeffin Johnykutty" userId="96b525f29e0983ac" providerId="LiveId" clId="{335DDE65-78FE-4DC6-9C7E-2B8C5BA6FA53}" dt="2024-12-05T20:00:39.855" v="577" actId="20577"/>
        <pc:sldMkLst>
          <pc:docMk/>
          <pc:sldMk cId="1621066602" sldId="260"/>
        </pc:sldMkLst>
        <pc:spChg chg="mod">
          <ac:chgData name="Jeffin Johnykutty" userId="96b525f29e0983ac" providerId="LiveId" clId="{335DDE65-78FE-4DC6-9C7E-2B8C5BA6FA53}" dt="2024-12-05T19:58:47.990" v="511" actId="20577"/>
          <ac:spMkLst>
            <pc:docMk/>
            <pc:sldMk cId="1621066602" sldId="260"/>
            <ac:spMk id="2" creationId="{B12FF5A2-2509-0ADA-608D-DCD498841581}"/>
          </ac:spMkLst>
        </pc:spChg>
        <pc:spChg chg="mod">
          <ac:chgData name="Jeffin Johnykutty" userId="96b525f29e0983ac" providerId="LiveId" clId="{335DDE65-78FE-4DC6-9C7E-2B8C5BA6FA53}" dt="2024-12-05T20:00:39.855" v="577" actId="20577"/>
          <ac:spMkLst>
            <pc:docMk/>
            <pc:sldMk cId="1621066602" sldId="260"/>
            <ac:spMk id="3" creationId="{11B2922F-8F35-62F3-C113-31257A0F6FC6}"/>
          </ac:spMkLst>
        </pc:spChg>
      </pc:sldChg>
      <pc:sldChg chg="modSp new mod ord">
        <pc:chgData name="Jeffin Johnykutty" userId="96b525f29e0983ac" providerId="LiveId" clId="{335DDE65-78FE-4DC6-9C7E-2B8C5BA6FA53}" dt="2024-12-05T20:03:22.937" v="613" actId="255"/>
        <pc:sldMkLst>
          <pc:docMk/>
          <pc:sldMk cId="548950300" sldId="261"/>
        </pc:sldMkLst>
        <pc:spChg chg="mod">
          <ac:chgData name="Jeffin Johnykutty" userId="96b525f29e0983ac" providerId="LiveId" clId="{335DDE65-78FE-4DC6-9C7E-2B8C5BA6FA53}" dt="2024-12-05T19:59:42.512" v="538" actId="20577"/>
          <ac:spMkLst>
            <pc:docMk/>
            <pc:sldMk cId="548950300" sldId="261"/>
            <ac:spMk id="2" creationId="{70DB5A82-6ADE-05E7-58A0-E828D06A4498}"/>
          </ac:spMkLst>
        </pc:spChg>
        <pc:spChg chg="mod">
          <ac:chgData name="Jeffin Johnykutty" userId="96b525f29e0983ac" providerId="LiveId" clId="{335DDE65-78FE-4DC6-9C7E-2B8C5BA6FA53}" dt="2024-12-05T20:03:22.937" v="613" actId="255"/>
          <ac:spMkLst>
            <pc:docMk/>
            <pc:sldMk cId="548950300" sldId="261"/>
            <ac:spMk id="3" creationId="{69E92F37-DEC6-BEBA-4F0B-A1F2D1AC269E}"/>
          </ac:spMkLst>
        </pc:spChg>
      </pc:sldChg>
      <pc:sldChg chg="modSp new mod ord">
        <pc:chgData name="Jeffin Johnykutty" userId="96b525f29e0983ac" providerId="LiveId" clId="{335DDE65-78FE-4DC6-9C7E-2B8C5BA6FA53}" dt="2024-12-05T20:09:29.158" v="729" actId="255"/>
        <pc:sldMkLst>
          <pc:docMk/>
          <pc:sldMk cId="2852245213" sldId="262"/>
        </pc:sldMkLst>
        <pc:spChg chg="mod">
          <ac:chgData name="Jeffin Johnykutty" userId="96b525f29e0983ac" providerId="LiveId" clId="{335DDE65-78FE-4DC6-9C7E-2B8C5BA6FA53}" dt="2024-12-05T20:08:53.117" v="720" actId="20577"/>
          <ac:spMkLst>
            <pc:docMk/>
            <pc:sldMk cId="2852245213" sldId="262"/>
            <ac:spMk id="2" creationId="{F1A68501-D327-413B-FA22-0EF83205471A}"/>
          </ac:spMkLst>
        </pc:spChg>
        <pc:spChg chg="mod">
          <ac:chgData name="Jeffin Johnykutty" userId="96b525f29e0983ac" providerId="LiveId" clId="{335DDE65-78FE-4DC6-9C7E-2B8C5BA6FA53}" dt="2024-12-05T20:09:29.158" v="729" actId="255"/>
          <ac:spMkLst>
            <pc:docMk/>
            <pc:sldMk cId="2852245213" sldId="262"/>
            <ac:spMk id="3" creationId="{3B4DC423-2714-72A3-5985-2800FE50B349}"/>
          </ac:spMkLst>
        </pc:spChg>
      </pc:sldChg>
      <pc:sldChg chg="addSp delSp modSp new mod setBg">
        <pc:chgData name="Jeffin Johnykutty" userId="96b525f29e0983ac" providerId="LiveId" clId="{335DDE65-78FE-4DC6-9C7E-2B8C5BA6FA53}" dt="2024-12-05T20:20:55.414" v="797" actId="1076"/>
        <pc:sldMkLst>
          <pc:docMk/>
          <pc:sldMk cId="3558589030" sldId="263"/>
        </pc:sldMkLst>
        <pc:spChg chg="mod">
          <ac:chgData name="Jeffin Johnykutty" userId="96b525f29e0983ac" providerId="LiveId" clId="{335DDE65-78FE-4DC6-9C7E-2B8C5BA6FA53}" dt="2024-12-05T20:20:55.414" v="797" actId="1076"/>
          <ac:spMkLst>
            <pc:docMk/>
            <pc:sldMk cId="3558589030" sldId="263"/>
            <ac:spMk id="2" creationId="{BA17C827-E044-3F61-E645-C4C7CBC39011}"/>
          </ac:spMkLst>
        </pc:spChg>
        <pc:spChg chg="del">
          <ac:chgData name="Jeffin Johnykutty" userId="96b525f29e0983ac" providerId="LiveId" clId="{335DDE65-78FE-4DC6-9C7E-2B8C5BA6FA53}" dt="2024-12-05T20:15:16.213" v="766" actId="22"/>
          <ac:spMkLst>
            <pc:docMk/>
            <pc:sldMk cId="3558589030" sldId="263"/>
            <ac:spMk id="3" creationId="{EB66B05A-C711-2DF9-43AA-BB5417D8461A}"/>
          </ac:spMkLst>
        </pc:spChg>
        <pc:spChg chg="add del mod">
          <ac:chgData name="Jeffin Johnykutty" userId="96b525f29e0983ac" providerId="LiveId" clId="{335DDE65-78FE-4DC6-9C7E-2B8C5BA6FA53}" dt="2024-12-05T20:18:15.560" v="785"/>
          <ac:spMkLst>
            <pc:docMk/>
            <pc:sldMk cId="3558589030" sldId="263"/>
            <ac:spMk id="8" creationId="{AE3AF09B-E882-4CF0-CC8F-AD1FF43E32D2}"/>
          </ac:spMkLst>
        </pc:spChg>
        <pc:spChg chg="add mod">
          <ac:chgData name="Jeffin Johnykutty" userId="96b525f29e0983ac" providerId="LiveId" clId="{335DDE65-78FE-4DC6-9C7E-2B8C5BA6FA53}" dt="2024-12-05T20:19:44.804" v="794" actId="12"/>
          <ac:spMkLst>
            <pc:docMk/>
            <pc:sldMk cId="3558589030" sldId="263"/>
            <ac:spMk id="9" creationId="{69AFA50E-028C-8880-7CE1-88F18C4DE2FE}"/>
          </ac:spMkLst>
        </pc:spChg>
        <pc:spChg chg="add del mod">
          <ac:chgData name="Jeffin Johnykutty" userId="96b525f29e0983ac" providerId="LiveId" clId="{335DDE65-78FE-4DC6-9C7E-2B8C5BA6FA53}" dt="2024-12-05T20:18:28.206" v="790"/>
          <ac:spMkLst>
            <pc:docMk/>
            <pc:sldMk cId="3558589030" sldId="263"/>
            <ac:spMk id="10" creationId="{F2AA1594-9844-F952-8289-FEAE67D0A8D5}"/>
          </ac:spMkLst>
        </pc:spChg>
        <pc:spChg chg="add mod">
          <ac:chgData name="Jeffin Johnykutty" userId="96b525f29e0983ac" providerId="LiveId" clId="{335DDE65-78FE-4DC6-9C7E-2B8C5BA6FA53}" dt="2024-12-05T20:19:51.142" v="795" actId="12"/>
          <ac:spMkLst>
            <pc:docMk/>
            <pc:sldMk cId="3558589030" sldId="263"/>
            <ac:spMk id="11" creationId="{61516C77-DC4F-D26B-67BC-3ADB02D5AE20}"/>
          </ac:spMkLst>
        </pc:spChg>
        <pc:spChg chg="add del">
          <ac:chgData name="Jeffin Johnykutty" userId="96b525f29e0983ac" providerId="LiveId" clId="{335DDE65-78FE-4DC6-9C7E-2B8C5BA6FA53}" dt="2024-12-05T20:16:33.568" v="774" actId="26606"/>
          <ac:spMkLst>
            <pc:docMk/>
            <pc:sldMk cId="3558589030" sldId="263"/>
            <ac:spMk id="12" creationId="{BB2B8762-61F0-4F1B-9364-D633EE9D6AF5}"/>
          </ac:spMkLst>
        </pc:spChg>
        <pc:spChg chg="add del">
          <ac:chgData name="Jeffin Johnykutty" userId="96b525f29e0983ac" providerId="LiveId" clId="{335DDE65-78FE-4DC6-9C7E-2B8C5BA6FA53}" dt="2024-12-05T20:16:33.568" v="774" actId="26606"/>
          <ac:spMkLst>
            <pc:docMk/>
            <pc:sldMk cId="3558589030" sldId="263"/>
            <ac:spMk id="14" creationId="{E97675C8-1328-460C-9EBF-6B446B67EAD3}"/>
          </ac:spMkLst>
        </pc:spChg>
        <pc:spChg chg="add del">
          <ac:chgData name="Jeffin Johnykutty" userId="96b525f29e0983ac" providerId="LiveId" clId="{335DDE65-78FE-4DC6-9C7E-2B8C5BA6FA53}" dt="2024-12-05T20:16:33.568" v="774" actId="26606"/>
          <ac:spMkLst>
            <pc:docMk/>
            <pc:sldMk cId="3558589030" sldId="263"/>
            <ac:spMk id="18" creationId="{2AD83CFE-1CA3-4832-A4B9-C48CD1347C03}"/>
          </ac:spMkLst>
        </pc:spChg>
        <pc:spChg chg="add del">
          <ac:chgData name="Jeffin Johnykutty" userId="96b525f29e0983ac" providerId="LiveId" clId="{335DDE65-78FE-4DC6-9C7E-2B8C5BA6FA53}" dt="2024-12-05T20:16:33.568" v="774" actId="26606"/>
          <ac:spMkLst>
            <pc:docMk/>
            <pc:sldMk cId="3558589030" sldId="263"/>
            <ac:spMk id="20" creationId="{BC98641C-7F74-435D-996F-A4387A3C3C26}"/>
          </ac:spMkLst>
        </pc:spChg>
        <pc:spChg chg="add del">
          <ac:chgData name="Jeffin Johnykutty" userId="96b525f29e0983ac" providerId="LiveId" clId="{335DDE65-78FE-4DC6-9C7E-2B8C5BA6FA53}" dt="2024-12-05T20:16:33.568" v="774" actId="26606"/>
          <ac:spMkLst>
            <pc:docMk/>
            <pc:sldMk cId="3558589030" sldId="263"/>
            <ac:spMk id="22" creationId="{F530C0F6-C8DF-4539-B30C-8105DB618C20}"/>
          </ac:spMkLst>
        </pc:spChg>
        <pc:spChg chg="add del">
          <ac:chgData name="Jeffin Johnykutty" userId="96b525f29e0983ac" providerId="LiveId" clId="{335DDE65-78FE-4DC6-9C7E-2B8C5BA6FA53}" dt="2024-12-05T20:16:33.568" v="774" actId="26606"/>
          <ac:spMkLst>
            <pc:docMk/>
            <pc:sldMk cId="3558589030" sldId="263"/>
            <ac:spMk id="24" creationId="{BAE51241-AA8B-4B82-9C59-6738DB85674C}"/>
          </ac:spMkLst>
        </pc:spChg>
        <pc:spChg chg="add">
          <ac:chgData name="Jeffin Johnykutty" userId="96b525f29e0983ac" providerId="LiveId" clId="{335DDE65-78FE-4DC6-9C7E-2B8C5BA6FA53}" dt="2024-12-05T20:16:33.575" v="775" actId="26606"/>
          <ac:spMkLst>
            <pc:docMk/>
            <pc:sldMk cId="3558589030" sldId="263"/>
            <ac:spMk id="26" creationId="{07BDDC51-8BB2-42BE-8EA8-39B3E9AC1EF6}"/>
          </ac:spMkLst>
        </pc:spChg>
        <pc:spChg chg="add">
          <ac:chgData name="Jeffin Johnykutty" userId="96b525f29e0983ac" providerId="LiveId" clId="{335DDE65-78FE-4DC6-9C7E-2B8C5BA6FA53}" dt="2024-12-05T20:16:33.575" v="775" actId="26606"/>
          <ac:spMkLst>
            <pc:docMk/>
            <pc:sldMk cId="3558589030" sldId="263"/>
            <ac:spMk id="27" creationId="{BB2B8762-61F0-4F1B-9364-D633EE9D6AF5}"/>
          </ac:spMkLst>
        </pc:spChg>
        <pc:spChg chg="add">
          <ac:chgData name="Jeffin Johnykutty" userId="96b525f29e0983ac" providerId="LiveId" clId="{335DDE65-78FE-4DC6-9C7E-2B8C5BA6FA53}" dt="2024-12-05T20:16:33.575" v="775" actId="26606"/>
          <ac:spMkLst>
            <pc:docMk/>
            <pc:sldMk cId="3558589030" sldId="263"/>
            <ac:spMk id="28" creationId="{E97675C8-1328-460C-9EBF-6B446B67EAD3}"/>
          </ac:spMkLst>
        </pc:spChg>
        <pc:spChg chg="add">
          <ac:chgData name="Jeffin Johnykutty" userId="96b525f29e0983ac" providerId="LiveId" clId="{335DDE65-78FE-4DC6-9C7E-2B8C5BA6FA53}" dt="2024-12-05T20:16:33.575" v="775" actId="26606"/>
          <ac:spMkLst>
            <pc:docMk/>
            <pc:sldMk cId="3558589030" sldId="263"/>
            <ac:spMk id="30" creationId="{C6417104-D4C1-4710-9982-2154A7F48492}"/>
          </ac:spMkLst>
        </pc:spChg>
        <pc:spChg chg="add">
          <ac:chgData name="Jeffin Johnykutty" userId="96b525f29e0983ac" providerId="LiveId" clId="{335DDE65-78FE-4DC6-9C7E-2B8C5BA6FA53}" dt="2024-12-05T20:16:33.575" v="775" actId="26606"/>
          <ac:spMkLst>
            <pc:docMk/>
            <pc:sldMk cId="3558589030" sldId="263"/>
            <ac:spMk id="31" creationId="{626F1402-2DEC-4071-84AF-350C7BF00D43}"/>
          </ac:spMkLst>
        </pc:spChg>
        <pc:spChg chg="add">
          <ac:chgData name="Jeffin Johnykutty" userId="96b525f29e0983ac" providerId="LiveId" clId="{335DDE65-78FE-4DC6-9C7E-2B8C5BA6FA53}" dt="2024-12-05T20:16:33.575" v="775" actId="26606"/>
          <ac:spMkLst>
            <pc:docMk/>
            <pc:sldMk cId="3558589030" sldId="263"/>
            <ac:spMk id="33" creationId="{DA52A394-10F4-4AA5-90E4-634D1E919DBA}"/>
          </ac:spMkLst>
        </pc:spChg>
        <pc:picChg chg="add mod ord">
          <ac:chgData name="Jeffin Johnykutty" userId="96b525f29e0983ac" providerId="LiveId" clId="{335DDE65-78FE-4DC6-9C7E-2B8C5BA6FA53}" dt="2024-12-05T20:16:43.786" v="778" actId="14100"/>
          <ac:picMkLst>
            <pc:docMk/>
            <pc:sldMk cId="3558589030" sldId="263"/>
            <ac:picMk id="5" creationId="{9CC6F801-91DC-8480-F891-DFCA10B4E2AE}"/>
          </ac:picMkLst>
        </pc:picChg>
        <pc:picChg chg="add mod">
          <ac:chgData name="Jeffin Johnykutty" userId="96b525f29e0983ac" providerId="LiveId" clId="{335DDE65-78FE-4DC6-9C7E-2B8C5BA6FA53}" dt="2024-12-05T20:16:56.790" v="782" actId="1076"/>
          <ac:picMkLst>
            <pc:docMk/>
            <pc:sldMk cId="3558589030" sldId="263"/>
            <ac:picMk id="7" creationId="{90D8D17D-C8B6-BDCC-5C45-E9061F791C3B}"/>
          </ac:picMkLst>
        </pc:picChg>
        <pc:cxnChg chg="add del">
          <ac:chgData name="Jeffin Johnykutty" userId="96b525f29e0983ac" providerId="LiveId" clId="{335DDE65-78FE-4DC6-9C7E-2B8C5BA6FA53}" dt="2024-12-05T20:16:33.568" v="774" actId="26606"/>
          <ac:cxnSpMkLst>
            <pc:docMk/>
            <pc:sldMk cId="3558589030" sldId="263"/>
            <ac:cxnSpMk id="16" creationId="{514EE78B-AF71-4195-A01B-F1165D9233BF}"/>
          </ac:cxnSpMkLst>
        </pc:cxnChg>
        <pc:cxnChg chg="add">
          <ac:chgData name="Jeffin Johnykutty" userId="96b525f29e0983ac" providerId="LiveId" clId="{335DDE65-78FE-4DC6-9C7E-2B8C5BA6FA53}" dt="2024-12-05T20:16:33.575" v="775" actId="26606"/>
          <ac:cxnSpMkLst>
            <pc:docMk/>
            <pc:sldMk cId="3558589030" sldId="263"/>
            <ac:cxnSpMk id="29" creationId="{514EE78B-AF71-4195-A01B-F1165D9233BF}"/>
          </ac:cxnSpMkLst>
        </pc:cxnChg>
        <pc:cxnChg chg="add">
          <ac:chgData name="Jeffin Johnykutty" userId="96b525f29e0983ac" providerId="LiveId" clId="{335DDE65-78FE-4DC6-9C7E-2B8C5BA6FA53}" dt="2024-12-05T20:16:33.575" v="775" actId="26606"/>
          <ac:cxnSpMkLst>
            <pc:docMk/>
            <pc:sldMk cId="3558589030" sldId="263"/>
            <ac:cxnSpMk id="32" creationId="{04733B62-1719-4677-A612-CA0AC0AD7482}"/>
          </ac:cxnSpMkLst>
        </pc:cxnChg>
      </pc:sldChg>
      <pc:sldChg chg="modSp new mod">
        <pc:chgData name="Jeffin Johnykutty" userId="96b525f29e0983ac" providerId="LiveId" clId="{335DDE65-78FE-4DC6-9C7E-2B8C5BA6FA53}" dt="2024-12-05T20:37:16.757" v="857" actId="15"/>
        <pc:sldMkLst>
          <pc:docMk/>
          <pc:sldMk cId="2204788691" sldId="264"/>
        </pc:sldMkLst>
        <pc:spChg chg="mod">
          <ac:chgData name="Jeffin Johnykutty" userId="96b525f29e0983ac" providerId="LiveId" clId="{335DDE65-78FE-4DC6-9C7E-2B8C5BA6FA53}" dt="2024-12-05T20:29:57.433" v="800" actId="20577"/>
          <ac:spMkLst>
            <pc:docMk/>
            <pc:sldMk cId="2204788691" sldId="264"/>
            <ac:spMk id="2" creationId="{6A940FC2-9931-75BF-BB20-8EAE6DE92D4B}"/>
          </ac:spMkLst>
        </pc:spChg>
        <pc:spChg chg="mod">
          <ac:chgData name="Jeffin Johnykutty" userId="96b525f29e0983ac" providerId="LiveId" clId="{335DDE65-78FE-4DC6-9C7E-2B8C5BA6FA53}" dt="2024-12-05T20:37:16.757" v="857" actId="15"/>
          <ac:spMkLst>
            <pc:docMk/>
            <pc:sldMk cId="2204788691" sldId="264"/>
            <ac:spMk id="3" creationId="{C3FB0C00-1CFF-778C-7705-E42D6AC0B239}"/>
          </ac:spMkLst>
        </pc:spChg>
      </pc:sldChg>
      <pc:sldChg chg="modSp new mod">
        <pc:chgData name="Jeffin Johnykutty" userId="96b525f29e0983ac" providerId="LiveId" clId="{335DDE65-78FE-4DC6-9C7E-2B8C5BA6FA53}" dt="2024-12-05T20:40:29.837" v="935" actId="20577"/>
        <pc:sldMkLst>
          <pc:docMk/>
          <pc:sldMk cId="4158549443" sldId="265"/>
        </pc:sldMkLst>
        <pc:spChg chg="mod">
          <ac:chgData name="Jeffin Johnykutty" userId="96b525f29e0983ac" providerId="LiveId" clId="{335DDE65-78FE-4DC6-9C7E-2B8C5BA6FA53}" dt="2024-12-05T20:30:01.936" v="803" actId="20577"/>
          <ac:spMkLst>
            <pc:docMk/>
            <pc:sldMk cId="4158549443" sldId="265"/>
            <ac:spMk id="2" creationId="{B12D7FBB-FA27-41F4-0B76-4142861E8C66}"/>
          </ac:spMkLst>
        </pc:spChg>
        <pc:spChg chg="mod">
          <ac:chgData name="Jeffin Johnykutty" userId="96b525f29e0983ac" providerId="LiveId" clId="{335DDE65-78FE-4DC6-9C7E-2B8C5BA6FA53}" dt="2024-12-05T20:40:29.837" v="935" actId="20577"/>
          <ac:spMkLst>
            <pc:docMk/>
            <pc:sldMk cId="4158549443" sldId="265"/>
            <ac:spMk id="3" creationId="{43519766-6D85-4231-F42F-84C09BC82286}"/>
          </ac:spMkLst>
        </pc:spChg>
      </pc:sldChg>
      <pc:sldChg chg="modSp new mod">
        <pc:chgData name="Jeffin Johnykutty" userId="96b525f29e0983ac" providerId="LiveId" clId="{335DDE65-78FE-4DC6-9C7E-2B8C5BA6FA53}" dt="2024-12-05T22:18:44.967" v="987" actId="255"/>
        <pc:sldMkLst>
          <pc:docMk/>
          <pc:sldMk cId="705778375" sldId="266"/>
        </pc:sldMkLst>
        <pc:spChg chg="mod">
          <ac:chgData name="Jeffin Johnykutty" userId="96b525f29e0983ac" providerId="LiveId" clId="{335DDE65-78FE-4DC6-9C7E-2B8C5BA6FA53}" dt="2024-12-05T22:16:12.413" v="949" actId="20577"/>
          <ac:spMkLst>
            <pc:docMk/>
            <pc:sldMk cId="705778375" sldId="266"/>
            <ac:spMk id="2" creationId="{E38A21C3-CA2F-9275-0DD7-E75CC0A04A92}"/>
          </ac:spMkLst>
        </pc:spChg>
        <pc:spChg chg="mod">
          <ac:chgData name="Jeffin Johnykutty" userId="96b525f29e0983ac" providerId="LiveId" clId="{335DDE65-78FE-4DC6-9C7E-2B8C5BA6FA53}" dt="2024-12-05T22:18:44.967" v="987" actId="255"/>
          <ac:spMkLst>
            <pc:docMk/>
            <pc:sldMk cId="705778375" sldId="266"/>
            <ac:spMk id="3" creationId="{A1749A78-DD83-99B6-4294-84DE174F304D}"/>
          </ac:spMkLst>
        </pc:spChg>
      </pc:sldChg>
      <pc:sldChg chg="new del">
        <pc:chgData name="Jeffin Johnykutty" userId="96b525f29e0983ac" providerId="LiveId" clId="{335DDE65-78FE-4DC6-9C7E-2B8C5BA6FA53}" dt="2024-12-06T18:51:20.876" v="990" actId="2696"/>
        <pc:sldMkLst>
          <pc:docMk/>
          <pc:sldMk cId="3831730298" sldId="267"/>
        </pc:sldMkLst>
      </pc:sldChg>
      <pc:sldChg chg="addSp modSp new mod">
        <pc:chgData name="Jeffin Johnykutty" userId="96b525f29e0983ac" providerId="LiveId" clId="{335DDE65-78FE-4DC6-9C7E-2B8C5BA6FA53}" dt="2024-12-06T18:52:23.776" v="999" actId="1076"/>
        <pc:sldMkLst>
          <pc:docMk/>
          <pc:sldMk cId="3468613915" sldId="268"/>
        </pc:sldMkLst>
        <pc:spChg chg="add mod">
          <ac:chgData name="Jeffin Johnykutty" userId="96b525f29e0983ac" providerId="LiveId" clId="{335DDE65-78FE-4DC6-9C7E-2B8C5BA6FA53}" dt="2024-12-06T18:52:23.776" v="999" actId="1076"/>
          <ac:spMkLst>
            <pc:docMk/>
            <pc:sldMk cId="3468613915" sldId="268"/>
            <ac:spMk id="2" creationId="{595F2459-20F3-EAEC-8429-597071DEEE77}"/>
          </ac:spMkLst>
        </pc:spChg>
      </pc:sldChg>
      <pc:sldMasterChg chg="add del addSldLayout delSldLayout">
        <pc:chgData name="Jeffin Johnykutty" userId="96b525f29e0983ac" providerId="LiveId" clId="{335DDE65-78FE-4DC6-9C7E-2B8C5BA6FA53}" dt="2024-12-05T19:18:34.750" v="65" actId="26606"/>
        <pc:sldMasterMkLst>
          <pc:docMk/>
          <pc:sldMasterMk cId="1842718784" sldId="2147483648"/>
        </pc:sldMasterMkLst>
        <pc:sldLayoutChg chg="add del">
          <pc:chgData name="Jeffin Johnykutty" userId="96b525f29e0983ac" providerId="LiveId" clId="{335DDE65-78FE-4DC6-9C7E-2B8C5BA6FA53}" dt="2024-12-05T19:18:34.750" v="65" actId="26606"/>
          <pc:sldLayoutMkLst>
            <pc:docMk/>
            <pc:sldMasterMk cId="1842718784" sldId="2147483648"/>
            <pc:sldLayoutMk cId="592769017" sldId="2147483649"/>
          </pc:sldLayoutMkLst>
        </pc:sldLayoutChg>
        <pc:sldLayoutChg chg="add del">
          <pc:chgData name="Jeffin Johnykutty" userId="96b525f29e0983ac" providerId="LiveId" clId="{335DDE65-78FE-4DC6-9C7E-2B8C5BA6FA53}" dt="2024-12-05T19:18:34.750" v="65" actId="26606"/>
          <pc:sldLayoutMkLst>
            <pc:docMk/>
            <pc:sldMasterMk cId="1842718784" sldId="2147483648"/>
            <pc:sldLayoutMk cId="1887907711" sldId="2147483650"/>
          </pc:sldLayoutMkLst>
        </pc:sldLayoutChg>
        <pc:sldLayoutChg chg="add del">
          <pc:chgData name="Jeffin Johnykutty" userId="96b525f29e0983ac" providerId="LiveId" clId="{335DDE65-78FE-4DC6-9C7E-2B8C5BA6FA53}" dt="2024-12-05T19:18:34.750" v="65" actId="26606"/>
          <pc:sldLayoutMkLst>
            <pc:docMk/>
            <pc:sldMasterMk cId="1842718784" sldId="2147483648"/>
            <pc:sldLayoutMk cId="3652702510" sldId="2147483651"/>
          </pc:sldLayoutMkLst>
        </pc:sldLayoutChg>
        <pc:sldLayoutChg chg="add del">
          <pc:chgData name="Jeffin Johnykutty" userId="96b525f29e0983ac" providerId="LiveId" clId="{335DDE65-78FE-4DC6-9C7E-2B8C5BA6FA53}" dt="2024-12-05T19:18:34.750" v="65" actId="26606"/>
          <pc:sldLayoutMkLst>
            <pc:docMk/>
            <pc:sldMasterMk cId="1842718784" sldId="2147483648"/>
            <pc:sldLayoutMk cId="3934341110" sldId="2147483652"/>
          </pc:sldLayoutMkLst>
        </pc:sldLayoutChg>
        <pc:sldLayoutChg chg="add del">
          <pc:chgData name="Jeffin Johnykutty" userId="96b525f29e0983ac" providerId="LiveId" clId="{335DDE65-78FE-4DC6-9C7E-2B8C5BA6FA53}" dt="2024-12-05T19:18:34.750" v="65" actId="26606"/>
          <pc:sldLayoutMkLst>
            <pc:docMk/>
            <pc:sldMasterMk cId="1842718784" sldId="2147483648"/>
            <pc:sldLayoutMk cId="961322576" sldId="2147483653"/>
          </pc:sldLayoutMkLst>
        </pc:sldLayoutChg>
        <pc:sldLayoutChg chg="add del">
          <pc:chgData name="Jeffin Johnykutty" userId="96b525f29e0983ac" providerId="LiveId" clId="{335DDE65-78FE-4DC6-9C7E-2B8C5BA6FA53}" dt="2024-12-05T19:18:34.750" v="65" actId="26606"/>
          <pc:sldLayoutMkLst>
            <pc:docMk/>
            <pc:sldMasterMk cId="1842718784" sldId="2147483648"/>
            <pc:sldLayoutMk cId="4180301099" sldId="2147483654"/>
          </pc:sldLayoutMkLst>
        </pc:sldLayoutChg>
        <pc:sldLayoutChg chg="add del">
          <pc:chgData name="Jeffin Johnykutty" userId="96b525f29e0983ac" providerId="LiveId" clId="{335DDE65-78FE-4DC6-9C7E-2B8C5BA6FA53}" dt="2024-12-05T19:18:34.750" v="65" actId="26606"/>
          <pc:sldLayoutMkLst>
            <pc:docMk/>
            <pc:sldMasterMk cId="1842718784" sldId="2147483648"/>
            <pc:sldLayoutMk cId="2474855461" sldId="2147483655"/>
          </pc:sldLayoutMkLst>
        </pc:sldLayoutChg>
        <pc:sldLayoutChg chg="add del">
          <pc:chgData name="Jeffin Johnykutty" userId="96b525f29e0983ac" providerId="LiveId" clId="{335DDE65-78FE-4DC6-9C7E-2B8C5BA6FA53}" dt="2024-12-05T19:18:34.750" v="65" actId="26606"/>
          <pc:sldLayoutMkLst>
            <pc:docMk/>
            <pc:sldMasterMk cId="1842718784" sldId="2147483648"/>
            <pc:sldLayoutMk cId="604916838" sldId="2147483656"/>
          </pc:sldLayoutMkLst>
        </pc:sldLayoutChg>
        <pc:sldLayoutChg chg="add del">
          <pc:chgData name="Jeffin Johnykutty" userId="96b525f29e0983ac" providerId="LiveId" clId="{335DDE65-78FE-4DC6-9C7E-2B8C5BA6FA53}" dt="2024-12-05T19:18:34.750" v="65" actId="26606"/>
          <pc:sldLayoutMkLst>
            <pc:docMk/>
            <pc:sldMasterMk cId="1842718784" sldId="2147483648"/>
            <pc:sldLayoutMk cId="1749796798" sldId="2147483657"/>
          </pc:sldLayoutMkLst>
        </pc:sldLayoutChg>
        <pc:sldLayoutChg chg="add del">
          <pc:chgData name="Jeffin Johnykutty" userId="96b525f29e0983ac" providerId="LiveId" clId="{335DDE65-78FE-4DC6-9C7E-2B8C5BA6FA53}" dt="2024-12-05T19:18:34.750" v="65" actId="26606"/>
          <pc:sldLayoutMkLst>
            <pc:docMk/>
            <pc:sldMasterMk cId="1842718784" sldId="2147483648"/>
            <pc:sldLayoutMk cId="2974449226" sldId="2147483658"/>
          </pc:sldLayoutMkLst>
        </pc:sldLayoutChg>
        <pc:sldLayoutChg chg="add del">
          <pc:chgData name="Jeffin Johnykutty" userId="96b525f29e0983ac" providerId="LiveId" clId="{335DDE65-78FE-4DC6-9C7E-2B8C5BA6FA53}" dt="2024-12-05T19:18:34.750" v="65" actId="26606"/>
          <pc:sldLayoutMkLst>
            <pc:docMk/>
            <pc:sldMasterMk cId="1842718784" sldId="2147483648"/>
            <pc:sldLayoutMk cId="403629283" sldId="2147483659"/>
          </pc:sldLayoutMkLst>
        </pc:sldLayoutChg>
      </pc:sldMasterChg>
      <pc:sldMasterChg chg="add del replId addSldLayout delSldLayout">
        <pc:chgData name="Jeffin Johnykutty" userId="96b525f29e0983ac" providerId="LiveId" clId="{335DDE65-78FE-4DC6-9C7E-2B8C5BA6FA53}" dt="2024-12-05T19:18:28.861" v="58" actId="26606"/>
        <pc:sldMasterMkLst>
          <pc:docMk/>
          <pc:sldMasterMk cId="1543702104" sldId="2147483660"/>
        </pc:sldMasterMkLst>
        <pc:sldLayoutChg chg="add del">
          <pc:chgData name="Jeffin Johnykutty" userId="96b525f29e0983ac" providerId="LiveId" clId="{335DDE65-78FE-4DC6-9C7E-2B8C5BA6FA53}" dt="2024-12-05T19:18:28.861" v="58" actId="26606"/>
          <pc:sldLayoutMkLst>
            <pc:docMk/>
            <pc:sldMasterMk cId="1543702104" sldId="2147483660"/>
            <pc:sldLayoutMk cId="877819207" sldId="2147483661"/>
          </pc:sldLayoutMkLst>
        </pc:sldLayoutChg>
        <pc:sldLayoutChg chg="add del">
          <pc:chgData name="Jeffin Johnykutty" userId="96b525f29e0983ac" providerId="LiveId" clId="{335DDE65-78FE-4DC6-9C7E-2B8C5BA6FA53}" dt="2024-12-05T19:18:28.861" v="58" actId="26606"/>
          <pc:sldLayoutMkLst>
            <pc:docMk/>
            <pc:sldMasterMk cId="1543702104" sldId="2147483660"/>
            <pc:sldLayoutMk cId="2916522798" sldId="2147483662"/>
          </pc:sldLayoutMkLst>
        </pc:sldLayoutChg>
        <pc:sldLayoutChg chg="add del replId">
          <pc:chgData name="Jeffin Johnykutty" userId="96b525f29e0983ac" providerId="LiveId" clId="{335DDE65-78FE-4DC6-9C7E-2B8C5BA6FA53}" dt="2024-12-05T19:18:28.861" v="58" actId="26606"/>
          <pc:sldLayoutMkLst>
            <pc:docMk/>
            <pc:sldMasterMk cId="1543702104" sldId="2147483660"/>
            <pc:sldLayoutMk cId="1901523978" sldId="2147483663"/>
          </pc:sldLayoutMkLst>
        </pc:sldLayoutChg>
        <pc:sldLayoutChg chg="add del replId">
          <pc:chgData name="Jeffin Johnykutty" userId="96b525f29e0983ac" providerId="LiveId" clId="{335DDE65-78FE-4DC6-9C7E-2B8C5BA6FA53}" dt="2024-12-05T19:18:28.861" v="58" actId="26606"/>
          <pc:sldLayoutMkLst>
            <pc:docMk/>
            <pc:sldMasterMk cId="1543702104" sldId="2147483660"/>
            <pc:sldLayoutMk cId="3462241165" sldId="2147483664"/>
          </pc:sldLayoutMkLst>
        </pc:sldLayoutChg>
        <pc:sldLayoutChg chg="add del replId">
          <pc:chgData name="Jeffin Johnykutty" userId="96b525f29e0983ac" providerId="LiveId" clId="{335DDE65-78FE-4DC6-9C7E-2B8C5BA6FA53}" dt="2024-12-05T19:18:28.861" v="58" actId="26606"/>
          <pc:sldLayoutMkLst>
            <pc:docMk/>
            <pc:sldMasterMk cId="1543702104" sldId="2147483660"/>
            <pc:sldLayoutMk cId="3792073443" sldId="2147483665"/>
          </pc:sldLayoutMkLst>
        </pc:sldLayoutChg>
        <pc:sldLayoutChg chg="add del replId">
          <pc:chgData name="Jeffin Johnykutty" userId="96b525f29e0983ac" providerId="LiveId" clId="{335DDE65-78FE-4DC6-9C7E-2B8C5BA6FA53}" dt="2024-12-05T19:18:28.861" v="58" actId="26606"/>
          <pc:sldLayoutMkLst>
            <pc:docMk/>
            <pc:sldMasterMk cId="1543702104" sldId="2147483660"/>
            <pc:sldLayoutMk cId="3481855361" sldId="2147483666"/>
          </pc:sldLayoutMkLst>
        </pc:sldLayoutChg>
        <pc:sldLayoutChg chg="add del replId">
          <pc:chgData name="Jeffin Johnykutty" userId="96b525f29e0983ac" providerId="LiveId" clId="{335DDE65-78FE-4DC6-9C7E-2B8C5BA6FA53}" dt="2024-12-05T19:18:28.861" v="58" actId="26606"/>
          <pc:sldLayoutMkLst>
            <pc:docMk/>
            <pc:sldMasterMk cId="1543702104" sldId="2147483660"/>
            <pc:sldLayoutMk cId="586993641" sldId="2147483667"/>
          </pc:sldLayoutMkLst>
        </pc:sldLayoutChg>
        <pc:sldLayoutChg chg="add del replId">
          <pc:chgData name="Jeffin Johnykutty" userId="96b525f29e0983ac" providerId="LiveId" clId="{335DDE65-78FE-4DC6-9C7E-2B8C5BA6FA53}" dt="2024-12-05T19:18:28.861" v="58" actId="26606"/>
          <pc:sldLayoutMkLst>
            <pc:docMk/>
            <pc:sldMasterMk cId="1543702104" sldId="2147483660"/>
            <pc:sldLayoutMk cId="1736647199" sldId="2147483668"/>
          </pc:sldLayoutMkLst>
        </pc:sldLayoutChg>
        <pc:sldLayoutChg chg="add del replId">
          <pc:chgData name="Jeffin Johnykutty" userId="96b525f29e0983ac" providerId="LiveId" clId="{335DDE65-78FE-4DC6-9C7E-2B8C5BA6FA53}" dt="2024-12-05T19:18:28.861" v="58" actId="26606"/>
          <pc:sldLayoutMkLst>
            <pc:docMk/>
            <pc:sldMasterMk cId="1543702104" sldId="2147483660"/>
            <pc:sldLayoutMk cId="977271731" sldId="2147483669"/>
          </pc:sldLayoutMkLst>
        </pc:sldLayoutChg>
        <pc:sldLayoutChg chg="add del replId">
          <pc:chgData name="Jeffin Johnykutty" userId="96b525f29e0983ac" providerId="LiveId" clId="{335DDE65-78FE-4DC6-9C7E-2B8C5BA6FA53}" dt="2024-12-05T19:18:28.861" v="58" actId="26606"/>
          <pc:sldLayoutMkLst>
            <pc:docMk/>
            <pc:sldMasterMk cId="1543702104" sldId="2147483660"/>
            <pc:sldLayoutMk cId="3365880643" sldId="2147483670"/>
          </pc:sldLayoutMkLst>
        </pc:sldLayoutChg>
        <pc:sldLayoutChg chg="add del replId">
          <pc:chgData name="Jeffin Johnykutty" userId="96b525f29e0983ac" providerId="LiveId" clId="{335DDE65-78FE-4DC6-9C7E-2B8C5BA6FA53}" dt="2024-12-05T19:18:28.861" v="58" actId="26606"/>
          <pc:sldLayoutMkLst>
            <pc:docMk/>
            <pc:sldMasterMk cId="1543702104" sldId="2147483660"/>
            <pc:sldLayoutMk cId="1208427507" sldId="2147483671"/>
          </pc:sldLayoutMkLst>
        </pc:sldLayoutChg>
        <pc:sldLayoutChg chg="add del replId">
          <pc:chgData name="Jeffin Johnykutty" userId="96b525f29e0983ac" providerId="LiveId" clId="{335DDE65-78FE-4DC6-9C7E-2B8C5BA6FA53}" dt="2024-12-05T19:18:28.861" v="58" actId="26606"/>
          <pc:sldLayoutMkLst>
            <pc:docMk/>
            <pc:sldMasterMk cId="1543702104" sldId="2147483660"/>
            <pc:sldLayoutMk cId="245739704" sldId="2147483672"/>
          </pc:sldLayoutMkLst>
        </pc:sldLayoutChg>
      </pc:sldMasterChg>
      <pc:sldMasterChg chg="add del addSldLayout delSldLayout">
        <pc:chgData name="Jeffin Johnykutty" userId="96b525f29e0983ac" providerId="LiveId" clId="{335DDE65-78FE-4DC6-9C7E-2B8C5BA6FA53}" dt="2024-12-05T19:18:30.103" v="62" actId="26606"/>
        <pc:sldMasterMkLst>
          <pc:docMk/>
          <pc:sldMasterMk cId="1984835201" sldId="2147483674"/>
        </pc:sldMasterMkLst>
        <pc:sldLayoutChg chg="add del">
          <pc:chgData name="Jeffin Johnykutty" userId="96b525f29e0983ac" providerId="LiveId" clId="{335DDE65-78FE-4DC6-9C7E-2B8C5BA6FA53}" dt="2024-12-05T19:18:30.103" v="62" actId="26606"/>
          <pc:sldLayoutMkLst>
            <pc:docMk/>
            <pc:sldMasterMk cId="1984835201" sldId="2147483674"/>
            <pc:sldLayoutMk cId="1900024953" sldId="2147483663"/>
          </pc:sldLayoutMkLst>
        </pc:sldLayoutChg>
        <pc:sldLayoutChg chg="add del">
          <pc:chgData name="Jeffin Johnykutty" userId="96b525f29e0983ac" providerId="LiveId" clId="{335DDE65-78FE-4DC6-9C7E-2B8C5BA6FA53}" dt="2024-12-05T19:18:30.103" v="62" actId="26606"/>
          <pc:sldLayoutMkLst>
            <pc:docMk/>
            <pc:sldMasterMk cId="1984835201" sldId="2147483674"/>
            <pc:sldLayoutMk cId="2810359447" sldId="2147483664"/>
          </pc:sldLayoutMkLst>
        </pc:sldLayoutChg>
        <pc:sldLayoutChg chg="add del">
          <pc:chgData name="Jeffin Johnykutty" userId="96b525f29e0983ac" providerId="LiveId" clId="{335DDE65-78FE-4DC6-9C7E-2B8C5BA6FA53}" dt="2024-12-05T19:18:30.103" v="62" actId="26606"/>
          <pc:sldLayoutMkLst>
            <pc:docMk/>
            <pc:sldMasterMk cId="1984835201" sldId="2147483674"/>
            <pc:sldLayoutMk cId="3887332570" sldId="2147483665"/>
          </pc:sldLayoutMkLst>
        </pc:sldLayoutChg>
        <pc:sldLayoutChg chg="add del">
          <pc:chgData name="Jeffin Johnykutty" userId="96b525f29e0983ac" providerId="LiveId" clId="{335DDE65-78FE-4DC6-9C7E-2B8C5BA6FA53}" dt="2024-12-05T19:18:30.103" v="62" actId="26606"/>
          <pc:sldLayoutMkLst>
            <pc:docMk/>
            <pc:sldMasterMk cId="1984835201" sldId="2147483674"/>
            <pc:sldLayoutMk cId="569574516" sldId="2147483666"/>
          </pc:sldLayoutMkLst>
        </pc:sldLayoutChg>
        <pc:sldLayoutChg chg="add del">
          <pc:chgData name="Jeffin Johnykutty" userId="96b525f29e0983ac" providerId="LiveId" clId="{335DDE65-78FE-4DC6-9C7E-2B8C5BA6FA53}" dt="2024-12-05T19:18:30.103" v="62" actId="26606"/>
          <pc:sldLayoutMkLst>
            <pc:docMk/>
            <pc:sldMasterMk cId="1984835201" sldId="2147483674"/>
            <pc:sldLayoutMk cId="858795742" sldId="2147483667"/>
          </pc:sldLayoutMkLst>
        </pc:sldLayoutChg>
        <pc:sldLayoutChg chg="add del">
          <pc:chgData name="Jeffin Johnykutty" userId="96b525f29e0983ac" providerId="LiveId" clId="{335DDE65-78FE-4DC6-9C7E-2B8C5BA6FA53}" dt="2024-12-05T19:18:30.103" v="62" actId="26606"/>
          <pc:sldLayoutMkLst>
            <pc:docMk/>
            <pc:sldMasterMk cId="1984835201" sldId="2147483674"/>
            <pc:sldLayoutMk cId="1926172701" sldId="2147483668"/>
          </pc:sldLayoutMkLst>
        </pc:sldLayoutChg>
        <pc:sldLayoutChg chg="add del">
          <pc:chgData name="Jeffin Johnykutty" userId="96b525f29e0983ac" providerId="LiveId" clId="{335DDE65-78FE-4DC6-9C7E-2B8C5BA6FA53}" dt="2024-12-05T19:18:30.103" v="62" actId="26606"/>
          <pc:sldLayoutMkLst>
            <pc:docMk/>
            <pc:sldMasterMk cId="1984835201" sldId="2147483674"/>
            <pc:sldLayoutMk cId="1572942669" sldId="2147483669"/>
          </pc:sldLayoutMkLst>
        </pc:sldLayoutChg>
        <pc:sldLayoutChg chg="add del">
          <pc:chgData name="Jeffin Johnykutty" userId="96b525f29e0983ac" providerId="LiveId" clId="{335DDE65-78FE-4DC6-9C7E-2B8C5BA6FA53}" dt="2024-12-05T19:18:30.103" v="62" actId="26606"/>
          <pc:sldLayoutMkLst>
            <pc:docMk/>
            <pc:sldMasterMk cId="1984835201" sldId="2147483674"/>
            <pc:sldLayoutMk cId="2648590298" sldId="2147483670"/>
          </pc:sldLayoutMkLst>
        </pc:sldLayoutChg>
        <pc:sldLayoutChg chg="add del">
          <pc:chgData name="Jeffin Johnykutty" userId="96b525f29e0983ac" providerId="LiveId" clId="{335DDE65-78FE-4DC6-9C7E-2B8C5BA6FA53}" dt="2024-12-05T19:18:30.103" v="62" actId="26606"/>
          <pc:sldLayoutMkLst>
            <pc:docMk/>
            <pc:sldMasterMk cId="1984835201" sldId="2147483674"/>
            <pc:sldLayoutMk cId="2154221652" sldId="2147483671"/>
          </pc:sldLayoutMkLst>
        </pc:sldLayoutChg>
        <pc:sldLayoutChg chg="add del">
          <pc:chgData name="Jeffin Johnykutty" userId="96b525f29e0983ac" providerId="LiveId" clId="{335DDE65-78FE-4DC6-9C7E-2B8C5BA6FA53}" dt="2024-12-05T19:18:30.103" v="62" actId="26606"/>
          <pc:sldLayoutMkLst>
            <pc:docMk/>
            <pc:sldMasterMk cId="1984835201" sldId="2147483674"/>
            <pc:sldLayoutMk cId="2699076895" sldId="2147483672"/>
          </pc:sldLayoutMkLst>
        </pc:sldLayoutChg>
        <pc:sldLayoutChg chg="add del">
          <pc:chgData name="Jeffin Johnykutty" userId="96b525f29e0983ac" providerId="LiveId" clId="{335DDE65-78FE-4DC6-9C7E-2B8C5BA6FA53}" dt="2024-12-05T19:18:30.103" v="62" actId="26606"/>
          <pc:sldLayoutMkLst>
            <pc:docMk/>
            <pc:sldMasterMk cId="1984835201" sldId="2147483674"/>
            <pc:sldLayoutMk cId="1531459205" sldId="2147483673"/>
          </pc:sldLayoutMkLst>
        </pc:sldLayoutChg>
      </pc:sldMasterChg>
      <pc:sldMasterChg chg="add del addSldLayout delSldLayout">
        <pc:chgData name="Jeffin Johnykutty" userId="96b525f29e0983ac" providerId="LiveId" clId="{335DDE65-78FE-4DC6-9C7E-2B8C5BA6FA53}" dt="2024-12-05T19:18:34.710" v="64" actId="26606"/>
        <pc:sldMasterMkLst>
          <pc:docMk/>
          <pc:sldMasterMk cId="3007388691" sldId="2147483687"/>
        </pc:sldMasterMkLst>
        <pc:sldLayoutChg chg="add del">
          <pc:chgData name="Jeffin Johnykutty" userId="96b525f29e0983ac" providerId="LiveId" clId="{335DDE65-78FE-4DC6-9C7E-2B8C5BA6FA53}" dt="2024-12-05T19:18:34.710" v="64" actId="26606"/>
          <pc:sldLayoutMkLst>
            <pc:docMk/>
            <pc:sldMasterMk cId="3007388691" sldId="2147483687"/>
            <pc:sldLayoutMk cId="3361024652" sldId="2147483676"/>
          </pc:sldLayoutMkLst>
        </pc:sldLayoutChg>
        <pc:sldLayoutChg chg="add del">
          <pc:chgData name="Jeffin Johnykutty" userId="96b525f29e0983ac" providerId="LiveId" clId="{335DDE65-78FE-4DC6-9C7E-2B8C5BA6FA53}" dt="2024-12-05T19:18:34.710" v="64" actId="26606"/>
          <pc:sldLayoutMkLst>
            <pc:docMk/>
            <pc:sldMasterMk cId="3007388691" sldId="2147483687"/>
            <pc:sldLayoutMk cId="3633757796" sldId="2147483677"/>
          </pc:sldLayoutMkLst>
        </pc:sldLayoutChg>
        <pc:sldLayoutChg chg="add del">
          <pc:chgData name="Jeffin Johnykutty" userId="96b525f29e0983ac" providerId="LiveId" clId="{335DDE65-78FE-4DC6-9C7E-2B8C5BA6FA53}" dt="2024-12-05T19:18:34.710" v="64" actId="26606"/>
          <pc:sldLayoutMkLst>
            <pc:docMk/>
            <pc:sldMasterMk cId="3007388691" sldId="2147483687"/>
            <pc:sldLayoutMk cId="1477098101" sldId="2147483678"/>
          </pc:sldLayoutMkLst>
        </pc:sldLayoutChg>
        <pc:sldLayoutChg chg="add del">
          <pc:chgData name="Jeffin Johnykutty" userId="96b525f29e0983ac" providerId="LiveId" clId="{335DDE65-78FE-4DC6-9C7E-2B8C5BA6FA53}" dt="2024-12-05T19:18:34.710" v="64" actId="26606"/>
          <pc:sldLayoutMkLst>
            <pc:docMk/>
            <pc:sldMasterMk cId="3007388691" sldId="2147483687"/>
            <pc:sldLayoutMk cId="172789294" sldId="2147483679"/>
          </pc:sldLayoutMkLst>
        </pc:sldLayoutChg>
        <pc:sldLayoutChg chg="add del">
          <pc:chgData name="Jeffin Johnykutty" userId="96b525f29e0983ac" providerId="LiveId" clId="{335DDE65-78FE-4DC6-9C7E-2B8C5BA6FA53}" dt="2024-12-05T19:18:34.710" v="64" actId="26606"/>
          <pc:sldLayoutMkLst>
            <pc:docMk/>
            <pc:sldMasterMk cId="3007388691" sldId="2147483687"/>
            <pc:sldLayoutMk cId="2137534553" sldId="2147483680"/>
          </pc:sldLayoutMkLst>
        </pc:sldLayoutChg>
        <pc:sldLayoutChg chg="add del">
          <pc:chgData name="Jeffin Johnykutty" userId="96b525f29e0983ac" providerId="LiveId" clId="{335DDE65-78FE-4DC6-9C7E-2B8C5BA6FA53}" dt="2024-12-05T19:18:34.710" v="64" actId="26606"/>
          <pc:sldLayoutMkLst>
            <pc:docMk/>
            <pc:sldMasterMk cId="3007388691" sldId="2147483687"/>
            <pc:sldLayoutMk cId="4125417640" sldId="2147483681"/>
          </pc:sldLayoutMkLst>
        </pc:sldLayoutChg>
        <pc:sldLayoutChg chg="add del">
          <pc:chgData name="Jeffin Johnykutty" userId="96b525f29e0983ac" providerId="LiveId" clId="{335DDE65-78FE-4DC6-9C7E-2B8C5BA6FA53}" dt="2024-12-05T19:18:34.710" v="64" actId="26606"/>
          <pc:sldLayoutMkLst>
            <pc:docMk/>
            <pc:sldMasterMk cId="3007388691" sldId="2147483687"/>
            <pc:sldLayoutMk cId="3522562954" sldId="2147483682"/>
          </pc:sldLayoutMkLst>
        </pc:sldLayoutChg>
        <pc:sldLayoutChg chg="add del">
          <pc:chgData name="Jeffin Johnykutty" userId="96b525f29e0983ac" providerId="LiveId" clId="{335DDE65-78FE-4DC6-9C7E-2B8C5BA6FA53}" dt="2024-12-05T19:18:34.710" v="64" actId="26606"/>
          <pc:sldLayoutMkLst>
            <pc:docMk/>
            <pc:sldMasterMk cId="3007388691" sldId="2147483687"/>
            <pc:sldLayoutMk cId="112139363" sldId="2147483683"/>
          </pc:sldLayoutMkLst>
        </pc:sldLayoutChg>
        <pc:sldLayoutChg chg="add del">
          <pc:chgData name="Jeffin Johnykutty" userId="96b525f29e0983ac" providerId="LiveId" clId="{335DDE65-78FE-4DC6-9C7E-2B8C5BA6FA53}" dt="2024-12-05T19:18:34.710" v="64" actId="26606"/>
          <pc:sldLayoutMkLst>
            <pc:docMk/>
            <pc:sldMasterMk cId="3007388691" sldId="2147483687"/>
            <pc:sldLayoutMk cId="3529236311" sldId="2147483684"/>
          </pc:sldLayoutMkLst>
        </pc:sldLayoutChg>
        <pc:sldLayoutChg chg="add del">
          <pc:chgData name="Jeffin Johnykutty" userId="96b525f29e0983ac" providerId="LiveId" clId="{335DDE65-78FE-4DC6-9C7E-2B8C5BA6FA53}" dt="2024-12-05T19:18:34.710" v="64" actId="26606"/>
          <pc:sldLayoutMkLst>
            <pc:docMk/>
            <pc:sldMasterMk cId="3007388691" sldId="2147483687"/>
            <pc:sldLayoutMk cId="1852522923" sldId="2147483685"/>
          </pc:sldLayoutMkLst>
        </pc:sldLayoutChg>
        <pc:sldLayoutChg chg="add del">
          <pc:chgData name="Jeffin Johnykutty" userId="96b525f29e0983ac" providerId="LiveId" clId="{335DDE65-78FE-4DC6-9C7E-2B8C5BA6FA53}" dt="2024-12-05T19:18:34.710" v="64" actId="26606"/>
          <pc:sldLayoutMkLst>
            <pc:docMk/>
            <pc:sldMasterMk cId="3007388691" sldId="2147483687"/>
            <pc:sldLayoutMk cId="1801594595" sldId="2147483686"/>
          </pc:sldLayoutMkLst>
        </pc:sldLayoutChg>
      </pc:sldMasterChg>
      <pc:sldMasterChg chg="add addSldLayout">
        <pc:chgData name="Jeffin Johnykutty" userId="96b525f29e0983ac" providerId="LiveId" clId="{335DDE65-78FE-4DC6-9C7E-2B8C5BA6FA53}" dt="2024-12-05T19:18:34.750" v="65" actId="26606"/>
        <pc:sldMasterMkLst>
          <pc:docMk/>
          <pc:sldMasterMk cId="4076734897" sldId="2147483752"/>
        </pc:sldMasterMkLst>
        <pc:sldLayoutChg chg="add">
          <pc:chgData name="Jeffin Johnykutty" userId="96b525f29e0983ac" providerId="LiveId" clId="{335DDE65-78FE-4DC6-9C7E-2B8C5BA6FA53}" dt="2024-12-05T19:18:34.750" v="65" actId="26606"/>
          <pc:sldLayoutMkLst>
            <pc:docMk/>
            <pc:sldMasterMk cId="4076734897" sldId="2147483752"/>
            <pc:sldLayoutMk cId="508096943" sldId="2147483741"/>
          </pc:sldLayoutMkLst>
        </pc:sldLayoutChg>
        <pc:sldLayoutChg chg="add">
          <pc:chgData name="Jeffin Johnykutty" userId="96b525f29e0983ac" providerId="LiveId" clId="{335DDE65-78FE-4DC6-9C7E-2B8C5BA6FA53}" dt="2024-12-05T19:18:34.750" v="65" actId="26606"/>
          <pc:sldLayoutMkLst>
            <pc:docMk/>
            <pc:sldMasterMk cId="4076734897" sldId="2147483752"/>
            <pc:sldLayoutMk cId="2835522647" sldId="2147483742"/>
          </pc:sldLayoutMkLst>
        </pc:sldLayoutChg>
        <pc:sldLayoutChg chg="add">
          <pc:chgData name="Jeffin Johnykutty" userId="96b525f29e0983ac" providerId="LiveId" clId="{335DDE65-78FE-4DC6-9C7E-2B8C5BA6FA53}" dt="2024-12-05T19:18:34.750" v="65" actId="26606"/>
          <pc:sldLayoutMkLst>
            <pc:docMk/>
            <pc:sldMasterMk cId="4076734897" sldId="2147483752"/>
            <pc:sldLayoutMk cId="1553859154" sldId="2147483743"/>
          </pc:sldLayoutMkLst>
        </pc:sldLayoutChg>
        <pc:sldLayoutChg chg="add">
          <pc:chgData name="Jeffin Johnykutty" userId="96b525f29e0983ac" providerId="LiveId" clId="{335DDE65-78FE-4DC6-9C7E-2B8C5BA6FA53}" dt="2024-12-05T19:18:34.750" v="65" actId="26606"/>
          <pc:sldLayoutMkLst>
            <pc:docMk/>
            <pc:sldMasterMk cId="4076734897" sldId="2147483752"/>
            <pc:sldLayoutMk cId="214983605" sldId="2147483744"/>
          </pc:sldLayoutMkLst>
        </pc:sldLayoutChg>
        <pc:sldLayoutChg chg="add">
          <pc:chgData name="Jeffin Johnykutty" userId="96b525f29e0983ac" providerId="LiveId" clId="{335DDE65-78FE-4DC6-9C7E-2B8C5BA6FA53}" dt="2024-12-05T19:18:34.750" v="65" actId="26606"/>
          <pc:sldLayoutMkLst>
            <pc:docMk/>
            <pc:sldMasterMk cId="4076734897" sldId="2147483752"/>
            <pc:sldLayoutMk cId="161621173" sldId="2147483745"/>
          </pc:sldLayoutMkLst>
        </pc:sldLayoutChg>
        <pc:sldLayoutChg chg="add">
          <pc:chgData name="Jeffin Johnykutty" userId="96b525f29e0983ac" providerId="LiveId" clId="{335DDE65-78FE-4DC6-9C7E-2B8C5BA6FA53}" dt="2024-12-05T19:18:34.750" v="65" actId="26606"/>
          <pc:sldLayoutMkLst>
            <pc:docMk/>
            <pc:sldMasterMk cId="4076734897" sldId="2147483752"/>
            <pc:sldLayoutMk cId="3172273947" sldId="2147483746"/>
          </pc:sldLayoutMkLst>
        </pc:sldLayoutChg>
        <pc:sldLayoutChg chg="add">
          <pc:chgData name="Jeffin Johnykutty" userId="96b525f29e0983ac" providerId="LiveId" clId="{335DDE65-78FE-4DC6-9C7E-2B8C5BA6FA53}" dt="2024-12-05T19:18:34.750" v="65" actId="26606"/>
          <pc:sldLayoutMkLst>
            <pc:docMk/>
            <pc:sldMasterMk cId="4076734897" sldId="2147483752"/>
            <pc:sldLayoutMk cId="2588851546" sldId="2147483747"/>
          </pc:sldLayoutMkLst>
        </pc:sldLayoutChg>
        <pc:sldLayoutChg chg="add">
          <pc:chgData name="Jeffin Johnykutty" userId="96b525f29e0983ac" providerId="LiveId" clId="{335DDE65-78FE-4DC6-9C7E-2B8C5BA6FA53}" dt="2024-12-05T19:18:34.750" v="65" actId="26606"/>
          <pc:sldLayoutMkLst>
            <pc:docMk/>
            <pc:sldMasterMk cId="4076734897" sldId="2147483752"/>
            <pc:sldLayoutMk cId="3991253885" sldId="2147483748"/>
          </pc:sldLayoutMkLst>
        </pc:sldLayoutChg>
        <pc:sldLayoutChg chg="add">
          <pc:chgData name="Jeffin Johnykutty" userId="96b525f29e0983ac" providerId="LiveId" clId="{335DDE65-78FE-4DC6-9C7E-2B8C5BA6FA53}" dt="2024-12-05T19:18:34.750" v="65" actId="26606"/>
          <pc:sldLayoutMkLst>
            <pc:docMk/>
            <pc:sldMasterMk cId="4076734897" sldId="2147483752"/>
            <pc:sldLayoutMk cId="1828268617" sldId="2147483749"/>
          </pc:sldLayoutMkLst>
        </pc:sldLayoutChg>
        <pc:sldLayoutChg chg="add">
          <pc:chgData name="Jeffin Johnykutty" userId="96b525f29e0983ac" providerId="LiveId" clId="{335DDE65-78FE-4DC6-9C7E-2B8C5BA6FA53}" dt="2024-12-05T19:18:34.750" v="65" actId="26606"/>
          <pc:sldLayoutMkLst>
            <pc:docMk/>
            <pc:sldMasterMk cId="4076734897" sldId="2147483752"/>
            <pc:sldLayoutMk cId="4193963760" sldId="2147483750"/>
          </pc:sldLayoutMkLst>
        </pc:sldLayoutChg>
        <pc:sldLayoutChg chg="add">
          <pc:chgData name="Jeffin Johnykutty" userId="96b525f29e0983ac" providerId="LiveId" clId="{335DDE65-78FE-4DC6-9C7E-2B8C5BA6FA53}" dt="2024-12-05T19:18:34.750" v="65" actId="26606"/>
          <pc:sldLayoutMkLst>
            <pc:docMk/>
            <pc:sldMasterMk cId="4076734897" sldId="2147483752"/>
            <pc:sldLayoutMk cId="2137010816" sldId="214748375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1623-A064-4BED-B073-BA4D61433402}" type="datetime1">
              <a:rPr lang="en-US" smtClean="0"/>
              <a:t>12/6/2024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9565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12/6/2024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237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02AB-6034-4B88-BC5A-7C17CB0EF809}" type="datetime1">
              <a:rPr lang="en-US" smtClean="0"/>
              <a:t>12/6/2024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185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12/6/2024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079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B70D-CD01-44DA-83B3-8FEB3383D307}" type="datetime1">
              <a:rPr lang="en-US" smtClean="0"/>
              <a:t>12/6/2024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7851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12/6/2024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18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12/6/2024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143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12/6/2024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020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12/6/2024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400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D5DD0D6-7A82-473E-879B-C6ECD6CCCFEC}" type="datetime1">
              <a:rPr lang="en-US" smtClean="0"/>
              <a:t>12/6/2024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215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5E03-BC17-41A7-854C-DFAB672737DC}" type="datetime1">
              <a:rPr lang="en-US" smtClean="0"/>
              <a:t>12/6/2024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159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4408324-A84C-4A45-93B6-78D079CCE772}" type="datetime1">
              <a:rPr lang="en-US" smtClean="0"/>
              <a:t>12/6/2024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6027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aggle.com/datasets/jewelzufo/sample-pharmaceutical-drug-sales?resource=download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12058-9540-5746-1A91-B70A8D9CF9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Pharma Demand AI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616285-9649-102A-9812-BD2E6F8816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Jeffin Johnykutty</a:t>
            </a:r>
          </a:p>
        </p:txBody>
      </p:sp>
    </p:spTree>
    <p:extLst>
      <p:ext uri="{BB962C8B-B14F-4D97-AF65-F5344CB8AC3E}">
        <p14:creationId xmlns:p14="http://schemas.microsoft.com/office/powerpoint/2010/main" val="1965038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D7FBB-FA27-41F4-0B76-4142861E8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Materials, Tools, and Dataset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19766-6D85-4231-F42F-84C09BC82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Sample Pharmaceutical Drug Sales: </a:t>
            </a:r>
            <a:r>
              <a:rPr lang="en-US" dirty="0">
                <a:hlinkClick r:id="rId2"/>
              </a:rPr>
              <a:t>https://www.kaggle.com/datasets/jewelzufo/sample-pharmaceutical-drug-sales?resource=download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Key Features: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Includes fields such as drug name, dosage form, units sold, revenue, sale date, and more.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Provides historical trends like seasonal demand patterns and critical stock levels.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How It's Used in the Project: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To calculate the heuristic for the A* algorithm.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Helps estimate seasonal demand and prioritize stock alerts.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Enables accurate recommendations for replenishment decisions. </a:t>
            </a:r>
          </a:p>
        </p:txBody>
      </p:sp>
    </p:spTree>
    <p:extLst>
      <p:ext uri="{BB962C8B-B14F-4D97-AF65-F5344CB8AC3E}">
        <p14:creationId xmlns:p14="http://schemas.microsoft.com/office/powerpoint/2010/main" val="4158549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21C3-CA2F-9275-0DD7-E75CC0A04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749A78-DD83-99B6-4294-84DE174F3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1200" dirty="0"/>
              <a:t>Step 1: User inputs data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200" dirty="0"/>
              <a:t>User enters medicine name, current stock, daily demand, and critical stock threshold in the form.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/>
              <a:t>Step 2: Input validation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200" dirty="0"/>
              <a:t>The system validates the inputs to ensure they are complete and formatted correctly.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/>
              <a:t>Step 3: Backend processing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200" dirty="0"/>
              <a:t>The data is sent to the Flask backend via Axios for further processing.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200" dirty="0"/>
              <a:t>Historical trends from the dataset are retrieved for the specific medicine.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/>
              <a:t>Step 4: A* algorithm execution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200" dirty="0"/>
              <a:t>The A* algorithm combines the user inputs with dataset trends.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200" dirty="0"/>
              <a:t>The heuristic estimates when stock will run out based on daily demand and seasonal trends.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/>
              <a:t>Step 5: Alert generation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200" dirty="0"/>
              <a:t>Alerts are generated based on the calculated stock levels: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200" dirty="0"/>
              <a:t>Critical alerts if stock is below the critical threshold.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200" dirty="0"/>
              <a:t>Warning alerts if stock is nearing depletion.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200" dirty="0"/>
              <a:t>Step 6: Alerts displayed on UI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200" dirty="0"/>
              <a:t>The frontend receives the alert messages and displays them dynamically in the UI.</a:t>
            </a:r>
          </a:p>
        </p:txBody>
      </p:sp>
    </p:spTree>
    <p:extLst>
      <p:ext uri="{BB962C8B-B14F-4D97-AF65-F5344CB8AC3E}">
        <p14:creationId xmlns:p14="http://schemas.microsoft.com/office/powerpoint/2010/main" val="705778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95F2459-20F3-EAEC-8429-597071DEEE77}"/>
              </a:ext>
            </a:extLst>
          </p:cNvPr>
          <p:cNvSpPr txBox="1"/>
          <p:nvPr/>
        </p:nvSpPr>
        <p:spPr>
          <a:xfrm>
            <a:off x="1956954" y="2598003"/>
            <a:ext cx="82780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3468613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E45C7-89FA-658A-E288-4A9616E6C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3458E-CA43-7EB7-D27F-3380528D3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Motivation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Overview of the Project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Course Concepts Used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Materials, Tools, and Dataset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Workflow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1299052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96804-128D-349A-7A28-0EAE47226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8F745-890A-CA31-74DA-3B6514C22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Have friends and relatives working in pharmacies, inspiring me to explore this area.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Worked at a warehouse, giving me a glimpse into inventory and supply chain management.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Ensuring pharmacies don’t run out of essential medicines is critical for patient health.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Aim to help decision-makers optimize supply orders and avoid shortages.</a:t>
            </a:r>
          </a:p>
        </p:txBody>
      </p:sp>
    </p:spTree>
    <p:extLst>
      <p:ext uri="{BB962C8B-B14F-4D97-AF65-F5344CB8AC3E}">
        <p14:creationId xmlns:p14="http://schemas.microsoft.com/office/powerpoint/2010/main" val="1314507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1E221-1963-B186-7401-B75610761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18DB5-C9D3-34FC-BBF1-D22119AC6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45734"/>
            <a:ext cx="10058400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Help small pharmacies or clinics restock medicines by predicting stock levels.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User enter medicine name, current stock, daily demand, and a critical stock threshold.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Uses the A* algorithm and heuristic search to display alerts when stock is critically low or about to run out.</a:t>
            </a:r>
          </a:p>
        </p:txBody>
      </p:sp>
    </p:spTree>
    <p:extLst>
      <p:ext uri="{BB962C8B-B14F-4D97-AF65-F5344CB8AC3E}">
        <p14:creationId xmlns:p14="http://schemas.microsoft.com/office/powerpoint/2010/main" val="380518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FF5A2-2509-0ADA-608D-DCD498841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Concepts: A*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2922F-8F35-62F3-C113-31257A0F6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200" dirty="0"/>
              <a:t>Solve problems by finding the least-cost path from a start state to a goal state.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/>
              <a:t>Combine the cost to reach a node g(n) and the estimated cost to reach the goal h(n).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/>
              <a:t>Uses a priority queue to explore nodes with the lowest combined cost (f(n) = g(n) + h(n)).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/>
              <a:t>Ensures optimality if the heuristic function is admissible (never overestimates the true cost).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/>
              <a:t>How its used in the project: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The A* algorithm prioritizes stock replenishment decisions.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Nodes: Represent the stock levels of medicines over time.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Edges: Represent changes in stock based on demand and replenishment actions.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Dataset Integration: Historical sales data provides insights into seasonal demand trends, which influence the heuristic function.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21066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B5A82-6ADE-05E7-58A0-E828D06A4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Concepts: Heuristic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92F37-DEC6-BEBA-4F0B-A1F2D1AC26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 search strategy that uses approximations to guide decisions toward the goal.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Focuses on promising paths to reduce the computational effort.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Uses a heuristic function to estimate the cost to the goal.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Balances speed and accuracy to find satisfactory solutions efficiently.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How its used in the project: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 The heuristic function estimates how soon stock will run out based on: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 Daily demand: input by the user.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 Trends from the dataset: like seasonal demand patterns.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 It prioritizes medicines that are critically low and calculates when to restock to avoid running out.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950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68501-D327-413B-FA22-0EF832054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Concepts: Heuristic Search in A* Algorithm (Combining it all together)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DC423-2714-72A3-5985-2800FE50B3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A* combines heuristic search (estimated cost to the goal) with actual costs from the start.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f(n) = g(n) + h(n):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g(n): Actual cost to reach the current state (e.g., days passed or stock depleted).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h(n): Estimated cost to reach the goal (e.g., how soon stock will run out).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The heuristic narrows down search paths, making A* faster than brute-force methods.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Guarantees optimal results if the heuristic is admissible.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In the Project: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The dataset feeds into the heuristic by providing historical demand patterns.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The algorithm generates actionable recommendations for replenishing stock, prioritizing medicines with critical stock thresholds.</a:t>
            </a:r>
          </a:p>
        </p:txBody>
      </p:sp>
    </p:spTree>
    <p:extLst>
      <p:ext uri="{BB962C8B-B14F-4D97-AF65-F5344CB8AC3E}">
        <p14:creationId xmlns:p14="http://schemas.microsoft.com/office/powerpoint/2010/main" val="2852245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BB2B8762-61F0-4F1B-9364-D633EE9D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97675C8-1328-460C-9EBF-6B446B67EA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14EE78B-AF71-4195-A01B-F1165D9233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C6417104-D4C1-4710-9982-2154A7F484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17C827-E044-3F61-E645-C4C7CBC39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841" y="4631865"/>
            <a:ext cx="10909073" cy="105765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Course Concepts: Code Snippets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CC6F801-91DC-8480-F891-DFCA10B4E2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0272" y="886967"/>
            <a:ext cx="5968309" cy="1835255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626F1402-2DEC-4071-84AF-350C7BF00D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63996" y="886968"/>
            <a:ext cx="64008" cy="31089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0D8D17D-C8B6-BDCC-5C45-E9061F791C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3963" y="886967"/>
            <a:ext cx="5968310" cy="1954621"/>
          </a:xfrm>
          <a:prstGeom prst="rect">
            <a:avLst/>
          </a:prstGeom>
        </p:spPr>
      </p:pic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4733B62-1719-4677-A612-CA0AC0AD7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1086" y="5618770"/>
            <a:ext cx="105156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DA52A394-10F4-4AA5-90E4-634D1E919D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7BDDC51-8BB2-42BE-8EA8-39B3E9AC1E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9AFA50E-028C-8880-7CE1-88F18C4DE2FE}"/>
              </a:ext>
            </a:extLst>
          </p:cNvPr>
          <p:cNvSpPr txBox="1"/>
          <p:nvPr/>
        </p:nvSpPr>
        <p:spPr>
          <a:xfrm>
            <a:off x="148772" y="3002146"/>
            <a:ext cx="565021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Demonstrates how A* is used to calculate stock replenishment decisions.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Shows how the heuristic integrates seasonal demand trends from the dataset.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Combines data with threshold logic to prioritize recommendations.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516C77-DC4F-D26B-67BC-3ADB02D5AE20}"/>
              </a:ext>
            </a:extLst>
          </p:cNvPr>
          <p:cNvSpPr txBox="1"/>
          <p:nvPr/>
        </p:nvSpPr>
        <p:spPr>
          <a:xfrm>
            <a:off x="6364586" y="3177766"/>
            <a:ext cx="565021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Illustrates how heuristic search is used to flag critical stock levels.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The threshold acts as a simple heuristic to determine when alerts should be triggered.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Ties directly to the user’s experience of receiving actionable alerts.</a:t>
            </a:r>
          </a:p>
        </p:txBody>
      </p:sp>
    </p:spTree>
    <p:extLst>
      <p:ext uri="{BB962C8B-B14F-4D97-AF65-F5344CB8AC3E}">
        <p14:creationId xmlns:p14="http://schemas.microsoft.com/office/powerpoint/2010/main" val="3558589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40FC2-9931-75BF-BB20-8EAE6DE92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Materials, Tools, and Dataset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B0C00-1CFF-778C-7705-E42D6AC0B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Frontend Tools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React.js for building the user interface.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Axios for connecting the frontend with the backend.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Bootstrap for styling and creating a clean, responsive design.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Backend Tools: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Flask for handling API requests and processing data.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Python scripts for implementing the A* algorithm and heuristic search.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Development Environment: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Visual Studio Code (</a:t>
            </a:r>
            <a:r>
              <a:rPr lang="en-US" dirty="0" err="1"/>
              <a:t>VSCode</a:t>
            </a:r>
            <a:r>
              <a:rPr lang="en-US" dirty="0"/>
              <a:t>) for coding and debugging.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Git/GitHub for version control and collaboration.</a:t>
            </a:r>
          </a:p>
        </p:txBody>
      </p:sp>
    </p:spTree>
    <p:extLst>
      <p:ext uri="{BB962C8B-B14F-4D97-AF65-F5344CB8AC3E}">
        <p14:creationId xmlns:p14="http://schemas.microsoft.com/office/powerpoint/2010/main" val="220478869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182</TotalTime>
  <Words>962</Words>
  <Application>Microsoft Office PowerPoint</Application>
  <PresentationFormat>Widescreen</PresentationFormat>
  <Paragraphs>93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Calibri Light</vt:lpstr>
      <vt:lpstr>Wingdings</vt:lpstr>
      <vt:lpstr>Retrospect</vt:lpstr>
      <vt:lpstr>Pharma Demand AI </vt:lpstr>
      <vt:lpstr>Agenda</vt:lpstr>
      <vt:lpstr>Motivation</vt:lpstr>
      <vt:lpstr>Project Overview</vt:lpstr>
      <vt:lpstr>Course Concepts: A* Algorithm</vt:lpstr>
      <vt:lpstr>Course Concepts: Heuristic Search</vt:lpstr>
      <vt:lpstr>Course Concepts: Heuristic Search in A* Algorithm (Combining it all together)</vt:lpstr>
      <vt:lpstr>Course Concepts: Code Snippets</vt:lpstr>
      <vt:lpstr>Materials, Tools, and Dataset</vt:lpstr>
      <vt:lpstr>Materials, Tools, and Dataset</vt:lpstr>
      <vt:lpstr>Workflow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Jeffin Johnykutty</dc:creator>
  <cp:lastModifiedBy>Jeffin Johnykutty</cp:lastModifiedBy>
  <cp:revision>1</cp:revision>
  <dcterms:created xsi:type="dcterms:W3CDTF">2024-12-05T19:17:11Z</dcterms:created>
  <dcterms:modified xsi:type="dcterms:W3CDTF">2024-12-06T18:52:25Z</dcterms:modified>
</cp:coreProperties>
</file>