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Anaheim" panose="020B0604020202020204" charset="0"/>
      <p:regular r:id="rId14"/>
    </p:embeddedFont>
    <p:embeddedFont>
      <p:font typeface="Barlow" panose="00000500000000000000" pitchFamily="2" charset="0"/>
      <p:regular r:id="rId15"/>
      <p:bold r:id="rId16"/>
      <p:italic r:id="rId17"/>
      <p:boldItalic r:id="rId18"/>
    </p:embeddedFont>
    <p:embeddedFont>
      <p:font typeface="Barlow Condensed ExtraBold" panose="00000906000000000000" pitchFamily="2" charset="0"/>
      <p:bold r:id="rId19"/>
      <p:boldItalic r:id="rId20"/>
    </p:embeddedFont>
    <p:embeddedFont>
      <p:font typeface="Nunito Light" pitchFamily="2" charset="0"/>
      <p:regular r:id="rId21"/>
      <p:italic r:id="rId22"/>
    </p:embeddedFont>
    <p:embeddedFont>
      <p:font typeface="Overpass Mono" panose="020B0604020202020204" charset="0"/>
      <p:regular r:id="rId23"/>
      <p:bold r:id="rId24"/>
    </p:embeddedFont>
    <p:embeddedFont>
      <p:font typeface="Raleway SemiBold" pitchFamily="2" charset="0"/>
      <p:bold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Condensed Light" panose="02000000000000000000" pitchFamily="2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75779" autoAdjust="0"/>
  </p:normalViewPr>
  <p:slideViewPr>
    <p:cSldViewPr snapToGrid="0">
      <p:cViewPr varScale="1">
        <p:scale>
          <a:sx n="112" d="100"/>
          <a:sy n="112" d="100"/>
        </p:scale>
        <p:origin x="178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-mmlab/mmdetection/tree/mai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github.com/open-mmlab/mmdetection/tree/main/configs/openimages" TargetMode="External"/><Relationship Id="rId4" Type="http://schemas.openxmlformats.org/officeDocument/2006/relationships/hyperlink" Target="https://storage.googleapis.com/openimages/web/factsfigures_v6.html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a2a7e3951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a2a7e3951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a2a7e3951b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a2a7e3951b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a2a7e395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a2a7e395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AAC devices - or Augmentative and Alternative Communication devices are used by many people who experience difficulties in communicating verbally.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conditions that cause this can vary widely, from Autism Spectrum Disorder, aphasia, ALS, and a variety of other cognitive and physical conditions.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form AAC can take can vary widely as well, from low- to no-tech (e.g., using or pointing to physical photos or pointing/gesturing at things or people) to high-tech (e.g., text to speech functionality or mobile applications). A very common form of AAC device is an application on some sort of computer (e.g., phone, tablet, laptop, etc.) which contains a grid display with buttons that users can press to assemble a sentence which can then either be read by a communication partner or spoken aloud by the software such as is shown on this slide.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While these devices can be immensely helpful for those who require AAC to communicate, they suffer from a number of disadvantages which negatively impact both the experience of the AAC user and their communication partner(s).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One such disadvantage is that these grid displays are often fixed, and it's tedious or hard to modify the buttons, change the text, change the buttons' icons, and more.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Additionally, since they are fixed, users often have to flip through multiple pages of buttons to complete a simple sentence which impacts their ability to actively participate in communication.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With a communication rate of approximately 10 words/per minute, it can be very hard for AAC users, especially beginners to effectively use these tools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a2a7e3951b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a2a7e3951b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Work from McKillop in 2018 delivered a prototype of a tool which developed a context-aware keyboard with older AAC users in mind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This prototype was based on location data, with no artificial intelligence or machine learning agent involved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This project’s work, however, focuses on beginning </a:t>
            </a:r>
            <a:r>
              <a:rPr lang="en">
                <a:solidFill>
                  <a:schemeClr val="dk1"/>
                </a:solidFill>
              </a:rPr>
              <a:t>communicators</a:t>
            </a:r>
            <a:r>
              <a:rPr lang="en"/>
              <a:t>, around ages 3-7 as a way to scaffold their use of AAC devices by introducing simpler, more “informed” devices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a2a7e3951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a2a7e3951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ClickAAC, a system developed by Vargas, Dai, and Moffat in 2022, focuses on automatically generating descriptive and narrative communication options, as shown in this screenshot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 contrast to this work, this project focuses primarily on generating objects and actions from a provided photo in order to provide a manageable amount of communication options, as well as more agency over their communication options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a2a7e3951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a2a7e3951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An end user access the React Frontend and uploads an image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React Frontend then sends the image to a Python Flask backend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 the backend, object detection is performed by the open-source mmdetection library, I will explain more details in a bit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Then, once objects are recognized, they are sent to an OpenAI assistant I created which generates appropriate actions for the objects provided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Finally, the resulting objects and actions are displayed in the react frontend for the user to communicate with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a2a7e395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a2a7e395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MMDetection library is primarily an object detection library based on PyTorch and has a plethora of different models implement with a variety of datasets (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https://github.com/open-mmlab/mmdetection/tree/main</a:t>
            </a:r>
            <a:r>
              <a:rPr lang="en"/>
              <a:t>)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From the MMDetection library I used the Faster R-CNN model trained on the OpenImages dataset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OpenImages dataset contains 600 object classes in 1.9 million images -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https://storage.googleapis.com/openimages/web/factsfigures_v6.html</a:t>
            </a:r>
            <a:r>
              <a:rPr lang="en"/>
              <a:t> 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 chose this dataset because it had the most relevant classes included in the dataset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Here is a description of the model used (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https://github.com/open-mmlab/mmdetection/tree/main/configs/openimages</a:t>
            </a:r>
            <a:r>
              <a:rPr lang="en"/>
              <a:t>) 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This model runs an image though convolutional layers before running it through a region proposal network</a:t>
            </a:r>
            <a:endParaRPr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An RPN is a fully convolutional network that predicts object bounds and objectness scores at each position.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 chose this model because through a process of trial and error it performed the best out of models supporting the OpenImages dataset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a2a7e3951b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a2a7e3951b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objects detected are then sent to an OpenAI assistant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Here is how those work based off of a simple example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code interpreter is enabled and the prompt used was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“You are generating actions for an augmentative and alternative communication (AAC) device. Output ONLY a Python list 5 single word actions a young child (3-7) may use with a given object. Python list:”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a2a7e3951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a2a7e3951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a brief demonstration of the app I built: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user uploads a photo from their device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Then after a bit of latency, which I’ll discuss later, the detected objects and suggested activities are returned to the frontend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user can then use those words, along with the core vocabulary which is always displayed, in order to construct their sentences or communication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a2a7e3951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a2a7e3951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a number of limitations which I believe are important to discuss: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Latency of inference impacted user experience, performance would need to be improved for an actual system rather than a prototype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There were also limits in classes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Models should be fine-tuned, more specific classes for this particular application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but dataset collection is hard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Existing issues with object recognition - smaller objects hard to detect, give sample image on which it doesn’t perform well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LLM issues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Latency &amp; servers being overwhelmed caused significant issues in testing and performance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Servers overwhelmed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There were significant formatting issues where it didn’t consistently return the same type of response which caused errors to occurs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terms of future work: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User testing should be done with actual end users as well as speech language pathologists to determine the efficacy, benefits, and potential harms of this tool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Fine tuned object recognition models and LLMs for activity suggestion should be developed and leveraged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362284" y="1723643"/>
            <a:ext cx="1781706" cy="3419867"/>
            <a:chOff x="7397009" y="1731193"/>
            <a:chExt cx="1781706" cy="3419867"/>
          </a:xfrm>
        </p:grpSpPr>
        <p:sp>
          <p:nvSpPr>
            <p:cNvPr id="10" name="Google Shape;10;p2"/>
            <p:cNvSpPr/>
            <p:nvPr/>
          </p:nvSpPr>
          <p:spPr>
            <a:xfrm>
              <a:off x="7858529" y="1731193"/>
              <a:ext cx="1320185" cy="132176"/>
            </a:xfrm>
            <a:custGeom>
              <a:avLst/>
              <a:gdLst/>
              <a:ahLst/>
              <a:cxnLst/>
              <a:rect l="l" t="t" r="r" b="b"/>
              <a:pathLst>
                <a:path w="19277" h="1930" extrusionOk="0">
                  <a:moveTo>
                    <a:pt x="1" y="1"/>
                  </a:moveTo>
                  <a:lnTo>
                    <a:pt x="1" y="1930"/>
                  </a:lnTo>
                  <a:lnTo>
                    <a:pt x="19277" y="1930"/>
                  </a:lnTo>
                  <a:lnTo>
                    <a:pt x="19277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84360" y="1950550"/>
              <a:ext cx="865993" cy="132176"/>
            </a:xfrm>
            <a:custGeom>
              <a:avLst/>
              <a:gdLst/>
              <a:ahLst/>
              <a:cxnLst/>
              <a:rect l="l" t="t" r="r" b="b"/>
              <a:pathLst>
                <a:path w="12645" h="1930" extrusionOk="0">
                  <a:moveTo>
                    <a:pt x="0" y="1"/>
                  </a:moveTo>
                  <a:lnTo>
                    <a:pt x="0" y="1929"/>
                  </a:lnTo>
                  <a:lnTo>
                    <a:pt x="12645" y="1929"/>
                  </a:lnTo>
                  <a:lnTo>
                    <a:pt x="1264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855808" y="1950550"/>
              <a:ext cx="322907" cy="132176"/>
            </a:xfrm>
            <a:custGeom>
              <a:avLst/>
              <a:gdLst/>
              <a:ahLst/>
              <a:cxnLst/>
              <a:rect l="l" t="t" r="r" b="b"/>
              <a:pathLst>
                <a:path w="4715" h="1930" extrusionOk="0">
                  <a:moveTo>
                    <a:pt x="0" y="1"/>
                  </a:moveTo>
                  <a:lnTo>
                    <a:pt x="0" y="1929"/>
                  </a:lnTo>
                  <a:lnTo>
                    <a:pt x="4715" y="1929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445651" y="2169086"/>
              <a:ext cx="733063" cy="132998"/>
            </a:xfrm>
            <a:custGeom>
              <a:avLst/>
              <a:gdLst/>
              <a:ahLst/>
              <a:cxnLst/>
              <a:rect l="l" t="t" r="r" b="b"/>
              <a:pathLst>
                <a:path w="10704" h="1942" extrusionOk="0">
                  <a:moveTo>
                    <a:pt x="0" y="0"/>
                  </a:moveTo>
                  <a:lnTo>
                    <a:pt x="0" y="1941"/>
                  </a:lnTo>
                  <a:lnTo>
                    <a:pt x="10704" y="1941"/>
                  </a:lnTo>
                  <a:lnTo>
                    <a:pt x="10704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738356" y="2388443"/>
              <a:ext cx="440359" cy="132929"/>
            </a:xfrm>
            <a:custGeom>
              <a:avLst/>
              <a:gdLst/>
              <a:ahLst/>
              <a:cxnLst/>
              <a:rect l="l" t="t" r="r" b="b"/>
              <a:pathLst>
                <a:path w="6430" h="1941" extrusionOk="0">
                  <a:moveTo>
                    <a:pt x="1" y="0"/>
                  </a:moveTo>
                  <a:lnTo>
                    <a:pt x="1" y="1941"/>
                  </a:lnTo>
                  <a:lnTo>
                    <a:pt x="6430" y="1941"/>
                  </a:lnTo>
                  <a:lnTo>
                    <a:pt x="6430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90637" y="2388443"/>
              <a:ext cx="597737" cy="132929"/>
            </a:xfrm>
            <a:custGeom>
              <a:avLst/>
              <a:gdLst/>
              <a:ahLst/>
              <a:cxnLst/>
              <a:rect l="l" t="t" r="r" b="b"/>
              <a:pathLst>
                <a:path w="8728" h="1941" extrusionOk="0">
                  <a:moveTo>
                    <a:pt x="1" y="0"/>
                  </a:moveTo>
                  <a:lnTo>
                    <a:pt x="1" y="1941"/>
                  </a:lnTo>
                  <a:lnTo>
                    <a:pt x="8728" y="1941"/>
                  </a:lnTo>
                  <a:lnTo>
                    <a:pt x="8728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683208" y="2607801"/>
              <a:ext cx="1495507" cy="132108"/>
            </a:xfrm>
            <a:custGeom>
              <a:avLst/>
              <a:gdLst/>
              <a:ahLst/>
              <a:cxnLst/>
              <a:rect l="l" t="t" r="r" b="b"/>
              <a:pathLst>
                <a:path w="21837" h="1929" extrusionOk="0">
                  <a:moveTo>
                    <a:pt x="1" y="0"/>
                  </a:moveTo>
                  <a:lnTo>
                    <a:pt x="1" y="1929"/>
                  </a:lnTo>
                  <a:lnTo>
                    <a:pt x="21837" y="1929"/>
                  </a:lnTo>
                  <a:lnTo>
                    <a:pt x="21837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298888" y="2827090"/>
              <a:ext cx="879827" cy="132176"/>
            </a:xfrm>
            <a:custGeom>
              <a:avLst/>
              <a:gdLst/>
              <a:ahLst/>
              <a:cxnLst/>
              <a:rect l="l" t="t" r="r" b="b"/>
              <a:pathLst>
                <a:path w="12847" h="1930" extrusionOk="0">
                  <a:moveTo>
                    <a:pt x="0" y="1"/>
                  </a:moveTo>
                  <a:lnTo>
                    <a:pt x="0" y="1930"/>
                  </a:lnTo>
                  <a:lnTo>
                    <a:pt x="12847" y="1930"/>
                  </a:lnTo>
                  <a:lnTo>
                    <a:pt x="12847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855808" y="3046447"/>
              <a:ext cx="322907" cy="132176"/>
            </a:xfrm>
            <a:custGeom>
              <a:avLst/>
              <a:gdLst/>
              <a:ahLst/>
              <a:cxnLst/>
              <a:rect l="l" t="t" r="r" b="b"/>
              <a:pathLst>
                <a:path w="4715" h="1930" extrusionOk="0">
                  <a:moveTo>
                    <a:pt x="0" y="1"/>
                  </a:moveTo>
                  <a:lnTo>
                    <a:pt x="0" y="1929"/>
                  </a:lnTo>
                  <a:lnTo>
                    <a:pt x="4715" y="1929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84360" y="2169086"/>
              <a:ext cx="499050" cy="132998"/>
            </a:xfrm>
            <a:custGeom>
              <a:avLst/>
              <a:gdLst/>
              <a:ahLst/>
              <a:cxnLst/>
              <a:rect l="l" t="t" r="r" b="b"/>
              <a:pathLst>
                <a:path w="7287" h="1942" extrusionOk="0">
                  <a:moveTo>
                    <a:pt x="0" y="0"/>
                  </a:moveTo>
                  <a:lnTo>
                    <a:pt x="0" y="1941"/>
                  </a:lnTo>
                  <a:lnTo>
                    <a:pt x="7287" y="1941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20017" y="4142344"/>
              <a:ext cx="322975" cy="132176"/>
            </a:xfrm>
            <a:custGeom>
              <a:avLst/>
              <a:gdLst/>
              <a:ahLst/>
              <a:cxnLst/>
              <a:rect l="l" t="t" r="r" b="b"/>
              <a:pathLst>
                <a:path w="4716" h="1930" extrusionOk="0">
                  <a:moveTo>
                    <a:pt x="0" y="1"/>
                  </a:moveTo>
                  <a:lnTo>
                    <a:pt x="0" y="1929"/>
                  </a:lnTo>
                  <a:lnTo>
                    <a:pt x="4715" y="1929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21789" y="4142344"/>
              <a:ext cx="322153" cy="132176"/>
            </a:xfrm>
            <a:custGeom>
              <a:avLst/>
              <a:gdLst/>
              <a:ahLst/>
              <a:cxnLst/>
              <a:rect l="l" t="t" r="r" b="b"/>
              <a:pathLst>
                <a:path w="4704" h="1930" extrusionOk="0">
                  <a:moveTo>
                    <a:pt x="0" y="1"/>
                  </a:moveTo>
                  <a:lnTo>
                    <a:pt x="0" y="1929"/>
                  </a:lnTo>
                  <a:lnTo>
                    <a:pt x="4703" y="1929"/>
                  </a:lnTo>
                  <a:lnTo>
                    <a:pt x="47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152056" y="3264983"/>
              <a:ext cx="1026659" cy="132998"/>
            </a:xfrm>
            <a:custGeom>
              <a:avLst/>
              <a:gdLst/>
              <a:ahLst/>
              <a:cxnLst/>
              <a:rect l="l" t="t" r="r" b="b"/>
              <a:pathLst>
                <a:path w="14991" h="1942" extrusionOk="0">
                  <a:moveTo>
                    <a:pt x="1" y="0"/>
                  </a:moveTo>
                  <a:lnTo>
                    <a:pt x="1" y="1941"/>
                  </a:lnTo>
                  <a:lnTo>
                    <a:pt x="14991" y="1941"/>
                  </a:lnTo>
                  <a:lnTo>
                    <a:pt x="14991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84360" y="3484340"/>
              <a:ext cx="807301" cy="132929"/>
            </a:xfrm>
            <a:custGeom>
              <a:avLst/>
              <a:gdLst/>
              <a:ahLst/>
              <a:cxnLst/>
              <a:rect l="l" t="t" r="r" b="b"/>
              <a:pathLst>
                <a:path w="11788" h="1941" extrusionOk="0">
                  <a:moveTo>
                    <a:pt x="0" y="0"/>
                  </a:moveTo>
                  <a:lnTo>
                    <a:pt x="0" y="1941"/>
                  </a:lnTo>
                  <a:lnTo>
                    <a:pt x="11787" y="1941"/>
                  </a:lnTo>
                  <a:lnTo>
                    <a:pt x="11787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38356" y="3484340"/>
              <a:ext cx="440359" cy="132929"/>
            </a:xfrm>
            <a:custGeom>
              <a:avLst/>
              <a:gdLst/>
              <a:ahLst/>
              <a:cxnLst/>
              <a:rect l="l" t="t" r="r" b="b"/>
              <a:pathLst>
                <a:path w="6430" h="1941" extrusionOk="0">
                  <a:moveTo>
                    <a:pt x="1" y="0"/>
                  </a:moveTo>
                  <a:lnTo>
                    <a:pt x="1" y="1941"/>
                  </a:lnTo>
                  <a:lnTo>
                    <a:pt x="6430" y="1941"/>
                  </a:lnTo>
                  <a:lnTo>
                    <a:pt x="6430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931945" y="3046447"/>
              <a:ext cx="733063" cy="132176"/>
            </a:xfrm>
            <a:custGeom>
              <a:avLst/>
              <a:gdLst/>
              <a:ahLst/>
              <a:cxnLst/>
              <a:rect l="l" t="t" r="r" b="b"/>
              <a:pathLst>
                <a:path w="10704" h="1930" extrusionOk="0">
                  <a:moveTo>
                    <a:pt x="0" y="1"/>
                  </a:moveTo>
                  <a:lnTo>
                    <a:pt x="0" y="1929"/>
                  </a:lnTo>
                  <a:lnTo>
                    <a:pt x="10704" y="1929"/>
                  </a:lnTo>
                  <a:lnTo>
                    <a:pt x="10704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45651" y="3703698"/>
              <a:ext cx="733063" cy="132108"/>
            </a:xfrm>
            <a:custGeom>
              <a:avLst/>
              <a:gdLst/>
              <a:ahLst/>
              <a:cxnLst/>
              <a:rect l="l" t="t" r="r" b="b"/>
              <a:pathLst>
                <a:path w="10704" h="1929" extrusionOk="0">
                  <a:moveTo>
                    <a:pt x="0" y="0"/>
                  </a:moveTo>
                  <a:lnTo>
                    <a:pt x="0" y="1929"/>
                  </a:lnTo>
                  <a:lnTo>
                    <a:pt x="10704" y="1929"/>
                  </a:lnTo>
                  <a:lnTo>
                    <a:pt x="10704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855808" y="3922987"/>
              <a:ext cx="322907" cy="132176"/>
            </a:xfrm>
            <a:custGeom>
              <a:avLst/>
              <a:gdLst/>
              <a:ahLst/>
              <a:cxnLst/>
              <a:rect l="l" t="t" r="r" b="b"/>
              <a:pathLst>
                <a:path w="4715" h="1930" extrusionOk="0">
                  <a:moveTo>
                    <a:pt x="0" y="1"/>
                  </a:moveTo>
                  <a:lnTo>
                    <a:pt x="0" y="1930"/>
                  </a:lnTo>
                  <a:lnTo>
                    <a:pt x="4715" y="1930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90637" y="3703698"/>
              <a:ext cx="322975" cy="132108"/>
            </a:xfrm>
            <a:custGeom>
              <a:avLst/>
              <a:gdLst/>
              <a:ahLst/>
              <a:cxnLst/>
              <a:rect l="l" t="t" r="r" b="b"/>
              <a:pathLst>
                <a:path w="4716" h="1929" extrusionOk="0">
                  <a:moveTo>
                    <a:pt x="1" y="0"/>
                  </a:moveTo>
                  <a:lnTo>
                    <a:pt x="1" y="1929"/>
                  </a:lnTo>
                  <a:lnTo>
                    <a:pt x="4715" y="1929"/>
                  </a:lnTo>
                  <a:lnTo>
                    <a:pt x="4715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445651" y="4142344"/>
              <a:ext cx="733063" cy="132176"/>
            </a:xfrm>
            <a:custGeom>
              <a:avLst/>
              <a:gdLst/>
              <a:ahLst/>
              <a:cxnLst/>
              <a:rect l="l" t="t" r="r" b="b"/>
              <a:pathLst>
                <a:path w="10704" h="1930" extrusionOk="0">
                  <a:moveTo>
                    <a:pt x="0" y="1"/>
                  </a:moveTo>
                  <a:lnTo>
                    <a:pt x="0" y="1929"/>
                  </a:lnTo>
                  <a:lnTo>
                    <a:pt x="10704" y="1929"/>
                  </a:lnTo>
                  <a:lnTo>
                    <a:pt x="10704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858529" y="3922987"/>
              <a:ext cx="862774" cy="132176"/>
            </a:xfrm>
            <a:custGeom>
              <a:avLst/>
              <a:gdLst/>
              <a:ahLst/>
              <a:cxnLst/>
              <a:rect l="l" t="t" r="r" b="b"/>
              <a:pathLst>
                <a:path w="12598" h="1930" extrusionOk="0">
                  <a:moveTo>
                    <a:pt x="1" y="1"/>
                  </a:moveTo>
                  <a:lnTo>
                    <a:pt x="1" y="1930"/>
                  </a:lnTo>
                  <a:lnTo>
                    <a:pt x="12598" y="1930"/>
                  </a:lnTo>
                  <a:lnTo>
                    <a:pt x="1259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683208" y="4361702"/>
              <a:ext cx="1495507" cy="132176"/>
            </a:xfrm>
            <a:custGeom>
              <a:avLst/>
              <a:gdLst/>
              <a:ahLst/>
              <a:cxnLst/>
              <a:rect l="l" t="t" r="r" b="b"/>
              <a:pathLst>
                <a:path w="21837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21837" y="1929"/>
                  </a:lnTo>
                  <a:lnTo>
                    <a:pt x="21837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767736" y="4580237"/>
              <a:ext cx="410978" cy="132929"/>
            </a:xfrm>
            <a:custGeom>
              <a:avLst/>
              <a:gdLst/>
              <a:ahLst/>
              <a:cxnLst/>
              <a:rect l="l" t="t" r="r" b="b"/>
              <a:pathLst>
                <a:path w="6001" h="1941" extrusionOk="0">
                  <a:moveTo>
                    <a:pt x="0" y="0"/>
                  </a:moveTo>
                  <a:lnTo>
                    <a:pt x="0" y="1941"/>
                  </a:lnTo>
                  <a:lnTo>
                    <a:pt x="6001" y="1941"/>
                  </a:lnTo>
                  <a:lnTo>
                    <a:pt x="6001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814494" y="4580237"/>
              <a:ext cx="773880" cy="132929"/>
            </a:xfrm>
            <a:custGeom>
              <a:avLst/>
              <a:gdLst/>
              <a:ahLst/>
              <a:cxnLst/>
              <a:rect l="l" t="t" r="r" b="b"/>
              <a:pathLst>
                <a:path w="11300" h="1941" extrusionOk="0">
                  <a:moveTo>
                    <a:pt x="1" y="0"/>
                  </a:moveTo>
                  <a:lnTo>
                    <a:pt x="1" y="1941"/>
                  </a:lnTo>
                  <a:lnTo>
                    <a:pt x="11300" y="1941"/>
                  </a:lnTo>
                  <a:lnTo>
                    <a:pt x="11300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397009" y="4799526"/>
              <a:ext cx="833394" cy="132998"/>
            </a:xfrm>
            <a:custGeom>
              <a:avLst/>
              <a:gdLst/>
              <a:ahLst/>
              <a:cxnLst/>
              <a:rect l="l" t="t" r="r" b="b"/>
              <a:pathLst>
                <a:path w="12169" h="1942" extrusionOk="0">
                  <a:moveTo>
                    <a:pt x="1" y="1"/>
                  </a:moveTo>
                  <a:lnTo>
                    <a:pt x="1" y="1942"/>
                  </a:lnTo>
                  <a:lnTo>
                    <a:pt x="12169" y="1942"/>
                  </a:lnTo>
                  <a:lnTo>
                    <a:pt x="12169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82851" y="4799526"/>
              <a:ext cx="795864" cy="132998"/>
            </a:xfrm>
            <a:custGeom>
              <a:avLst/>
              <a:gdLst/>
              <a:ahLst/>
              <a:cxnLst/>
              <a:rect l="l" t="t" r="r" b="b"/>
              <a:pathLst>
                <a:path w="11621" h="1942" extrusionOk="0">
                  <a:moveTo>
                    <a:pt x="0" y="1"/>
                  </a:moveTo>
                  <a:lnTo>
                    <a:pt x="0" y="1942"/>
                  </a:lnTo>
                  <a:lnTo>
                    <a:pt x="11621" y="1942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64053" y="5018884"/>
              <a:ext cx="1114662" cy="132176"/>
            </a:xfrm>
            <a:custGeom>
              <a:avLst/>
              <a:gdLst/>
              <a:ahLst/>
              <a:cxnLst/>
              <a:rect l="l" t="t" r="r" b="b"/>
              <a:pathLst>
                <a:path w="16276" h="1930" extrusionOk="0">
                  <a:moveTo>
                    <a:pt x="0" y="1"/>
                  </a:moveTo>
                  <a:lnTo>
                    <a:pt x="0" y="1930"/>
                  </a:lnTo>
                  <a:lnTo>
                    <a:pt x="16276" y="1930"/>
                  </a:lnTo>
                  <a:lnTo>
                    <a:pt x="16276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1962382" y="0"/>
            <a:ext cx="2721868" cy="387420"/>
          </a:xfrm>
          <a:custGeom>
            <a:avLst/>
            <a:gdLst/>
            <a:ahLst/>
            <a:cxnLst/>
            <a:rect l="l" t="t" r="r" b="b"/>
            <a:pathLst>
              <a:path w="39744" h="5657" extrusionOk="0">
                <a:moveTo>
                  <a:pt x="1" y="1"/>
                </a:moveTo>
                <a:lnTo>
                  <a:pt x="1" y="5656"/>
                </a:lnTo>
                <a:lnTo>
                  <a:pt x="39744" y="5656"/>
                </a:lnTo>
                <a:lnTo>
                  <a:pt x="397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873813" y="0"/>
            <a:ext cx="664647" cy="387420"/>
          </a:xfrm>
          <a:custGeom>
            <a:avLst/>
            <a:gdLst/>
            <a:ahLst/>
            <a:cxnLst/>
            <a:rect l="l" t="t" r="r" b="b"/>
            <a:pathLst>
              <a:path w="9705" h="5657" extrusionOk="0">
                <a:moveTo>
                  <a:pt x="1" y="1"/>
                </a:moveTo>
                <a:lnTo>
                  <a:pt x="1" y="5656"/>
                </a:lnTo>
                <a:lnTo>
                  <a:pt x="9704" y="5656"/>
                </a:lnTo>
                <a:lnTo>
                  <a:pt x="970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1049134" y="938616"/>
            <a:ext cx="212098" cy="385776"/>
          </a:xfrm>
          <a:custGeom>
            <a:avLst/>
            <a:gdLst/>
            <a:ahLst/>
            <a:cxnLst/>
            <a:rect l="l" t="t" r="r" b="b"/>
            <a:pathLst>
              <a:path w="3097" h="5633" extrusionOk="0">
                <a:moveTo>
                  <a:pt x="2239" y="1"/>
                </a:moveTo>
                <a:lnTo>
                  <a:pt x="1" y="5275"/>
                </a:lnTo>
                <a:lnTo>
                  <a:pt x="846" y="5633"/>
                </a:lnTo>
                <a:lnTo>
                  <a:pt x="3096" y="370"/>
                </a:lnTo>
                <a:lnTo>
                  <a:pt x="223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873813" y="1008745"/>
            <a:ext cx="167240" cy="245519"/>
          </a:xfrm>
          <a:custGeom>
            <a:avLst/>
            <a:gdLst/>
            <a:ahLst/>
            <a:cxnLst/>
            <a:rect l="l" t="t" r="r" b="b"/>
            <a:pathLst>
              <a:path w="2442" h="3585" extrusionOk="0">
                <a:moveTo>
                  <a:pt x="1787" y="1"/>
                </a:moveTo>
                <a:lnTo>
                  <a:pt x="1" y="1787"/>
                </a:lnTo>
                <a:lnTo>
                  <a:pt x="1787" y="3585"/>
                </a:lnTo>
                <a:lnTo>
                  <a:pt x="2442" y="2930"/>
                </a:lnTo>
                <a:lnTo>
                  <a:pt x="1299" y="1787"/>
                </a:lnTo>
                <a:lnTo>
                  <a:pt x="2442" y="656"/>
                </a:lnTo>
                <a:lnTo>
                  <a:pt x="17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1268492" y="1008745"/>
            <a:ext cx="168062" cy="245519"/>
          </a:xfrm>
          <a:custGeom>
            <a:avLst/>
            <a:gdLst/>
            <a:ahLst/>
            <a:cxnLst/>
            <a:rect l="l" t="t" r="r" b="b"/>
            <a:pathLst>
              <a:path w="2454" h="3585" extrusionOk="0">
                <a:moveTo>
                  <a:pt x="655" y="1"/>
                </a:moveTo>
                <a:lnTo>
                  <a:pt x="0" y="656"/>
                </a:lnTo>
                <a:lnTo>
                  <a:pt x="1143" y="1787"/>
                </a:lnTo>
                <a:lnTo>
                  <a:pt x="0" y="2930"/>
                </a:lnTo>
                <a:lnTo>
                  <a:pt x="655" y="3585"/>
                </a:lnTo>
                <a:lnTo>
                  <a:pt x="2453" y="1787"/>
                </a:lnTo>
                <a:lnTo>
                  <a:pt x="6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516020" y="4983597"/>
            <a:ext cx="1054395" cy="159912"/>
          </a:xfrm>
          <a:custGeom>
            <a:avLst/>
            <a:gdLst/>
            <a:ahLst/>
            <a:cxnLst/>
            <a:rect l="l" t="t" r="r" b="b"/>
            <a:pathLst>
              <a:path w="15396" h="2335" extrusionOk="0">
                <a:moveTo>
                  <a:pt x="1" y="1"/>
                </a:moveTo>
                <a:lnTo>
                  <a:pt x="1" y="2335"/>
                </a:lnTo>
                <a:lnTo>
                  <a:pt x="15395" y="2335"/>
                </a:lnTo>
                <a:lnTo>
                  <a:pt x="1539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1160341" y="4983597"/>
            <a:ext cx="2152689" cy="159912"/>
          </a:xfrm>
          <a:custGeom>
            <a:avLst/>
            <a:gdLst/>
            <a:ahLst/>
            <a:cxnLst/>
            <a:rect l="l" t="t" r="r" b="b"/>
            <a:pathLst>
              <a:path w="31433" h="2335" extrusionOk="0">
                <a:moveTo>
                  <a:pt x="0" y="1"/>
                </a:moveTo>
                <a:lnTo>
                  <a:pt x="0" y="2335"/>
                </a:lnTo>
                <a:lnTo>
                  <a:pt x="31433" y="2335"/>
                </a:lnTo>
                <a:lnTo>
                  <a:pt x="3143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1805333" y="4452017"/>
            <a:ext cx="3750923" cy="160666"/>
          </a:xfrm>
          <a:custGeom>
            <a:avLst/>
            <a:gdLst/>
            <a:ahLst/>
            <a:cxnLst/>
            <a:rect l="l" t="t" r="r" b="b"/>
            <a:pathLst>
              <a:path w="54770" h="2346" extrusionOk="0">
                <a:moveTo>
                  <a:pt x="0" y="0"/>
                </a:moveTo>
                <a:lnTo>
                  <a:pt x="0" y="2346"/>
                </a:lnTo>
                <a:lnTo>
                  <a:pt x="54769" y="2346"/>
                </a:lnTo>
                <a:lnTo>
                  <a:pt x="5476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0" y="4452017"/>
            <a:ext cx="1490645" cy="160666"/>
          </a:xfrm>
          <a:custGeom>
            <a:avLst/>
            <a:gdLst/>
            <a:ahLst/>
            <a:cxnLst/>
            <a:rect l="l" t="t" r="r" b="b"/>
            <a:pathLst>
              <a:path w="21766" h="2346" extrusionOk="0">
                <a:moveTo>
                  <a:pt x="1" y="0"/>
                </a:moveTo>
                <a:lnTo>
                  <a:pt x="1" y="2346"/>
                </a:lnTo>
                <a:lnTo>
                  <a:pt x="21765" y="2346"/>
                </a:lnTo>
                <a:lnTo>
                  <a:pt x="2176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96093" y="4717807"/>
            <a:ext cx="3218453" cy="160734"/>
          </a:xfrm>
          <a:custGeom>
            <a:avLst/>
            <a:gdLst/>
            <a:ahLst/>
            <a:cxnLst/>
            <a:rect l="l" t="t" r="r" b="b"/>
            <a:pathLst>
              <a:path w="46995" h="2347" extrusionOk="0">
                <a:moveTo>
                  <a:pt x="0" y="1"/>
                </a:moveTo>
                <a:lnTo>
                  <a:pt x="0" y="2346"/>
                </a:lnTo>
                <a:lnTo>
                  <a:pt x="46994" y="2346"/>
                </a:lnTo>
                <a:lnTo>
                  <a:pt x="469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0" y="4717807"/>
            <a:ext cx="364546" cy="160734"/>
          </a:xfrm>
          <a:custGeom>
            <a:avLst/>
            <a:gdLst/>
            <a:ahLst/>
            <a:cxnLst/>
            <a:rect l="l" t="t" r="r" b="b"/>
            <a:pathLst>
              <a:path w="5323" h="2347" extrusionOk="0">
                <a:moveTo>
                  <a:pt x="1" y="1"/>
                </a:moveTo>
                <a:lnTo>
                  <a:pt x="1" y="2346"/>
                </a:lnTo>
                <a:lnTo>
                  <a:pt x="5323" y="2346"/>
                </a:lnTo>
                <a:lnTo>
                  <a:pt x="53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0" y="4983597"/>
            <a:ext cx="828532" cy="159912"/>
          </a:xfrm>
          <a:custGeom>
            <a:avLst/>
            <a:gdLst/>
            <a:ahLst/>
            <a:cxnLst/>
            <a:rect l="l" t="t" r="r" b="b"/>
            <a:pathLst>
              <a:path w="12098" h="2335" extrusionOk="0">
                <a:moveTo>
                  <a:pt x="1" y="1"/>
                </a:moveTo>
                <a:lnTo>
                  <a:pt x="1" y="2335"/>
                </a:lnTo>
                <a:lnTo>
                  <a:pt x="12098" y="2335"/>
                </a:lnTo>
                <a:lnTo>
                  <a:pt x="120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ctrTitle"/>
          </p:nvPr>
        </p:nvSpPr>
        <p:spPr>
          <a:xfrm>
            <a:off x="718575" y="1369045"/>
            <a:ext cx="8520600" cy="1910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1"/>
          </p:nvPr>
        </p:nvSpPr>
        <p:spPr>
          <a:xfrm>
            <a:off x="769050" y="3396100"/>
            <a:ext cx="8520600" cy="7926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a al pie">
  <p:cSld name="CAPTION_ONLY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/>
          <p:nvPr/>
        </p:nvSpPr>
        <p:spPr>
          <a:xfrm>
            <a:off x="7928639" y="1"/>
            <a:ext cx="1215355" cy="402011"/>
          </a:xfrm>
          <a:custGeom>
            <a:avLst/>
            <a:gdLst/>
            <a:ahLst/>
            <a:cxnLst/>
            <a:rect l="l" t="t" r="r" b="b"/>
            <a:pathLst>
              <a:path w="15122" h="5002" extrusionOk="0">
                <a:moveTo>
                  <a:pt x="0" y="1"/>
                </a:moveTo>
                <a:lnTo>
                  <a:pt x="0" y="5001"/>
                </a:lnTo>
                <a:lnTo>
                  <a:pt x="15121" y="5001"/>
                </a:lnTo>
                <a:lnTo>
                  <a:pt x="151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1"/>
          <p:cNvSpPr/>
          <p:nvPr/>
        </p:nvSpPr>
        <p:spPr>
          <a:xfrm>
            <a:off x="3511525" y="783700"/>
            <a:ext cx="5632410" cy="2353867"/>
          </a:xfrm>
          <a:custGeom>
            <a:avLst/>
            <a:gdLst/>
            <a:ahLst/>
            <a:cxnLst/>
            <a:rect l="l" t="t" r="r" b="b"/>
            <a:pathLst>
              <a:path w="70081" h="27529" extrusionOk="0">
                <a:moveTo>
                  <a:pt x="0" y="1"/>
                </a:moveTo>
                <a:lnTo>
                  <a:pt x="0" y="27528"/>
                </a:lnTo>
                <a:lnTo>
                  <a:pt x="70080" y="27528"/>
                </a:lnTo>
                <a:lnTo>
                  <a:pt x="7008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title"/>
          </p:nvPr>
        </p:nvSpPr>
        <p:spPr>
          <a:xfrm>
            <a:off x="3762375" y="1012300"/>
            <a:ext cx="4915200" cy="19401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5865073" y="3429550"/>
            <a:ext cx="1215342" cy="259665"/>
          </a:xfrm>
          <a:custGeom>
            <a:avLst/>
            <a:gdLst/>
            <a:ahLst/>
            <a:cxnLst/>
            <a:rect l="l" t="t" r="r" b="b"/>
            <a:pathLst>
              <a:path w="30813" h="8298" extrusionOk="0">
                <a:moveTo>
                  <a:pt x="0" y="1"/>
                </a:moveTo>
                <a:lnTo>
                  <a:pt x="0" y="8297"/>
                </a:lnTo>
                <a:lnTo>
                  <a:pt x="30813" y="8297"/>
                </a:lnTo>
                <a:lnTo>
                  <a:pt x="3081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018936" y="3429550"/>
            <a:ext cx="1124989" cy="259686"/>
          </a:xfrm>
          <a:custGeom>
            <a:avLst/>
            <a:gdLst/>
            <a:ahLst/>
            <a:cxnLst/>
            <a:rect l="l" t="t" r="r" b="b"/>
            <a:pathLst>
              <a:path w="35945" h="8298" extrusionOk="0">
                <a:moveTo>
                  <a:pt x="1" y="1"/>
                </a:moveTo>
                <a:lnTo>
                  <a:pt x="1" y="8297"/>
                </a:lnTo>
                <a:lnTo>
                  <a:pt x="35945" y="8297"/>
                </a:lnTo>
                <a:lnTo>
                  <a:pt x="3594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7083824" y="3429550"/>
            <a:ext cx="259727" cy="259665"/>
          </a:xfrm>
          <a:custGeom>
            <a:avLst/>
            <a:gdLst/>
            <a:ahLst/>
            <a:cxnLst/>
            <a:rect l="l" t="t" r="r" b="b"/>
            <a:pathLst>
              <a:path w="8298" h="8298" extrusionOk="0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7496607" y="3429550"/>
            <a:ext cx="259707" cy="259686"/>
          </a:xfrm>
          <a:custGeom>
            <a:avLst/>
            <a:gdLst/>
            <a:ahLst/>
            <a:cxnLst/>
            <a:rect l="l" t="t" r="r" b="b"/>
            <a:pathLst>
              <a:path w="8298" h="8298" extrusionOk="0">
                <a:moveTo>
                  <a:pt x="1" y="1"/>
                </a:moveTo>
                <a:lnTo>
                  <a:pt x="1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"/>
          <p:cNvSpPr txBox="1">
            <a:spLocks noGrp="1"/>
          </p:cNvSpPr>
          <p:nvPr>
            <p:ph type="body" idx="1"/>
          </p:nvPr>
        </p:nvSpPr>
        <p:spPr>
          <a:xfrm>
            <a:off x="311700" y="3306869"/>
            <a:ext cx="85206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9" name="Google Shape;149;p12"/>
          <p:cNvSpPr/>
          <p:nvPr/>
        </p:nvSpPr>
        <p:spPr>
          <a:xfrm rot="10800000">
            <a:off x="2751806" y="4243474"/>
            <a:ext cx="6391269" cy="904876"/>
          </a:xfrm>
          <a:custGeom>
            <a:avLst/>
            <a:gdLst/>
            <a:ahLst/>
            <a:cxnLst/>
            <a:rect l="l" t="t" r="r" b="b"/>
            <a:pathLst>
              <a:path w="16884" h="2763" extrusionOk="0">
                <a:moveTo>
                  <a:pt x="1" y="0"/>
                </a:moveTo>
                <a:lnTo>
                  <a:pt x="1" y="2762"/>
                </a:lnTo>
                <a:lnTo>
                  <a:pt x="16884" y="2762"/>
                </a:lnTo>
                <a:lnTo>
                  <a:pt x="1688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2"/>
          <p:cNvSpPr/>
          <p:nvPr/>
        </p:nvSpPr>
        <p:spPr>
          <a:xfrm rot="10800000">
            <a:off x="1361250" y="1501127"/>
            <a:ext cx="7781825" cy="1525098"/>
          </a:xfrm>
          <a:custGeom>
            <a:avLst/>
            <a:gdLst/>
            <a:ahLst/>
            <a:cxnLst/>
            <a:rect l="l" t="t" r="r" b="b"/>
            <a:pathLst>
              <a:path w="2882" h="2775" extrusionOk="0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2"/>
          <p:cNvSpPr/>
          <p:nvPr/>
        </p:nvSpPr>
        <p:spPr>
          <a:xfrm rot="10800000">
            <a:off x="2" y="1"/>
            <a:ext cx="5791098" cy="505550"/>
          </a:xfrm>
          <a:custGeom>
            <a:avLst/>
            <a:gdLst/>
            <a:ahLst/>
            <a:cxnLst/>
            <a:rect l="l" t="t" r="r" b="b"/>
            <a:pathLst>
              <a:path w="2882" h="2775" extrusionOk="0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2"/>
          <p:cNvSpPr/>
          <p:nvPr/>
        </p:nvSpPr>
        <p:spPr>
          <a:xfrm rot="10800000">
            <a:off x="21" y="1501871"/>
            <a:ext cx="1104138" cy="355443"/>
          </a:xfrm>
          <a:custGeom>
            <a:avLst/>
            <a:gdLst/>
            <a:ahLst/>
            <a:cxnLst/>
            <a:rect l="l" t="t" r="r" b="b"/>
            <a:pathLst>
              <a:path w="8586" h="2764" extrusionOk="0">
                <a:moveTo>
                  <a:pt x="1" y="1"/>
                </a:moveTo>
                <a:lnTo>
                  <a:pt x="1" y="2763"/>
                </a:lnTo>
                <a:lnTo>
                  <a:pt x="8585" y="2763"/>
                </a:lnTo>
                <a:lnTo>
                  <a:pt x="858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2"/>
          <p:cNvSpPr/>
          <p:nvPr/>
        </p:nvSpPr>
        <p:spPr>
          <a:xfrm rot="10800000">
            <a:off x="532482" y="912524"/>
            <a:ext cx="1055445" cy="355301"/>
          </a:xfrm>
          <a:custGeom>
            <a:avLst/>
            <a:gdLst/>
            <a:ahLst/>
            <a:cxnLst/>
            <a:rect l="l" t="t" r="r" b="b"/>
            <a:pathLst>
              <a:path w="12348" h="2763" extrusionOk="0">
                <a:moveTo>
                  <a:pt x="0" y="1"/>
                </a:moveTo>
                <a:lnTo>
                  <a:pt x="0" y="2763"/>
                </a:lnTo>
                <a:lnTo>
                  <a:pt x="12347" y="2763"/>
                </a:lnTo>
                <a:lnTo>
                  <a:pt x="12347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2"/>
          <p:cNvSpPr/>
          <p:nvPr/>
        </p:nvSpPr>
        <p:spPr>
          <a:xfrm rot="10800000">
            <a:off x="7173125" y="912516"/>
            <a:ext cx="1970757" cy="355315"/>
          </a:xfrm>
          <a:custGeom>
            <a:avLst/>
            <a:gdLst/>
            <a:ahLst/>
            <a:cxnLst/>
            <a:rect l="l" t="t" r="r" b="b"/>
            <a:pathLst>
              <a:path w="15325" h="2763" extrusionOk="0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2"/>
          <p:cNvSpPr/>
          <p:nvPr/>
        </p:nvSpPr>
        <p:spPr>
          <a:xfrm rot="10800000">
            <a:off x="1814348" y="912516"/>
            <a:ext cx="1600139" cy="355315"/>
          </a:xfrm>
          <a:custGeom>
            <a:avLst/>
            <a:gdLst/>
            <a:ahLst/>
            <a:cxnLst/>
            <a:rect l="l" t="t" r="r" b="b"/>
            <a:pathLst>
              <a:path w="12443" h="2763" extrusionOk="0">
                <a:moveTo>
                  <a:pt x="0" y="1"/>
                </a:moveTo>
                <a:lnTo>
                  <a:pt x="0" y="2763"/>
                </a:lnTo>
                <a:lnTo>
                  <a:pt x="12442" y="2763"/>
                </a:lnTo>
                <a:lnTo>
                  <a:pt x="124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"/>
          <p:cNvSpPr/>
          <p:nvPr/>
        </p:nvSpPr>
        <p:spPr>
          <a:xfrm rot="10800000">
            <a:off x="4523560" y="323049"/>
            <a:ext cx="2095515" cy="356851"/>
          </a:xfrm>
          <a:custGeom>
            <a:avLst/>
            <a:gdLst/>
            <a:ahLst/>
            <a:cxnLst/>
            <a:rect l="l" t="t" r="r" b="b"/>
            <a:pathLst>
              <a:path w="16884" h="2775" extrusionOk="0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2"/>
          <p:cNvSpPr/>
          <p:nvPr/>
        </p:nvSpPr>
        <p:spPr>
          <a:xfrm rot="10800000">
            <a:off x="7381057" y="3345678"/>
            <a:ext cx="1762943" cy="355322"/>
          </a:xfrm>
          <a:custGeom>
            <a:avLst/>
            <a:gdLst/>
            <a:ahLst/>
            <a:cxnLst/>
            <a:rect l="l" t="t" r="r" b="b"/>
            <a:pathLst>
              <a:path w="16884" h="2763" extrusionOk="0">
                <a:moveTo>
                  <a:pt x="1" y="0"/>
                </a:moveTo>
                <a:lnTo>
                  <a:pt x="1" y="2762"/>
                </a:lnTo>
                <a:lnTo>
                  <a:pt x="16884" y="2762"/>
                </a:lnTo>
                <a:lnTo>
                  <a:pt x="168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"/>
          <p:cNvSpPr/>
          <p:nvPr/>
        </p:nvSpPr>
        <p:spPr>
          <a:xfrm rot="10800000">
            <a:off x="-4" y="2084924"/>
            <a:ext cx="1785554" cy="356851"/>
          </a:xfrm>
          <a:custGeom>
            <a:avLst/>
            <a:gdLst/>
            <a:ahLst/>
            <a:cxnLst/>
            <a:rect l="l" t="t" r="r" b="b"/>
            <a:pathLst>
              <a:path w="15325" h="2775" extrusionOk="0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2"/>
          <p:cNvSpPr/>
          <p:nvPr/>
        </p:nvSpPr>
        <p:spPr>
          <a:xfrm rot="10800000">
            <a:off x="656319" y="4788199"/>
            <a:ext cx="2628881" cy="355301"/>
          </a:xfrm>
          <a:custGeom>
            <a:avLst/>
            <a:gdLst/>
            <a:ahLst/>
            <a:cxnLst/>
            <a:rect l="l" t="t" r="r" b="b"/>
            <a:pathLst>
              <a:path w="16884" h="2763" extrusionOk="0">
                <a:moveTo>
                  <a:pt x="1" y="0"/>
                </a:moveTo>
                <a:lnTo>
                  <a:pt x="1" y="2762"/>
                </a:lnTo>
                <a:lnTo>
                  <a:pt x="16884" y="2762"/>
                </a:lnTo>
                <a:lnTo>
                  <a:pt x="168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847850"/>
            <a:ext cx="8520600" cy="1382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500"/>
              <a:buNone/>
              <a:defRPr sz="1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CUSTOM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4"/>
          <p:cNvGrpSpPr/>
          <p:nvPr/>
        </p:nvGrpSpPr>
        <p:grpSpPr>
          <a:xfrm>
            <a:off x="-25" y="2816286"/>
            <a:ext cx="9144046" cy="948350"/>
            <a:chOff x="-25" y="2816286"/>
            <a:chExt cx="9144046" cy="948350"/>
          </a:xfrm>
        </p:grpSpPr>
        <p:sp>
          <p:nvSpPr>
            <p:cNvPr id="164" name="Google Shape;164;p14"/>
            <p:cNvSpPr/>
            <p:nvPr/>
          </p:nvSpPr>
          <p:spPr>
            <a:xfrm>
              <a:off x="5439453" y="3632754"/>
              <a:ext cx="142155" cy="131882"/>
            </a:xfrm>
            <a:custGeom>
              <a:avLst/>
              <a:gdLst/>
              <a:ahLst/>
              <a:cxnLst/>
              <a:rect l="l" t="t" r="r" b="b"/>
              <a:pathLst>
                <a:path w="4442" h="4121" extrusionOk="0">
                  <a:moveTo>
                    <a:pt x="1" y="1"/>
                  </a:moveTo>
                  <a:lnTo>
                    <a:pt x="1" y="4120"/>
                  </a:lnTo>
                  <a:lnTo>
                    <a:pt x="4442" y="4120"/>
                  </a:lnTo>
                  <a:lnTo>
                    <a:pt x="4442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5723675" y="3632754"/>
              <a:ext cx="2948838" cy="131882"/>
            </a:xfrm>
            <a:custGeom>
              <a:avLst/>
              <a:gdLst/>
              <a:ahLst/>
              <a:cxnLst/>
              <a:rect l="l" t="t" r="r" b="b"/>
              <a:pathLst>
                <a:path w="92144" h="4121" extrusionOk="0">
                  <a:moveTo>
                    <a:pt x="1" y="1"/>
                  </a:moveTo>
                  <a:lnTo>
                    <a:pt x="1" y="4120"/>
                  </a:lnTo>
                  <a:lnTo>
                    <a:pt x="92143" y="4120"/>
                  </a:lnTo>
                  <a:lnTo>
                    <a:pt x="9214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4574596" y="3360726"/>
              <a:ext cx="1353834" cy="131882"/>
            </a:xfrm>
            <a:custGeom>
              <a:avLst/>
              <a:gdLst/>
              <a:ahLst/>
              <a:cxnLst/>
              <a:rect l="l" t="t" r="r" b="b"/>
              <a:pathLst>
                <a:path w="42304" h="4121" extrusionOk="0">
                  <a:moveTo>
                    <a:pt x="0" y="1"/>
                  </a:moveTo>
                  <a:lnTo>
                    <a:pt x="0" y="4120"/>
                  </a:lnTo>
                  <a:lnTo>
                    <a:pt x="42303" y="4120"/>
                  </a:lnTo>
                  <a:lnTo>
                    <a:pt x="423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5129312" y="2816286"/>
              <a:ext cx="1148858" cy="131498"/>
            </a:xfrm>
            <a:custGeom>
              <a:avLst/>
              <a:gdLst/>
              <a:ahLst/>
              <a:cxnLst/>
              <a:rect l="l" t="t" r="r" b="b"/>
              <a:pathLst>
                <a:path w="35899" h="4109" extrusionOk="0">
                  <a:moveTo>
                    <a:pt x="1" y="1"/>
                  </a:moveTo>
                  <a:lnTo>
                    <a:pt x="1" y="4108"/>
                  </a:lnTo>
                  <a:lnTo>
                    <a:pt x="35898" y="4108"/>
                  </a:lnTo>
                  <a:lnTo>
                    <a:pt x="3589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3376749" y="3632754"/>
              <a:ext cx="142155" cy="131882"/>
            </a:xfrm>
            <a:custGeom>
              <a:avLst/>
              <a:gdLst/>
              <a:ahLst/>
              <a:cxnLst/>
              <a:rect l="l" t="t" r="r" b="b"/>
              <a:pathLst>
                <a:path w="4442" h="4121" extrusionOk="0">
                  <a:moveTo>
                    <a:pt x="0" y="1"/>
                  </a:moveTo>
                  <a:lnTo>
                    <a:pt x="0" y="4120"/>
                  </a:lnTo>
                  <a:lnTo>
                    <a:pt x="4441" y="4120"/>
                  </a:lnTo>
                  <a:lnTo>
                    <a:pt x="444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3077647" y="2816286"/>
              <a:ext cx="370397" cy="131498"/>
            </a:xfrm>
            <a:custGeom>
              <a:avLst/>
              <a:gdLst/>
              <a:ahLst/>
              <a:cxnLst/>
              <a:rect l="l" t="t" r="r" b="b"/>
              <a:pathLst>
                <a:path w="11574" h="4109" extrusionOk="0">
                  <a:moveTo>
                    <a:pt x="1" y="1"/>
                  </a:moveTo>
                  <a:lnTo>
                    <a:pt x="1" y="4108"/>
                  </a:lnTo>
                  <a:lnTo>
                    <a:pt x="11574" y="4108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3542860" y="2816286"/>
              <a:ext cx="139467" cy="131498"/>
            </a:xfrm>
            <a:custGeom>
              <a:avLst/>
              <a:gdLst/>
              <a:ahLst/>
              <a:cxnLst/>
              <a:rect l="l" t="t" r="r" b="b"/>
              <a:pathLst>
                <a:path w="4358" h="4109" extrusionOk="0">
                  <a:moveTo>
                    <a:pt x="0" y="1"/>
                  </a:moveTo>
                  <a:lnTo>
                    <a:pt x="0" y="4108"/>
                  </a:lnTo>
                  <a:lnTo>
                    <a:pt x="4358" y="4108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3723818" y="3088314"/>
              <a:ext cx="366205" cy="131882"/>
            </a:xfrm>
            <a:custGeom>
              <a:avLst/>
              <a:gdLst/>
              <a:ahLst/>
              <a:cxnLst/>
              <a:rect l="l" t="t" r="r" b="b"/>
              <a:pathLst>
                <a:path w="11443" h="4121" extrusionOk="0">
                  <a:moveTo>
                    <a:pt x="1" y="1"/>
                  </a:moveTo>
                  <a:lnTo>
                    <a:pt x="1" y="4120"/>
                  </a:lnTo>
                  <a:lnTo>
                    <a:pt x="11443" y="4120"/>
                  </a:lnTo>
                  <a:lnTo>
                    <a:pt x="1144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2734770" y="3088314"/>
              <a:ext cx="891622" cy="131882"/>
            </a:xfrm>
            <a:custGeom>
              <a:avLst/>
              <a:gdLst/>
              <a:ahLst/>
              <a:cxnLst/>
              <a:rect l="l" t="t" r="r" b="b"/>
              <a:pathLst>
                <a:path w="27861" h="4121" extrusionOk="0">
                  <a:moveTo>
                    <a:pt x="0" y="1"/>
                  </a:moveTo>
                  <a:lnTo>
                    <a:pt x="0" y="4120"/>
                  </a:lnTo>
                  <a:lnTo>
                    <a:pt x="27861" y="4120"/>
                  </a:lnTo>
                  <a:lnTo>
                    <a:pt x="2786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864832" y="3632754"/>
              <a:ext cx="142155" cy="131882"/>
            </a:xfrm>
            <a:custGeom>
              <a:avLst/>
              <a:gdLst/>
              <a:ahLst/>
              <a:cxnLst/>
              <a:rect l="l" t="t" r="r" b="b"/>
              <a:pathLst>
                <a:path w="4442" h="4121" extrusionOk="0">
                  <a:moveTo>
                    <a:pt x="0" y="1"/>
                  </a:moveTo>
                  <a:lnTo>
                    <a:pt x="0" y="4120"/>
                  </a:lnTo>
                  <a:lnTo>
                    <a:pt x="4441" y="4120"/>
                  </a:lnTo>
                  <a:lnTo>
                    <a:pt x="444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1149054" y="3632754"/>
              <a:ext cx="2031679" cy="131882"/>
            </a:xfrm>
            <a:custGeom>
              <a:avLst/>
              <a:gdLst/>
              <a:ahLst/>
              <a:cxnLst/>
              <a:rect l="l" t="t" r="r" b="b"/>
              <a:pathLst>
                <a:path w="63485" h="4121" extrusionOk="0">
                  <a:moveTo>
                    <a:pt x="0" y="1"/>
                  </a:moveTo>
                  <a:lnTo>
                    <a:pt x="0" y="4120"/>
                  </a:lnTo>
                  <a:lnTo>
                    <a:pt x="63484" y="4120"/>
                  </a:lnTo>
                  <a:lnTo>
                    <a:pt x="63484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4"/>
            <p:cNvSpPr/>
            <p:nvPr/>
          </p:nvSpPr>
          <p:spPr>
            <a:xfrm>
              <a:off x="-25" y="3360726"/>
              <a:ext cx="1353802" cy="131882"/>
            </a:xfrm>
            <a:custGeom>
              <a:avLst/>
              <a:gdLst/>
              <a:ahLst/>
              <a:cxnLst/>
              <a:rect l="l" t="t" r="r" b="b"/>
              <a:pathLst>
                <a:path w="42303" h="4121" extrusionOk="0">
                  <a:moveTo>
                    <a:pt x="0" y="1"/>
                  </a:moveTo>
                  <a:lnTo>
                    <a:pt x="0" y="4120"/>
                  </a:lnTo>
                  <a:lnTo>
                    <a:pt x="42303" y="4120"/>
                  </a:lnTo>
                  <a:lnTo>
                    <a:pt x="423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824064" y="2816286"/>
              <a:ext cx="1337833" cy="131498"/>
            </a:xfrm>
            <a:custGeom>
              <a:avLst/>
              <a:gdLst/>
              <a:ahLst/>
              <a:cxnLst/>
              <a:rect l="l" t="t" r="r" b="b"/>
              <a:pathLst>
                <a:path w="41804" h="4109" extrusionOk="0">
                  <a:moveTo>
                    <a:pt x="0" y="1"/>
                  </a:moveTo>
                  <a:lnTo>
                    <a:pt x="0" y="4108"/>
                  </a:lnTo>
                  <a:lnTo>
                    <a:pt x="41803" y="4108"/>
                  </a:lnTo>
                  <a:lnTo>
                    <a:pt x="418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582114" y="2816286"/>
              <a:ext cx="139499" cy="131498"/>
            </a:xfrm>
            <a:custGeom>
              <a:avLst/>
              <a:gdLst/>
              <a:ahLst/>
              <a:cxnLst/>
              <a:rect l="l" t="t" r="r" b="b"/>
              <a:pathLst>
                <a:path w="4359" h="4109" extrusionOk="0">
                  <a:moveTo>
                    <a:pt x="1" y="1"/>
                  </a:moveTo>
                  <a:lnTo>
                    <a:pt x="1" y="4108"/>
                  </a:lnTo>
                  <a:lnTo>
                    <a:pt x="4358" y="4108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8756420" y="3632754"/>
              <a:ext cx="142155" cy="131882"/>
            </a:xfrm>
            <a:custGeom>
              <a:avLst/>
              <a:gdLst/>
              <a:ahLst/>
              <a:cxnLst/>
              <a:rect l="l" t="t" r="r" b="b"/>
              <a:pathLst>
                <a:path w="4442" h="4121" extrusionOk="0">
                  <a:moveTo>
                    <a:pt x="0" y="1"/>
                  </a:moveTo>
                  <a:lnTo>
                    <a:pt x="0" y="4120"/>
                  </a:lnTo>
                  <a:lnTo>
                    <a:pt x="4441" y="4120"/>
                  </a:lnTo>
                  <a:lnTo>
                    <a:pt x="444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7790219" y="3360726"/>
              <a:ext cx="1353802" cy="131882"/>
            </a:xfrm>
            <a:custGeom>
              <a:avLst/>
              <a:gdLst/>
              <a:ahLst/>
              <a:cxnLst/>
              <a:rect l="l" t="t" r="r" b="b"/>
              <a:pathLst>
                <a:path w="42303" h="4121" extrusionOk="0">
                  <a:moveTo>
                    <a:pt x="0" y="1"/>
                  </a:moveTo>
                  <a:lnTo>
                    <a:pt x="0" y="4120"/>
                  </a:lnTo>
                  <a:lnTo>
                    <a:pt x="42303" y="4120"/>
                  </a:lnTo>
                  <a:lnTo>
                    <a:pt x="423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6982098" y="2816286"/>
              <a:ext cx="1154938" cy="131498"/>
            </a:xfrm>
            <a:custGeom>
              <a:avLst/>
              <a:gdLst/>
              <a:ahLst/>
              <a:cxnLst/>
              <a:rect l="l" t="t" r="r" b="b"/>
              <a:pathLst>
                <a:path w="36089" h="4109" extrusionOk="0">
                  <a:moveTo>
                    <a:pt x="1" y="1"/>
                  </a:moveTo>
                  <a:lnTo>
                    <a:pt x="1" y="4108"/>
                  </a:lnTo>
                  <a:lnTo>
                    <a:pt x="36089" y="4108"/>
                  </a:lnTo>
                  <a:lnTo>
                    <a:pt x="36089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8279016" y="2816286"/>
              <a:ext cx="139883" cy="131498"/>
            </a:xfrm>
            <a:custGeom>
              <a:avLst/>
              <a:gdLst/>
              <a:ahLst/>
              <a:cxnLst/>
              <a:rect l="l" t="t" r="r" b="b"/>
              <a:pathLst>
                <a:path w="4371" h="4109" extrusionOk="0">
                  <a:moveTo>
                    <a:pt x="1" y="1"/>
                  </a:moveTo>
                  <a:lnTo>
                    <a:pt x="1" y="4108"/>
                  </a:lnTo>
                  <a:lnTo>
                    <a:pt x="4370" y="4108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14"/>
          <p:cNvSpPr txBox="1">
            <a:spLocks noGrp="1"/>
          </p:cNvSpPr>
          <p:nvPr>
            <p:ph type="ctrTitle"/>
          </p:nvPr>
        </p:nvSpPr>
        <p:spPr>
          <a:xfrm flipH="1">
            <a:off x="6355375" y="-142871"/>
            <a:ext cx="1435800" cy="4305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4"/>
          <p:cNvSpPr txBox="1">
            <a:spLocks noGrp="1"/>
          </p:cNvSpPr>
          <p:nvPr>
            <p:ph type="subTitle" idx="1"/>
          </p:nvPr>
        </p:nvSpPr>
        <p:spPr>
          <a:xfrm flipH="1">
            <a:off x="6040625" y="1928650"/>
            <a:ext cx="2066400" cy="430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ctrTitle" idx="2"/>
          </p:nvPr>
        </p:nvSpPr>
        <p:spPr>
          <a:xfrm flipH="1">
            <a:off x="1037600" y="1428754"/>
            <a:ext cx="2066400" cy="4305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3"/>
          </p:nvPr>
        </p:nvSpPr>
        <p:spPr>
          <a:xfrm flipH="1">
            <a:off x="1037000" y="1928650"/>
            <a:ext cx="2067000" cy="430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ctrTitle" idx="4"/>
          </p:nvPr>
        </p:nvSpPr>
        <p:spPr>
          <a:xfrm flipH="1">
            <a:off x="3829056" y="-219071"/>
            <a:ext cx="1466400" cy="4305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5"/>
          </p:nvPr>
        </p:nvSpPr>
        <p:spPr>
          <a:xfrm flipH="1">
            <a:off x="3539465" y="1928650"/>
            <a:ext cx="2067000" cy="430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title" idx="6"/>
          </p:nvPr>
        </p:nvSpPr>
        <p:spPr>
          <a:xfrm>
            <a:off x="1278000" y="3420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ctrTitle" idx="7"/>
          </p:nvPr>
        </p:nvSpPr>
        <p:spPr>
          <a:xfrm flipH="1">
            <a:off x="3539112" y="1428754"/>
            <a:ext cx="2066400" cy="4305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14"/>
          <p:cNvSpPr txBox="1">
            <a:spLocks noGrp="1"/>
          </p:cNvSpPr>
          <p:nvPr>
            <p:ph type="ctrTitle" idx="8"/>
          </p:nvPr>
        </p:nvSpPr>
        <p:spPr>
          <a:xfrm flipH="1">
            <a:off x="6041962" y="1428754"/>
            <a:ext cx="2066400" cy="4305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/>
          <p:nvPr/>
        </p:nvSpPr>
        <p:spPr>
          <a:xfrm>
            <a:off x="0" y="1584850"/>
            <a:ext cx="4361919" cy="241405"/>
          </a:xfrm>
          <a:custGeom>
            <a:avLst/>
            <a:gdLst/>
            <a:ahLst/>
            <a:cxnLst/>
            <a:rect l="l" t="t" r="r" b="b"/>
            <a:pathLst>
              <a:path w="146079" h="5859" extrusionOk="0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6076300" y="1584850"/>
            <a:ext cx="1243658" cy="241393"/>
          </a:xfrm>
          <a:custGeom>
            <a:avLst/>
            <a:gdLst/>
            <a:ahLst/>
            <a:cxnLst/>
            <a:rect l="l" t="t" r="r" b="b"/>
            <a:pathLst>
              <a:path w="19503" h="5847" extrusionOk="0">
                <a:moveTo>
                  <a:pt x="0" y="1"/>
                </a:moveTo>
                <a:lnTo>
                  <a:pt x="0" y="5847"/>
                </a:lnTo>
                <a:lnTo>
                  <a:pt x="19503" y="5847"/>
                </a:lnTo>
                <a:lnTo>
                  <a:pt x="1950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2172024" y="3002644"/>
            <a:ext cx="1243656" cy="240911"/>
          </a:xfrm>
          <a:custGeom>
            <a:avLst/>
            <a:gdLst/>
            <a:ahLst/>
            <a:cxnLst/>
            <a:rect l="l" t="t" r="r" b="b"/>
            <a:pathLst>
              <a:path w="30184" h="5847" extrusionOk="0">
                <a:moveTo>
                  <a:pt x="1" y="0"/>
                </a:moveTo>
                <a:lnTo>
                  <a:pt x="1" y="5846"/>
                </a:lnTo>
                <a:lnTo>
                  <a:pt x="30183" y="5846"/>
                </a:lnTo>
                <a:lnTo>
                  <a:pt x="301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"/>
          <p:cNvSpPr/>
          <p:nvPr/>
        </p:nvSpPr>
        <p:spPr>
          <a:xfrm>
            <a:off x="4667250" y="3002650"/>
            <a:ext cx="4476882" cy="240896"/>
          </a:xfrm>
          <a:custGeom>
            <a:avLst/>
            <a:gdLst/>
            <a:ahLst/>
            <a:cxnLst/>
            <a:rect l="l" t="t" r="r" b="b"/>
            <a:pathLst>
              <a:path w="106491" h="5847" extrusionOk="0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"/>
          <p:cNvSpPr/>
          <p:nvPr/>
        </p:nvSpPr>
        <p:spPr>
          <a:xfrm>
            <a:off x="4552950" y="1584850"/>
            <a:ext cx="1342466" cy="241405"/>
          </a:xfrm>
          <a:custGeom>
            <a:avLst/>
            <a:gdLst/>
            <a:ahLst/>
            <a:cxnLst/>
            <a:rect l="l" t="t" r="r" b="b"/>
            <a:pathLst>
              <a:path w="146079" h="5859" extrusionOk="0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ctrTitle"/>
          </p:nvPr>
        </p:nvSpPr>
        <p:spPr>
          <a:xfrm flipH="1">
            <a:off x="2189800" y="1848349"/>
            <a:ext cx="2163900" cy="240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1"/>
          </p:nvPr>
        </p:nvSpPr>
        <p:spPr>
          <a:xfrm flipH="1">
            <a:off x="2189801" y="2162325"/>
            <a:ext cx="2163900" cy="426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ctrTitle" idx="2"/>
          </p:nvPr>
        </p:nvSpPr>
        <p:spPr>
          <a:xfrm flipH="1">
            <a:off x="4811675" y="1848401"/>
            <a:ext cx="2163900" cy="240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subTitle" idx="3"/>
          </p:nvPr>
        </p:nvSpPr>
        <p:spPr>
          <a:xfrm flipH="1">
            <a:off x="4811675" y="2163531"/>
            <a:ext cx="2163900" cy="426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ctrTitle" idx="4"/>
          </p:nvPr>
        </p:nvSpPr>
        <p:spPr>
          <a:xfrm flipH="1">
            <a:off x="2189796" y="3103412"/>
            <a:ext cx="2163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title" idx="5"/>
          </p:nvPr>
        </p:nvSpPr>
        <p:spPr>
          <a:xfrm>
            <a:off x="1278000" y="3420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ctrTitle" idx="6"/>
          </p:nvPr>
        </p:nvSpPr>
        <p:spPr>
          <a:xfrm flipH="1">
            <a:off x="2189800" y="3258286"/>
            <a:ext cx="2163900" cy="240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subTitle" idx="7"/>
          </p:nvPr>
        </p:nvSpPr>
        <p:spPr>
          <a:xfrm flipH="1">
            <a:off x="2189801" y="3572262"/>
            <a:ext cx="2163900" cy="426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ctrTitle" idx="8"/>
          </p:nvPr>
        </p:nvSpPr>
        <p:spPr>
          <a:xfrm flipH="1">
            <a:off x="4811675" y="3258338"/>
            <a:ext cx="2163900" cy="240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sz="35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5"/>
          <p:cNvSpPr txBox="1">
            <a:spLocks noGrp="1"/>
          </p:cNvSpPr>
          <p:nvPr>
            <p:ph type="subTitle" idx="9"/>
          </p:nvPr>
        </p:nvSpPr>
        <p:spPr>
          <a:xfrm flipH="1">
            <a:off x="4811675" y="3573468"/>
            <a:ext cx="2163900" cy="426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sz="2200" b="1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CUSTOM_6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"/>
          <p:cNvSpPr txBox="1">
            <a:spLocks noGrp="1"/>
          </p:cNvSpPr>
          <p:nvPr>
            <p:ph type="ctrTitle"/>
          </p:nvPr>
        </p:nvSpPr>
        <p:spPr>
          <a:xfrm flipH="1">
            <a:off x="2266008" y="1775350"/>
            <a:ext cx="2163900" cy="356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6"/>
          <p:cNvSpPr txBox="1">
            <a:spLocks noGrp="1"/>
          </p:cNvSpPr>
          <p:nvPr>
            <p:ph type="ctrTitle" idx="2"/>
          </p:nvPr>
        </p:nvSpPr>
        <p:spPr>
          <a:xfrm flipH="1">
            <a:off x="4714188" y="1775427"/>
            <a:ext cx="2163900" cy="356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subTitle" idx="1"/>
          </p:nvPr>
        </p:nvSpPr>
        <p:spPr>
          <a:xfrm flipH="1">
            <a:off x="4714175" y="2208199"/>
            <a:ext cx="2163900" cy="413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1" name="Google Shape;211;p16"/>
          <p:cNvSpPr txBox="1">
            <a:spLocks noGrp="1"/>
          </p:cNvSpPr>
          <p:nvPr>
            <p:ph type="ctrTitle" idx="3"/>
          </p:nvPr>
        </p:nvSpPr>
        <p:spPr>
          <a:xfrm flipH="1">
            <a:off x="2266001" y="3155675"/>
            <a:ext cx="2163900" cy="356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subTitle" idx="4"/>
          </p:nvPr>
        </p:nvSpPr>
        <p:spPr>
          <a:xfrm flipH="1">
            <a:off x="2266000" y="3585925"/>
            <a:ext cx="2163900" cy="413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ctrTitle" idx="5"/>
          </p:nvPr>
        </p:nvSpPr>
        <p:spPr>
          <a:xfrm flipH="1">
            <a:off x="4714200" y="3155754"/>
            <a:ext cx="2163900" cy="356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subTitle" idx="6"/>
          </p:nvPr>
        </p:nvSpPr>
        <p:spPr>
          <a:xfrm flipH="1">
            <a:off x="4714175" y="3585925"/>
            <a:ext cx="2163900" cy="413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title" idx="7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ubTitle" idx="8"/>
          </p:nvPr>
        </p:nvSpPr>
        <p:spPr>
          <a:xfrm flipH="1">
            <a:off x="2266008" y="2208197"/>
            <a:ext cx="2163900" cy="413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4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/>
          <p:nvPr/>
        </p:nvSpPr>
        <p:spPr>
          <a:xfrm>
            <a:off x="6200875" y="1515825"/>
            <a:ext cx="2943127" cy="241405"/>
          </a:xfrm>
          <a:custGeom>
            <a:avLst/>
            <a:gdLst/>
            <a:ahLst/>
            <a:cxnLst/>
            <a:rect l="l" t="t" r="r" b="b"/>
            <a:pathLst>
              <a:path w="146079" h="5859" extrusionOk="0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7"/>
          <p:cNvSpPr txBox="1">
            <a:spLocks noGrp="1"/>
          </p:cNvSpPr>
          <p:nvPr>
            <p:ph type="body" idx="1"/>
          </p:nvPr>
        </p:nvSpPr>
        <p:spPr>
          <a:xfrm>
            <a:off x="5438700" y="1973025"/>
            <a:ext cx="3124200" cy="21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 SemiBold"/>
              <a:buChar char="●"/>
              <a:defRPr sz="1600"/>
            </a:lvl1pPr>
            <a:lvl2pPr marL="914400" lvl="1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algn="r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algn="r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algn="r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algn="r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algn="r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algn="r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algn="r" rtl="0"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220" name="Google Shape;220;p17"/>
          <p:cNvSpPr txBox="1">
            <a:spLocks noGrp="1"/>
          </p:cNvSpPr>
          <p:nvPr>
            <p:ph type="title"/>
          </p:nvPr>
        </p:nvSpPr>
        <p:spPr>
          <a:xfrm>
            <a:off x="5438775" y="1168325"/>
            <a:ext cx="31242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21" name="Google Shape;221;p17"/>
          <p:cNvSpPr/>
          <p:nvPr/>
        </p:nvSpPr>
        <p:spPr>
          <a:xfrm>
            <a:off x="8318280" y="5018272"/>
            <a:ext cx="825726" cy="125232"/>
          </a:xfrm>
          <a:custGeom>
            <a:avLst/>
            <a:gdLst/>
            <a:ahLst/>
            <a:cxnLst/>
            <a:rect l="l" t="t" r="r" b="b"/>
            <a:pathLst>
              <a:path w="15396" h="2335" extrusionOk="0">
                <a:moveTo>
                  <a:pt x="1" y="1"/>
                </a:moveTo>
                <a:lnTo>
                  <a:pt x="1" y="2335"/>
                </a:lnTo>
                <a:lnTo>
                  <a:pt x="15395" y="2335"/>
                </a:lnTo>
                <a:lnTo>
                  <a:pt x="1539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7"/>
          <p:cNvSpPr/>
          <p:nvPr/>
        </p:nvSpPr>
        <p:spPr>
          <a:xfrm>
            <a:off x="6473454" y="5018272"/>
            <a:ext cx="1685830" cy="125232"/>
          </a:xfrm>
          <a:custGeom>
            <a:avLst/>
            <a:gdLst/>
            <a:ahLst/>
            <a:cxnLst/>
            <a:rect l="l" t="t" r="r" b="b"/>
            <a:pathLst>
              <a:path w="31433" h="2335" extrusionOk="0">
                <a:moveTo>
                  <a:pt x="0" y="1"/>
                </a:moveTo>
                <a:lnTo>
                  <a:pt x="0" y="2335"/>
                </a:lnTo>
                <a:lnTo>
                  <a:pt x="31433" y="2335"/>
                </a:lnTo>
                <a:lnTo>
                  <a:pt x="3143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7"/>
          <p:cNvSpPr/>
          <p:nvPr/>
        </p:nvSpPr>
        <p:spPr>
          <a:xfrm>
            <a:off x="6031569" y="4810127"/>
            <a:ext cx="2520459" cy="125875"/>
          </a:xfrm>
          <a:custGeom>
            <a:avLst/>
            <a:gdLst/>
            <a:ahLst/>
            <a:cxnLst/>
            <a:rect l="l" t="t" r="r" b="b"/>
            <a:pathLst>
              <a:path w="46995" h="2347" extrusionOk="0">
                <a:moveTo>
                  <a:pt x="0" y="1"/>
                </a:moveTo>
                <a:lnTo>
                  <a:pt x="0" y="2346"/>
                </a:lnTo>
                <a:lnTo>
                  <a:pt x="46994" y="2346"/>
                </a:lnTo>
                <a:lnTo>
                  <a:pt x="469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7"/>
          <p:cNvSpPr/>
          <p:nvPr/>
        </p:nvSpPr>
        <p:spPr>
          <a:xfrm>
            <a:off x="5564744" y="4810127"/>
            <a:ext cx="285486" cy="125875"/>
          </a:xfrm>
          <a:custGeom>
            <a:avLst/>
            <a:gdLst/>
            <a:ahLst/>
            <a:cxnLst/>
            <a:rect l="l" t="t" r="r" b="b"/>
            <a:pathLst>
              <a:path w="5323" h="2347" extrusionOk="0">
                <a:moveTo>
                  <a:pt x="1" y="1"/>
                </a:moveTo>
                <a:lnTo>
                  <a:pt x="1" y="2346"/>
                </a:lnTo>
                <a:lnTo>
                  <a:pt x="5323" y="2346"/>
                </a:lnTo>
                <a:lnTo>
                  <a:pt x="532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4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"/>
          <p:cNvSpPr/>
          <p:nvPr/>
        </p:nvSpPr>
        <p:spPr>
          <a:xfrm flipH="1">
            <a:off x="-4" y="2089950"/>
            <a:ext cx="1766704" cy="356851"/>
          </a:xfrm>
          <a:custGeom>
            <a:avLst/>
            <a:gdLst/>
            <a:ahLst/>
            <a:cxnLst/>
            <a:rect l="l" t="t" r="r" b="b"/>
            <a:pathLst>
              <a:path w="15325" h="2775" extrusionOk="0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8"/>
          <p:cNvSpPr/>
          <p:nvPr/>
        </p:nvSpPr>
        <p:spPr>
          <a:xfrm flipH="1">
            <a:off x="6715125" y="2089950"/>
            <a:ext cx="2071751" cy="356851"/>
          </a:xfrm>
          <a:custGeom>
            <a:avLst/>
            <a:gdLst/>
            <a:ahLst/>
            <a:cxnLst/>
            <a:rect l="l" t="t" r="r" b="b"/>
            <a:pathLst>
              <a:path w="4300" h="2775" extrusionOk="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8"/>
          <p:cNvSpPr/>
          <p:nvPr/>
        </p:nvSpPr>
        <p:spPr>
          <a:xfrm flipH="1">
            <a:off x="1229469" y="1500450"/>
            <a:ext cx="1104154" cy="356872"/>
          </a:xfrm>
          <a:custGeom>
            <a:avLst/>
            <a:gdLst/>
            <a:ahLst/>
            <a:cxnLst/>
            <a:rect l="l" t="t" r="r" b="b"/>
            <a:pathLst>
              <a:path w="18027" h="2775" extrusionOk="0">
                <a:moveTo>
                  <a:pt x="0" y="0"/>
                </a:moveTo>
                <a:lnTo>
                  <a:pt x="0" y="2774"/>
                </a:lnTo>
                <a:lnTo>
                  <a:pt x="18026" y="2774"/>
                </a:lnTo>
                <a:lnTo>
                  <a:pt x="1802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8"/>
          <p:cNvSpPr/>
          <p:nvPr/>
        </p:nvSpPr>
        <p:spPr>
          <a:xfrm flipH="1">
            <a:off x="66" y="2679300"/>
            <a:ext cx="2247805" cy="355450"/>
          </a:xfrm>
          <a:custGeom>
            <a:avLst/>
            <a:gdLst/>
            <a:ahLst/>
            <a:cxnLst/>
            <a:rect l="l" t="t" r="r" b="b"/>
            <a:pathLst>
              <a:path w="12872" h="2764" extrusionOk="0">
                <a:moveTo>
                  <a:pt x="1" y="1"/>
                </a:moveTo>
                <a:lnTo>
                  <a:pt x="1" y="2763"/>
                </a:lnTo>
                <a:lnTo>
                  <a:pt x="12871" y="2763"/>
                </a:lnTo>
                <a:lnTo>
                  <a:pt x="12871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8"/>
          <p:cNvSpPr/>
          <p:nvPr/>
        </p:nvSpPr>
        <p:spPr>
          <a:xfrm flipH="1">
            <a:off x="23" y="1500450"/>
            <a:ext cx="1038298" cy="356872"/>
          </a:xfrm>
          <a:custGeom>
            <a:avLst/>
            <a:gdLst/>
            <a:ahLst/>
            <a:cxnLst/>
            <a:rect l="l" t="t" r="r" b="b"/>
            <a:pathLst>
              <a:path w="2882" h="2775" extrusionOk="0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"/>
          <p:cNvSpPr/>
          <p:nvPr/>
        </p:nvSpPr>
        <p:spPr>
          <a:xfrm flipH="1">
            <a:off x="1299983" y="3268775"/>
            <a:ext cx="1104128" cy="355450"/>
          </a:xfrm>
          <a:custGeom>
            <a:avLst/>
            <a:gdLst/>
            <a:ahLst/>
            <a:cxnLst/>
            <a:rect l="l" t="t" r="r" b="b"/>
            <a:pathLst>
              <a:path w="18396" h="2764" extrusionOk="0">
                <a:moveTo>
                  <a:pt x="1" y="1"/>
                </a:moveTo>
                <a:lnTo>
                  <a:pt x="1" y="2763"/>
                </a:lnTo>
                <a:lnTo>
                  <a:pt x="18396" y="2763"/>
                </a:lnTo>
                <a:lnTo>
                  <a:pt x="18396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8"/>
          <p:cNvSpPr/>
          <p:nvPr/>
        </p:nvSpPr>
        <p:spPr>
          <a:xfrm flipH="1">
            <a:off x="8105584" y="3268775"/>
            <a:ext cx="1038298" cy="355450"/>
          </a:xfrm>
          <a:custGeom>
            <a:avLst/>
            <a:gdLst/>
            <a:ahLst/>
            <a:cxnLst/>
            <a:rect l="l" t="t" r="r" b="b"/>
            <a:pathLst>
              <a:path w="2882" h="2764" extrusionOk="0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8"/>
          <p:cNvSpPr/>
          <p:nvPr/>
        </p:nvSpPr>
        <p:spPr>
          <a:xfrm flipH="1">
            <a:off x="8039752" y="1500456"/>
            <a:ext cx="1104138" cy="356858"/>
          </a:xfrm>
          <a:custGeom>
            <a:avLst/>
            <a:gdLst/>
            <a:ahLst/>
            <a:cxnLst/>
            <a:rect l="l" t="t" r="r" b="b"/>
            <a:pathLst>
              <a:path w="8586" h="2775" extrusionOk="0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8"/>
          <p:cNvSpPr/>
          <p:nvPr/>
        </p:nvSpPr>
        <p:spPr>
          <a:xfrm flipH="1">
            <a:off x="5478250" y="1500456"/>
            <a:ext cx="2365680" cy="356858"/>
          </a:xfrm>
          <a:custGeom>
            <a:avLst/>
            <a:gdLst/>
            <a:ahLst/>
            <a:cxnLst/>
            <a:rect l="l" t="t" r="r" b="b"/>
            <a:pathLst>
              <a:path w="18396" h="2775" extrusionOk="0">
                <a:moveTo>
                  <a:pt x="0" y="0"/>
                </a:moveTo>
                <a:lnTo>
                  <a:pt x="0" y="2774"/>
                </a:lnTo>
                <a:lnTo>
                  <a:pt x="18396" y="2774"/>
                </a:lnTo>
                <a:lnTo>
                  <a:pt x="1839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"/>
          <p:cNvSpPr/>
          <p:nvPr/>
        </p:nvSpPr>
        <p:spPr>
          <a:xfrm flipH="1">
            <a:off x="6896105" y="912525"/>
            <a:ext cx="2247799" cy="355301"/>
          </a:xfrm>
          <a:custGeom>
            <a:avLst/>
            <a:gdLst/>
            <a:ahLst/>
            <a:cxnLst/>
            <a:rect l="l" t="t" r="r" b="b"/>
            <a:pathLst>
              <a:path w="12348" h="2763" extrusionOk="0">
                <a:moveTo>
                  <a:pt x="1" y="0"/>
                </a:moveTo>
                <a:lnTo>
                  <a:pt x="1" y="2762"/>
                </a:lnTo>
                <a:lnTo>
                  <a:pt x="12348" y="2762"/>
                </a:lnTo>
                <a:lnTo>
                  <a:pt x="12348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8"/>
          <p:cNvSpPr/>
          <p:nvPr/>
        </p:nvSpPr>
        <p:spPr>
          <a:xfrm>
            <a:off x="2094075" y="1123150"/>
            <a:ext cx="4955589" cy="4020450"/>
          </a:xfrm>
          <a:custGeom>
            <a:avLst/>
            <a:gdLst/>
            <a:ahLst/>
            <a:cxnLst/>
            <a:rect l="l" t="t" r="r" b="b"/>
            <a:pathLst>
              <a:path w="151663" h="92191" extrusionOk="0">
                <a:moveTo>
                  <a:pt x="0" y="0"/>
                </a:moveTo>
                <a:lnTo>
                  <a:pt x="0" y="92190"/>
                </a:lnTo>
                <a:lnTo>
                  <a:pt x="151662" y="92190"/>
                </a:lnTo>
                <a:lnTo>
                  <a:pt x="15166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5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/>
          <p:nvPr/>
        </p:nvSpPr>
        <p:spPr>
          <a:xfrm>
            <a:off x="1817725" y="0"/>
            <a:ext cx="7326300" cy="390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body" idx="1"/>
          </p:nvPr>
        </p:nvSpPr>
        <p:spPr>
          <a:xfrm>
            <a:off x="4579525" y="2388200"/>
            <a:ext cx="3932700" cy="21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title"/>
          </p:nvPr>
        </p:nvSpPr>
        <p:spPr>
          <a:xfrm>
            <a:off x="4579531" y="1714800"/>
            <a:ext cx="3963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0" y="2156637"/>
            <a:ext cx="2107897" cy="128764"/>
          </a:xfrm>
          <a:custGeom>
            <a:avLst/>
            <a:gdLst/>
            <a:ahLst/>
            <a:cxnLst/>
            <a:rect l="l" t="t" r="r" b="b"/>
            <a:pathLst>
              <a:path w="135840" h="8298" extrusionOk="0">
                <a:moveTo>
                  <a:pt x="1" y="1"/>
                </a:moveTo>
                <a:lnTo>
                  <a:pt x="1" y="8298"/>
                </a:lnTo>
                <a:lnTo>
                  <a:pt x="135840" y="8298"/>
                </a:lnTo>
                <a:lnTo>
                  <a:pt x="1358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"/>
          <p:cNvSpPr/>
          <p:nvPr/>
        </p:nvSpPr>
        <p:spPr>
          <a:xfrm>
            <a:off x="2107970" y="2156637"/>
            <a:ext cx="1115538" cy="128764"/>
          </a:xfrm>
          <a:custGeom>
            <a:avLst/>
            <a:gdLst/>
            <a:ahLst/>
            <a:cxnLst/>
            <a:rect l="l" t="t" r="r" b="b"/>
            <a:pathLst>
              <a:path w="71889" h="8298" extrusionOk="0">
                <a:moveTo>
                  <a:pt x="1" y="1"/>
                </a:moveTo>
                <a:lnTo>
                  <a:pt x="1" y="8298"/>
                </a:lnTo>
                <a:lnTo>
                  <a:pt x="71889" y="8298"/>
                </a:lnTo>
                <a:lnTo>
                  <a:pt x="7188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"/>
          <p:cNvSpPr/>
          <p:nvPr/>
        </p:nvSpPr>
        <p:spPr>
          <a:xfrm>
            <a:off x="430892" y="2369856"/>
            <a:ext cx="1645026" cy="128764"/>
          </a:xfrm>
          <a:custGeom>
            <a:avLst/>
            <a:gdLst/>
            <a:ahLst/>
            <a:cxnLst/>
            <a:rect l="l" t="t" r="r" b="b"/>
            <a:pathLst>
              <a:path w="106011" h="8298" extrusionOk="0">
                <a:moveTo>
                  <a:pt x="1" y="1"/>
                </a:moveTo>
                <a:lnTo>
                  <a:pt x="1" y="8297"/>
                </a:lnTo>
                <a:lnTo>
                  <a:pt x="106011" y="8297"/>
                </a:lnTo>
                <a:lnTo>
                  <a:pt x="10601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97826" y="2369856"/>
            <a:ext cx="478141" cy="128764"/>
          </a:xfrm>
          <a:custGeom>
            <a:avLst/>
            <a:gdLst/>
            <a:ahLst/>
            <a:cxnLst/>
            <a:rect l="l" t="t" r="r" b="b"/>
            <a:pathLst>
              <a:path w="30813" h="8298" extrusionOk="0">
                <a:moveTo>
                  <a:pt x="0" y="1"/>
                </a:moveTo>
                <a:lnTo>
                  <a:pt x="0" y="8297"/>
                </a:lnTo>
                <a:lnTo>
                  <a:pt x="30813" y="8297"/>
                </a:lnTo>
                <a:lnTo>
                  <a:pt x="3081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"/>
          <p:cNvSpPr/>
          <p:nvPr/>
        </p:nvSpPr>
        <p:spPr>
          <a:xfrm>
            <a:off x="2665754" y="2369856"/>
            <a:ext cx="557777" cy="128764"/>
          </a:xfrm>
          <a:custGeom>
            <a:avLst/>
            <a:gdLst/>
            <a:ahLst/>
            <a:cxnLst/>
            <a:rect l="l" t="t" r="r" b="b"/>
            <a:pathLst>
              <a:path w="35945" h="8298" extrusionOk="0">
                <a:moveTo>
                  <a:pt x="1" y="1"/>
                </a:moveTo>
                <a:lnTo>
                  <a:pt x="1" y="8297"/>
                </a:lnTo>
                <a:lnTo>
                  <a:pt x="35945" y="8297"/>
                </a:lnTo>
                <a:lnTo>
                  <a:pt x="3594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9"/>
          <p:cNvSpPr/>
          <p:nvPr/>
        </p:nvSpPr>
        <p:spPr>
          <a:xfrm>
            <a:off x="0" y="3222713"/>
            <a:ext cx="1472750" cy="128392"/>
          </a:xfrm>
          <a:custGeom>
            <a:avLst/>
            <a:gdLst/>
            <a:ahLst/>
            <a:cxnLst/>
            <a:rect l="l" t="t" r="r" b="b"/>
            <a:pathLst>
              <a:path w="94909" h="8274" extrusionOk="0">
                <a:moveTo>
                  <a:pt x="1" y="1"/>
                </a:moveTo>
                <a:lnTo>
                  <a:pt x="1" y="8274"/>
                </a:lnTo>
                <a:lnTo>
                  <a:pt x="94908" y="8274"/>
                </a:lnTo>
                <a:lnTo>
                  <a:pt x="9490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9"/>
          <p:cNvSpPr/>
          <p:nvPr/>
        </p:nvSpPr>
        <p:spPr>
          <a:xfrm>
            <a:off x="2202118" y="2369856"/>
            <a:ext cx="128764" cy="128764"/>
          </a:xfrm>
          <a:custGeom>
            <a:avLst/>
            <a:gdLst/>
            <a:ahLst/>
            <a:cxnLst/>
            <a:rect l="l" t="t" r="r" b="b"/>
            <a:pathLst>
              <a:path w="8298" h="8298" extrusionOk="0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9"/>
          <p:cNvSpPr/>
          <p:nvPr/>
        </p:nvSpPr>
        <p:spPr>
          <a:xfrm>
            <a:off x="2406772" y="2369856"/>
            <a:ext cx="128764" cy="128764"/>
          </a:xfrm>
          <a:custGeom>
            <a:avLst/>
            <a:gdLst/>
            <a:ahLst/>
            <a:cxnLst/>
            <a:rect l="l" t="t" r="r" b="b"/>
            <a:pathLst>
              <a:path w="8298" h="8298" extrusionOk="0">
                <a:moveTo>
                  <a:pt x="1" y="1"/>
                </a:moveTo>
                <a:lnTo>
                  <a:pt x="1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2061089" y="2796292"/>
            <a:ext cx="128764" cy="128749"/>
          </a:xfrm>
          <a:custGeom>
            <a:avLst/>
            <a:gdLst/>
            <a:ahLst/>
            <a:cxnLst/>
            <a:rect l="l" t="t" r="r" b="b"/>
            <a:pathLst>
              <a:path w="8298" h="8297" extrusionOk="0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9"/>
          <p:cNvSpPr/>
          <p:nvPr/>
        </p:nvSpPr>
        <p:spPr>
          <a:xfrm>
            <a:off x="1856436" y="2796292"/>
            <a:ext cx="128376" cy="128749"/>
          </a:xfrm>
          <a:custGeom>
            <a:avLst/>
            <a:gdLst/>
            <a:ahLst/>
            <a:cxnLst/>
            <a:rect l="l" t="t" r="r" b="b"/>
            <a:pathLst>
              <a:path w="8273" h="8297" extrusionOk="0">
                <a:moveTo>
                  <a:pt x="0" y="0"/>
                </a:moveTo>
                <a:lnTo>
                  <a:pt x="0" y="8297"/>
                </a:lnTo>
                <a:lnTo>
                  <a:pt x="8273" y="8297"/>
                </a:lnTo>
                <a:lnTo>
                  <a:pt x="82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9"/>
          <p:cNvSpPr/>
          <p:nvPr/>
        </p:nvSpPr>
        <p:spPr>
          <a:xfrm>
            <a:off x="641505" y="2796292"/>
            <a:ext cx="128764" cy="128749"/>
          </a:xfrm>
          <a:custGeom>
            <a:avLst/>
            <a:gdLst/>
            <a:ahLst/>
            <a:cxnLst/>
            <a:rect l="l" t="t" r="r" b="b"/>
            <a:pathLst>
              <a:path w="8298" h="8297" extrusionOk="0">
                <a:moveTo>
                  <a:pt x="1" y="0"/>
                </a:moveTo>
                <a:lnTo>
                  <a:pt x="1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9"/>
          <p:cNvSpPr/>
          <p:nvPr/>
        </p:nvSpPr>
        <p:spPr>
          <a:xfrm>
            <a:off x="3094800" y="2583074"/>
            <a:ext cx="128749" cy="128764"/>
          </a:xfrm>
          <a:custGeom>
            <a:avLst/>
            <a:gdLst/>
            <a:ahLst/>
            <a:cxnLst/>
            <a:rect l="l" t="t" r="r" b="b"/>
            <a:pathLst>
              <a:path w="8297" h="8298" extrusionOk="0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9"/>
          <p:cNvSpPr/>
          <p:nvPr/>
        </p:nvSpPr>
        <p:spPr>
          <a:xfrm>
            <a:off x="191634" y="2369856"/>
            <a:ext cx="128764" cy="128764"/>
          </a:xfrm>
          <a:custGeom>
            <a:avLst/>
            <a:gdLst/>
            <a:ahLst/>
            <a:cxnLst/>
            <a:rect l="l" t="t" r="r" b="b"/>
            <a:pathLst>
              <a:path w="8298" h="8298" extrusionOk="0">
                <a:moveTo>
                  <a:pt x="1" y="1"/>
                </a:moveTo>
                <a:lnTo>
                  <a:pt x="1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1339573" y="3009138"/>
            <a:ext cx="1644653" cy="128749"/>
          </a:xfrm>
          <a:custGeom>
            <a:avLst/>
            <a:gdLst/>
            <a:ahLst/>
            <a:cxnLst/>
            <a:rect l="l" t="t" r="r" b="b"/>
            <a:pathLst>
              <a:path w="105987" h="8297" extrusionOk="0">
                <a:moveTo>
                  <a:pt x="1" y="0"/>
                </a:moveTo>
                <a:lnTo>
                  <a:pt x="1" y="8297"/>
                </a:lnTo>
                <a:lnTo>
                  <a:pt x="105987" y="8297"/>
                </a:lnTo>
                <a:lnTo>
                  <a:pt x="10598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1339573" y="3009138"/>
            <a:ext cx="478156" cy="128749"/>
          </a:xfrm>
          <a:custGeom>
            <a:avLst/>
            <a:gdLst/>
            <a:ahLst/>
            <a:cxnLst/>
            <a:rect l="l" t="t" r="r" b="b"/>
            <a:pathLst>
              <a:path w="30814" h="8297" extrusionOk="0">
                <a:moveTo>
                  <a:pt x="1" y="0"/>
                </a:moveTo>
                <a:lnTo>
                  <a:pt x="1" y="8297"/>
                </a:lnTo>
                <a:lnTo>
                  <a:pt x="30813" y="8297"/>
                </a:lnTo>
                <a:lnTo>
                  <a:pt x="308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/>
          <p:nvPr/>
        </p:nvSpPr>
        <p:spPr>
          <a:xfrm>
            <a:off x="0" y="3009510"/>
            <a:ext cx="749775" cy="128376"/>
          </a:xfrm>
          <a:custGeom>
            <a:avLst/>
            <a:gdLst/>
            <a:ahLst/>
            <a:cxnLst/>
            <a:rect l="l" t="t" r="r" b="b"/>
            <a:pathLst>
              <a:path w="48318" h="8273" extrusionOk="0">
                <a:moveTo>
                  <a:pt x="1" y="0"/>
                </a:moveTo>
                <a:lnTo>
                  <a:pt x="1" y="8273"/>
                </a:lnTo>
                <a:lnTo>
                  <a:pt x="48318" y="8273"/>
                </a:lnTo>
                <a:lnTo>
                  <a:pt x="4831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9"/>
          <p:cNvSpPr/>
          <p:nvPr/>
        </p:nvSpPr>
        <p:spPr>
          <a:xfrm>
            <a:off x="1084687" y="3009138"/>
            <a:ext cx="128764" cy="128749"/>
          </a:xfrm>
          <a:custGeom>
            <a:avLst/>
            <a:gdLst/>
            <a:ahLst/>
            <a:cxnLst/>
            <a:rect l="l" t="t" r="r" b="b"/>
            <a:pathLst>
              <a:path w="8298" h="8297" extrusionOk="0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9"/>
          <p:cNvSpPr/>
          <p:nvPr/>
        </p:nvSpPr>
        <p:spPr>
          <a:xfrm>
            <a:off x="879662" y="3009138"/>
            <a:ext cx="128749" cy="128749"/>
          </a:xfrm>
          <a:custGeom>
            <a:avLst/>
            <a:gdLst/>
            <a:ahLst/>
            <a:cxnLst/>
            <a:rect l="l" t="t" r="r" b="b"/>
            <a:pathLst>
              <a:path w="8297" h="8297" extrusionOk="0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9"/>
          <p:cNvSpPr/>
          <p:nvPr/>
        </p:nvSpPr>
        <p:spPr>
          <a:xfrm>
            <a:off x="533979" y="3435558"/>
            <a:ext cx="128749" cy="128764"/>
          </a:xfrm>
          <a:custGeom>
            <a:avLst/>
            <a:gdLst/>
            <a:ahLst/>
            <a:cxnLst/>
            <a:rect l="l" t="t" r="r" b="b"/>
            <a:pathLst>
              <a:path w="8297" h="8298" extrusionOk="0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"/>
          <p:cNvSpPr/>
          <p:nvPr/>
        </p:nvSpPr>
        <p:spPr>
          <a:xfrm>
            <a:off x="338622" y="3435558"/>
            <a:ext cx="128749" cy="128764"/>
          </a:xfrm>
          <a:custGeom>
            <a:avLst/>
            <a:gdLst/>
            <a:ahLst/>
            <a:cxnLst/>
            <a:rect l="l" t="t" r="r" b="b"/>
            <a:pathLst>
              <a:path w="8297" h="8298" extrusionOk="0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9"/>
          <p:cNvSpPr/>
          <p:nvPr/>
        </p:nvSpPr>
        <p:spPr>
          <a:xfrm>
            <a:off x="142891" y="3435558"/>
            <a:ext cx="128764" cy="128764"/>
          </a:xfrm>
          <a:custGeom>
            <a:avLst/>
            <a:gdLst/>
            <a:ahLst/>
            <a:cxnLst/>
            <a:rect l="l" t="t" r="r" b="b"/>
            <a:pathLst>
              <a:path w="8298" h="8298" extrusionOk="0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3094800" y="3009138"/>
            <a:ext cx="128749" cy="128749"/>
          </a:xfrm>
          <a:custGeom>
            <a:avLst/>
            <a:gdLst/>
            <a:ahLst/>
            <a:cxnLst/>
            <a:rect l="l" t="t" r="r" b="b"/>
            <a:pathLst>
              <a:path w="8297" h="8297" extrusionOk="0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9"/>
          <p:cNvSpPr/>
          <p:nvPr/>
        </p:nvSpPr>
        <p:spPr>
          <a:xfrm>
            <a:off x="1676332" y="2583074"/>
            <a:ext cx="1314984" cy="128764"/>
          </a:xfrm>
          <a:custGeom>
            <a:avLst/>
            <a:gdLst/>
            <a:ahLst/>
            <a:cxnLst/>
            <a:rect l="l" t="t" r="r" b="b"/>
            <a:pathLst>
              <a:path w="84742" h="8298" extrusionOk="0">
                <a:moveTo>
                  <a:pt x="1" y="0"/>
                </a:moveTo>
                <a:lnTo>
                  <a:pt x="1" y="8297"/>
                </a:lnTo>
                <a:lnTo>
                  <a:pt x="84741" y="8297"/>
                </a:lnTo>
                <a:lnTo>
                  <a:pt x="8474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9"/>
          <p:cNvSpPr/>
          <p:nvPr/>
        </p:nvSpPr>
        <p:spPr>
          <a:xfrm>
            <a:off x="2267232" y="2796292"/>
            <a:ext cx="956281" cy="128749"/>
          </a:xfrm>
          <a:custGeom>
            <a:avLst/>
            <a:gdLst/>
            <a:ahLst/>
            <a:cxnLst/>
            <a:rect l="l" t="t" r="r" b="b"/>
            <a:pathLst>
              <a:path w="61626" h="8297" extrusionOk="0">
                <a:moveTo>
                  <a:pt x="1" y="0"/>
                </a:moveTo>
                <a:lnTo>
                  <a:pt x="1" y="8297"/>
                </a:lnTo>
                <a:lnTo>
                  <a:pt x="61626" y="8297"/>
                </a:lnTo>
                <a:lnTo>
                  <a:pt x="61626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9"/>
          <p:cNvSpPr/>
          <p:nvPr/>
        </p:nvSpPr>
        <p:spPr>
          <a:xfrm>
            <a:off x="641505" y="2796292"/>
            <a:ext cx="896384" cy="128749"/>
          </a:xfrm>
          <a:custGeom>
            <a:avLst/>
            <a:gdLst/>
            <a:ahLst/>
            <a:cxnLst/>
            <a:rect l="l" t="t" r="r" b="b"/>
            <a:pathLst>
              <a:path w="57766" h="8297" extrusionOk="0">
                <a:moveTo>
                  <a:pt x="1" y="0"/>
                </a:moveTo>
                <a:lnTo>
                  <a:pt x="1" y="8297"/>
                </a:lnTo>
                <a:lnTo>
                  <a:pt x="57765" y="8297"/>
                </a:lnTo>
                <a:lnTo>
                  <a:pt x="57765" y="0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9"/>
          <p:cNvSpPr/>
          <p:nvPr/>
        </p:nvSpPr>
        <p:spPr>
          <a:xfrm>
            <a:off x="0" y="2796292"/>
            <a:ext cx="449495" cy="128749"/>
          </a:xfrm>
          <a:custGeom>
            <a:avLst/>
            <a:gdLst/>
            <a:ahLst/>
            <a:cxnLst/>
            <a:rect l="l" t="t" r="r" b="b"/>
            <a:pathLst>
              <a:path w="28967" h="8297" extrusionOk="0">
                <a:moveTo>
                  <a:pt x="1" y="0"/>
                </a:moveTo>
                <a:lnTo>
                  <a:pt x="1" y="8297"/>
                </a:lnTo>
                <a:lnTo>
                  <a:pt x="28967" y="8297"/>
                </a:lnTo>
                <a:lnTo>
                  <a:pt x="289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9"/>
          <p:cNvSpPr/>
          <p:nvPr/>
        </p:nvSpPr>
        <p:spPr>
          <a:xfrm>
            <a:off x="1676332" y="3222340"/>
            <a:ext cx="1547157" cy="128764"/>
          </a:xfrm>
          <a:custGeom>
            <a:avLst/>
            <a:gdLst/>
            <a:ahLst/>
            <a:cxnLst/>
            <a:rect l="l" t="t" r="r" b="b"/>
            <a:pathLst>
              <a:path w="99704" h="8298" extrusionOk="0">
                <a:moveTo>
                  <a:pt x="1" y="1"/>
                </a:moveTo>
                <a:lnTo>
                  <a:pt x="1" y="8298"/>
                </a:lnTo>
                <a:lnTo>
                  <a:pt x="99704" y="8298"/>
                </a:lnTo>
                <a:lnTo>
                  <a:pt x="99704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9"/>
          <p:cNvSpPr/>
          <p:nvPr/>
        </p:nvSpPr>
        <p:spPr>
          <a:xfrm>
            <a:off x="2522506" y="3435558"/>
            <a:ext cx="701019" cy="128764"/>
          </a:xfrm>
          <a:custGeom>
            <a:avLst/>
            <a:gdLst/>
            <a:ahLst/>
            <a:cxnLst/>
            <a:rect l="l" t="t" r="r" b="b"/>
            <a:pathLst>
              <a:path w="45176" h="8298" extrusionOk="0">
                <a:moveTo>
                  <a:pt x="0" y="1"/>
                </a:moveTo>
                <a:lnTo>
                  <a:pt x="0" y="8297"/>
                </a:lnTo>
                <a:lnTo>
                  <a:pt x="45176" y="8297"/>
                </a:lnTo>
                <a:lnTo>
                  <a:pt x="451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9"/>
          <p:cNvSpPr/>
          <p:nvPr/>
        </p:nvSpPr>
        <p:spPr>
          <a:xfrm>
            <a:off x="0" y="2583074"/>
            <a:ext cx="1277773" cy="128764"/>
          </a:xfrm>
          <a:custGeom>
            <a:avLst/>
            <a:gdLst/>
            <a:ahLst/>
            <a:cxnLst/>
            <a:rect l="l" t="t" r="r" b="b"/>
            <a:pathLst>
              <a:path w="82344" h="8298" extrusionOk="0">
                <a:moveTo>
                  <a:pt x="1" y="0"/>
                </a:moveTo>
                <a:lnTo>
                  <a:pt x="1" y="8297"/>
                </a:lnTo>
                <a:lnTo>
                  <a:pt x="82343" y="8297"/>
                </a:lnTo>
                <a:lnTo>
                  <a:pt x="8234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9"/>
          <p:cNvSpPr/>
          <p:nvPr/>
        </p:nvSpPr>
        <p:spPr>
          <a:xfrm>
            <a:off x="812313" y="3435558"/>
            <a:ext cx="1562783" cy="128764"/>
          </a:xfrm>
          <a:custGeom>
            <a:avLst/>
            <a:gdLst/>
            <a:ahLst/>
            <a:cxnLst/>
            <a:rect l="l" t="t" r="r" b="b"/>
            <a:pathLst>
              <a:path w="100711" h="8298" extrusionOk="0">
                <a:moveTo>
                  <a:pt x="0" y="1"/>
                </a:moveTo>
                <a:lnTo>
                  <a:pt x="0" y="8297"/>
                </a:lnTo>
                <a:lnTo>
                  <a:pt x="100710" y="8297"/>
                </a:lnTo>
                <a:lnTo>
                  <a:pt x="100710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9"/>
          <p:cNvSpPr/>
          <p:nvPr/>
        </p:nvSpPr>
        <p:spPr>
          <a:xfrm>
            <a:off x="3223538" y="1474200"/>
            <a:ext cx="1086520" cy="2772465"/>
          </a:xfrm>
          <a:custGeom>
            <a:avLst/>
            <a:gdLst/>
            <a:ahLst/>
            <a:cxnLst/>
            <a:rect l="l" t="t" r="r" b="b"/>
            <a:pathLst>
              <a:path w="70019" h="178667" extrusionOk="0">
                <a:moveTo>
                  <a:pt x="1" y="1"/>
                </a:moveTo>
                <a:lnTo>
                  <a:pt x="1" y="22085"/>
                </a:lnTo>
                <a:lnTo>
                  <a:pt x="7434" y="22085"/>
                </a:lnTo>
                <a:cubicBezTo>
                  <a:pt x="22133" y="22637"/>
                  <a:pt x="29495" y="30574"/>
                  <a:pt x="29495" y="45848"/>
                </a:cubicBezTo>
                <a:lnTo>
                  <a:pt x="29495" y="60259"/>
                </a:lnTo>
                <a:cubicBezTo>
                  <a:pt x="29495" y="76397"/>
                  <a:pt x="35082" y="85941"/>
                  <a:pt x="46256" y="88914"/>
                </a:cubicBezTo>
                <a:lnTo>
                  <a:pt x="46256" y="89753"/>
                </a:lnTo>
                <a:cubicBezTo>
                  <a:pt x="35082" y="92727"/>
                  <a:pt x="29495" y="102270"/>
                  <a:pt x="29495" y="118408"/>
                </a:cubicBezTo>
                <a:lnTo>
                  <a:pt x="29495" y="132843"/>
                </a:lnTo>
                <a:cubicBezTo>
                  <a:pt x="29495" y="148405"/>
                  <a:pt x="22133" y="156390"/>
                  <a:pt x="7434" y="156822"/>
                </a:cubicBezTo>
                <a:lnTo>
                  <a:pt x="1" y="156822"/>
                </a:lnTo>
                <a:lnTo>
                  <a:pt x="1" y="178666"/>
                </a:lnTo>
                <a:lnTo>
                  <a:pt x="7434" y="178666"/>
                </a:lnTo>
                <a:cubicBezTo>
                  <a:pt x="21869" y="178379"/>
                  <a:pt x="33259" y="174038"/>
                  <a:pt x="41604" y="165622"/>
                </a:cubicBezTo>
                <a:cubicBezTo>
                  <a:pt x="49948" y="157205"/>
                  <a:pt x="54121" y="145072"/>
                  <a:pt x="54121" y="129222"/>
                </a:cubicBezTo>
                <a:lnTo>
                  <a:pt x="54121" y="115866"/>
                </a:lnTo>
                <a:cubicBezTo>
                  <a:pt x="54121" y="111046"/>
                  <a:pt x="55032" y="107234"/>
                  <a:pt x="56878" y="104404"/>
                </a:cubicBezTo>
                <a:cubicBezTo>
                  <a:pt x="58701" y="101575"/>
                  <a:pt x="61266" y="100160"/>
                  <a:pt x="64503" y="100160"/>
                </a:cubicBezTo>
                <a:lnTo>
                  <a:pt x="70019" y="100160"/>
                </a:lnTo>
                <a:lnTo>
                  <a:pt x="70019" y="78315"/>
                </a:lnTo>
                <a:lnTo>
                  <a:pt x="64503" y="78315"/>
                </a:lnTo>
                <a:cubicBezTo>
                  <a:pt x="61266" y="78315"/>
                  <a:pt x="58701" y="76901"/>
                  <a:pt x="56878" y="74071"/>
                </a:cubicBezTo>
                <a:cubicBezTo>
                  <a:pt x="55032" y="71242"/>
                  <a:pt x="54121" y="67405"/>
                  <a:pt x="54121" y="62609"/>
                </a:cubicBezTo>
                <a:lnTo>
                  <a:pt x="54121" y="49661"/>
                </a:lnTo>
                <a:cubicBezTo>
                  <a:pt x="54121" y="33667"/>
                  <a:pt x="49972" y="21510"/>
                  <a:pt x="41700" y="13165"/>
                </a:cubicBezTo>
                <a:cubicBezTo>
                  <a:pt x="33427" y="4821"/>
                  <a:pt x="22013" y="433"/>
                  <a:pt x="7434" y="1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9"/>
          <p:cNvSpPr/>
          <p:nvPr/>
        </p:nvSpPr>
        <p:spPr>
          <a:xfrm>
            <a:off x="-12" y="4446900"/>
            <a:ext cx="1086600" cy="69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8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"/>
          <p:cNvSpPr/>
          <p:nvPr/>
        </p:nvSpPr>
        <p:spPr>
          <a:xfrm>
            <a:off x="5445850" y="1359975"/>
            <a:ext cx="3697248" cy="1208576"/>
          </a:xfrm>
          <a:custGeom>
            <a:avLst/>
            <a:gdLst/>
            <a:ahLst/>
            <a:cxnLst/>
            <a:rect l="l" t="t" r="r" b="b"/>
            <a:pathLst>
              <a:path w="115539" h="37768" extrusionOk="0">
                <a:moveTo>
                  <a:pt x="1" y="0"/>
                </a:moveTo>
                <a:lnTo>
                  <a:pt x="115539" y="0"/>
                </a:lnTo>
                <a:lnTo>
                  <a:pt x="115539" y="37767"/>
                </a:lnTo>
                <a:lnTo>
                  <a:pt x="1" y="377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"/>
          <p:cNvSpPr/>
          <p:nvPr/>
        </p:nvSpPr>
        <p:spPr>
          <a:xfrm>
            <a:off x="-899" y="2568525"/>
            <a:ext cx="3697248" cy="1208544"/>
          </a:xfrm>
          <a:custGeom>
            <a:avLst/>
            <a:gdLst/>
            <a:ahLst/>
            <a:cxnLst/>
            <a:rect l="l" t="t" r="r" b="b"/>
            <a:pathLst>
              <a:path w="115539" h="37767" extrusionOk="0">
                <a:moveTo>
                  <a:pt x="0" y="0"/>
                </a:moveTo>
                <a:lnTo>
                  <a:pt x="115538" y="0"/>
                </a:lnTo>
                <a:lnTo>
                  <a:pt x="115538" y="37767"/>
                </a:lnTo>
                <a:lnTo>
                  <a:pt x="0" y="377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0"/>
          <p:cNvSpPr/>
          <p:nvPr/>
        </p:nvSpPr>
        <p:spPr>
          <a:xfrm>
            <a:off x="-905" y="-3217"/>
            <a:ext cx="3697248" cy="357024"/>
          </a:xfrm>
          <a:custGeom>
            <a:avLst/>
            <a:gdLst/>
            <a:ahLst/>
            <a:cxnLst/>
            <a:rect l="l" t="t" r="r" b="b"/>
            <a:pathLst>
              <a:path w="115539" h="11157" extrusionOk="0">
                <a:moveTo>
                  <a:pt x="0" y="0"/>
                </a:moveTo>
                <a:lnTo>
                  <a:pt x="115538" y="0"/>
                </a:lnTo>
                <a:lnTo>
                  <a:pt x="115538" y="11156"/>
                </a:lnTo>
                <a:lnTo>
                  <a:pt x="0" y="11156"/>
                </a:lnTo>
                <a:close/>
              </a:path>
            </a:pathLst>
          </a:cu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0"/>
          <p:cNvSpPr/>
          <p:nvPr/>
        </p:nvSpPr>
        <p:spPr>
          <a:xfrm>
            <a:off x="-905" y="3584623"/>
            <a:ext cx="417216" cy="384864"/>
          </a:xfrm>
          <a:custGeom>
            <a:avLst/>
            <a:gdLst/>
            <a:ahLst/>
            <a:cxnLst/>
            <a:rect l="l" t="t" r="r" b="b"/>
            <a:pathLst>
              <a:path w="13038" h="12027" extrusionOk="0">
                <a:moveTo>
                  <a:pt x="0" y="1"/>
                </a:moveTo>
                <a:lnTo>
                  <a:pt x="13037" y="1"/>
                </a:lnTo>
                <a:lnTo>
                  <a:pt x="13037" y="12026"/>
                </a:lnTo>
                <a:lnTo>
                  <a:pt x="0" y="120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0"/>
          <p:cNvSpPr/>
          <p:nvPr/>
        </p:nvSpPr>
        <p:spPr>
          <a:xfrm>
            <a:off x="8017591" y="1161103"/>
            <a:ext cx="1125504" cy="384832"/>
          </a:xfrm>
          <a:custGeom>
            <a:avLst/>
            <a:gdLst/>
            <a:ahLst/>
            <a:cxnLst/>
            <a:rect l="l" t="t" r="r" b="b"/>
            <a:pathLst>
              <a:path w="35172" h="12026" extrusionOk="0">
                <a:moveTo>
                  <a:pt x="1" y="0"/>
                </a:moveTo>
                <a:lnTo>
                  <a:pt x="35172" y="0"/>
                </a:lnTo>
                <a:lnTo>
                  <a:pt x="35172" y="12026"/>
                </a:lnTo>
                <a:lnTo>
                  <a:pt x="1" y="120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0"/>
          <p:cNvSpPr txBox="1">
            <a:spLocks noGrp="1"/>
          </p:cNvSpPr>
          <p:nvPr>
            <p:ph type="subTitle" idx="1"/>
          </p:nvPr>
        </p:nvSpPr>
        <p:spPr>
          <a:xfrm>
            <a:off x="5626675" y="1941426"/>
            <a:ext cx="2391600" cy="46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0"/>
          <p:cNvSpPr txBox="1">
            <a:spLocks noGrp="1"/>
          </p:cNvSpPr>
          <p:nvPr>
            <p:ph type="subTitle" idx="2"/>
          </p:nvPr>
        </p:nvSpPr>
        <p:spPr>
          <a:xfrm>
            <a:off x="1129300" y="3151101"/>
            <a:ext cx="2391600" cy="4683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82" name="Google Shape;282;p20"/>
          <p:cNvSpPr txBox="1">
            <a:spLocks noGrp="1"/>
          </p:cNvSpPr>
          <p:nvPr>
            <p:ph type="title"/>
          </p:nvPr>
        </p:nvSpPr>
        <p:spPr>
          <a:xfrm>
            <a:off x="1125100" y="2794025"/>
            <a:ext cx="2395800" cy="263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83" name="Google Shape;283;p20"/>
          <p:cNvSpPr txBox="1">
            <a:spLocks noGrp="1"/>
          </p:cNvSpPr>
          <p:nvPr>
            <p:ph type="title" idx="3"/>
          </p:nvPr>
        </p:nvSpPr>
        <p:spPr>
          <a:xfrm>
            <a:off x="5626675" y="1582550"/>
            <a:ext cx="2395800" cy="2652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13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0" y="4357775"/>
            <a:ext cx="6633906" cy="785368"/>
          </a:xfrm>
          <a:custGeom>
            <a:avLst/>
            <a:gdLst/>
            <a:ahLst/>
            <a:cxnLst/>
            <a:rect l="l" t="t" r="r" b="b"/>
            <a:pathLst>
              <a:path w="17241" h="16396" extrusionOk="0">
                <a:moveTo>
                  <a:pt x="0" y="1"/>
                </a:moveTo>
                <a:lnTo>
                  <a:pt x="0" y="16396"/>
                </a:lnTo>
                <a:lnTo>
                  <a:pt x="17240" y="16396"/>
                </a:lnTo>
                <a:lnTo>
                  <a:pt x="17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355575" y="4357775"/>
            <a:ext cx="788431" cy="785368"/>
          </a:xfrm>
          <a:custGeom>
            <a:avLst/>
            <a:gdLst/>
            <a:ahLst/>
            <a:cxnLst/>
            <a:rect l="l" t="t" r="r" b="b"/>
            <a:pathLst>
              <a:path w="17241" h="16396" extrusionOk="0">
                <a:moveTo>
                  <a:pt x="0" y="1"/>
                </a:moveTo>
                <a:lnTo>
                  <a:pt x="0" y="16396"/>
                </a:lnTo>
                <a:lnTo>
                  <a:pt x="17240" y="16396"/>
                </a:lnTo>
                <a:lnTo>
                  <a:pt x="172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923700" y="0"/>
            <a:ext cx="7220221" cy="2724140"/>
          </a:xfrm>
          <a:custGeom>
            <a:avLst/>
            <a:gdLst/>
            <a:ahLst/>
            <a:cxnLst/>
            <a:rect l="l" t="t" r="r" b="b"/>
            <a:pathLst>
              <a:path w="52686" h="24170" extrusionOk="0">
                <a:moveTo>
                  <a:pt x="1" y="0"/>
                </a:moveTo>
                <a:lnTo>
                  <a:pt x="1" y="24170"/>
                </a:lnTo>
                <a:lnTo>
                  <a:pt x="52686" y="24170"/>
                </a:lnTo>
                <a:lnTo>
                  <a:pt x="526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951850" y="700250"/>
            <a:ext cx="324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ubTitle" idx="1"/>
          </p:nvPr>
        </p:nvSpPr>
        <p:spPr>
          <a:xfrm>
            <a:off x="2951850" y="1515875"/>
            <a:ext cx="3240300" cy="1208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3"/>
          <p:cNvSpPr txBox="1"/>
          <p:nvPr/>
        </p:nvSpPr>
        <p:spPr>
          <a:xfrm>
            <a:off x="2510100" y="3306950"/>
            <a:ext cx="41238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Slidesgo, incluiding icons by Flaticon, and infographics &amp; images by Freepik.</a:t>
            </a:r>
            <a:endParaRPr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7377200" y="2089950"/>
            <a:ext cx="1766704" cy="356851"/>
          </a:xfrm>
          <a:custGeom>
            <a:avLst/>
            <a:gdLst/>
            <a:ahLst/>
            <a:cxnLst/>
            <a:rect l="l" t="t" r="r" b="b"/>
            <a:pathLst>
              <a:path w="15325" h="2775" extrusionOk="0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357025" y="2089950"/>
            <a:ext cx="2071751" cy="356851"/>
          </a:xfrm>
          <a:custGeom>
            <a:avLst/>
            <a:gdLst/>
            <a:ahLst/>
            <a:cxnLst/>
            <a:rect l="l" t="t" r="r" b="b"/>
            <a:pathLst>
              <a:path w="4300" h="2775" extrusionOk="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6810278" y="1500450"/>
            <a:ext cx="1104154" cy="356872"/>
          </a:xfrm>
          <a:custGeom>
            <a:avLst/>
            <a:gdLst/>
            <a:ahLst/>
            <a:cxnLst/>
            <a:rect l="l" t="t" r="r" b="b"/>
            <a:pathLst>
              <a:path w="18027" h="2775" extrusionOk="0">
                <a:moveTo>
                  <a:pt x="0" y="0"/>
                </a:moveTo>
                <a:lnTo>
                  <a:pt x="0" y="2774"/>
                </a:lnTo>
                <a:lnTo>
                  <a:pt x="18026" y="2774"/>
                </a:lnTo>
                <a:lnTo>
                  <a:pt x="1802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6896029" y="2679300"/>
            <a:ext cx="2247805" cy="355450"/>
          </a:xfrm>
          <a:custGeom>
            <a:avLst/>
            <a:gdLst/>
            <a:ahLst/>
            <a:cxnLst/>
            <a:rect l="l" t="t" r="r" b="b"/>
            <a:pathLst>
              <a:path w="12872" h="2764" extrusionOk="0">
                <a:moveTo>
                  <a:pt x="1" y="1"/>
                </a:moveTo>
                <a:lnTo>
                  <a:pt x="1" y="2763"/>
                </a:lnTo>
                <a:lnTo>
                  <a:pt x="12871" y="2763"/>
                </a:lnTo>
                <a:lnTo>
                  <a:pt x="12871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8105579" y="1500450"/>
            <a:ext cx="1038298" cy="356872"/>
          </a:xfrm>
          <a:custGeom>
            <a:avLst/>
            <a:gdLst/>
            <a:ahLst/>
            <a:cxnLst/>
            <a:rect l="l" t="t" r="r" b="b"/>
            <a:pathLst>
              <a:path w="2882" h="2775" extrusionOk="0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rgbClr val="FFFFFF">
              <a:alpha val="5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6739789" y="3268775"/>
            <a:ext cx="1104128" cy="355450"/>
          </a:xfrm>
          <a:custGeom>
            <a:avLst/>
            <a:gdLst/>
            <a:ahLst/>
            <a:cxnLst/>
            <a:rect l="l" t="t" r="r" b="b"/>
            <a:pathLst>
              <a:path w="18396" h="2764" extrusionOk="0">
                <a:moveTo>
                  <a:pt x="1" y="1"/>
                </a:moveTo>
                <a:lnTo>
                  <a:pt x="1" y="2763"/>
                </a:lnTo>
                <a:lnTo>
                  <a:pt x="18396" y="2763"/>
                </a:lnTo>
                <a:lnTo>
                  <a:pt x="18396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18" y="3268775"/>
            <a:ext cx="1038298" cy="355450"/>
          </a:xfrm>
          <a:custGeom>
            <a:avLst/>
            <a:gdLst/>
            <a:ahLst/>
            <a:cxnLst/>
            <a:rect l="l" t="t" r="r" b="b"/>
            <a:pathLst>
              <a:path w="2882" h="2764" extrusionOk="0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>
            <a:off x="10" y="1500456"/>
            <a:ext cx="1104138" cy="356858"/>
          </a:xfrm>
          <a:custGeom>
            <a:avLst/>
            <a:gdLst/>
            <a:ahLst/>
            <a:cxnLst/>
            <a:rect l="l" t="t" r="r" b="b"/>
            <a:pathLst>
              <a:path w="8586" h="2775" extrusionOk="0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>
            <a:off x="1299972" y="1500450"/>
            <a:ext cx="490621" cy="356872"/>
          </a:xfrm>
          <a:custGeom>
            <a:avLst/>
            <a:gdLst/>
            <a:ahLst/>
            <a:cxnLst/>
            <a:rect l="l" t="t" r="r" b="b"/>
            <a:pathLst>
              <a:path w="18396" h="2775" extrusionOk="0">
                <a:moveTo>
                  <a:pt x="0" y="0"/>
                </a:moveTo>
                <a:lnTo>
                  <a:pt x="0" y="2774"/>
                </a:lnTo>
                <a:lnTo>
                  <a:pt x="18396" y="2774"/>
                </a:lnTo>
                <a:lnTo>
                  <a:pt x="1839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USTOM_10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 txBox="1">
            <a:spLocks noGrp="1"/>
          </p:cNvSpPr>
          <p:nvPr>
            <p:ph type="subTitle" idx="1"/>
          </p:nvPr>
        </p:nvSpPr>
        <p:spPr>
          <a:xfrm flipH="1">
            <a:off x="720000" y="1132375"/>
            <a:ext cx="7704000" cy="3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"/>
          <p:cNvSpPr txBox="1">
            <a:spLocks noGrp="1"/>
          </p:cNvSpPr>
          <p:nvPr>
            <p:ph type="subTitle" idx="1"/>
          </p:nvPr>
        </p:nvSpPr>
        <p:spPr>
          <a:xfrm>
            <a:off x="6416724" y="2283125"/>
            <a:ext cx="18957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title"/>
          </p:nvPr>
        </p:nvSpPr>
        <p:spPr>
          <a:xfrm>
            <a:off x="6385849" y="1753325"/>
            <a:ext cx="1957500" cy="529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2"/>
          </p:nvPr>
        </p:nvSpPr>
        <p:spPr>
          <a:xfrm>
            <a:off x="835225" y="2283125"/>
            <a:ext cx="18957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title" idx="3"/>
          </p:nvPr>
        </p:nvSpPr>
        <p:spPr>
          <a:xfrm>
            <a:off x="804350" y="1753325"/>
            <a:ext cx="1957500" cy="529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4"/>
          </p:nvPr>
        </p:nvSpPr>
        <p:spPr>
          <a:xfrm>
            <a:off x="3624150" y="2283125"/>
            <a:ext cx="18957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 idx="5"/>
          </p:nvPr>
        </p:nvSpPr>
        <p:spPr>
          <a:xfrm>
            <a:off x="3593246" y="1753325"/>
            <a:ext cx="1957500" cy="529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endParaRPr/>
          </a:p>
        </p:txBody>
      </p:sp>
      <p:sp>
        <p:nvSpPr>
          <p:cNvPr id="294" name="Google Shape;294;p22"/>
          <p:cNvSpPr txBox="1">
            <a:spLocks noGrp="1"/>
          </p:cNvSpPr>
          <p:nvPr>
            <p:ph type="subTitle" idx="6"/>
          </p:nvPr>
        </p:nvSpPr>
        <p:spPr>
          <a:xfrm>
            <a:off x="6416724" y="3826425"/>
            <a:ext cx="18957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22"/>
          <p:cNvSpPr txBox="1">
            <a:spLocks noGrp="1"/>
          </p:cNvSpPr>
          <p:nvPr>
            <p:ph type="title" idx="7"/>
          </p:nvPr>
        </p:nvSpPr>
        <p:spPr>
          <a:xfrm>
            <a:off x="6385824" y="3296625"/>
            <a:ext cx="1957500" cy="529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subTitle" idx="8"/>
          </p:nvPr>
        </p:nvSpPr>
        <p:spPr>
          <a:xfrm>
            <a:off x="835225" y="3826425"/>
            <a:ext cx="18957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2"/>
          <p:cNvSpPr txBox="1">
            <a:spLocks noGrp="1"/>
          </p:cNvSpPr>
          <p:nvPr>
            <p:ph type="title" idx="9"/>
          </p:nvPr>
        </p:nvSpPr>
        <p:spPr>
          <a:xfrm>
            <a:off x="804325" y="3296625"/>
            <a:ext cx="1957500" cy="529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subTitle" idx="13"/>
          </p:nvPr>
        </p:nvSpPr>
        <p:spPr>
          <a:xfrm>
            <a:off x="3624150" y="3826425"/>
            <a:ext cx="18957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2"/>
          <p:cNvSpPr txBox="1">
            <a:spLocks noGrp="1"/>
          </p:cNvSpPr>
          <p:nvPr>
            <p:ph type="title" idx="14"/>
          </p:nvPr>
        </p:nvSpPr>
        <p:spPr>
          <a:xfrm>
            <a:off x="3593246" y="3296625"/>
            <a:ext cx="1957500" cy="529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title" idx="15"/>
          </p:nvPr>
        </p:nvSpPr>
        <p:spPr>
          <a:xfrm>
            <a:off x="1278000" y="3420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301" name="Google Shape;301;p22"/>
          <p:cNvSpPr/>
          <p:nvPr/>
        </p:nvSpPr>
        <p:spPr>
          <a:xfrm flipH="1">
            <a:off x="-40" y="1952289"/>
            <a:ext cx="7790203" cy="131872"/>
          </a:xfrm>
          <a:custGeom>
            <a:avLst/>
            <a:gdLst/>
            <a:ahLst/>
            <a:cxnLst/>
            <a:rect l="l" t="t" r="r" b="b"/>
            <a:pathLst>
              <a:path w="42303" h="4121" extrusionOk="0">
                <a:moveTo>
                  <a:pt x="0" y="1"/>
                </a:moveTo>
                <a:lnTo>
                  <a:pt x="0" y="4120"/>
                </a:lnTo>
                <a:lnTo>
                  <a:pt x="42303" y="4120"/>
                </a:lnTo>
                <a:lnTo>
                  <a:pt x="42303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2"/>
          <p:cNvSpPr/>
          <p:nvPr/>
        </p:nvSpPr>
        <p:spPr>
          <a:xfrm flipH="1">
            <a:off x="933395" y="3495600"/>
            <a:ext cx="8210589" cy="131851"/>
          </a:xfrm>
          <a:custGeom>
            <a:avLst/>
            <a:gdLst/>
            <a:ahLst/>
            <a:cxnLst/>
            <a:rect l="l" t="t" r="r" b="b"/>
            <a:pathLst>
              <a:path w="42303" h="4121" extrusionOk="0">
                <a:moveTo>
                  <a:pt x="0" y="1"/>
                </a:moveTo>
                <a:lnTo>
                  <a:pt x="0" y="4120"/>
                </a:lnTo>
                <a:lnTo>
                  <a:pt x="42303" y="4120"/>
                </a:lnTo>
                <a:lnTo>
                  <a:pt x="42303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Percentages">
  <p:cSld name="CUSTOM_12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"/>
          <p:cNvSpPr txBox="1">
            <a:spLocks noGrp="1"/>
          </p:cNvSpPr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305" name="Google Shape;305;p23"/>
          <p:cNvSpPr txBox="1">
            <a:spLocks noGrp="1"/>
          </p:cNvSpPr>
          <p:nvPr>
            <p:ph type="title" idx="2" hasCustomPrompt="1"/>
          </p:nvPr>
        </p:nvSpPr>
        <p:spPr>
          <a:xfrm>
            <a:off x="2201811" y="2233575"/>
            <a:ext cx="1609800" cy="58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title" idx="3" hasCustomPrompt="1"/>
          </p:nvPr>
        </p:nvSpPr>
        <p:spPr>
          <a:xfrm>
            <a:off x="5332488" y="2233575"/>
            <a:ext cx="1609800" cy="58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23"/>
          <p:cNvSpPr/>
          <p:nvPr/>
        </p:nvSpPr>
        <p:spPr>
          <a:xfrm flipH="1">
            <a:off x="-11" y="0"/>
            <a:ext cx="1371614" cy="356851"/>
          </a:xfrm>
          <a:custGeom>
            <a:avLst/>
            <a:gdLst/>
            <a:ahLst/>
            <a:cxnLst/>
            <a:rect l="l" t="t" r="r" b="b"/>
            <a:pathLst>
              <a:path w="16884" h="2775" extrusionOk="0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3"/>
          <p:cNvSpPr/>
          <p:nvPr/>
        </p:nvSpPr>
        <p:spPr>
          <a:xfrm>
            <a:off x="8355575" y="4357775"/>
            <a:ext cx="788431" cy="785368"/>
          </a:xfrm>
          <a:custGeom>
            <a:avLst/>
            <a:gdLst/>
            <a:ahLst/>
            <a:cxnLst/>
            <a:rect l="l" t="t" r="r" b="b"/>
            <a:pathLst>
              <a:path w="17241" h="16396" extrusionOk="0">
                <a:moveTo>
                  <a:pt x="0" y="1"/>
                </a:moveTo>
                <a:lnTo>
                  <a:pt x="0" y="16396"/>
                </a:lnTo>
                <a:lnTo>
                  <a:pt x="17240" y="16396"/>
                </a:lnTo>
                <a:lnTo>
                  <a:pt x="17240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3"/>
          <p:cNvSpPr/>
          <p:nvPr/>
        </p:nvSpPr>
        <p:spPr>
          <a:xfrm flipH="1">
            <a:off x="7353292" y="4786292"/>
            <a:ext cx="1371614" cy="356851"/>
          </a:xfrm>
          <a:custGeom>
            <a:avLst/>
            <a:gdLst/>
            <a:ahLst/>
            <a:cxnLst/>
            <a:rect l="l" t="t" r="r" b="b"/>
            <a:pathLst>
              <a:path w="16884" h="2775" extrusionOk="0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CUSTOM_15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>
            <a:spLocks noGrp="1"/>
          </p:cNvSpPr>
          <p:nvPr>
            <p:ph type="subTitle" idx="1"/>
          </p:nvPr>
        </p:nvSpPr>
        <p:spPr>
          <a:xfrm>
            <a:off x="3423600" y="1473000"/>
            <a:ext cx="2296500" cy="457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4"/>
          <p:cNvSpPr txBox="1">
            <a:spLocks noGrp="1"/>
          </p:cNvSpPr>
          <p:nvPr>
            <p:ph type="title" hasCustomPrompt="1"/>
          </p:nvPr>
        </p:nvSpPr>
        <p:spPr>
          <a:xfrm>
            <a:off x="3423750" y="934700"/>
            <a:ext cx="22965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313" name="Google Shape;313;p24"/>
          <p:cNvSpPr txBox="1">
            <a:spLocks noGrp="1"/>
          </p:cNvSpPr>
          <p:nvPr>
            <p:ph type="subTitle" idx="2"/>
          </p:nvPr>
        </p:nvSpPr>
        <p:spPr>
          <a:xfrm>
            <a:off x="3423600" y="2688513"/>
            <a:ext cx="2296500" cy="457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4"/>
          <p:cNvSpPr txBox="1">
            <a:spLocks noGrp="1"/>
          </p:cNvSpPr>
          <p:nvPr>
            <p:ph type="title" idx="3" hasCustomPrompt="1"/>
          </p:nvPr>
        </p:nvSpPr>
        <p:spPr>
          <a:xfrm>
            <a:off x="3423750" y="2150202"/>
            <a:ext cx="2296500" cy="457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315" name="Google Shape;315;p24"/>
          <p:cNvSpPr txBox="1">
            <a:spLocks noGrp="1"/>
          </p:cNvSpPr>
          <p:nvPr>
            <p:ph type="subTitle" idx="4"/>
          </p:nvPr>
        </p:nvSpPr>
        <p:spPr>
          <a:xfrm>
            <a:off x="3423750" y="3904025"/>
            <a:ext cx="2296500" cy="457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4"/>
          <p:cNvSpPr txBox="1">
            <a:spLocks noGrp="1"/>
          </p:cNvSpPr>
          <p:nvPr>
            <p:ph type="title" idx="5" hasCustomPrompt="1"/>
          </p:nvPr>
        </p:nvSpPr>
        <p:spPr>
          <a:xfrm>
            <a:off x="3423750" y="3365703"/>
            <a:ext cx="22965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sz="25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24"/>
          <p:cNvSpPr/>
          <p:nvPr/>
        </p:nvSpPr>
        <p:spPr>
          <a:xfrm>
            <a:off x="7377200" y="2089950"/>
            <a:ext cx="1766704" cy="356851"/>
          </a:xfrm>
          <a:custGeom>
            <a:avLst/>
            <a:gdLst/>
            <a:ahLst/>
            <a:cxnLst/>
            <a:rect l="l" t="t" r="r" b="b"/>
            <a:pathLst>
              <a:path w="15325" h="2775" extrusionOk="0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4"/>
          <p:cNvSpPr/>
          <p:nvPr/>
        </p:nvSpPr>
        <p:spPr>
          <a:xfrm>
            <a:off x="357025" y="2089950"/>
            <a:ext cx="2071751" cy="356851"/>
          </a:xfrm>
          <a:custGeom>
            <a:avLst/>
            <a:gdLst/>
            <a:ahLst/>
            <a:cxnLst/>
            <a:rect l="l" t="t" r="r" b="b"/>
            <a:pathLst>
              <a:path w="4300" h="2775" extrusionOk="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4"/>
          <p:cNvSpPr/>
          <p:nvPr/>
        </p:nvSpPr>
        <p:spPr>
          <a:xfrm>
            <a:off x="6810278" y="1500450"/>
            <a:ext cx="1104154" cy="356872"/>
          </a:xfrm>
          <a:custGeom>
            <a:avLst/>
            <a:gdLst/>
            <a:ahLst/>
            <a:cxnLst/>
            <a:rect l="l" t="t" r="r" b="b"/>
            <a:pathLst>
              <a:path w="18027" h="2775" extrusionOk="0">
                <a:moveTo>
                  <a:pt x="0" y="0"/>
                </a:moveTo>
                <a:lnTo>
                  <a:pt x="0" y="2774"/>
                </a:lnTo>
                <a:lnTo>
                  <a:pt x="18026" y="2774"/>
                </a:lnTo>
                <a:lnTo>
                  <a:pt x="1802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4"/>
          <p:cNvSpPr/>
          <p:nvPr/>
        </p:nvSpPr>
        <p:spPr>
          <a:xfrm>
            <a:off x="6896029" y="2679300"/>
            <a:ext cx="2247805" cy="355450"/>
          </a:xfrm>
          <a:custGeom>
            <a:avLst/>
            <a:gdLst/>
            <a:ahLst/>
            <a:cxnLst/>
            <a:rect l="l" t="t" r="r" b="b"/>
            <a:pathLst>
              <a:path w="12872" h="2764" extrusionOk="0">
                <a:moveTo>
                  <a:pt x="1" y="1"/>
                </a:moveTo>
                <a:lnTo>
                  <a:pt x="1" y="2763"/>
                </a:lnTo>
                <a:lnTo>
                  <a:pt x="12871" y="2763"/>
                </a:lnTo>
                <a:lnTo>
                  <a:pt x="12871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4"/>
          <p:cNvSpPr/>
          <p:nvPr/>
        </p:nvSpPr>
        <p:spPr>
          <a:xfrm>
            <a:off x="8105579" y="1500450"/>
            <a:ext cx="1038298" cy="356872"/>
          </a:xfrm>
          <a:custGeom>
            <a:avLst/>
            <a:gdLst/>
            <a:ahLst/>
            <a:cxnLst/>
            <a:rect l="l" t="t" r="r" b="b"/>
            <a:pathLst>
              <a:path w="2882" h="2775" extrusionOk="0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rgbClr val="FFFFFF">
              <a:alpha val="5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4"/>
          <p:cNvSpPr/>
          <p:nvPr/>
        </p:nvSpPr>
        <p:spPr>
          <a:xfrm>
            <a:off x="6739789" y="3268775"/>
            <a:ext cx="1104128" cy="355450"/>
          </a:xfrm>
          <a:custGeom>
            <a:avLst/>
            <a:gdLst/>
            <a:ahLst/>
            <a:cxnLst/>
            <a:rect l="l" t="t" r="r" b="b"/>
            <a:pathLst>
              <a:path w="18396" h="2764" extrusionOk="0">
                <a:moveTo>
                  <a:pt x="1" y="1"/>
                </a:moveTo>
                <a:lnTo>
                  <a:pt x="1" y="2763"/>
                </a:lnTo>
                <a:lnTo>
                  <a:pt x="18396" y="2763"/>
                </a:lnTo>
                <a:lnTo>
                  <a:pt x="18396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4"/>
          <p:cNvSpPr/>
          <p:nvPr/>
        </p:nvSpPr>
        <p:spPr>
          <a:xfrm>
            <a:off x="18" y="3268775"/>
            <a:ext cx="1038298" cy="355450"/>
          </a:xfrm>
          <a:custGeom>
            <a:avLst/>
            <a:gdLst/>
            <a:ahLst/>
            <a:cxnLst/>
            <a:rect l="l" t="t" r="r" b="b"/>
            <a:pathLst>
              <a:path w="2882" h="2764" extrusionOk="0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4"/>
          <p:cNvSpPr/>
          <p:nvPr/>
        </p:nvSpPr>
        <p:spPr>
          <a:xfrm>
            <a:off x="10" y="1500456"/>
            <a:ext cx="1104138" cy="356858"/>
          </a:xfrm>
          <a:custGeom>
            <a:avLst/>
            <a:gdLst/>
            <a:ahLst/>
            <a:cxnLst/>
            <a:rect l="l" t="t" r="r" b="b"/>
            <a:pathLst>
              <a:path w="8586" h="2775" extrusionOk="0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"/>
          <p:cNvSpPr/>
          <p:nvPr/>
        </p:nvSpPr>
        <p:spPr>
          <a:xfrm>
            <a:off x="1299972" y="1500450"/>
            <a:ext cx="490621" cy="356872"/>
          </a:xfrm>
          <a:custGeom>
            <a:avLst/>
            <a:gdLst/>
            <a:ahLst/>
            <a:cxnLst/>
            <a:rect l="l" t="t" r="r" b="b"/>
            <a:pathLst>
              <a:path w="18396" h="2775" extrusionOk="0">
                <a:moveTo>
                  <a:pt x="0" y="0"/>
                </a:moveTo>
                <a:lnTo>
                  <a:pt x="0" y="2774"/>
                </a:lnTo>
                <a:lnTo>
                  <a:pt x="18396" y="2774"/>
                </a:lnTo>
                <a:lnTo>
                  <a:pt x="1839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9" name="Google Shape;32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_2">
  <p:cSld name="MAIN_POINT_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2" name="Google Shape;33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0" y="3268775"/>
            <a:ext cx="667651" cy="355450"/>
          </a:xfrm>
          <a:custGeom>
            <a:avLst/>
            <a:gdLst/>
            <a:ahLst/>
            <a:cxnLst/>
            <a:rect l="l" t="t" r="r" b="b"/>
            <a:pathLst>
              <a:path w="2882" h="2764" extrusionOk="0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7960123" y="323033"/>
            <a:ext cx="1183740" cy="355315"/>
          </a:xfrm>
          <a:custGeom>
            <a:avLst/>
            <a:gdLst/>
            <a:ahLst/>
            <a:cxnLst/>
            <a:rect l="l" t="t" r="r" b="b"/>
            <a:pathLst>
              <a:path w="9205" h="2763" extrusionOk="0">
                <a:moveTo>
                  <a:pt x="1" y="0"/>
                </a:moveTo>
                <a:lnTo>
                  <a:pt x="1" y="2762"/>
                </a:lnTo>
                <a:lnTo>
                  <a:pt x="9204" y="2762"/>
                </a:lnTo>
                <a:lnTo>
                  <a:pt x="920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7173125" y="912516"/>
            <a:ext cx="1970757" cy="355315"/>
          </a:xfrm>
          <a:custGeom>
            <a:avLst/>
            <a:gdLst/>
            <a:ahLst/>
            <a:cxnLst/>
            <a:rect l="l" t="t" r="r" b="b"/>
            <a:pathLst>
              <a:path w="15325" h="2763" extrusionOk="0">
                <a:moveTo>
                  <a:pt x="1" y="0"/>
                </a:moveTo>
                <a:lnTo>
                  <a:pt x="1" y="2762"/>
                </a:lnTo>
                <a:lnTo>
                  <a:pt x="15324" y="2762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7173125" y="2089940"/>
            <a:ext cx="1970757" cy="356858"/>
          </a:xfrm>
          <a:custGeom>
            <a:avLst/>
            <a:gdLst/>
            <a:ahLst/>
            <a:cxnLst/>
            <a:rect l="l" t="t" r="r" b="b"/>
            <a:pathLst>
              <a:path w="15325" h="2775" extrusionOk="0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0" y="2089940"/>
            <a:ext cx="552969" cy="356858"/>
          </a:xfrm>
          <a:custGeom>
            <a:avLst/>
            <a:gdLst/>
            <a:ahLst/>
            <a:cxnLst/>
            <a:rect l="l" t="t" r="r" b="b"/>
            <a:pathLst>
              <a:path w="4300" h="2775" extrusionOk="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8773245" y="1500456"/>
            <a:ext cx="370618" cy="356858"/>
          </a:xfrm>
          <a:custGeom>
            <a:avLst/>
            <a:gdLst/>
            <a:ahLst/>
            <a:cxnLst/>
            <a:rect l="l" t="t" r="r" b="b"/>
            <a:pathLst>
              <a:path w="2882" h="2775" extrusionOk="0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8039723" y="3268778"/>
            <a:ext cx="1104138" cy="355443"/>
          </a:xfrm>
          <a:custGeom>
            <a:avLst/>
            <a:gdLst/>
            <a:ahLst/>
            <a:cxnLst/>
            <a:rect l="l" t="t" r="r" b="b"/>
            <a:pathLst>
              <a:path w="8586" h="2764" extrusionOk="0">
                <a:moveTo>
                  <a:pt x="1" y="1"/>
                </a:moveTo>
                <a:lnTo>
                  <a:pt x="1" y="2763"/>
                </a:lnTo>
                <a:lnTo>
                  <a:pt x="8585" y="2763"/>
                </a:lnTo>
                <a:lnTo>
                  <a:pt x="858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7555951" y="3858262"/>
            <a:ext cx="1587922" cy="355315"/>
          </a:xfrm>
          <a:custGeom>
            <a:avLst/>
            <a:gdLst/>
            <a:ahLst/>
            <a:cxnLst/>
            <a:rect l="l" t="t" r="r" b="b"/>
            <a:pathLst>
              <a:path w="12348" h="2763" extrusionOk="0">
                <a:moveTo>
                  <a:pt x="0" y="1"/>
                </a:moveTo>
                <a:lnTo>
                  <a:pt x="0" y="2763"/>
                </a:lnTo>
                <a:lnTo>
                  <a:pt x="12347" y="2763"/>
                </a:lnTo>
                <a:lnTo>
                  <a:pt x="12347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0" y="4446202"/>
            <a:ext cx="1183740" cy="356858"/>
          </a:xfrm>
          <a:custGeom>
            <a:avLst/>
            <a:gdLst/>
            <a:ahLst/>
            <a:cxnLst/>
            <a:rect l="l" t="t" r="r" b="b"/>
            <a:pathLst>
              <a:path w="9205" h="2775" extrusionOk="0">
                <a:moveTo>
                  <a:pt x="1" y="1"/>
                </a:moveTo>
                <a:lnTo>
                  <a:pt x="1" y="2775"/>
                </a:lnTo>
                <a:lnTo>
                  <a:pt x="9204" y="2775"/>
                </a:lnTo>
                <a:lnTo>
                  <a:pt x="9204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0" y="3858262"/>
            <a:ext cx="1970757" cy="355315"/>
          </a:xfrm>
          <a:custGeom>
            <a:avLst/>
            <a:gdLst/>
            <a:ahLst/>
            <a:cxnLst/>
            <a:rect l="l" t="t" r="r" b="b"/>
            <a:pathLst>
              <a:path w="15325" h="2763" extrusionOk="0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2325759" y="3858262"/>
            <a:ext cx="866747" cy="355315"/>
          </a:xfrm>
          <a:custGeom>
            <a:avLst/>
            <a:gdLst/>
            <a:ahLst/>
            <a:cxnLst/>
            <a:rect l="l" t="t" r="r" b="b"/>
            <a:pathLst>
              <a:path w="6740" h="2763" extrusionOk="0">
                <a:moveTo>
                  <a:pt x="1" y="1"/>
                </a:moveTo>
                <a:lnTo>
                  <a:pt x="1" y="2763"/>
                </a:lnTo>
                <a:lnTo>
                  <a:pt x="6739" y="2763"/>
                </a:lnTo>
                <a:lnTo>
                  <a:pt x="6739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0" y="2679300"/>
            <a:ext cx="1485912" cy="355450"/>
          </a:xfrm>
          <a:custGeom>
            <a:avLst/>
            <a:gdLst/>
            <a:ahLst/>
            <a:cxnLst/>
            <a:rect l="l" t="t" r="r" b="b"/>
            <a:pathLst>
              <a:path w="15325" h="2764" extrusionOk="0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896262" y="3268778"/>
            <a:ext cx="370618" cy="355443"/>
          </a:xfrm>
          <a:custGeom>
            <a:avLst/>
            <a:gdLst/>
            <a:ahLst/>
            <a:cxnLst/>
            <a:rect l="l" t="t" r="r" b="b"/>
            <a:pathLst>
              <a:path w="2882" h="2764" extrusionOk="0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0" y="1500456"/>
            <a:ext cx="1104138" cy="356858"/>
          </a:xfrm>
          <a:custGeom>
            <a:avLst/>
            <a:gdLst/>
            <a:ahLst/>
            <a:cxnLst/>
            <a:rect l="l" t="t" r="r" b="b"/>
            <a:pathLst>
              <a:path w="8586" h="2775" extrusionOk="0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/>
          <p:nvPr/>
        </p:nvSpPr>
        <p:spPr>
          <a:xfrm>
            <a:off x="359324" y="912525"/>
            <a:ext cx="1228595" cy="355301"/>
          </a:xfrm>
          <a:custGeom>
            <a:avLst/>
            <a:gdLst/>
            <a:ahLst/>
            <a:cxnLst/>
            <a:rect l="l" t="t" r="r" b="b"/>
            <a:pathLst>
              <a:path w="12348" h="2763" extrusionOk="0">
                <a:moveTo>
                  <a:pt x="1" y="0"/>
                </a:moveTo>
                <a:lnTo>
                  <a:pt x="1" y="2762"/>
                </a:lnTo>
                <a:lnTo>
                  <a:pt x="12348" y="2762"/>
                </a:lnTo>
                <a:lnTo>
                  <a:pt x="123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/>
          <p:nvPr/>
        </p:nvSpPr>
        <p:spPr>
          <a:xfrm>
            <a:off x="5395565" y="323033"/>
            <a:ext cx="2171240" cy="355315"/>
          </a:xfrm>
          <a:custGeom>
            <a:avLst/>
            <a:gdLst/>
            <a:ahLst/>
            <a:cxnLst/>
            <a:rect l="l" t="t" r="r" b="b"/>
            <a:pathLst>
              <a:path w="16884" h="2763" extrusionOk="0">
                <a:moveTo>
                  <a:pt x="1" y="0"/>
                </a:moveTo>
                <a:lnTo>
                  <a:pt x="1" y="2762"/>
                </a:lnTo>
                <a:lnTo>
                  <a:pt x="16884" y="2762"/>
                </a:lnTo>
                <a:lnTo>
                  <a:pt x="168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5729396" y="3858262"/>
            <a:ext cx="1600139" cy="355315"/>
          </a:xfrm>
          <a:custGeom>
            <a:avLst/>
            <a:gdLst/>
            <a:ahLst/>
            <a:cxnLst/>
            <a:rect l="l" t="t" r="r" b="b"/>
            <a:pathLst>
              <a:path w="12443" h="2763" extrusionOk="0">
                <a:moveTo>
                  <a:pt x="0" y="1"/>
                </a:moveTo>
                <a:lnTo>
                  <a:pt x="0" y="2763"/>
                </a:lnTo>
                <a:lnTo>
                  <a:pt x="12442" y="2763"/>
                </a:lnTo>
                <a:lnTo>
                  <a:pt x="124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1577072" y="4446200"/>
            <a:ext cx="3118770" cy="356851"/>
          </a:xfrm>
          <a:custGeom>
            <a:avLst/>
            <a:gdLst/>
            <a:ahLst/>
            <a:cxnLst/>
            <a:rect l="l" t="t" r="r" b="b"/>
            <a:pathLst>
              <a:path w="16884" h="2775" extrusionOk="0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454800" y="2714625"/>
            <a:ext cx="8425200" cy="447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title" idx="2" hasCustomPrompt="1"/>
          </p:nvPr>
        </p:nvSpPr>
        <p:spPr>
          <a:xfrm>
            <a:off x="454800" y="2150850"/>
            <a:ext cx="8425200" cy="48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sz="12500" b="1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/>
          <p:nvPr/>
        </p:nvSpPr>
        <p:spPr>
          <a:xfrm>
            <a:off x="0" y="1515825"/>
            <a:ext cx="2943127" cy="241405"/>
          </a:xfrm>
          <a:custGeom>
            <a:avLst/>
            <a:gdLst/>
            <a:ahLst/>
            <a:cxnLst/>
            <a:rect l="l" t="t" r="r" b="b"/>
            <a:pathLst>
              <a:path w="146079" h="5859" extrusionOk="0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609499" y="1973025"/>
            <a:ext cx="3512700" cy="21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 SemiBold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560825" y="1168325"/>
            <a:ext cx="356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"/>
          <p:cNvSpPr txBox="1">
            <a:spLocks noGrp="1"/>
          </p:cNvSpPr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subTitle" idx="1"/>
          </p:nvPr>
        </p:nvSpPr>
        <p:spPr>
          <a:xfrm>
            <a:off x="2773575" y="3109000"/>
            <a:ext cx="2226600" cy="8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title" idx="2"/>
          </p:nvPr>
        </p:nvSpPr>
        <p:spPr>
          <a:xfrm>
            <a:off x="2646050" y="2523698"/>
            <a:ext cx="2481300" cy="52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endParaRPr/>
          </a:p>
        </p:txBody>
      </p:sp>
      <p:sp>
        <p:nvSpPr>
          <p:cNvPr id="96" name="Google Shape;96;p6"/>
          <p:cNvSpPr txBox="1">
            <a:spLocks noGrp="1"/>
          </p:cNvSpPr>
          <p:nvPr>
            <p:ph type="subTitle" idx="3"/>
          </p:nvPr>
        </p:nvSpPr>
        <p:spPr>
          <a:xfrm>
            <a:off x="6070225" y="3109000"/>
            <a:ext cx="2226600" cy="8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6"/>
          <p:cNvSpPr txBox="1">
            <a:spLocks noGrp="1"/>
          </p:cNvSpPr>
          <p:nvPr>
            <p:ph type="title" idx="4"/>
          </p:nvPr>
        </p:nvSpPr>
        <p:spPr>
          <a:xfrm>
            <a:off x="5942650" y="2523676"/>
            <a:ext cx="2481300" cy="52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endParaRPr/>
          </a:p>
        </p:txBody>
      </p:sp>
      <p:sp>
        <p:nvSpPr>
          <p:cNvPr id="98" name="Google Shape;98;p6"/>
          <p:cNvSpPr/>
          <p:nvPr/>
        </p:nvSpPr>
        <p:spPr>
          <a:xfrm flipH="1">
            <a:off x="7772389" y="0"/>
            <a:ext cx="1371614" cy="356851"/>
          </a:xfrm>
          <a:custGeom>
            <a:avLst/>
            <a:gdLst/>
            <a:ahLst/>
            <a:cxnLst/>
            <a:rect l="l" t="t" r="r" b="b"/>
            <a:pathLst>
              <a:path w="16884" h="2775" extrusionOk="0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"/>
          <p:cNvSpPr txBox="1">
            <a:spLocks noGrp="1"/>
          </p:cNvSpPr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03" name="Google Shape;103;p8"/>
          <p:cNvSpPr txBox="1">
            <a:spLocks noGrp="1"/>
          </p:cNvSpPr>
          <p:nvPr>
            <p:ph type="subTitle" idx="1"/>
          </p:nvPr>
        </p:nvSpPr>
        <p:spPr>
          <a:xfrm flipH="1">
            <a:off x="1456725" y="1617100"/>
            <a:ext cx="1960800" cy="10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"/>
          <p:cNvSpPr/>
          <p:nvPr/>
        </p:nvSpPr>
        <p:spPr>
          <a:xfrm>
            <a:off x="0" y="2689849"/>
            <a:ext cx="2770896" cy="1033530"/>
          </a:xfrm>
          <a:custGeom>
            <a:avLst/>
            <a:gdLst/>
            <a:ahLst/>
            <a:cxnLst/>
            <a:rect l="l" t="t" r="r" b="b"/>
            <a:pathLst>
              <a:path w="106491" h="5847" extrusionOk="0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/>
          <p:cNvSpPr/>
          <p:nvPr/>
        </p:nvSpPr>
        <p:spPr>
          <a:xfrm>
            <a:off x="0" y="0"/>
            <a:ext cx="1278158" cy="442823"/>
          </a:xfrm>
          <a:custGeom>
            <a:avLst/>
            <a:gdLst/>
            <a:ahLst/>
            <a:cxnLst/>
            <a:rect l="l" t="t" r="r" b="b"/>
            <a:pathLst>
              <a:path w="106491" h="5847" extrusionOk="0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ea principal">
  <p:cSld name="MAIN_POINT_1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/>
          <p:nvPr/>
        </p:nvSpPr>
        <p:spPr>
          <a:xfrm flipH="1">
            <a:off x="27" y="323033"/>
            <a:ext cx="1183740" cy="355315"/>
          </a:xfrm>
          <a:custGeom>
            <a:avLst/>
            <a:gdLst/>
            <a:ahLst/>
            <a:cxnLst/>
            <a:rect l="l" t="t" r="r" b="b"/>
            <a:pathLst>
              <a:path w="9205" h="2763" extrusionOk="0">
                <a:moveTo>
                  <a:pt x="1" y="0"/>
                </a:moveTo>
                <a:lnTo>
                  <a:pt x="1" y="2762"/>
                </a:lnTo>
                <a:lnTo>
                  <a:pt x="9204" y="2762"/>
                </a:lnTo>
                <a:lnTo>
                  <a:pt x="9204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3" y="912525"/>
            <a:ext cx="3076570" cy="355301"/>
          </a:xfrm>
          <a:custGeom>
            <a:avLst/>
            <a:gdLst/>
            <a:ahLst/>
            <a:cxnLst/>
            <a:rect l="l" t="t" r="r" b="b"/>
            <a:pathLst>
              <a:path w="15325" h="2763" extrusionOk="0">
                <a:moveTo>
                  <a:pt x="1" y="0"/>
                </a:moveTo>
                <a:lnTo>
                  <a:pt x="1" y="2762"/>
                </a:lnTo>
                <a:lnTo>
                  <a:pt x="15324" y="2762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-4" y="2089950"/>
            <a:ext cx="1766704" cy="356851"/>
          </a:xfrm>
          <a:custGeom>
            <a:avLst/>
            <a:gdLst/>
            <a:ahLst/>
            <a:cxnLst/>
            <a:rect l="l" t="t" r="r" b="b"/>
            <a:pathLst>
              <a:path w="15325" h="2775" extrusionOk="0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 flipH="1">
            <a:off x="6715125" y="2089950"/>
            <a:ext cx="2071751" cy="356851"/>
          </a:xfrm>
          <a:custGeom>
            <a:avLst/>
            <a:gdLst/>
            <a:ahLst/>
            <a:cxnLst/>
            <a:rect l="l" t="t" r="r" b="b"/>
            <a:pathLst>
              <a:path w="4300" h="2775" extrusionOk="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/>
          <p:nvPr/>
        </p:nvSpPr>
        <p:spPr>
          <a:xfrm flipH="1">
            <a:off x="1229469" y="1500450"/>
            <a:ext cx="1104154" cy="356872"/>
          </a:xfrm>
          <a:custGeom>
            <a:avLst/>
            <a:gdLst/>
            <a:ahLst/>
            <a:cxnLst/>
            <a:rect l="l" t="t" r="r" b="b"/>
            <a:pathLst>
              <a:path w="18027" h="2775" extrusionOk="0">
                <a:moveTo>
                  <a:pt x="0" y="0"/>
                </a:moveTo>
                <a:lnTo>
                  <a:pt x="0" y="2774"/>
                </a:lnTo>
                <a:lnTo>
                  <a:pt x="18026" y="2774"/>
                </a:lnTo>
                <a:lnTo>
                  <a:pt x="1802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9"/>
          <p:cNvSpPr/>
          <p:nvPr/>
        </p:nvSpPr>
        <p:spPr>
          <a:xfrm flipH="1">
            <a:off x="66" y="2679300"/>
            <a:ext cx="2247805" cy="355450"/>
          </a:xfrm>
          <a:custGeom>
            <a:avLst/>
            <a:gdLst/>
            <a:ahLst/>
            <a:cxnLst/>
            <a:rect l="l" t="t" r="r" b="b"/>
            <a:pathLst>
              <a:path w="12872" h="2764" extrusionOk="0">
                <a:moveTo>
                  <a:pt x="1" y="1"/>
                </a:moveTo>
                <a:lnTo>
                  <a:pt x="1" y="2763"/>
                </a:lnTo>
                <a:lnTo>
                  <a:pt x="12871" y="2763"/>
                </a:lnTo>
                <a:lnTo>
                  <a:pt x="12871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9"/>
          <p:cNvSpPr/>
          <p:nvPr/>
        </p:nvSpPr>
        <p:spPr>
          <a:xfrm flipH="1">
            <a:off x="23" y="1500450"/>
            <a:ext cx="1038298" cy="356872"/>
          </a:xfrm>
          <a:custGeom>
            <a:avLst/>
            <a:gdLst/>
            <a:ahLst/>
            <a:cxnLst/>
            <a:rect l="l" t="t" r="r" b="b"/>
            <a:pathLst>
              <a:path w="2882" h="2775" extrusionOk="0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9"/>
          <p:cNvSpPr/>
          <p:nvPr/>
        </p:nvSpPr>
        <p:spPr>
          <a:xfrm flipH="1">
            <a:off x="29" y="3268778"/>
            <a:ext cx="1104138" cy="355443"/>
          </a:xfrm>
          <a:custGeom>
            <a:avLst/>
            <a:gdLst/>
            <a:ahLst/>
            <a:cxnLst/>
            <a:rect l="l" t="t" r="r" b="b"/>
            <a:pathLst>
              <a:path w="8586" h="2764" extrusionOk="0">
                <a:moveTo>
                  <a:pt x="1" y="1"/>
                </a:moveTo>
                <a:lnTo>
                  <a:pt x="1" y="2763"/>
                </a:lnTo>
                <a:lnTo>
                  <a:pt x="8585" y="2763"/>
                </a:lnTo>
                <a:lnTo>
                  <a:pt x="8585" y="1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 flipH="1">
            <a:off x="1299941" y="3268775"/>
            <a:ext cx="490759" cy="355450"/>
          </a:xfrm>
          <a:custGeom>
            <a:avLst/>
            <a:gdLst/>
            <a:ahLst/>
            <a:cxnLst/>
            <a:rect l="l" t="t" r="r" b="b"/>
            <a:pathLst>
              <a:path w="18396" h="2764" extrusionOk="0">
                <a:moveTo>
                  <a:pt x="1" y="1"/>
                </a:moveTo>
                <a:lnTo>
                  <a:pt x="1" y="2763"/>
                </a:lnTo>
                <a:lnTo>
                  <a:pt x="18396" y="2763"/>
                </a:lnTo>
                <a:lnTo>
                  <a:pt x="18396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/>
          <p:cNvSpPr/>
          <p:nvPr/>
        </p:nvSpPr>
        <p:spPr>
          <a:xfrm flipH="1">
            <a:off x="13" y="3858250"/>
            <a:ext cx="1457311" cy="355322"/>
          </a:xfrm>
          <a:custGeom>
            <a:avLst/>
            <a:gdLst/>
            <a:ahLst/>
            <a:cxnLst/>
            <a:rect l="l" t="t" r="r" b="b"/>
            <a:pathLst>
              <a:path w="12348" h="2763" extrusionOk="0">
                <a:moveTo>
                  <a:pt x="0" y="1"/>
                </a:moveTo>
                <a:lnTo>
                  <a:pt x="0" y="2763"/>
                </a:lnTo>
                <a:lnTo>
                  <a:pt x="12347" y="2763"/>
                </a:lnTo>
                <a:lnTo>
                  <a:pt x="12347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/>
          <p:cNvSpPr/>
          <p:nvPr/>
        </p:nvSpPr>
        <p:spPr>
          <a:xfrm flipH="1">
            <a:off x="7377202" y="3858250"/>
            <a:ext cx="1766704" cy="355322"/>
          </a:xfrm>
          <a:custGeom>
            <a:avLst/>
            <a:gdLst/>
            <a:ahLst/>
            <a:cxnLst/>
            <a:rect l="l" t="t" r="r" b="b"/>
            <a:pathLst>
              <a:path w="15325" h="2763" extrusionOk="0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/>
          <p:cNvSpPr/>
          <p:nvPr/>
        </p:nvSpPr>
        <p:spPr>
          <a:xfrm flipH="1">
            <a:off x="7488607" y="2679300"/>
            <a:ext cx="1655292" cy="355450"/>
          </a:xfrm>
          <a:custGeom>
            <a:avLst/>
            <a:gdLst/>
            <a:ahLst/>
            <a:cxnLst/>
            <a:rect l="l" t="t" r="r" b="b"/>
            <a:pathLst>
              <a:path w="15325" h="2764" extrusionOk="0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"/>
          <p:cNvSpPr/>
          <p:nvPr/>
        </p:nvSpPr>
        <p:spPr>
          <a:xfrm flipH="1">
            <a:off x="8105584" y="3268775"/>
            <a:ext cx="1038298" cy="355450"/>
          </a:xfrm>
          <a:custGeom>
            <a:avLst/>
            <a:gdLst/>
            <a:ahLst/>
            <a:cxnLst/>
            <a:rect l="l" t="t" r="r" b="b"/>
            <a:pathLst>
              <a:path w="2882" h="2764" extrusionOk="0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/>
          <p:nvPr/>
        </p:nvSpPr>
        <p:spPr>
          <a:xfrm flipH="1">
            <a:off x="8039752" y="1500456"/>
            <a:ext cx="1104138" cy="356858"/>
          </a:xfrm>
          <a:custGeom>
            <a:avLst/>
            <a:gdLst/>
            <a:ahLst/>
            <a:cxnLst/>
            <a:rect l="l" t="t" r="r" b="b"/>
            <a:pathLst>
              <a:path w="8586" h="2775" extrusionOk="0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9"/>
          <p:cNvSpPr/>
          <p:nvPr/>
        </p:nvSpPr>
        <p:spPr>
          <a:xfrm flipH="1">
            <a:off x="5478250" y="1500456"/>
            <a:ext cx="2365680" cy="356858"/>
          </a:xfrm>
          <a:custGeom>
            <a:avLst/>
            <a:gdLst/>
            <a:ahLst/>
            <a:cxnLst/>
            <a:rect l="l" t="t" r="r" b="b"/>
            <a:pathLst>
              <a:path w="18396" h="2775" extrusionOk="0">
                <a:moveTo>
                  <a:pt x="0" y="0"/>
                </a:moveTo>
                <a:lnTo>
                  <a:pt x="0" y="2774"/>
                </a:lnTo>
                <a:lnTo>
                  <a:pt x="18396" y="2774"/>
                </a:lnTo>
                <a:lnTo>
                  <a:pt x="1839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"/>
          <p:cNvSpPr/>
          <p:nvPr/>
        </p:nvSpPr>
        <p:spPr>
          <a:xfrm flipH="1">
            <a:off x="6896105" y="912525"/>
            <a:ext cx="2247799" cy="355301"/>
          </a:xfrm>
          <a:custGeom>
            <a:avLst/>
            <a:gdLst/>
            <a:ahLst/>
            <a:cxnLst/>
            <a:rect l="l" t="t" r="r" b="b"/>
            <a:pathLst>
              <a:path w="12348" h="2763" extrusionOk="0">
                <a:moveTo>
                  <a:pt x="1" y="0"/>
                </a:moveTo>
                <a:lnTo>
                  <a:pt x="1" y="2762"/>
                </a:lnTo>
                <a:lnTo>
                  <a:pt x="12348" y="2762"/>
                </a:lnTo>
                <a:lnTo>
                  <a:pt x="12348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"/>
          <p:cNvSpPr/>
          <p:nvPr/>
        </p:nvSpPr>
        <p:spPr>
          <a:xfrm flipH="1">
            <a:off x="3895732" y="323025"/>
            <a:ext cx="4819643" cy="355322"/>
          </a:xfrm>
          <a:custGeom>
            <a:avLst/>
            <a:gdLst/>
            <a:ahLst/>
            <a:cxnLst/>
            <a:rect l="l" t="t" r="r" b="b"/>
            <a:pathLst>
              <a:path w="18087" h="2763" extrusionOk="0">
                <a:moveTo>
                  <a:pt x="1" y="0"/>
                </a:moveTo>
                <a:lnTo>
                  <a:pt x="1" y="2762"/>
                </a:lnTo>
                <a:lnTo>
                  <a:pt x="18087" y="2762"/>
                </a:lnTo>
                <a:lnTo>
                  <a:pt x="18087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 flipH="1">
            <a:off x="2611243" y="4446200"/>
            <a:ext cx="6532757" cy="356851"/>
          </a:xfrm>
          <a:custGeom>
            <a:avLst/>
            <a:gdLst/>
            <a:ahLst/>
            <a:cxnLst/>
            <a:rect l="l" t="t" r="r" b="b"/>
            <a:pathLst>
              <a:path w="16884" h="2775" extrusionOk="0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94068" y="1123143"/>
            <a:ext cx="4955589" cy="3012341"/>
          </a:xfrm>
          <a:custGeom>
            <a:avLst/>
            <a:gdLst/>
            <a:ahLst/>
            <a:cxnLst/>
            <a:rect l="l" t="t" r="r" b="b"/>
            <a:pathLst>
              <a:path w="151663" h="92191" extrusionOk="0">
                <a:moveTo>
                  <a:pt x="0" y="0"/>
                </a:moveTo>
                <a:lnTo>
                  <a:pt x="0" y="92190"/>
                </a:lnTo>
                <a:lnTo>
                  <a:pt x="151662" y="92190"/>
                </a:lnTo>
                <a:lnTo>
                  <a:pt x="15166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"/>
          <p:cNvSpPr/>
          <p:nvPr/>
        </p:nvSpPr>
        <p:spPr>
          <a:xfrm>
            <a:off x="4277738" y="1545725"/>
            <a:ext cx="191018" cy="298421"/>
          </a:xfrm>
          <a:custGeom>
            <a:avLst/>
            <a:gdLst/>
            <a:ahLst/>
            <a:cxnLst/>
            <a:rect l="l" t="t" r="r" b="b"/>
            <a:pathLst>
              <a:path w="5846" h="9133" extrusionOk="0">
                <a:moveTo>
                  <a:pt x="4560" y="1"/>
                </a:moveTo>
                <a:lnTo>
                  <a:pt x="0" y="4573"/>
                </a:lnTo>
                <a:lnTo>
                  <a:pt x="4560" y="9133"/>
                </a:lnTo>
                <a:lnTo>
                  <a:pt x="5846" y="7847"/>
                </a:lnTo>
                <a:lnTo>
                  <a:pt x="2572" y="4573"/>
                </a:lnTo>
                <a:lnTo>
                  <a:pt x="5846" y="1287"/>
                </a:lnTo>
                <a:lnTo>
                  <a:pt x="456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>
            <a:off x="4674543" y="1545725"/>
            <a:ext cx="191443" cy="298421"/>
          </a:xfrm>
          <a:custGeom>
            <a:avLst/>
            <a:gdLst/>
            <a:ahLst/>
            <a:cxnLst/>
            <a:rect l="l" t="t" r="r" b="b"/>
            <a:pathLst>
              <a:path w="5859" h="9133" extrusionOk="0">
                <a:moveTo>
                  <a:pt x="1286" y="1"/>
                </a:moveTo>
                <a:lnTo>
                  <a:pt x="0" y="1287"/>
                </a:lnTo>
                <a:lnTo>
                  <a:pt x="3287" y="4573"/>
                </a:lnTo>
                <a:lnTo>
                  <a:pt x="0" y="7847"/>
                </a:lnTo>
                <a:lnTo>
                  <a:pt x="1286" y="9133"/>
                </a:lnTo>
                <a:lnTo>
                  <a:pt x="5858" y="4573"/>
                </a:lnTo>
                <a:lnTo>
                  <a:pt x="128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9"/>
          <p:cNvSpPr/>
          <p:nvPr/>
        </p:nvSpPr>
        <p:spPr>
          <a:xfrm>
            <a:off x="4508031" y="1516154"/>
            <a:ext cx="127236" cy="357955"/>
          </a:xfrm>
          <a:custGeom>
            <a:avLst/>
            <a:gdLst/>
            <a:ahLst/>
            <a:cxnLst/>
            <a:rect l="l" t="t" r="r" b="b"/>
            <a:pathLst>
              <a:path w="3894" h="10955" extrusionOk="0">
                <a:moveTo>
                  <a:pt x="2108" y="1"/>
                </a:moveTo>
                <a:lnTo>
                  <a:pt x="1" y="10597"/>
                </a:lnTo>
                <a:lnTo>
                  <a:pt x="1786" y="10955"/>
                </a:lnTo>
                <a:lnTo>
                  <a:pt x="3894" y="358"/>
                </a:lnTo>
                <a:lnTo>
                  <a:pt x="210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/>
          <p:nvPr/>
        </p:nvSpPr>
        <p:spPr>
          <a:xfrm flipH="1">
            <a:off x="1647812" y="3858250"/>
            <a:ext cx="1766688" cy="355322"/>
          </a:xfrm>
          <a:custGeom>
            <a:avLst/>
            <a:gdLst/>
            <a:ahLst/>
            <a:cxnLst/>
            <a:rect l="l" t="t" r="r" b="b"/>
            <a:pathLst>
              <a:path w="12443" h="2763" extrusionOk="0">
                <a:moveTo>
                  <a:pt x="0" y="1"/>
                </a:moveTo>
                <a:lnTo>
                  <a:pt x="0" y="2763"/>
                </a:lnTo>
                <a:lnTo>
                  <a:pt x="12442" y="2763"/>
                </a:lnTo>
                <a:lnTo>
                  <a:pt x="124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"/>
          <p:cNvSpPr/>
          <p:nvPr/>
        </p:nvSpPr>
        <p:spPr>
          <a:xfrm flipH="1">
            <a:off x="6667517" y="3268775"/>
            <a:ext cx="1246883" cy="355450"/>
          </a:xfrm>
          <a:custGeom>
            <a:avLst/>
            <a:gdLst/>
            <a:ahLst/>
            <a:cxnLst/>
            <a:rect l="l" t="t" r="r" b="b"/>
            <a:pathLst>
              <a:path w="18027" h="2764" extrusionOk="0">
                <a:moveTo>
                  <a:pt x="1" y="1"/>
                </a:moveTo>
                <a:lnTo>
                  <a:pt x="1" y="2763"/>
                </a:lnTo>
                <a:lnTo>
                  <a:pt x="18027" y="2763"/>
                </a:lnTo>
                <a:lnTo>
                  <a:pt x="1802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"/>
          <p:cNvSpPr/>
          <p:nvPr/>
        </p:nvSpPr>
        <p:spPr>
          <a:xfrm flipH="1">
            <a:off x="5729417" y="912525"/>
            <a:ext cx="985703" cy="355301"/>
          </a:xfrm>
          <a:custGeom>
            <a:avLst/>
            <a:gdLst/>
            <a:ahLst/>
            <a:cxnLst/>
            <a:rect l="l" t="t" r="r" b="b"/>
            <a:pathLst>
              <a:path w="12443" h="2763" extrusionOk="0">
                <a:moveTo>
                  <a:pt x="1" y="0"/>
                </a:moveTo>
                <a:lnTo>
                  <a:pt x="1" y="2762"/>
                </a:lnTo>
                <a:lnTo>
                  <a:pt x="12443" y="2762"/>
                </a:lnTo>
                <a:lnTo>
                  <a:pt x="12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 flipH="1">
            <a:off x="2521800" y="2340324"/>
            <a:ext cx="4100400" cy="808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 Mono"/>
              <a:buNone/>
              <a:defRPr sz="1600" b="1">
                <a:solidFill>
                  <a:schemeClr val="dk1"/>
                </a:solidFill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title"/>
          </p:nvPr>
        </p:nvSpPr>
        <p:spPr>
          <a:xfrm>
            <a:off x="2521800" y="3221225"/>
            <a:ext cx="4100400" cy="402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subTitle" idx="1"/>
          </p:nvPr>
        </p:nvSpPr>
        <p:spPr>
          <a:xfrm flipH="1">
            <a:off x="5247750" y="2169550"/>
            <a:ext cx="2467500" cy="14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>
            <a:off x="6419025" y="1575200"/>
            <a:ext cx="2725105" cy="240896"/>
          </a:xfrm>
          <a:custGeom>
            <a:avLst/>
            <a:gdLst/>
            <a:ahLst/>
            <a:cxnLst/>
            <a:rect l="l" t="t" r="r" b="b"/>
            <a:pathLst>
              <a:path w="106491" h="5847" extrusionOk="0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0"/>
          <p:cNvSpPr/>
          <p:nvPr/>
        </p:nvSpPr>
        <p:spPr>
          <a:xfrm>
            <a:off x="0" y="4700673"/>
            <a:ext cx="1675636" cy="442823"/>
          </a:xfrm>
          <a:custGeom>
            <a:avLst/>
            <a:gdLst/>
            <a:ahLst/>
            <a:cxnLst/>
            <a:rect l="l" t="t" r="r" b="b"/>
            <a:pathLst>
              <a:path w="106491" h="5847" extrusionOk="0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 Mono"/>
              <a:buNone/>
              <a:defRPr sz="2800" b="1">
                <a:solidFill>
                  <a:schemeClr val="lt1"/>
                </a:solidFill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naheim"/>
              <a:buChar char="●"/>
              <a:defRPr sz="18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89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ssistiveware.com/blog/new-to-proloquo2go-train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platform.openai.com/docs/assistants/how-it-work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"/>
          <p:cNvSpPr txBox="1">
            <a:spLocks noGrp="1"/>
          </p:cNvSpPr>
          <p:nvPr>
            <p:ph type="ctrTitle"/>
          </p:nvPr>
        </p:nvSpPr>
        <p:spPr>
          <a:xfrm>
            <a:off x="718575" y="1369045"/>
            <a:ext cx="8520600" cy="19104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Computer Vision for AAC</a:t>
            </a:r>
            <a:endParaRPr sz="6500"/>
          </a:p>
        </p:txBody>
      </p:sp>
      <p:sp>
        <p:nvSpPr>
          <p:cNvPr id="338" name="Google Shape;338;p27"/>
          <p:cNvSpPr txBox="1">
            <a:spLocks noGrp="1"/>
          </p:cNvSpPr>
          <p:nvPr>
            <p:ph type="subTitle" idx="1"/>
          </p:nvPr>
        </p:nvSpPr>
        <p:spPr>
          <a:xfrm>
            <a:off x="769050" y="3396100"/>
            <a:ext cx="8520600" cy="7926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Cindy Zastudil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7"/>
          <p:cNvSpPr txBox="1">
            <a:spLocks noGrp="1"/>
          </p:cNvSpPr>
          <p:nvPr>
            <p:ph type="body" idx="1"/>
          </p:nvPr>
        </p:nvSpPr>
        <p:spPr>
          <a:xfrm>
            <a:off x="609500" y="1973025"/>
            <a:ext cx="8075700" cy="30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[1] Conor McKillop. 2018. Designing a Context Aware AAC Solution. In Proceedings of the 20th International ACM SIGACCESS Conference on Computers and Accessibility (ASSETS '18).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[2] Mauricio Fontana de Vargas, Jiamin Dai, and Karyn Moffatt. 2022. AAC with Automated Vocabulary from Photographs: Insights from School and Speech-Language Therapy Settings. In Proceedings of the 24th International ACM SIGACCESS Conference on Computers and Accessibility (ASSETS '22).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[3] Conor McKillop. 2018. Designing a Context Aware AAC Solution. In Proceedings of the 20th International ACM SIGACCESS Conference on Computers and Accessibility (ASSETS '18).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[4] Ren, Shaoqing, et al. "Faster r-cnn: Towards real-time object detection with region proposal networks." Advances in neural information processing systems 28 (2015).</a:t>
            </a:r>
            <a:endParaRPr/>
          </a:p>
        </p:txBody>
      </p:sp>
      <p:sp>
        <p:nvSpPr>
          <p:cNvPr id="400" name="Google Shape;400;p37"/>
          <p:cNvSpPr txBox="1">
            <a:spLocks noGrp="1"/>
          </p:cNvSpPr>
          <p:nvPr>
            <p:ph type="title"/>
          </p:nvPr>
        </p:nvSpPr>
        <p:spPr>
          <a:xfrm>
            <a:off x="560825" y="1168325"/>
            <a:ext cx="356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&amp; Motivation</a:t>
            </a:r>
            <a:endParaRPr/>
          </a:p>
        </p:txBody>
      </p:sp>
      <p:pic>
        <p:nvPicPr>
          <p:cNvPr id="344" name="Google Shape;344;p28" descr="A screenshot of a grid display AAC device, proloquo2go, which is common amongst AAC user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000" y="1294200"/>
            <a:ext cx="4267199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8"/>
          <p:cNvSpPr txBox="1"/>
          <p:nvPr/>
        </p:nvSpPr>
        <p:spPr>
          <a:xfrm>
            <a:off x="0" y="4839000"/>
            <a:ext cx="91440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Image Source: </a:t>
            </a:r>
            <a:r>
              <a:rPr lang="en" sz="1200" u="sng">
                <a:solidFill>
                  <a:schemeClr val="hlink"/>
                </a:solidFill>
                <a:latin typeface="Anaheim"/>
                <a:ea typeface="Anaheim"/>
                <a:cs typeface="Anaheim"/>
                <a:sym typeface="Anaheim"/>
                <a:hlinkClick r:id="rId4"/>
              </a:rPr>
              <a:t>https://www.assistiveware.com/blog/new-to-proloquo2go-training</a:t>
            </a:r>
            <a:r>
              <a:rPr lang="en" sz="12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1200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46" name="Google Shape;346;p28"/>
          <p:cNvSpPr txBox="1"/>
          <p:nvPr/>
        </p:nvSpPr>
        <p:spPr>
          <a:xfrm>
            <a:off x="405600" y="2025963"/>
            <a:ext cx="4166400" cy="1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naheim"/>
              <a:buChar char="●"/>
            </a:pPr>
            <a:r>
              <a:rPr lang="en" sz="18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AAC devices are used by many people with difficulties in verbal communication</a:t>
            </a:r>
            <a:endParaRPr sz="1800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naheim"/>
              <a:buChar char="●"/>
            </a:pPr>
            <a:r>
              <a:rPr lang="en" sz="18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Popular devices, like grid displays, can be too rigid and complex for active communication [1]</a:t>
            </a:r>
            <a:endParaRPr sz="1800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Work</a:t>
            </a:r>
            <a:endParaRPr/>
          </a:p>
        </p:txBody>
      </p:sp>
      <p:pic>
        <p:nvPicPr>
          <p:cNvPr id="352" name="Google Shape;3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438" y="1226525"/>
            <a:ext cx="5953125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Work</a:t>
            </a:r>
            <a:endParaRPr/>
          </a:p>
        </p:txBody>
      </p:sp>
      <p:pic>
        <p:nvPicPr>
          <p:cNvPr id="358" name="Google Shape;3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225" y="1017725"/>
            <a:ext cx="542154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Approach - System Overview</a:t>
            </a:r>
            <a:endParaRPr/>
          </a:p>
        </p:txBody>
      </p:sp>
      <p:pic>
        <p:nvPicPr>
          <p:cNvPr id="364" name="Google Shape;3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338" y="1136300"/>
            <a:ext cx="6483313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Approach - Underlying Systems</a:t>
            </a:r>
            <a:endParaRPr/>
          </a:p>
        </p:txBody>
      </p:sp>
      <p:pic>
        <p:nvPicPr>
          <p:cNvPr id="370" name="Google Shape;3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775" y="1294225"/>
            <a:ext cx="3520440" cy="351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Approach - Underlying Systems</a:t>
            </a:r>
            <a:endParaRPr/>
          </a:p>
        </p:txBody>
      </p:sp>
      <p:pic>
        <p:nvPicPr>
          <p:cNvPr id="376" name="Google Shape;3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794896"/>
            <a:ext cx="8229601" cy="274628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3"/>
          <p:cNvSpPr txBox="1"/>
          <p:nvPr/>
        </p:nvSpPr>
        <p:spPr>
          <a:xfrm>
            <a:off x="0" y="4804975"/>
            <a:ext cx="9144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Image Source: </a:t>
            </a:r>
            <a:r>
              <a:rPr lang="en" sz="1200" u="sng">
                <a:solidFill>
                  <a:schemeClr val="hlink"/>
                </a:solidFill>
                <a:latin typeface="Anaheim"/>
                <a:ea typeface="Anaheim"/>
                <a:cs typeface="Anaheim"/>
                <a:sym typeface="Anaheim"/>
                <a:hlinkClick r:id="rId4"/>
              </a:rPr>
              <a:t>https://platform.openai.com/docs/assistants/how-it-works</a:t>
            </a:r>
            <a:r>
              <a:rPr lang="en" sz="12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1200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Demonstration</a:t>
            </a:r>
            <a:endParaRPr/>
          </a:p>
        </p:txBody>
      </p:sp>
      <p:pic>
        <p:nvPicPr>
          <p:cNvPr id="2" name="CV-AAC-Demo">
            <a:hlinkClick r:id="" action="ppaction://media"/>
            <a:extLst>
              <a:ext uri="{FF2B5EF4-FFF2-40B4-BE49-F238E27FC236}">
                <a16:creationId xmlns:a16="http://schemas.microsoft.com/office/drawing/2014/main" id="{B74A3D76-EBD6-7B00-39F5-EE4AC29C45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721" y="941284"/>
            <a:ext cx="7596557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&amp; Future Work</a:t>
            </a:r>
            <a:endParaRPr/>
          </a:p>
        </p:txBody>
      </p:sp>
      <p:sp>
        <p:nvSpPr>
          <p:cNvPr id="389" name="Google Shape;389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Limitations: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Latency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Limits in classes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Existing issues with object recognition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LLM-specific issues: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Latency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Servers overwhelmed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Formatting/consistency issues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Future Work: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 testing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Fine tuned object recognition models and LLMs for activity suggestion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gramming Lesson by Slidesgo">
  <a:themeElements>
    <a:clrScheme name="Simple Light">
      <a:dk1>
        <a:srgbClr val="1B1464"/>
      </a:dk1>
      <a:lt1>
        <a:srgbClr val="FFFFFF"/>
      </a:lt1>
      <a:dk2>
        <a:srgbClr val="00FFC5"/>
      </a:dk2>
      <a:lt2>
        <a:srgbClr val="EC008C"/>
      </a:lt2>
      <a:accent1>
        <a:srgbClr val="1B1464"/>
      </a:accent1>
      <a:accent2>
        <a:srgbClr val="00FFC5"/>
      </a:accent2>
      <a:accent3>
        <a:srgbClr val="EC008C"/>
      </a:accent3>
      <a:accent4>
        <a:srgbClr val="1B1464"/>
      </a:accent4>
      <a:accent5>
        <a:srgbClr val="00FFC5"/>
      </a:accent5>
      <a:accent6>
        <a:srgbClr val="EC008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1297</Words>
  <Application>Microsoft Office PowerPoint</Application>
  <PresentationFormat>On-screen Show (16:9)</PresentationFormat>
  <Paragraphs>78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Anaheim</vt:lpstr>
      <vt:lpstr>Barlow</vt:lpstr>
      <vt:lpstr>Roboto Condensed Light</vt:lpstr>
      <vt:lpstr>Roboto</vt:lpstr>
      <vt:lpstr>Barlow Condensed ExtraBold</vt:lpstr>
      <vt:lpstr>Raleway SemiBold</vt:lpstr>
      <vt:lpstr>Overpass Mono</vt:lpstr>
      <vt:lpstr>Nunito Light</vt:lpstr>
      <vt:lpstr>Programming Lesson by Slidesgo</vt:lpstr>
      <vt:lpstr>Computer Vision for AAC</vt:lpstr>
      <vt:lpstr>Background &amp; Motivation</vt:lpstr>
      <vt:lpstr>Related Work</vt:lpstr>
      <vt:lpstr>Related Work</vt:lpstr>
      <vt:lpstr>My Approach - System Overview</vt:lpstr>
      <vt:lpstr>My Approach - Underlying Systems</vt:lpstr>
      <vt:lpstr>My Approach - Underlying Systems</vt:lpstr>
      <vt:lpstr>Demonstration</vt:lpstr>
      <vt:lpstr>Limitations &amp; Future Work</vt:lpstr>
      <vt:lpstr>Thank you!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for AAC</dc:title>
  <cp:lastModifiedBy>Cynthia Zastudil</cp:lastModifiedBy>
  <cp:revision>1</cp:revision>
  <dcterms:modified xsi:type="dcterms:W3CDTF">2023-12-19T01:45:45Z</dcterms:modified>
</cp:coreProperties>
</file>