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74" r:id="rId9"/>
    <p:sldId id="262" r:id="rId10"/>
    <p:sldId id="276" r:id="rId11"/>
    <p:sldId id="270" r:id="rId12"/>
    <p:sldId id="264" r:id="rId13"/>
    <p:sldId id="271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3956" autoAdjust="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72710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7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6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8249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7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8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8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62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0309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09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86A0AFB-C6AB-43A8-8342-65676C278030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F83C2BA-7663-4E2C-9188-CCB82CC1C2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35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mE25v6721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RBynTJXi1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7543" y="1477108"/>
            <a:ext cx="8361229" cy="1670539"/>
          </a:xfrm>
        </p:spPr>
        <p:txBody>
          <a:bodyPr/>
          <a:lstStyle/>
          <a:p>
            <a:r>
              <a:rPr lang="en-US" dirty="0" smtClean="0"/>
              <a:t>Robot Navigation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006969"/>
            <a:ext cx="7114542" cy="252339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aramond (Headings)"/>
              </a:rPr>
              <a:t>AI Project </a:t>
            </a:r>
          </a:p>
          <a:p>
            <a:pPr algn="r"/>
            <a:r>
              <a:rPr lang="en-US" sz="2400" dirty="0" smtClean="0">
                <a:latin typeface="Garamond (Headings)"/>
              </a:rPr>
              <a:t>	Asmaa Sehnouni</a:t>
            </a:r>
          </a:p>
          <a:p>
            <a:pPr algn="r"/>
            <a:r>
              <a:rPr lang="en-US" sz="2400" dirty="0">
                <a:latin typeface="Garamond (Headings)"/>
              </a:rPr>
              <a:t>	</a:t>
            </a:r>
            <a:r>
              <a:rPr lang="en-US" sz="2400" dirty="0" smtClean="0">
                <a:latin typeface="Garamond (Headings)"/>
              </a:rPr>
              <a:t>	 Jasmine </a:t>
            </a:r>
            <a:r>
              <a:rPr lang="en-US" sz="2400" dirty="0" smtClean="0">
                <a:latin typeface="Garamond (Headings)"/>
              </a:rPr>
              <a:t>Dsouza</a:t>
            </a:r>
          </a:p>
          <a:p>
            <a:endParaRPr lang="en-US" sz="2400" dirty="0" smtClean="0">
              <a:latin typeface="Garamond (Headings)"/>
            </a:endParaRPr>
          </a:p>
          <a:p>
            <a:r>
              <a:rPr lang="en-US" sz="2400" dirty="0" smtClean="0">
                <a:latin typeface="Garamond (Headings)"/>
              </a:rPr>
              <a:t>Supervised by :Dr. Pei Wang</a:t>
            </a:r>
            <a:endParaRPr lang="en-US" sz="2400" dirty="0" smtClean="0">
              <a:latin typeface="Garamond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4990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103341" y="3707027"/>
            <a:ext cx="2211859" cy="34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091" y="2561550"/>
            <a:ext cx="3888509" cy="3571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621" y="2787864"/>
            <a:ext cx="33528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File: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www.youtube.com/watch?v=3mE25v6721c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048607"/>
            <a:ext cx="9847385" cy="393016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Genetic </a:t>
            </a:r>
            <a:r>
              <a:rPr lang="en-US" sz="2000" dirty="0" smtClean="0"/>
              <a:t>Programming</a:t>
            </a:r>
          </a:p>
          <a:p>
            <a:endParaRPr lang="en-US" sz="2000" dirty="0" smtClean="0"/>
          </a:p>
          <a:p>
            <a:pPr lvl="1"/>
            <a:r>
              <a:rPr lang="en-US" sz="1800" i="0" dirty="0" smtClean="0"/>
              <a:t>We solved for a certain start and end point, and obstacle locations.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We randomly generate </a:t>
            </a:r>
            <a:r>
              <a:rPr lang="en-US" sz="1800" i="0" dirty="0" smtClean="0"/>
              <a:t>different individuals that in our case represent the </a:t>
            </a:r>
            <a:r>
              <a:rPr lang="en-US" sz="1800" i="0" dirty="0" smtClean="0"/>
              <a:t>path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Then, in our population we give to each random </a:t>
            </a:r>
            <a:r>
              <a:rPr lang="en-US" sz="1800" i="0" dirty="0" smtClean="0"/>
              <a:t>individual, </a:t>
            </a:r>
            <a:r>
              <a:rPr lang="en-US" sz="1800" i="0" dirty="0" smtClean="0"/>
              <a:t>a </a:t>
            </a:r>
            <a:r>
              <a:rPr lang="en-US" sz="1800" i="0" dirty="0" smtClean="0"/>
              <a:t>value (fitness function) </a:t>
            </a:r>
            <a:r>
              <a:rPr lang="en-US" sz="1800" i="0" dirty="0" smtClean="0"/>
              <a:t>to evaluate </a:t>
            </a:r>
            <a:r>
              <a:rPr lang="en-US" sz="1800" i="0" dirty="0" smtClean="0"/>
              <a:t>it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Hence, we choose the best </a:t>
            </a:r>
            <a:r>
              <a:rPr lang="en-US" sz="1800" i="0" dirty="0" smtClean="0"/>
              <a:t>individuals for each generation </a:t>
            </a:r>
            <a:r>
              <a:rPr lang="en-US" sz="1800" i="0" dirty="0" smtClean="0"/>
              <a:t>and create using them new individuals </a:t>
            </a:r>
            <a:r>
              <a:rPr lang="en-US" sz="1800" i="0" dirty="0" smtClean="0"/>
              <a:t>for the NEXT generation.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After </a:t>
            </a:r>
            <a:r>
              <a:rPr lang="en-US" sz="1800" i="0" dirty="0" smtClean="0"/>
              <a:t>100 iterations </a:t>
            </a:r>
            <a:r>
              <a:rPr lang="en-US" sz="1800" i="0" dirty="0" smtClean="0"/>
              <a:t>of population we can evaluate our random </a:t>
            </a:r>
            <a:r>
              <a:rPr lang="en-US" sz="1800" i="0" dirty="0" smtClean="0"/>
              <a:t>path, which </a:t>
            </a:r>
            <a:r>
              <a:rPr lang="en-US" sz="1800" i="0" dirty="0" smtClean="0"/>
              <a:t>matches</a:t>
            </a:r>
            <a:r>
              <a:rPr lang="en-US" sz="1800" i="0" dirty="0" smtClean="0"/>
              <a:t> </a:t>
            </a:r>
            <a:r>
              <a:rPr lang="en-US" sz="1800" i="0" dirty="0" smtClean="0"/>
              <a:t>the correct path.</a:t>
            </a:r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41350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Programmi</a:t>
            </a:r>
            <a:r>
              <a:rPr lang="en-US" dirty="0" smtClean="0"/>
              <a:t>ng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www.youtube.com/watch?v=iRBynTJXi10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Breadth First Algorithm :</a:t>
            </a:r>
          </a:p>
          <a:p>
            <a:pPr lvl="1"/>
            <a:r>
              <a:rPr lang="en-US" i="0" dirty="0" smtClean="0"/>
              <a:t>How to generate the graph</a:t>
            </a:r>
          </a:p>
          <a:p>
            <a:pPr lvl="1"/>
            <a:r>
              <a:rPr lang="en-US" i="0" dirty="0" smtClean="0"/>
              <a:t>How to choose the short path</a:t>
            </a:r>
          </a:p>
          <a:p>
            <a:pPr marL="457200" lvl="1" indent="0">
              <a:buNone/>
            </a:pPr>
            <a:endParaRPr lang="en-US" i="0" dirty="0" smtClean="0"/>
          </a:p>
          <a:p>
            <a:r>
              <a:rPr lang="en-US" dirty="0" smtClean="0"/>
              <a:t> Genetic Algorithm :</a:t>
            </a:r>
          </a:p>
          <a:p>
            <a:pPr lvl="1"/>
            <a:r>
              <a:rPr lang="en-US" i="0" dirty="0" smtClean="0"/>
              <a:t>How </a:t>
            </a:r>
            <a:r>
              <a:rPr lang="en-US" i="0" dirty="0"/>
              <a:t>to </a:t>
            </a:r>
            <a:r>
              <a:rPr lang="en-US" i="0" dirty="0" smtClean="0"/>
              <a:t>evaluate the </a:t>
            </a:r>
            <a:r>
              <a:rPr lang="en-US" i="0" dirty="0" smtClean="0"/>
              <a:t>individuals (fitness function)</a:t>
            </a:r>
            <a:endParaRPr lang="en-US" i="0" dirty="0"/>
          </a:p>
          <a:p>
            <a:pPr lvl="1"/>
            <a:r>
              <a:rPr lang="en-US" i="0" dirty="0" smtClean="0"/>
              <a:t>How to generate the new </a:t>
            </a:r>
            <a:r>
              <a:rPr lang="en-US" i="0" dirty="0" smtClean="0"/>
              <a:t>Child</a:t>
            </a:r>
            <a:endParaRPr lang="en-US" i="0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78269"/>
            <a:ext cx="9601200" cy="3889131"/>
          </a:xfrm>
        </p:spPr>
        <p:txBody>
          <a:bodyPr>
            <a:normAutofit/>
          </a:bodyPr>
          <a:lstStyle/>
          <a:p>
            <a:r>
              <a:rPr lang="en-US" dirty="0" smtClean="0"/>
              <a:t>Breadth First Algorithm:</a:t>
            </a:r>
          </a:p>
          <a:p>
            <a:pPr lvl="1"/>
            <a:r>
              <a:rPr lang="en-US" i="0" dirty="0" smtClean="0"/>
              <a:t>Easy to program, understand</a:t>
            </a:r>
          </a:p>
          <a:p>
            <a:pPr lvl="1"/>
            <a:r>
              <a:rPr lang="en-US" i="0" dirty="0" smtClean="0"/>
              <a:t>Quick solution</a:t>
            </a:r>
          </a:p>
          <a:p>
            <a:pPr lvl="1"/>
            <a:r>
              <a:rPr lang="en-US" i="0" dirty="0" smtClean="0"/>
              <a:t>Guaranteed </a:t>
            </a:r>
            <a:r>
              <a:rPr lang="en-US" i="0" dirty="0" smtClean="0"/>
              <a:t>Solution</a:t>
            </a:r>
          </a:p>
          <a:p>
            <a:pPr marL="530352" lvl="1" indent="0">
              <a:buNone/>
            </a:pPr>
            <a:endParaRPr lang="en-US" i="0" dirty="0" smtClean="0"/>
          </a:p>
          <a:p>
            <a:r>
              <a:rPr lang="en-US" dirty="0" smtClean="0"/>
              <a:t>Genetic Algorithm</a:t>
            </a:r>
            <a:r>
              <a:rPr lang="en-US" dirty="0"/>
              <a:t>:</a:t>
            </a:r>
          </a:p>
          <a:p>
            <a:pPr lvl="1"/>
            <a:r>
              <a:rPr lang="en-US" i="0" dirty="0" smtClean="0"/>
              <a:t>Take time </a:t>
            </a:r>
            <a:endParaRPr lang="en-US" i="0" dirty="0"/>
          </a:p>
          <a:p>
            <a:pPr lvl="1"/>
            <a:r>
              <a:rPr lang="en-US" i="0" dirty="0" smtClean="0"/>
              <a:t>Not guaranteed solution </a:t>
            </a:r>
            <a:endParaRPr lang="en-US" i="0" dirty="0"/>
          </a:p>
          <a:p>
            <a:pPr lvl="1"/>
            <a:r>
              <a:rPr lang="en-US" i="0" dirty="0" smtClean="0"/>
              <a:t>Not easy to understand </a:t>
            </a:r>
            <a:endParaRPr lang="en-US" i="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7931"/>
            <a:ext cx="9601200" cy="3959469"/>
          </a:xfrm>
        </p:spPr>
        <p:txBody>
          <a:bodyPr/>
          <a:lstStyle/>
          <a:p>
            <a:r>
              <a:rPr lang="en-US" dirty="0" smtClean="0"/>
              <a:t>A navigation path is a  common problem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can be solved using different solutions: Breath First Algorithm , A* Algorithm  and Genetic </a:t>
            </a:r>
            <a:r>
              <a:rPr lang="en-US" dirty="0" smtClean="0"/>
              <a:t>programming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quick solution is to use Breath First </a:t>
            </a:r>
            <a:r>
              <a:rPr lang="en-US" dirty="0" smtClean="0"/>
              <a:t>Algorithm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kind of exercises is used to solve robotic path and GPS.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907931"/>
            <a:ext cx="9903069" cy="4783015"/>
          </a:xfrm>
        </p:spPr>
        <p:txBody>
          <a:bodyPr>
            <a:noAutofit/>
          </a:bodyPr>
          <a:lstStyle/>
          <a:p>
            <a:r>
              <a:rPr lang="en-US" sz="1600" dirty="0" smtClean="0"/>
              <a:t>Introduction</a:t>
            </a:r>
          </a:p>
          <a:p>
            <a:pPr lvl="1"/>
            <a:r>
              <a:rPr lang="en-US" sz="1600" i="0" dirty="0" smtClean="0"/>
              <a:t>Group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he Problem</a:t>
            </a:r>
          </a:p>
          <a:p>
            <a:pPr lvl="1"/>
            <a:r>
              <a:rPr lang="en-US" sz="1600" i="0" dirty="0" smtClean="0"/>
              <a:t>Introduction to </a:t>
            </a:r>
            <a:r>
              <a:rPr lang="en-US" sz="1600" b="1" i="0" dirty="0"/>
              <a:t>n</a:t>
            </a:r>
            <a:r>
              <a:rPr lang="en-US" sz="1600" b="1" i="0" dirty="0" smtClean="0"/>
              <a:t>avigation problem </a:t>
            </a:r>
          </a:p>
          <a:p>
            <a:pPr lvl="2"/>
            <a:r>
              <a:rPr lang="en-US" sz="1600" dirty="0" smtClean="0"/>
              <a:t>Input file</a:t>
            </a:r>
          </a:p>
          <a:p>
            <a:pPr lvl="2"/>
            <a:r>
              <a:rPr lang="en-US" sz="1600" dirty="0" smtClean="0"/>
              <a:t>Random inputs</a:t>
            </a:r>
          </a:p>
          <a:p>
            <a:r>
              <a:rPr lang="en-US" sz="1600" dirty="0" smtClean="0"/>
              <a:t>Solutions</a:t>
            </a:r>
          </a:p>
          <a:p>
            <a:pPr lvl="1"/>
            <a:r>
              <a:rPr lang="en-US" sz="1600" i="0" dirty="0" smtClean="0"/>
              <a:t>Breadth First Algorithm</a:t>
            </a:r>
          </a:p>
          <a:p>
            <a:pPr lvl="1"/>
            <a:r>
              <a:rPr lang="en-US" sz="1600" i="0" dirty="0" smtClean="0"/>
              <a:t>Genetic </a:t>
            </a:r>
            <a:r>
              <a:rPr lang="en-US" sz="1600" i="0" dirty="0"/>
              <a:t>P</a:t>
            </a:r>
            <a:r>
              <a:rPr lang="en-US" sz="1600" i="0" dirty="0" smtClean="0"/>
              <a:t>rogramming</a:t>
            </a:r>
            <a:endParaRPr lang="en-US" sz="1600" i="0" dirty="0" smtClean="0"/>
          </a:p>
          <a:p>
            <a:r>
              <a:rPr lang="en-US" sz="1600" dirty="0" smtClean="0"/>
              <a:t>Obstacles </a:t>
            </a:r>
          </a:p>
          <a:p>
            <a:r>
              <a:rPr lang="en-US" sz="1600" dirty="0" smtClean="0"/>
              <a:t>Comparison between different solutions</a:t>
            </a:r>
          </a:p>
          <a:p>
            <a:r>
              <a:rPr lang="en-US" sz="1600" dirty="0" smtClean="0"/>
              <a:t>Conclusion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516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Asmaa Sehnouni </a:t>
            </a:r>
            <a:endParaRPr lang="en-US" dirty="0" smtClean="0"/>
          </a:p>
          <a:p>
            <a:pPr marL="841248" lvl="2">
              <a:spcBef>
                <a:spcPts val="1000"/>
              </a:spcBef>
            </a:pPr>
            <a:r>
              <a:rPr lang="en-US" sz="2000" dirty="0"/>
              <a:t>Exchange graduate </a:t>
            </a:r>
            <a:r>
              <a:rPr lang="en-US" sz="2000" dirty="0" smtClean="0"/>
              <a:t>student </a:t>
            </a:r>
            <a:r>
              <a:rPr lang="en-US" sz="2000" dirty="0"/>
              <a:t>from Pierre and Marie Curie University (France)</a:t>
            </a:r>
          </a:p>
          <a:p>
            <a:endParaRPr lang="en-US" dirty="0" smtClean="0"/>
          </a:p>
          <a:p>
            <a:endParaRPr lang="en-US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i="0" dirty="0"/>
              <a:t>Jasmine V Dsouza</a:t>
            </a:r>
          </a:p>
          <a:p>
            <a:pPr marL="841248" lvl="2">
              <a:spcBef>
                <a:spcPts val="1000"/>
              </a:spcBef>
            </a:pPr>
            <a:r>
              <a:rPr lang="en-US" sz="2000" dirty="0" smtClean="0"/>
              <a:t>Masters </a:t>
            </a:r>
            <a:r>
              <a:rPr lang="en-US" sz="2000" dirty="0"/>
              <a:t>Computer Science </a:t>
            </a:r>
            <a:r>
              <a:rPr lang="en-US" sz="2000" dirty="0" smtClean="0"/>
              <a:t>(Temple University)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1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Problem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23901" y="1951892"/>
            <a:ext cx="4288366" cy="428827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Description:</a:t>
            </a:r>
            <a:endParaRPr lang="en-US" sz="2000" b="1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Matrix with different </a:t>
            </a:r>
            <a:r>
              <a:rPr lang="en-US" sz="1800" b="1" i="0" dirty="0" smtClean="0">
                <a:solidFill>
                  <a:schemeClr val="bg1"/>
                </a:solidFill>
              </a:rPr>
              <a:t>obstacles, </a:t>
            </a:r>
            <a:r>
              <a:rPr lang="en-US" sz="1800" b="1" i="0" dirty="0">
                <a:solidFill>
                  <a:schemeClr val="bg1"/>
                </a:solidFill>
              </a:rPr>
              <a:t>start </a:t>
            </a:r>
            <a:r>
              <a:rPr lang="en-US" sz="1800" b="1" i="0" dirty="0" smtClean="0">
                <a:solidFill>
                  <a:schemeClr val="bg1"/>
                </a:solidFill>
              </a:rPr>
              <a:t>point, </a:t>
            </a:r>
            <a:r>
              <a:rPr lang="en-US" sz="1800" b="1" i="0" dirty="0">
                <a:solidFill>
                  <a:schemeClr val="bg1"/>
                </a:solidFill>
              </a:rPr>
              <a:t>end point and initial direction of robot</a:t>
            </a:r>
            <a:r>
              <a:rPr lang="en-US" sz="1800" b="1" i="0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en-US" sz="1800" b="1" i="0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The goal is to find the </a:t>
            </a:r>
            <a:r>
              <a:rPr lang="en-US" sz="1800" b="1" i="0" dirty="0" smtClean="0">
                <a:solidFill>
                  <a:schemeClr val="bg1"/>
                </a:solidFill>
              </a:rPr>
              <a:t>shortest </a:t>
            </a:r>
            <a:r>
              <a:rPr lang="en-US" sz="1800" b="1" i="0" dirty="0">
                <a:solidFill>
                  <a:schemeClr val="bg1"/>
                </a:solidFill>
              </a:rPr>
              <a:t>path </a:t>
            </a:r>
            <a:r>
              <a:rPr lang="en-US" sz="1800" b="1" i="0" dirty="0" smtClean="0">
                <a:solidFill>
                  <a:schemeClr val="bg1"/>
                </a:solidFill>
              </a:rPr>
              <a:t>between </a:t>
            </a:r>
            <a:r>
              <a:rPr lang="en-US" sz="1800" b="1" i="0" dirty="0">
                <a:solidFill>
                  <a:schemeClr val="bg1"/>
                </a:solidFill>
              </a:rPr>
              <a:t>the start point and end point avoiding </a:t>
            </a:r>
            <a:r>
              <a:rPr lang="en-US" sz="1800" b="1" i="0" dirty="0" smtClean="0">
                <a:solidFill>
                  <a:schemeClr val="bg1"/>
                </a:solidFill>
              </a:rPr>
              <a:t>the </a:t>
            </a:r>
            <a:r>
              <a:rPr lang="en-US" sz="1800" b="1" i="0" dirty="0">
                <a:solidFill>
                  <a:schemeClr val="bg1"/>
                </a:solidFill>
              </a:rPr>
              <a:t>obstacles.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131" y="713507"/>
            <a:ext cx="5788269" cy="54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Input File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46185" y="1397977"/>
            <a:ext cx="5134707" cy="51435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We can have a specific matrix defined in </a:t>
            </a:r>
            <a:r>
              <a:rPr lang="en-US" sz="2000" dirty="0" smtClean="0">
                <a:solidFill>
                  <a:schemeClr val="bg1"/>
                </a:solidFill>
              </a:rPr>
              <a:t>a file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</a:rPr>
              <a:t>First line: number of rows and columns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</a:rPr>
              <a:t>The line : </a:t>
            </a:r>
            <a:r>
              <a:rPr lang="en-US" sz="1800" i="0" dirty="0" smtClean="0">
                <a:solidFill>
                  <a:schemeClr val="bg1"/>
                </a:solidFill>
              </a:rPr>
              <a:t>4 2 1 4 “east” defines : (4,2) </a:t>
            </a:r>
            <a:r>
              <a:rPr lang="en-US" sz="1800" i="0" dirty="0">
                <a:solidFill>
                  <a:schemeClr val="bg1"/>
                </a:solidFill>
              </a:rPr>
              <a:t>coordinate of the </a:t>
            </a:r>
          </a:p>
          <a:p>
            <a:pPr lvl="1"/>
            <a:r>
              <a:rPr lang="en-US" sz="1800" i="0" dirty="0">
                <a:solidFill>
                  <a:schemeClr val="bg1"/>
                </a:solidFill>
              </a:rPr>
              <a:t>start point , </a:t>
            </a:r>
            <a:r>
              <a:rPr lang="en-US" sz="1800" i="0" dirty="0" smtClean="0">
                <a:solidFill>
                  <a:schemeClr val="bg1"/>
                </a:solidFill>
              </a:rPr>
              <a:t>(1,4) </a:t>
            </a:r>
            <a:r>
              <a:rPr lang="en-US" sz="1800" i="0" dirty="0">
                <a:solidFill>
                  <a:schemeClr val="bg1"/>
                </a:solidFill>
              </a:rPr>
              <a:t>coordinate of the end point , </a:t>
            </a:r>
            <a:r>
              <a:rPr lang="en-US" sz="1800" i="0" dirty="0" smtClean="0">
                <a:solidFill>
                  <a:schemeClr val="bg1"/>
                </a:solidFill>
              </a:rPr>
              <a:t>“east” the </a:t>
            </a:r>
            <a:r>
              <a:rPr lang="en-US" sz="1800" i="0" dirty="0">
                <a:solidFill>
                  <a:schemeClr val="bg1"/>
                </a:solidFill>
              </a:rPr>
              <a:t>start </a:t>
            </a:r>
          </a:p>
          <a:p>
            <a:pPr lvl="1"/>
            <a:r>
              <a:rPr lang="en-US" sz="1800" i="0" dirty="0">
                <a:solidFill>
                  <a:schemeClr val="bg1"/>
                </a:solidFill>
              </a:rPr>
              <a:t>direction.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</a:rPr>
              <a:t>The last line : </a:t>
            </a:r>
            <a:r>
              <a:rPr lang="en-US" sz="1800" i="0" dirty="0" smtClean="0">
                <a:solidFill>
                  <a:schemeClr val="bg1"/>
                </a:solidFill>
              </a:rPr>
              <a:t>defines end </a:t>
            </a:r>
            <a:r>
              <a:rPr lang="en-US" sz="1800" i="0" dirty="0">
                <a:solidFill>
                  <a:schemeClr val="bg1"/>
                </a:solidFill>
              </a:rPr>
              <a:t>of the file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chemeClr val="bg1"/>
                </a:solidFill>
              </a:rPr>
              <a:t>In the middle is the matrix where: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chemeClr val="bg1"/>
                </a:solidFill>
              </a:rPr>
              <a:t>0 </a:t>
            </a:r>
            <a:r>
              <a:rPr lang="en-US" sz="1600" i="0" dirty="0" smtClean="0">
                <a:solidFill>
                  <a:schemeClr val="bg1"/>
                </a:solidFill>
              </a:rPr>
              <a:t>defines space that can be travelled by robot</a:t>
            </a:r>
            <a:endParaRPr lang="en-US" sz="1600" i="0" dirty="0">
              <a:solidFill>
                <a:schemeClr val="bg1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chemeClr val="bg1"/>
                </a:solidFill>
              </a:rPr>
              <a:t>1 </a:t>
            </a:r>
            <a:r>
              <a:rPr lang="en-US" sz="1600" i="0" dirty="0" smtClean="0">
                <a:solidFill>
                  <a:schemeClr val="bg1"/>
                </a:solidFill>
              </a:rPr>
              <a:t>defines an </a:t>
            </a:r>
            <a:r>
              <a:rPr lang="en-US" sz="1600" i="0" dirty="0">
                <a:solidFill>
                  <a:schemeClr val="bg1"/>
                </a:solidFill>
              </a:rPr>
              <a:t>obstacle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182" y="1676400"/>
            <a:ext cx="3210382" cy="40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595216" y="3803448"/>
            <a:ext cx="2211859" cy="34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00" y="2507673"/>
            <a:ext cx="3210382" cy="32835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09" y="2507673"/>
            <a:ext cx="4530437" cy="369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40" y="615462"/>
            <a:ext cx="3931280" cy="94956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Random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9" y="1565031"/>
            <a:ext cx="4847023" cy="466277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We can generate a random matrix: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Choose the number of rows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Choose the number of columns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Choose the number of obstacles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From </a:t>
            </a:r>
            <a:r>
              <a:rPr lang="en-US" sz="2000" b="1" dirty="0" smtClean="0">
                <a:solidFill>
                  <a:schemeClr val="bg1"/>
                </a:solidFill>
              </a:rPr>
              <a:t>this user provided information, </a:t>
            </a:r>
            <a:r>
              <a:rPr lang="en-US" sz="2000" b="1" dirty="0">
                <a:solidFill>
                  <a:schemeClr val="bg1"/>
                </a:solidFill>
              </a:rPr>
              <a:t>we will </a:t>
            </a:r>
            <a:r>
              <a:rPr lang="en-US" sz="2000" b="1" dirty="0" smtClean="0">
                <a:solidFill>
                  <a:schemeClr val="bg1"/>
                </a:solidFill>
              </a:rPr>
              <a:t>generate a </a:t>
            </a:r>
            <a:r>
              <a:rPr lang="en-US" sz="2000" b="1" dirty="0">
                <a:solidFill>
                  <a:schemeClr val="bg1"/>
                </a:solidFill>
              </a:rPr>
              <a:t>random matrix with random places of </a:t>
            </a:r>
            <a:r>
              <a:rPr lang="en-US" sz="2000" b="1" dirty="0" smtClean="0">
                <a:solidFill>
                  <a:schemeClr val="bg1"/>
                </a:solidFill>
              </a:rPr>
              <a:t>obstacles and </a:t>
            </a:r>
            <a:r>
              <a:rPr lang="en-US" sz="2000" b="1" dirty="0">
                <a:solidFill>
                  <a:schemeClr val="bg1"/>
                </a:solidFill>
              </a:rPr>
              <a:t>random start point, end point and direction.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058" y="2580961"/>
            <a:ext cx="3236653" cy="22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103341" y="3707027"/>
            <a:ext cx="2211859" cy="34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196" y="2988973"/>
            <a:ext cx="3324225" cy="1914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691" y="2471737"/>
            <a:ext cx="3556659" cy="366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3438"/>
            <a:ext cx="9601200" cy="3853962"/>
          </a:xfrm>
        </p:spPr>
        <p:txBody>
          <a:bodyPr/>
          <a:lstStyle/>
          <a:p>
            <a:r>
              <a:rPr lang="en-US" sz="2000" dirty="0" smtClean="0"/>
              <a:t>Breadth First Algorithm 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lvl="1"/>
            <a:r>
              <a:rPr lang="en-US" sz="1800" i="0" dirty="0" smtClean="0"/>
              <a:t>We generate a graph that has as a root the start point</a:t>
            </a:r>
            <a:r>
              <a:rPr lang="en-US" sz="1800" i="0" dirty="0" smtClean="0"/>
              <a:t>.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Once done we explore all possible </a:t>
            </a:r>
            <a:r>
              <a:rPr lang="en-US" sz="1800" i="0" dirty="0" smtClean="0"/>
              <a:t>solutions </a:t>
            </a:r>
            <a:r>
              <a:rPr lang="en-US" sz="1800" i="0" dirty="0" smtClean="0"/>
              <a:t>taking in consideration obstacles and the time</a:t>
            </a:r>
            <a:r>
              <a:rPr lang="en-US" sz="1800" i="0" dirty="0" smtClean="0"/>
              <a:t>.</a:t>
            </a:r>
          </a:p>
          <a:p>
            <a:pPr lvl="1"/>
            <a:endParaRPr lang="en-US" sz="1800" i="0" dirty="0" smtClean="0"/>
          </a:p>
          <a:p>
            <a:pPr lvl="1"/>
            <a:r>
              <a:rPr lang="en-US" sz="1800" i="0" dirty="0" smtClean="0"/>
              <a:t>The path is showed in a graph and written in a file called : “Solution”.</a:t>
            </a:r>
          </a:p>
        </p:txBody>
      </p:sp>
    </p:spTree>
    <p:extLst>
      <p:ext uri="{BB962C8B-B14F-4D97-AF65-F5344CB8AC3E}">
        <p14:creationId xmlns:p14="http://schemas.microsoft.com/office/powerpoint/2010/main" val="3894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1050</TotalTime>
  <Words>506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Garamond (Headings)</vt:lpstr>
      <vt:lpstr>Arial</vt:lpstr>
      <vt:lpstr>Franklin Gothic Book</vt:lpstr>
      <vt:lpstr>Crop</vt:lpstr>
      <vt:lpstr>Robot Navigation</vt:lpstr>
      <vt:lpstr>Agenda</vt:lpstr>
      <vt:lpstr>Introduction </vt:lpstr>
      <vt:lpstr>The Problem</vt:lpstr>
      <vt:lpstr>Input File</vt:lpstr>
      <vt:lpstr>Input File</vt:lpstr>
      <vt:lpstr>Random inputs</vt:lpstr>
      <vt:lpstr>Random</vt:lpstr>
      <vt:lpstr>Solution</vt:lpstr>
      <vt:lpstr>Solution</vt:lpstr>
      <vt:lpstr>Demonstration</vt:lpstr>
      <vt:lpstr>Alternate Solution</vt:lpstr>
      <vt:lpstr>Demonstration</vt:lpstr>
      <vt:lpstr>Obstacles</vt:lpstr>
      <vt:lpstr>Comparison between Solutions</vt:lpstr>
      <vt:lpstr>Conclusion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Navigation</dc:title>
  <dc:creator>asmaa sehnouni</dc:creator>
  <cp:lastModifiedBy>Asmaa Sehnouni</cp:lastModifiedBy>
  <cp:revision>103</cp:revision>
  <dcterms:created xsi:type="dcterms:W3CDTF">2016-04-13T04:40:04Z</dcterms:created>
  <dcterms:modified xsi:type="dcterms:W3CDTF">2016-04-24T21:27:08Z</dcterms:modified>
</cp:coreProperties>
</file>