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Computer Vision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Hierarchical Temporal Memory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725699" cx="2924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27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900" lang="en"/>
              <a:t>Jeff Hawkins</a:t>
            </a:r>
          </a:p>
          <a:p>
            <a:pPr rtl="0" lvl="0" indent="-4127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900" lang="en"/>
              <a:t>Based on the neocortex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3917800"/>
            <a:ext cy="3181350" cx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Hierarchy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5699" cx="327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Simplification of biology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Bottom-up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53524" x="3964800"/>
            <a:ext cy="3910874" cx="47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Letter Spirit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725699" cx="360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Douglas Hofstadter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574" x="4753025"/>
            <a:ext cy="4860350" cx="36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91675" x="2177775"/>
            <a:ext cy="4476750" cx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