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64" r:id="rId7"/>
    <p:sldId id="258" r:id="rId8"/>
    <p:sldId id="260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magazine/jj133825.aspx" TargetMode="External"/><Relationship Id="rId4" Type="http://schemas.openxmlformats.org/officeDocument/2006/relationships/hyperlink" Target="http://physiol.gu.se/maberg/figures/EAalgorithmPedagogical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Evolutionary_algorithm%23Evolutionary_algorithm_typ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Evolutionary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8235" y="6051367"/>
            <a:ext cx="2206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Guilherme Oliveira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18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</a:t>
            </a:r>
          </a:p>
          <a:p>
            <a:r>
              <a:rPr lang="en-US" dirty="0" smtClean="0"/>
              <a:t>Different approach to solve generic problems</a:t>
            </a:r>
          </a:p>
          <a:p>
            <a:r>
              <a:rPr lang="en-US" dirty="0" smtClean="0"/>
              <a:t>New technique to find approximated solutions</a:t>
            </a:r>
          </a:p>
          <a:p>
            <a:r>
              <a:rPr lang="en-US" dirty="0" smtClean="0"/>
              <a:t>Knowledge about the existence of algorithms to solve real problems that simulates life’s behavior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0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expect to finish my work on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9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 images &amp; information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http://en.wikipedia.org/wiki/Evolutionary_algorithm#</a:t>
            </a:r>
            <a:r>
              <a:rPr lang="en-US" dirty="0" smtClean="0">
                <a:hlinkClick r:id="rId2"/>
              </a:rPr>
              <a:t>Evolutionary_algorithm_type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http://msdn.microsoft.com/en-us/magazine/jj133825.</a:t>
            </a:r>
            <a:r>
              <a:rPr lang="en-US" dirty="0" smtClean="0">
                <a:hlinkClick r:id="rId3"/>
              </a:rPr>
              <a:t>aspx</a:t>
            </a:r>
            <a:endParaRPr lang="en-US" dirty="0" smtClean="0"/>
          </a:p>
          <a:p>
            <a:r>
              <a:rPr lang="en-US" dirty="0">
                <a:hlinkClick r:id="rId4"/>
              </a:rPr>
              <a:t>http://physiol.gu.se/maberg/figures/</a:t>
            </a:r>
            <a:r>
              <a:rPr lang="en-US" dirty="0" smtClean="0">
                <a:hlinkClick r:id="rId4"/>
              </a:rPr>
              <a:t>EAalgorithmPedagogical.png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465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 about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based optimization algorithms</a:t>
            </a:r>
          </a:p>
          <a:p>
            <a:pPr lvl="1"/>
            <a:r>
              <a:rPr lang="en-US" dirty="0" smtClean="0"/>
              <a:t>Reproduction</a:t>
            </a:r>
          </a:p>
          <a:p>
            <a:pPr lvl="1"/>
            <a:r>
              <a:rPr lang="en-US" dirty="0" smtClean="0"/>
              <a:t>Mutation</a:t>
            </a:r>
          </a:p>
          <a:p>
            <a:pPr lvl="1"/>
            <a:r>
              <a:rPr lang="en-US" dirty="0" smtClean="0"/>
              <a:t>Recombination</a:t>
            </a:r>
          </a:p>
          <a:p>
            <a:pPr lvl="1"/>
            <a:r>
              <a:rPr lang="en-US" dirty="0" smtClean="0"/>
              <a:t>Selection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99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what it can do</a:t>
            </a:r>
            <a:endParaRPr lang="en-US" dirty="0"/>
          </a:p>
        </p:txBody>
      </p:sp>
      <p:pic>
        <p:nvPicPr>
          <p:cNvPr id="6" name="Content Placeholder 5" descr="jj133825.McCaffrey_Figure 1_hires(en-us,MSDN.10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0" b="12400"/>
          <a:stretch>
            <a:fillRect/>
          </a:stretch>
        </p:blipFill>
        <p:spPr>
          <a:xfrm>
            <a:off x="549275" y="1444533"/>
            <a:ext cx="8042276" cy="4373590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49275" y="5818123"/>
            <a:ext cx="8042276" cy="53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Goal is to minimize </a:t>
            </a:r>
            <a:r>
              <a:rPr lang="en-US" b="1" dirty="0" err="1" smtClean="0"/>
              <a:t>Schwefel’s</a:t>
            </a:r>
            <a:r>
              <a:rPr lang="en-US" b="1" dirty="0" smtClean="0"/>
              <a:t> function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941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what it can do</a:t>
            </a:r>
          </a:p>
        </p:txBody>
      </p:sp>
      <p:pic>
        <p:nvPicPr>
          <p:cNvPr id="4" name="Content Placeholder 3" descr="jj133825.McCaffrey_Figure 2new_hires(en-us,MSDN.10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3" b="65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6350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?</a:t>
            </a:r>
            <a:endParaRPr lang="en-US" dirty="0"/>
          </a:p>
        </p:txBody>
      </p:sp>
      <p:pic>
        <p:nvPicPr>
          <p:cNvPr id="4" name="Content Placeholder 3" descr="EAalgorithmPedagogical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9" r="-1094"/>
          <a:stretch/>
        </p:blipFill>
        <p:spPr>
          <a:xfrm>
            <a:off x="549275" y="1937108"/>
            <a:ext cx="8165478" cy="3878580"/>
          </a:xfrm>
        </p:spPr>
      </p:pic>
    </p:spTree>
    <p:extLst>
      <p:ext uri="{BB962C8B-B14F-4D97-AF65-F5344CB8AC3E}">
        <p14:creationId xmlns:p14="http://schemas.microsoft.com/office/powerpoint/2010/main" val="43903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Algorithm</a:t>
            </a:r>
          </a:p>
          <a:p>
            <a:r>
              <a:rPr lang="en-US" dirty="0" smtClean="0"/>
              <a:t>Genetic Programming</a:t>
            </a:r>
          </a:p>
          <a:p>
            <a:r>
              <a:rPr lang="en-US" dirty="0" smtClean="0"/>
              <a:t>Evolutionary Programming</a:t>
            </a:r>
          </a:p>
          <a:p>
            <a:r>
              <a:rPr lang="en-US" dirty="0" smtClean="0"/>
              <a:t>Gene Expression Programming</a:t>
            </a:r>
          </a:p>
          <a:p>
            <a:r>
              <a:rPr lang="en-US" dirty="0" smtClean="0"/>
              <a:t>Evolution Strategy</a:t>
            </a:r>
          </a:p>
          <a:p>
            <a:r>
              <a:rPr lang="en-US" dirty="0" smtClean="0"/>
              <a:t>Differential Evolution</a:t>
            </a:r>
          </a:p>
          <a:p>
            <a:r>
              <a:rPr lang="en-US" dirty="0" smtClean="0"/>
              <a:t>And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related to AI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state space</a:t>
            </a:r>
          </a:p>
          <a:p>
            <a:r>
              <a:rPr lang="en-US" dirty="0" smtClean="0"/>
              <a:t>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4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</a:t>
            </a:r>
          </a:p>
          <a:p>
            <a:pPr lvl="1"/>
            <a:r>
              <a:rPr lang="en-US" dirty="0" smtClean="0"/>
              <a:t>EA</a:t>
            </a:r>
          </a:p>
          <a:p>
            <a:pPr lvl="1"/>
            <a:r>
              <a:rPr lang="en-US" dirty="0" smtClean="0"/>
              <a:t>biology</a:t>
            </a:r>
          </a:p>
          <a:p>
            <a:r>
              <a:rPr lang="en-US" dirty="0" smtClean="0"/>
              <a:t>Writing almost done</a:t>
            </a:r>
          </a:p>
          <a:p>
            <a:pPr lvl="1"/>
            <a:r>
              <a:rPr lang="en-US" dirty="0" smtClean="0"/>
              <a:t>Discussion about EA</a:t>
            </a:r>
          </a:p>
          <a:p>
            <a:pPr lvl="1"/>
            <a:r>
              <a:rPr lang="en-US" dirty="0" smtClean="0"/>
              <a:t>Discussion about biology</a:t>
            </a:r>
          </a:p>
          <a:p>
            <a:pPr lvl="1"/>
            <a:r>
              <a:rPr lang="en-US" dirty="0" smtClean="0"/>
              <a:t>Relation between them</a:t>
            </a:r>
          </a:p>
          <a:p>
            <a:pPr lvl="1"/>
            <a:r>
              <a:rPr lang="en-US" dirty="0" smtClean="0"/>
              <a:t>Related work</a:t>
            </a:r>
          </a:p>
          <a:p>
            <a:pPr lvl="1"/>
            <a:r>
              <a:rPr lang="en-US" dirty="0" smtClean="0"/>
              <a:t>Came up with my own opinion, about to be concluded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09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Extensive topic</a:t>
            </a:r>
          </a:p>
          <a:p>
            <a:r>
              <a:rPr lang="en-US" dirty="0" smtClean="0"/>
              <a:t>Complex codes in prolog</a:t>
            </a:r>
          </a:p>
          <a:p>
            <a:r>
              <a:rPr lang="en-US" dirty="0" smtClean="0"/>
              <a:t>Complex math relation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0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298</TotalTime>
  <Words>191</Words>
  <Application>Microsoft Macintosh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Evolutionary Algorithms</vt:lpstr>
      <vt:lpstr>What is it about ?</vt:lpstr>
      <vt:lpstr>Example of what it can do</vt:lpstr>
      <vt:lpstr>Example of what it can do</vt:lpstr>
      <vt:lpstr>How ?</vt:lpstr>
      <vt:lpstr>Inner topics</vt:lpstr>
      <vt:lpstr>How is it related to AI ?</vt:lpstr>
      <vt:lpstr>Project Progress</vt:lpstr>
      <vt:lpstr>Difficulties of the project</vt:lpstr>
      <vt:lpstr>What I’ve learned</vt:lpstr>
      <vt:lpstr>Final Consideration</vt:lpstr>
      <vt:lpstr>Presentations images &amp; information 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Algorithms</dc:title>
  <dc:creator>Guilherme Oliveira</dc:creator>
  <cp:lastModifiedBy>Guilherme Oliveira</cp:lastModifiedBy>
  <cp:revision>14</cp:revision>
  <dcterms:created xsi:type="dcterms:W3CDTF">2014-12-04T22:05:55Z</dcterms:created>
  <dcterms:modified xsi:type="dcterms:W3CDTF">2014-12-05T15:37:18Z</dcterms:modified>
</cp:coreProperties>
</file>