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theme/theme6.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7.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8.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9.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10.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1.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859" r:id="rId2"/>
    <p:sldMasterId id="2147483744" r:id="rId3"/>
    <p:sldMasterId id="2147483780" r:id="rId4"/>
    <p:sldMasterId id="2147483974" r:id="rId5"/>
    <p:sldMasterId id="2147483977" r:id="rId6"/>
    <p:sldMasterId id="2147483838" r:id="rId7"/>
    <p:sldMasterId id="2147483713" r:id="rId8"/>
    <p:sldMasterId id="2147483674" r:id="rId9"/>
    <p:sldMasterId id="2147483897" r:id="rId10"/>
    <p:sldMasterId id="2147483960" r:id="rId11"/>
    <p:sldMasterId id="2147483981" r:id="rId12"/>
  </p:sldMasterIdLst>
  <p:notesMasterIdLst>
    <p:notesMasterId r:id="rId100"/>
  </p:notesMasterIdLst>
  <p:handoutMasterIdLst>
    <p:handoutMasterId r:id="rId101"/>
  </p:handoutMasterIdLst>
  <p:sldIdLst>
    <p:sldId id="276" r:id="rId13"/>
    <p:sldId id="414" r:id="rId14"/>
    <p:sldId id="415" r:id="rId15"/>
    <p:sldId id="419" r:id="rId16"/>
    <p:sldId id="477" r:id="rId17"/>
    <p:sldId id="416" r:id="rId18"/>
    <p:sldId id="623" r:id="rId19"/>
    <p:sldId id="478" r:id="rId20"/>
    <p:sldId id="479" r:id="rId21"/>
    <p:sldId id="417" r:id="rId22"/>
    <p:sldId id="480" r:id="rId23"/>
    <p:sldId id="481" r:id="rId24"/>
    <p:sldId id="482" r:id="rId25"/>
    <p:sldId id="483" r:id="rId26"/>
    <p:sldId id="484" r:id="rId27"/>
    <p:sldId id="485" r:id="rId28"/>
    <p:sldId id="486" r:id="rId29"/>
    <p:sldId id="487" r:id="rId30"/>
    <p:sldId id="488" r:id="rId31"/>
    <p:sldId id="489" r:id="rId32"/>
    <p:sldId id="490" r:id="rId33"/>
    <p:sldId id="424" r:id="rId34"/>
    <p:sldId id="624" r:id="rId35"/>
    <p:sldId id="625" r:id="rId36"/>
    <p:sldId id="493" r:id="rId37"/>
    <p:sldId id="626" r:id="rId38"/>
    <p:sldId id="627" r:id="rId39"/>
    <p:sldId id="496" r:id="rId40"/>
    <p:sldId id="628" r:id="rId41"/>
    <p:sldId id="498" r:id="rId42"/>
    <p:sldId id="629" r:id="rId43"/>
    <p:sldId id="630" r:id="rId44"/>
    <p:sldId id="631" r:id="rId45"/>
    <p:sldId id="632" r:id="rId46"/>
    <p:sldId id="633" r:id="rId47"/>
    <p:sldId id="634" r:id="rId48"/>
    <p:sldId id="635" r:id="rId49"/>
    <p:sldId id="636" r:id="rId50"/>
    <p:sldId id="507" r:id="rId51"/>
    <p:sldId id="637" r:id="rId52"/>
    <p:sldId id="508" r:id="rId53"/>
    <p:sldId id="509" r:id="rId54"/>
    <p:sldId id="638" r:id="rId55"/>
    <p:sldId id="639" r:id="rId56"/>
    <p:sldId id="641" r:id="rId57"/>
    <p:sldId id="640" r:id="rId58"/>
    <p:sldId id="642" r:id="rId59"/>
    <p:sldId id="643" r:id="rId60"/>
    <p:sldId id="644" r:id="rId61"/>
    <p:sldId id="646" r:id="rId62"/>
    <p:sldId id="647" r:id="rId63"/>
    <p:sldId id="648" r:id="rId64"/>
    <p:sldId id="521" r:id="rId65"/>
    <p:sldId id="649" r:id="rId66"/>
    <p:sldId id="523" r:id="rId67"/>
    <p:sldId id="524" r:id="rId68"/>
    <p:sldId id="451" r:id="rId69"/>
    <p:sldId id="525" r:id="rId70"/>
    <p:sldId id="526" r:id="rId71"/>
    <p:sldId id="650" r:id="rId72"/>
    <p:sldId id="528" r:id="rId73"/>
    <p:sldId id="529" r:id="rId74"/>
    <p:sldId id="530" r:id="rId75"/>
    <p:sldId id="531" r:id="rId76"/>
    <p:sldId id="651" r:id="rId77"/>
    <p:sldId id="652" r:id="rId78"/>
    <p:sldId id="534" r:id="rId79"/>
    <p:sldId id="654" r:id="rId80"/>
    <p:sldId id="536" r:id="rId81"/>
    <p:sldId id="667" r:id="rId82"/>
    <p:sldId id="661" r:id="rId83"/>
    <p:sldId id="539" r:id="rId84"/>
    <p:sldId id="540" r:id="rId85"/>
    <p:sldId id="656" r:id="rId86"/>
    <p:sldId id="668" r:id="rId87"/>
    <p:sldId id="543" r:id="rId88"/>
    <p:sldId id="669" r:id="rId89"/>
    <p:sldId id="545" r:id="rId90"/>
    <p:sldId id="673" r:id="rId91"/>
    <p:sldId id="547" r:id="rId92"/>
    <p:sldId id="670" r:id="rId93"/>
    <p:sldId id="549" r:id="rId94"/>
    <p:sldId id="657" r:id="rId95"/>
    <p:sldId id="671" r:id="rId96"/>
    <p:sldId id="672" r:id="rId97"/>
    <p:sldId id="659" r:id="rId98"/>
    <p:sldId id="660" r:id="rId9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Content" id="{92BC1B16-168F-4618-9E02-65AAA3F4B285}">
          <p14:sldIdLst>
            <p14:sldId id="276"/>
            <p14:sldId id="414"/>
            <p14:sldId id="415"/>
            <p14:sldId id="419"/>
            <p14:sldId id="477"/>
            <p14:sldId id="416"/>
            <p14:sldId id="623"/>
            <p14:sldId id="478"/>
            <p14:sldId id="479"/>
            <p14:sldId id="417"/>
            <p14:sldId id="480"/>
            <p14:sldId id="481"/>
            <p14:sldId id="482"/>
            <p14:sldId id="483"/>
            <p14:sldId id="484"/>
            <p14:sldId id="485"/>
            <p14:sldId id="486"/>
            <p14:sldId id="487"/>
            <p14:sldId id="488"/>
            <p14:sldId id="489"/>
            <p14:sldId id="490"/>
            <p14:sldId id="424"/>
            <p14:sldId id="624"/>
            <p14:sldId id="625"/>
            <p14:sldId id="493"/>
            <p14:sldId id="626"/>
            <p14:sldId id="627"/>
            <p14:sldId id="496"/>
            <p14:sldId id="628"/>
            <p14:sldId id="498"/>
            <p14:sldId id="629"/>
            <p14:sldId id="630"/>
            <p14:sldId id="631"/>
            <p14:sldId id="632"/>
            <p14:sldId id="633"/>
            <p14:sldId id="634"/>
            <p14:sldId id="635"/>
            <p14:sldId id="636"/>
            <p14:sldId id="507"/>
            <p14:sldId id="637"/>
            <p14:sldId id="508"/>
            <p14:sldId id="509"/>
            <p14:sldId id="638"/>
            <p14:sldId id="639"/>
            <p14:sldId id="641"/>
            <p14:sldId id="640"/>
            <p14:sldId id="642"/>
            <p14:sldId id="643"/>
            <p14:sldId id="644"/>
            <p14:sldId id="646"/>
            <p14:sldId id="647"/>
            <p14:sldId id="648"/>
            <p14:sldId id="521"/>
            <p14:sldId id="649"/>
            <p14:sldId id="523"/>
            <p14:sldId id="524"/>
            <p14:sldId id="451"/>
            <p14:sldId id="525"/>
            <p14:sldId id="526"/>
            <p14:sldId id="650"/>
            <p14:sldId id="528"/>
            <p14:sldId id="529"/>
            <p14:sldId id="530"/>
            <p14:sldId id="531"/>
            <p14:sldId id="651"/>
            <p14:sldId id="652"/>
            <p14:sldId id="534"/>
            <p14:sldId id="654"/>
            <p14:sldId id="536"/>
            <p14:sldId id="667"/>
            <p14:sldId id="661"/>
            <p14:sldId id="539"/>
            <p14:sldId id="540"/>
            <p14:sldId id="656"/>
            <p14:sldId id="668"/>
            <p14:sldId id="543"/>
            <p14:sldId id="669"/>
            <p14:sldId id="545"/>
            <p14:sldId id="673"/>
            <p14:sldId id="547"/>
            <p14:sldId id="670"/>
            <p14:sldId id="549"/>
            <p14:sldId id="657"/>
            <p14:sldId id="671"/>
            <p14:sldId id="672"/>
            <p14:sldId id="659"/>
            <p14:sldId id="660"/>
          </p14:sldIdLst>
        </p14:section>
        <p14:section name="Appendix: Image Descriptions for Unsighted Students" id="{4F38112B-1D1C-4B3E-9945-02BD90C2C0C8}">
          <p14:sldIdLst/>
        </p14:section>
      </p14:sectionLst>
    </p:ext>
    <p:ext uri="{EFAFB233-063F-42B5-8137-9DF3F51BA10A}">
      <p15:sldGuideLst xmlns:p15="http://schemas.microsoft.com/office/powerpoint/2012/main">
        <p15:guide id="1" orient="horz" pos="3408">
          <p15:clr>
            <a:srgbClr val="A4A3A4"/>
          </p15:clr>
        </p15:guide>
        <p15:guide id="2" orient="horz" pos="3600">
          <p15:clr>
            <a:srgbClr val="A4A3A4"/>
          </p15:clr>
        </p15:guide>
        <p15:guide id="3" orient="horz" pos="912" userDrawn="1">
          <p15:clr>
            <a:srgbClr val="A4A3A4"/>
          </p15:clr>
        </p15:guide>
        <p15:guide id="4" orient="horz" pos="3360">
          <p15:clr>
            <a:srgbClr val="A4A3A4"/>
          </p15:clr>
        </p15:guide>
        <p15:guide id="5" pos="5616">
          <p15:clr>
            <a:srgbClr val="A4A3A4"/>
          </p15:clr>
        </p15:guide>
        <p15:guide id="6" pos="432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AAFF"/>
    <a:srgbClr val="FFFFFF"/>
    <a:srgbClr val="04617B"/>
    <a:srgbClr val="E1F3FF"/>
    <a:srgbClr val="505050"/>
    <a:srgbClr val="1A587B"/>
    <a:srgbClr val="B60000"/>
    <a:srgbClr val="00518B"/>
    <a:srgbClr val="214E91"/>
    <a:srgbClr val="0853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D3F4BC-F47C-464F-B53D-790EF111505A}" v="27" dt="2024-10-03T14:27:25.8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9" autoAdjust="0"/>
    <p:restoredTop sz="95256" autoAdjust="0"/>
  </p:normalViewPr>
  <p:slideViewPr>
    <p:cSldViewPr>
      <p:cViewPr varScale="1">
        <p:scale>
          <a:sx n="170" d="100"/>
          <a:sy n="170" d="100"/>
        </p:scale>
        <p:origin x="1432" y="40"/>
      </p:cViewPr>
      <p:guideLst>
        <p:guide orient="horz" pos="3408"/>
        <p:guide orient="horz" pos="3600"/>
        <p:guide orient="horz" pos="912"/>
        <p:guide orient="horz" pos="3360"/>
        <p:guide pos="5616"/>
        <p:guide pos="4320"/>
      </p:guideLst>
    </p:cSldViewPr>
  </p:slideViewPr>
  <p:outlineViewPr>
    <p:cViewPr>
      <p:scale>
        <a:sx n="33" d="100"/>
        <a:sy n="33" d="100"/>
      </p:scale>
      <p:origin x="0" y="-78538"/>
    </p:cViewPr>
  </p:outlineViewPr>
  <p:notesTextViewPr>
    <p:cViewPr>
      <p:scale>
        <a:sx n="1" d="1"/>
        <a:sy n="1" d="1"/>
      </p:scale>
      <p:origin x="0" y="0"/>
    </p:cViewPr>
  </p:notesTextViewPr>
  <p:sorterViewPr>
    <p:cViewPr varScale="1">
      <p:scale>
        <a:sx n="100" d="100"/>
        <a:sy n="100" d="100"/>
      </p:scale>
      <p:origin x="0" y="-7056"/>
    </p:cViewPr>
  </p:sorterViewPr>
  <p:notesViewPr>
    <p:cSldViewPr>
      <p:cViewPr varScale="1">
        <p:scale>
          <a:sx n="83" d="100"/>
          <a:sy n="83" d="100"/>
        </p:scale>
        <p:origin x="-1992"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07" Type="http://schemas.microsoft.com/office/2015/10/relationships/revisionInfo" Target="revisionInfo.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slide" Target="slides/slide75.xml"/><Relationship Id="rId102"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slide" Target="slides/slide78.xml"/><Relationship Id="rId95" Type="http://schemas.openxmlformats.org/officeDocument/2006/relationships/slide" Target="slides/slide83.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slide" Target="slides/slide81.xml"/><Relationship Id="rId98" Type="http://schemas.openxmlformats.org/officeDocument/2006/relationships/slide" Target="slides/slide8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103" Type="http://schemas.openxmlformats.org/officeDocument/2006/relationships/viewProps" Target="viewProps.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slide" Target="slides/slide8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6" Type="http://schemas.microsoft.com/office/2016/11/relationships/changesInfo" Target="changesInfos/changesInfo1.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slide" Target="slides/slide87.xml"/><Relationship Id="rId10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i Wang" userId="efced5f0-5fb3-403a-87a2-185169d47240" providerId="ADAL" clId="{D2D3F4BC-F47C-464F-B53D-790EF111505A}"/>
    <pc:docChg chg="custSel delSld modSld sldOrd modSection">
      <pc:chgData name="Pei Wang" userId="efced5f0-5fb3-403a-87a2-185169d47240" providerId="ADAL" clId="{D2D3F4BC-F47C-464F-B53D-790EF111505A}" dt="2024-10-03T14:27:50.345" v="218" actId="1076"/>
      <pc:docMkLst>
        <pc:docMk/>
      </pc:docMkLst>
      <pc:sldChg chg="modSp del">
        <pc:chgData name="Pei Wang" userId="efced5f0-5fb3-403a-87a2-185169d47240" providerId="ADAL" clId="{D2D3F4BC-F47C-464F-B53D-790EF111505A}" dt="2024-08-28T21:56:26.428" v="10" actId="47"/>
        <pc:sldMkLst>
          <pc:docMk/>
          <pc:sldMk cId="3414768305" sldId="273"/>
        </pc:sldMkLst>
        <pc:spChg chg="mod">
          <ac:chgData name="Pei Wang" userId="efced5f0-5fb3-403a-87a2-185169d47240" providerId="ADAL" clId="{D2D3F4BC-F47C-464F-B53D-790EF111505A}" dt="2024-08-28T21:55:15.532" v="0"/>
          <ac:spMkLst>
            <pc:docMk/>
            <pc:sldMk cId="3414768305" sldId="273"/>
            <ac:spMk id="6" creationId="{00000000-0000-0000-0000-000000000000}"/>
          </ac:spMkLst>
        </pc:spChg>
        <pc:spChg chg="mod">
          <ac:chgData name="Pei Wang" userId="efced5f0-5fb3-403a-87a2-185169d47240" providerId="ADAL" clId="{D2D3F4BC-F47C-464F-B53D-790EF111505A}" dt="2024-08-28T21:55:15.532" v="0"/>
          <ac:spMkLst>
            <pc:docMk/>
            <pc:sldMk cId="3414768305" sldId="273"/>
            <ac:spMk id="9" creationId="{00000000-0000-0000-0000-000000000000}"/>
          </ac:spMkLst>
        </pc:spChg>
      </pc:sldChg>
      <pc:sldChg chg="modSp mod">
        <pc:chgData name="Pei Wang" userId="efced5f0-5fb3-403a-87a2-185169d47240" providerId="ADAL" clId="{D2D3F4BC-F47C-464F-B53D-790EF111505A}" dt="2024-09-21T21:45:57.193" v="154" actId="20577"/>
        <pc:sldMkLst>
          <pc:docMk/>
          <pc:sldMk cId="1191807440" sldId="416"/>
        </pc:sldMkLst>
        <pc:spChg chg="mod">
          <ac:chgData name="Pei Wang" userId="efced5f0-5fb3-403a-87a2-185169d47240" providerId="ADAL" clId="{D2D3F4BC-F47C-464F-B53D-790EF111505A}" dt="2024-09-21T21:45:57.193" v="154" actId="20577"/>
          <ac:spMkLst>
            <pc:docMk/>
            <pc:sldMk cId="1191807440" sldId="416"/>
            <ac:spMk id="3" creationId="{00000000-0000-0000-0000-000000000000}"/>
          </ac:spMkLst>
        </pc:spChg>
      </pc:sldChg>
      <pc:sldChg chg="modSp mod">
        <pc:chgData name="Pei Wang" userId="efced5f0-5fb3-403a-87a2-185169d47240" providerId="ADAL" clId="{D2D3F4BC-F47C-464F-B53D-790EF111505A}" dt="2024-09-21T21:41:36.058" v="153" actId="1076"/>
        <pc:sldMkLst>
          <pc:docMk/>
          <pc:sldMk cId="3075522643" sldId="419"/>
        </pc:sldMkLst>
        <pc:spChg chg="mod">
          <ac:chgData name="Pei Wang" userId="efced5f0-5fb3-403a-87a2-185169d47240" providerId="ADAL" clId="{D2D3F4BC-F47C-464F-B53D-790EF111505A}" dt="2024-09-21T21:41:27.934" v="152" actId="14100"/>
          <ac:spMkLst>
            <pc:docMk/>
            <pc:sldMk cId="3075522643" sldId="419"/>
            <ac:spMk id="13" creationId="{00000000-0000-0000-0000-000000000000}"/>
          </ac:spMkLst>
        </pc:spChg>
        <pc:picChg chg="mod">
          <ac:chgData name="Pei Wang" userId="efced5f0-5fb3-403a-87a2-185169d47240" providerId="ADAL" clId="{D2D3F4BC-F47C-464F-B53D-790EF111505A}" dt="2024-09-21T21:41:36.058" v="153" actId="1076"/>
          <ac:picMkLst>
            <pc:docMk/>
            <pc:sldMk cId="3075522643" sldId="419"/>
            <ac:picMk id="11" creationId="{13C0FE45-1A65-488E-9CA1-A569D1B47CEF}"/>
          </ac:picMkLst>
        </pc:picChg>
      </pc:sldChg>
      <pc:sldChg chg="addSp delSp modSp mod">
        <pc:chgData name="Pei Wang" userId="efced5f0-5fb3-403a-87a2-185169d47240" providerId="ADAL" clId="{D2D3F4BC-F47C-464F-B53D-790EF111505A}" dt="2024-08-28T22:54:39.379" v="12" actId="478"/>
        <pc:sldMkLst>
          <pc:docMk/>
          <pc:sldMk cId="467866843" sldId="477"/>
        </pc:sldMkLst>
        <pc:spChg chg="add del mod">
          <ac:chgData name="Pei Wang" userId="efced5f0-5fb3-403a-87a2-185169d47240" providerId="ADAL" clId="{D2D3F4BC-F47C-464F-B53D-790EF111505A}" dt="2024-08-28T22:54:39.379" v="12" actId="478"/>
          <ac:spMkLst>
            <pc:docMk/>
            <pc:sldMk cId="467866843" sldId="477"/>
            <ac:spMk id="4" creationId="{5C33C4D2-C759-7141-BBD9-34F747218111}"/>
          </ac:spMkLst>
        </pc:spChg>
        <pc:spChg chg="del">
          <ac:chgData name="Pei Wang" userId="efced5f0-5fb3-403a-87a2-185169d47240" providerId="ADAL" clId="{D2D3F4BC-F47C-464F-B53D-790EF111505A}" dt="2024-08-28T22:54:28.059" v="11" actId="478"/>
          <ac:spMkLst>
            <pc:docMk/>
            <pc:sldMk cId="467866843" sldId="477"/>
            <ac:spMk id="8" creationId="{0C86A16A-01AE-4A1A-8AE3-16E80B72259B}"/>
          </ac:spMkLst>
        </pc:spChg>
      </pc:sldChg>
      <pc:sldChg chg="addSp delSp modSp mod">
        <pc:chgData name="Pei Wang" userId="efced5f0-5fb3-403a-87a2-185169d47240" providerId="ADAL" clId="{D2D3F4BC-F47C-464F-B53D-790EF111505A}" dt="2024-08-28T22:55:46.379" v="16" actId="478"/>
        <pc:sldMkLst>
          <pc:docMk/>
          <pc:sldMk cId="1748112774" sldId="478"/>
        </pc:sldMkLst>
        <pc:spChg chg="add del mod">
          <ac:chgData name="Pei Wang" userId="efced5f0-5fb3-403a-87a2-185169d47240" providerId="ADAL" clId="{D2D3F4BC-F47C-464F-B53D-790EF111505A}" dt="2024-08-28T22:55:46.379" v="16" actId="478"/>
          <ac:spMkLst>
            <pc:docMk/>
            <pc:sldMk cId="1748112774" sldId="478"/>
            <ac:spMk id="5" creationId="{6A608814-1BFE-FFE2-6BC3-A1F49C255E70}"/>
          </ac:spMkLst>
        </pc:spChg>
        <pc:spChg chg="del">
          <ac:chgData name="Pei Wang" userId="efced5f0-5fb3-403a-87a2-185169d47240" providerId="ADAL" clId="{D2D3F4BC-F47C-464F-B53D-790EF111505A}" dt="2024-08-28T22:55:42.262" v="15" actId="478"/>
          <ac:spMkLst>
            <pc:docMk/>
            <pc:sldMk cId="1748112774" sldId="478"/>
            <ac:spMk id="6" creationId="{00000000-0000-0000-0000-000000000000}"/>
          </ac:spMkLst>
        </pc:spChg>
      </pc:sldChg>
      <pc:sldChg chg="addSp delSp modSp mod">
        <pc:chgData name="Pei Wang" userId="efced5f0-5fb3-403a-87a2-185169d47240" providerId="ADAL" clId="{D2D3F4BC-F47C-464F-B53D-790EF111505A}" dt="2024-08-28T22:56:16.689" v="18" actId="478"/>
        <pc:sldMkLst>
          <pc:docMk/>
          <pc:sldMk cId="1491544398" sldId="479"/>
        </pc:sldMkLst>
        <pc:spChg chg="add del mod">
          <ac:chgData name="Pei Wang" userId="efced5f0-5fb3-403a-87a2-185169d47240" providerId="ADAL" clId="{D2D3F4BC-F47C-464F-B53D-790EF111505A}" dt="2024-08-28T22:56:16.689" v="18" actId="478"/>
          <ac:spMkLst>
            <pc:docMk/>
            <pc:sldMk cId="1491544398" sldId="479"/>
            <ac:spMk id="5" creationId="{0058EDB4-B947-DA11-A7B5-8CDE1F8E31A3}"/>
          </ac:spMkLst>
        </pc:spChg>
        <pc:spChg chg="del">
          <ac:chgData name="Pei Wang" userId="efced5f0-5fb3-403a-87a2-185169d47240" providerId="ADAL" clId="{D2D3F4BC-F47C-464F-B53D-790EF111505A}" dt="2024-08-28T22:56:11.880" v="17" actId="478"/>
          <ac:spMkLst>
            <pc:docMk/>
            <pc:sldMk cId="1491544398" sldId="479"/>
            <ac:spMk id="9" creationId="{00000000-0000-0000-0000-000000000000}"/>
          </ac:spMkLst>
        </pc:spChg>
      </pc:sldChg>
      <pc:sldChg chg="addSp delSp modSp mod">
        <pc:chgData name="Pei Wang" userId="efced5f0-5fb3-403a-87a2-185169d47240" providerId="ADAL" clId="{D2D3F4BC-F47C-464F-B53D-790EF111505A}" dt="2024-09-21T22:06:11.955" v="159" actId="14100"/>
        <pc:sldMkLst>
          <pc:docMk/>
          <pc:sldMk cId="2760202087" sldId="482"/>
        </pc:sldMkLst>
        <pc:spChg chg="add del mod">
          <ac:chgData name="Pei Wang" userId="efced5f0-5fb3-403a-87a2-185169d47240" providerId="ADAL" clId="{D2D3F4BC-F47C-464F-B53D-790EF111505A}" dt="2024-08-28T22:57:16.853" v="21" actId="478"/>
          <ac:spMkLst>
            <pc:docMk/>
            <pc:sldMk cId="2760202087" sldId="482"/>
            <ac:spMk id="6" creationId="{9C86733B-FE7B-B815-BD3B-E8CC2B4F2337}"/>
          </ac:spMkLst>
        </pc:spChg>
        <pc:spChg chg="del">
          <ac:chgData name="Pei Wang" userId="efced5f0-5fb3-403a-87a2-185169d47240" providerId="ADAL" clId="{D2D3F4BC-F47C-464F-B53D-790EF111505A}" dt="2024-08-28T22:57:25.529" v="22" actId="478"/>
          <ac:spMkLst>
            <pc:docMk/>
            <pc:sldMk cId="2760202087" sldId="482"/>
            <ac:spMk id="7" creationId="{00000000-0000-0000-0000-000000000000}"/>
          </ac:spMkLst>
        </pc:spChg>
        <pc:spChg chg="del mod">
          <ac:chgData name="Pei Wang" userId="efced5f0-5fb3-403a-87a2-185169d47240" providerId="ADAL" clId="{D2D3F4BC-F47C-464F-B53D-790EF111505A}" dt="2024-08-28T22:57:13.173" v="20" actId="478"/>
          <ac:spMkLst>
            <pc:docMk/>
            <pc:sldMk cId="2760202087" sldId="482"/>
            <ac:spMk id="8" creationId="{00000000-0000-0000-0000-000000000000}"/>
          </ac:spMkLst>
        </pc:spChg>
        <pc:spChg chg="add del mod">
          <ac:chgData name="Pei Wang" userId="efced5f0-5fb3-403a-87a2-185169d47240" providerId="ADAL" clId="{D2D3F4BC-F47C-464F-B53D-790EF111505A}" dt="2024-08-28T22:57:31.841" v="23" actId="478"/>
          <ac:spMkLst>
            <pc:docMk/>
            <pc:sldMk cId="2760202087" sldId="482"/>
            <ac:spMk id="11" creationId="{80240F59-FD46-6A2C-DC39-6BF8697538E0}"/>
          </ac:spMkLst>
        </pc:spChg>
        <pc:picChg chg="mod">
          <ac:chgData name="Pei Wang" userId="efced5f0-5fb3-403a-87a2-185169d47240" providerId="ADAL" clId="{D2D3F4BC-F47C-464F-B53D-790EF111505A}" dt="2024-09-21T22:05:57.174" v="157" actId="14100"/>
          <ac:picMkLst>
            <pc:docMk/>
            <pc:sldMk cId="2760202087" sldId="482"/>
            <ac:picMk id="12" creationId="{EE14709E-93E9-4C1A-B2EA-25D2E732659F}"/>
          </ac:picMkLst>
        </pc:picChg>
        <pc:picChg chg="mod">
          <ac:chgData name="Pei Wang" userId="efced5f0-5fb3-403a-87a2-185169d47240" providerId="ADAL" clId="{D2D3F4BC-F47C-464F-B53D-790EF111505A}" dt="2024-09-21T22:06:11.955" v="159" actId="14100"/>
          <ac:picMkLst>
            <pc:docMk/>
            <pc:sldMk cId="2760202087" sldId="482"/>
            <ac:picMk id="15" creationId="{A8753A87-F06F-4839-B107-F9ABABBB9BB1}"/>
          </ac:picMkLst>
        </pc:picChg>
      </pc:sldChg>
      <pc:sldChg chg="modSp mod">
        <pc:chgData name="Pei Wang" userId="efced5f0-5fb3-403a-87a2-185169d47240" providerId="ADAL" clId="{D2D3F4BC-F47C-464F-B53D-790EF111505A}" dt="2024-08-28T22:58:30.075" v="37" actId="5793"/>
        <pc:sldMkLst>
          <pc:docMk/>
          <pc:sldMk cId="1127510039" sldId="484"/>
        </pc:sldMkLst>
        <pc:spChg chg="mod">
          <ac:chgData name="Pei Wang" userId="efced5f0-5fb3-403a-87a2-185169d47240" providerId="ADAL" clId="{D2D3F4BC-F47C-464F-B53D-790EF111505A}" dt="2024-08-28T22:58:30.075" v="37" actId="5793"/>
          <ac:spMkLst>
            <pc:docMk/>
            <pc:sldMk cId="1127510039" sldId="484"/>
            <ac:spMk id="5" creationId="{00000000-0000-0000-0000-000000000000}"/>
          </ac:spMkLst>
        </pc:spChg>
      </pc:sldChg>
      <pc:sldChg chg="delSp modSp mod">
        <pc:chgData name="Pei Wang" userId="efced5f0-5fb3-403a-87a2-185169d47240" providerId="ADAL" clId="{D2D3F4BC-F47C-464F-B53D-790EF111505A}" dt="2024-08-28T22:59:25.060" v="84" actId="478"/>
        <pc:sldMkLst>
          <pc:docMk/>
          <pc:sldMk cId="4157996312" sldId="486"/>
        </pc:sldMkLst>
        <pc:spChg chg="del mod">
          <ac:chgData name="Pei Wang" userId="efced5f0-5fb3-403a-87a2-185169d47240" providerId="ADAL" clId="{D2D3F4BC-F47C-464F-B53D-790EF111505A}" dt="2024-08-28T22:59:25.060" v="84" actId="478"/>
          <ac:spMkLst>
            <pc:docMk/>
            <pc:sldMk cId="4157996312" sldId="486"/>
            <ac:spMk id="7" creationId="{00000000-0000-0000-0000-000000000000}"/>
          </ac:spMkLst>
        </pc:spChg>
      </pc:sldChg>
      <pc:sldChg chg="addSp delSp modSp mod">
        <pc:chgData name="Pei Wang" userId="efced5f0-5fb3-403a-87a2-185169d47240" providerId="ADAL" clId="{D2D3F4BC-F47C-464F-B53D-790EF111505A}" dt="2024-09-21T22:13:33.468" v="162" actId="14100"/>
        <pc:sldMkLst>
          <pc:docMk/>
          <pc:sldMk cId="963987588" sldId="487"/>
        </pc:sldMkLst>
        <pc:spChg chg="del">
          <ac:chgData name="Pei Wang" userId="efced5f0-5fb3-403a-87a2-185169d47240" providerId="ADAL" clId="{D2D3F4BC-F47C-464F-B53D-790EF111505A}" dt="2024-08-28T22:59:53.535" v="85" actId="478"/>
          <ac:spMkLst>
            <pc:docMk/>
            <pc:sldMk cId="963987588" sldId="487"/>
            <ac:spMk id="6" creationId="{00000000-0000-0000-0000-000000000000}"/>
          </ac:spMkLst>
        </pc:spChg>
        <pc:spChg chg="add del mod">
          <ac:chgData name="Pei Wang" userId="efced5f0-5fb3-403a-87a2-185169d47240" providerId="ADAL" clId="{D2D3F4BC-F47C-464F-B53D-790EF111505A}" dt="2024-08-28T23:00:02.368" v="86" actId="478"/>
          <ac:spMkLst>
            <pc:docMk/>
            <pc:sldMk cId="963987588" sldId="487"/>
            <ac:spMk id="8" creationId="{4B45DE10-288D-6A52-7299-D797FB87902C}"/>
          </ac:spMkLst>
        </pc:spChg>
        <pc:picChg chg="mod">
          <ac:chgData name="Pei Wang" userId="efced5f0-5fb3-403a-87a2-185169d47240" providerId="ADAL" clId="{D2D3F4BC-F47C-464F-B53D-790EF111505A}" dt="2024-09-21T22:13:33.468" v="162" actId="14100"/>
          <ac:picMkLst>
            <pc:docMk/>
            <pc:sldMk cId="963987588" sldId="487"/>
            <ac:picMk id="11" creationId="{008762AC-6C1C-4627-B6D0-55F16002893D}"/>
          </ac:picMkLst>
        </pc:picChg>
      </pc:sldChg>
      <pc:sldChg chg="addSp delSp modSp mod ord">
        <pc:chgData name="Pei Wang" userId="efced5f0-5fb3-403a-87a2-185169d47240" providerId="ADAL" clId="{D2D3F4BC-F47C-464F-B53D-790EF111505A}" dt="2024-09-21T22:18:03.998" v="165" actId="20578"/>
        <pc:sldMkLst>
          <pc:docMk/>
          <pc:sldMk cId="1728550936" sldId="488"/>
        </pc:sldMkLst>
        <pc:spChg chg="mod">
          <ac:chgData name="Pei Wang" userId="efced5f0-5fb3-403a-87a2-185169d47240" providerId="ADAL" clId="{D2D3F4BC-F47C-464F-B53D-790EF111505A}" dt="2024-09-21T22:18:03.998" v="165" actId="20578"/>
          <ac:spMkLst>
            <pc:docMk/>
            <pc:sldMk cId="1728550936" sldId="488"/>
            <ac:spMk id="5" creationId="{00000000-0000-0000-0000-000000000000}"/>
          </ac:spMkLst>
        </pc:spChg>
        <pc:spChg chg="del">
          <ac:chgData name="Pei Wang" userId="efced5f0-5fb3-403a-87a2-185169d47240" providerId="ADAL" clId="{D2D3F4BC-F47C-464F-B53D-790EF111505A}" dt="2024-08-28T23:20:01.370" v="87" actId="478"/>
          <ac:spMkLst>
            <pc:docMk/>
            <pc:sldMk cId="1728550936" sldId="488"/>
            <ac:spMk id="6" creationId="{00000000-0000-0000-0000-000000000000}"/>
          </ac:spMkLst>
        </pc:spChg>
        <pc:spChg chg="add del mod">
          <ac:chgData name="Pei Wang" userId="efced5f0-5fb3-403a-87a2-185169d47240" providerId="ADAL" clId="{D2D3F4BC-F47C-464F-B53D-790EF111505A}" dt="2024-08-28T23:20:06.395" v="88" actId="478"/>
          <ac:spMkLst>
            <pc:docMk/>
            <pc:sldMk cId="1728550936" sldId="488"/>
            <ac:spMk id="8" creationId="{D70B1292-CC1D-CCBE-18C5-9896CEA3CFEC}"/>
          </ac:spMkLst>
        </pc:spChg>
        <pc:picChg chg="mod">
          <ac:chgData name="Pei Wang" userId="efced5f0-5fb3-403a-87a2-185169d47240" providerId="ADAL" clId="{D2D3F4BC-F47C-464F-B53D-790EF111505A}" dt="2024-08-28T23:20:21.424" v="90" actId="14100"/>
          <ac:picMkLst>
            <pc:docMk/>
            <pc:sldMk cId="1728550936" sldId="488"/>
            <ac:picMk id="10" creationId="{82CCE68B-CBBF-4A2F-904B-822FC2AD6143}"/>
          </ac:picMkLst>
        </pc:picChg>
      </pc:sldChg>
      <pc:sldChg chg="addSp delSp modSp mod">
        <pc:chgData name="Pei Wang" userId="efced5f0-5fb3-403a-87a2-185169d47240" providerId="ADAL" clId="{D2D3F4BC-F47C-464F-B53D-790EF111505A}" dt="2024-08-28T23:20:58.068" v="92" actId="478"/>
        <pc:sldMkLst>
          <pc:docMk/>
          <pc:sldMk cId="2252632691" sldId="489"/>
        </pc:sldMkLst>
        <pc:spChg chg="del">
          <ac:chgData name="Pei Wang" userId="efced5f0-5fb3-403a-87a2-185169d47240" providerId="ADAL" clId="{D2D3F4BC-F47C-464F-B53D-790EF111505A}" dt="2024-08-28T23:20:53.933" v="91" actId="478"/>
          <ac:spMkLst>
            <pc:docMk/>
            <pc:sldMk cId="2252632691" sldId="489"/>
            <ac:spMk id="6" creationId="{00000000-0000-0000-0000-000000000000}"/>
          </ac:spMkLst>
        </pc:spChg>
        <pc:spChg chg="add del mod">
          <ac:chgData name="Pei Wang" userId="efced5f0-5fb3-403a-87a2-185169d47240" providerId="ADAL" clId="{D2D3F4BC-F47C-464F-B53D-790EF111505A}" dt="2024-08-28T23:20:58.068" v="92" actId="478"/>
          <ac:spMkLst>
            <pc:docMk/>
            <pc:sldMk cId="2252632691" sldId="489"/>
            <ac:spMk id="8" creationId="{A9E30B57-07DF-2AC1-F516-49C4967AC2B5}"/>
          </ac:spMkLst>
        </pc:spChg>
      </pc:sldChg>
      <pc:sldChg chg="modSp mod">
        <pc:chgData name="Pei Wang" userId="efced5f0-5fb3-403a-87a2-185169d47240" providerId="ADAL" clId="{D2D3F4BC-F47C-464F-B53D-790EF111505A}" dt="2024-09-21T22:38:18.261" v="170" actId="20577"/>
        <pc:sldMkLst>
          <pc:docMk/>
          <pc:sldMk cId="2878518536" sldId="496"/>
        </pc:sldMkLst>
        <pc:spChg chg="mod">
          <ac:chgData name="Pei Wang" userId="efced5f0-5fb3-403a-87a2-185169d47240" providerId="ADAL" clId="{D2D3F4BC-F47C-464F-B53D-790EF111505A}" dt="2024-09-21T22:38:18.261" v="170" actId="20577"/>
          <ac:spMkLst>
            <pc:docMk/>
            <pc:sldMk cId="2878518536" sldId="496"/>
            <ac:spMk id="3" creationId="{00000000-0000-0000-0000-000000000000}"/>
          </ac:spMkLst>
        </pc:spChg>
      </pc:sldChg>
      <pc:sldChg chg="addSp delSp modSp mod">
        <pc:chgData name="Pei Wang" userId="efced5f0-5fb3-403a-87a2-185169d47240" providerId="ADAL" clId="{D2D3F4BC-F47C-464F-B53D-790EF111505A}" dt="2024-08-28T23:32:04.628" v="117" actId="478"/>
        <pc:sldMkLst>
          <pc:docMk/>
          <pc:sldMk cId="382529479" sldId="507"/>
        </pc:sldMkLst>
        <pc:spChg chg="del">
          <ac:chgData name="Pei Wang" userId="efced5f0-5fb3-403a-87a2-185169d47240" providerId="ADAL" clId="{D2D3F4BC-F47C-464F-B53D-790EF111505A}" dt="2024-08-28T23:32:01.072" v="116" actId="478"/>
          <ac:spMkLst>
            <pc:docMk/>
            <pc:sldMk cId="382529479" sldId="507"/>
            <ac:spMk id="6" creationId="{00000000-0000-0000-0000-000000000000}"/>
          </ac:spMkLst>
        </pc:spChg>
        <pc:spChg chg="add del mod">
          <ac:chgData name="Pei Wang" userId="efced5f0-5fb3-403a-87a2-185169d47240" providerId="ADAL" clId="{D2D3F4BC-F47C-464F-B53D-790EF111505A}" dt="2024-08-28T23:32:04.628" v="117" actId="478"/>
          <ac:spMkLst>
            <pc:docMk/>
            <pc:sldMk cId="382529479" sldId="507"/>
            <ac:spMk id="7" creationId="{11B16EDD-B910-53FA-D0EE-9E4E72B9DE9C}"/>
          </ac:spMkLst>
        </pc:spChg>
      </pc:sldChg>
      <pc:sldChg chg="addSp delSp modSp mod">
        <pc:chgData name="Pei Wang" userId="efced5f0-5fb3-403a-87a2-185169d47240" providerId="ADAL" clId="{D2D3F4BC-F47C-464F-B53D-790EF111505A}" dt="2024-09-25T23:26:25.896" v="171" actId="20577"/>
        <pc:sldMkLst>
          <pc:docMk/>
          <pc:sldMk cId="3709808558" sldId="521"/>
        </pc:sldMkLst>
        <pc:spChg chg="mod">
          <ac:chgData name="Pei Wang" userId="efced5f0-5fb3-403a-87a2-185169d47240" providerId="ADAL" clId="{D2D3F4BC-F47C-464F-B53D-790EF111505A}" dt="2024-09-25T23:26:25.896" v="171" actId="20577"/>
          <ac:spMkLst>
            <pc:docMk/>
            <pc:sldMk cId="3709808558" sldId="521"/>
            <ac:spMk id="3" creationId="{00000000-0000-0000-0000-000000000000}"/>
          </ac:spMkLst>
        </pc:spChg>
        <pc:spChg chg="add del mod">
          <ac:chgData name="Pei Wang" userId="efced5f0-5fb3-403a-87a2-185169d47240" providerId="ADAL" clId="{D2D3F4BC-F47C-464F-B53D-790EF111505A}" dt="2024-08-28T23:37:13.571" v="129" actId="478"/>
          <ac:spMkLst>
            <pc:docMk/>
            <pc:sldMk cId="3709808558" sldId="521"/>
            <ac:spMk id="5" creationId="{33F33362-C88C-66B1-9497-9C8875EFFE03}"/>
          </ac:spMkLst>
        </pc:spChg>
        <pc:spChg chg="del">
          <ac:chgData name="Pei Wang" userId="efced5f0-5fb3-403a-87a2-185169d47240" providerId="ADAL" clId="{D2D3F4BC-F47C-464F-B53D-790EF111505A}" dt="2024-08-28T23:37:07.604" v="128" actId="478"/>
          <ac:spMkLst>
            <pc:docMk/>
            <pc:sldMk cId="3709808558" sldId="521"/>
            <ac:spMk id="6" creationId="{00000000-0000-0000-0000-000000000000}"/>
          </ac:spMkLst>
        </pc:spChg>
      </pc:sldChg>
      <pc:sldChg chg="modSp mod">
        <pc:chgData name="Pei Wang" userId="efced5f0-5fb3-403a-87a2-185169d47240" providerId="ADAL" clId="{D2D3F4BC-F47C-464F-B53D-790EF111505A}" dt="2024-09-25T23:33:42.169" v="174" actId="20577"/>
        <pc:sldMkLst>
          <pc:docMk/>
          <pc:sldMk cId="1892170843" sldId="524"/>
        </pc:sldMkLst>
        <pc:spChg chg="mod">
          <ac:chgData name="Pei Wang" userId="efced5f0-5fb3-403a-87a2-185169d47240" providerId="ADAL" clId="{D2D3F4BC-F47C-464F-B53D-790EF111505A}" dt="2024-09-25T23:33:42.169" v="174" actId="20577"/>
          <ac:spMkLst>
            <pc:docMk/>
            <pc:sldMk cId="1892170843" sldId="524"/>
            <ac:spMk id="3" creationId="{00000000-0000-0000-0000-000000000000}"/>
          </ac:spMkLst>
        </pc:spChg>
      </pc:sldChg>
      <pc:sldChg chg="modSp mod">
        <pc:chgData name="Pei Wang" userId="efced5f0-5fb3-403a-87a2-185169d47240" providerId="ADAL" clId="{D2D3F4BC-F47C-464F-B53D-790EF111505A}" dt="2024-10-03T13:59:46.244" v="209" actId="20577"/>
        <pc:sldMkLst>
          <pc:docMk/>
          <pc:sldMk cId="2459694885" sldId="543"/>
        </pc:sldMkLst>
        <pc:spChg chg="mod">
          <ac:chgData name="Pei Wang" userId="efced5f0-5fb3-403a-87a2-185169d47240" providerId="ADAL" clId="{D2D3F4BC-F47C-464F-B53D-790EF111505A}" dt="2024-10-03T13:59:46.244" v="209" actId="20577"/>
          <ac:spMkLst>
            <pc:docMk/>
            <pc:sldMk cId="2459694885" sldId="543"/>
            <ac:spMk id="3" creationId="{00000000-0000-0000-0000-000000000000}"/>
          </ac:spMkLst>
        </pc:spChg>
      </pc:sldChg>
      <pc:sldChg chg="modSp mod">
        <pc:chgData name="Pei Wang" userId="efced5f0-5fb3-403a-87a2-185169d47240" providerId="ADAL" clId="{D2D3F4BC-F47C-464F-B53D-790EF111505A}" dt="2024-09-30T00:58:31.786" v="182" actId="20577"/>
        <pc:sldMkLst>
          <pc:docMk/>
          <pc:sldMk cId="275521385" sldId="547"/>
        </pc:sldMkLst>
        <pc:spChg chg="mod">
          <ac:chgData name="Pei Wang" userId="efced5f0-5fb3-403a-87a2-185169d47240" providerId="ADAL" clId="{D2D3F4BC-F47C-464F-B53D-790EF111505A}" dt="2024-09-30T00:58:31.786" v="182" actId="20577"/>
          <ac:spMkLst>
            <pc:docMk/>
            <pc:sldMk cId="275521385" sldId="547"/>
            <ac:spMk id="3" creationId="{00000000-0000-0000-0000-000000000000}"/>
          </ac:spMkLst>
        </pc:spChg>
      </pc:sldChg>
      <pc:sldChg chg="del">
        <pc:chgData name="Pei Wang" userId="efced5f0-5fb3-403a-87a2-185169d47240" providerId="ADAL" clId="{D2D3F4BC-F47C-464F-B53D-790EF111505A}" dt="2024-08-28T23:38:38.201" v="133" actId="47"/>
        <pc:sldMkLst>
          <pc:docMk/>
          <pc:sldMk cId="1614958610" sldId="587"/>
        </pc:sldMkLst>
      </pc:sldChg>
      <pc:sldChg chg="del">
        <pc:chgData name="Pei Wang" userId="efced5f0-5fb3-403a-87a2-185169d47240" providerId="ADAL" clId="{D2D3F4BC-F47C-464F-B53D-790EF111505A}" dt="2024-08-28T23:38:29.904" v="132" actId="47"/>
        <pc:sldMkLst>
          <pc:docMk/>
          <pc:sldMk cId="2565055137" sldId="588"/>
        </pc:sldMkLst>
      </pc:sldChg>
      <pc:sldChg chg="del">
        <pc:chgData name="Pei Wang" userId="efced5f0-5fb3-403a-87a2-185169d47240" providerId="ADAL" clId="{D2D3F4BC-F47C-464F-B53D-790EF111505A}" dt="2024-08-28T23:38:29.904" v="132" actId="47"/>
        <pc:sldMkLst>
          <pc:docMk/>
          <pc:sldMk cId="177851919" sldId="589"/>
        </pc:sldMkLst>
      </pc:sldChg>
      <pc:sldChg chg="del">
        <pc:chgData name="Pei Wang" userId="efced5f0-5fb3-403a-87a2-185169d47240" providerId="ADAL" clId="{D2D3F4BC-F47C-464F-B53D-790EF111505A}" dt="2024-08-28T23:38:29.904" v="132" actId="47"/>
        <pc:sldMkLst>
          <pc:docMk/>
          <pc:sldMk cId="3081129608" sldId="590"/>
        </pc:sldMkLst>
      </pc:sldChg>
      <pc:sldChg chg="del">
        <pc:chgData name="Pei Wang" userId="efced5f0-5fb3-403a-87a2-185169d47240" providerId="ADAL" clId="{D2D3F4BC-F47C-464F-B53D-790EF111505A}" dt="2024-08-28T23:38:29.904" v="132" actId="47"/>
        <pc:sldMkLst>
          <pc:docMk/>
          <pc:sldMk cId="1678970275" sldId="591"/>
        </pc:sldMkLst>
      </pc:sldChg>
      <pc:sldChg chg="del">
        <pc:chgData name="Pei Wang" userId="efced5f0-5fb3-403a-87a2-185169d47240" providerId="ADAL" clId="{D2D3F4BC-F47C-464F-B53D-790EF111505A}" dt="2024-08-28T23:38:29.904" v="132" actId="47"/>
        <pc:sldMkLst>
          <pc:docMk/>
          <pc:sldMk cId="1676226006" sldId="592"/>
        </pc:sldMkLst>
      </pc:sldChg>
      <pc:sldChg chg="del">
        <pc:chgData name="Pei Wang" userId="efced5f0-5fb3-403a-87a2-185169d47240" providerId="ADAL" clId="{D2D3F4BC-F47C-464F-B53D-790EF111505A}" dt="2024-08-28T23:38:29.904" v="132" actId="47"/>
        <pc:sldMkLst>
          <pc:docMk/>
          <pc:sldMk cId="2272706985" sldId="593"/>
        </pc:sldMkLst>
      </pc:sldChg>
      <pc:sldChg chg="del">
        <pc:chgData name="Pei Wang" userId="efced5f0-5fb3-403a-87a2-185169d47240" providerId="ADAL" clId="{D2D3F4BC-F47C-464F-B53D-790EF111505A}" dt="2024-08-28T23:38:29.904" v="132" actId="47"/>
        <pc:sldMkLst>
          <pc:docMk/>
          <pc:sldMk cId="264872205" sldId="594"/>
        </pc:sldMkLst>
      </pc:sldChg>
      <pc:sldChg chg="del">
        <pc:chgData name="Pei Wang" userId="efced5f0-5fb3-403a-87a2-185169d47240" providerId="ADAL" clId="{D2D3F4BC-F47C-464F-B53D-790EF111505A}" dt="2024-08-28T23:38:29.904" v="132" actId="47"/>
        <pc:sldMkLst>
          <pc:docMk/>
          <pc:sldMk cId="3702065221" sldId="595"/>
        </pc:sldMkLst>
      </pc:sldChg>
      <pc:sldChg chg="del">
        <pc:chgData name="Pei Wang" userId="efced5f0-5fb3-403a-87a2-185169d47240" providerId="ADAL" clId="{D2D3F4BC-F47C-464F-B53D-790EF111505A}" dt="2024-08-28T23:38:29.904" v="132" actId="47"/>
        <pc:sldMkLst>
          <pc:docMk/>
          <pc:sldMk cId="589986960" sldId="596"/>
        </pc:sldMkLst>
      </pc:sldChg>
      <pc:sldChg chg="del">
        <pc:chgData name="Pei Wang" userId="efced5f0-5fb3-403a-87a2-185169d47240" providerId="ADAL" clId="{D2D3F4BC-F47C-464F-B53D-790EF111505A}" dt="2024-08-28T23:38:29.904" v="132" actId="47"/>
        <pc:sldMkLst>
          <pc:docMk/>
          <pc:sldMk cId="1177525568" sldId="597"/>
        </pc:sldMkLst>
      </pc:sldChg>
      <pc:sldChg chg="del">
        <pc:chgData name="Pei Wang" userId="efced5f0-5fb3-403a-87a2-185169d47240" providerId="ADAL" clId="{D2D3F4BC-F47C-464F-B53D-790EF111505A}" dt="2024-08-28T23:38:29.904" v="132" actId="47"/>
        <pc:sldMkLst>
          <pc:docMk/>
          <pc:sldMk cId="3527639830" sldId="598"/>
        </pc:sldMkLst>
      </pc:sldChg>
      <pc:sldChg chg="del">
        <pc:chgData name="Pei Wang" userId="efced5f0-5fb3-403a-87a2-185169d47240" providerId="ADAL" clId="{D2D3F4BC-F47C-464F-B53D-790EF111505A}" dt="2024-08-28T23:38:29.904" v="132" actId="47"/>
        <pc:sldMkLst>
          <pc:docMk/>
          <pc:sldMk cId="1232259840" sldId="599"/>
        </pc:sldMkLst>
      </pc:sldChg>
      <pc:sldChg chg="del">
        <pc:chgData name="Pei Wang" userId="efced5f0-5fb3-403a-87a2-185169d47240" providerId="ADAL" clId="{D2D3F4BC-F47C-464F-B53D-790EF111505A}" dt="2024-08-28T23:38:29.904" v="132" actId="47"/>
        <pc:sldMkLst>
          <pc:docMk/>
          <pc:sldMk cId="1678138363" sldId="600"/>
        </pc:sldMkLst>
      </pc:sldChg>
      <pc:sldChg chg="del">
        <pc:chgData name="Pei Wang" userId="efced5f0-5fb3-403a-87a2-185169d47240" providerId="ADAL" clId="{D2D3F4BC-F47C-464F-B53D-790EF111505A}" dt="2024-08-28T23:38:29.904" v="132" actId="47"/>
        <pc:sldMkLst>
          <pc:docMk/>
          <pc:sldMk cId="1619709588" sldId="601"/>
        </pc:sldMkLst>
      </pc:sldChg>
      <pc:sldChg chg="del">
        <pc:chgData name="Pei Wang" userId="efced5f0-5fb3-403a-87a2-185169d47240" providerId="ADAL" clId="{D2D3F4BC-F47C-464F-B53D-790EF111505A}" dt="2024-08-28T23:38:29.904" v="132" actId="47"/>
        <pc:sldMkLst>
          <pc:docMk/>
          <pc:sldMk cId="3693197874" sldId="602"/>
        </pc:sldMkLst>
      </pc:sldChg>
      <pc:sldChg chg="del">
        <pc:chgData name="Pei Wang" userId="efced5f0-5fb3-403a-87a2-185169d47240" providerId="ADAL" clId="{D2D3F4BC-F47C-464F-B53D-790EF111505A}" dt="2024-08-28T23:38:29.904" v="132" actId="47"/>
        <pc:sldMkLst>
          <pc:docMk/>
          <pc:sldMk cId="1994757988" sldId="603"/>
        </pc:sldMkLst>
      </pc:sldChg>
      <pc:sldChg chg="del">
        <pc:chgData name="Pei Wang" userId="efced5f0-5fb3-403a-87a2-185169d47240" providerId="ADAL" clId="{D2D3F4BC-F47C-464F-B53D-790EF111505A}" dt="2024-08-28T23:38:29.904" v="132" actId="47"/>
        <pc:sldMkLst>
          <pc:docMk/>
          <pc:sldMk cId="2510367456" sldId="604"/>
        </pc:sldMkLst>
      </pc:sldChg>
      <pc:sldChg chg="del">
        <pc:chgData name="Pei Wang" userId="efced5f0-5fb3-403a-87a2-185169d47240" providerId="ADAL" clId="{D2D3F4BC-F47C-464F-B53D-790EF111505A}" dt="2024-08-28T23:38:29.904" v="132" actId="47"/>
        <pc:sldMkLst>
          <pc:docMk/>
          <pc:sldMk cId="3747719489" sldId="605"/>
        </pc:sldMkLst>
      </pc:sldChg>
      <pc:sldChg chg="del">
        <pc:chgData name="Pei Wang" userId="efced5f0-5fb3-403a-87a2-185169d47240" providerId="ADAL" clId="{D2D3F4BC-F47C-464F-B53D-790EF111505A}" dt="2024-08-28T23:38:29.904" v="132" actId="47"/>
        <pc:sldMkLst>
          <pc:docMk/>
          <pc:sldMk cId="336978731" sldId="606"/>
        </pc:sldMkLst>
      </pc:sldChg>
      <pc:sldChg chg="del">
        <pc:chgData name="Pei Wang" userId="efced5f0-5fb3-403a-87a2-185169d47240" providerId="ADAL" clId="{D2D3F4BC-F47C-464F-B53D-790EF111505A}" dt="2024-08-28T23:38:29.904" v="132" actId="47"/>
        <pc:sldMkLst>
          <pc:docMk/>
          <pc:sldMk cId="342984778" sldId="607"/>
        </pc:sldMkLst>
      </pc:sldChg>
      <pc:sldChg chg="del">
        <pc:chgData name="Pei Wang" userId="efced5f0-5fb3-403a-87a2-185169d47240" providerId="ADAL" clId="{D2D3F4BC-F47C-464F-B53D-790EF111505A}" dt="2024-08-28T23:38:29.904" v="132" actId="47"/>
        <pc:sldMkLst>
          <pc:docMk/>
          <pc:sldMk cId="1786933640" sldId="608"/>
        </pc:sldMkLst>
      </pc:sldChg>
      <pc:sldChg chg="del">
        <pc:chgData name="Pei Wang" userId="efced5f0-5fb3-403a-87a2-185169d47240" providerId="ADAL" clId="{D2D3F4BC-F47C-464F-B53D-790EF111505A}" dt="2024-08-28T23:38:29.904" v="132" actId="47"/>
        <pc:sldMkLst>
          <pc:docMk/>
          <pc:sldMk cId="2469493418" sldId="609"/>
        </pc:sldMkLst>
      </pc:sldChg>
      <pc:sldChg chg="del">
        <pc:chgData name="Pei Wang" userId="efced5f0-5fb3-403a-87a2-185169d47240" providerId="ADAL" clId="{D2D3F4BC-F47C-464F-B53D-790EF111505A}" dt="2024-08-28T23:38:29.904" v="132" actId="47"/>
        <pc:sldMkLst>
          <pc:docMk/>
          <pc:sldMk cId="2533717193" sldId="610"/>
        </pc:sldMkLst>
      </pc:sldChg>
      <pc:sldChg chg="del">
        <pc:chgData name="Pei Wang" userId="efced5f0-5fb3-403a-87a2-185169d47240" providerId="ADAL" clId="{D2D3F4BC-F47C-464F-B53D-790EF111505A}" dt="2024-08-28T23:38:29.904" v="132" actId="47"/>
        <pc:sldMkLst>
          <pc:docMk/>
          <pc:sldMk cId="3770286845" sldId="611"/>
        </pc:sldMkLst>
      </pc:sldChg>
      <pc:sldChg chg="del">
        <pc:chgData name="Pei Wang" userId="efced5f0-5fb3-403a-87a2-185169d47240" providerId="ADAL" clId="{D2D3F4BC-F47C-464F-B53D-790EF111505A}" dt="2024-08-28T23:38:29.904" v="132" actId="47"/>
        <pc:sldMkLst>
          <pc:docMk/>
          <pc:sldMk cId="1243940913" sldId="612"/>
        </pc:sldMkLst>
      </pc:sldChg>
      <pc:sldChg chg="del">
        <pc:chgData name="Pei Wang" userId="efced5f0-5fb3-403a-87a2-185169d47240" providerId="ADAL" clId="{D2D3F4BC-F47C-464F-B53D-790EF111505A}" dt="2024-08-28T23:38:29.904" v="132" actId="47"/>
        <pc:sldMkLst>
          <pc:docMk/>
          <pc:sldMk cId="1936650919" sldId="613"/>
        </pc:sldMkLst>
      </pc:sldChg>
      <pc:sldChg chg="del">
        <pc:chgData name="Pei Wang" userId="efced5f0-5fb3-403a-87a2-185169d47240" providerId="ADAL" clId="{D2D3F4BC-F47C-464F-B53D-790EF111505A}" dt="2024-08-28T23:38:29.904" v="132" actId="47"/>
        <pc:sldMkLst>
          <pc:docMk/>
          <pc:sldMk cId="3188075534" sldId="614"/>
        </pc:sldMkLst>
      </pc:sldChg>
      <pc:sldChg chg="del">
        <pc:chgData name="Pei Wang" userId="efced5f0-5fb3-403a-87a2-185169d47240" providerId="ADAL" clId="{D2D3F4BC-F47C-464F-B53D-790EF111505A}" dt="2024-08-28T23:38:29.904" v="132" actId="47"/>
        <pc:sldMkLst>
          <pc:docMk/>
          <pc:sldMk cId="1555354795" sldId="615"/>
        </pc:sldMkLst>
      </pc:sldChg>
      <pc:sldChg chg="del">
        <pc:chgData name="Pei Wang" userId="efced5f0-5fb3-403a-87a2-185169d47240" providerId="ADAL" clId="{D2D3F4BC-F47C-464F-B53D-790EF111505A}" dt="2024-08-28T23:38:29.904" v="132" actId="47"/>
        <pc:sldMkLst>
          <pc:docMk/>
          <pc:sldMk cId="3630052562" sldId="616"/>
        </pc:sldMkLst>
      </pc:sldChg>
      <pc:sldChg chg="del">
        <pc:chgData name="Pei Wang" userId="efced5f0-5fb3-403a-87a2-185169d47240" providerId="ADAL" clId="{D2D3F4BC-F47C-464F-B53D-790EF111505A}" dt="2024-08-28T23:38:29.904" v="132" actId="47"/>
        <pc:sldMkLst>
          <pc:docMk/>
          <pc:sldMk cId="3945933247" sldId="617"/>
        </pc:sldMkLst>
      </pc:sldChg>
      <pc:sldChg chg="del">
        <pc:chgData name="Pei Wang" userId="efced5f0-5fb3-403a-87a2-185169d47240" providerId="ADAL" clId="{D2D3F4BC-F47C-464F-B53D-790EF111505A}" dt="2024-08-28T23:38:29.904" v="132" actId="47"/>
        <pc:sldMkLst>
          <pc:docMk/>
          <pc:sldMk cId="1394883793" sldId="618"/>
        </pc:sldMkLst>
      </pc:sldChg>
      <pc:sldChg chg="del">
        <pc:chgData name="Pei Wang" userId="efced5f0-5fb3-403a-87a2-185169d47240" providerId="ADAL" clId="{D2D3F4BC-F47C-464F-B53D-790EF111505A}" dt="2024-08-28T23:38:29.904" v="132" actId="47"/>
        <pc:sldMkLst>
          <pc:docMk/>
          <pc:sldMk cId="2992822546" sldId="619"/>
        </pc:sldMkLst>
      </pc:sldChg>
      <pc:sldChg chg="del">
        <pc:chgData name="Pei Wang" userId="efced5f0-5fb3-403a-87a2-185169d47240" providerId="ADAL" clId="{D2D3F4BC-F47C-464F-B53D-790EF111505A}" dt="2024-08-28T23:38:29.904" v="132" actId="47"/>
        <pc:sldMkLst>
          <pc:docMk/>
          <pc:sldMk cId="4177833997" sldId="620"/>
        </pc:sldMkLst>
      </pc:sldChg>
      <pc:sldChg chg="del">
        <pc:chgData name="Pei Wang" userId="efced5f0-5fb3-403a-87a2-185169d47240" providerId="ADAL" clId="{D2D3F4BC-F47C-464F-B53D-790EF111505A}" dt="2024-08-28T23:38:29.904" v="132" actId="47"/>
        <pc:sldMkLst>
          <pc:docMk/>
          <pc:sldMk cId="1019823860" sldId="621"/>
        </pc:sldMkLst>
      </pc:sldChg>
      <pc:sldChg chg="del">
        <pc:chgData name="Pei Wang" userId="efced5f0-5fb3-403a-87a2-185169d47240" providerId="ADAL" clId="{D2D3F4BC-F47C-464F-B53D-790EF111505A}" dt="2024-08-28T23:38:29.904" v="132" actId="47"/>
        <pc:sldMkLst>
          <pc:docMk/>
          <pc:sldMk cId="227596655" sldId="622"/>
        </pc:sldMkLst>
      </pc:sldChg>
      <pc:sldChg chg="addSp delSp modSp mod">
        <pc:chgData name="Pei Wang" userId="efced5f0-5fb3-403a-87a2-185169d47240" providerId="ADAL" clId="{D2D3F4BC-F47C-464F-B53D-790EF111505A}" dt="2024-08-28T22:55:17.394" v="14" actId="478"/>
        <pc:sldMkLst>
          <pc:docMk/>
          <pc:sldMk cId="879386734" sldId="623"/>
        </pc:sldMkLst>
        <pc:spChg chg="add del mod">
          <ac:chgData name="Pei Wang" userId="efced5f0-5fb3-403a-87a2-185169d47240" providerId="ADAL" clId="{D2D3F4BC-F47C-464F-B53D-790EF111505A}" dt="2024-08-28T22:55:17.394" v="14" actId="478"/>
          <ac:spMkLst>
            <pc:docMk/>
            <pc:sldMk cId="879386734" sldId="623"/>
            <ac:spMk id="8" creationId="{4231ABB0-0530-FD27-EBCD-2E3672C0C32E}"/>
          </ac:spMkLst>
        </pc:spChg>
        <pc:spChg chg="del">
          <ac:chgData name="Pei Wang" userId="efced5f0-5fb3-403a-87a2-185169d47240" providerId="ADAL" clId="{D2D3F4BC-F47C-464F-B53D-790EF111505A}" dt="2024-08-28T22:55:09.340" v="13" actId="478"/>
          <ac:spMkLst>
            <pc:docMk/>
            <pc:sldMk cId="879386734" sldId="623"/>
            <ac:spMk id="9" creationId="{87F5AFAC-5D8D-419C-ABBF-68792D9BF22A}"/>
          </ac:spMkLst>
        </pc:spChg>
      </pc:sldChg>
      <pc:sldChg chg="modSp mod">
        <pc:chgData name="Pei Wang" userId="efced5f0-5fb3-403a-87a2-185169d47240" providerId="ADAL" clId="{D2D3F4BC-F47C-464F-B53D-790EF111505A}" dt="2024-09-21T22:32:10.297" v="167" actId="1076"/>
        <pc:sldMkLst>
          <pc:docMk/>
          <pc:sldMk cId="25586501" sldId="624"/>
        </pc:sldMkLst>
        <pc:spChg chg="mod">
          <ac:chgData name="Pei Wang" userId="efced5f0-5fb3-403a-87a2-185169d47240" providerId="ADAL" clId="{D2D3F4BC-F47C-464F-B53D-790EF111505A}" dt="2024-09-21T22:22:04.293" v="166" actId="20577"/>
          <ac:spMkLst>
            <pc:docMk/>
            <pc:sldMk cId="25586501" sldId="624"/>
            <ac:spMk id="3" creationId="{0A54C7B9-DD76-4E5A-B81A-F86D04622FED}"/>
          </ac:spMkLst>
        </pc:spChg>
        <pc:graphicFrameChg chg="mod">
          <ac:chgData name="Pei Wang" userId="efced5f0-5fb3-403a-87a2-185169d47240" providerId="ADAL" clId="{D2D3F4BC-F47C-464F-B53D-790EF111505A}" dt="2024-09-21T22:32:10.297" v="167" actId="1076"/>
          <ac:graphicFrameMkLst>
            <pc:docMk/>
            <pc:sldMk cId="25586501" sldId="624"/>
            <ac:graphicFrameMk id="7" creationId="{8D18C2EB-7434-4129-A198-6F8E45C006BC}"/>
          </ac:graphicFrameMkLst>
        </pc:graphicFrameChg>
      </pc:sldChg>
      <pc:sldChg chg="addSp delSp modSp mod">
        <pc:chgData name="Pei Wang" userId="efced5f0-5fb3-403a-87a2-185169d47240" providerId="ADAL" clId="{D2D3F4BC-F47C-464F-B53D-790EF111505A}" dt="2024-09-21T22:33:02.339" v="169" actId="20577"/>
        <pc:sldMkLst>
          <pc:docMk/>
          <pc:sldMk cId="1351538234" sldId="625"/>
        </pc:sldMkLst>
        <pc:spChg chg="mod">
          <ac:chgData name="Pei Wang" userId="efced5f0-5fb3-403a-87a2-185169d47240" providerId="ADAL" clId="{D2D3F4BC-F47C-464F-B53D-790EF111505A}" dt="2024-09-21T22:33:02.339" v="169" actId="20577"/>
          <ac:spMkLst>
            <pc:docMk/>
            <pc:sldMk cId="1351538234" sldId="625"/>
            <ac:spMk id="3" creationId="{040E93FE-3A9E-4822-8645-8CB2B4513A00}"/>
          </ac:spMkLst>
        </pc:spChg>
        <pc:spChg chg="add del mod">
          <ac:chgData name="Pei Wang" userId="efced5f0-5fb3-403a-87a2-185169d47240" providerId="ADAL" clId="{D2D3F4BC-F47C-464F-B53D-790EF111505A}" dt="2024-08-28T23:26:17.476" v="94" actId="478"/>
          <ac:spMkLst>
            <pc:docMk/>
            <pc:sldMk cId="1351538234" sldId="625"/>
            <ac:spMk id="7" creationId="{F148F416-2DBD-6E3E-DA9F-B217CFA7B4FF}"/>
          </ac:spMkLst>
        </pc:spChg>
        <pc:spChg chg="del">
          <ac:chgData name="Pei Wang" userId="efced5f0-5fb3-403a-87a2-185169d47240" providerId="ADAL" clId="{D2D3F4BC-F47C-464F-B53D-790EF111505A}" dt="2024-08-28T23:26:08.829" v="93" actId="478"/>
          <ac:spMkLst>
            <pc:docMk/>
            <pc:sldMk cId="1351538234" sldId="625"/>
            <ac:spMk id="14" creationId="{24988A1A-48DA-4957-AEB6-2D140E0C355D}"/>
          </ac:spMkLst>
        </pc:spChg>
      </pc:sldChg>
      <pc:sldChg chg="addSp delSp modSp mod">
        <pc:chgData name="Pei Wang" userId="efced5f0-5fb3-403a-87a2-185169d47240" providerId="ADAL" clId="{D2D3F4BC-F47C-464F-B53D-790EF111505A}" dt="2024-08-28T23:27:25.820" v="96" actId="478"/>
        <pc:sldMkLst>
          <pc:docMk/>
          <pc:sldMk cId="887930752" sldId="628"/>
        </pc:sldMkLst>
        <pc:spChg chg="del">
          <ac:chgData name="Pei Wang" userId="efced5f0-5fb3-403a-87a2-185169d47240" providerId="ADAL" clId="{D2D3F4BC-F47C-464F-B53D-790EF111505A}" dt="2024-08-28T23:27:19.990" v="95" actId="478"/>
          <ac:spMkLst>
            <pc:docMk/>
            <pc:sldMk cId="887930752" sldId="628"/>
            <ac:spMk id="9" creationId="{CCCCC26C-221B-4E32-9000-A8B7DFF4018D}"/>
          </ac:spMkLst>
        </pc:spChg>
        <pc:spChg chg="add del mod">
          <ac:chgData name="Pei Wang" userId="efced5f0-5fb3-403a-87a2-185169d47240" providerId="ADAL" clId="{D2D3F4BC-F47C-464F-B53D-790EF111505A}" dt="2024-08-28T23:27:25.820" v="96" actId="478"/>
          <ac:spMkLst>
            <pc:docMk/>
            <pc:sldMk cId="887930752" sldId="628"/>
            <ac:spMk id="10" creationId="{3CD82F46-AD11-0271-A4B7-A143EC278148}"/>
          </ac:spMkLst>
        </pc:spChg>
      </pc:sldChg>
      <pc:sldChg chg="modSp">
        <pc:chgData name="Pei Wang" userId="efced5f0-5fb3-403a-87a2-185169d47240" providerId="ADAL" clId="{D2D3F4BC-F47C-464F-B53D-790EF111505A}" dt="2024-08-28T23:27:50.956" v="97" actId="14100"/>
        <pc:sldMkLst>
          <pc:docMk/>
          <pc:sldMk cId="2778108310" sldId="629"/>
        </pc:sldMkLst>
        <pc:picChg chg="mod">
          <ac:chgData name="Pei Wang" userId="efced5f0-5fb3-403a-87a2-185169d47240" providerId="ADAL" clId="{D2D3F4BC-F47C-464F-B53D-790EF111505A}" dt="2024-08-28T23:27:50.956" v="97" actId="14100"/>
          <ac:picMkLst>
            <pc:docMk/>
            <pc:sldMk cId="2778108310" sldId="629"/>
            <ac:picMk id="11" creationId="{BE13135B-8844-4B77-A7EC-03DD2CDCBA89}"/>
          </ac:picMkLst>
        </pc:picChg>
      </pc:sldChg>
      <pc:sldChg chg="addSp delSp modSp mod">
        <pc:chgData name="Pei Wang" userId="efced5f0-5fb3-403a-87a2-185169d47240" providerId="ADAL" clId="{D2D3F4BC-F47C-464F-B53D-790EF111505A}" dt="2024-08-28T23:28:32.411" v="102" actId="14100"/>
        <pc:sldMkLst>
          <pc:docMk/>
          <pc:sldMk cId="379341412" sldId="630"/>
        </pc:sldMkLst>
        <pc:spChg chg="del">
          <ac:chgData name="Pei Wang" userId="efced5f0-5fb3-403a-87a2-185169d47240" providerId="ADAL" clId="{D2D3F4BC-F47C-464F-B53D-790EF111505A}" dt="2024-08-28T23:28:10.572" v="98" actId="478"/>
          <ac:spMkLst>
            <pc:docMk/>
            <pc:sldMk cId="379341412" sldId="630"/>
            <ac:spMk id="13" creationId="{01FD3FCC-E97E-449B-A4E3-7DEA31C21C7E}"/>
          </ac:spMkLst>
        </pc:spChg>
        <pc:spChg chg="add del mod">
          <ac:chgData name="Pei Wang" userId="efced5f0-5fb3-403a-87a2-185169d47240" providerId="ADAL" clId="{D2D3F4BC-F47C-464F-B53D-790EF111505A}" dt="2024-08-28T23:28:14.770" v="99" actId="478"/>
          <ac:spMkLst>
            <pc:docMk/>
            <pc:sldMk cId="379341412" sldId="630"/>
            <ac:spMk id="17" creationId="{7271BA4F-D0A1-CF90-3B36-04DB66406B7D}"/>
          </ac:spMkLst>
        </pc:spChg>
        <pc:picChg chg="mod">
          <ac:chgData name="Pei Wang" userId="efced5f0-5fb3-403a-87a2-185169d47240" providerId="ADAL" clId="{D2D3F4BC-F47C-464F-B53D-790EF111505A}" dt="2024-08-28T23:28:27.226" v="101" actId="14100"/>
          <ac:picMkLst>
            <pc:docMk/>
            <pc:sldMk cId="379341412" sldId="630"/>
            <ac:picMk id="16" creationId="{50BEDC97-FF8D-4AF9-AC58-9226727133A1}"/>
          </ac:picMkLst>
        </pc:picChg>
        <pc:picChg chg="mod">
          <ac:chgData name="Pei Wang" userId="efced5f0-5fb3-403a-87a2-185169d47240" providerId="ADAL" clId="{D2D3F4BC-F47C-464F-B53D-790EF111505A}" dt="2024-08-28T23:28:32.411" v="102" actId="14100"/>
          <ac:picMkLst>
            <pc:docMk/>
            <pc:sldMk cId="379341412" sldId="630"/>
            <ac:picMk id="18" creationId="{963E4754-DB5A-4877-B939-A30D4C70994E}"/>
          </ac:picMkLst>
        </pc:picChg>
      </pc:sldChg>
      <pc:sldChg chg="addSp delSp modSp mod">
        <pc:chgData name="Pei Wang" userId="efced5f0-5fb3-403a-87a2-185169d47240" providerId="ADAL" clId="{D2D3F4BC-F47C-464F-B53D-790EF111505A}" dt="2024-08-28T23:29:09.126" v="105" actId="14100"/>
        <pc:sldMkLst>
          <pc:docMk/>
          <pc:sldMk cId="1888604158" sldId="631"/>
        </pc:sldMkLst>
        <pc:spChg chg="del">
          <ac:chgData name="Pei Wang" userId="efced5f0-5fb3-403a-87a2-185169d47240" providerId="ADAL" clId="{D2D3F4BC-F47C-464F-B53D-790EF111505A}" dt="2024-08-28T23:28:54.109" v="103" actId="478"/>
          <ac:spMkLst>
            <pc:docMk/>
            <pc:sldMk cId="1888604158" sldId="631"/>
            <ac:spMk id="9" creationId="{C58EE4E1-B9F1-40ED-989A-151E70B5637D}"/>
          </ac:spMkLst>
        </pc:spChg>
        <pc:spChg chg="add del mod">
          <ac:chgData name="Pei Wang" userId="efced5f0-5fb3-403a-87a2-185169d47240" providerId="ADAL" clId="{D2D3F4BC-F47C-464F-B53D-790EF111505A}" dt="2024-08-28T23:29:01.504" v="104" actId="478"/>
          <ac:spMkLst>
            <pc:docMk/>
            <pc:sldMk cId="1888604158" sldId="631"/>
            <ac:spMk id="10" creationId="{181FE7E4-5CA7-4DD1-139B-98529B3CD282}"/>
          </ac:spMkLst>
        </pc:spChg>
        <pc:picChg chg="mod">
          <ac:chgData name="Pei Wang" userId="efced5f0-5fb3-403a-87a2-185169d47240" providerId="ADAL" clId="{D2D3F4BC-F47C-464F-B53D-790EF111505A}" dt="2024-08-28T23:29:09.126" v="105" actId="14100"/>
          <ac:picMkLst>
            <pc:docMk/>
            <pc:sldMk cId="1888604158" sldId="631"/>
            <ac:picMk id="12" creationId="{04DD14B4-ADEC-48E9-99FA-88337AD63284}"/>
          </ac:picMkLst>
        </pc:picChg>
      </pc:sldChg>
      <pc:sldChg chg="addSp delSp modSp mod">
        <pc:chgData name="Pei Wang" userId="efced5f0-5fb3-403a-87a2-185169d47240" providerId="ADAL" clId="{D2D3F4BC-F47C-464F-B53D-790EF111505A}" dt="2024-08-28T23:29:31.742" v="107" actId="478"/>
        <pc:sldMkLst>
          <pc:docMk/>
          <pc:sldMk cId="3855688440" sldId="632"/>
        </pc:sldMkLst>
        <pc:spChg chg="add del mod">
          <ac:chgData name="Pei Wang" userId="efced5f0-5fb3-403a-87a2-185169d47240" providerId="ADAL" clId="{D2D3F4BC-F47C-464F-B53D-790EF111505A}" dt="2024-08-28T23:29:31.742" v="107" actId="478"/>
          <ac:spMkLst>
            <pc:docMk/>
            <pc:sldMk cId="3855688440" sldId="632"/>
            <ac:spMk id="16" creationId="{8F079664-5B24-7C01-584A-A82E80982A68}"/>
          </ac:spMkLst>
        </pc:spChg>
        <pc:spChg chg="del">
          <ac:chgData name="Pei Wang" userId="efced5f0-5fb3-403a-87a2-185169d47240" providerId="ADAL" clId="{D2D3F4BC-F47C-464F-B53D-790EF111505A}" dt="2024-08-28T23:29:26.594" v="106" actId="478"/>
          <ac:spMkLst>
            <pc:docMk/>
            <pc:sldMk cId="3855688440" sldId="632"/>
            <ac:spMk id="23" creationId="{1EAA43A1-DDFD-4DFB-835E-0337FA4FD589}"/>
          </ac:spMkLst>
        </pc:spChg>
      </pc:sldChg>
      <pc:sldChg chg="addSp delSp modSp mod">
        <pc:chgData name="Pei Wang" userId="efced5f0-5fb3-403a-87a2-185169d47240" providerId="ADAL" clId="{D2D3F4BC-F47C-464F-B53D-790EF111505A}" dt="2024-08-28T23:29:55.187" v="109" actId="478"/>
        <pc:sldMkLst>
          <pc:docMk/>
          <pc:sldMk cId="445171208" sldId="633"/>
        </pc:sldMkLst>
        <pc:spChg chg="add del mod">
          <ac:chgData name="Pei Wang" userId="efced5f0-5fb3-403a-87a2-185169d47240" providerId="ADAL" clId="{D2D3F4BC-F47C-464F-B53D-790EF111505A}" dt="2024-08-28T23:29:55.187" v="109" actId="478"/>
          <ac:spMkLst>
            <pc:docMk/>
            <pc:sldMk cId="445171208" sldId="633"/>
            <ac:spMk id="19" creationId="{17F75888-16CC-F7C2-3CAF-537BE2539BDC}"/>
          </ac:spMkLst>
        </pc:spChg>
        <pc:spChg chg="del">
          <ac:chgData name="Pei Wang" userId="efced5f0-5fb3-403a-87a2-185169d47240" providerId="ADAL" clId="{D2D3F4BC-F47C-464F-B53D-790EF111505A}" dt="2024-08-28T23:29:49.282" v="108" actId="478"/>
          <ac:spMkLst>
            <pc:docMk/>
            <pc:sldMk cId="445171208" sldId="633"/>
            <ac:spMk id="23" creationId="{1EAA43A1-DDFD-4DFB-835E-0337FA4FD589}"/>
          </ac:spMkLst>
        </pc:spChg>
      </pc:sldChg>
      <pc:sldChg chg="addSp delSp modSp mod">
        <pc:chgData name="Pei Wang" userId="efced5f0-5fb3-403a-87a2-185169d47240" providerId="ADAL" clId="{D2D3F4BC-F47C-464F-B53D-790EF111505A}" dt="2024-08-28T23:30:16.661" v="111" actId="478"/>
        <pc:sldMkLst>
          <pc:docMk/>
          <pc:sldMk cId="3049959947" sldId="634"/>
        </pc:sldMkLst>
        <pc:spChg chg="add del mod">
          <ac:chgData name="Pei Wang" userId="efced5f0-5fb3-403a-87a2-185169d47240" providerId="ADAL" clId="{D2D3F4BC-F47C-464F-B53D-790EF111505A}" dt="2024-08-28T23:30:16.661" v="111" actId="478"/>
          <ac:spMkLst>
            <pc:docMk/>
            <pc:sldMk cId="3049959947" sldId="634"/>
            <ac:spMk id="17" creationId="{541DEEFC-3931-421B-1E5B-2EA40D0793D1}"/>
          </ac:spMkLst>
        </pc:spChg>
        <pc:spChg chg="del">
          <ac:chgData name="Pei Wang" userId="efced5f0-5fb3-403a-87a2-185169d47240" providerId="ADAL" clId="{D2D3F4BC-F47C-464F-B53D-790EF111505A}" dt="2024-08-28T23:30:12.295" v="110" actId="478"/>
          <ac:spMkLst>
            <pc:docMk/>
            <pc:sldMk cId="3049959947" sldId="634"/>
            <ac:spMk id="23" creationId="{ED756F33-6734-4E03-B4B5-79F219DDE095}"/>
          </ac:spMkLst>
        </pc:spChg>
      </pc:sldChg>
      <pc:sldChg chg="addSp delSp modSp mod">
        <pc:chgData name="Pei Wang" userId="efced5f0-5fb3-403a-87a2-185169d47240" providerId="ADAL" clId="{D2D3F4BC-F47C-464F-B53D-790EF111505A}" dt="2024-08-28T23:31:05.346" v="113" actId="478"/>
        <pc:sldMkLst>
          <pc:docMk/>
          <pc:sldMk cId="868120959" sldId="635"/>
        </pc:sldMkLst>
        <pc:spChg chg="add del mod">
          <ac:chgData name="Pei Wang" userId="efced5f0-5fb3-403a-87a2-185169d47240" providerId="ADAL" clId="{D2D3F4BC-F47C-464F-B53D-790EF111505A}" dt="2024-08-28T23:31:05.346" v="113" actId="478"/>
          <ac:spMkLst>
            <pc:docMk/>
            <pc:sldMk cId="868120959" sldId="635"/>
            <ac:spMk id="13" creationId="{55ECF17E-E49B-B64E-6A8F-283AA606875C}"/>
          </ac:spMkLst>
        </pc:spChg>
        <pc:spChg chg="del">
          <ac:chgData name="Pei Wang" userId="efced5f0-5fb3-403a-87a2-185169d47240" providerId="ADAL" clId="{D2D3F4BC-F47C-464F-B53D-790EF111505A}" dt="2024-08-28T23:30:59.820" v="112" actId="478"/>
          <ac:spMkLst>
            <pc:docMk/>
            <pc:sldMk cId="868120959" sldId="635"/>
            <ac:spMk id="23" creationId="{ED756F33-6734-4E03-B4B5-79F219DDE095}"/>
          </ac:spMkLst>
        </pc:spChg>
      </pc:sldChg>
      <pc:sldChg chg="addSp delSp modSp mod">
        <pc:chgData name="Pei Wang" userId="efced5f0-5fb3-403a-87a2-185169d47240" providerId="ADAL" clId="{D2D3F4BC-F47C-464F-B53D-790EF111505A}" dt="2024-08-28T23:31:31.823" v="115" actId="478"/>
        <pc:sldMkLst>
          <pc:docMk/>
          <pc:sldMk cId="3536026916" sldId="636"/>
        </pc:sldMkLst>
        <pc:spChg chg="add del mod">
          <ac:chgData name="Pei Wang" userId="efced5f0-5fb3-403a-87a2-185169d47240" providerId="ADAL" clId="{D2D3F4BC-F47C-464F-B53D-790EF111505A}" dt="2024-08-28T23:31:31.823" v="115" actId="478"/>
          <ac:spMkLst>
            <pc:docMk/>
            <pc:sldMk cId="3536026916" sldId="636"/>
            <ac:spMk id="10" creationId="{A67044B7-6C16-DAE1-33B0-5BD0711A2BC8}"/>
          </ac:spMkLst>
        </pc:spChg>
        <pc:spChg chg="del">
          <ac:chgData name="Pei Wang" userId="efced5f0-5fb3-403a-87a2-185169d47240" providerId="ADAL" clId="{D2D3F4BC-F47C-464F-B53D-790EF111505A}" dt="2024-08-28T23:31:28.372" v="114" actId="478"/>
          <ac:spMkLst>
            <pc:docMk/>
            <pc:sldMk cId="3536026916" sldId="636"/>
            <ac:spMk id="23" creationId="{ED756F33-6734-4E03-B4B5-79F219DDE095}"/>
          </ac:spMkLst>
        </pc:spChg>
      </pc:sldChg>
      <pc:sldChg chg="addSp delSp modSp mod">
        <pc:chgData name="Pei Wang" userId="efced5f0-5fb3-403a-87a2-185169d47240" providerId="ADAL" clId="{D2D3F4BC-F47C-464F-B53D-790EF111505A}" dt="2024-08-28T23:32:33.979" v="119" actId="478"/>
        <pc:sldMkLst>
          <pc:docMk/>
          <pc:sldMk cId="290021515" sldId="637"/>
        </pc:sldMkLst>
        <pc:spChg chg="add del mod">
          <ac:chgData name="Pei Wang" userId="efced5f0-5fb3-403a-87a2-185169d47240" providerId="ADAL" clId="{D2D3F4BC-F47C-464F-B53D-790EF111505A}" dt="2024-08-28T23:32:33.979" v="119" actId="478"/>
          <ac:spMkLst>
            <pc:docMk/>
            <pc:sldMk cId="290021515" sldId="637"/>
            <ac:spMk id="16" creationId="{D04500B4-DC66-577D-3835-D7905C118765}"/>
          </ac:spMkLst>
        </pc:spChg>
        <pc:spChg chg="del">
          <ac:chgData name="Pei Wang" userId="efced5f0-5fb3-403a-87a2-185169d47240" providerId="ADAL" clId="{D2D3F4BC-F47C-464F-B53D-790EF111505A}" dt="2024-08-28T23:32:29.885" v="118" actId="478"/>
          <ac:spMkLst>
            <pc:docMk/>
            <pc:sldMk cId="290021515" sldId="637"/>
            <ac:spMk id="23" creationId="{ED756F33-6734-4E03-B4B5-79F219DDE095}"/>
          </ac:spMkLst>
        </pc:spChg>
      </pc:sldChg>
      <pc:sldChg chg="addSp delSp modSp mod">
        <pc:chgData name="Pei Wang" userId="efced5f0-5fb3-403a-87a2-185169d47240" providerId="ADAL" clId="{D2D3F4BC-F47C-464F-B53D-790EF111505A}" dt="2024-08-28T23:33:23.557" v="121" actId="478"/>
        <pc:sldMkLst>
          <pc:docMk/>
          <pc:sldMk cId="1812093013" sldId="638"/>
        </pc:sldMkLst>
        <pc:spChg chg="add del mod">
          <ac:chgData name="Pei Wang" userId="efced5f0-5fb3-403a-87a2-185169d47240" providerId="ADAL" clId="{D2D3F4BC-F47C-464F-B53D-790EF111505A}" dt="2024-08-28T23:33:23.557" v="121" actId="478"/>
          <ac:spMkLst>
            <pc:docMk/>
            <pc:sldMk cId="1812093013" sldId="638"/>
            <ac:spMk id="9" creationId="{E863E8F9-C721-17AB-CD36-5BF304C7A349}"/>
          </ac:spMkLst>
        </pc:spChg>
        <pc:spChg chg="del">
          <ac:chgData name="Pei Wang" userId="efced5f0-5fb3-403a-87a2-185169d47240" providerId="ADAL" clId="{D2D3F4BC-F47C-464F-B53D-790EF111505A}" dt="2024-08-28T23:33:20.776" v="120" actId="478"/>
          <ac:spMkLst>
            <pc:docMk/>
            <pc:sldMk cId="1812093013" sldId="638"/>
            <ac:spMk id="17" creationId="{6F8E8A53-CDE8-4E51-90B6-83EC54FABE97}"/>
          </ac:spMkLst>
        </pc:spChg>
      </pc:sldChg>
      <pc:sldChg chg="addSp delSp modSp mod">
        <pc:chgData name="Pei Wang" userId="efced5f0-5fb3-403a-87a2-185169d47240" providerId="ADAL" clId="{D2D3F4BC-F47C-464F-B53D-790EF111505A}" dt="2024-08-28T23:33:59.085" v="123" actId="478"/>
        <pc:sldMkLst>
          <pc:docMk/>
          <pc:sldMk cId="3797455912" sldId="640"/>
        </pc:sldMkLst>
        <pc:spChg chg="del">
          <ac:chgData name="Pei Wang" userId="efced5f0-5fb3-403a-87a2-185169d47240" providerId="ADAL" clId="{D2D3F4BC-F47C-464F-B53D-790EF111505A}" dt="2024-08-28T23:33:54.321" v="122" actId="478"/>
          <ac:spMkLst>
            <pc:docMk/>
            <pc:sldMk cId="3797455912" sldId="640"/>
            <ac:spMk id="9" creationId="{166603ED-BE8A-4137-BE9B-0DB0086CBEEE}"/>
          </ac:spMkLst>
        </pc:spChg>
        <pc:spChg chg="add del mod">
          <ac:chgData name="Pei Wang" userId="efced5f0-5fb3-403a-87a2-185169d47240" providerId="ADAL" clId="{D2D3F4BC-F47C-464F-B53D-790EF111505A}" dt="2024-08-28T23:33:59.085" v="123" actId="478"/>
          <ac:spMkLst>
            <pc:docMk/>
            <pc:sldMk cId="3797455912" sldId="640"/>
            <ac:spMk id="10" creationId="{C22A47FC-D0D7-FBE2-4A5C-CA09678381D5}"/>
          </ac:spMkLst>
        </pc:spChg>
      </pc:sldChg>
      <pc:sldChg chg="addSp delSp modSp mod">
        <pc:chgData name="Pei Wang" userId="efced5f0-5fb3-403a-87a2-185169d47240" providerId="ADAL" clId="{D2D3F4BC-F47C-464F-B53D-790EF111505A}" dt="2024-08-28T23:35:32.535" v="125" actId="478"/>
        <pc:sldMkLst>
          <pc:docMk/>
          <pc:sldMk cId="4267329284" sldId="644"/>
        </pc:sldMkLst>
        <pc:spChg chg="add del mod">
          <ac:chgData name="Pei Wang" userId="efced5f0-5fb3-403a-87a2-185169d47240" providerId="ADAL" clId="{D2D3F4BC-F47C-464F-B53D-790EF111505A}" dt="2024-08-28T23:35:32.535" v="125" actId="478"/>
          <ac:spMkLst>
            <pc:docMk/>
            <pc:sldMk cId="4267329284" sldId="644"/>
            <ac:spMk id="16" creationId="{EC32D6F9-F9CB-7C15-DF09-20B33220679D}"/>
          </ac:spMkLst>
        </pc:spChg>
        <pc:spChg chg="del">
          <ac:chgData name="Pei Wang" userId="efced5f0-5fb3-403a-87a2-185169d47240" providerId="ADAL" clId="{D2D3F4BC-F47C-464F-B53D-790EF111505A}" dt="2024-08-28T23:35:24.830" v="124" actId="478"/>
          <ac:spMkLst>
            <pc:docMk/>
            <pc:sldMk cId="4267329284" sldId="644"/>
            <ac:spMk id="23" creationId="{C39FFFEF-B59E-4314-AAAA-C59086D31B5E}"/>
          </ac:spMkLst>
        </pc:spChg>
      </pc:sldChg>
      <pc:sldChg chg="addSp delSp modSp mod">
        <pc:chgData name="Pei Wang" userId="efced5f0-5fb3-403a-87a2-185169d47240" providerId="ADAL" clId="{D2D3F4BC-F47C-464F-B53D-790EF111505A}" dt="2024-08-28T23:36:12.769" v="127" actId="478"/>
        <pc:sldMkLst>
          <pc:docMk/>
          <pc:sldMk cId="1795861003" sldId="647"/>
        </pc:sldMkLst>
        <pc:spChg chg="add del mod">
          <ac:chgData name="Pei Wang" userId="efced5f0-5fb3-403a-87a2-185169d47240" providerId="ADAL" clId="{D2D3F4BC-F47C-464F-B53D-790EF111505A}" dt="2024-08-28T23:36:12.769" v="127" actId="478"/>
          <ac:spMkLst>
            <pc:docMk/>
            <pc:sldMk cId="1795861003" sldId="647"/>
            <ac:spMk id="9" creationId="{D4F12FEA-0115-82B5-D0B9-3E82B28513F8}"/>
          </ac:spMkLst>
        </pc:spChg>
        <pc:spChg chg="del">
          <ac:chgData name="Pei Wang" userId="efced5f0-5fb3-403a-87a2-185169d47240" providerId="ADAL" clId="{D2D3F4BC-F47C-464F-B53D-790EF111505A}" dt="2024-08-28T23:36:06.230" v="126" actId="478"/>
          <ac:spMkLst>
            <pc:docMk/>
            <pc:sldMk cId="1795861003" sldId="647"/>
            <ac:spMk id="23" creationId="{C39FFFEF-B59E-4314-AAAA-C59086D31B5E}"/>
          </ac:spMkLst>
        </pc:spChg>
      </pc:sldChg>
      <pc:sldChg chg="addSp delSp modSp mod">
        <pc:chgData name="Pei Wang" userId="efced5f0-5fb3-403a-87a2-185169d47240" providerId="ADAL" clId="{D2D3F4BC-F47C-464F-B53D-790EF111505A}" dt="2024-08-28T23:37:37.735" v="131" actId="478"/>
        <pc:sldMkLst>
          <pc:docMk/>
          <pc:sldMk cId="3946458024" sldId="649"/>
        </pc:sldMkLst>
        <pc:spChg chg="del">
          <ac:chgData name="Pei Wang" userId="efced5f0-5fb3-403a-87a2-185169d47240" providerId="ADAL" clId="{D2D3F4BC-F47C-464F-B53D-790EF111505A}" dt="2024-08-28T23:37:31.823" v="130" actId="478"/>
          <ac:spMkLst>
            <pc:docMk/>
            <pc:sldMk cId="3946458024" sldId="649"/>
            <ac:spMk id="7" creationId="{F763A2DF-85D9-4C59-B9A9-C9F2FD531CC6}"/>
          </ac:spMkLst>
        </pc:spChg>
        <pc:spChg chg="add del mod">
          <ac:chgData name="Pei Wang" userId="efced5f0-5fb3-403a-87a2-185169d47240" providerId="ADAL" clId="{D2D3F4BC-F47C-464F-B53D-790EF111505A}" dt="2024-08-28T23:37:37.735" v="131" actId="478"/>
          <ac:spMkLst>
            <pc:docMk/>
            <pc:sldMk cId="3946458024" sldId="649"/>
            <ac:spMk id="8" creationId="{E65AABB8-A104-A7BD-E892-69C50511662A}"/>
          </ac:spMkLst>
        </pc:spChg>
      </pc:sldChg>
      <pc:sldChg chg="addSp delSp modSp mod">
        <pc:chgData name="Pei Wang" userId="efced5f0-5fb3-403a-87a2-185169d47240" providerId="ADAL" clId="{D2D3F4BC-F47C-464F-B53D-790EF111505A}" dt="2024-08-28T23:41:04.018" v="135" actId="478"/>
        <pc:sldMkLst>
          <pc:docMk/>
          <pc:sldMk cId="4139521358" sldId="651"/>
        </pc:sldMkLst>
        <pc:spChg chg="del">
          <ac:chgData name="Pei Wang" userId="efced5f0-5fb3-403a-87a2-185169d47240" providerId="ADAL" clId="{D2D3F4BC-F47C-464F-B53D-790EF111505A}" dt="2024-08-28T23:40:56.293" v="134" actId="478"/>
          <ac:spMkLst>
            <pc:docMk/>
            <pc:sldMk cId="4139521358" sldId="651"/>
            <ac:spMk id="9" creationId="{12559478-F7D7-4B0F-B9C1-14F1F18FB980}"/>
          </ac:spMkLst>
        </pc:spChg>
        <pc:spChg chg="add del mod">
          <ac:chgData name="Pei Wang" userId="efced5f0-5fb3-403a-87a2-185169d47240" providerId="ADAL" clId="{D2D3F4BC-F47C-464F-B53D-790EF111505A}" dt="2024-08-28T23:41:04.018" v="135" actId="478"/>
          <ac:spMkLst>
            <pc:docMk/>
            <pc:sldMk cId="4139521358" sldId="651"/>
            <ac:spMk id="10" creationId="{EE274D36-3CF3-9EF3-A915-CAA0638F9244}"/>
          </ac:spMkLst>
        </pc:spChg>
      </pc:sldChg>
      <pc:sldChg chg="addSp delSp modSp mod">
        <pc:chgData name="Pei Wang" userId="efced5f0-5fb3-403a-87a2-185169d47240" providerId="ADAL" clId="{D2D3F4BC-F47C-464F-B53D-790EF111505A}" dt="2024-08-28T23:41:29.394" v="138" actId="478"/>
        <pc:sldMkLst>
          <pc:docMk/>
          <pc:sldMk cId="1140073493" sldId="652"/>
        </pc:sldMkLst>
        <pc:spChg chg="add del mod">
          <ac:chgData name="Pei Wang" userId="efced5f0-5fb3-403a-87a2-185169d47240" providerId="ADAL" clId="{D2D3F4BC-F47C-464F-B53D-790EF111505A}" dt="2024-08-28T23:41:29.394" v="138" actId="478"/>
          <ac:spMkLst>
            <pc:docMk/>
            <pc:sldMk cId="1140073493" sldId="652"/>
            <ac:spMk id="7" creationId="{2371A12A-0CCF-1174-3FC1-0DC93426C361}"/>
          </ac:spMkLst>
        </pc:spChg>
        <pc:spChg chg="del mod">
          <ac:chgData name="Pei Wang" userId="efced5f0-5fb3-403a-87a2-185169d47240" providerId="ADAL" clId="{D2D3F4BC-F47C-464F-B53D-790EF111505A}" dt="2024-08-28T23:41:25.068" v="137" actId="478"/>
          <ac:spMkLst>
            <pc:docMk/>
            <pc:sldMk cId="1140073493" sldId="652"/>
            <ac:spMk id="9" creationId="{12559478-F7D7-4B0F-B9C1-14F1F18FB980}"/>
          </ac:spMkLst>
        </pc:spChg>
      </pc:sldChg>
      <pc:sldChg chg="addSp delSp modSp mod">
        <pc:chgData name="Pei Wang" userId="efced5f0-5fb3-403a-87a2-185169d47240" providerId="ADAL" clId="{D2D3F4BC-F47C-464F-B53D-790EF111505A}" dt="2024-08-28T23:41:54.802" v="140" actId="478"/>
        <pc:sldMkLst>
          <pc:docMk/>
          <pc:sldMk cId="267713527" sldId="654"/>
        </pc:sldMkLst>
        <pc:spChg chg="add del mod">
          <ac:chgData name="Pei Wang" userId="efced5f0-5fb3-403a-87a2-185169d47240" providerId="ADAL" clId="{D2D3F4BC-F47C-464F-B53D-790EF111505A}" dt="2024-08-28T23:41:54.802" v="140" actId="478"/>
          <ac:spMkLst>
            <pc:docMk/>
            <pc:sldMk cId="267713527" sldId="654"/>
            <ac:spMk id="6" creationId="{3D5CF3BA-00CC-EC2A-6F94-4F9B88CABD0B}"/>
          </ac:spMkLst>
        </pc:spChg>
        <pc:spChg chg="del">
          <ac:chgData name="Pei Wang" userId="efced5f0-5fb3-403a-87a2-185169d47240" providerId="ADAL" clId="{D2D3F4BC-F47C-464F-B53D-790EF111505A}" dt="2024-08-28T23:41:50.972" v="139" actId="478"/>
          <ac:spMkLst>
            <pc:docMk/>
            <pc:sldMk cId="267713527" sldId="654"/>
            <ac:spMk id="9" creationId="{12559478-F7D7-4B0F-B9C1-14F1F18FB980}"/>
          </ac:spMkLst>
        </pc:spChg>
      </pc:sldChg>
      <pc:sldChg chg="addSp delSp modSp mod">
        <pc:chgData name="Pei Wang" userId="efced5f0-5fb3-403a-87a2-185169d47240" providerId="ADAL" clId="{D2D3F4BC-F47C-464F-B53D-790EF111505A}" dt="2024-08-28T23:42:51.527" v="142" actId="478"/>
        <pc:sldMkLst>
          <pc:docMk/>
          <pc:sldMk cId="3790887808" sldId="656"/>
        </pc:sldMkLst>
        <pc:spChg chg="del">
          <ac:chgData name="Pei Wang" userId="efced5f0-5fb3-403a-87a2-185169d47240" providerId="ADAL" clId="{D2D3F4BC-F47C-464F-B53D-790EF111505A}" dt="2024-08-28T23:42:44.114" v="141" actId="478"/>
          <ac:spMkLst>
            <pc:docMk/>
            <pc:sldMk cId="3790887808" sldId="656"/>
            <ac:spMk id="9" creationId="{0DCF2B2D-880D-4FCA-A5A5-68B88D70738D}"/>
          </ac:spMkLst>
        </pc:spChg>
        <pc:spChg chg="add del mod">
          <ac:chgData name="Pei Wang" userId="efced5f0-5fb3-403a-87a2-185169d47240" providerId="ADAL" clId="{D2D3F4BC-F47C-464F-B53D-790EF111505A}" dt="2024-08-28T23:42:51.527" v="142" actId="478"/>
          <ac:spMkLst>
            <pc:docMk/>
            <pc:sldMk cId="3790887808" sldId="656"/>
            <ac:spMk id="10" creationId="{89334348-978F-07D7-6F02-63EFD247FD39}"/>
          </ac:spMkLst>
        </pc:spChg>
      </pc:sldChg>
      <pc:sldChg chg="addSp delSp modSp mod">
        <pc:chgData name="Pei Wang" userId="efced5f0-5fb3-403a-87a2-185169d47240" providerId="ADAL" clId="{D2D3F4BC-F47C-464F-B53D-790EF111505A}" dt="2024-10-03T14:16:27.914" v="211" actId="113"/>
        <pc:sldMkLst>
          <pc:docMk/>
          <pc:sldMk cId="3015531041" sldId="657"/>
        </pc:sldMkLst>
        <pc:spChg chg="mod">
          <ac:chgData name="Pei Wang" userId="efced5f0-5fb3-403a-87a2-185169d47240" providerId="ADAL" clId="{D2D3F4BC-F47C-464F-B53D-790EF111505A}" dt="2024-10-03T14:16:27.914" v="211" actId="113"/>
          <ac:spMkLst>
            <pc:docMk/>
            <pc:sldMk cId="3015531041" sldId="657"/>
            <ac:spMk id="4" creationId="{A747C571-4B0D-4562-A74B-61DB5E5DFF6B}"/>
          </ac:spMkLst>
        </pc:spChg>
        <pc:spChg chg="add del mod">
          <ac:chgData name="Pei Wang" userId="efced5f0-5fb3-403a-87a2-185169d47240" providerId="ADAL" clId="{D2D3F4BC-F47C-464F-B53D-790EF111505A}" dt="2024-08-28T23:46:00.815" v="150" actId="478"/>
          <ac:spMkLst>
            <pc:docMk/>
            <pc:sldMk cId="3015531041" sldId="657"/>
            <ac:spMk id="8" creationId="{112C7862-6AF7-A56E-D066-B9F0EA28C08F}"/>
          </ac:spMkLst>
        </pc:spChg>
        <pc:spChg chg="del">
          <ac:chgData name="Pei Wang" userId="efced5f0-5fb3-403a-87a2-185169d47240" providerId="ADAL" clId="{D2D3F4BC-F47C-464F-B53D-790EF111505A}" dt="2024-08-28T23:45:54.475" v="149" actId="478"/>
          <ac:spMkLst>
            <pc:docMk/>
            <pc:sldMk cId="3015531041" sldId="657"/>
            <ac:spMk id="23" creationId="{C39FFFEF-B59E-4314-AAAA-C59086D31B5E}"/>
          </ac:spMkLst>
        </pc:spChg>
      </pc:sldChg>
      <pc:sldChg chg="addSp delSp modSp mod">
        <pc:chgData name="Pei Wang" userId="efced5f0-5fb3-403a-87a2-185169d47240" providerId="ADAL" clId="{D2D3F4BC-F47C-464F-B53D-790EF111505A}" dt="2024-08-28T23:43:33.789" v="144" actId="478"/>
        <pc:sldMkLst>
          <pc:docMk/>
          <pc:sldMk cId="4271478333" sldId="668"/>
        </pc:sldMkLst>
        <pc:spChg chg="add del mod">
          <ac:chgData name="Pei Wang" userId="efced5f0-5fb3-403a-87a2-185169d47240" providerId="ADAL" clId="{D2D3F4BC-F47C-464F-B53D-790EF111505A}" dt="2024-08-28T23:43:33.789" v="144" actId="478"/>
          <ac:spMkLst>
            <pc:docMk/>
            <pc:sldMk cId="4271478333" sldId="668"/>
            <ac:spMk id="16" creationId="{F91823DB-836E-646C-C023-6D8B03DB6C14}"/>
          </ac:spMkLst>
        </pc:spChg>
        <pc:spChg chg="del">
          <ac:chgData name="Pei Wang" userId="efced5f0-5fb3-403a-87a2-185169d47240" providerId="ADAL" clId="{D2D3F4BC-F47C-464F-B53D-790EF111505A}" dt="2024-08-28T23:43:27.183" v="143" actId="478"/>
          <ac:spMkLst>
            <pc:docMk/>
            <pc:sldMk cId="4271478333" sldId="668"/>
            <ac:spMk id="26" creationId="{5D65D174-BBDA-458A-A3B0-C39E1FCD9E9F}"/>
          </ac:spMkLst>
        </pc:spChg>
      </pc:sldChg>
      <pc:sldChg chg="addSp delSp modSp mod">
        <pc:chgData name="Pei Wang" userId="efced5f0-5fb3-403a-87a2-185169d47240" providerId="ADAL" clId="{D2D3F4BC-F47C-464F-B53D-790EF111505A}" dt="2024-08-28T23:44:38.593" v="146" actId="478"/>
        <pc:sldMkLst>
          <pc:docMk/>
          <pc:sldMk cId="3145432560" sldId="669"/>
        </pc:sldMkLst>
        <pc:spChg chg="add del mod">
          <ac:chgData name="Pei Wang" userId="efced5f0-5fb3-403a-87a2-185169d47240" providerId="ADAL" clId="{D2D3F4BC-F47C-464F-B53D-790EF111505A}" dt="2024-08-28T23:44:38.593" v="146" actId="478"/>
          <ac:spMkLst>
            <pc:docMk/>
            <pc:sldMk cId="3145432560" sldId="669"/>
            <ac:spMk id="13" creationId="{A82DC83B-733B-1049-681B-DFB34CA22286}"/>
          </ac:spMkLst>
        </pc:spChg>
        <pc:spChg chg="del">
          <ac:chgData name="Pei Wang" userId="efced5f0-5fb3-403a-87a2-185169d47240" providerId="ADAL" clId="{D2D3F4BC-F47C-464F-B53D-790EF111505A}" dt="2024-08-28T23:44:28.620" v="145" actId="478"/>
          <ac:spMkLst>
            <pc:docMk/>
            <pc:sldMk cId="3145432560" sldId="669"/>
            <ac:spMk id="26" creationId="{5D65D174-BBDA-458A-A3B0-C39E1FCD9E9F}"/>
          </ac:spMkLst>
        </pc:spChg>
      </pc:sldChg>
      <pc:sldChg chg="addSp delSp modSp mod">
        <pc:chgData name="Pei Wang" userId="efced5f0-5fb3-403a-87a2-185169d47240" providerId="ADAL" clId="{D2D3F4BC-F47C-464F-B53D-790EF111505A}" dt="2024-08-28T23:45:31.609" v="148" actId="478"/>
        <pc:sldMkLst>
          <pc:docMk/>
          <pc:sldMk cId="2826552864" sldId="670"/>
        </pc:sldMkLst>
        <pc:spChg chg="add del mod">
          <ac:chgData name="Pei Wang" userId="efced5f0-5fb3-403a-87a2-185169d47240" providerId="ADAL" clId="{D2D3F4BC-F47C-464F-B53D-790EF111505A}" dt="2024-08-28T23:45:31.609" v="148" actId="478"/>
          <ac:spMkLst>
            <pc:docMk/>
            <pc:sldMk cId="2826552864" sldId="670"/>
            <ac:spMk id="11" creationId="{F89F38DE-E1E0-DF3D-3074-9B6490DCF784}"/>
          </ac:spMkLst>
        </pc:spChg>
        <pc:spChg chg="del">
          <ac:chgData name="Pei Wang" userId="efced5f0-5fb3-403a-87a2-185169d47240" providerId="ADAL" clId="{D2D3F4BC-F47C-464F-B53D-790EF111505A}" dt="2024-08-28T23:45:27.611" v="147" actId="478"/>
          <ac:spMkLst>
            <pc:docMk/>
            <pc:sldMk cId="2826552864" sldId="670"/>
            <ac:spMk id="26" creationId="{5D65D174-BBDA-458A-A3B0-C39E1FCD9E9F}"/>
          </ac:spMkLst>
        </pc:spChg>
      </pc:sldChg>
      <pc:sldChg chg="addSp delSp modSp mod">
        <pc:chgData name="Pei Wang" userId="efced5f0-5fb3-403a-87a2-185169d47240" providerId="ADAL" clId="{D2D3F4BC-F47C-464F-B53D-790EF111505A}" dt="2024-10-03T14:27:50.345" v="218" actId="1076"/>
        <pc:sldMkLst>
          <pc:docMk/>
          <pc:sldMk cId="440363660" sldId="672"/>
        </pc:sldMkLst>
        <pc:spChg chg="add mod">
          <ac:chgData name="Pei Wang" userId="efced5f0-5fb3-403a-87a2-185169d47240" providerId="ADAL" clId="{D2D3F4BC-F47C-464F-B53D-790EF111505A}" dt="2024-10-03T14:27:21.576" v="214" actId="14100"/>
          <ac:spMkLst>
            <pc:docMk/>
            <pc:sldMk cId="440363660" sldId="672"/>
            <ac:spMk id="10" creationId="{3A79E03F-0AD8-FEDC-0712-51BF0DF316A5}"/>
          </ac:spMkLst>
        </pc:spChg>
        <pc:picChg chg="add mod">
          <ac:chgData name="Pei Wang" userId="efced5f0-5fb3-403a-87a2-185169d47240" providerId="ADAL" clId="{D2D3F4BC-F47C-464F-B53D-790EF111505A}" dt="2024-10-03T14:27:50.345" v="218" actId="1076"/>
          <ac:picMkLst>
            <pc:docMk/>
            <pc:sldMk cId="440363660" sldId="672"/>
            <ac:picMk id="11" creationId="{A1376D2F-ED26-B9AB-83B0-7E1264884FB0}"/>
          </ac:picMkLst>
        </pc:picChg>
        <pc:picChg chg="del">
          <ac:chgData name="Pei Wang" userId="efced5f0-5fb3-403a-87a2-185169d47240" providerId="ADAL" clId="{D2D3F4BC-F47C-464F-B53D-790EF111505A}" dt="2024-10-03T14:27:13.605" v="212" actId="478"/>
          <ac:picMkLst>
            <pc:docMk/>
            <pc:sldMk cId="440363660" sldId="672"/>
            <ac:picMk id="31" creationId="{DF8EAFFE-730B-442D-9D2C-56C53F709A7E}"/>
          </ac:picMkLst>
        </pc:picChg>
      </pc:sldChg>
      <pc:sldChg chg="modSp del mod">
        <pc:chgData name="Pei Wang" userId="efced5f0-5fb3-403a-87a2-185169d47240" providerId="ADAL" clId="{D2D3F4BC-F47C-464F-B53D-790EF111505A}" dt="2024-09-30T18:58:42.482" v="183" actId="47"/>
        <pc:sldMkLst>
          <pc:docMk/>
          <pc:sldMk cId="2045950290" sldId="674"/>
        </pc:sldMkLst>
        <pc:spChg chg="mod">
          <ac:chgData name="Pei Wang" userId="efced5f0-5fb3-403a-87a2-185169d47240" providerId="ADAL" clId="{D2D3F4BC-F47C-464F-B53D-790EF111505A}" dt="2024-08-28T21:56:07.278" v="9" actId="20577"/>
          <ac:spMkLst>
            <pc:docMk/>
            <pc:sldMk cId="2045950290" sldId="674"/>
            <ac:spMk id="6" creationId="{00000000-0000-0000-0000-000000000000}"/>
          </ac:spMkLst>
        </pc:spChg>
      </pc:sldChg>
      <pc:sldMasterChg chg="delSldLayout">
        <pc:chgData name="Pei Wang" userId="efced5f0-5fb3-403a-87a2-185169d47240" providerId="ADAL" clId="{D2D3F4BC-F47C-464F-B53D-790EF111505A}" dt="2024-08-28T21:56:26.428" v="10" actId="47"/>
        <pc:sldMasterMkLst>
          <pc:docMk/>
          <pc:sldMasterMk cId="1283304046" sldId="2147483780"/>
        </pc:sldMasterMkLst>
        <pc:sldLayoutChg chg="del">
          <pc:chgData name="Pei Wang" userId="efced5f0-5fb3-403a-87a2-185169d47240" providerId="ADAL" clId="{D2D3F4BC-F47C-464F-B53D-790EF111505A}" dt="2024-08-28T21:56:26.428" v="10" actId="47"/>
          <pc:sldLayoutMkLst>
            <pc:docMk/>
            <pc:sldMasterMk cId="1283304046" sldId="2147483780"/>
            <pc:sldLayoutMk cId="1326991231" sldId="2147483980"/>
          </pc:sldLayoutMkLst>
        </pc:sldLayoutChg>
      </pc:sldMasterChg>
      <pc:sldMasterChg chg="delSldLayout">
        <pc:chgData name="Pei Wang" userId="efced5f0-5fb3-403a-87a2-185169d47240" providerId="ADAL" clId="{D2D3F4BC-F47C-464F-B53D-790EF111505A}" dt="2024-09-30T18:58:42.482" v="183" actId="47"/>
        <pc:sldMasterMkLst>
          <pc:docMk/>
          <pc:sldMasterMk cId="2025288459" sldId="2147483981"/>
        </pc:sldMasterMkLst>
        <pc:sldLayoutChg chg="del">
          <pc:chgData name="Pei Wang" userId="efced5f0-5fb3-403a-87a2-185169d47240" providerId="ADAL" clId="{D2D3F4BC-F47C-464F-B53D-790EF111505A}" dt="2024-09-30T18:58:42.482" v="183" actId="47"/>
          <pc:sldLayoutMkLst>
            <pc:docMk/>
            <pc:sldMasterMk cId="2025288459" sldId="2147483981"/>
            <pc:sldLayoutMk cId="3000698183" sldId="214748399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4" tIns="48327" rIns="96654" bIns="48327" rtlCol="0"/>
          <a:lstStyle>
            <a:lvl1pPr algn="l">
              <a:defRPr sz="1300"/>
            </a:lvl1pPr>
          </a:lstStyle>
          <a:p>
            <a:endParaRPr lang="en-US"/>
          </a:p>
        </p:txBody>
      </p:sp>
      <p:sp>
        <p:nvSpPr>
          <p:cNvPr id="3" name="Date Placeholder 2"/>
          <p:cNvSpPr>
            <a:spLocks noGrp="1"/>
          </p:cNvSpPr>
          <p:nvPr>
            <p:ph type="dt" sz="quarter" idx="1"/>
          </p:nvPr>
        </p:nvSpPr>
        <p:spPr>
          <a:xfrm>
            <a:off x="4143588" y="0"/>
            <a:ext cx="3169920" cy="480060"/>
          </a:xfrm>
          <a:prstGeom prst="rect">
            <a:avLst/>
          </a:prstGeom>
        </p:spPr>
        <p:txBody>
          <a:bodyPr vert="horz" lIns="96654" tIns="48327" rIns="96654" bIns="48327" rtlCol="0"/>
          <a:lstStyle>
            <a:lvl1pPr algn="r">
              <a:defRPr sz="1300"/>
            </a:lvl1pPr>
          </a:lstStyle>
          <a:p>
            <a:fld id="{6724CCBF-31CF-4FCA-A5B4-50142834420A}" type="datetimeFigureOut">
              <a:rPr lang="en-US" smtClean="0"/>
              <a:t>10/3/2024</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54" tIns="48327" rIns="96654" bIns="48327" rtlCol="0" anchor="b"/>
          <a:lstStyle>
            <a:lvl1pPr algn="l">
              <a:defRPr sz="1300"/>
            </a:lvl1pPr>
          </a:lstStyle>
          <a:p>
            <a:endParaRPr lang="en-US"/>
          </a:p>
        </p:txBody>
      </p:sp>
      <p:sp>
        <p:nvSpPr>
          <p:cNvPr id="5" name="Slide Number Placeholder 4"/>
          <p:cNvSpPr>
            <a:spLocks noGrp="1"/>
          </p:cNvSpPr>
          <p:nvPr>
            <p:ph type="sldNum" sz="quarter" idx="3"/>
          </p:nvPr>
        </p:nvSpPr>
        <p:spPr>
          <a:xfrm>
            <a:off x="4143588" y="9119474"/>
            <a:ext cx="3169920" cy="480060"/>
          </a:xfrm>
          <a:prstGeom prst="rect">
            <a:avLst/>
          </a:prstGeom>
        </p:spPr>
        <p:txBody>
          <a:bodyPr vert="horz" lIns="96654" tIns="48327" rIns="96654" bIns="48327" rtlCol="0" anchor="b"/>
          <a:lstStyle>
            <a:lvl1pPr algn="r">
              <a:defRPr sz="1300"/>
            </a:lvl1pPr>
          </a:lstStyle>
          <a:p>
            <a:fld id="{E6895618-5249-4F12-80E4-2F3A0FD18481}" type="slidenum">
              <a:rPr lang="en-US" smtClean="0"/>
              <a:t>‹#›</a:t>
            </a:fld>
            <a:endParaRPr lang="en-US"/>
          </a:p>
        </p:txBody>
      </p:sp>
    </p:spTree>
    <p:extLst>
      <p:ext uri="{BB962C8B-B14F-4D97-AF65-F5344CB8AC3E}">
        <p14:creationId xmlns:p14="http://schemas.microsoft.com/office/powerpoint/2010/main" val="472110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54" tIns="48327" rIns="96654" bIns="48327" rtlCol="0"/>
          <a:lstStyle>
            <a:lvl1pPr algn="l">
              <a:defRPr sz="1300"/>
            </a:lvl1pPr>
          </a:lstStyle>
          <a:p>
            <a:endParaRPr lang="en-US"/>
          </a:p>
        </p:txBody>
      </p:sp>
      <p:sp>
        <p:nvSpPr>
          <p:cNvPr id="3" name="Date Placeholder 2"/>
          <p:cNvSpPr>
            <a:spLocks noGrp="1"/>
          </p:cNvSpPr>
          <p:nvPr>
            <p:ph type="dt" idx="1"/>
          </p:nvPr>
        </p:nvSpPr>
        <p:spPr>
          <a:xfrm>
            <a:off x="4143588" y="1"/>
            <a:ext cx="3169920" cy="481727"/>
          </a:xfrm>
          <a:prstGeom prst="rect">
            <a:avLst/>
          </a:prstGeom>
        </p:spPr>
        <p:txBody>
          <a:bodyPr vert="horz" lIns="96654" tIns="48327" rIns="96654" bIns="48327" rtlCol="0"/>
          <a:lstStyle>
            <a:lvl1pPr algn="r">
              <a:defRPr sz="1300"/>
            </a:lvl1pPr>
          </a:lstStyle>
          <a:p>
            <a:fld id="{0D84B720-C9F6-4BFC-BC5C-B1B8D70204DA}" type="datetimeFigureOut">
              <a:rPr lang="en-US" smtClean="0"/>
              <a:t>10/3/2024</a:t>
            </a:fld>
            <a:endParaRPr lang="en-US"/>
          </a:p>
        </p:txBody>
      </p:sp>
      <p:sp>
        <p:nvSpPr>
          <p:cNvPr id="4" name="Slide Image Placeholder 3"/>
          <p:cNvSpPr>
            <a:spLocks noGrp="1" noRot="1" noChangeAspect="1"/>
          </p:cNvSpPr>
          <p:nvPr>
            <p:ph type="sldImg" idx="2"/>
          </p:nvPr>
        </p:nvSpPr>
        <p:spPr>
          <a:xfrm>
            <a:off x="1498600" y="1200150"/>
            <a:ext cx="4318000" cy="3240088"/>
          </a:xfrm>
          <a:prstGeom prst="rect">
            <a:avLst/>
          </a:prstGeom>
          <a:noFill/>
          <a:ln w="12700">
            <a:solidFill>
              <a:prstClr val="black"/>
            </a:solidFill>
          </a:ln>
        </p:spPr>
        <p:txBody>
          <a:bodyPr vert="horz" lIns="96654" tIns="48327" rIns="96654" bIns="48327" rtlCol="0" anchor="ctr"/>
          <a:lstStyle/>
          <a:p>
            <a:endParaRPr lang="en-US"/>
          </a:p>
        </p:txBody>
      </p:sp>
      <p:sp>
        <p:nvSpPr>
          <p:cNvPr id="5" name="Notes Placeholder 4"/>
          <p:cNvSpPr>
            <a:spLocks noGrp="1"/>
          </p:cNvSpPr>
          <p:nvPr>
            <p:ph type="body" sz="quarter" idx="3"/>
          </p:nvPr>
        </p:nvSpPr>
        <p:spPr>
          <a:xfrm>
            <a:off x="731520" y="4620578"/>
            <a:ext cx="5852160" cy="3780473"/>
          </a:xfrm>
          <a:prstGeom prst="rect">
            <a:avLst/>
          </a:prstGeom>
        </p:spPr>
        <p:txBody>
          <a:bodyPr vert="horz" lIns="96654" tIns="48327" rIns="96654"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54" tIns="48327" rIns="96654" bIns="48327" rtlCol="0" anchor="b"/>
          <a:lstStyle>
            <a:lvl1pPr algn="l">
              <a:defRPr sz="1300"/>
            </a:lvl1pPr>
          </a:lstStyle>
          <a:p>
            <a:endParaRPr lang="en-US"/>
          </a:p>
        </p:txBody>
      </p:sp>
      <p:sp>
        <p:nvSpPr>
          <p:cNvPr id="7" name="Slide Number Placeholder 6"/>
          <p:cNvSpPr>
            <a:spLocks noGrp="1"/>
          </p:cNvSpPr>
          <p:nvPr>
            <p:ph type="sldNum" sz="quarter" idx="5"/>
          </p:nvPr>
        </p:nvSpPr>
        <p:spPr>
          <a:xfrm>
            <a:off x="4143588" y="9119474"/>
            <a:ext cx="3169920" cy="481726"/>
          </a:xfrm>
          <a:prstGeom prst="rect">
            <a:avLst/>
          </a:prstGeom>
        </p:spPr>
        <p:txBody>
          <a:bodyPr vert="horz" lIns="96654" tIns="48327" rIns="96654" bIns="48327" rtlCol="0" anchor="b"/>
          <a:lstStyle>
            <a:lvl1pPr algn="r">
              <a:defRPr sz="1300"/>
            </a:lvl1pPr>
          </a:lstStyle>
          <a:p>
            <a:fld id="{5D003D02-7E89-4EBF-B123-9C334E1BFEF7}" type="slidenum">
              <a:rPr lang="en-US" smtClean="0"/>
              <a:t>‹#›</a:t>
            </a:fld>
            <a:endParaRPr lang="en-US"/>
          </a:p>
        </p:txBody>
      </p:sp>
    </p:spTree>
    <p:extLst>
      <p:ext uri="{BB962C8B-B14F-4D97-AF65-F5344CB8AC3E}">
        <p14:creationId xmlns:p14="http://schemas.microsoft.com/office/powerpoint/2010/main" val="618904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5</a:t>
            </a:fld>
            <a:endParaRPr lang="en-US"/>
          </a:p>
        </p:txBody>
      </p:sp>
    </p:spTree>
    <p:extLst>
      <p:ext uri="{BB962C8B-B14F-4D97-AF65-F5344CB8AC3E}">
        <p14:creationId xmlns:p14="http://schemas.microsoft.com/office/powerpoint/2010/main" val="2006556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18</a:t>
            </a:fld>
            <a:endParaRPr lang="en-US"/>
          </a:p>
        </p:txBody>
      </p:sp>
    </p:spTree>
    <p:extLst>
      <p:ext uri="{BB962C8B-B14F-4D97-AF65-F5344CB8AC3E}">
        <p14:creationId xmlns:p14="http://schemas.microsoft.com/office/powerpoint/2010/main" val="4156406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19</a:t>
            </a:fld>
            <a:endParaRPr lang="en-US"/>
          </a:p>
        </p:txBody>
      </p:sp>
    </p:spTree>
    <p:extLst>
      <p:ext uri="{BB962C8B-B14F-4D97-AF65-F5344CB8AC3E}">
        <p14:creationId xmlns:p14="http://schemas.microsoft.com/office/powerpoint/2010/main" val="4156406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20</a:t>
            </a:fld>
            <a:endParaRPr lang="en-US"/>
          </a:p>
        </p:txBody>
      </p:sp>
    </p:spTree>
    <p:extLst>
      <p:ext uri="{BB962C8B-B14F-4D97-AF65-F5344CB8AC3E}">
        <p14:creationId xmlns:p14="http://schemas.microsoft.com/office/powerpoint/2010/main" val="4156406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429000"/>
            <a:ext cx="561594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7" name="Text Placeholder 1"/>
          <p:cNvSpPr>
            <a:spLocks noGrp="1"/>
          </p:cNvSpPr>
          <p:nvPr>
            <p:ph type="body" sz="quarter" idx="10"/>
          </p:nvPr>
        </p:nvSpPr>
        <p:spPr>
          <a:xfrm>
            <a:off x="49530" y="4114800"/>
            <a:ext cx="5615940" cy="685800"/>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15602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581400"/>
            <a:ext cx="561594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7" hasCustomPrompt="1"/>
          </p:nvPr>
        </p:nvSpPr>
        <p:spPr>
          <a:xfrm>
            <a:off x="3465912" y="6605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80104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562023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Bar-12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159416" y="1066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159416" y="19812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159416" y="28956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159416" y="38100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159416" y="47244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159416" y="5638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7"/>
          <p:cNvSpPr>
            <a:spLocks noGrp="1"/>
          </p:cNvSpPr>
          <p:nvPr>
            <p:ph sz="quarter" idx="18"/>
          </p:nvPr>
        </p:nvSpPr>
        <p:spPr>
          <a:xfrm>
            <a:off x="4800600" y="1066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dirty="0"/>
              <a:t>Click to edit Master text styles</a:t>
            </a:r>
          </a:p>
          <a:p>
            <a:pPr marL="800100" lvl="1" indent="-342900">
              <a:spcAft>
                <a:spcPts val="800"/>
              </a:spcAft>
              <a:buFont typeface="Arial" panose="020B0604020202020204" pitchFamily="34" charset="0"/>
              <a:buChar char="•"/>
            </a:pPr>
            <a:r>
              <a:rPr lang="en-US" dirty="0"/>
              <a:t>Second level</a:t>
            </a:r>
          </a:p>
          <a:p>
            <a:pPr marL="1200150" lvl="2" indent="-285750">
              <a:spcAft>
                <a:spcPts val="800"/>
              </a:spcAft>
              <a:buFont typeface="Arial" panose="020B0604020202020204" pitchFamily="34" charset="0"/>
            </a:pPr>
            <a:r>
              <a:rPr lang="en-US" dirty="0"/>
              <a:t>Third level</a:t>
            </a:r>
          </a:p>
          <a:p>
            <a:pPr marL="1657350" lvl="3" indent="-285750">
              <a:spcAft>
                <a:spcPts val="800"/>
              </a:spcAft>
              <a:buFont typeface="Arial" panose="020B0604020202020204" pitchFamily="34" charset="0"/>
              <a:buChar char="•"/>
            </a:pPr>
            <a:r>
              <a:rPr lang="en-US" dirty="0"/>
              <a:t>Fourth level</a:t>
            </a:r>
          </a:p>
          <a:p>
            <a:pPr marL="2114550" lvl="4" indent="-285750">
              <a:spcAft>
                <a:spcPts val="800"/>
              </a:spcAft>
              <a:buFont typeface="Arial" panose="020B0604020202020204" pitchFamily="34" charset="0"/>
              <a:buChar char="•"/>
            </a:pPr>
            <a:r>
              <a:rPr lang="en-US" dirty="0"/>
              <a:t>Fifth level</a:t>
            </a:r>
          </a:p>
        </p:txBody>
      </p:sp>
      <p:sp>
        <p:nvSpPr>
          <p:cNvPr id="19" name="Content Placeholder 8"/>
          <p:cNvSpPr>
            <a:spLocks noGrp="1"/>
          </p:cNvSpPr>
          <p:nvPr>
            <p:ph sz="quarter" idx="19"/>
          </p:nvPr>
        </p:nvSpPr>
        <p:spPr>
          <a:xfrm>
            <a:off x="4800600" y="19812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1" name="Content Placeholder 9"/>
          <p:cNvSpPr>
            <a:spLocks noGrp="1"/>
          </p:cNvSpPr>
          <p:nvPr>
            <p:ph sz="quarter" idx="20"/>
          </p:nvPr>
        </p:nvSpPr>
        <p:spPr>
          <a:xfrm>
            <a:off x="4800600" y="28956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3" name="Content Placeholder 10"/>
          <p:cNvSpPr>
            <a:spLocks noGrp="1"/>
          </p:cNvSpPr>
          <p:nvPr>
            <p:ph sz="quarter" idx="21"/>
          </p:nvPr>
        </p:nvSpPr>
        <p:spPr>
          <a:xfrm>
            <a:off x="4800600" y="38100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5" name="Content Placeholder 11"/>
          <p:cNvSpPr>
            <a:spLocks noGrp="1"/>
          </p:cNvSpPr>
          <p:nvPr>
            <p:ph sz="quarter" idx="22"/>
          </p:nvPr>
        </p:nvSpPr>
        <p:spPr>
          <a:xfrm>
            <a:off x="4800600" y="47244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7" name="Content Placeholder 12"/>
          <p:cNvSpPr>
            <a:spLocks noGrp="1"/>
          </p:cNvSpPr>
          <p:nvPr>
            <p:ph sz="quarter" idx="23"/>
          </p:nvPr>
        </p:nvSpPr>
        <p:spPr>
          <a:xfrm>
            <a:off x="4800600" y="5638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13" name="Jump Link"/>
          <p:cNvSpPr>
            <a:spLocks noGrp="1"/>
          </p:cNvSpPr>
          <p:nvPr>
            <p:ph type="body" sz="quarter" idx="17" hasCustomPrompt="1"/>
          </p:nvPr>
        </p:nvSpPr>
        <p:spPr>
          <a:xfrm>
            <a:off x="34675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980540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1187976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5612"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874073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a:t>Click to edit Master title style</a:t>
            </a:r>
            <a:endParaRPr lang="en-US" dirty="0"/>
          </a:p>
        </p:txBody>
      </p:sp>
      <p:sp>
        <p:nvSpPr>
          <p:cNvPr id="7" name="Text Placeholder 1"/>
          <p:cNvSpPr>
            <a:spLocks noGrp="1"/>
          </p:cNvSpPr>
          <p:nvPr>
            <p:ph type="body" sz="quarter" idx="10"/>
          </p:nvPr>
        </p:nvSpPr>
        <p:spPr>
          <a:xfrm>
            <a:off x="3436620" y="4260273"/>
            <a:ext cx="569976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4806866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0198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5873770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3" hasCustomPrompt="1"/>
          </p:nvPr>
        </p:nvSpPr>
        <p:spPr>
          <a:xfrm>
            <a:off x="4999894" y="6488875"/>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975049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1908587" y="6488875"/>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491004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Jump Link"/>
          <p:cNvSpPr>
            <a:spLocks noGrp="1"/>
          </p:cNvSpPr>
          <p:nvPr>
            <p:ph type="body" sz="quarter" idx="12" hasCustomPrompt="1"/>
          </p:nvPr>
        </p:nvSpPr>
        <p:spPr>
          <a:xfrm>
            <a:off x="3357063" y="510540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326611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1"/>
          <p:cNvSpPr>
            <a:spLocks noGrp="1"/>
          </p:cNvSpPr>
          <p:nvPr>
            <p:ph type="media" sz="quarter" idx="11"/>
          </p:nvPr>
        </p:nvSpPr>
        <p:spPr>
          <a:xfrm>
            <a:off x="0" y="1066799"/>
            <a:ext cx="9144000" cy="5315957"/>
          </a:xfrm>
          <a:prstGeom prst="rect">
            <a:avLst/>
          </a:prstGeom>
        </p:spPr>
        <p:txBody>
          <a:bodyPr/>
          <a:lstStyle>
            <a:lvl1pPr marL="0" indent="0">
              <a:buNone/>
              <a:defRPr/>
            </a:lvl1pPr>
          </a:lstStyle>
          <a:p>
            <a:endParaRPr lang="en-US" dirty="0"/>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Video Credit Here</a:t>
            </a:r>
          </a:p>
        </p:txBody>
      </p:sp>
    </p:spTree>
    <p:extLst>
      <p:ext uri="{BB962C8B-B14F-4D97-AF65-F5344CB8AC3E}">
        <p14:creationId xmlns:p14="http://schemas.microsoft.com/office/powerpoint/2010/main" val="198741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RedTagline-SimpleTitle&amp;Subtitle">
    <p:spTree>
      <p:nvGrpSpPr>
        <p:cNvPr id="1" name=""/>
        <p:cNvGrpSpPr/>
        <p:nvPr/>
      </p:nvGrpSpPr>
      <p:grpSpPr>
        <a:xfrm>
          <a:off x="0" y="0"/>
          <a:ext cx="0" cy="0"/>
          <a:chOff x="0" y="0"/>
          <a:chExt cx="0" cy="0"/>
        </a:xfrm>
      </p:grpSpPr>
      <p:sp>
        <p:nvSpPr>
          <p:cNvPr id="7" name="Slide Title">
            <a:extLst>
              <a:ext uri="{FF2B5EF4-FFF2-40B4-BE49-F238E27FC236}">
                <a16:creationId xmlns:a16="http://schemas.microsoft.com/office/drawing/2014/main" id="{FAF50C6B-D37A-4A3F-8148-3F143DD9E835}"/>
              </a:ext>
            </a:extLst>
          </p:cNvPr>
          <p:cNvSpPr>
            <a:spLocks noGrp="1"/>
          </p:cNvSpPr>
          <p:nvPr>
            <p:ph type="ctrTitle"/>
          </p:nvPr>
        </p:nvSpPr>
        <p:spPr>
          <a:xfrm>
            <a:off x="457200" y="1143000"/>
            <a:ext cx="8229600" cy="1470025"/>
          </a:xfrm>
          <a:prstGeom prst="rect">
            <a:avLst/>
          </a:prstGeom>
        </p:spPr>
        <p:txBody>
          <a:bodyPr/>
          <a:lstStyle>
            <a:lvl1pPr>
              <a:defRPr sz="4800" b="1">
                <a:solidFill>
                  <a:srgbClr val="04617B"/>
                </a:solidFill>
                <a:latin typeface="+mj-lt"/>
              </a:defRPr>
            </a:lvl1pPr>
          </a:lstStyle>
          <a:p>
            <a:r>
              <a:rPr lang="en-US" dirty="0"/>
              <a:t>Click to edit Master title style</a:t>
            </a:r>
          </a:p>
        </p:txBody>
      </p:sp>
      <p:sp>
        <p:nvSpPr>
          <p:cNvPr id="9" name="Subtitle 2">
            <a:extLst>
              <a:ext uri="{FF2B5EF4-FFF2-40B4-BE49-F238E27FC236}">
                <a16:creationId xmlns:a16="http://schemas.microsoft.com/office/drawing/2014/main" id="{551D8E3B-F768-4056-8B3E-239507F676EA}"/>
              </a:ext>
            </a:extLst>
          </p:cNvPr>
          <p:cNvSpPr>
            <a:spLocks noGrp="1"/>
          </p:cNvSpPr>
          <p:nvPr>
            <p:ph type="subTitle" idx="1"/>
          </p:nvPr>
        </p:nvSpPr>
        <p:spPr>
          <a:xfrm>
            <a:off x="457200" y="3048000"/>
            <a:ext cx="8229600" cy="1143000"/>
          </a:xfrm>
          <a:prstGeom prst="rect">
            <a:avLst/>
          </a:prstGeom>
        </p:spPr>
        <p:txBody>
          <a:bodyPr/>
          <a:lstStyle>
            <a:lvl1pPr marL="0" indent="0" algn="ctr">
              <a:buNone/>
              <a:defRPr>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Content Placeholder 5">
            <a:extLst>
              <a:ext uri="{FF2B5EF4-FFF2-40B4-BE49-F238E27FC236}">
                <a16:creationId xmlns:a16="http://schemas.microsoft.com/office/drawing/2014/main" id="{7344176D-44DE-4F01-A454-7B9C8E968E01}"/>
              </a:ext>
            </a:extLst>
          </p:cNvPr>
          <p:cNvSpPr>
            <a:spLocks noGrp="1"/>
          </p:cNvSpPr>
          <p:nvPr>
            <p:ph sz="quarter" idx="12" hasCustomPrompt="1"/>
          </p:nvPr>
        </p:nvSpPr>
        <p:spPr>
          <a:xfrm>
            <a:off x="1752600" y="5029200"/>
            <a:ext cx="5486400" cy="548640"/>
          </a:xfrm>
          <a:prstGeom prst="rect">
            <a:avLst/>
          </a:prstGeom>
        </p:spPr>
        <p:txBody>
          <a:bodyPr/>
          <a:lstStyle>
            <a:lvl1pPr algn="ctr">
              <a:defRPr sz="2800">
                <a:solidFill>
                  <a:srgbClr val="505050"/>
                </a:solidFill>
              </a:defRPr>
            </a:lvl1pPr>
          </a:lstStyle>
          <a:p>
            <a:pPr lvl="0"/>
            <a:r>
              <a:rPr lang="en-US" dirty="0"/>
              <a:t>Click to edit Master text styles</a:t>
            </a:r>
          </a:p>
        </p:txBody>
      </p:sp>
      <p:sp>
        <p:nvSpPr>
          <p:cNvPr id="11" name="Text Placeholder 15">
            <a:extLst>
              <a:ext uri="{FF2B5EF4-FFF2-40B4-BE49-F238E27FC236}">
                <a16:creationId xmlns:a16="http://schemas.microsoft.com/office/drawing/2014/main" id="{1E2A5E1B-E4FC-4D1A-906F-CDE8C792963F}"/>
              </a:ext>
            </a:extLst>
          </p:cNvPr>
          <p:cNvSpPr>
            <a:spLocks noGrp="1"/>
          </p:cNvSpPr>
          <p:nvPr>
            <p:ph type="body" sz="quarter" idx="13"/>
          </p:nvPr>
        </p:nvSpPr>
        <p:spPr>
          <a:xfrm>
            <a:off x="0" y="6248400"/>
            <a:ext cx="9144000" cy="502920"/>
          </a:xfrm>
          <a:prstGeom prst="rect">
            <a:avLst/>
          </a:prstGeom>
        </p:spPr>
        <p:txBody>
          <a:bodyPr anchor="ctr"/>
          <a:lstStyle>
            <a:lvl1pPr algn="ctr">
              <a:defRPr sz="800">
                <a:solidFill>
                  <a:schemeClr val="bg1"/>
                </a:solidFill>
              </a:defRPr>
            </a:lvl1pPr>
            <a:lvl2pPr algn="ctr">
              <a:defRPr/>
            </a:lvl2pPr>
            <a:lvl3pPr algn="ctr">
              <a:defRPr/>
            </a:lvl3pPr>
            <a:lvl4pPr algn="ctr">
              <a:defRPr/>
            </a:lvl4pPr>
            <a:lvl5pPr algn="ctr">
              <a:defRPr/>
            </a:lvl5pPr>
          </a:lstStyle>
          <a:p>
            <a:pPr lvl="0"/>
            <a:endParaRPr lang="en-US" dirty="0"/>
          </a:p>
        </p:txBody>
      </p:sp>
    </p:spTree>
    <p:extLst>
      <p:ext uri="{BB962C8B-B14F-4D97-AF65-F5344CB8AC3E}">
        <p14:creationId xmlns:p14="http://schemas.microsoft.com/office/powerpoint/2010/main" val="3785955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52578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4675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8626553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23622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3810000"/>
            <a:ext cx="8229600" cy="23622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4"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3" name="Photo Credit"/>
          <p:cNvSpPr>
            <a:spLocks noGrp="1"/>
          </p:cNvSpPr>
          <p:nvPr>
            <p:ph type="body" sz="quarter" idx="15" hasCustomPrompt="1"/>
          </p:nvPr>
        </p:nvSpPr>
        <p:spPr>
          <a:xfrm>
            <a:off x="6473952" y="6705599"/>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704760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15240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3048000"/>
            <a:ext cx="8229600" cy="16002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4800600"/>
            <a:ext cx="8229600" cy="16002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5" hasCustomPrompt="1"/>
          </p:nvPr>
        </p:nvSpPr>
        <p:spPr>
          <a:xfrm>
            <a:off x="3465576" y="6553200"/>
            <a:ext cx="2212848" cy="100584"/>
          </a:xfrm>
          <a:prstGeom prst="rect">
            <a:avLst/>
          </a:prstGeom>
        </p:spPr>
        <p:txBody>
          <a:bodyPr lIns="0" tIns="0" rIns="0" bIns="0"/>
          <a:lstStyle>
            <a:lvl1pPr marL="0" indent="0" algn="ctr">
              <a:buNone/>
              <a:defRPr sz="800"/>
            </a:lvl1pPr>
            <a:lvl2pPr>
              <a:defRPr sz="800"/>
            </a:lvl2pPr>
            <a:lvl3pPr>
              <a:defRPr sz="800"/>
            </a:lvl3pPr>
            <a:lvl4pPr>
              <a:defRPr sz="800"/>
            </a:lvl4pPr>
            <a:lvl5pPr>
              <a:defRPr sz="800"/>
            </a:lvl5pPr>
          </a:lstStyle>
          <a:p>
            <a:pPr lvl="0"/>
            <a:r>
              <a:rPr lang="en-US" dirty="0"/>
              <a:t>Add “Access the text alternative for slide images.”</a:t>
            </a:r>
          </a:p>
        </p:txBody>
      </p:sp>
      <p:sp>
        <p:nvSpPr>
          <p:cNvPr id="14" name="Photo Credit"/>
          <p:cNvSpPr>
            <a:spLocks noGrp="1"/>
          </p:cNvSpPr>
          <p:nvPr>
            <p:ph type="body" sz="quarter" idx="16"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a:defRPr sz="800"/>
            </a:lvl2pPr>
            <a:lvl3pPr>
              <a:defRPr sz="800"/>
            </a:lvl3pPr>
            <a:lvl4pPr>
              <a:defRPr sz="800"/>
            </a:lvl4pPr>
            <a:lvl5pPr>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028062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5146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38100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50292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6" hasCustomPrompt="1"/>
          </p:nvPr>
        </p:nvSpPr>
        <p:spPr>
          <a:xfrm>
            <a:off x="3465576" y="6553200"/>
            <a:ext cx="2212848" cy="100584"/>
          </a:xfrm>
          <a:prstGeom prst="rect">
            <a:avLst/>
          </a:prstGeom>
        </p:spPr>
        <p:txBody>
          <a:bodyPr lIns="0" tIns="0" rIns="0" bIns="0"/>
          <a:lstStyle>
            <a:lvl1pPr marL="0" indent="0" algn="ctr">
              <a:buNone/>
              <a:defRPr sz="800">
                <a:latin typeface="+mn-lt"/>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4" name="Photo Credit"/>
          <p:cNvSpPr>
            <a:spLocks noGrp="1"/>
          </p:cNvSpPr>
          <p:nvPr>
            <p:ph type="body" sz="quarter" idx="17"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588451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581400"/>
            <a:ext cx="561594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36828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17932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306324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394716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457200" y="483108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457200" y="571500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8" hasCustomPrompt="1"/>
          </p:nvPr>
        </p:nvSpPr>
        <p:spPr>
          <a:xfrm>
            <a:off x="3465576" y="6553200"/>
            <a:ext cx="2212848" cy="100584"/>
          </a:xfrm>
          <a:prstGeom prst="rect">
            <a:avLst/>
          </a:prstGeom>
        </p:spPr>
        <p:txBody>
          <a:bodyPr lIns="0" tIns="0" rIns="0" bIns="0"/>
          <a:lstStyle>
            <a:lvl1pPr marL="0" indent="0" algn="ctr">
              <a:buNone/>
              <a:defRPr sz="800">
                <a:latin typeface="+mn-lt"/>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6" name="Photo Credit"/>
          <p:cNvSpPr>
            <a:spLocks noGrp="1"/>
          </p:cNvSpPr>
          <p:nvPr>
            <p:ph type="body" sz="quarter" idx="19"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5107265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663440" y="12954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214884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663440" y="214884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457200" y="300228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4663440" y="300228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8"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4" name="Content Placeholder 1"/>
          <p:cNvSpPr>
            <a:spLocks noGrp="1"/>
          </p:cNvSpPr>
          <p:nvPr>
            <p:ph idx="20"/>
          </p:nvPr>
        </p:nvSpPr>
        <p:spPr>
          <a:xfrm>
            <a:off x="457200" y="385572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
          <p:cNvSpPr>
            <a:spLocks noGrp="1"/>
          </p:cNvSpPr>
          <p:nvPr>
            <p:ph idx="21"/>
          </p:nvPr>
        </p:nvSpPr>
        <p:spPr>
          <a:xfrm>
            <a:off x="4663440" y="385572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
          <p:cNvSpPr>
            <a:spLocks noGrp="1"/>
          </p:cNvSpPr>
          <p:nvPr>
            <p:ph idx="22"/>
          </p:nvPr>
        </p:nvSpPr>
        <p:spPr>
          <a:xfrm>
            <a:off x="457200" y="470916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
          <p:cNvSpPr>
            <a:spLocks noGrp="1"/>
          </p:cNvSpPr>
          <p:nvPr>
            <p:ph idx="23"/>
          </p:nvPr>
        </p:nvSpPr>
        <p:spPr>
          <a:xfrm>
            <a:off x="4663440" y="470916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
          <p:cNvSpPr>
            <a:spLocks noGrp="1"/>
          </p:cNvSpPr>
          <p:nvPr>
            <p:ph idx="24"/>
          </p:nvPr>
        </p:nvSpPr>
        <p:spPr>
          <a:xfrm>
            <a:off x="457200" y="55626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
          <p:cNvSpPr>
            <a:spLocks noGrp="1"/>
          </p:cNvSpPr>
          <p:nvPr>
            <p:ph idx="25"/>
          </p:nvPr>
        </p:nvSpPr>
        <p:spPr>
          <a:xfrm>
            <a:off x="4663440" y="55626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hoto Credit"/>
          <p:cNvSpPr>
            <a:spLocks noGrp="1"/>
          </p:cNvSpPr>
          <p:nvPr>
            <p:ph type="body" sz="quarter" idx="26" hasCustomPrompt="1"/>
          </p:nvPr>
        </p:nvSpPr>
        <p:spPr>
          <a:xfrm>
            <a:off x="6473952" y="6705600"/>
            <a:ext cx="2670048" cy="155448"/>
          </a:xfrm>
          <a:prstGeom prst="rect">
            <a:avLst/>
          </a:prstGeom>
        </p:spPr>
        <p:txBody>
          <a:bodyPr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4381643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0_placeholder">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1" name="Content Placeholder 1">
            <a:extLst>
              <a:ext uri="{FF2B5EF4-FFF2-40B4-BE49-F238E27FC236}">
                <a16:creationId xmlns:a16="http://schemas.microsoft.com/office/drawing/2014/main" id="{100B6D5B-B32F-403D-94BB-CABB7FB55909}"/>
              </a:ext>
            </a:extLst>
          </p:cNvPr>
          <p:cNvSpPr>
            <a:spLocks noGrp="1"/>
          </p:cNvSpPr>
          <p:nvPr>
            <p:ph idx="10"/>
          </p:nvPr>
        </p:nvSpPr>
        <p:spPr>
          <a:xfrm>
            <a:off x="457200" y="1826723"/>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2" name="Content Placeholder 1">
            <a:extLst>
              <a:ext uri="{FF2B5EF4-FFF2-40B4-BE49-F238E27FC236}">
                <a16:creationId xmlns:a16="http://schemas.microsoft.com/office/drawing/2014/main" id="{175CFE97-9AD7-41CA-A193-8A06D838990B}"/>
              </a:ext>
            </a:extLst>
          </p:cNvPr>
          <p:cNvSpPr>
            <a:spLocks noGrp="1"/>
          </p:cNvSpPr>
          <p:nvPr>
            <p:ph idx="11"/>
          </p:nvPr>
        </p:nvSpPr>
        <p:spPr>
          <a:xfrm>
            <a:off x="457200" y="2358046"/>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3" name="Content Placeholder 1">
            <a:extLst>
              <a:ext uri="{FF2B5EF4-FFF2-40B4-BE49-F238E27FC236}">
                <a16:creationId xmlns:a16="http://schemas.microsoft.com/office/drawing/2014/main" id="{32FE6B19-E72F-4CA3-93C5-6E5243E62933}"/>
              </a:ext>
            </a:extLst>
          </p:cNvPr>
          <p:cNvSpPr>
            <a:spLocks noGrp="1"/>
          </p:cNvSpPr>
          <p:nvPr>
            <p:ph idx="12"/>
          </p:nvPr>
        </p:nvSpPr>
        <p:spPr>
          <a:xfrm>
            <a:off x="457200" y="2889369"/>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4" name="Content Placeholder 1">
            <a:extLst>
              <a:ext uri="{FF2B5EF4-FFF2-40B4-BE49-F238E27FC236}">
                <a16:creationId xmlns:a16="http://schemas.microsoft.com/office/drawing/2014/main" id="{FD92AB8B-8594-4828-9EC4-1A363CB6E661}"/>
              </a:ext>
            </a:extLst>
          </p:cNvPr>
          <p:cNvSpPr>
            <a:spLocks noGrp="1"/>
          </p:cNvSpPr>
          <p:nvPr>
            <p:ph idx="13"/>
          </p:nvPr>
        </p:nvSpPr>
        <p:spPr>
          <a:xfrm>
            <a:off x="457200" y="3420692"/>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5" name="Content Placeholder 1">
            <a:extLst>
              <a:ext uri="{FF2B5EF4-FFF2-40B4-BE49-F238E27FC236}">
                <a16:creationId xmlns:a16="http://schemas.microsoft.com/office/drawing/2014/main" id="{50138BB1-8873-4123-8F37-AEDB5A60401F}"/>
              </a:ext>
            </a:extLst>
          </p:cNvPr>
          <p:cNvSpPr>
            <a:spLocks noGrp="1"/>
          </p:cNvSpPr>
          <p:nvPr>
            <p:ph idx="14"/>
          </p:nvPr>
        </p:nvSpPr>
        <p:spPr>
          <a:xfrm>
            <a:off x="457200" y="3952015"/>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6" name="Content Placeholder 1">
            <a:extLst>
              <a:ext uri="{FF2B5EF4-FFF2-40B4-BE49-F238E27FC236}">
                <a16:creationId xmlns:a16="http://schemas.microsoft.com/office/drawing/2014/main" id="{636A5A5B-3C55-4328-BA90-D0741B9DD23D}"/>
              </a:ext>
            </a:extLst>
          </p:cNvPr>
          <p:cNvSpPr>
            <a:spLocks noGrp="1"/>
          </p:cNvSpPr>
          <p:nvPr>
            <p:ph idx="15"/>
          </p:nvPr>
        </p:nvSpPr>
        <p:spPr>
          <a:xfrm>
            <a:off x="457200" y="4483338"/>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7" name="Content Placeholder 1">
            <a:extLst>
              <a:ext uri="{FF2B5EF4-FFF2-40B4-BE49-F238E27FC236}">
                <a16:creationId xmlns:a16="http://schemas.microsoft.com/office/drawing/2014/main" id="{88310007-E242-4176-90F4-E92611A8608E}"/>
              </a:ext>
            </a:extLst>
          </p:cNvPr>
          <p:cNvSpPr>
            <a:spLocks noGrp="1"/>
          </p:cNvSpPr>
          <p:nvPr>
            <p:ph idx="16"/>
          </p:nvPr>
        </p:nvSpPr>
        <p:spPr>
          <a:xfrm>
            <a:off x="457200" y="5014661"/>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8" name="Content Placeholder 1">
            <a:extLst>
              <a:ext uri="{FF2B5EF4-FFF2-40B4-BE49-F238E27FC236}">
                <a16:creationId xmlns:a16="http://schemas.microsoft.com/office/drawing/2014/main" id="{AEF3391E-B6AC-45E6-B130-854D466DAAD9}"/>
              </a:ext>
            </a:extLst>
          </p:cNvPr>
          <p:cNvSpPr>
            <a:spLocks noGrp="1"/>
          </p:cNvSpPr>
          <p:nvPr>
            <p:ph idx="17"/>
          </p:nvPr>
        </p:nvSpPr>
        <p:spPr>
          <a:xfrm>
            <a:off x="457200" y="5545984"/>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9" name="Content Placeholder 1">
            <a:extLst>
              <a:ext uri="{FF2B5EF4-FFF2-40B4-BE49-F238E27FC236}">
                <a16:creationId xmlns:a16="http://schemas.microsoft.com/office/drawing/2014/main" id="{D6750761-5C91-48BE-AE85-17F55D4D0EC1}"/>
              </a:ext>
            </a:extLst>
          </p:cNvPr>
          <p:cNvSpPr>
            <a:spLocks noGrp="1"/>
          </p:cNvSpPr>
          <p:nvPr>
            <p:ph idx="18"/>
          </p:nvPr>
        </p:nvSpPr>
        <p:spPr>
          <a:xfrm>
            <a:off x="457200" y="6077310"/>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50" name="Jump Link">
            <a:extLst>
              <a:ext uri="{FF2B5EF4-FFF2-40B4-BE49-F238E27FC236}">
                <a16:creationId xmlns:a16="http://schemas.microsoft.com/office/drawing/2014/main" id="{4C5A98A2-7405-45EA-A119-818241A28D4D}"/>
              </a:ext>
            </a:extLst>
          </p:cNvPr>
          <p:cNvSpPr>
            <a:spLocks noGrp="1"/>
          </p:cNvSpPr>
          <p:nvPr>
            <p:ph type="body" sz="quarter" idx="39" hasCustomPrompt="1"/>
          </p:nvPr>
        </p:nvSpPr>
        <p:spPr>
          <a:xfrm>
            <a:off x="3465576" y="6553200"/>
            <a:ext cx="2212848" cy="100584"/>
          </a:xfrm>
          <a:prstGeom prst="rect">
            <a:avLst/>
          </a:prstGeom>
        </p:spPr>
        <p:txBody>
          <a:bodyPr lIns="0" tIns="0" rIns="0" bIns="0" anchor="ctr"/>
          <a:lstStyle>
            <a:lvl1pPr marL="0" indent="0" algn="ctr">
              <a:buNone/>
              <a:defRPr sz="800">
                <a:latin typeface="+mn-lt"/>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51" name="Photo Credit">
            <a:extLst>
              <a:ext uri="{FF2B5EF4-FFF2-40B4-BE49-F238E27FC236}">
                <a16:creationId xmlns:a16="http://schemas.microsoft.com/office/drawing/2014/main" id="{2949DC30-1123-4272-9CF0-4B729A3E0D7E}"/>
              </a:ext>
            </a:extLst>
          </p:cNvPr>
          <p:cNvSpPr>
            <a:spLocks noGrp="1"/>
          </p:cNvSpPr>
          <p:nvPr>
            <p:ph type="body" sz="quarter" idx="40" hasCustomPrompt="1"/>
          </p:nvPr>
        </p:nvSpPr>
        <p:spPr>
          <a:xfrm>
            <a:off x="6096000" y="6702552"/>
            <a:ext cx="2670048" cy="155448"/>
          </a:xfrm>
          <a:prstGeom prst="rect">
            <a:avLst/>
          </a:prstGeom>
        </p:spPr>
        <p:txBody>
          <a:bodyPr lIns="0" tIns="0" rIns="45720" bIns="0" anchor="ctr"/>
          <a:lstStyle>
            <a:lvl1pPr marL="0" indent="0" algn="r">
              <a:buNone/>
              <a:defRPr sz="800">
                <a:solidFill>
                  <a:schemeClr val="bg1"/>
                </a:solidFill>
                <a:latin typeface="+mn-lt"/>
              </a:defRPr>
            </a:lvl1pPr>
          </a:lstStyle>
          <a:p>
            <a:pPr lvl="0"/>
            <a:r>
              <a:rPr lang="en-US" dirty="0"/>
              <a:t>Insert Photo Credit Here</a:t>
            </a:r>
          </a:p>
        </p:txBody>
      </p:sp>
    </p:spTree>
    <p:extLst>
      <p:ext uri="{BB962C8B-B14F-4D97-AF65-F5344CB8AC3E}">
        <p14:creationId xmlns:p14="http://schemas.microsoft.com/office/powerpoint/2010/main" val="23594818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0_placeholder">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1" name="Content Placeholder 1">
            <a:extLst>
              <a:ext uri="{FF2B5EF4-FFF2-40B4-BE49-F238E27FC236}">
                <a16:creationId xmlns:a16="http://schemas.microsoft.com/office/drawing/2014/main" id="{100B6D5B-B32F-403D-94BB-CABB7FB55909}"/>
              </a:ext>
            </a:extLst>
          </p:cNvPr>
          <p:cNvSpPr>
            <a:spLocks noGrp="1"/>
          </p:cNvSpPr>
          <p:nvPr>
            <p:ph idx="10"/>
          </p:nvPr>
        </p:nvSpPr>
        <p:spPr>
          <a:xfrm>
            <a:off x="457200" y="1826723"/>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2" name="Content Placeholder 1">
            <a:extLst>
              <a:ext uri="{FF2B5EF4-FFF2-40B4-BE49-F238E27FC236}">
                <a16:creationId xmlns:a16="http://schemas.microsoft.com/office/drawing/2014/main" id="{175CFE97-9AD7-41CA-A193-8A06D838990B}"/>
              </a:ext>
            </a:extLst>
          </p:cNvPr>
          <p:cNvSpPr>
            <a:spLocks noGrp="1"/>
          </p:cNvSpPr>
          <p:nvPr>
            <p:ph idx="11"/>
          </p:nvPr>
        </p:nvSpPr>
        <p:spPr>
          <a:xfrm>
            <a:off x="457200" y="2358046"/>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3" name="Content Placeholder 1">
            <a:extLst>
              <a:ext uri="{FF2B5EF4-FFF2-40B4-BE49-F238E27FC236}">
                <a16:creationId xmlns:a16="http://schemas.microsoft.com/office/drawing/2014/main" id="{32FE6B19-E72F-4CA3-93C5-6E5243E62933}"/>
              </a:ext>
            </a:extLst>
          </p:cNvPr>
          <p:cNvSpPr>
            <a:spLocks noGrp="1"/>
          </p:cNvSpPr>
          <p:nvPr>
            <p:ph idx="12"/>
          </p:nvPr>
        </p:nvSpPr>
        <p:spPr>
          <a:xfrm>
            <a:off x="457200" y="2889369"/>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4" name="Content Placeholder 1">
            <a:extLst>
              <a:ext uri="{FF2B5EF4-FFF2-40B4-BE49-F238E27FC236}">
                <a16:creationId xmlns:a16="http://schemas.microsoft.com/office/drawing/2014/main" id="{FD92AB8B-8594-4828-9EC4-1A363CB6E661}"/>
              </a:ext>
            </a:extLst>
          </p:cNvPr>
          <p:cNvSpPr>
            <a:spLocks noGrp="1"/>
          </p:cNvSpPr>
          <p:nvPr>
            <p:ph idx="13"/>
          </p:nvPr>
        </p:nvSpPr>
        <p:spPr>
          <a:xfrm>
            <a:off x="457200" y="3420692"/>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5" name="Content Placeholder 1">
            <a:extLst>
              <a:ext uri="{FF2B5EF4-FFF2-40B4-BE49-F238E27FC236}">
                <a16:creationId xmlns:a16="http://schemas.microsoft.com/office/drawing/2014/main" id="{50138BB1-8873-4123-8F37-AEDB5A60401F}"/>
              </a:ext>
            </a:extLst>
          </p:cNvPr>
          <p:cNvSpPr>
            <a:spLocks noGrp="1"/>
          </p:cNvSpPr>
          <p:nvPr>
            <p:ph idx="14"/>
          </p:nvPr>
        </p:nvSpPr>
        <p:spPr>
          <a:xfrm>
            <a:off x="457200" y="3952015"/>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6" name="Content Placeholder 1">
            <a:extLst>
              <a:ext uri="{FF2B5EF4-FFF2-40B4-BE49-F238E27FC236}">
                <a16:creationId xmlns:a16="http://schemas.microsoft.com/office/drawing/2014/main" id="{636A5A5B-3C55-4328-BA90-D0741B9DD23D}"/>
              </a:ext>
            </a:extLst>
          </p:cNvPr>
          <p:cNvSpPr>
            <a:spLocks noGrp="1"/>
          </p:cNvSpPr>
          <p:nvPr>
            <p:ph idx="15"/>
          </p:nvPr>
        </p:nvSpPr>
        <p:spPr>
          <a:xfrm>
            <a:off x="457200" y="4483338"/>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7" name="Content Placeholder 1">
            <a:extLst>
              <a:ext uri="{FF2B5EF4-FFF2-40B4-BE49-F238E27FC236}">
                <a16:creationId xmlns:a16="http://schemas.microsoft.com/office/drawing/2014/main" id="{88310007-E242-4176-90F4-E92611A8608E}"/>
              </a:ext>
            </a:extLst>
          </p:cNvPr>
          <p:cNvSpPr>
            <a:spLocks noGrp="1"/>
          </p:cNvSpPr>
          <p:nvPr>
            <p:ph idx="16"/>
          </p:nvPr>
        </p:nvSpPr>
        <p:spPr>
          <a:xfrm>
            <a:off x="457200" y="5014661"/>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8" name="Content Placeholder 1">
            <a:extLst>
              <a:ext uri="{FF2B5EF4-FFF2-40B4-BE49-F238E27FC236}">
                <a16:creationId xmlns:a16="http://schemas.microsoft.com/office/drawing/2014/main" id="{AEF3391E-B6AC-45E6-B130-854D466DAAD9}"/>
              </a:ext>
            </a:extLst>
          </p:cNvPr>
          <p:cNvSpPr>
            <a:spLocks noGrp="1"/>
          </p:cNvSpPr>
          <p:nvPr>
            <p:ph idx="17"/>
          </p:nvPr>
        </p:nvSpPr>
        <p:spPr>
          <a:xfrm>
            <a:off x="457200" y="5545984"/>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9" name="Content Placeholder 1">
            <a:extLst>
              <a:ext uri="{FF2B5EF4-FFF2-40B4-BE49-F238E27FC236}">
                <a16:creationId xmlns:a16="http://schemas.microsoft.com/office/drawing/2014/main" id="{D6750761-5C91-48BE-AE85-17F55D4D0EC1}"/>
              </a:ext>
            </a:extLst>
          </p:cNvPr>
          <p:cNvSpPr>
            <a:spLocks noGrp="1"/>
          </p:cNvSpPr>
          <p:nvPr>
            <p:ph idx="18"/>
          </p:nvPr>
        </p:nvSpPr>
        <p:spPr>
          <a:xfrm>
            <a:off x="457200" y="607731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0" name="Content Placeholder 1">
            <a:extLst>
              <a:ext uri="{FF2B5EF4-FFF2-40B4-BE49-F238E27FC236}">
                <a16:creationId xmlns:a16="http://schemas.microsoft.com/office/drawing/2014/main" id="{F68BA59F-B2B7-43A8-BD3D-92CC992C7311}"/>
              </a:ext>
            </a:extLst>
          </p:cNvPr>
          <p:cNvSpPr>
            <a:spLocks noGrp="1"/>
          </p:cNvSpPr>
          <p:nvPr>
            <p:ph idx="19"/>
          </p:nvPr>
        </p:nvSpPr>
        <p:spPr>
          <a:xfrm>
            <a:off x="4953000" y="129540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1" name="Content Placeholder 1">
            <a:extLst>
              <a:ext uri="{FF2B5EF4-FFF2-40B4-BE49-F238E27FC236}">
                <a16:creationId xmlns:a16="http://schemas.microsoft.com/office/drawing/2014/main" id="{D81CCA73-2289-48F6-AD53-A8982796E64A}"/>
              </a:ext>
            </a:extLst>
          </p:cNvPr>
          <p:cNvSpPr>
            <a:spLocks noGrp="1"/>
          </p:cNvSpPr>
          <p:nvPr>
            <p:ph idx="20"/>
          </p:nvPr>
        </p:nvSpPr>
        <p:spPr>
          <a:xfrm>
            <a:off x="4953000" y="1826723"/>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2" name="Content Placeholder 1">
            <a:extLst>
              <a:ext uri="{FF2B5EF4-FFF2-40B4-BE49-F238E27FC236}">
                <a16:creationId xmlns:a16="http://schemas.microsoft.com/office/drawing/2014/main" id="{8EB25B95-33AE-4B43-8FC6-82EDB2E3C63D}"/>
              </a:ext>
            </a:extLst>
          </p:cNvPr>
          <p:cNvSpPr>
            <a:spLocks noGrp="1"/>
          </p:cNvSpPr>
          <p:nvPr>
            <p:ph idx="21"/>
          </p:nvPr>
        </p:nvSpPr>
        <p:spPr>
          <a:xfrm>
            <a:off x="4953000" y="2358046"/>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3" name="Content Placeholder 1">
            <a:extLst>
              <a:ext uri="{FF2B5EF4-FFF2-40B4-BE49-F238E27FC236}">
                <a16:creationId xmlns:a16="http://schemas.microsoft.com/office/drawing/2014/main" id="{7423505E-D007-4C48-A00F-AB0F071AE383}"/>
              </a:ext>
            </a:extLst>
          </p:cNvPr>
          <p:cNvSpPr>
            <a:spLocks noGrp="1"/>
          </p:cNvSpPr>
          <p:nvPr>
            <p:ph idx="22"/>
          </p:nvPr>
        </p:nvSpPr>
        <p:spPr>
          <a:xfrm>
            <a:off x="4953000" y="2889369"/>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4" name="Content Placeholder 1">
            <a:extLst>
              <a:ext uri="{FF2B5EF4-FFF2-40B4-BE49-F238E27FC236}">
                <a16:creationId xmlns:a16="http://schemas.microsoft.com/office/drawing/2014/main" id="{90F8FADA-42BF-478C-ADF1-2C585D34E3C8}"/>
              </a:ext>
            </a:extLst>
          </p:cNvPr>
          <p:cNvSpPr>
            <a:spLocks noGrp="1"/>
          </p:cNvSpPr>
          <p:nvPr>
            <p:ph idx="23"/>
          </p:nvPr>
        </p:nvSpPr>
        <p:spPr>
          <a:xfrm>
            <a:off x="4953000" y="3420692"/>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5" name="Content Placeholder 1">
            <a:extLst>
              <a:ext uri="{FF2B5EF4-FFF2-40B4-BE49-F238E27FC236}">
                <a16:creationId xmlns:a16="http://schemas.microsoft.com/office/drawing/2014/main" id="{C3D3B322-7E11-4A74-822F-210C90049E4C}"/>
              </a:ext>
            </a:extLst>
          </p:cNvPr>
          <p:cNvSpPr>
            <a:spLocks noGrp="1"/>
          </p:cNvSpPr>
          <p:nvPr>
            <p:ph idx="24"/>
          </p:nvPr>
        </p:nvSpPr>
        <p:spPr>
          <a:xfrm>
            <a:off x="4953000" y="3952015"/>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6" name="Content Placeholder 1">
            <a:extLst>
              <a:ext uri="{FF2B5EF4-FFF2-40B4-BE49-F238E27FC236}">
                <a16:creationId xmlns:a16="http://schemas.microsoft.com/office/drawing/2014/main" id="{A1B973CF-2BB8-478D-AD3C-0D055434637B}"/>
              </a:ext>
            </a:extLst>
          </p:cNvPr>
          <p:cNvSpPr>
            <a:spLocks noGrp="1"/>
          </p:cNvSpPr>
          <p:nvPr>
            <p:ph idx="25"/>
          </p:nvPr>
        </p:nvSpPr>
        <p:spPr>
          <a:xfrm>
            <a:off x="4953000" y="4483338"/>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7" name="Content Placeholder 1">
            <a:extLst>
              <a:ext uri="{FF2B5EF4-FFF2-40B4-BE49-F238E27FC236}">
                <a16:creationId xmlns:a16="http://schemas.microsoft.com/office/drawing/2014/main" id="{5D454119-E814-45B7-942B-86815A62C091}"/>
              </a:ext>
            </a:extLst>
          </p:cNvPr>
          <p:cNvSpPr>
            <a:spLocks noGrp="1"/>
          </p:cNvSpPr>
          <p:nvPr>
            <p:ph idx="26"/>
          </p:nvPr>
        </p:nvSpPr>
        <p:spPr>
          <a:xfrm>
            <a:off x="4953000" y="5014661"/>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8" name="Content Placeholder 1">
            <a:extLst>
              <a:ext uri="{FF2B5EF4-FFF2-40B4-BE49-F238E27FC236}">
                <a16:creationId xmlns:a16="http://schemas.microsoft.com/office/drawing/2014/main" id="{EF5640C2-3BCC-40E9-B32F-F1256BC966A1}"/>
              </a:ext>
            </a:extLst>
          </p:cNvPr>
          <p:cNvSpPr>
            <a:spLocks noGrp="1"/>
          </p:cNvSpPr>
          <p:nvPr>
            <p:ph idx="27"/>
          </p:nvPr>
        </p:nvSpPr>
        <p:spPr>
          <a:xfrm>
            <a:off x="4953000" y="5545984"/>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9" name="Content Placeholder 1">
            <a:extLst>
              <a:ext uri="{FF2B5EF4-FFF2-40B4-BE49-F238E27FC236}">
                <a16:creationId xmlns:a16="http://schemas.microsoft.com/office/drawing/2014/main" id="{E08DC7A5-6E88-4B17-B755-094995E3DADB}"/>
              </a:ext>
            </a:extLst>
          </p:cNvPr>
          <p:cNvSpPr>
            <a:spLocks noGrp="1"/>
          </p:cNvSpPr>
          <p:nvPr>
            <p:ph idx="28"/>
          </p:nvPr>
        </p:nvSpPr>
        <p:spPr>
          <a:xfrm>
            <a:off x="4953000" y="607731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50" name="Jump Link">
            <a:extLst>
              <a:ext uri="{FF2B5EF4-FFF2-40B4-BE49-F238E27FC236}">
                <a16:creationId xmlns:a16="http://schemas.microsoft.com/office/drawing/2014/main" id="{4C5A98A2-7405-45EA-A119-818241A28D4D}"/>
              </a:ext>
            </a:extLst>
          </p:cNvPr>
          <p:cNvSpPr>
            <a:spLocks noGrp="1"/>
          </p:cNvSpPr>
          <p:nvPr>
            <p:ph type="body" sz="quarter" idx="39" hasCustomPrompt="1"/>
          </p:nvPr>
        </p:nvSpPr>
        <p:spPr>
          <a:xfrm>
            <a:off x="3465576" y="6553200"/>
            <a:ext cx="2212848" cy="100584"/>
          </a:xfrm>
          <a:prstGeom prst="rect">
            <a:avLst/>
          </a:prstGeom>
        </p:spPr>
        <p:txBody>
          <a:bodyPr lIns="0" tIns="0" rIns="0" bIns="0" anchor="ctr"/>
          <a:lstStyle>
            <a:lvl1pPr marL="0" indent="0" algn="ctr">
              <a:buNone/>
              <a:defRPr sz="800">
                <a:latin typeface="+mn-lt"/>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51" name="Photo Credit">
            <a:extLst>
              <a:ext uri="{FF2B5EF4-FFF2-40B4-BE49-F238E27FC236}">
                <a16:creationId xmlns:a16="http://schemas.microsoft.com/office/drawing/2014/main" id="{2949DC30-1123-4272-9CF0-4B729A3E0D7E}"/>
              </a:ext>
            </a:extLst>
          </p:cNvPr>
          <p:cNvSpPr>
            <a:spLocks noGrp="1"/>
          </p:cNvSpPr>
          <p:nvPr>
            <p:ph type="body" sz="quarter" idx="40" hasCustomPrompt="1"/>
          </p:nvPr>
        </p:nvSpPr>
        <p:spPr>
          <a:xfrm>
            <a:off x="6096000" y="6702552"/>
            <a:ext cx="2670048" cy="155448"/>
          </a:xfrm>
          <a:prstGeom prst="rect">
            <a:avLst/>
          </a:prstGeom>
        </p:spPr>
        <p:txBody>
          <a:bodyPr lIns="0" tIns="0" rIns="45720" bIns="0" anchor="ctr"/>
          <a:lstStyle>
            <a:lvl1pPr marL="0" indent="0" algn="r">
              <a:buNone/>
              <a:defRPr sz="800">
                <a:solidFill>
                  <a:schemeClr val="bg1"/>
                </a:solidFill>
                <a:latin typeface="+mn-lt"/>
              </a:defRPr>
            </a:lvl1pPr>
          </a:lstStyle>
          <a:p>
            <a:pPr lvl="0"/>
            <a:r>
              <a:rPr lang="en-US" dirty="0"/>
              <a:t>Insert Photo Credit Here</a:t>
            </a:r>
          </a:p>
        </p:txBody>
      </p:sp>
    </p:spTree>
    <p:extLst>
      <p:ext uri="{BB962C8B-B14F-4D97-AF65-F5344CB8AC3E}">
        <p14:creationId xmlns:p14="http://schemas.microsoft.com/office/powerpoint/2010/main" val="34622247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0_Placeholder">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1" name="Content Placeholder 1">
            <a:extLst>
              <a:ext uri="{FF2B5EF4-FFF2-40B4-BE49-F238E27FC236}">
                <a16:creationId xmlns:a16="http://schemas.microsoft.com/office/drawing/2014/main" id="{100B6D5B-B32F-403D-94BB-CABB7FB55909}"/>
              </a:ext>
            </a:extLst>
          </p:cNvPr>
          <p:cNvSpPr>
            <a:spLocks noGrp="1"/>
          </p:cNvSpPr>
          <p:nvPr>
            <p:ph idx="10"/>
          </p:nvPr>
        </p:nvSpPr>
        <p:spPr>
          <a:xfrm>
            <a:off x="457200" y="1826723"/>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2" name="Content Placeholder 1">
            <a:extLst>
              <a:ext uri="{FF2B5EF4-FFF2-40B4-BE49-F238E27FC236}">
                <a16:creationId xmlns:a16="http://schemas.microsoft.com/office/drawing/2014/main" id="{175CFE97-9AD7-41CA-A193-8A06D838990B}"/>
              </a:ext>
            </a:extLst>
          </p:cNvPr>
          <p:cNvSpPr>
            <a:spLocks noGrp="1"/>
          </p:cNvSpPr>
          <p:nvPr>
            <p:ph idx="11"/>
          </p:nvPr>
        </p:nvSpPr>
        <p:spPr>
          <a:xfrm>
            <a:off x="457200" y="2358046"/>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3" name="Content Placeholder 1">
            <a:extLst>
              <a:ext uri="{FF2B5EF4-FFF2-40B4-BE49-F238E27FC236}">
                <a16:creationId xmlns:a16="http://schemas.microsoft.com/office/drawing/2014/main" id="{32FE6B19-E72F-4CA3-93C5-6E5243E62933}"/>
              </a:ext>
            </a:extLst>
          </p:cNvPr>
          <p:cNvSpPr>
            <a:spLocks noGrp="1"/>
          </p:cNvSpPr>
          <p:nvPr>
            <p:ph idx="12"/>
          </p:nvPr>
        </p:nvSpPr>
        <p:spPr>
          <a:xfrm>
            <a:off x="457200" y="2889369"/>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4" name="Content Placeholder 1">
            <a:extLst>
              <a:ext uri="{FF2B5EF4-FFF2-40B4-BE49-F238E27FC236}">
                <a16:creationId xmlns:a16="http://schemas.microsoft.com/office/drawing/2014/main" id="{FD92AB8B-8594-4828-9EC4-1A363CB6E661}"/>
              </a:ext>
            </a:extLst>
          </p:cNvPr>
          <p:cNvSpPr>
            <a:spLocks noGrp="1"/>
          </p:cNvSpPr>
          <p:nvPr>
            <p:ph idx="13"/>
          </p:nvPr>
        </p:nvSpPr>
        <p:spPr>
          <a:xfrm>
            <a:off x="457200" y="3420692"/>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5" name="Content Placeholder 1">
            <a:extLst>
              <a:ext uri="{FF2B5EF4-FFF2-40B4-BE49-F238E27FC236}">
                <a16:creationId xmlns:a16="http://schemas.microsoft.com/office/drawing/2014/main" id="{50138BB1-8873-4123-8F37-AEDB5A60401F}"/>
              </a:ext>
            </a:extLst>
          </p:cNvPr>
          <p:cNvSpPr>
            <a:spLocks noGrp="1"/>
          </p:cNvSpPr>
          <p:nvPr>
            <p:ph idx="14"/>
          </p:nvPr>
        </p:nvSpPr>
        <p:spPr>
          <a:xfrm>
            <a:off x="457200" y="3952015"/>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6" name="Content Placeholder 1">
            <a:extLst>
              <a:ext uri="{FF2B5EF4-FFF2-40B4-BE49-F238E27FC236}">
                <a16:creationId xmlns:a16="http://schemas.microsoft.com/office/drawing/2014/main" id="{636A5A5B-3C55-4328-BA90-D0741B9DD23D}"/>
              </a:ext>
            </a:extLst>
          </p:cNvPr>
          <p:cNvSpPr>
            <a:spLocks noGrp="1"/>
          </p:cNvSpPr>
          <p:nvPr>
            <p:ph idx="15"/>
          </p:nvPr>
        </p:nvSpPr>
        <p:spPr>
          <a:xfrm>
            <a:off x="457200" y="4483338"/>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7" name="Content Placeholder 1">
            <a:extLst>
              <a:ext uri="{FF2B5EF4-FFF2-40B4-BE49-F238E27FC236}">
                <a16:creationId xmlns:a16="http://schemas.microsoft.com/office/drawing/2014/main" id="{88310007-E242-4176-90F4-E92611A8608E}"/>
              </a:ext>
            </a:extLst>
          </p:cNvPr>
          <p:cNvSpPr>
            <a:spLocks noGrp="1"/>
          </p:cNvSpPr>
          <p:nvPr>
            <p:ph idx="16"/>
          </p:nvPr>
        </p:nvSpPr>
        <p:spPr>
          <a:xfrm>
            <a:off x="457200" y="5014661"/>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8" name="Content Placeholder 1">
            <a:extLst>
              <a:ext uri="{FF2B5EF4-FFF2-40B4-BE49-F238E27FC236}">
                <a16:creationId xmlns:a16="http://schemas.microsoft.com/office/drawing/2014/main" id="{AEF3391E-B6AC-45E6-B130-854D466DAAD9}"/>
              </a:ext>
            </a:extLst>
          </p:cNvPr>
          <p:cNvSpPr>
            <a:spLocks noGrp="1"/>
          </p:cNvSpPr>
          <p:nvPr>
            <p:ph idx="17"/>
          </p:nvPr>
        </p:nvSpPr>
        <p:spPr>
          <a:xfrm>
            <a:off x="457200" y="5545984"/>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9" name="Content Placeholder 1">
            <a:extLst>
              <a:ext uri="{FF2B5EF4-FFF2-40B4-BE49-F238E27FC236}">
                <a16:creationId xmlns:a16="http://schemas.microsoft.com/office/drawing/2014/main" id="{D6750761-5C91-48BE-AE85-17F55D4D0EC1}"/>
              </a:ext>
            </a:extLst>
          </p:cNvPr>
          <p:cNvSpPr>
            <a:spLocks noGrp="1"/>
          </p:cNvSpPr>
          <p:nvPr>
            <p:ph idx="18"/>
          </p:nvPr>
        </p:nvSpPr>
        <p:spPr>
          <a:xfrm>
            <a:off x="457200" y="607731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0" name="Content Placeholder 1">
            <a:extLst>
              <a:ext uri="{FF2B5EF4-FFF2-40B4-BE49-F238E27FC236}">
                <a16:creationId xmlns:a16="http://schemas.microsoft.com/office/drawing/2014/main" id="{F68BA59F-B2B7-43A8-BD3D-92CC992C7311}"/>
              </a:ext>
            </a:extLst>
          </p:cNvPr>
          <p:cNvSpPr>
            <a:spLocks noGrp="1"/>
          </p:cNvSpPr>
          <p:nvPr>
            <p:ph idx="19"/>
          </p:nvPr>
        </p:nvSpPr>
        <p:spPr>
          <a:xfrm>
            <a:off x="3238500" y="129540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1" name="Content Placeholder 1">
            <a:extLst>
              <a:ext uri="{FF2B5EF4-FFF2-40B4-BE49-F238E27FC236}">
                <a16:creationId xmlns:a16="http://schemas.microsoft.com/office/drawing/2014/main" id="{D81CCA73-2289-48F6-AD53-A8982796E64A}"/>
              </a:ext>
            </a:extLst>
          </p:cNvPr>
          <p:cNvSpPr>
            <a:spLocks noGrp="1"/>
          </p:cNvSpPr>
          <p:nvPr>
            <p:ph idx="20"/>
          </p:nvPr>
        </p:nvSpPr>
        <p:spPr>
          <a:xfrm>
            <a:off x="3238500" y="1826723"/>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2" name="Content Placeholder 1">
            <a:extLst>
              <a:ext uri="{FF2B5EF4-FFF2-40B4-BE49-F238E27FC236}">
                <a16:creationId xmlns:a16="http://schemas.microsoft.com/office/drawing/2014/main" id="{8EB25B95-33AE-4B43-8FC6-82EDB2E3C63D}"/>
              </a:ext>
            </a:extLst>
          </p:cNvPr>
          <p:cNvSpPr>
            <a:spLocks noGrp="1"/>
          </p:cNvSpPr>
          <p:nvPr>
            <p:ph idx="21"/>
          </p:nvPr>
        </p:nvSpPr>
        <p:spPr>
          <a:xfrm>
            <a:off x="3238500" y="2358046"/>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3" name="Content Placeholder 1">
            <a:extLst>
              <a:ext uri="{FF2B5EF4-FFF2-40B4-BE49-F238E27FC236}">
                <a16:creationId xmlns:a16="http://schemas.microsoft.com/office/drawing/2014/main" id="{7423505E-D007-4C48-A00F-AB0F071AE383}"/>
              </a:ext>
            </a:extLst>
          </p:cNvPr>
          <p:cNvSpPr>
            <a:spLocks noGrp="1"/>
          </p:cNvSpPr>
          <p:nvPr>
            <p:ph idx="22"/>
          </p:nvPr>
        </p:nvSpPr>
        <p:spPr>
          <a:xfrm>
            <a:off x="3238500" y="2889369"/>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4" name="Content Placeholder 1">
            <a:extLst>
              <a:ext uri="{FF2B5EF4-FFF2-40B4-BE49-F238E27FC236}">
                <a16:creationId xmlns:a16="http://schemas.microsoft.com/office/drawing/2014/main" id="{90F8FADA-42BF-478C-ADF1-2C585D34E3C8}"/>
              </a:ext>
            </a:extLst>
          </p:cNvPr>
          <p:cNvSpPr>
            <a:spLocks noGrp="1"/>
          </p:cNvSpPr>
          <p:nvPr>
            <p:ph idx="23"/>
          </p:nvPr>
        </p:nvSpPr>
        <p:spPr>
          <a:xfrm>
            <a:off x="3238500" y="3420692"/>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5" name="Content Placeholder 1">
            <a:extLst>
              <a:ext uri="{FF2B5EF4-FFF2-40B4-BE49-F238E27FC236}">
                <a16:creationId xmlns:a16="http://schemas.microsoft.com/office/drawing/2014/main" id="{C3D3B322-7E11-4A74-822F-210C90049E4C}"/>
              </a:ext>
            </a:extLst>
          </p:cNvPr>
          <p:cNvSpPr>
            <a:spLocks noGrp="1"/>
          </p:cNvSpPr>
          <p:nvPr>
            <p:ph idx="24"/>
          </p:nvPr>
        </p:nvSpPr>
        <p:spPr>
          <a:xfrm>
            <a:off x="3238500" y="3952015"/>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6" name="Content Placeholder 1">
            <a:extLst>
              <a:ext uri="{FF2B5EF4-FFF2-40B4-BE49-F238E27FC236}">
                <a16:creationId xmlns:a16="http://schemas.microsoft.com/office/drawing/2014/main" id="{A1B973CF-2BB8-478D-AD3C-0D055434637B}"/>
              </a:ext>
            </a:extLst>
          </p:cNvPr>
          <p:cNvSpPr>
            <a:spLocks noGrp="1"/>
          </p:cNvSpPr>
          <p:nvPr>
            <p:ph idx="25"/>
          </p:nvPr>
        </p:nvSpPr>
        <p:spPr>
          <a:xfrm>
            <a:off x="3238500" y="4483338"/>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7" name="Content Placeholder 1">
            <a:extLst>
              <a:ext uri="{FF2B5EF4-FFF2-40B4-BE49-F238E27FC236}">
                <a16:creationId xmlns:a16="http://schemas.microsoft.com/office/drawing/2014/main" id="{5D454119-E814-45B7-942B-86815A62C091}"/>
              </a:ext>
            </a:extLst>
          </p:cNvPr>
          <p:cNvSpPr>
            <a:spLocks noGrp="1"/>
          </p:cNvSpPr>
          <p:nvPr>
            <p:ph idx="26"/>
          </p:nvPr>
        </p:nvSpPr>
        <p:spPr>
          <a:xfrm>
            <a:off x="3238500" y="5014661"/>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8" name="Content Placeholder 1">
            <a:extLst>
              <a:ext uri="{FF2B5EF4-FFF2-40B4-BE49-F238E27FC236}">
                <a16:creationId xmlns:a16="http://schemas.microsoft.com/office/drawing/2014/main" id="{EF5640C2-3BCC-40E9-B32F-F1256BC966A1}"/>
              </a:ext>
            </a:extLst>
          </p:cNvPr>
          <p:cNvSpPr>
            <a:spLocks noGrp="1"/>
          </p:cNvSpPr>
          <p:nvPr>
            <p:ph idx="27"/>
          </p:nvPr>
        </p:nvSpPr>
        <p:spPr>
          <a:xfrm>
            <a:off x="3238500" y="5545984"/>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9" name="Content Placeholder 1">
            <a:extLst>
              <a:ext uri="{FF2B5EF4-FFF2-40B4-BE49-F238E27FC236}">
                <a16:creationId xmlns:a16="http://schemas.microsoft.com/office/drawing/2014/main" id="{E08DC7A5-6E88-4B17-B755-094995E3DADB}"/>
              </a:ext>
            </a:extLst>
          </p:cNvPr>
          <p:cNvSpPr>
            <a:spLocks noGrp="1"/>
          </p:cNvSpPr>
          <p:nvPr>
            <p:ph idx="28"/>
          </p:nvPr>
        </p:nvSpPr>
        <p:spPr>
          <a:xfrm>
            <a:off x="3238500" y="607731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0" name="Content Placeholder 1">
            <a:extLst>
              <a:ext uri="{FF2B5EF4-FFF2-40B4-BE49-F238E27FC236}">
                <a16:creationId xmlns:a16="http://schemas.microsoft.com/office/drawing/2014/main" id="{084B054C-062B-4A0B-90CB-FAB34B715EB8}"/>
              </a:ext>
            </a:extLst>
          </p:cNvPr>
          <p:cNvSpPr>
            <a:spLocks noGrp="1"/>
          </p:cNvSpPr>
          <p:nvPr>
            <p:ph idx="29"/>
          </p:nvPr>
        </p:nvSpPr>
        <p:spPr>
          <a:xfrm>
            <a:off x="6019800" y="129540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1" name="Content Placeholder 1">
            <a:extLst>
              <a:ext uri="{FF2B5EF4-FFF2-40B4-BE49-F238E27FC236}">
                <a16:creationId xmlns:a16="http://schemas.microsoft.com/office/drawing/2014/main" id="{193C2628-8F0A-47DF-8D62-DF518A540185}"/>
              </a:ext>
            </a:extLst>
          </p:cNvPr>
          <p:cNvSpPr>
            <a:spLocks noGrp="1"/>
          </p:cNvSpPr>
          <p:nvPr>
            <p:ph idx="30"/>
          </p:nvPr>
        </p:nvSpPr>
        <p:spPr>
          <a:xfrm>
            <a:off x="6019800" y="1826723"/>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2" name="Content Placeholder 1">
            <a:extLst>
              <a:ext uri="{FF2B5EF4-FFF2-40B4-BE49-F238E27FC236}">
                <a16:creationId xmlns:a16="http://schemas.microsoft.com/office/drawing/2014/main" id="{A9D8E977-3271-4B66-BEBB-E23DA98A6589}"/>
              </a:ext>
            </a:extLst>
          </p:cNvPr>
          <p:cNvSpPr>
            <a:spLocks noGrp="1"/>
          </p:cNvSpPr>
          <p:nvPr>
            <p:ph idx="31"/>
          </p:nvPr>
        </p:nvSpPr>
        <p:spPr>
          <a:xfrm>
            <a:off x="6019800" y="2358046"/>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3" name="Content Placeholder 1">
            <a:extLst>
              <a:ext uri="{FF2B5EF4-FFF2-40B4-BE49-F238E27FC236}">
                <a16:creationId xmlns:a16="http://schemas.microsoft.com/office/drawing/2014/main" id="{7B7DD5C7-415C-4DA2-91DD-527017549699}"/>
              </a:ext>
            </a:extLst>
          </p:cNvPr>
          <p:cNvSpPr>
            <a:spLocks noGrp="1"/>
          </p:cNvSpPr>
          <p:nvPr>
            <p:ph idx="32"/>
          </p:nvPr>
        </p:nvSpPr>
        <p:spPr>
          <a:xfrm>
            <a:off x="6019800" y="2889369"/>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4" name="Content Placeholder 1">
            <a:extLst>
              <a:ext uri="{FF2B5EF4-FFF2-40B4-BE49-F238E27FC236}">
                <a16:creationId xmlns:a16="http://schemas.microsoft.com/office/drawing/2014/main" id="{00F834A0-64EE-4EEF-A85F-B15443AF59B6}"/>
              </a:ext>
            </a:extLst>
          </p:cNvPr>
          <p:cNvSpPr>
            <a:spLocks noGrp="1"/>
          </p:cNvSpPr>
          <p:nvPr>
            <p:ph idx="33"/>
          </p:nvPr>
        </p:nvSpPr>
        <p:spPr>
          <a:xfrm>
            <a:off x="6019800" y="3420692"/>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5" name="Content Placeholder 1">
            <a:extLst>
              <a:ext uri="{FF2B5EF4-FFF2-40B4-BE49-F238E27FC236}">
                <a16:creationId xmlns:a16="http://schemas.microsoft.com/office/drawing/2014/main" id="{A5E1AF77-D3A8-4434-A1F9-5E89CE0A2727}"/>
              </a:ext>
            </a:extLst>
          </p:cNvPr>
          <p:cNvSpPr>
            <a:spLocks noGrp="1"/>
          </p:cNvSpPr>
          <p:nvPr>
            <p:ph idx="34"/>
          </p:nvPr>
        </p:nvSpPr>
        <p:spPr>
          <a:xfrm>
            <a:off x="6019800" y="3952015"/>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6" name="Content Placeholder 1">
            <a:extLst>
              <a:ext uri="{FF2B5EF4-FFF2-40B4-BE49-F238E27FC236}">
                <a16:creationId xmlns:a16="http://schemas.microsoft.com/office/drawing/2014/main" id="{5136B46E-83E7-4338-BBAB-3B76E68C4908}"/>
              </a:ext>
            </a:extLst>
          </p:cNvPr>
          <p:cNvSpPr>
            <a:spLocks noGrp="1"/>
          </p:cNvSpPr>
          <p:nvPr>
            <p:ph idx="35"/>
          </p:nvPr>
        </p:nvSpPr>
        <p:spPr>
          <a:xfrm>
            <a:off x="6019800" y="4483338"/>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7" name="Content Placeholder 1">
            <a:extLst>
              <a:ext uri="{FF2B5EF4-FFF2-40B4-BE49-F238E27FC236}">
                <a16:creationId xmlns:a16="http://schemas.microsoft.com/office/drawing/2014/main" id="{48D2FCF0-3724-46BF-A3BB-A69D7044FA6A}"/>
              </a:ext>
            </a:extLst>
          </p:cNvPr>
          <p:cNvSpPr>
            <a:spLocks noGrp="1"/>
          </p:cNvSpPr>
          <p:nvPr>
            <p:ph idx="36"/>
          </p:nvPr>
        </p:nvSpPr>
        <p:spPr>
          <a:xfrm>
            <a:off x="6019800" y="5014661"/>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8" name="Content Placeholder 1">
            <a:extLst>
              <a:ext uri="{FF2B5EF4-FFF2-40B4-BE49-F238E27FC236}">
                <a16:creationId xmlns:a16="http://schemas.microsoft.com/office/drawing/2014/main" id="{A47CA91F-80EE-45AF-B96A-8131EA17326F}"/>
              </a:ext>
            </a:extLst>
          </p:cNvPr>
          <p:cNvSpPr>
            <a:spLocks noGrp="1"/>
          </p:cNvSpPr>
          <p:nvPr>
            <p:ph idx="37"/>
          </p:nvPr>
        </p:nvSpPr>
        <p:spPr>
          <a:xfrm>
            <a:off x="6019800" y="5545984"/>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9" name="Content Placeholder 1">
            <a:extLst>
              <a:ext uri="{FF2B5EF4-FFF2-40B4-BE49-F238E27FC236}">
                <a16:creationId xmlns:a16="http://schemas.microsoft.com/office/drawing/2014/main" id="{0FECE6AA-FDAF-420D-856A-E818977AE947}"/>
              </a:ext>
            </a:extLst>
          </p:cNvPr>
          <p:cNvSpPr>
            <a:spLocks noGrp="1"/>
          </p:cNvSpPr>
          <p:nvPr>
            <p:ph idx="38"/>
          </p:nvPr>
        </p:nvSpPr>
        <p:spPr>
          <a:xfrm>
            <a:off x="6019800" y="607731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50" name="Jump Link">
            <a:extLst>
              <a:ext uri="{FF2B5EF4-FFF2-40B4-BE49-F238E27FC236}">
                <a16:creationId xmlns:a16="http://schemas.microsoft.com/office/drawing/2014/main" id="{4C5A98A2-7405-45EA-A119-818241A28D4D}"/>
              </a:ext>
            </a:extLst>
          </p:cNvPr>
          <p:cNvSpPr>
            <a:spLocks noGrp="1"/>
          </p:cNvSpPr>
          <p:nvPr>
            <p:ph type="body" sz="quarter" idx="39" hasCustomPrompt="1"/>
          </p:nvPr>
        </p:nvSpPr>
        <p:spPr>
          <a:xfrm>
            <a:off x="3465576" y="6553200"/>
            <a:ext cx="2212848" cy="100584"/>
          </a:xfrm>
          <a:prstGeom prst="rect">
            <a:avLst/>
          </a:prstGeom>
        </p:spPr>
        <p:txBody>
          <a:bodyPr lIns="0" tIns="0" rIns="0" bIns="0" anchor="ctr"/>
          <a:lstStyle>
            <a:lvl1pPr marL="0" indent="0" algn="ctr">
              <a:buNone/>
              <a:defRPr sz="800">
                <a:latin typeface="+mn-lt"/>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51" name="Photo Credit">
            <a:extLst>
              <a:ext uri="{FF2B5EF4-FFF2-40B4-BE49-F238E27FC236}">
                <a16:creationId xmlns:a16="http://schemas.microsoft.com/office/drawing/2014/main" id="{2949DC30-1123-4272-9CF0-4B729A3E0D7E}"/>
              </a:ext>
            </a:extLst>
          </p:cNvPr>
          <p:cNvSpPr>
            <a:spLocks noGrp="1"/>
          </p:cNvSpPr>
          <p:nvPr>
            <p:ph type="body" sz="quarter" idx="40" hasCustomPrompt="1"/>
          </p:nvPr>
        </p:nvSpPr>
        <p:spPr>
          <a:xfrm>
            <a:off x="6096000" y="6702552"/>
            <a:ext cx="2670048" cy="155448"/>
          </a:xfrm>
          <a:prstGeom prst="rect">
            <a:avLst/>
          </a:prstGeom>
        </p:spPr>
        <p:txBody>
          <a:bodyPr lIns="0" tIns="0" rIns="45720" bIns="0" anchor="ctr"/>
          <a:lstStyle>
            <a:lvl1pPr marL="0" indent="0" algn="r">
              <a:buNone/>
              <a:defRPr sz="800">
                <a:solidFill>
                  <a:schemeClr val="bg1"/>
                </a:solidFill>
                <a:latin typeface="+mn-lt"/>
              </a:defRPr>
            </a:lvl1pPr>
          </a:lstStyle>
          <a:p>
            <a:pPr lvl="0"/>
            <a:r>
              <a:rPr lang="en-US" dirty="0"/>
              <a:t>Insert Photo Credit Here</a:t>
            </a:r>
          </a:p>
        </p:txBody>
      </p:sp>
    </p:spTree>
    <p:extLst>
      <p:ext uri="{BB962C8B-B14F-4D97-AF65-F5344CB8AC3E}">
        <p14:creationId xmlns:p14="http://schemas.microsoft.com/office/powerpoint/2010/main" val="37151300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357063" y="65294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194019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Jump Link"/>
          <p:cNvSpPr>
            <a:spLocks noGrp="1"/>
          </p:cNvSpPr>
          <p:nvPr>
            <p:ph type="body" sz="quarter" idx="12" hasCustomPrompt="1"/>
          </p:nvPr>
        </p:nvSpPr>
        <p:spPr>
          <a:xfrm>
            <a:off x="3273243" y="65294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7505567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Jump Link"/>
          <p:cNvSpPr>
            <a:spLocks noGrp="1"/>
          </p:cNvSpPr>
          <p:nvPr>
            <p:ph type="body" sz="quarter" idx="16" hasCustomPrompt="1"/>
          </p:nvPr>
        </p:nvSpPr>
        <p:spPr>
          <a:xfrm>
            <a:off x="3357063" y="59960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207924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5026437"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4853900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1908587"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16435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8335032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Jump Link"/>
          <p:cNvSpPr>
            <a:spLocks noGrp="1"/>
          </p:cNvSpPr>
          <p:nvPr>
            <p:ph type="body" sz="quarter" idx="16" hasCustomPrompt="1"/>
          </p:nvPr>
        </p:nvSpPr>
        <p:spPr>
          <a:xfrm>
            <a:off x="3467512" y="5081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579501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5"/>
          <p:cNvSpPr>
            <a:spLocks noGrp="1"/>
          </p:cNvSpPr>
          <p:nvPr>
            <p:ph type="media" sz="quarter" idx="11"/>
          </p:nvPr>
        </p:nvSpPr>
        <p:spPr>
          <a:xfrm>
            <a:off x="0" y="1066799"/>
            <a:ext cx="9144000" cy="5315957"/>
          </a:xfrm>
          <a:prstGeom prst="rect">
            <a:avLst/>
          </a:prstGeom>
        </p:spPr>
        <p:txBody>
          <a:bodyPr/>
          <a:lstStyle>
            <a:lvl1pPr marL="0" indent="0">
              <a:buNone/>
              <a:defRPr/>
            </a:lvl1pPr>
          </a:lstStyle>
          <a:p>
            <a:endParaRPr lang="en-US"/>
          </a:p>
        </p:txBody>
      </p:sp>
      <p:sp>
        <p:nvSpPr>
          <p:cNvPr id="5" name="Video Credit"/>
          <p:cNvSpPr>
            <a:spLocks noGrp="1"/>
          </p:cNvSpPr>
          <p:nvPr>
            <p:ph type="body" sz="quarter" idx="12"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Video Credit Here</a:t>
            </a:r>
          </a:p>
        </p:txBody>
      </p:sp>
    </p:spTree>
    <p:extLst>
      <p:ext uri="{BB962C8B-B14F-4D97-AF65-F5344CB8AC3E}">
        <p14:creationId xmlns:p14="http://schemas.microsoft.com/office/powerpoint/2010/main" val="246929799"/>
      </p:ext>
    </p:extLst>
  </p:cSld>
  <p:clrMapOvr>
    <a:masterClrMapping/>
  </p:clrMapOvr>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ppendix_Master_1">
    <p:spTree>
      <p:nvGrpSpPr>
        <p:cNvPr id="1" name=""/>
        <p:cNvGrpSpPr/>
        <p:nvPr/>
      </p:nvGrpSpPr>
      <p:grpSpPr>
        <a:xfrm>
          <a:off x="0" y="0"/>
          <a:ext cx="0" cy="0"/>
          <a:chOff x="0" y="0"/>
          <a:chExt cx="0" cy="0"/>
        </a:xfrm>
      </p:grpSpPr>
      <p:sp>
        <p:nvSpPr>
          <p:cNvPr id="6" name="Slide Title"/>
          <p:cNvSpPr>
            <a:spLocks noGrp="1"/>
          </p:cNvSpPr>
          <p:nvPr>
            <p:ph type="title"/>
          </p:nvPr>
        </p:nvSpPr>
        <p:spPr>
          <a:xfrm>
            <a:off x="0" y="1828800"/>
            <a:ext cx="9144000" cy="1719072"/>
          </a:xfrm>
          <a:prstGeom prst="rect">
            <a:avLst/>
          </a:prstGeom>
        </p:spPr>
        <p:txBody>
          <a:bodyPr anchor="ctr"/>
          <a:lstStyle>
            <a:lvl1pPr>
              <a:defRPr sz="6000" b="1">
                <a:solidFill>
                  <a:srgbClr val="04617B"/>
                </a:solidFill>
                <a:latin typeface="+mj-lt"/>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2987126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ppendix_Master_2">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3600" b="0">
                <a:solidFill>
                  <a:srgbClr val="04617B"/>
                </a:solidFill>
                <a:latin typeface="+mj-lt"/>
                <a:cs typeface="Arial" panose="020B0604020202020204" pitchFamily="34" charset="0"/>
              </a:defRPr>
            </a:lvl1pPr>
          </a:lstStyle>
          <a:p>
            <a:endParaRPr lang="en-US" dirty="0"/>
          </a:p>
        </p:txBody>
      </p:sp>
      <p:sp>
        <p:nvSpPr>
          <p:cNvPr id="4" name="Text Placeholder 3">
            <a:extLst>
              <a:ext uri="{FF2B5EF4-FFF2-40B4-BE49-F238E27FC236}">
                <a16:creationId xmlns:a16="http://schemas.microsoft.com/office/drawing/2014/main" id="{371255F7-7AE7-4190-BAB3-A3B1521F10BE}"/>
              </a:ext>
            </a:extLst>
          </p:cNvPr>
          <p:cNvSpPr>
            <a:spLocks noGrp="1"/>
          </p:cNvSpPr>
          <p:nvPr>
            <p:ph type="body" sz="quarter" idx="13"/>
          </p:nvPr>
        </p:nvSpPr>
        <p:spPr>
          <a:xfrm>
            <a:off x="3124200" y="1295400"/>
            <a:ext cx="2895600" cy="228600"/>
          </a:xfrm>
          <a:prstGeom prst="rect">
            <a:avLst/>
          </a:prstGeom>
        </p:spPr>
        <p:txBody>
          <a:bodyPr/>
          <a:lstStyle>
            <a:lvl1pPr marL="0" indent="0" algn="ctr">
              <a:buNone/>
              <a:defRPr sz="900"/>
            </a:lvl1pPr>
            <a:lvl2pPr marL="457200" indent="0" algn="ctr">
              <a:buNone/>
              <a:defRPr sz="900"/>
            </a:lvl2pPr>
            <a:lvl3pPr marL="914400" indent="0" algn="ctr">
              <a:buNone/>
              <a:defRPr sz="900"/>
            </a:lvl3pPr>
            <a:lvl4pPr marL="1371600" indent="0" algn="ctr">
              <a:buNone/>
              <a:defRPr sz="900"/>
            </a:lvl4pPr>
            <a:lvl5pPr marL="1828800" indent="0" algn="ctr">
              <a:buNone/>
              <a:defRPr sz="900"/>
            </a:lvl5pPr>
          </a:lstStyle>
          <a:p>
            <a:pPr lvl="0"/>
            <a:endParaRPr lang="en-US" dirty="0"/>
          </a:p>
        </p:txBody>
      </p:sp>
      <p:sp>
        <p:nvSpPr>
          <p:cNvPr id="7" name="Content Placeholder 6">
            <a:extLst>
              <a:ext uri="{FF2B5EF4-FFF2-40B4-BE49-F238E27FC236}">
                <a16:creationId xmlns:a16="http://schemas.microsoft.com/office/drawing/2014/main" id="{F9C4DB6B-DD6A-43E0-BF97-584094BF809F}"/>
              </a:ext>
            </a:extLst>
          </p:cNvPr>
          <p:cNvSpPr>
            <a:spLocks noGrp="1"/>
          </p:cNvSpPr>
          <p:nvPr>
            <p:ph sz="quarter" idx="14"/>
          </p:nvPr>
        </p:nvSpPr>
        <p:spPr>
          <a:xfrm>
            <a:off x="457200" y="1626393"/>
            <a:ext cx="8229600" cy="4724400"/>
          </a:xfrm>
          <a:prstGeom prst="rect">
            <a:avLst/>
          </a:prstGeom>
        </p:spPr>
        <p:txBody>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endParaRPr lang="en-US" dirty="0"/>
          </a:p>
        </p:txBody>
      </p:sp>
      <p:sp>
        <p:nvSpPr>
          <p:cNvPr id="10" name="Text Placeholder 3">
            <a:extLst>
              <a:ext uri="{FF2B5EF4-FFF2-40B4-BE49-F238E27FC236}">
                <a16:creationId xmlns:a16="http://schemas.microsoft.com/office/drawing/2014/main" id="{37D7826E-AAB6-4E2F-99DD-9A680BF8C22F}"/>
              </a:ext>
            </a:extLst>
          </p:cNvPr>
          <p:cNvSpPr>
            <a:spLocks noGrp="1"/>
          </p:cNvSpPr>
          <p:nvPr>
            <p:ph type="body" sz="quarter" idx="15"/>
          </p:nvPr>
        </p:nvSpPr>
        <p:spPr>
          <a:xfrm>
            <a:off x="3124200" y="6453187"/>
            <a:ext cx="2895600" cy="228600"/>
          </a:xfrm>
          <a:prstGeom prst="rect">
            <a:avLst/>
          </a:prstGeom>
        </p:spPr>
        <p:txBody>
          <a:bodyPr/>
          <a:lstStyle>
            <a:lvl1pPr marL="0" indent="0" algn="ctr">
              <a:buNone/>
              <a:defRPr sz="900"/>
            </a:lvl1pPr>
            <a:lvl2pPr marL="457200" indent="0" algn="ctr">
              <a:buNone/>
              <a:defRPr sz="900"/>
            </a:lvl2pPr>
            <a:lvl3pPr marL="914400" indent="0" algn="ctr">
              <a:buNone/>
              <a:defRPr sz="900"/>
            </a:lvl3pPr>
            <a:lvl4pPr marL="1371600" indent="0" algn="ctr">
              <a:buNone/>
              <a:defRPr sz="900"/>
            </a:lvl4pPr>
            <a:lvl5pPr marL="1828800" indent="0" algn="ctr">
              <a:buNone/>
              <a:defRPr sz="900"/>
            </a:lvl5pPr>
          </a:lstStyle>
          <a:p>
            <a:pPr lvl="0"/>
            <a:endParaRPr lang="en-US" dirty="0"/>
          </a:p>
        </p:txBody>
      </p:sp>
    </p:spTree>
    <p:extLst>
      <p:ext uri="{BB962C8B-B14F-4D97-AF65-F5344CB8AC3E}">
        <p14:creationId xmlns:p14="http://schemas.microsoft.com/office/powerpoint/2010/main" val="38142914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3074FBD-4250-43E6-9C1D-9BF3972CA41D}"/>
              </a:ext>
            </a:extLst>
          </p:cNvPr>
          <p:cNvSpPr>
            <a:spLocks noGrp="1"/>
          </p:cNvSpPr>
          <p:nvPr>
            <p:ph type="title"/>
          </p:nvPr>
        </p:nvSpPr>
        <p:spPr>
          <a:xfrm>
            <a:off x="3168362" y="365126"/>
            <a:ext cx="2807277" cy="383020"/>
          </a:xfrm>
          <a:prstGeom prst="rect">
            <a:avLst/>
          </a:prstGeom>
        </p:spPr>
        <p:txBody>
          <a:bodyPr anchor="ctr"/>
          <a:lstStyle>
            <a:lvl1pPr>
              <a:defRPr sz="1600"/>
            </a:lvl1pPr>
          </a:lstStyle>
          <a:p>
            <a:endParaRPr lang="en-US" dirty="0"/>
          </a:p>
        </p:txBody>
      </p:sp>
      <p:pic>
        <p:nvPicPr>
          <p:cNvPr id="9" name="MGH Logo">
            <a:extLst>
              <a:ext uri="{FF2B5EF4-FFF2-40B4-BE49-F238E27FC236}">
                <a16:creationId xmlns:a16="http://schemas.microsoft.com/office/drawing/2014/main" id="{77631D5F-F9A0-4874-BFBE-E03022A4EA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0211" y="1318936"/>
            <a:ext cx="2443579" cy="2443579"/>
          </a:xfrm>
          <a:prstGeom prst="rect">
            <a:avLst/>
          </a:prstGeom>
        </p:spPr>
      </p:pic>
      <p:sp>
        <p:nvSpPr>
          <p:cNvPr id="10" name="MGH Tagline">
            <a:extLst>
              <a:ext uri="{FF2B5EF4-FFF2-40B4-BE49-F238E27FC236}">
                <a16:creationId xmlns:a16="http://schemas.microsoft.com/office/drawing/2014/main" id="{2BE4F467-CBF7-4282-BCCC-C82593EE2A1D}"/>
              </a:ext>
            </a:extLst>
          </p:cNvPr>
          <p:cNvSpPr txBox="1"/>
          <p:nvPr userDrawn="1"/>
        </p:nvSpPr>
        <p:spPr>
          <a:xfrm>
            <a:off x="783662" y="4372424"/>
            <a:ext cx="757667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Calibri (Body)"/>
                <a:ea typeface="Microsoft YaHei" panose="020B0503020204020204" pitchFamily="34" charset="-122"/>
                <a:cs typeface="+mn-cs"/>
              </a:rPr>
              <a:t>Because learning changes everything.</a:t>
            </a:r>
            <a:r>
              <a:rPr kumimoji="0" lang="en-US" sz="2400" b="0" i="0" u="none" strike="noStrike" kern="1200" cap="none" spc="40" normalizeH="0" baseline="40000" noProof="0" dirty="0">
                <a:ln>
                  <a:noFill/>
                </a:ln>
                <a:solidFill>
                  <a:srgbClr val="000000"/>
                </a:solidFill>
                <a:effectLst/>
                <a:uLnTx/>
                <a:uFillTx/>
                <a:latin typeface="Calibri (Body)"/>
                <a:ea typeface="Microsoft YaHei" panose="020B0503020204020204" pitchFamily="34" charset="-122"/>
                <a:cs typeface="+mn-cs"/>
              </a:rPr>
              <a:t>®</a:t>
            </a:r>
          </a:p>
        </p:txBody>
      </p:sp>
      <p:sp>
        <p:nvSpPr>
          <p:cNvPr id="11" name="MGH URL">
            <a:extLst>
              <a:ext uri="{FF2B5EF4-FFF2-40B4-BE49-F238E27FC236}">
                <a16:creationId xmlns:a16="http://schemas.microsoft.com/office/drawing/2014/main" id="{A9847104-9ACD-429A-97AB-96CD9AA2277A}"/>
              </a:ext>
            </a:extLst>
          </p:cNvPr>
          <p:cNvSpPr txBox="1"/>
          <p:nvPr userDrawn="1"/>
        </p:nvSpPr>
        <p:spPr>
          <a:xfrm>
            <a:off x="2834780" y="5329121"/>
            <a:ext cx="347444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Body)"/>
                <a:ea typeface="Microsoft YaHei" panose="020B0503020204020204" pitchFamily="34" charset="-122"/>
                <a:cs typeface="+mn-cs"/>
              </a:rPr>
              <a:t>www.mheducation.com</a:t>
            </a:r>
          </a:p>
        </p:txBody>
      </p:sp>
      <p:sp>
        <p:nvSpPr>
          <p:cNvPr id="12" name="Text Placeholder 15">
            <a:extLst>
              <a:ext uri="{FF2B5EF4-FFF2-40B4-BE49-F238E27FC236}">
                <a16:creationId xmlns:a16="http://schemas.microsoft.com/office/drawing/2014/main" id="{FD36EDFC-0AAC-4816-A85A-83F56E435EFC}"/>
              </a:ext>
            </a:extLst>
          </p:cNvPr>
          <p:cNvSpPr>
            <a:spLocks noGrp="1"/>
          </p:cNvSpPr>
          <p:nvPr>
            <p:ph type="body" sz="quarter" idx="13"/>
          </p:nvPr>
        </p:nvSpPr>
        <p:spPr>
          <a:xfrm>
            <a:off x="0" y="6248400"/>
            <a:ext cx="9144000" cy="502920"/>
          </a:xfrm>
          <a:prstGeom prst="rect">
            <a:avLst/>
          </a:prstGeom>
        </p:spPr>
        <p:txBody>
          <a:bodyPr anchor="ctr"/>
          <a:lstStyle>
            <a:lvl1pPr marL="0" indent="0" algn="ctr">
              <a:buNone/>
              <a:defRPr sz="800">
                <a:solidFill>
                  <a:schemeClr val="bg1"/>
                </a:solidFill>
              </a:defRPr>
            </a:lvl1pPr>
            <a:lvl2pPr algn="ctr">
              <a:defRPr/>
            </a:lvl2pPr>
            <a:lvl3pPr algn="ctr">
              <a:defRPr/>
            </a:lvl3pPr>
            <a:lvl4pPr algn="ctr">
              <a:defRPr/>
            </a:lvl4pPr>
            <a:lvl5pPr algn="ctr">
              <a:defRPr/>
            </a:lvl5pPr>
          </a:lstStyle>
          <a:p>
            <a:pPr lvl="0"/>
            <a:endParaRPr lang="en-US" dirty="0"/>
          </a:p>
        </p:txBody>
      </p:sp>
    </p:spTree>
    <p:extLst>
      <p:ext uri="{BB962C8B-B14F-4D97-AF65-F5344CB8AC3E}">
        <p14:creationId xmlns:p14="http://schemas.microsoft.com/office/powerpoint/2010/main" val="41094756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No 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No 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No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7" name="Slide Title">
            <a:extLst>
              <a:ext uri="{FF2B5EF4-FFF2-40B4-BE49-F238E27FC236}">
                <a16:creationId xmlns:a16="http://schemas.microsoft.com/office/drawing/2014/main" id="{FAF50C6B-D37A-4A3F-8148-3F143DD9E835}"/>
              </a:ext>
            </a:extLst>
          </p:cNvPr>
          <p:cNvSpPr>
            <a:spLocks noGrp="1"/>
          </p:cNvSpPr>
          <p:nvPr>
            <p:ph type="ctrTitle"/>
          </p:nvPr>
        </p:nvSpPr>
        <p:spPr>
          <a:xfrm>
            <a:off x="457200" y="1143000"/>
            <a:ext cx="8229600" cy="1470025"/>
          </a:xfrm>
          <a:prstGeom prst="rect">
            <a:avLst/>
          </a:prstGeom>
        </p:spPr>
        <p:txBody>
          <a:bodyPr/>
          <a:lstStyle>
            <a:lvl1pPr>
              <a:defRPr sz="4800" b="1">
                <a:solidFill>
                  <a:srgbClr val="04617B"/>
                </a:solidFill>
                <a:latin typeface="+mj-lt"/>
              </a:defRPr>
            </a:lvl1pPr>
          </a:lstStyle>
          <a:p>
            <a:r>
              <a:rPr lang="en-US" dirty="0"/>
              <a:t>Click to edit Master title style</a:t>
            </a:r>
          </a:p>
        </p:txBody>
      </p:sp>
      <p:sp>
        <p:nvSpPr>
          <p:cNvPr id="9" name="Subtitle 2">
            <a:extLst>
              <a:ext uri="{FF2B5EF4-FFF2-40B4-BE49-F238E27FC236}">
                <a16:creationId xmlns:a16="http://schemas.microsoft.com/office/drawing/2014/main" id="{551D8E3B-F768-4056-8B3E-239507F676EA}"/>
              </a:ext>
            </a:extLst>
          </p:cNvPr>
          <p:cNvSpPr>
            <a:spLocks noGrp="1"/>
          </p:cNvSpPr>
          <p:nvPr>
            <p:ph type="subTitle" idx="1"/>
          </p:nvPr>
        </p:nvSpPr>
        <p:spPr>
          <a:xfrm>
            <a:off x="457200" y="3048000"/>
            <a:ext cx="8229600" cy="1143000"/>
          </a:xfrm>
          <a:prstGeom prst="rect">
            <a:avLst/>
          </a:prstGeom>
        </p:spPr>
        <p:txBody>
          <a:bodyPr/>
          <a:lstStyle>
            <a:lvl1pPr marL="0" indent="0" algn="ctr">
              <a:buNone/>
              <a:defRPr>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Content Placeholder 5">
            <a:extLst>
              <a:ext uri="{FF2B5EF4-FFF2-40B4-BE49-F238E27FC236}">
                <a16:creationId xmlns:a16="http://schemas.microsoft.com/office/drawing/2014/main" id="{7344176D-44DE-4F01-A454-7B9C8E968E01}"/>
              </a:ext>
            </a:extLst>
          </p:cNvPr>
          <p:cNvSpPr>
            <a:spLocks noGrp="1"/>
          </p:cNvSpPr>
          <p:nvPr>
            <p:ph sz="quarter" idx="12" hasCustomPrompt="1"/>
          </p:nvPr>
        </p:nvSpPr>
        <p:spPr>
          <a:xfrm>
            <a:off x="1752600" y="5029200"/>
            <a:ext cx="5486400" cy="548640"/>
          </a:xfrm>
          <a:prstGeom prst="rect">
            <a:avLst/>
          </a:prstGeom>
        </p:spPr>
        <p:txBody>
          <a:bodyPr/>
          <a:lstStyle>
            <a:lvl1pPr algn="ctr">
              <a:defRPr sz="2800">
                <a:solidFill>
                  <a:srgbClr val="505050"/>
                </a:solidFill>
              </a:defRPr>
            </a:lvl1pPr>
          </a:lstStyle>
          <a:p>
            <a:pPr lvl="0"/>
            <a:r>
              <a:rPr lang="en-US" dirty="0"/>
              <a:t>Click to edit Master text styles</a:t>
            </a:r>
          </a:p>
        </p:txBody>
      </p:sp>
      <p:sp>
        <p:nvSpPr>
          <p:cNvPr id="11" name="Text Placeholder 15">
            <a:extLst>
              <a:ext uri="{FF2B5EF4-FFF2-40B4-BE49-F238E27FC236}">
                <a16:creationId xmlns:a16="http://schemas.microsoft.com/office/drawing/2014/main" id="{1E2A5E1B-E4FC-4D1A-906F-CDE8C792963F}"/>
              </a:ext>
            </a:extLst>
          </p:cNvPr>
          <p:cNvSpPr>
            <a:spLocks noGrp="1"/>
          </p:cNvSpPr>
          <p:nvPr>
            <p:ph type="body" sz="quarter" idx="13"/>
          </p:nvPr>
        </p:nvSpPr>
        <p:spPr>
          <a:xfrm>
            <a:off x="0" y="6248400"/>
            <a:ext cx="9144000" cy="502920"/>
          </a:xfrm>
          <a:prstGeom prst="rect">
            <a:avLst/>
          </a:prstGeom>
        </p:spPr>
        <p:txBody>
          <a:bodyPr anchor="ctr"/>
          <a:lstStyle>
            <a:lvl1pPr algn="ctr">
              <a:defRPr sz="800">
                <a:solidFill>
                  <a:schemeClr val="bg1"/>
                </a:solidFill>
              </a:defRPr>
            </a:lvl1pPr>
            <a:lvl2pPr algn="ctr">
              <a:defRPr/>
            </a:lvl2pPr>
            <a:lvl3pPr algn="ctr">
              <a:defRPr/>
            </a:lvl3pPr>
            <a:lvl4pPr algn="ctr">
              <a:defRPr/>
            </a:lvl4pPr>
            <a:lvl5pPr algn="ctr">
              <a:defRPr/>
            </a:lvl5pPr>
          </a:lstStyle>
          <a:p>
            <a:pPr lvl="0"/>
            <a:endParaRPr lang="en-US" dirty="0"/>
          </a:p>
        </p:txBody>
      </p:sp>
    </p:spTree>
    <p:extLst>
      <p:ext uri="{BB962C8B-B14F-4D97-AF65-F5344CB8AC3E}">
        <p14:creationId xmlns:p14="http://schemas.microsoft.com/office/powerpoint/2010/main" val="3859920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No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3"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mallRedBar-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mallRedBar-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mallRedBar-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mallRedBar-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mallRedBar-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ue Slide Title above text">
    <p:spTree>
      <p:nvGrpSpPr>
        <p:cNvPr id="1" name=""/>
        <p:cNvGrpSpPr/>
        <p:nvPr/>
      </p:nvGrpSpPr>
      <p:grpSpPr>
        <a:xfrm>
          <a:off x="0" y="0"/>
          <a:ext cx="0" cy="0"/>
          <a:chOff x="0" y="0"/>
          <a:chExt cx="0" cy="0"/>
        </a:xfrm>
      </p:grpSpPr>
      <p:sp>
        <p:nvSpPr>
          <p:cNvPr id="2" name="Slide Title"/>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dirty="0"/>
              <a:t>Click to edit Master title style</a:t>
            </a:r>
          </a:p>
        </p:txBody>
      </p:sp>
      <p:sp>
        <p:nvSpPr>
          <p:cNvPr id="3" name="Subtitle 1"/>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88723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755641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Blue Slide 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722313" y="2643186"/>
            <a:ext cx="7202487" cy="1362075"/>
          </a:xfrm>
          <a:prstGeom prst="rect">
            <a:avLst/>
          </a:prstGeom>
        </p:spPr>
        <p:txBody>
          <a:bodyPr anchor="t"/>
          <a:lstStyle>
            <a:lvl1pPr algn="l">
              <a:defRPr sz="4400" b="1" cap="all">
                <a:solidFill>
                  <a:schemeClr val="bg1"/>
                </a:solidFill>
              </a:defRPr>
            </a:lvl1pPr>
          </a:lstStyle>
          <a:p>
            <a:r>
              <a:rPr lang="en-US" dirty="0"/>
              <a:t>Click to edit Master title style</a:t>
            </a:r>
          </a:p>
        </p:txBody>
      </p:sp>
      <p:sp>
        <p:nvSpPr>
          <p:cNvPr id="3" name="Text Placeholder 1"/>
          <p:cNvSpPr>
            <a:spLocks noGrp="1"/>
          </p:cNvSpPr>
          <p:nvPr>
            <p:ph type="body" idx="1"/>
          </p:nvPr>
        </p:nvSpPr>
        <p:spPr>
          <a:xfrm>
            <a:off x="722313" y="1143000"/>
            <a:ext cx="7202487"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053150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lain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8" name="Text Placeholder 1"/>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
        <p:nvSpPr>
          <p:cNvPr id="7" name="Jump Link"/>
          <p:cNvSpPr>
            <a:spLocks noGrp="1"/>
          </p:cNvSpPr>
          <p:nvPr>
            <p:ph type="body" sz="quarter" idx="11" hasCustomPrompt="1"/>
          </p:nvPr>
        </p:nvSpPr>
        <p:spPr>
          <a:xfrm>
            <a:off x="3356610" y="66294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70175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lain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8"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9492145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lain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2"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6562608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Red Bar Footer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5"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
        <p:nvSpPr>
          <p:cNvPr id="8" name="Text Placeholder 1"/>
          <p:cNvSpPr>
            <a:spLocks noGrp="1"/>
          </p:cNvSpPr>
          <p:nvPr>
            <p:ph type="body" sz="quarter" idx="12"/>
          </p:nvPr>
        </p:nvSpPr>
        <p:spPr>
          <a:xfrm>
            <a:off x="457200" y="990600"/>
            <a:ext cx="8229600" cy="54102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Tree>
    <p:extLst>
      <p:ext uri="{BB962C8B-B14F-4D97-AF65-F5344CB8AC3E}">
        <p14:creationId xmlns:p14="http://schemas.microsoft.com/office/powerpoint/2010/main" val="267836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Red Bar Footer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Jump link"/>
          <p:cNvSpPr>
            <a:spLocks noGrp="1"/>
          </p:cNvSpPr>
          <p:nvPr>
            <p:ph type="body" sz="quarter" idx="13"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10997478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Red Bar Footer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8"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1123782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52578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4675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1060349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23622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3810000"/>
            <a:ext cx="8229600" cy="23622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4"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3" name="Photo Credit"/>
          <p:cNvSpPr>
            <a:spLocks noGrp="1"/>
          </p:cNvSpPr>
          <p:nvPr>
            <p:ph type="body" sz="quarter" idx="15" hasCustomPrompt="1"/>
          </p:nvPr>
        </p:nvSpPr>
        <p:spPr>
          <a:xfrm>
            <a:off x="6473952" y="6705599"/>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4812451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152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3048000"/>
            <a:ext cx="8229600" cy="16002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4800600"/>
            <a:ext cx="8229600" cy="16002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5" hasCustomPrompt="1"/>
          </p:nvPr>
        </p:nvSpPr>
        <p:spPr>
          <a:xfrm>
            <a:off x="3465576" y="6553200"/>
            <a:ext cx="2212848" cy="100584"/>
          </a:xfrm>
          <a:prstGeom prst="rect">
            <a:avLst/>
          </a:prstGeom>
        </p:spPr>
        <p:txBody>
          <a:bodyPr lIns="0" tIns="0" rIns="0" bIns="0"/>
          <a:lstStyle>
            <a:lvl1pPr marL="0" indent="0" algn="ctr">
              <a:buNone/>
              <a:defRPr sz="800"/>
            </a:lvl1pPr>
            <a:lvl2pPr>
              <a:defRPr sz="800"/>
            </a:lvl2pPr>
            <a:lvl3pPr>
              <a:defRPr sz="800"/>
            </a:lvl3pPr>
            <a:lvl4pPr>
              <a:defRPr sz="800"/>
            </a:lvl4pPr>
            <a:lvl5pPr>
              <a:defRPr sz="800"/>
            </a:lvl5pPr>
          </a:lstStyle>
          <a:p>
            <a:pPr lvl="0"/>
            <a:r>
              <a:rPr lang="en-US" dirty="0"/>
              <a:t>Add “Access the text alternative for slide images.”</a:t>
            </a:r>
          </a:p>
        </p:txBody>
      </p:sp>
      <p:sp>
        <p:nvSpPr>
          <p:cNvPr id="14" name="Photo Credit"/>
          <p:cNvSpPr>
            <a:spLocks noGrp="1"/>
          </p:cNvSpPr>
          <p:nvPr>
            <p:ph type="body" sz="quarter" idx="16"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a:defRPr sz="800"/>
            </a:lvl2pPr>
            <a:lvl3pPr>
              <a:defRPr sz="800"/>
            </a:lvl3pPr>
            <a:lvl4pPr>
              <a:defRPr sz="800"/>
            </a:lvl4pPr>
            <a:lvl5pPr>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743265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0741044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5146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38100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50292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6"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4" name="Photo Credit"/>
          <p:cNvSpPr>
            <a:spLocks noGrp="1"/>
          </p:cNvSpPr>
          <p:nvPr>
            <p:ph type="body" sz="quarter" idx="17"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6535227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0701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28448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36195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457200" y="43942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457200" y="51689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8"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6" name="Photo Credit"/>
          <p:cNvSpPr>
            <a:spLocks noGrp="1"/>
          </p:cNvSpPr>
          <p:nvPr>
            <p:ph type="body" sz="quarter" idx="19"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14" name="Content Placeholder 1"/>
          <p:cNvSpPr>
            <a:spLocks noGrp="1"/>
          </p:cNvSpPr>
          <p:nvPr>
            <p:ph idx="20"/>
          </p:nvPr>
        </p:nvSpPr>
        <p:spPr>
          <a:xfrm>
            <a:off x="457200" y="59436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457100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6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792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158080"/>
            <a:ext cx="8229600" cy="7920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3020760"/>
            <a:ext cx="8229600" cy="792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3883440"/>
            <a:ext cx="8229600" cy="792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457200" y="4746120"/>
            <a:ext cx="8229600" cy="792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457200" y="5608800"/>
            <a:ext cx="8229600" cy="792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8"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6" name="Photo Credit"/>
          <p:cNvSpPr>
            <a:spLocks noGrp="1"/>
          </p:cNvSpPr>
          <p:nvPr>
            <p:ph type="body" sz="quarter" idx="19"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5595827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5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663440" y="12954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214884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663440" y="214884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457200" y="300228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4663440" y="300228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8"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4" name="Content Placeholder 1"/>
          <p:cNvSpPr>
            <a:spLocks noGrp="1"/>
          </p:cNvSpPr>
          <p:nvPr>
            <p:ph idx="20"/>
          </p:nvPr>
        </p:nvSpPr>
        <p:spPr>
          <a:xfrm>
            <a:off x="457200" y="385572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
          <p:cNvSpPr>
            <a:spLocks noGrp="1"/>
          </p:cNvSpPr>
          <p:nvPr>
            <p:ph idx="21"/>
          </p:nvPr>
        </p:nvSpPr>
        <p:spPr>
          <a:xfrm>
            <a:off x="4663440" y="385572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
          <p:cNvSpPr>
            <a:spLocks noGrp="1"/>
          </p:cNvSpPr>
          <p:nvPr>
            <p:ph idx="22"/>
          </p:nvPr>
        </p:nvSpPr>
        <p:spPr>
          <a:xfrm>
            <a:off x="457200" y="470916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
          <p:cNvSpPr>
            <a:spLocks noGrp="1"/>
          </p:cNvSpPr>
          <p:nvPr>
            <p:ph idx="23"/>
          </p:nvPr>
        </p:nvSpPr>
        <p:spPr>
          <a:xfrm>
            <a:off x="4663440" y="470916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
          <p:cNvSpPr>
            <a:spLocks noGrp="1"/>
          </p:cNvSpPr>
          <p:nvPr>
            <p:ph idx="24"/>
          </p:nvPr>
        </p:nvSpPr>
        <p:spPr>
          <a:xfrm>
            <a:off x="457200" y="55626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
          <p:cNvSpPr>
            <a:spLocks noGrp="1"/>
          </p:cNvSpPr>
          <p:nvPr>
            <p:ph idx="25"/>
          </p:nvPr>
        </p:nvSpPr>
        <p:spPr>
          <a:xfrm>
            <a:off x="4663440" y="55626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hoto Credit"/>
          <p:cNvSpPr>
            <a:spLocks noGrp="1"/>
          </p:cNvSpPr>
          <p:nvPr>
            <p:ph type="body" sz="quarter" idx="26" hasCustomPrompt="1"/>
          </p:nvPr>
        </p:nvSpPr>
        <p:spPr>
          <a:xfrm>
            <a:off x="6473952" y="6705600"/>
            <a:ext cx="2670048" cy="155448"/>
          </a:xfrm>
          <a:prstGeom prst="rect">
            <a:avLst/>
          </a:prstGeom>
        </p:spPr>
        <p:txBody>
          <a:bodyPr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263210255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7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663440" y="12954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214884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663440" y="214884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457200" y="300228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4663440" y="300228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8"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4" name="Content Placeholder 1"/>
          <p:cNvSpPr>
            <a:spLocks noGrp="1"/>
          </p:cNvSpPr>
          <p:nvPr>
            <p:ph idx="20"/>
          </p:nvPr>
        </p:nvSpPr>
        <p:spPr>
          <a:xfrm>
            <a:off x="457200" y="385572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
          <p:cNvSpPr>
            <a:spLocks noGrp="1"/>
          </p:cNvSpPr>
          <p:nvPr>
            <p:ph idx="21"/>
          </p:nvPr>
        </p:nvSpPr>
        <p:spPr>
          <a:xfrm>
            <a:off x="4663440" y="385572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
          <p:cNvSpPr>
            <a:spLocks noGrp="1"/>
          </p:cNvSpPr>
          <p:nvPr>
            <p:ph idx="22"/>
          </p:nvPr>
        </p:nvSpPr>
        <p:spPr>
          <a:xfrm>
            <a:off x="457200" y="470916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
          <p:cNvSpPr>
            <a:spLocks noGrp="1"/>
          </p:cNvSpPr>
          <p:nvPr>
            <p:ph idx="23"/>
          </p:nvPr>
        </p:nvSpPr>
        <p:spPr>
          <a:xfrm>
            <a:off x="4663440" y="470916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
          <p:cNvSpPr>
            <a:spLocks noGrp="1"/>
          </p:cNvSpPr>
          <p:nvPr>
            <p:ph idx="24"/>
          </p:nvPr>
        </p:nvSpPr>
        <p:spPr>
          <a:xfrm>
            <a:off x="457200" y="55626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
          <p:cNvSpPr>
            <a:spLocks noGrp="1"/>
          </p:cNvSpPr>
          <p:nvPr>
            <p:ph idx="25"/>
          </p:nvPr>
        </p:nvSpPr>
        <p:spPr>
          <a:xfrm>
            <a:off x="4663440" y="5562600"/>
            <a:ext cx="2118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hoto Credit"/>
          <p:cNvSpPr>
            <a:spLocks noGrp="1"/>
          </p:cNvSpPr>
          <p:nvPr>
            <p:ph type="body" sz="quarter" idx="26" hasCustomPrompt="1"/>
          </p:nvPr>
        </p:nvSpPr>
        <p:spPr>
          <a:xfrm>
            <a:off x="6473952" y="6705600"/>
            <a:ext cx="2670048" cy="155448"/>
          </a:xfrm>
          <a:prstGeom prst="rect">
            <a:avLst/>
          </a:prstGeom>
        </p:spPr>
        <p:txBody>
          <a:bodyPr lIns="0" tIns="0" rIns="45720" bIns="0"/>
          <a:lstStyle>
            <a:lvl1pPr marL="0" indent="0" algn="r">
              <a:buNone/>
              <a:defRPr sz="800">
                <a:solidFill>
                  <a:schemeClr val="bg1"/>
                </a:solidFill>
              </a:defRPr>
            </a:lvl1pPr>
          </a:lstStyle>
          <a:p>
            <a:pPr lvl="0"/>
            <a:r>
              <a:rPr lang="en-US" dirty="0"/>
              <a:t>Insert Photo Credit Here</a:t>
            </a:r>
          </a:p>
        </p:txBody>
      </p:sp>
      <p:sp>
        <p:nvSpPr>
          <p:cNvPr id="21" name="Content Placeholder 1"/>
          <p:cNvSpPr>
            <a:spLocks noGrp="1"/>
          </p:cNvSpPr>
          <p:nvPr>
            <p:ph idx="27"/>
          </p:nvPr>
        </p:nvSpPr>
        <p:spPr>
          <a:xfrm>
            <a:off x="6812844" y="5562600"/>
            <a:ext cx="1873956"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281128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0_placeholder">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1" name="Content Placeholder 1">
            <a:extLst>
              <a:ext uri="{FF2B5EF4-FFF2-40B4-BE49-F238E27FC236}">
                <a16:creationId xmlns:a16="http://schemas.microsoft.com/office/drawing/2014/main" id="{100B6D5B-B32F-403D-94BB-CABB7FB55909}"/>
              </a:ext>
            </a:extLst>
          </p:cNvPr>
          <p:cNvSpPr>
            <a:spLocks noGrp="1"/>
          </p:cNvSpPr>
          <p:nvPr>
            <p:ph idx="10"/>
          </p:nvPr>
        </p:nvSpPr>
        <p:spPr>
          <a:xfrm>
            <a:off x="457200" y="1826723"/>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2" name="Content Placeholder 1">
            <a:extLst>
              <a:ext uri="{FF2B5EF4-FFF2-40B4-BE49-F238E27FC236}">
                <a16:creationId xmlns:a16="http://schemas.microsoft.com/office/drawing/2014/main" id="{175CFE97-9AD7-41CA-A193-8A06D838990B}"/>
              </a:ext>
            </a:extLst>
          </p:cNvPr>
          <p:cNvSpPr>
            <a:spLocks noGrp="1"/>
          </p:cNvSpPr>
          <p:nvPr>
            <p:ph idx="11"/>
          </p:nvPr>
        </p:nvSpPr>
        <p:spPr>
          <a:xfrm>
            <a:off x="457200" y="2358046"/>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3" name="Content Placeholder 1">
            <a:extLst>
              <a:ext uri="{FF2B5EF4-FFF2-40B4-BE49-F238E27FC236}">
                <a16:creationId xmlns:a16="http://schemas.microsoft.com/office/drawing/2014/main" id="{32FE6B19-E72F-4CA3-93C5-6E5243E62933}"/>
              </a:ext>
            </a:extLst>
          </p:cNvPr>
          <p:cNvSpPr>
            <a:spLocks noGrp="1"/>
          </p:cNvSpPr>
          <p:nvPr>
            <p:ph idx="12"/>
          </p:nvPr>
        </p:nvSpPr>
        <p:spPr>
          <a:xfrm>
            <a:off x="457200" y="2889369"/>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4" name="Content Placeholder 1">
            <a:extLst>
              <a:ext uri="{FF2B5EF4-FFF2-40B4-BE49-F238E27FC236}">
                <a16:creationId xmlns:a16="http://schemas.microsoft.com/office/drawing/2014/main" id="{FD92AB8B-8594-4828-9EC4-1A363CB6E661}"/>
              </a:ext>
            </a:extLst>
          </p:cNvPr>
          <p:cNvSpPr>
            <a:spLocks noGrp="1"/>
          </p:cNvSpPr>
          <p:nvPr>
            <p:ph idx="13"/>
          </p:nvPr>
        </p:nvSpPr>
        <p:spPr>
          <a:xfrm>
            <a:off x="457200" y="3420692"/>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5" name="Content Placeholder 1">
            <a:extLst>
              <a:ext uri="{FF2B5EF4-FFF2-40B4-BE49-F238E27FC236}">
                <a16:creationId xmlns:a16="http://schemas.microsoft.com/office/drawing/2014/main" id="{50138BB1-8873-4123-8F37-AEDB5A60401F}"/>
              </a:ext>
            </a:extLst>
          </p:cNvPr>
          <p:cNvSpPr>
            <a:spLocks noGrp="1"/>
          </p:cNvSpPr>
          <p:nvPr>
            <p:ph idx="14"/>
          </p:nvPr>
        </p:nvSpPr>
        <p:spPr>
          <a:xfrm>
            <a:off x="457200" y="3952015"/>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6" name="Content Placeholder 1">
            <a:extLst>
              <a:ext uri="{FF2B5EF4-FFF2-40B4-BE49-F238E27FC236}">
                <a16:creationId xmlns:a16="http://schemas.microsoft.com/office/drawing/2014/main" id="{636A5A5B-3C55-4328-BA90-D0741B9DD23D}"/>
              </a:ext>
            </a:extLst>
          </p:cNvPr>
          <p:cNvSpPr>
            <a:spLocks noGrp="1"/>
          </p:cNvSpPr>
          <p:nvPr>
            <p:ph idx="15"/>
          </p:nvPr>
        </p:nvSpPr>
        <p:spPr>
          <a:xfrm>
            <a:off x="457200" y="4483338"/>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7" name="Content Placeholder 1">
            <a:extLst>
              <a:ext uri="{FF2B5EF4-FFF2-40B4-BE49-F238E27FC236}">
                <a16:creationId xmlns:a16="http://schemas.microsoft.com/office/drawing/2014/main" id="{88310007-E242-4176-90F4-E92611A8608E}"/>
              </a:ext>
            </a:extLst>
          </p:cNvPr>
          <p:cNvSpPr>
            <a:spLocks noGrp="1"/>
          </p:cNvSpPr>
          <p:nvPr>
            <p:ph idx="16"/>
          </p:nvPr>
        </p:nvSpPr>
        <p:spPr>
          <a:xfrm>
            <a:off x="457200" y="5014661"/>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8" name="Content Placeholder 1">
            <a:extLst>
              <a:ext uri="{FF2B5EF4-FFF2-40B4-BE49-F238E27FC236}">
                <a16:creationId xmlns:a16="http://schemas.microsoft.com/office/drawing/2014/main" id="{AEF3391E-B6AC-45E6-B130-854D466DAAD9}"/>
              </a:ext>
            </a:extLst>
          </p:cNvPr>
          <p:cNvSpPr>
            <a:spLocks noGrp="1"/>
          </p:cNvSpPr>
          <p:nvPr>
            <p:ph idx="17"/>
          </p:nvPr>
        </p:nvSpPr>
        <p:spPr>
          <a:xfrm>
            <a:off x="457200" y="5545984"/>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9" name="Content Placeholder 1">
            <a:extLst>
              <a:ext uri="{FF2B5EF4-FFF2-40B4-BE49-F238E27FC236}">
                <a16:creationId xmlns:a16="http://schemas.microsoft.com/office/drawing/2014/main" id="{D6750761-5C91-48BE-AE85-17F55D4D0EC1}"/>
              </a:ext>
            </a:extLst>
          </p:cNvPr>
          <p:cNvSpPr>
            <a:spLocks noGrp="1"/>
          </p:cNvSpPr>
          <p:nvPr>
            <p:ph idx="18"/>
          </p:nvPr>
        </p:nvSpPr>
        <p:spPr>
          <a:xfrm>
            <a:off x="457200" y="607731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0" name="Content Placeholder 1">
            <a:extLst>
              <a:ext uri="{FF2B5EF4-FFF2-40B4-BE49-F238E27FC236}">
                <a16:creationId xmlns:a16="http://schemas.microsoft.com/office/drawing/2014/main" id="{F68BA59F-B2B7-43A8-BD3D-92CC992C7311}"/>
              </a:ext>
            </a:extLst>
          </p:cNvPr>
          <p:cNvSpPr>
            <a:spLocks noGrp="1"/>
          </p:cNvSpPr>
          <p:nvPr>
            <p:ph idx="19"/>
          </p:nvPr>
        </p:nvSpPr>
        <p:spPr>
          <a:xfrm>
            <a:off x="4953000" y="129540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1" name="Content Placeholder 1">
            <a:extLst>
              <a:ext uri="{FF2B5EF4-FFF2-40B4-BE49-F238E27FC236}">
                <a16:creationId xmlns:a16="http://schemas.microsoft.com/office/drawing/2014/main" id="{D81CCA73-2289-48F6-AD53-A8982796E64A}"/>
              </a:ext>
            </a:extLst>
          </p:cNvPr>
          <p:cNvSpPr>
            <a:spLocks noGrp="1"/>
          </p:cNvSpPr>
          <p:nvPr>
            <p:ph idx="20"/>
          </p:nvPr>
        </p:nvSpPr>
        <p:spPr>
          <a:xfrm>
            <a:off x="4953000" y="1826723"/>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2" name="Content Placeholder 1">
            <a:extLst>
              <a:ext uri="{FF2B5EF4-FFF2-40B4-BE49-F238E27FC236}">
                <a16:creationId xmlns:a16="http://schemas.microsoft.com/office/drawing/2014/main" id="{8EB25B95-33AE-4B43-8FC6-82EDB2E3C63D}"/>
              </a:ext>
            </a:extLst>
          </p:cNvPr>
          <p:cNvSpPr>
            <a:spLocks noGrp="1"/>
          </p:cNvSpPr>
          <p:nvPr>
            <p:ph idx="21"/>
          </p:nvPr>
        </p:nvSpPr>
        <p:spPr>
          <a:xfrm>
            <a:off x="4953000" y="2358046"/>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3" name="Content Placeholder 1">
            <a:extLst>
              <a:ext uri="{FF2B5EF4-FFF2-40B4-BE49-F238E27FC236}">
                <a16:creationId xmlns:a16="http://schemas.microsoft.com/office/drawing/2014/main" id="{7423505E-D007-4C48-A00F-AB0F071AE383}"/>
              </a:ext>
            </a:extLst>
          </p:cNvPr>
          <p:cNvSpPr>
            <a:spLocks noGrp="1"/>
          </p:cNvSpPr>
          <p:nvPr>
            <p:ph idx="22"/>
          </p:nvPr>
        </p:nvSpPr>
        <p:spPr>
          <a:xfrm>
            <a:off x="4953000" y="2889369"/>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4" name="Content Placeholder 1">
            <a:extLst>
              <a:ext uri="{FF2B5EF4-FFF2-40B4-BE49-F238E27FC236}">
                <a16:creationId xmlns:a16="http://schemas.microsoft.com/office/drawing/2014/main" id="{90F8FADA-42BF-478C-ADF1-2C585D34E3C8}"/>
              </a:ext>
            </a:extLst>
          </p:cNvPr>
          <p:cNvSpPr>
            <a:spLocks noGrp="1"/>
          </p:cNvSpPr>
          <p:nvPr>
            <p:ph idx="23"/>
          </p:nvPr>
        </p:nvSpPr>
        <p:spPr>
          <a:xfrm>
            <a:off x="4953000" y="3420692"/>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5" name="Content Placeholder 1">
            <a:extLst>
              <a:ext uri="{FF2B5EF4-FFF2-40B4-BE49-F238E27FC236}">
                <a16:creationId xmlns:a16="http://schemas.microsoft.com/office/drawing/2014/main" id="{C3D3B322-7E11-4A74-822F-210C90049E4C}"/>
              </a:ext>
            </a:extLst>
          </p:cNvPr>
          <p:cNvSpPr>
            <a:spLocks noGrp="1"/>
          </p:cNvSpPr>
          <p:nvPr>
            <p:ph idx="24"/>
          </p:nvPr>
        </p:nvSpPr>
        <p:spPr>
          <a:xfrm>
            <a:off x="4953000" y="3952015"/>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6" name="Content Placeholder 1">
            <a:extLst>
              <a:ext uri="{FF2B5EF4-FFF2-40B4-BE49-F238E27FC236}">
                <a16:creationId xmlns:a16="http://schemas.microsoft.com/office/drawing/2014/main" id="{A1B973CF-2BB8-478D-AD3C-0D055434637B}"/>
              </a:ext>
            </a:extLst>
          </p:cNvPr>
          <p:cNvSpPr>
            <a:spLocks noGrp="1"/>
          </p:cNvSpPr>
          <p:nvPr>
            <p:ph idx="25"/>
          </p:nvPr>
        </p:nvSpPr>
        <p:spPr>
          <a:xfrm>
            <a:off x="4953000" y="4483338"/>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7" name="Content Placeholder 1">
            <a:extLst>
              <a:ext uri="{FF2B5EF4-FFF2-40B4-BE49-F238E27FC236}">
                <a16:creationId xmlns:a16="http://schemas.microsoft.com/office/drawing/2014/main" id="{5D454119-E814-45B7-942B-86815A62C091}"/>
              </a:ext>
            </a:extLst>
          </p:cNvPr>
          <p:cNvSpPr>
            <a:spLocks noGrp="1"/>
          </p:cNvSpPr>
          <p:nvPr>
            <p:ph idx="26"/>
          </p:nvPr>
        </p:nvSpPr>
        <p:spPr>
          <a:xfrm>
            <a:off x="4953000" y="5014661"/>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8" name="Content Placeholder 1">
            <a:extLst>
              <a:ext uri="{FF2B5EF4-FFF2-40B4-BE49-F238E27FC236}">
                <a16:creationId xmlns:a16="http://schemas.microsoft.com/office/drawing/2014/main" id="{EF5640C2-3BCC-40E9-B32F-F1256BC966A1}"/>
              </a:ext>
            </a:extLst>
          </p:cNvPr>
          <p:cNvSpPr>
            <a:spLocks noGrp="1"/>
          </p:cNvSpPr>
          <p:nvPr>
            <p:ph idx="27"/>
          </p:nvPr>
        </p:nvSpPr>
        <p:spPr>
          <a:xfrm>
            <a:off x="4953000" y="5545984"/>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9" name="Content Placeholder 1">
            <a:extLst>
              <a:ext uri="{FF2B5EF4-FFF2-40B4-BE49-F238E27FC236}">
                <a16:creationId xmlns:a16="http://schemas.microsoft.com/office/drawing/2014/main" id="{E08DC7A5-6E88-4B17-B755-094995E3DADB}"/>
              </a:ext>
            </a:extLst>
          </p:cNvPr>
          <p:cNvSpPr>
            <a:spLocks noGrp="1"/>
          </p:cNvSpPr>
          <p:nvPr>
            <p:ph idx="28"/>
          </p:nvPr>
        </p:nvSpPr>
        <p:spPr>
          <a:xfrm>
            <a:off x="4953000" y="607731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50" name="Jump Link">
            <a:extLst>
              <a:ext uri="{FF2B5EF4-FFF2-40B4-BE49-F238E27FC236}">
                <a16:creationId xmlns:a16="http://schemas.microsoft.com/office/drawing/2014/main" id="{4C5A98A2-7405-45EA-A119-818241A28D4D}"/>
              </a:ext>
            </a:extLst>
          </p:cNvPr>
          <p:cNvSpPr>
            <a:spLocks noGrp="1"/>
          </p:cNvSpPr>
          <p:nvPr>
            <p:ph type="body" sz="quarter" idx="39" hasCustomPrompt="1"/>
          </p:nvPr>
        </p:nvSpPr>
        <p:spPr>
          <a:xfrm>
            <a:off x="3465576" y="6553200"/>
            <a:ext cx="2212848" cy="100584"/>
          </a:xfrm>
          <a:prstGeom prst="rect">
            <a:avLst/>
          </a:prstGeom>
        </p:spPr>
        <p:txBody>
          <a:bodyPr lIns="0" tIns="0" rIns="0" bIns="0" anchor="ctr"/>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51" name="Photo Credit">
            <a:extLst>
              <a:ext uri="{FF2B5EF4-FFF2-40B4-BE49-F238E27FC236}">
                <a16:creationId xmlns:a16="http://schemas.microsoft.com/office/drawing/2014/main" id="{2949DC30-1123-4272-9CF0-4B729A3E0D7E}"/>
              </a:ext>
            </a:extLst>
          </p:cNvPr>
          <p:cNvSpPr>
            <a:spLocks noGrp="1"/>
          </p:cNvSpPr>
          <p:nvPr>
            <p:ph type="body" sz="quarter" idx="40" hasCustomPrompt="1"/>
          </p:nvPr>
        </p:nvSpPr>
        <p:spPr>
          <a:xfrm>
            <a:off x="6096000" y="6702552"/>
            <a:ext cx="2670048" cy="155448"/>
          </a:xfrm>
          <a:prstGeom prst="rect">
            <a:avLst/>
          </a:prstGeom>
        </p:spPr>
        <p:txBody>
          <a:bodyPr lIns="0" tIns="0" rIns="45720" bIns="0" anchor="ctr"/>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214876744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0_Placeholder">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1" name="Content Placeholder 1">
            <a:extLst>
              <a:ext uri="{FF2B5EF4-FFF2-40B4-BE49-F238E27FC236}">
                <a16:creationId xmlns:a16="http://schemas.microsoft.com/office/drawing/2014/main" id="{100B6D5B-B32F-403D-94BB-CABB7FB55909}"/>
              </a:ext>
            </a:extLst>
          </p:cNvPr>
          <p:cNvSpPr>
            <a:spLocks noGrp="1"/>
          </p:cNvSpPr>
          <p:nvPr>
            <p:ph idx="10"/>
          </p:nvPr>
        </p:nvSpPr>
        <p:spPr>
          <a:xfrm>
            <a:off x="457200" y="1826723"/>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2" name="Content Placeholder 1">
            <a:extLst>
              <a:ext uri="{FF2B5EF4-FFF2-40B4-BE49-F238E27FC236}">
                <a16:creationId xmlns:a16="http://schemas.microsoft.com/office/drawing/2014/main" id="{175CFE97-9AD7-41CA-A193-8A06D838990B}"/>
              </a:ext>
            </a:extLst>
          </p:cNvPr>
          <p:cNvSpPr>
            <a:spLocks noGrp="1"/>
          </p:cNvSpPr>
          <p:nvPr>
            <p:ph idx="11"/>
          </p:nvPr>
        </p:nvSpPr>
        <p:spPr>
          <a:xfrm>
            <a:off x="457200" y="2358046"/>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3" name="Content Placeholder 1">
            <a:extLst>
              <a:ext uri="{FF2B5EF4-FFF2-40B4-BE49-F238E27FC236}">
                <a16:creationId xmlns:a16="http://schemas.microsoft.com/office/drawing/2014/main" id="{32FE6B19-E72F-4CA3-93C5-6E5243E62933}"/>
              </a:ext>
            </a:extLst>
          </p:cNvPr>
          <p:cNvSpPr>
            <a:spLocks noGrp="1"/>
          </p:cNvSpPr>
          <p:nvPr>
            <p:ph idx="12"/>
          </p:nvPr>
        </p:nvSpPr>
        <p:spPr>
          <a:xfrm>
            <a:off x="457200" y="2889369"/>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4" name="Content Placeholder 1">
            <a:extLst>
              <a:ext uri="{FF2B5EF4-FFF2-40B4-BE49-F238E27FC236}">
                <a16:creationId xmlns:a16="http://schemas.microsoft.com/office/drawing/2014/main" id="{FD92AB8B-8594-4828-9EC4-1A363CB6E661}"/>
              </a:ext>
            </a:extLst>
          </p:cNvPr>
          <p:cNvSpPr>
            <a:spLocks noGrp="1"/>
          </p:cNvSpPr>
          <p:nvPr>
            <p:ph idx="13"/>
          </p:nvPr>
        </p:nvSpPr>
        <p:spPr>
          <a:xfrm>
            <a:off x="457200" y="3420692"/>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5" name="Content Placeholder 1">
            <a:extLst>
              <a:ext uri="{FF2B5EF4-FFF2-40B4-BE49-F238E27FC236}">
                <a16:creationId xmlns:a16="http://schemas.microsoft.com/office/drawing/2014/main" id="{50138BB1-8873-4123-8F37-AEDB5A60401F}"/>
              </a:ext>
            </a:extLst>
          </p:cNvPr>
          <p:cNvSpPr>
            <a:spLocks noGrp="1"/>
          </p:cNvSpPr>
          <p:nvPr>
            <p:ph idx="14"/>
          </p:nvPr>
        </p:nvSpPr>
        <p:spPr>
          <a:xfrm>
            <a:off x="457200" y="3952015"/>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6" name="Content Placeholder 1">
            <a:extLst>
              <a:ext uri="{FF2B5EF4-FFF2-40B4-BE49-F238E27FC236}">
                <a16:creationId xmlns:a16="http://schemas.microsoft.com/office/drawing/2014/main" id="{636A5A5B-3C55-4328-BA90-D0741B9DD23D}"/>
              </a:ext>
            </a:extLst>
          </p:cNvPr>
          <p:cNvSpPr>
            <a:spLocks noGrp="1"/>
          </p:cNvSpPr>
          <p:nvPr>
            <p:ph idx="15"/>
          </p:nvPr>
        </p:nvSpPr>
        <p:spPr>
          <a:xfrm>
            <a:off x="457200" y="4483338"/>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7" name="Content Placeholder 1">
            <a:extLst>
              <a:ext uri="{FF2B5EF4-FFF2-40B4-BE49-F238E27FC236}">
                <a16:creationId xmlns:a16="http://schemas.microsoft.com/office/drawing/2014/main" id="{88310007-E242-4176-90F4-E92611A8608E}"/>
              </a:ext>
            </a:extLst>
          </p:cNvPr>
          <p:cNvSpPr>
            <a:spLocks noGrp="1"/>
          </p:cNvSpPr>
          <p:nvPr>
            <p:ph idx="16"/>
          </p:nvPr>
        </p:nvSpPr>
        <p:spPr>
          <a:xfrm>
            <a:off x="457200" y="5014661"/>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8" name="Content Placeholder 1">
            <a:extLst>
              <a:ext uri="{FF2B5EF4-FFF2-40B4-BE49-F238E27FC236}">
                <a16:creationId xmlns:a16="http://schemas.microsoft.com/office/drawing/2014/main" id="{AEF3391E-B6AC-45E6-B130-854D466DAAD9}"/>
              </a:ext>
            </a:extLst>
          </p:cNvPr>
          <p:cNvSpPr>
            <a:spLocks noGrp="1"/>
          </p:cNvSpPr>
          <p:nvPr>
            <p:ph idx="17"/>
          </p:nvPr>
        </p:nvSpPr>
        <p:spPr>
          <a:xfrm>
            <a:off x="457200" y="5545984"/>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9" name="Content Placeholder 1">
            <a:extLst>
              <a:ext uri="{FF2B5EF4-FFF2-40B4-BE49-F238E27FC236}">
                <a16:creationId xmlns:a16="http://schemas.microsoft.com/office/drawing/2014/main" id="{D6750761-5C91-48BE-AE85-17F55D4D0EC1}"/>
              </a:ext>
            </a:extLst>
          </p:cNvPr>
          <p:cNvSpPr>
            <a:spLocks noGrp="1"/>
          </p:cNvSpPr>
          <p:nvPr>
            <p:ph idx="18"/>
          </p:nvPr>
        </p:nvSpPr>
        <p:spPr>
          <a:xfrm>
            <a:off x="457200" y="607731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0" name="Content Placeholder 1">
            <a:extLst>
              <a:ext uri="{FF2B5EF4-FFF2-40B4-BE49-F238E27FC236}">
                <a16:creationId xmlns:a16="http://schemas.microsoft.com/office/drawing/2014/main" id="{F68BA59F-B2B7-43A8-BD3D-92CC992C7311}"/>
              </a:ext>
            </a:extLst>
          </p:cNvPr>
          <p:cNvSpPr>
            <a:spLocks noGrp="1"/>
          </p:cNvSpPr>
          <p:nvPr>
            <p:ph idx="19"/>
          </p:nvPr>
        </p:nvSpPr>
        <p:spPr>
          <a:xfrm>
            <a:off x="3238500" y="129540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1" name="Content Placeholder 1">
            <a:extLst>
              <a:ext uri="{FF2B5EF4-FFF2-40B4-BE49-F238E27FC236}">
                <a16:creationId xmlns:a16="http://schemas.microsoft.com/office/drawing/2014/main" id="{D81CCA73-2289-48F6-AD53-A8982796E64A}"/>
              </a:ext>
            </a:extLst>
          </p:cNvPr>
          <p:cNvSpPr>
            <a:spLocks noGrp="1"/>
          </p:cNvSpPr>
          <p:nvPr>
            <p:ph idx="20"/>
          </p:nvPr>
        </p:nvSpPr>
        <p:spPr>
          <a:xfrm>
            <a:off x="3238500" y="1826723"/>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2" name="Content Placeholder 1">
            <a:extLst>
              <a:ext uri="{FF2B5EF4-FFF2-40B4-BE49-F238E27FC236}">
                <a16:creationId xmlns:a16="http://schemas.microsoft.com/office/drawing/2014/main" id="{8EB25B95-33AE-4B43-8FC6-82EDB2E3C63D}"/>
              </a:ext>
            </a:extLst>
          </p:cNvPr>
          <p:cNvSpPr>
            <a:spLocks noGrp="1"/>
          </p:cNvSpPr>
          <p:nvPr>
            <p:ph idx="21"/>
          </p:nvPr>
        </p:nvSpPr>
        <p:spPr>
          <a:xfrm>
            <a:off x="3238500" y="2358046"/>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3" name="Content Placeholder 1">
            <a:extLst>
              <a:ext uri="{FF2B5EF4-FFF2-40B4-BE49-F238E27FC236}">
                <a16:creationId xmlns:a16="http://schemas.microsoft.com/office/drawing/2014/main" id="{7423505E-D007-4C48-A00F-AB0F071AE383}"/>
              </a:ext>
            </a:extLst>
          </p:cNvPr>
          <p:cNvSpPr>
            <a:spLocks noGrp="1"/>
          </p:cNvSpPr>
          <p:nvPr>
            <p:ph idx="22"/>
          </p:nvPr>
        </p:nvSpPr>
        <p:spPr>
          <a:xfrm>
            <a:off x="3238500" y="2889369"/>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4" name="Content Placeholder 1">
            <a:extLst>
              <a:ext uri="{FF2B5EF4-FFF2-40B4-BE49-F238E27FC236}">
                <a16:creationId xmlns:a16="http://schemas.microsoft.com/office/drawing/2014/main" id="{90F8FADA-42BF-478C-ADF1-2C585D34E3C8}"/>
              </a:ext>
            </a:extLst>
          </p:cNvPr>
          <p:cNvSpPr>
            <a:spLocks noGrp="1"/>
          </p:cNvSpPr>
          <p:nvPr>
            <p:ph idx="23"/>
          </p:nvPr>
        </p:nvSpPr>
        <p:spPr>
          <a:xfrm>
            <a:off x="3238500" y="3420692"/>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5" name="Content Placeholder 1">
            <a:extLst>
              <a:ext uri="{FF2B5EF4-FFF2-40B4-BE49-F238E27FC236}">
                <a16:creationId xmlns:a16="http://schemas.microsoft.com/office/drawing/2014/main" id="{C3D3B322-7E11-4A74-822F-210C90049E4C}"/>
              </a:ext>
            </a:extLst>
          </p:cNvPr>
          <p:cNvSpPr>
            <a:spLocks noGrp="1"/>
          </p:cNvSpPr>
          <p:nvPr>
            <p:ph idx="24"/>
          </p:nvPr>
        </p:nvSpPr>
        <p:spPr>
          <a:xfrm>
            <a:off x="3238500" y="3952015"/>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6" name="Content Placeholder 1">
            <a:extLst>
              <a:ext uri="{FF2B5EF4-FFF2-40B4-BE49-F238E27FC236}">
                <a16:creationId xmlns:a16="http://schemas.microsoft.com/office/drawing/2014/main" id="{A1B973CF-2BB8-478D-AD3C-0D055434637B}"/>
              </a:ext>
            </a:extLst>
          </p:cNvPr>
          <p:cNvSpPr>
            <a:spLocks noGrp="1"/>
          </p:cNvSpPr>
          <p:nvPr>
            <p:ph idx="25"/>
          </p:nvPr>
        </p:nvSpPr>
        <p:spPr>
          <a:xfrm>
            <a:off x="3238500" y="4483338"/>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7" name="Content Placeholder 1">
            <a:extLst>
              <a:ext uri="{FF2B5EF4-FFF2-40B4-BE49-F238E27FC236}">
                <a16:creationId xmlns:a16="http://schemas.microsoft.com/office/drawing/2014/main" id="{5D454119-E814-45B7-942B-86815A62C091}"/>
              </a:ext>
            </a:extLst>
          </p:cNvPr>
          <p:cNvSpPr>
            <a:spLocks noGrp="1"/>
          </p:cNvSpPr>
          <p:nvPr>
            <p:ph idx="26"/>
          </p:nvPr>
        </p:nvSpPr>
        <p:spPr>
          <a:xfrm>
            <a:off x="3238500" y="5014661"/>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8" name="Content Placeholder 1">
            <a:extLst>
              <a:ext uri="{FF2B5EF4-FFF2-40B4-BE49-F238E27FC236}">
                <a16:creationId xmlns:a16="http://schemas.microsoft.com/office/drawing/2014/main" id="{EF5640C2-3BCC-40E9-B32F-F1256BC966A1}"/>
              </a:ext>
            </a:extLst>
          </p:cNvPr>
          <p:cNvSpPr>
            <a:spLocks noGrp="1"/>
          </p:cNvSpPr>
          <p:nvPr>
            <p:ph idx="27"/>
          </p:nvPr>
        </p:nvSpPr>
        <p:spPr>
          <a:xfrm>
            <a:off x="3238500" y="5545984"/>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9" name="Content Placeholder 1">
            <a:extLst>
              <a:ext uri="{FF2B5EF4-FFF2-40B4-BE49-F238E27FC236}">
                <a16:creationId xmlns:a16="http://schemas.microsoft.com/office/drawing/2014/main" id="{E08DC7A5-6E88-4B17-B755-094995E3DADB}"/>
              </a:ext>
            </a:extLst>
          </p:cNvPr>
          <p:cNvSpPr>
            <a:spLocks noGrp="1"/>
          </p:cNvSpPr>
          <p:nvPr>
            <p:ph idx="28"/>
          </p:nvPr>
        </p:nvSpPr>
        <p:spPr>
          <a:xfrm>
            <a:off x="3238500" y="607731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0" name="Content Placeholder 1">
            <a:extLst>
              <a:ext uri="{FF2B5EF4-FFF2-40B4-BE49-F238E27FC236}">
                <a16:creationId xmlns:a16="http://schemas.microsoft.com/office/drawing/2014/main" id="{084B054C-062B-4A0B-90CB-FAB34B715EB8}"/>
              </a:ext>
            </a:extLst>
          </p:cNvPr>
          <p:cNvSpPr>
            <a:spLocks noGrp="1"/>
          </p:cNvSpPr>
          <p:nvPr>
            <p:ph idx="29"/>
          </p:nvPr>
        </p:nvSpPr>
        <p:spPr>
          <a:xfrm>
            <a:off x="6019800" y="129540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1" name="Content Placeholder 1">
            <a:extLst>
              <a:ext uri="{FF2B5EF4-FFF2-40B4-BE49-F238E27FC236}">
                <a16:creationId xmlns:a16="http://schemas.microsoft.com/office/drawing/2014/main" id="{193C2628-8F0A-47DF-8D62-DF518A540185}"/>
              </a:ext>
            </a:extLst>
          </p:cNvPr>
          <p:cNvSpPr>
            <a:spLocks noGrp="1"/>
          </p:cNvSpPr>
          <p:nvPr>
            <p:ph idx="30"/>
          </p:nvPr>
        </p:nvSpPr>
        <p:spPr>
          <a:xfrm>
            <a:off x="6019800" y="1826723"/>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2" name="Content Placeholder 1">
            <a:extLst>
              <a:ext uri="{FF2B5EF4-FFF2-40B4-BE49-F238E27FC236}">
                <a16:creationId xmlns:a16="http://schemas.microsoft.com/office/drawing/2014/main" id="{A9D8E977-3271-4B66-BEBB-E23DA98A6589}"/>
              </a:ext>
            </a:extLst>
          </p:cNvPr>
          <p:cNvSpPr>
            <a:spLocks noGrp="1"/>
          </p:cNvSpPr>
          <p:nvPr>
            <p:ph idx="31"/>
          </p:nvPr>
        </p:nvSpPr>
        <p:spPr>
          <a:xfrm>
            <a:off x="6019800" y="2358046"/>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3" name="Content Placeholder 1">
            <a:extLst>
              <a:ext uri="{FF2B5EF4-FFF2-40B4-BE49-F238E27FC236}">
                <a16:creationId xmlns:a16="http://schemas.microsoft.com/office/drawing/2014/main" id="{7B7DD5C7-415C-4DA2-91DD-527017549699}"/>
              </a:ext>
            </a:extLst>
          </p:cNvPr>
          <p:cNvSpPr>
            <a:spLocks noGrp="1"/>
          </p:cNvSpPr>
          <p:nvPr>
            <p:ph idx="32"/>
          </p:nvPr>
        </p:nvSpPr>
        <p:spPr>
          <a:xfrm>
            <a:off x="6019800" y="2889369"/>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4" name="Content Placeholder 1">
            <a:extLst>
              <a:ext uri="{FF2B5EF4-FFF2-40B4-BE49-F238E27FC236}">
                <a16:creationId xmlns:a16="http://schemas.microsoft.com/office/drawing/2014/main" id="{00F834A0-64EE-4EEF-A85F-B15443AF59B6}"/>
              </a:ext>
            </a:extLst>
          </p:cNvPr>
          <p:cNvSpPr>
            <a:spLocks noGrp="1"/>
          </p:cNvSpPr>
          <p:nvPr>
            <p:ph idx="33"/>
          </p:nvPr>
        </p:nvSpPr>
        <p:spPr>
          <a:xfrm>
            <a:off x="6019800" y="3420692"/>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5" name="Content Placeholder 1">
            <a:extLst>
              <a:ext uri="{FF2B5EF4-FFF2-40B4-BE49-F238E27FC236}">
                <a16:creationId xmlns:a16="http://schemas.microsoft.com/office/drawing/2014/main" id="{A5E1AF77-D3A8-4434-A1F9-5E89CE0A2727}"/>
              </a:ext>
            </a:extLst>
          </p:cNvPr>
          <p:cNvSpPr>
            <a:spLocks noGrp="1"/>
          </p:cNvSpPr>
          <p:nvPr>
            <p:ph idx="34"/>
          </p:nvPr>
        </p:nvSpPr>
        <p:spPr>
          <a:xfrm>
            <a:off x="6019800" y="3952015"/>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6" name="Content Placeholder 1">
            <a:extLst>
              <a:ext uri="{FF2B5EF4-FFF2-40B4-BE49-F238E27FC236}">
                <a16:creationId xmlns:a16="http://schemas.microsoft.com/office/drawing/2014/main" id="{5136B46E-83E7-4338-BBAB-3B76E68C4908}"/>
              </a:ext>
            </a:extLst>
          </p:cNvPr>
          <p:cNvSpPr>
            <a:spLocks noGrp="1"/>
          </p:cNvSpPr>
          <p:nvPr>
            <p:ph idx="35"/>
          </p:nvPr>
        </p:nvSpPr>
        <p:spPr>
          <a:xfrm>
            <a:off x="6019800" y="4483338"/>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7" name="Content Placeholder 1">
            <a:extLst>
              <a:ext uri="{FF2B5EF4-FFF2-40B4-BE49-F238E27FC236}">
                <a16:creationId xmlns:a16="http://schemas.microsoft.com/office/drawing/2014/main" id="{48D2FCF0-3724-46BF-A3BB-A69D7044FA6A}"/>
              </a:ext>
            </a:extLst>
          </p:cNvPr>
          <p:cNvSpPr>
            <a:spLocks noGrp="1"/>
          </p:cNvSpPr>
          <p:nvPr>
            <p:ph idx="36"/>
          </p:nvPr>
        </p:nvSpPr>
        <p:spPr>
          <a:xfrm>
            <a:off x="6019800" y="5014661"/>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8" name="Content Placeholder 1">
            <a:extLst>
              <a:ext uri="{FF2B5EF4-FFF2-40B4-BE49-F238E27FC236}">
                <a16:creationId xmlns:a16="http://schemas.microsoft.com/office/drawing/2014/main" id="{A47CA91F-80EE-45AF-B96A-8131EA17326F}"/>
              </a:ext>
            </a:extLst>
          </p:cNvPr>
          <p:cNvSpPr>
            <a:spLocks noGrp="1"/>
          </p:cNvSpPr>
          <p:nvPr>
            <p:ph idx="37"/>
          </p:nvPr>
        </p:nvSpPr>
        <p:spPr>
          <a:xfrm>
            <a:off x="6019800" y="5545984"/>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9" name="Content Placeholder 1">
            <a:extLst>
              <a:ext uri="{FF2B5EF4-FFF2-40B4-BE49-F238E27FC236}">
                <a16:creationId xmlns:a16="http://schemas.microsoft.com/office/drawing/2014/main" id="{0FECE6AA-FDAF-420D-856A-E818977AE947}"/>
              </a:ext>
            </a:extLst>
          </p:cNvPr>
          <p:cNvSpPr>
            <a:spLocks noGrp="1"/>
          </p:cNvSpPr>
          <p:nvPr>
            <p:ph idx="38"/>
          </p:nvPr>
        </p:nvSpPr>
        <p:spPr>
          <a:xfrm>
            <a:off x="6019800" y="607731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50" name="Jump Link">
            <a:extLst>
              <a:ext uri="{FF2B5EF4-FFF2-40B4-BE49-F238E27FC236}">
                <a16:creationId xmlns:a16="http://schemas.microsoft.com/office/drawing/2014/main" id="{4C5A98A2-7405-45EA-A119-818241A28D4D}"/>
              </a:ext>
            </a:extLst>
          </p:cNvPr>
          <p:cNvSpPr>
            <a:spLocks noGrp="1"/>
          </p:cNvSpPr>
          <p:nvPr>
            <p:ph type="body" sz="quarter" idx="39" hasCustomPrompt="1"/>
          </p:nvPr>
        </p:nvSpPr>
        <p:spPr>
          <a:xfrm>
            <a:off x="3465576" y="6553200"/>
            <a:ext cx="2212848" cy="100584"/>
          </a:xfrm>
          <a:prstGeom prst="rect">
            <a:avLst/>
          </a:prstGeom>
        </p:spPr>
        <p:txBody>
          <a:bodyPr lIns="0" tIns="0" rIns="0" bIns="0" anchor="ctr"/>
          <a:lstStyle>
            <a:lvl1pPr marL="0" indent="0" algn="ctr">
              <a:buNone/>
              <a:defRPr sz="800">
                <a:latin typeface="+mn-lt"/>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51" name="Photo Credit">
            <a:extLst>
              <a:ext uri="{FF2B5EF4-FFF2-40B4-BE49-F238E27FC236}">
                <a16:creationId xmlns:a16="http://schemas.microsoft.com/office/drawing/2014/main" id="{2949DC30-1123-4272-9CF0-4B729A3E0D7E}"/>
              </a:ext>
            </a:extLst>
          </p:cNvPr>
          <p:cNvSpPr>
            <a:spLocks noGrp="1"/>
          </p:cNvSpPr>
          <p:nvPr>
            <p:ph type="body" sz="quarter" idx="40" hasCustomPrompt="1"/>
          </p:nvPr>
        </p:nvSpPr>
        <p:spPr>
          <a:xfrm>
            <a:off x="6096000" y="6702552"/>
            <a:ext cx="2670048" cy="155448"/>
          </a:xfrm>
          <a:prstGeom prst="rect">
            <a:avLst/>
          </a:prstGeom>
        </p:spPr>
        <p:txBody>
          <a:bodyPr lIns="0" tIns="0" rIns="45720" bIns="0" anchor="ctr"/>
          <a:lstStyle>
            <a:lvl1pPr marL="0" indent="0" algn="r">
              <a:buNone/>
              <a:defRPr sz="800">
                <a:solidFill>
                  <a:schemeClr val="bg1"/>
                </a:solidFill>
                <a:latin typeface="+mn-lt"/>
              </a:defRPr>
            </a:lvl1pPr>
          </a:lstStyle>
          <a:p>
            <a:pPr lvl="0"/>
            <a:r>
              <a:rPr lang="en-US" dirty="0"/>
              <a:t>Insert Photo Credit Here</a:t>
            </a:r>
          </a:p>
        </p:txBody>
      </p:sp>
    </p:spTree>
    <p:extLst>
      <p:ext uri="{BB962C8B-B14F-4D97-AF65-F5344CB8AC3E}">
        <p14:creationId xmlns:p14="http://schemas.microsoft.com/office/powerpoint/2010/main" val="30956764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357063" y="65294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85169876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Jump Link"/>
          <p:cNvSpPr>
            <a:spLocks noGrp="1"/>
          </p:cNvSpPr>
          <p:nvPr>
            <p:ph type="body" sz="quarter" idx="12" hasCustomPrompt="1"/>
          </p:nvPr>
        </p:nvSpPr>
        <p:spPr>
          <a:xfrm>
            <a:off x="3273243" y="65294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65330523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Jump Link"/>
          <p:cNvSpPr>
            <a:spLocks noGrp="1"/>
          </p:cNvSpPr>
          <p:nvPr>
            <p:ph type="body" sz="quarter" idx="16" hasCustomPrompt="1"/>
          </p:nvPr>
        </p:nvSpPr>
        <p:spPr>
          <a:xfrm>
            <a:off x="3357063" y="59960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371281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429000"/>
            <a:ext cx="561594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49530" y="4114800"/>
            <a:ext cx="561594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5026437"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169448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1908587"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74451654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Jump Link"/>
          <p:cNvSpPr>
            <a:spLocks noGrp="1"/>
          </p:cNvSpPr>
          <p:nvPr>
            <p:ph type="body" sz="quarter" idx="16" hasCustomPrompt="1"/>
          </p:nvPr>
        </p:nvSpPr>
        <p:spPr>
          <a:xfrm>
            <a:off x="3467512" y="5081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83945162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5"/>
          <p:cNvSpPr>
            <a:spLocks noGrp="1"/>
          </p:cNvSpPr>
          <p:nvPr>
            <p:ph type="media" sz="quarter" idx="11"/>
          </p:nvPr>
        </p:nvSpPr>
        <p:spPr>
          <a:xfrm>
            <a:off x="0" y="1066799"/>
            <a:ext cx="9144000" cy="5315957"/>
          </a:xfrm>
          <a:prstGeom prst="rect">
            <a:avLst/>
          </a:prstGeom>
        </p:spPr>
        <p:txBody>
          <a:bodyPr/>
          <a:lstStyle>
            <a:lvl1pPr marL="0" indent="0">
              <a:buNone/>
              <a:defRPr/>
            </a:lvl1pPr>
          </a:lstStyle>
          <a:p>
            <a:endParaRPr lang="en-US"/>
          </a:p>
        </p:txBody>
      </p:sp>
      <p:sp>
        <p:nvSpPr>
          <p:cNvPr id="5" name="Video Credit"/>
          <p:cNvSpPr>
            <a:spLocks noGrp="1"/>
          </p:cNvSpPr>
          <p:nvPr>
            <p:ph type="body" sz="quarter" idx="12"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Video Credit Here</a:t>
            </a:r>
          </a:p>
        </p:txBody>
      </p:sp>
    </p:spTree>
    <p:extLst>
      <p:ext uri="{BB962C8B-B14F-4D97-AF65-F5344CB8AC3E}">
        <p14:creationId xmlns:p14="http://schemas.microsoft.com/office/powerpoint/2010/main" val="2598294800"/>
      </p:ext>
    </p:extLst>
  </p:cSld>
  <p:clrMapOvr>
    <a:masterClrMapping/>
  </p:clrMapOvr>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436620" y="4260273"/>
            <a:ext cx="569976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slideLayout" Target="../slideLayouts/slideLayout62.xml"/><Relationship Id="rId1" Type="http://schemas.openxmlformats.org/officeDocument/2006/relationships/slideLayout" Target="../slideLayouts/slideLayout61.xml"/><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6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theme" Target="../theme/theme12.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2.gif"/><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theme" Target="../theme/theme4.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44.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60.xml"/><Relationship Id="rId1" Type="http://schemas.openxmlformats.org/officeDocument/2006/relationships/slideLayout" Target="../slideLayouts/slideLayout59.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MGH logo">
            <a:extLst>
              <a:ext uri="{FF2B5EF4-FFF2-40B4-BE49-F238E27FC236}">
                <a16:creationId xmlns:a16="http://schemas.microsoft.com/office/drawing/2014/main" id="{E3F931E4-2310-4D93-9876-84A3CB768E1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
        <p:nvSpPr>
          <p:cNvPr id="13" name="Red Bar"/>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6" name="MGH Tagline">
            <a:extLst>
              <a:ext uri="{FF2B5EF4-FFF2-40B4-BE49-F238E27FC236}">
                <a16:creationId xmlns:a16="http://schemas.microsoft.com/office/drawing/2014/main" id="{790996F5-526F-4AC1-9C57-F028ED68BE33}"/>
              </a:ext>
            </a:extLst>
          </p:cNvPr>
          <p:cNvSpPr txBox="1"/>
          <p:nvPr userDrawn="1"/>
        </p:nvSpPr>
        <p:spPr>
          <a:xfrm>
            <a:off x="5105400" y="137694"/>
            <a:ext cx="3886200" cy="369332"/>
          </a:xfrm>
          <a:prstGeom prst="rect">
            <a:avLst/>
          </a:prstGeom>
          <a:noFill/>
        </p:spPr>
        <p:txBody>
          <a:bodyPr wrap="square" lIns="45720" rIns="4572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spc="40" dirty="0">
                <a:effectLst/>
                <a:latin typeface="Calibri (Body)"/>
                <a:ea typeface="Calibri" panose="020F0502020204030204" pitchFamily="34" charset="0"/>
              </a:rPr>
              <a:t>Because learning changes everything.</a:t>
            </a:r>
            <a:r>
              <a:rPr lang="en-US" sz="1800" spc="40" baseline="60000" dirty="0">
                <a:effectLst/>
                <a:latin typeface="Calibri (Body)"/>
                <a:ea typeface="Calibri" panose="020F0502020204030204" pitchFamily="34" charset="0"/>
              </a:rPr>
              <a:t>®</a:t>
            </a:r>
            <a:endParaRPr lang="en-US" sz="1800" spc="40" baseline="60000" dirty="0">
              <a:latin typeface="Calibri (Body)"/>
            </a:endParaRPr>
          </a:p>
        </p:txBody>
      </p:sp>
    </p:spTree>
    <p:extLst>
      <p:ext uri="{BB962C8B-B14F-4D97-AF65-F5344CB8AC3E}">
        <p14:creationId xmlns:p14="http://schemas.microsoft.com/office/powerpoint/2010/main" val="106623559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33" r:id="rId5"/>
    <p:sldLayoutId id="2147483734" r:id="rId6"/>
    <p:sldLayoutId id="2147483914"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opyright" descr="©McGraw-Hill Education&#10;">
            <a:extLst>
              <a:ext uri="{FF2B5EF4-FFF2-40B4-BE49-F238E27FC236}">
                <a16:creationId xmlns:a16="http://schemas.microsoft.com/office/drawing/2014/main" id="{BD644A09-2061-4AC7-BC55-F7B1801A8266}"/>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tx1"/>
                </a:solidFill>
                <a:latin typeface="+mn-lt"/>
              </a:rPr>
              <a:t>© McGraw Hill LLC</a:t>
            </a:r>
          </a:p>
        </p:txBody>
      </p:sp>
    </p:spTree>
    <p:extLst>
      <p:ext uri="{BB962C8B-B14F-4D97-AF65-F5344CB8AC3E}">
        <p14:creationId xmlns:p14="http://schemas.microsoft.com/office/powerpoint/2010/main" val="782738187"/>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755"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4" name="Copyright" descr="©McGraw-Hill Education&#10;">
            <a:extLst>
              <a:ext uri="{FF2B5EF4-FFF2-40B4-BE49-F238E27FC236}">
                <a16:creationId xmlns:a16="http://schemas.microsoft.com/office/drawing/2014/main" id="{069E7DDF-09E0-4538-A98B-B4ACAD0A8360}"/>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bg1"/>
                </a:solidFill>
                <a:latin typeface="+mn-lt"/>
              </a:rPr>
              <a:t>© McGraw Hill LLC</a:t>
            </a:r>
          </a:p>
        </p:txBody>
      </p:sp>
    </p:spTree>
    <p:extLst>
      <p:ext uri="{BB962C8B-B14F-4D97-AF65-F5344CB8AC3E}">
        <p14:creationId xmlns:p14="http://schemas.microsoft.com/office/powerpoint/2010/main" val="236652239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4" name="Copyright" descr="©McGraw-Hill Education&#10;">
            <a:extLst>
              <a:ext uri="{FF2B5EF4-FFF2-40B4-BE49-F238E27FC236}">
                <a16:creationId xmlns:a16="http://schemas.microsoft.com/office/drawing/2014/main" id="{E22DE39C-AECA-470B-82FF-DE8626FEDB7F}"/>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bg1"/>
                </a:solidFill>
                <a:latin typeface="+mn-lt"/>
              </a:rPr>
              <a:t>© McGraw Hill LLC</a:t>
            </a:r>
          </a:p>
        </p:txBody>
      </p:sp>
    </p:spTree>
    <p:extLst>
      <p:ext uri="{BB962C8B-B14F-4D97-AF65-F5344CB8AC3E}">
        <p14:creationId xmlns:p14="http://schemas.microsoft.com/office/powerpoint/2010/main" val="2025288459"/>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 id="2147483993" r:id="rId12"/>
    <p:sldLayoutId id="2147483994" r:id="rId13"/>
    <p:sldLayoutId id="2147483995" r:id="rId14"/>
    <p:sldLayoutId id="2147483996" r:id="rId15"/>
    <p:sldLayoutId id="2147483997" r:id="rId16"/>
    <p:sldLayoutId id="2147483998" r:id="rId1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MGH logo">
            <a:extLst>
              <a:ext uri="{FF2B5EF4-FFF2-40B4-BE49-F238E27FC236}">
                <a16:creationId xmlns:a16="http://schemas.microsoft.com/office/drawing/2014/main" id="{DC29AC04-E27A-4C8F-A8EA-279D7E867BB5}"/>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pic>
        <p:nvPicPr>
          <p:cNvPr id="2" name="MH Tagline" descr="Tag line: Because learning changes everythi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spTree>
    <p:extLst>
      <p:ext uri="{BB962C8B-B14F-4D97-AF65-F5344CB8AC3E}">
        <p14:creationId xmlns:p14="http://schemas.microsoft.com/office/powerpoint/2010/main" val="146095063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opyright" descr="©McGraw-Hill Education&#10;">
            <a:extLst>
              <a:ext uri="{FF2B5EF4-FFF2-40B4-BE49-F238E27FC236}">
                <a16:creationId xmlns:a16="http://schemas.microsoft.com/office/drawing/2014/main" id="{E3436A0A-0B6D-4692-82C3-61B2288C2635}"/>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tx1"/>
                </a:solidFill>
                <a:latin typeface="+mn-lt"/>
              </a:rPr>
              <a:t>© McGraw Hill LLC</a:t>
            </a:r>
          </a:p>
        </p:txBody>
      </p:sp>
    </p:spTree>
    <p:extLst>
      <p:ext uri="{BB962C8B-B14F-4D97-AF65-F5344CB8AC3E}">
        <p14:creationId xmlns:p14="http://schemas.microsoft.com/office/powerpoint/2010/main" val="1192571768"/>
      </p:ext>
    </p:extLst>
  </p:cSld>
  <p:clrMap bg1="lt1" tx1="dk1" bg2="lt2" tx2="dk2" accent1="accent1" accent2="accent2" accent3="accent3" accent4="accent4" accent5="accent5" accent6="accent6" hlink="hlink" folHlink="folHlink"/>
  <p:sldLayoutIdLst>
    <p:sldLayoutId id="2147483751" r:id="rId1"/>
    <p:sldLayoutId id="2147483896" r:id="rId2"/>
    <p:sldLayoutId id="2147483965" r:id="rId3"/>
    <p:sldLayoutId id="2147483753" r:id="rId4"/>
    <p:sldLayoutId id="2147483908" r:id="rId5"/>
    <p:sldLayoutId id="2147483950" r:id="rId6"/>
    <p:sldLayoutId id="2147483757" r:id="rId7"/>
    <p:sldLayoutId id="2147483877" r:id="rId8"/>
    <p:sldLayoutId id="2147483761" r:id="rId9"/>
    <p:sldLayoutId id="2147483800" r:id="rId10"/>
    <p:sldLayoutId id="214748397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Copyright" descr="©McGraw-Hill Education&#10;">
            <a:extLst>
              <a:ext uri="{FF2B5EF4-FFF2-40B4-BE49-F238E27FC236}">
                <a16:creationId xmlns:a16="http://schemas.microsoft.com/office/drawing/2014/main" id="{25E688BF-EA15-46E8-998A-B62733A3BC68}"/>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bg1"/>
                </a:solidFill>
                <a:latin typeface="+mn-lt"/>
              </a:rPr>
              <a:t>© McGraw Hill LLC</a:t>
            </a:r>
          </a:p>
        </p:txBody>
      </p:sp>
    </p:spTree>
    <p:extLst>
      <p:ext uri="{BB962C8B-B14F-4D97-AF65-F5344CB8AC3E}">
        <p14:creationId xmlns:p14="http://schemas.microsoft.com/office/powerpoint/2010/main" val="1283304046"/>
      </p:ext>
    </p:extLst>
  </p:cSld>
  <p:clrMap bg1="lt1" tx1="dk1" bg2="lt2" tx2="dk2" accent1="accent1" accent2="accent2" accent3="accent3" accent4="accent4" accent5="accent5" accent6="accent6" hlink="hlink" folHlink="folHlink"/>
  <p:sldLayoutIdLst>
    <p:sldLayoutId id="2147483951"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53" r:id="rId10"/>
    <p:sldLayoutId id="2147483954" r:id="rId11"/>
    <p:sldLayoutId id="2147483955" r:id="rId12"/>
    <p:sldLayoutId id="2147483956" r:id="rId13"/>
    <p:sldLayoutId id="2147483957" r:id="rId14"/>
    <p:sldLayoutId id="2147483958" r:id="rId15"/>
    <p:sldLayoutId id="2147483959" r:id="rId1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4" name="Copyright" descr="©McGraw-Hill Education&#10;">
            <a:extLst>
              <a:ext uri="{FF2B5EF4-FFF2-40B4-BE49-F238E27FC236}">
                <a16:creationId xmlns:a16="http://schemas.microsoft.com/office/drawing/2014/main" id="{A9963751-42E5-4342-8B06-145B52576256}"/>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bg1"/>
                </a:solidFill>
                <a:latin typeface="+mn-lt"/>
              </a:rPr>
              <a:t>© McGraw Hill LLC</a:t>
            </a:r>
          </a:p>
        </p:txBody>
      </p:sp>
    </p:spTree>
    <p:extLst>
      <p:ext uri="{BB962C8B-B14F-4D97-AF65-F5344CB8AC3E}">
        <p14:creationId xmlns:p14="http://schemas.microsoft.com/office/powerpoint/2010/main" val="949489280"/>
      </p:ext>
    </p:extLst>
  </p:cSld>
  <p:clrMap bg1="lt1" tx1="dk1" bg2="lt2" tx2="dk2" accent1="accent1" accent2="accent2" accent3="accent3" accent4="accent4" accent5="accent5" accent6="accent6" hlink="hlink" folHlink="folHlink"/>
  <p:sldLayoutIdLst>
    <p:sldLayoutId id="2147483975" r:id="rId1"/>
    <p:sldLayoutId id="2147483976"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a:extLst>
              <a:ext uri="{FF2B5EF4-FFF2-40B4-BE49-F238E27FC236}">
                <a16:creationId xmlns:a16="http://schemas.microsoft.com/office/drawing/2014/main" id="{D5C57365-728F-4B6F-B61C-7A6AEA8B4DF0}"/>
              </a:ext>
            </a:extLst>
          </p:cNvPr>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Tree>
    <p:extLst>
      <p:ext uri="{BB962C8B-B14F-4D97-AF65-F5344CB8AC3E}">
        <p14:creationId xmlns:p14="http://schemas.microsoft.com/office/powerpoint/2010/main" val="2138304920"/>
      </p:ext>
    </p:extLst>
  </p:cSld>
  <p:clrMap bg1="lt1" tx1="dk1" bg2="lt2" tx2="dk2" accent1="accent1" accent2="accent2" accent3="accent3" accent4="accent4" accent5="accent5" accent6="accent6" hlink="hlink" folHlink="folHlink"/>
  <p:sldLayoutIdLst>
    <p:sldLayoutId id="2147483978"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opyright" descr="©McGraw-Hill Education&#10;">
            <a:extLst>
              <a:ext uri="{FF2B5EF4-FFF2-40B4-BE49-F238E27FC236}">
                <a16:creationId xmlns:a16="http://schemas.microsoft.com/office/drawing/2014/main" id="{B921FFBD-1F37-4286-93BD-CC415B443B26}"/>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tx1"/>
                </a:solidFill>
                <a:latin typeface="+mn-lt"/>
              </a:rPr>
              <a:t>© McGraw Hill LLC</a:t>
            </a:r>
          </a:p>
        </p:txBody>
      </p:sp>
    </p:spTree>
    <p:extLst>
      <p:ext uri="{BB962C8B-B14F-4D97-AF65-F5344CB8AC3E}">
        <p14:creationId xmlns:p14="http://schemas.microsoft.com/office/powerpoint/2010/main" val="85764253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629400"/>
            <a:ext cx="9144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6" name="Copyright" descr="©McGraw-Hill Education&#10;">
            <a:extLst>
              <a:ext uri="{FF2B5EF4-FFF2-40B4-BE49-F238E27FC236}">
                <a16:creationId xmlns:a16="http://schemas.microsoft.com/office/drawing/2014/main" id="{C570D216-4017-4041-872B-38CF9FB0970E}"/>
              </a:ext>
            </a:extLst>
          </p:cNvPr>
          <p:cNvSpPr txBox="1">
            <a:spLocks/>
          </p:cNvSpPr>
          <p:nvPr userDrawn="1"/>
        </p:nvSpPr>
        <p:spPr>
          <a:xfrm>
            <a:off x="0" y="66675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bg1"/>
                </a:solidFill>
                <a:latin typeface="+mn-lt"/>
              </a:rPr>
              <a:t>© McGraw Hill LLC</a:t>
            </a:r>
          </a:p>
        </p:txBody>
      </p:sp>
    </p:spTree>
    <p:extLst>
      <p:ext uri="{BB962C8B-B14F-4D97-AF65-F5344CB8AC3E}">
        <p14:creationId xmlns:p14="http://schemas.microsoft.com/office/powerpoint/2010/main" val="52010613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9144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MH BG Image"/>
          <p:cNvPicPr>
            <a:picLocks noChangeAspect="1"/>
          </p:cNvPicPr>
          <p:nvPr userDrawn="1"/>
        </p:nvPicPr>
        <p:blipFill rotWithShape="1">
          <a:blip r:embed="rId4" cstate="screen">
            <a:alphaModFix amt="25000"/>
            <a:extLst>
              <a:ext uri="{28A0092B-C50C-407E-A947-70E740481C1C}">
                <a14:useLocalDpi xmlns:a14="http://schemas.microsoft.com/office/drawing/2010/main"/>
              </a:ext>
            </a:extLst>
          </a:blip>
          <a:srcRect r="28644" b="27282"/>
          <a:stretch/>
        </p:blipFill>
        <p:spPr>
          <a:xfrm>
            <a:off x="461821" y="1943668"/>
            <a:ext cx="8682180" cy="4914333"/>
          </a:xfrm>
          <a:prstGeom prst="rect">
            <a:avLst/>
          </a:prstGeom>
        </p:spPr>
      </p:pic>
      <p:sp>
        <p:nvSpPr>
          <p:cNvPr id="5" name="Copyright" descr="©McGraw-Hill Education&#10;">
            <a:extLst>
              <a:ext uri="{FF2B5EF4-FFF2-40B4-BE49-F238E27FC236}">
                <a16:creationId xmlns:a16="http://schemas.microsoft.com/office/drawing/2014/main" id="{B65E1D90-2076-4C75-BF4C-EE142F2C56DB}"/>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bg1"/>
                </a:solidFill>
                <a:latin typeface="+mn-lt"/>
              </a:rPr>
              <a:t>© McGraw Hill LLC</a:t>
            </a:r>
          </a:p>
        </p:txBody>
      </p:sp>
    </p:spTree>
    <p:extLst>
      <p:ext uri="{BB962C8B-B14F-4D97-AF65-F5344CB8AC3E}">
        <p14:creationId xmlns:p14="http://schemas.microsoft.com/office/powerpoint/2010/main" val="263611861"/>
      </p:ext>
    </p:extLst>
  </p:cSld>
  <p:clrMap bg1="lt1" tx1="dk1" bg2="lt2" tx2="dk2" accent1="accent1" accent2="accent2" accent3="accent3" accent4="accent4" accent5="accent5" accent6="accent6" hlink="hlink" folHlink="folHlink"/>
  <p:sldLayoutIdLst>
    <p:sldLayoutId id="2147483677" r:id="rId1"/>
    <p:sldLayoutId id="214748376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1.bin"/><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20.jpeg"/><Relationship Id="rId1" Type="http://schemas.openxmlformats.org/officeDocument/2006/relationships/slideLayout" Target="../slideLayouts/slideLayout29.xml"/><Relationship Id="rId4" Type="http://schemas.openxmlformats.org/officeDocument/2006/relationships/image" Target="../media/image21.wmf"/></Relationships>
</file>

<file path=ppt/slides/_rels/slide2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3.bin"/><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oleObject" Target="../embeddings/oleObject4.bin"/><Relationship Id="rId1" Type="http://schemas.openxmlformats.org/officeDocument/2006/relationships/slideLayout" Target="../slideLayouts/slideLayout30.xml"/><Relationship Id="rId5" Type="http://schemas.openxmlformats.org/officeDocument/2006/relationships/image" Target="../media/image24.wmf"/><Relationship Id="rId4" Type="http://schemas.openxmlformats.org/officeDocument/2006/relationships/oleObject" Target="../embeddings/oleObject5.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25.wmf"/><Relationship Id="rId7" Type="http://schemas.openxmlformats.org/officeDocument/2006/relationships/image" Target="../media/image27.wmf"/><Relationship Id="rId2" Type="http://schemas.openxmlformats.org/officeDocument/2006/relationships/oleObject" Target="../embeddings/oleObject6.bin"/><Relationship Id="rId1" Type="http://schemas.openxmlformats.org/officeDocument/2006/relationships/slideLayout" Target="../slideLayouts/slideLayout32.xml"/><Relationship Id="rId6" Type="http://schemas.openxmlformats.org/officeDocument/2006/relationships/oleObject" Target="../embeddings/oleObject8.bin"/><Relationship Id="rId5" Type="http://schemas.openxmlformats.org/officeDocument/2006/relationships/image" Target="../media/image26.wmf"/><Relationship Id="rId4" Type="http://schemas.openxmlformats.org/officeDocument/2006/relationships/oleObject" Target="../embeddings/oleObject7.bin"/><Relationship Id="rId9" Type="http://schemas.openxmlformats.org/officeDocument/2006/relationships/image" Target="../media/image28.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oleObject" Target="../embeddings/oleObject15.bin"/><Relationship Id="rId3" Type="http://schemas.openxmlformats.org/officeDocument/2006/relationships/image" Target="../media/image29.wmf"/><Relationship Id="rId7" Type="http://schemas.openxmlformats.org/officeDocument/2006/relationships/oleObject" Target="../embeddings/oleObject12.bin"/><Relationship Id="rId12" Type="http://schemas.openxmlformats.org/officeDocument/2006/relationships/image" Target="../media/image34.wmf"/><Relationship Id="rId2" Type="http://schemas.openxmlformats.org/officeDocument/2006/relationships/oleObject" Target="../embeddings/oleObject10.bin"/><Relationship Id="rId1" Type="http://schemas.openxmlformats.org/officeDocument/2006/relationships/slideLayout" Target="../slideLayouts/slideLayout30.xml"/><Relationship Id="rId6" Type="http://schemas.openxmlformats.org/officeDocument/2006/relationships/image" Target="../media/image31.jpeg"/><Relationship Id="rId11" Type="http://schemas.openxmlformats.org/officeDocument/2006/relationships/oleObject" Target="../embeddings/oleObject14.bin"/><Relationship Id="rId5" Type="http://schemas.openxmlformats.org/officeDocument/2006/relationships/image" Target="../media/image30.wmf"/><Relationship Id="rId10" Type="http://schemas.openxmlformats.org/officeDocument/2006/relationships/image" Target="../media/image33.wmf"/><Relationship Id="rId4" Type="http://schemas.openxmlformats.org/officeDocument/2006/relationships/oleObject" Target="../embeddings/oleObject11.bin"/><Relationship Id="rId9" Type="http://schemas.openxmlformats.org/officeDocument/2006/relationships/oleObject" Target="../embeddings/oleObject13.bin"/><Relationship Id="rId14" Type="http://schemas.openxmlformats.org/officeDocument/2006/relationships/image" Target="../media/image35.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oleObject" Target="../embeddings/oleObject16.bin"/><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oleObject" Target="../embeddings/oleObject17.bin"/><Relationship Id="rId1" Type="http://schemas.openxmlformats.org/officeDocument/2006/relationships/slideLayout" Target="../slideLayouts/slideLayout28.xml"/><Relationship Id="rId4" Type="http://schemas.openxmlformats.org/officeDocument/2006/relationships/image" Target="../media/image38.jpeg"/></Relationships>
</file>

<file path=ppt/slides/_rels/slide32.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oleObject" Target="../embeddings/oleObject23.bin"/><Relationship Id="rId3" Type="http://schemas.openxmlformats.org/officeDocument/2006/relationships/image" Target="../media/image39.wmf"/><Relationship Id="rId7" Type="http://schemas.openxmlformats.org/officeDocument/2006/relationships/image" Target="../media/image41.wmf"/><Relationship Id="rId12" Type="http://schemas.openxmlformats.org/officeDocument/2006/relationships/image" Target="../media/image44.wmf"/><Relationship Id="rId2" Type="http://schemas.openxmlformats.org/officeDocument/2006/relationships/oleObject" Target="../embeddings/oleObject18.bin"/><Relationship Id="rId1" Type="http://schemas.openxmlformats.org/officeDocument/2006/relationships/slideLayout" Target="../slideLayouts/slideLayout32.xml"/><Relationship Id="rId6" Type="http://schemas.openxmlformats.org/officeDocument/2006/relationships/oleObject" Target="../embeddings/oleObject20.bin"/><Relationship Id="rId11" Type="http://schemas.openxmlformats.org/officeDocument/2006/relationships/oleObject" Target="../embeddings/oleObject22.bin"/><Relationship Id="rId5" Type="http://schemas.openxmlformats.org/officeDocument/2006/relationships/image" Target="../media/image40.wmf"/><Relationship Id="rId15" Type="http://schemas.openxmlformats.org/officeDocument/2006/relationships/image" Target="../media/image46.jpeg"/><Relationship Id="rId10" Type="http://schemas.openxmlformats.org/officeDocument/2006/relationships/image" Target="../media/image43.wmf"/><Relationship Id="rId4" Type="http://schemas.openxmlformats.org/officeDocument/2006/relationships/oleObject" Target="../embeddings/oleObject19.bin"/><Relationship Id="rId9" Type="http://schemas.openxmlformats.org/officeDocument/2006/relationships/oleObject" Target="../embeddings/oleObject21.bin"/><Relationship Id="rId14" Type="http://schemas.openxmlformats.org/officeDocument/2006/relationships/image" Target="../media/image45.wmf"/></Relationships>
</file>

<file path=ppt/slides/_rels/slide33.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oleObject" Target="../embeddings/oleObject24.bin"/><Relationship Id="rId1" Type="http://schemas.openxmlformats.org/officeDocument/2006/relationships/slideLayout" Target="../slideLayouts/slideLayout30.xml"/><Relationship Id="rId6" Type="http://schemas.openxmlformats.org/officeDocument/2006/relationships/image" Target="../media/image49.jpeg"/><Relationship Id="rId5" Type="http://schemas.openxmlformats.org/officeDocument/2006/relationships/image" Target="../media/image48.wmf"/><Relationship Id="rId4" Type="http://schemas.openxmlformats.org/officeDocument/2006/relationships/oleObject" Target="../embeddings/oleObject25.bin"/></Relationships>
</file>

<file path=ppt/slides/_rels/slide34.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oleObject" Target="../embeddings/oleObject26.bin"/><Relationship Id="rId7" Type="http://schemas.openxmlformats.org/officeDocument/2006/relationships/oleObject" Target="../embeddings/oleObject28.bin"/><Relationship Id="rId2" Type="http://schemas.openxmlformats.org/officeDocument/2006/relationships/image" Target="../media/image50.jpeg"/><Relationship Id="rId1" Type="http://schemas.openxmlformats.org/officeDocument/2006/relationships/slideLayout" Target="../slideLayouts/slideLayout33.xml"/><Relationship Id="rId6" Type="http://schemas.openxmlformats.org/officeDocument/2006/relationships/image" Target="../media/image52.wmf"/><Relationship Id="rId11" Type="http://schemas.openxmlformats.org/officeDocument/2006/relationships/image" Target="../media/image55.jpeg"/><Relationship Id="rId5" Type="http://schemas.openxmlformats.org/officeDocument/2006/relationships/oleObject" Target="../embeddings/oleObject27.bin"/><Relationship Id="rId10" Type="http://schemas.openxmlformats.org/officeDocument/2006/relationships/image" Target="../media/image54.wmf"/><Relationship Id="rId4" Type="http://schemas.openxmlformats.org/officeDocument/2006/relationships/image" Target="../media/image51.wmf"/><Relationship Id="rId9" Type="http://schemas.openxmlformats.org/officeDocument/2006/relationships/oleObject" Target="../embeddings/oleObject29.bin"/></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33.bin"/><Relationship Id="rId13" Type="http://schemas.openxmlformats.org/officeDocument/2006/relationships/image" Target="../media/image61.wmf"/><Relationship Id="rId3" Type="http://schemas.openxmlformats.org/officeDocument/2006/relationships/image" Target="../media/image56.wmf"/><Relationship Id="rId7" Type="http://schemas.openxmlformats.org/officeDocument/2006/relationships/image" Target="../media/image58.wmf"/><Relationship Id="rId12" Type="http://schemas.openxmlformats.org/officeDocument/2006/relationships/oleObject" Target="../embeddings/oleObject35.bin"/><Relationship Id="rId2" Type="http://schemas.openxmlformats.org/officeDocument/2006/relationships/oleObject" Target="../embeddings/oleObject30.bin"/><Relationship Id="rId1" Type="http://schemas.openxmlformats.org/officeDocument/2006/relationships/slideLayout" Target="../slideLayouts/slideLayout33.xml"/><Relationship Id="rId6" Type="http://schemas.openxmlformats.org/officeDocument/2006/relationships/oleObject" Target="../embeddings/oleObject32.bin"/><Relationship Id="rId11" Type="http://schemas.openxmlformats.org/officeDocument/2006/relationships/image" Target="../media/image60.wmf"/><Relationship Id="rId5" Type="http://schemas.openxmlformats.org/officeDocument/2006/relationships/image" Target="../media/image57.wmf"/><Relationship Id="rId10" Type="http://schemas.openxmlformats.org/officeDocument/2006/relationships/oleObject" Target="../embeddings/oleObject34.bin"/><Relationship Id="rId4" Type="http://schemas.openxmlformats.org/officeDocument/2006/relationships/oleObject" Target="../embeddings/oleObject31.bin"/><Relationship Id="rId9" Type="http://schemas.openxmlformats.org/officeDocument/2006/relationships/image" Target="../media/image59.wmf"/><Relationship Id="rId14" Type="http://schemas.openxmlformats.org/officeDocument/2006/relationships/image" Target="../media/image62.png"/></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39.bin"/><Relationship Id="rId13" Type="http://schemas.openxmlformats.org/officeDocument/2006/relationships/image" Target="../media/image69.jpg"/><Relationship Id="rId18" Type="http://schemas.openxmlformats.org/officeDocument/2006/relationships/oleObject" Target="../embeddings/oleObject43.bin"/><Relationship Id="rId3" Type="http://schemas.openxmlformats.org/officeDocument/2006/relationships/image" Target="../media/image63.wmf"/><Relationship Id="rId21" Type="http://schemas.openxmlformats.org/officeDocument/2006/relationships/image" Target="../media/image73.wmf"/><Relationship Id="rId7" Type="http://schemas.openxmlformats.org/officeDocument/2006/relationships/image" Target="../media/image65.wmf"/><Relationship Id="rId12" Type="http://schemas.openxmlformats.org/officeDocument/2006/relationships/image" Target="../media/image68.jpg"/><Relationship Id="rId17" Type="http://schemas.openxmlformats.org/officeDocument/2006/relationships/image" Target="../media/image71.wmf"/><Relationship Id="rId2" Type="http://schemas.openxmlformats.org/officeDocument/2006/relationships/oleObject" Target="../embeddings/oleObject36.bin"/><Relationship Id="rId16" Type="http://schemas.openxmlformats.org/officeDocument/2006/relationships/oleObject" Target="../embeddings/oleObject42.bin"/><Relationship Id="rId20" Type="http://schemas.openxmlformats.org/officeDocument/2006/relationships/oleObject" Target="../embeddings/oleObject44.bin"/><Relationship Id="rId1" Type="http://schemas.openxmlformats.org/officeDocument/2006/relationships/slideLayout" Target="../slideLayouts/slideLayout33.xml"/><Relationship Id="rId6" Type="http://schemas.openxmlformats.org/officeDocument/2006/relationships/oleObject" Target="../embeddings/oleObject38.bin"/><Relationship Id="rId11" Type="http://schemas.openxmlformats.org/officeDocument/2006/relationships/image" Target="../media/image67.wmf"/><Relationship Id="rId5" Type="http://schemas.openxmlformats.org/officeDocument/2006/relationships/image" Target="../media/image64.wmf"/><Relationship Id="rId15" Type="http://schemas.openxmlformats.org/officeDocument/2006/relationships/image" Target="../media/image70.wmf"/><Relationship Id="rId10" Type="http://schemas.openxmlformats.org/officeDocument/2006/relationships/oleObject" Target="../embeddings/oleObject40.bin"/><Relationship Id="rId19" Type="http://schemas.openxmlformats.org/officeDocument/2006/relationships/image" Target="../media/image72.wmf"/><Relationship Id="rId4" Type="http://schemas.openxmlformats.org/officeDocument/2006/relationships/oleObject" Target="../embeddings/oleObject37.bin"/><Relationship Id="rId9" Type="http://schemas.openxmlformats.org/officeDocument/2006/relationships/image" Target="../media/image66.wmf"/><Relationship Id="rId14" Type="http://schemas.openxmlformats.org/officeDocument/2006/relationships/oleObject" Target="../embeddings/oleObject41.bin"/></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48.bin"/><Relationship Id="rId3" Type="http://schemas.openxmlformats.org/officeDocument/2006/relationships/image" Target="../media/image74.wmf"/><Relationship Id="rId7" Type="http://schemas.openxmlformats.org/officeDocument/2006/relationships/image" Target="../media/image76.wmf"/><Relationship Id="rId12" Type="http://schemas.openxmlformats.org/officeDocument/2006/relationships/image" Target="../media/image79.jpg"/><Relationship Id="rId2" Type="http://schemas.openxmlformats.org/officeDocument/2006/relationships/oleObject" Target="../embeddings/oleObject45.bin"/><Relationship Id="rId1" Type="http://schemas.openxmlformats.org/officeDocument/2006/relationships/slideLayout" Target="../slideLayouts/slideLayout33.xml"/><Relationship Id="rId6" Type="http://schemas.openxmlformats.org/officeDocument/2006/relationships/oleObject" Target="../embeddings/oleObject47.bin"/><Relationship Id="rId11" Type="http://schemas.openxmlformats.org/officeDocument/2006/relationships/image" Target="../media/image78.wmf"/><Relationship Id="rId5" Type="http://schemas.openxmlformats.org/officeDocument/2006/relationships/image" Target="../media/image75.wmf"/><Relationship Id="rId10" Type="http://schemas.openxmlformats.org/officeDocument/2006/relationships/oleObject" Target="../embeddings/oleObject49.bin"/><Relationship Id="rId4" Type="http://schemas.openxmlformats.org/officeDocument/2006/relationships/oleObject" Target="../embeddings/oleObject46.bin"/><Relationship Id="rId9" Type="http://schemas.openxmlformats.org/officeDocument/2006/relationships/image" Target="../media/image77.wmf"/></Relationships>
</file>

<file path=ppt/slides/_rels/slide38.x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oleObject" Target="../embeddings/oleObject50.bin"/><Relationship Id="rId1" Type="http://schemas.openxmlformats.org/officeDocument/2006/relationships/slideLayout" Target="../slideLayouts/slideLayout33.xml"/><Relationship Id="rId6" Type="http://schemas.openxmlformats.org/officeDocument/2006/relationships/image" Target="../media/image82.wmf"/><Relationship Id="rId5" Type="http://schemas.openxmlformats.org/officeDocument/2006/relationships/oleObject" Target="../embeddings/oleObject51.bin"/><Relationship Id="rId4" Type="http://schemas.openxmlformats.org/officeDocument/2006/relationships/image" Target="../media/image81.jpg"/></Relationships>
</file>

<file path=ppt/slides/_rels/slide39.xml.rels><?xml version="1.0" encoding="UTF-8" standalone="yes"?>
<Relationships xmlns="http://schemas.openxmlformats.org/package/2006/relationships"><Relationship Id="rId2" Type="http://schemas.openxmlformats.org/officeDocument/2006/relationships/image" Target="../media/image83.jp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55.bin"/><Relationship Id="rId13" Type="http://schemas.openxmlformats.org/officeDocument/2006/relationships/image" Target="../media/image89.wmf"/><Relationship Id="rId3" Type="http://schemas.openxmlformats.org/officeDocument/2006/relationships/image" Target="../media/image84.wmf"/><Relationship Id="rId7" Type="http://schemas.openxmlformats.org/officeDocument/2006/relationships/image" Target="../media/image86.wmf"/><Relationship Id="rId12" Type="http://schemas.openxmlformats.org/officeDocument/2006/relationships/oleObject" Target="../embeddings/oleObject57.bin"/><Relationship Id="rId2" Type="http://schemas.openxmlformats.org/officeDocument/2006/relationships/oleObject" Target="../embeddings/oleObject52.bin"/><Relationship Id="rId16" Type="http://schemas.openxmlformats.org/officeDocument/2006/relationships/image" Target="../media/image91.jpg"/><Relationship Id="rId1" Type="http://schemas.openxmlformats.org/officeDocument/2006/relationships/slideLayout" Target="../slideLayouts/slideLayout33.xml"/><Relationship Id="rId6" Type="http://schemas.openxmlformats.org/officeDocument/2006/relationships/oleObject" Target="../embeddings/oleObject54.bin"/><Relationship Id="rId11" Type="http://schemas.openxmlformats.org/officeDocument/2006/relationships/image" Target="../media/image88.wmf"/><Relationship Id="rId5" Type="http://schemas.openxmlformats.org/officeDocument/2006/relationships/image" Target="../media/image85.wmf"/><Relationship Id="rId15" Type="http://schemas.openxmlformats.org/officeDocument/2006/relationships/image" Target="../media/image90.wmf"/><Relationship Id="rId10" Type="http://schemas.openxmlformats.org/officeDocument/2006/relationships/oleObject" Target="../embeddings/oleObject56.bin"/><Relationship Id="rId4" Type="http://schemas.openxmlformats.org/officeDocument/2006/relationships/oleObject" Target="../embeddings/oleObject53.bin"/><Relationship Id="rId9" Type="http://schemas.openxmlformats.org/officeDocument/2006/relationships/image" Target="../media/image87.wmf"/><Relationship Id="rId14" Type="http://schemas.openxmlformats.org/officeDocument/2006/relationships/oleObject" Target="../embeddings/oleObject58.bin"/></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3" Type="http://schemas.openxmlformats.org/officeDocument/2006/relationships/image" Target="../media/image93.jpg"/><Relationship Id="rId2" Type="http://schemas.openxmlformats.org/officeDocument/2006/relationships/image" Target="../media/image92.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62.bin"/><Relationship Id="rId13" Type="http://schemas.openxmlformats.org/officeDocument/2006/relationships/oleObject" Target="../embeddings/oleObject64.bin"/><Relationship Id="rId3" Type="http://schemas.openxmlformats.org/officeDocument/2006/relationships/image" Target="../media/image94.wmf"/><Relationship Id="rId7" Type="http://schemas.openxmlformats.org/officeDocument/2006/relationships/image" Target="../media/image96.wmf"/><Relationship Id="rId12" Type="http://schemas.openxmlformats.org/officeDocument/2006/relationships/image" Target="../media/image98.wmf"/><Relationship Id="rId2" Type="http://schemas.openxmlformats.org/officeDocument/2006/relationships/oleObject" Target="../embeddings/oleObject59.bin"/><Relationship Id="rId16" Type="http://schemas.openxmlformats.org/officeDocument/2006/relationships/image" Target="../media/image100.wmf"/><Relationship Id="rId1" Type="http://schemas.openxmlformats.org/officeDocument/2006/relationships/slideLayout" Target="../slideLayouts/slideLayout32.xml"/><Relationship Id="rId6" Type="http://schemas.openxmlformats.org/officeDocument/2006/relationships/oleObject" Target="../embeddings/oleObject61.bin"/><Relationship Id="rId11" Type="http://schemas.openxmlformats.org/officeDocument/2006/relationships/oleObject" Target="../embeddings/oleObject63.bin"/><Relationship Id="rId5" Type="http://schemas.openxmlformats.org/officeDocument/2006/relationships/image" Target="../media/image95.wmf"/><Relationship Id="rId15" Type="http://schemas.openxmlformats.org/officeDocument/2006/relationships/oleObject" Target="../embeddings/oleObject65.bin"/><Relationship Id="rId10" Type="http://schemas.openxmlformats.org/officeDocument/2006/relationships/image" Target="../media/image98.png"/><Relationship Id="rId4" Type="http://schemas.openxmlformats.org/officeDocument/2006/relationships/oleObject" Target="../embeddings/oleObject60.bin"/><Relationship Id="rId9" Type="http://schemas.openxmlformats.org/officeDocument/2006/relationships/image" Target="../media/image97.wmf"/><Relationship Id="rId14" Type="http://schemas.openxmlformats.org/officeDocument/2006/relationships/image" Target="../media/image99.wmf"/></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68.bin"/><Relationship Id="rId3" Type="http://schemas.openxmlformats.org/officeDocument/2006/relationships/oleObject" Target="../embeddings/oleObject66.bin"/><Relationship Id="rId7" Type="http://schemas.openxmlformats.org/officeDocument/2006/relationships/image" Target="../media/image104.wmf"/><Relationship Id="rId2" Type="http://schemas.openxmlformats.org/officeDocument/2006/relationships/image" Target="../media/image101.jpg"/><Relationship Id="rId1" Type="http://schemas.openxmlformats.org/officeDocument/2006/relationships/slideLayout" Target="../slideLayouts/slideLayout32.xml"/><Relationship Id="rId6" Type="http://schemas.openxmlformats.org/officeDocument/2006/relationships/oleObject" Target="../embeddings/oleObject67.bin"/><Relationship Id="rId11" Type="http://schemas.openxmlformats.org/officeDocument/2006/relationships/image" Target="../media/image106.wmf"/><Relationship Id="rId5" Type="http://schemas.openxmlformats.org/officeDocument/2006/relationships/image" Target="../media/image103.jpg"/><Relationship Id="rId10" Type="http://schemas.openxmlformats.org/officeDocument/2006/relationships/oleObject" Target="../embeddings/oleObject69.bin"/><Relationship Id="rId4" Type="http://schemas.openxmlformats.org/officeDocument/2006/relationships/image" Target="../media/image102.wmf"/><Relationship Id="rId9" Type="http://schemas.openxmlformats.org/officeDocument/2006/relationships/image" Target="../media/image105.wmf"/></Relationships>
</file>

<file path=ppt/slides/_rels/slide46.xml.rels><?xml version="1.0" encoding="UTF-8" standalone="yes"?>
<Relationships xmlns="http://schemas.openxmlformats.org/package/2006/relationships"><Relationship Id="rId8" Type="http://schemas.openxmlformats.org/officeDocument/2006/relationships/image" Target="../media/image110.wmf"/><Relationship Id="rId3" Type="http://schemas.openxmlformats.org/officeDocument/2006/relationships/image" Target="../media/image107.wmf"/><Relationship Id="rId7" Type="http://schemas.openxmlformats.org/officeDocument/2006/relationships/oleObject" Target="../embeddings/oleObject72.bin"/><Relationship Id="rId2" Type="http://schemas.openxmlformats.org/officeDocument/2006/relationships/oleObject" Target="../embeddings/oleObject70.bin"/><Relationship Id="rId1" Type="http://schemas.openxmlformats.org/officeDocument/2006/relationships/slideLayout" Target="../slideLayouts/slideLayout30.xml"/><Relationship Id="rId6" Type="http://schemas.openxmlformats.org/officeDocument/2006/relationships/image" Target="../media/image109.jpg"/><Relationship Id="rId5" Type="http://schemas.openxmlformats.org/officeDocument/2006/relationships/image" Target="../media/image108.wmf"/><Relationship Id="rId4" Type="http://schemas.openxmlformats.org/officeDocument/2006/relationships/oleObject" Target="../embeddings/oleObject71.bin"/></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76.bin"/><Relationship Id="rId3" Type="http://schemas.openxmlformats.org/officeDocument/2006/relationships/image" Target="../media/image111.wmf"/><Relationship Id="rId7" Type="http://schemas.openxmlformats.org/officeDocument/2006/relationships/image" Target="../media/image113.wmf"/><Relationship Id="rId2" Type="http://schemas.openxmlformats.org/officeDocument/2006/relationships/oleObject" Target="../embeddings/oleObject73.bin"/><Relationship Id="rId1" Type="http://schemas.openxmlformats.org/officeDocument/2006/relationships/slideLayout" Target="../slideLayouts/slideLayout30.xml"/><Relationship Id="rId6" Type="http://schemas.openxmlformats.org/officeDocument/2006/relationships/oleObject" Target="../embeddings/oleObject75.bin"/><Relationship Id="rId5" Type="http://schemas.openxmlformats.org/officeDocument/2006/relationships/image" Target="../media/image112.wmf"/><Relationship Id="rId4" Type="http://schemas.openxmlformats.org/officeDocument/2006/relationships/oleObject" Target="../embeddings/oleObject74.bin"/><Relationship Id="rId9" Type="http://schemas.openxmlformats.org/officeDocument/2006/relationships/image" Target="../media/image114.wmf"/></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80.bin"/><Relationship Id="rId3" Type="http://schemas.openxmlformats.org/officeDocument/2006/relationships/image" Target="../media/image112.wmf"/><Relationship Id="rId7" Type="http://schemas.openxmlformats.org/officeDocument/2006/relationships/image" Target="../media/image116.wmf"/><Relationship Id="rId2" Type="http://schemas.openxmlformats.org/officeDocument/2006/relationships/oleObject" Target="../embeddings/oleObject77.bin"/><Relationship Id="rId1" Type="http://schemas.openxmlformats.org/officeDocument/2006/relationships/slideLayout" Target="../slideLayouts/slideLayout30.xml"/><Relationship Id="rId6" Type="http://schemas.openxmlformats.org/officeDocument/2006/relationships/oleObject" Target="../embeddings/oleObject79.bin"/><Relationship Id="rId5" Type="http://schemas.openxmlformats.org/officeDocument/2006/relationships/image" Target="../media/image115.wmf"/><Relationship Id="rId4" Type="http://schemas.openxmlformats.org/officeDocument/2006/relationships/oleObject" Target="../embeddings/oleObject78.bin"/><Relationship Id="rId9" Type="http://schemas.openxmlformats.org/officeDocument/2006/relationships/image" Target="../media/image117.wmf"/></Relationships>
</file>

<file path=ppt/slides/_rels/slide49.xml.rels><?xml version="1.0" encoding="UTF-8" standalone="yes"?>
<Relationships xmlns="http://schemas.openxmlformats.org/package/2006/relationships"><Relationship Id="rId8" Type="http://schemas.openxmlformats.org/officeDocument/2006/relationships/image" Target="../media/image121.wmf"/><Relationship Id="rId13" Type="http://schemas.openxmlformats.org/officeDocument/2006/relationships/image" Target="../media/image124.jpg"/><Relationship Id="rId18" Type="http://schemas.openxmlformats.org/officeDocument/2006/relationships/oleObject" Target="../embeddings/oleObject88.bin"/><Relationship Id="rId3" Type="http://schemas.openxmlformats.org/officeDocument/2006/relationships/oleObject" Target="../embeddings/oleObject81.bin"/><Relationship Id="rId21" Type="http://schemas.openxmlformats.org/officeDocument/2006/relationships/image" Target="../media/image128.wmf"/><Relationship Id="rId7" Type="http://schemas.openxmlformats.org/officeDocument/2006/relationships/oleObject" Target="../embeddings/oleObject83.bin"/><Relationship Id="rId12" Type="http://schemas.openxmlformats.org/officeDocument/2006/relationships/image" Target="../media/image123.wmf"/><Relationship Id="rId17" Type="http://schemas.openxmlformats.org/officeDocument/2006/relationships/image" Target="../media/image126.wmf"/><Relationship Id="rId2" Type="http://schemas.openxmlformats.org/officeDocument/2006/relationships/image" Target="../media/image118.jpg"/><Relationship Id="rId16" Type="http://schemas.openxmlformats.org/officeDocument/2006/relationships/oleObject" Target="../embeddings/oleObject87.bin"/><Relationship Id="rId20" Type="http://schemas.openxmlformats.org/officeDocument/2006/relationships/oleObject" Target="../embeddings/oleObject89.bin"/><Relationship Id="rId1" Type="http://schemas.openxmlformats.org/officeDocument/2006/relationships/slideLayout" Target="../slideLayouts/slideLayout33.xml"/><Relationship Id="rId6" Type="http://schemas.openxmlformats.org/officeDocument/2006/relationships/image" Target="../media/image120.wmf"/><Relationship Id="rId11" Type="http://schemas.openxmlformats.org/officeDocument/2006/relationships/oleObject" Target="../embeddings/oleObject85.bin"/><Relationship Id="rId5" Type="http://schemas.openxmlformats.org/officeDocument/2006/relationships/oleObject" Target="../embeddings/oleObject82.bin"/><Relationship Id="rId15" Type="http://schemas.openxmlformats.org/officeDocument/2006/relationships/image" Target="../media/image125.wmf"/><Relationship Id="rId23" Type="http://schemas.openxmlformats.org/officeDocument/2006/relationships/image" Target="../media/image129.wmf"/><Relationship Id="rId10" Type="http://schemas.openxmlformats.org/officeDocument/2006/relationships/image" Target="../media/image122.wmf"/><Relationship Id="rId19" Type="http://schemas.openxmlformats.org/officeDocument/2006/relationships/image" Target="../media/image127.wmf"/><Relationship Id="rId4" Type="http://schemas.openxmlformats.org/officeDocument/2006/relationships/image" Target="../media/image119.wmf"/><Relationship Id="rId9" Type="http://schemas.openxmlformats.org/officeDocument/2006/relationships/oleObject" Target="../embeddings/oleObject84.bin"/><Relationship Id="rId14" Type="http://schemas.openxmlformats.org/officeDocument/2006/relationships/oleObject" Target="../embeddings/oleObject86.bin"/><Relationship Id="rId22" Type="http://schemas.openxmlformats.org/officeDocument/2006/relationships/oleObject" Target="../embeddings/oleObject90.bin"/></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94.bin"/><Relationship Id="rId13" Type="http://schemas.openxmlformats.org/officeDocument/2006/relationships/image" Target="../media/image135.wmf"/><Relationship Id="rId3" Type="http://schemas.openxmlformats.org/officeDocument/2006/relationships/image" Target="../media/image130.wmf"/><Relationship Id="rId7" Type="http://schemas.openxmlformats.org/officeDocument/2006/relationships/image" Target="../media/image132.wmf"/><Relationship Id="rId12" Type="http://schemas.openxmlformats.org/officeDocument/2006/relationships/oleObject" Target="../embeddings/oleObject96.bin"/><Relationship Id="rId2" Type="http://schemas.openxmlformats.org/officeDocument/2006/relationships/oleObject" Target="../embeddings/oleObject91.bin"/><Relationship Id="rId1" Type="http://schemas.openxmlformats.org/officeDocument/2006/relationships/slideLayout" Target="../slideLayouts/slideLayout33.xml"/><Relationship Id="rId6" Type="http://schemas.openxmlformats.org/officeDocument/2006/relationships/oleObject" Target="../embeddings/oleObject93.bin"/><Relationship Id="rId11" Type="http://schemas.openxmlformats.org/officeDocument/2006/relationships/image" Target="../media/image134.wmf"/><Relationship Id="rId5" Type="http://schemas.openxmlformats.org/officeDocument/2006/relationships/image" Target="../media/image131.wmf"/><Relationship Id="rId10" Type="http://schemas.openxmlformats.org/officeDocument/2006/relationships/oleObject" Target="../embeddings/oleObject95.bin"/><Relationship Id="rId4" Type="http://schemas.openxmlformats.org/officeDocument/2006/relationships/oleObject" Target="../embeddings/oleObject92.bin"/><Relationship Id="rId9" Type="http://schemas.openxmlformats.org/officeDocument/2006/relationships/image" Target="../media/image133.wmf"/></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100.bin"/><Relationship Id="rId13" Type="http://schemas.openxmlformats.org/officeDocument/2006/relationships/image" Target="../media/image141.wmf"/><Relationship Id="rId3" Type="http://schemas.openxmlformats.org/officeDocument/2006/relationships/image" Target="../media/image136.wmf"/><Relationship Id="rId7" Type="http://schemas.openxmlformats.org/officeDocument/2006/relationships/image" Target="../media/image138.wmf"/><Relationship Id="rId12" Type="http://schemas.openxmlformats.org/officeDocument/2006/relationships/oleObject" Target="../embeddings/oleObject102.bin"/><Relationship Id="rId2" Type="http://schemas.openxmlformats.org/officeDocument/2006/relationships/oleObject" Target="../embeddings/oleObject97.bin"/><Relationship Id="rId16" Type="http://schemas.openxmlformats.org/officeDocument/2006/relationships/image" Target="../media/image143.jpg"/><Relationship Id="rId1" Type="http://schemas.openxmlformats.org/officeDocument/2006/relationships/slideLayout" Target="../slideLayouts/slideLayout33.xml"/><Relationship Id="rId6" Type="http://schemas.openxmlformats.org/officeDocument/2006/relationships/oleObject" Target="../embeddings/oleObject99.bin"/><Relationship Id="rId11" Type="http://schemas.openxmlformats.org/officeDocument/2006/relationships/image" Target="../media/image140.wmf"/><Relationship Id="rId5" Type="http://schemas.openxmlformats.org/officeDocument/2006/relationships/image" Target="../media/image137.wmf"/><Relationship Id="rId15" Type="http://schemas.openxmlformats.org/officeDocument/2006/relationships/image" Target="../media/image142.wmf"/><Relationship Id="rId10" Type="http://schemas.openxmlformats.org/officeDocument/2006/relationships/oleObject" Target="../embeddings/oleObject101.bin"/><Relationship Id="rId4" Type="http://schemas.openxmlformats.org/officeDocument/2006/relationships/oleObject" Target="../embeddings/oleObject98.bin"/><Relationship Id="rId9" Type="http://schemas.openxmlformats.org/officeDocument/2006/relationships/image" Target="../media/image139.wmf"/><Relationship Id="rId14" Type="http://schemas.openxmlformats.org/officeDocument/2006/relationships/oleObject" Target="../embeddings/oleObject103.bin"/></Relationships>
</file>

<file path=ppt/slides/_rels/slide52.xml.rels><?xml version="1.0" encoding="UTF-8" standalone="yes"?>
<Relationships xmlns="http://schemas.openxmlformats.org/package/2006/relationships"><Relationship Id="rId3" Type="http://schemas.openxmlformats.org/officeDocument/2006/relationships/image" Target="../media/image144.wmf"/><Relationship Id="rId2" Type="http://schemas.openxmlformats.org/officeDocument/2006/relationships/oleObject" Target="../embeddings/oleObject104.bin"/><Relationship Id="rId1" Type="http://schemas.openxmlformats.org/officeDocument/2006/relationships/slideLayout" Target="../slideLayouts/slideLayout28.xml"/></Relationships>
</file>

<file path=ppt/slides/_rels/slide53.xml.rels><?xml version="1.0" encoding="UTF-8" standalone="yes"?>
<Relationships xmlns="http://schemas.openxmlformats.org/package/2006/relationships"><Relationship Id="rId3" Type="http://schemas.openxmlformats.org/officeDocument/2006/relationships/image" Target="../media/image146.jpg"/><Relationship Id="rId2" Type="http://schemas.openxmlformats.org/officeDocument/2006/relationships/image" Target="../media/image145.jpg"/><Relationship Id="rId1" Type="http://schemas.openxmlformats.org/officeDocument/2006/relationships/slideLayout" Target="../slideLayouts/slideLayout28.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05.bin"/><Relationship Id="rId2" Type="http://schemas.openxmlformats.org/officeDocument/2006/relationships/image" Target="../media/image147.jpg"/><Relationship Id="rId1" Type="http://schemas.openxmlformats.org/officeDocument/2006/relationships/slideLayout" Target="../slideLayouts/slideLayout29.xml"/><Relationship Id="rId4" Type="http://schemas.openxmlformats.org/officeDocument/2006/relationships/image" Target="../media/image148.w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109.bin"/><Relationship Id="rId13" Type="http://schemas.openxmlformats.org/officeDocument/2006/relationships/image" Target="../media/image154.wmf"/><Relationship Id="rId3" Type="http://schemas.openxmlformats.org/officeDocument/2006/relationships/image" Target="../media/image149.wmf"/><Relationship Id="rId7" Type="http://schemas.openxmlformats.org/officeDocument/2006/relationships/image" Target="../media/image151.wmf"/><Relationship Id="rId12" Type="http://schemas.openxmlformats.org/officeDocument/2006/relationships/oleObject" Target="../embeddings/oleObject111.bin"/><Relationship Id="rId17" Type="http://schemas.openxmlformats.org/officeDocument/2006/relationships/image" Target="../media/image156.wmf"/><Relationship Id="rId2" Type="http://schemas.openxmlformats.org/officeDocument/2006/relationships/oleObject" Target="../embeddings/oleObject106.bin"/><Relationship Id="rId16" Type="http://schemas.openxmlformats.org/officeDocument/2006/relationships/oleObject" Target="../embeddings/oleObject113.bin"/><Relationship Id="rId1" Type="http://schemas.openxmlformats.org/officeDocument/2006/relationships/slideLayout" Target="../slideLayouts/slideLayout33.xml"/><Relationship Id="rId6" Type="http://schemas.openxmlformats.org/officeDocument/2006/relationships/oleObject" Target="../embeddings/oleObject108.bin"/><Relationship Id="rId11" Type="http://schemas.openxmlformats.org/officeDocument/2006/relationships/image" Target="../media/image153.wmf"/><Relationship Id="rId5" Type="http://schemas.openxmlformats.org/officeDocument/2006/relationships/image" Target="../media/image150.wmf"/><Relationship Id="rId15" Type="http://schemas.openxmlformats.org/officeDocument/2006/relationships/image" Target="../media/image155.wmf"/><Relationship Id="rId10" Type="http://schemas.openxmlformats.org/officeDocument/2006/relationships/oleObject" Target="../embeddings/oleObject110.bin"/><Relationship Id="rId4" Type="http://schemas.openxmlformats.org/officeDocument/2006/relationships/oleObject" Target="../embeddings/oleObject107.bin"/><Relationship Id="rId9" Type="http://schemas.openxmlformats.org/officeDocument/2006/relationships/image" Target="../media/image152.wmf"/><Relationship Id="rId14" Type="http://schemas.openxmlformats.org/officeDocument/2006/relationships/oleObject" Target="../embeddings/oleObject112.bin"/></Relationships>
</file>

<file path=ppt/slides/_rels/slide61.xml.rels><?xml version="1.0" encoding="UTF-8" standalone="yes"?>
<Relationships xmlns="http://schemas.openxmlformats.org/package/2006/relationships"><Relationship Id="rId2" Type="http://schemas.openxmlformats.org/officeDocument/2006/relationships/image" Target="../media/image157.jpg"/><Relationship Id="rId1" Type="http://schemas.openxmlformats.org/officeDocument/2006/relationships/slideLayout" Target="../slideLayouts/slideLayout27.xml"/></Relationships>
</file>

<file path=ppt/slides/_rels/slide62.xml.rels><?xml version="1.0" encoding="UTF-8" standalone="yes"?>
<Relationships xmlns="http://schemas.openxmlformats.org/package/2006/relationships"><Relationship Id="rId2" Type="http://schemas.openxmlformats.org/officeDocument/2006/relationships/image" Target="../media/image158.jpg"/><Relationship Id="rId1" Type="http://schemas.openxmlformats.org/officeDocument/2006/relationships/slideLayout" Target="../slideLayouts/slideLayout28.xml"/></Relationships>
</file>

<file path=ppt/slides/_rels/slide63.xml.rels><?xml version="1.0" encoding="UTF-8" standalone="yes"?>
<Relationships xmlns="http://schemas.openxmlformats.org/package/2006/relationships"><Relationship Id="rId3" Type="http://schemas.openxmlformats.org/officeDocument/2006/relationships/hyperlink" Target="http://www.ams.org/mathscinet/collaborationDistance.html" TargetMode="External"/><Relationship Id="rId2" Type="http://schemas.openxmlformats.org/officeDocument/2006/relationships/image" Target="../media/image159.jpg"/><Relationship Id="rId1" Type="http://schemas.openxmlformats.org/officeDocument/2006/relationships/slideLayout" Target="../slideLayouts/slideLayout29.xml"/></Relationships>
</file>

<file path=ppt/slides/_rels/slide64.xml.rels><?xml version="1.0" encoding="UTF-8" standalone="yes"?>
<Relationships xmlns="http://schemas.openxmlformats.org/package/2006/relationships"><Relationship Id="rId2" Type="http://schemas.openxmlformats.org/officeDocument/2006/relationships/hyperlink" Target="http://oracleofbacon.org/how.php" TargetMode="External"/><Relationship Id="rId1" Type="http://schemas.openxmlformats.org/officeDocument/2006/relationships/slideLayout" Target="../slideLayouts/slideLayout27.xml"/></Relationships>
</file>

<file path=ppt/slides/_rels/slide65.xml.rels><?xml version="1.0" encoding="UTF-8" standalone="yes"?>
<Relationships xmlns="http://schemas.openxmlformats.org/package/2006/relationships"><Relationship Id="rId3" Type="http://schemas.openxmlformats.org/officeDocument/2006/relationships/image" Target="../media/image160.wmf"/><Relationship Id="rId2" Type="http://schemas.openxmlformats.org/officeDocument/2006/relationships/oleObject" Target="../embeddings/oleObject114.bin"/><Relationship Id="rId1" Type="http://schemas.openxmlformats.org/officeDocument/2006/relationships/slideLayout" Target="../slideLayouts/slideLayout30.xml"/><Relationship Id="rId6" Type="http://schemas.openxmlformats.org/officeDocument/2006/relationships/image" Target="../media/image162.jpg"/><Relationship Id="rId5" Type="http://schemas.openxmlformats.org/officeDocument/2006/relationships/image" Target="../media/image161.wmf"/><Relationship Id="rId4" Type="http://schemas.openxmlformats.org/officeDocument/2006/relationships/oleObject" Target="../embeddings/oleObject115.bin"/></Relationships>
</file>

<file path=ppt/slides/_rels/slide66.xml.rels><?xml version="1.0" encoding="UTF-8" standalone="yes"?>
<Relationships xmlns="http://schemas.openxmlformats.org/package/2006/relationships"><Relationship Id="rId3" Type="http://schemas.openxmlformats.org/officeDocument/2006/relationships/image" Target="../media/image163.wmf"/><Relationship Id="rId2" Type="http://schemas.openxmlformats.org/officeDocument/2006/relationships/oleObject" Target="../embeddings/oleObject116.bin"/><Relationship Id="rId1" Type="http://schemas.openxmlformats.org/officeDocument/2006/relationships/slideLayout" Target="../slideLayouts/slideLayout30.xml"/><Relationship Id="rId6" Type="http://schemas.openxmlformats.org/officeDocument/2006/relationships/image" Target="../media/image165.jpg"/><Relationship Id="rId5" Type="http://schemas.openxmlformats.org/officeDocument/2006/relationships/image" Target="../media/image164.wmf"/><Relationship Id="rId4" Type="http://schemas.openxmlformats.org/officeDocument/2006/relationships/oleObject" Target="../embeddings/oleObject117.bin"/></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8.xml.rels><?xml version="1.0" encoding="UTF-8" standalone="yes"?>
<Relationships xmlns="http://schemas.openxmlformats.org/package/2006/relationships"><Relationship Id="rId2" Type="http://schemas.openxmlformats.org/officeDocument/2006/relationships/image" Target="../media/image166.jpg"/><Relationship Id="rId1" Type="http://schemas.openxmlformats.org/officeDocument/2006/relationships/slideLayout" Target="../slideLayouts/slideLayout3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0.xml"/></Relationships>
</file>

<file path=ppt/slides/_rels/slide70.xml.rels><?xml version="1.0" encoding="UTF-8" standalone="yes"?>
<Relationships xmlns="http://schemas.openxmlformats.org/package/2006/relationships"><Relationship Id="rId8" Type="http://schemas.openxmlformats.org/officeDocument/2006/relationships/oleObject" Target="../embeddings/oleObject121.bin"/><Relationship Id="rId13" Type="http://schemas.openxmlformats.org/officeDocument/2006/relationships/image" Target="../media/image172.wmf"/><Relationship Id="rId18" Type="http://schemas.openxmlformats.org/officeDocument/2006/relationships/oleObject" Target="../embeddings/oleObject126.bin"/><Relationship Id="rId26" Type="http://schemas.openxmlformats.org/officeDocument/2006/relationships/oleObject" Target="../embeddings/oleObject130.bin"/><Relationship Id="rId39" Type="http://schemas.openxmlformats.org/officeDocument/2006/relationships/image" Target="../media/image185.wmf"/><Relationship Id="rId3" Type="http://schemas.openxmlformats.org/officeDocument/2006/relationships/image" Target="../media/image167.wmf"/><Relationship Id="rId21" Type="http://schemas.openxmlformats.org/officeDocument/2006/relationships/image" Target="../media/image176.wmf"/><Relationship Id="rId34" Type="http://schemas.openxmlformats.org/officeDocument/2006/relationships/oleObject" Target="../embeddings/oleObject134.bin"/><Relationship Id="rId42" Type="http://schemas.openxmlformats.org/officeDocument/2006/relationships/oleObject" Target="../embeddings/oleObject138.bin"/><Relationship Id="rId7" Type="http://schemas.openxmlformats.org/officeDocument/2006/relationships/image" Target="../media/image169.wmf"/><Relationship Id="rId12" Type="http://schemas.openxmlformats.org/officeDocument/2006/relationships/oleObject" Target="../embeddings/oleObject123.bin"/><Relationship Id="rId17" Type="http://schemas.openxmlformats.org/officeDocument/2006/relationships/image" Target="../media/image174.wmf"/><Relationship Id="rId25" Type="http://schemas.openxmlformats.org/officeDocument/2006/relationships/image" Target="../media/image178.wmf"/><Relationship Id="rId33" Type="http://schemas.openxmlformats.org/officeDocument/2006/relationships/image" Target="../media/image182.wmf"/><Relationship Id="rId38" Type="http://schemas.openxmlformats.org/officeDocument/2006/relationships/oleObject" Target="../embeddings/oleObject136.bin"/><Relationship Id="rId2" Type="http://schemas.openxmlformats.org/officeDocument/2006/relationships/oleObject" Target="../embeddings/oleObject118.bin"/><Relationship Id="rId16" Type="http://schemas.openxmlformats.org/officeDocument/2006/relationships/oleObject" Target="../embeddings/oleObject125.bin"/><Relationship Id="rId20" Type="http://schemas.openxmlformats.org/officeDocument/2006/relationships/oleObject" Target="../embeddings/oleObject127.bin"/><Relationship Id="rId29" Type="http://schemas.openxmlformats.org/officeDocument/2006/relationships/image" Target="../media/image180.wmf"/><Relationship Id="rId41" Type="http://schemas.openxmlformats.org/officeDocument/2006/relationships/image" Target="../media/image186.wmf"/><Relationship Id="rId1" Type="http://schemas.openxmlformats.org/officeDocument/2006/relationships/slideLayout" Target="../slideLayouts/slideLayout34.xml"/><Relationship Id="rId6" Type="http://schemas.openxmlformats.org/officeDocument/2006/relationships/oleObject" Target="../embeddings/oleObject120.bin"/><Relationship Id="rId11" Type="http://schemas.openxmlformats.org/officeDocument/2006/relationships/image" Target="../media/image171.wmf"/><Relationship Id="rId24" Type="http://schemas.openxmlformats.org/officeDocument/2006/relationships/oleObject" Target="../embeddings/oleObject129.bin"/><Relationship Id="rId32" Type="http://schemas.openxmlformats.org/officeDocument/2006/relationships/oleObject" Target="../embeddings/oleObject133.bin"/><Relationship Id="rId37" Type="http://schemas.openxmlformats.org/officeDocument/2006/relationships/image" Target="../media/image184.wmf"/><Relationship Id="rId40" Type="http://schemas.openxmlformats.org/officeDocument/2006/relationships/oleObject" Target="../embeddings/oleObject137.bin"/><Relationship Id="rId5" Type="http://schemas.openxmlformats.org/officeDocument/2006/relationships/image" Target="../media/image168.wmf"/><Relationship Id="rId15" Type="http://schemas.openxmlformats.org/officeDocument/2006/relationships/image" Target="../media/image173.wmf"/><Relationship Id="rId23" Type="http://schemas.openxmlformats.org/officeDocument/2006/relationships/image" Target="../media/image177.wmf"/><Relationship Id="rId28" Type="http://schemas.openxmlformats.org/officeDocument/2006/relationships/oleObject" Target="../embeddings/oleObject131.bin"/><Relationship Id="rId36" Type="http://schemas.openxmlformats.org/officeDocument/2006/relationships/oleObject" Target="../embeddings/oleObject135.bin"/><Relationship Id="rId10" Type="http://schemas.openxmlformats.org/officeDocument/2006/relationships/oleObject" Target="../embeddings/oleObject122.bin"/><Relationship Id="rId19" Type="http://schemas.openxmlformats.org/officeDocument/2006/relationships/image" Target="../media/image175.wmf"/><Relationship Id="rId31" Type="http://schemas.openxmlformats.org/officeDocument/2006/relationships/image" Target="../media/image181.wmf"/><Relationship Id="rId4" Type="http://schemas.openxmlformats.org/officeDocument/2006/relationships/oleObject" Target="../embeddings/oleObject119.bin"/><Relationship Id="rId9" Type="http://schemas.openxmlformats.org/officeDocument/2006/relationships/image" Target="../media/image170.wmf"/><Relationship Id="rId14" Type="http://schemas.openxmlformats.org/officeDocument/2006/relationships/oleObject" Target="../embeddings/oleObject124.bin"/><Relationship Id="rId22" Type="http://schemas.openxmlformats.org/officeDocument/2006/relationships/oleObject" Target="../embeddings/oleObject128.bin"/><Relationship Id="rId27" Type="http://schemas.openxmlformats.org/officeDocument/2006/relationships/image" Target="../media/image179.wmf"/><Relationship Id="rId30" Type="http://schemas.openxmlformats.org/officeDocument/2006/relationships/oleObject" Target="../embeddings/oleObject132.bin"/><Relationship Id="rId35" Type="http://schemas.openxmlformats.org/officeDocument/2006/relationships/image" Target="../media/image183.wmf"/><Relationship Id="rId43" Type="http://schemas.openxmlformats.org/officeDocument/2006/relationships/image" Target="../media/image187.wmf"/></Relationships>
</file>

<file path=ppt/slides/_rels/slide71.xml.rels><?xml version="1.0" encoding="UTF-8" standalone="yes"?>
<Relationships xmlns="http://schemas.openxmlformats.org/package/2006/relationships"><Relationship Id="rId8" Type="http://schemas.openxmlformats.org/officeDocument/2006/relationships/image" Target="../media/image191.wmf"/><Relationship Id="rId3" Type="http://schemas.openxmlformats.org/officeDocument/2006/relationships/oleObject" Target="../embeddings/oleObject139.bin"/><Relationship Id="rId7" Type="http://schemas.openxmlformats.org/officeDocument/2006/relationships/oleObject" Target="../embeddings/oleObject141.bin"/><Relationship Id="rId2" Type="http://schemas.openxmlformats.org/officeDocument/2006/relationships/image" Target="../media/image188.jpg"/><Relationship Id="rId1" Type="http://schemas.openxmlformats.org/officeDocument/2006/relationships/slideLayout" Target="../slideLayouts/slideLayout30.xml"/><Relationship Id="rId6" Type="http://schemas.openxmlformats.org/officeDocument/2006/relationships/image" Target="../media/image190.wmf"/><Relationship Id="rId5" Type="http://schemas.openxmlformats.org/officeDocument/2006/relationships/oleObject" Target="../embeddings/oleObject140.bin"/><Relationship Id="rId10" Type="http://schemas.openxmlformats.org/officeDocument/2006/relationships/image" Target="../media/image192.wmf"/><Relationship Id="rId4" Type="http://schemas.openxmlformats.org/officeDocument/2006/relationships/image" Target="../media/image189.wmf"/><Relationship Id="rId9" Type="http://schemas.openxmlformats.org/officeDocument/2006/relationships/oleObject" Target="../embeddings/oleObject142.bin"/></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4.xml.rels><?xml version="1.0" encoding="UTF-8" standalone="yes"?>
<Relationships xmlns="http://schemas.openxmlformats.org/package/2006/relationships"><Relationship Id="rId3" Type="http://schemas.openxmlformats.org/officeDocument/2006/relationships/image" Target="../media/image194.jpg"/><Relationship Id="rId2" Type="http://schemas.openxmlformats.org/officeDocument/2006/relationships/image" Target="../media/image193.jpg"/><Relationship Id="rId1" Type="http://schemas.openxmlformats.org/officeDocument/2006/relationships/slideLayout" Target="../slideLayouts/slideLayout30.xml"/><Relationship Id="rId4" Type="http://schemas.openxmlformats.org/officeDocument/2006/relationships/image" Target="../media/image195.jpg"/></Relationships>
</file>

<file path=ppt/slides/_rels/slide75.xml.rels><?xml version="1.0" encoding="UTF-8" standalone="yes"?>
<Relationships xmlns="http://schemas.openxmlformats.org/package/2006/relationships"><Relationship Id="rId8" Type="http://schemas.openxmlformats.org/officeDocument/2006/relationships/image" Target="../media/image199.wmf"/><Relationship Id="rId13" Type="http://schemas.openxmlformats.org/officeDocument/2006/relationships/oleObject" Target="../embeddings/oleObject148.bin"/><Relationship Id="rId3" Type="http://schemas.openxmlformats.org/officeDocument/2006/relationships/image" Target="../media/image196.wmf"/><Relationship Id="rId7" Type="http://schemas.openxmlformats.org/officeDocument/2006/relationships/oleObject" Target="../embeddings/oleObject145.bin"/><Relationship Id="rId12" Type="http://schemas.openxmlformats.org/officeDocument/2006/relationships/image" Target="../media/image201.wmf"/><Relationship Id="rId2" Type="http://schemas.openxmlformats.org/officeDocument/2006/relationships/oleObject" Target="../embeddings/oleObject143.bin"/><Relationship Id="rId1" Type="http://schemas.openxmlformats.org/officeDocument/2006/relationships/slideLayout" Target="../slideLayouts/slideLayout33.xml"/><Relationship Id="rId6" Type="http://schemas.openxmlformats.org/officeDocument/2006/relationships/image" Target="../media/image198.wmf"/><Relationship Id="rId11" Type="http://schemas.openxmlformats.org/officeDocument/2006/relationships/oleObject" Target="../embeddings/oleObject147.bin"/><Relationship Id="rId5" Type="http://schemas.openxmlformats.org/officeDocument/2006/relationships/oleObject" Target="../embeddings/oleObject144.bin"/><Relationship Id="rId10" Type="http://schemas.openxmlformats.org/officeDocument/2006/relationships/image" Target="../media/image200.wmf"/><Relationship Id="rId4" Type="http://schemas.openxmlformats.org/officeDocument/2006/relationships/image" Target="../media/image197.jpg"/><Relationship Id="rId9" Type="http://schemas.openxmlformats.org/officeDocument/2006/relationships/oleObject" Target="../embeddings/oleObject146.bin"/><Relationship Id="rId14" Type="http://schemas.openxmlformats.org/officeDocument/2006/relationships/image" Target="../media/image202.wmf"/></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7.xml.rels><?xml version="1.0" encoding="UTF-8" standalone="yes"?>
<Relationships xmlns="http://schemas.openxmlformats.org/package/2006/relationships"><Relationship Id="rId8" Type="http://schemas.openxmlformats.org/officeDocument/2006/relationships/image" Target="../media/image206.jpg"/><Relationship Id="rId3" Type="http://schemas.openxmlformats.org/officeDocument/2006/relationships/image" Target="../media/image203.wmf"/><Relationship Id="rId7" Type="http://schemas.openxmlformats.org/officeDocument/2006/relationships/image" Target="../media/image205.wmf"/><Relationship Id="rId2" Type="http://schemas.openxmlformats.org/officeDocument/2006/relationships/oleObject" Target="../embeddings/oleObject149.bin"/><Relationship Id="rId1" Type="http://schemas.openxmlformats.org/officeDocument/2006/relationships/slideLayout" Target="../slideLayouts/slideLayout33.xml"/><Relationship Id="rId6" Type="http://schemas.openxmlformats.org/officeDocument/2006/relationships/oleObject" Target="../embeddings/oleObject151.bin"/><Relationship Id="rId5" Type="http://schemas.openxmlformats.org/officeDocument/2006/relationships/image" Target="../media/image204.wmf"/><Relationship Id="rId4" Type="http://schemas.openxmlformats.org/officeDocument/2006/relationships/oleObject" Target="../embeddings/oleObject150.bin"/></Relationships>
</file>

<file path=ppt/slides/_rels/slide78.xml.rels><?xml version="1.0" encoding="UTF-8" standalone="yes"?>
<Relationships xmlns="http://schemas.openxmlformats.org/package/2006/relationships"><Relationship Id="rId2" Type="http://schemas.openxmlformats.org/officeDocument/2006/relationships/image" Target="../media/image206.jpg"/><Relationship Id="rId1" Type="http://schemas.openxmlformats.org/officeDocument/2006/relationships/slideLayout" Target="../slideLayouts/slideLayout3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7.xml"/></Relationships>
</file>

<file path=ppt/slides/_rels/slide80.xml.rels><?xml version="1.0" encoding="UTF-8" standalone="yes"?>
<Relationships xmlns="http://schemas.openxmlformats.org/package/2006/relationships"><Relationship Id="rId2" Type="http://schemas.openxmlformats.org/officeDocument/2006/relationships/image" Target="../media/image195.jpg"/><Relationship Id="rId1" Type="http://schemas.openxmlformats.org/officeDocument/2006/relationships/slideLayout" Target="../slideLayouts/slideLayout27.xml"/></Relationships>
</file>

<file path=ppt/slides/_rels/slide81.xml.rels><?xml version="1.0" encoding="UTF-8" standalone="yes"?>
<Relationships xmlns="http://schemas.openxmlformats.org/package/2006/relationships"><Relationship Id="rId8" Type="http://schemas.openxmlformats.org/officeDocument/2006/relationships/image" Target="../media/image210.wmf"/><Relationship Id="rId3" Type="http://schemas.openxmlformats.org/officeDocument/2006/relationships/oleObject" Target="../embeddings/oleObject152.bin"/><Relationship Id="rId7" Type="http://schemas.openxmlformats.org/officeDocument/2006/relationships/oleObject" Target="../embeddings/oleObject154.bin"/><Relationship Id="rId2" Type="http://schemas.openxmlformats.org/officeDocument/2006/relationships/image" Target="../media/image207.jpg"/><Relationship Id="rId1" Type="http://schemas.openxmlformats.org/officeDocument/2006/relationships/slideLayout" Target="../slideLayouts/slideLayout33.xml"/><Relationship Id="rId6" Type="http://schemas.openxmlformats.org/officeDocument/2006/relationships/image" Target="../media/image209.wmf"/><Relationship Id="rId5" Type="http://schemas.openxmlformats.org/officeDocument/2006/relationships/oleObject" Target="../embeddings/oleObject153.bin"/><Relationship Id="rId4" Type="http://schemas.openxmlformats.org/officeDocument/2006/relationships/image" Target="../media/image208.wmf"/></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3.xml.rels><?xml version="1.0" encoding="UTF-8" standalone="yes"?>
<Relationships xmlns="http://schemas.openxmlformats.org/package/2006/relationships"><Relationship Id="rId3" Type="http://schemas.openxmlformats.org/officeDocument/2006/relationships/image" Target="../media/image212.jpg"/><Relationship Id="rId2" Type="http://schemas.openxmlformats.org/officeDocument/2006/relationships/image" Target="../media/image211.jpg"/><Relationship Id="rId1" Type="http://schemas.openxmlformats.org/officeDocument/2006/relationships/slideLayout" Target="../slideLayouts/slideLayout33.xml"/><Relationship Id="rId4" Type="http://schemas.openxmlformats.org/officeDocument/2006/relationships/image" Target="../media/image213.jpg"/></Relationships>
</file>

<file path=ppt/slides/_rels/slide84.xml.rels><?xml version="1.0" encoding="UTF-8" standalone="yes"?>
<Relationships xmlns="http://schemas.openxmlformats.org/package/2006/relationships"><Relationship Id="rId8" Type="http://schemas.openxmlformats.org/officeDocument/2006/relationships/oleObject" Target="../embeddings/oleObject158.bin"/><Relationship Id="rId13" Type="http://schemas.openxmlformats.org/officeDocument/2006/relationships/image" Target="../media/image219.wmf"/><Relationship Id="rId3" Type="http://schemas.openxmlformats.org/officeDocument/2006/relationships/image" Target="../media/image214.wmf"/><Relationship Id="rId7" Type="http://schemas.openxmlformats.org/officeDocument/2006/relationships/image" Target="../media/image216.wmf"/><Relationship Id="rId12" Type="http://schemas.openxmlformats.org/officeDocument/2006/relationships/oleObject" Target="../embeddings/oleObject160.bin"/><Relationship Id="rId2" Type="http://schemas.openxmlformats.org/officeDocument/2006/relationships/oleObject" Target="../embeddings/oleObject155.bin"/><Relationship Id="rId1" Type="http://schemas.openxmlformats.org/officeDocument/2006/relationships/slideLayout" Target="../slideLayouts/slideLayout33.xml"/><Relationship Id="rId6" Type="http://schemas.openxmlformats.org/officeDocument/2006/relationships/oleObject" Target="../embeddings/oleObject157.bin"/><Relationship Id="rId11" Type="http://schemas.openxmlformats.org/officeDocument/2006/relationships/image" Target="../media/image218.wmf"/><Relationship Id="rId5" Type="http://schemas.openxmlformats.org/officeDocument/2006/relationships/image" Target="../media/image215.wmf"/><Relationship Id="rId15" Type="http://schemas.openxmlformats.org/officeDocument/2006/relationships/image" Target="../media/image220.wmf"/><Relationship Id="rId10" Type="http://schemas.openxmlformats.org/officeDocument/2006/relationships/oleObject" Target="../embeddings/oleObject159.bin"/><Relationship Id="rId4" Type="http://schemas.openxmlformats.org/officeDocument/2006/relationships/oleObject" Target="../embeddings/oleObject156.bin"/><Relationship Id="rId9" Type="http://schemas.openxmlformats.org/officeDocument/2006/relationships/image" Target="../media/image217.wmf"/><Relationship Id="rId14" Type="http://schemas.openxmlformats.org/officeDocument/2006/relationships/oleObject" Target="../embeddings/oleObject161.bin"/></Relationships>
</file>

<file path=ppt/slides/_rels/slide85.xml.rels><?xml version="1.0" encoding="UTF-8" standalone="yes"?>
<Relationships xmlns="http://schemas.openxmlformats.org/package/2006/relationships"><Relationship Id="rId8" Type="http://schemas.openxmlformats.org/officeDocument/2006/relationships/image" Target="../media/image224.png"/><Relationship Id="rId3" Type="http://schemas.openxmlformats.org/officeDocument/2006/relationships/image" Target="../media/image221.wmf"/><Relationship Id="rId7" Type="http://schemas.openxmlformats.org/officeDocument/2006/relationships/image" Target="../media/image223.wmf"/><Relationship Id="rId2" Type="http://schemas.openxmlformats.org/officeDocument/2006/relationships/oleObject" Target="../embeddings/oleObject162.bin"/><Relationship Id="rId1" Type="http://schemas.openxmlformats.org/officeDocument/2006/relationships/slideLayout" Target="../slideLayouts/slideLayout33.xml"/><Relationship Id="rId6" Type="http://schemas.openxmlformats.org/officeDocument/2006/relationships/oleObject" Target="../embeddings/oleObject164.bin"/><Relationship Id="rId5" Type="http://schemas.openxmlformats.org/officeDocument/2006/relationships/image" Target="../media/image222.wmf"/><Relationship Id="rId4" Type="http://schemas.openxmlformats.org/officeDocument/2006/relationships/oleObject" Target="../embeddings/oleObject163.bin"/></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165.bin"/><Relationship Id="rId2" Type="http://schemas.openxmlformats.org/officeDocument/2006/relationships/image" Target="../media/image225.jpg"/><Relationship Id="rId1" Type="http://schemas.openxmlformats.org/officeDocument/2006/relationships/slideLayout" Target="../slideLayouts/slideLayout33.xml"/><Relationship Id="rId5" Type="http://schemas.openxmlformats.org/officeDocument/2006/relationships/image" Target="../media/image227.jpg"/><Relationship Id="rId4" Type="http://schemas.openxmlformats.org/officeDocument/2006/relationships/image" Target="../media/image226.wmf"/></Relationships>
</file>

<file path=ppt/slides/_rels/slide87.xml.rels><?xml version="1.0" encoding="UTF-8" standalone="yes"?>
<Relationships xmlns="http://schemas.openxmlformats.org/package/2006/relationships"><Relationship Id="rId3" Type="http://schemas.openxmlformats.org/officeDocument/2006/relationships/image" Target="../media/image228.wmf"/><Relationship Id="rId2" Type="http://schemas.openxmlformats.org/officeDocument/2006/relationships/oleObject" Target="../embeddings/oleObject166.bin"/><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0.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Summary</a:t>
            </a:r>
          </a:p>
        </p:txBody>
      </p:sp>
      <p:sp>
        <p:nvSpPr>
          <p:cNvPr id="3" name="Content Placeholder 2"/>
          <p:cNvSpPr>
            <a:spLocks noGrp="1"/>
          </p:cNvSpPr>
          <p:nvPr>
            <p:ph idx="1"/>
          </p:nvPr>
        </p:nvSpPr>
        <p:spPr>
          <a:xfrm>
            <a:off x="495300" y="1318260"/>
            <a:ext cx="8153400" cy="5257800"/>
          </a:xfrm>
        </p:spPr>
        <p:txBody>
          <a:bodyPr/>
          <a:lstStyle/>
          <a:p>
            <a:pPr>
              <a:spcBef>
                <a:spcPts val="600"/>
              </a:spcBef>
              <a:spcAft>
                <a:spcPts val="800"/>
              </a:spcAft>
            </a:pPr>
            <a:r>
              <a:rPr lang="en-US" sz="2800" dirty="0"/>
              <a:t>Graphs and Graph Models.</a:t>
            </a:r>
          </a:p>
          <a:p>
            <a:pPr>
              <a:spcBef>
                <a:spcPts val="600"/>
              </a:spcBef>
              <a:spcAft>
                <a:spcPts val="800"/>
              </a:spcAft>
            </a:pPr>
            <a:r>
              <a:rPr lang="en-US" sz="2800" dirty="0"/>
              <a:t>Graph Terminology and Special Types of Graphs.</a:t>
            </a:r>
          </a:p>
          <a:p>
            <a:pPr>
              <a:spcBef>
                <a:spcPts val="600"/>
              </a:spcBef>
              <a:spcAft>
                <a:spcPts val="800"/>
              </a:spcAft>
            </a:pPr>
            <a:r>
              <a:rPr lang="en-US" sz="2800" dirty="0"/>
              <a:t>Representing Graphs and Graph Isomorphism Connectivity.</a:t>
            </a:r>
          </a:p>
          <a:p>
            <a:pPr>
              <a:spcBef>
                <a:spcPts val="600"/>
              </a:spcBef>
              <a:spcAft>
                <a:spcPts val="800"/>
              </a:spcAft>
            </a:pPr>
            <a:r>
              <a:rPr lang="en-US" sz="2800" dirty="0"/>
              <a:t>Euler and Hamiltonian Graphs.</a:t>
            </a:r>
          </a:p>
          <a:p>
            <a:pPr>
              <a:spcBef>
                <a:spcPts val="600"/>
              </a:spcBef>
              <a:spcAft>
                <a:spcPts val="800"/>
              </a:spcAft>
            </a:pPr>
            <a:r>
              <a:rPr lang="en-US" sz="2800" dirty="0"/>
              <a:t>Shortest-Path Problems (</a:t>
            </a:r>
            <a:r>
              <a:rPr lang="en-US" sz="2800" i="1" dirty="0"/>
              <a:t>not currently included in overheads</a:t>
            </a:r>
            <a:r>
              <a:rPr lang="en-US" sz="2800" dirty="0"/>
              <a:t>).</a:t>
            </a:r>
          </a:p>
          <a:p>
            <a:pPr>
              <a:spcBef>
                <a:spcPts val="600"/>
              </a:spcBef>
              <a:spcAft>
                <a:spcPts val="800"/>
              </a:spcAft>
            </a:pPr>
            <a:r>
              <a:rPr lang="en-US" sz="2800" dirty="0"/>
              <a:t>Planar Graphs (</a:t>
            </a:r>
            <a:r>
              <a:rPr lang="en-US" sz="2800" i="1" dirty="0"/>
              <a:t>not currently included in overheads</a:t>
            </a:r>
            <a:r>
              <a:rPr lang="en-US" sz="2800" dirty="0"/>
              <a:t>).</a:t>
            </a:r>
          </a:p>
          <a:p>
            <a:pPr>
              <a:spcBef>
                <a:spcPts val="600"/>
              </a:spcBef>
              <a:spcAft>
                <a:spcPts val="800"/>
              </a:spcAft>
            </a:pPr>
            <a:r>
              <a:rPr lang="en-US" sz="2800" dirty="0"/>
              <a:t>Graph Coloring (</a:t>
            </a:r>
            <a:r>
              <a:rPr lang="en-US" sz="2800" i="1" dirty="0"/>
              <a:t>not currently included in overheads</a:t>
            </a:r>
            <a:r>
              <a:rPr lang="en-US" sz="2800" dirty="0"/>
              <a:t>).</a:t>
            </a:r>
          </a:p>
        </p:txBody>
      </p:sp>
      <p:sp>
        <p:nvSpPr>
          <p:cNvPr id="4" name="Slide Number Placeholder 5">
            <a:extLst>
              <a:ext uri="{FF2B5EF4-FFF2-40B4-BE49-F238E27FC236}">
                <a16:creationId xmlns:a16="http://schemas.microsoft.com/office/drawing/2014/main" id="{B435634E-2C35-480F-A14F-02A5A90EC43C}"/>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a:t>
            </a:fld>
            <a:endParaRPr lang="en-US" dirty="0">
              <a:solidFill>
                <a:schemeClr val="bg1"/>
              </a:solidFill>
            </a:endParaRPr>
          </a:p>
        </p:txBody>
      </p:sp>
    </p:spTree>
    <p:extLst>
      <p:ext uri="{BB962C8B-B14F-4D97-AF65-F5344CB8AC3E}">
        <p14:creationId xmlns:p14="http://schemas.microsoft.com/office/powerpoint/2010/main" val="766881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p>
            <a:r>
              <a:rPr lang="en-US" dirty="0"/>
              <a:t>Graph Terminology: Summary</a:t>
            </a:r>
          </a:p>
        </p:txBody>
      </p:sp>
      <p:sp>
        <p:nvSpPr>
          <p:cNvPr id="5" name="Content Placeholder 2"/>
          <p:cNvSpPr>
            <a:spLocks noGrp="1"/>
          </p:cNvSpPr>
          <p:nvPr>
            <p:ph idx="1"/>
          </p:nvPr>
        </p:nvSpPr>
        <p:spPr>
          <a:xfrm>
            <a:off x="457200" y="1066800"/>
            <a:ext cx="8229600" cy="2667000"/>
          </a:xfrm>
        </p:spPr>
        <p:txBody>
          <a:bodyPr/>
          <a:lstStyle/>
          <a:p>
            <a:pPr>
              <a:spcBef>
                <a:spcPts val="300"/>
              </a:spcBef>
            </a:pPr>
            <a:r>
              <a:rPr lang="en-US" sz="2400" dirty="0"/>
              <a:t>To understand the structure of a graph and to build a graph model, we ask these questions:</a:t>
            </a:r>
          </a:p>
          <a:p>
            <a:pPr marL="342000" lvl="1">
              <a:spcBef>
                <a:spcPts val="300"/>
              </a:spcBef>
            </a:pPr>
            <a:r>
              <a:rPr lang="en-US" sz="2000" dirty="0"/>
              <a:t>Are the edges of the graph undirected or directed  (or both)?</a:t>
            </a:r>
          </a:p>
          <a:p>
            <a:pPr marL="342000" lvl="1">
              <a:spcBef>
                <a:spcPts val="300"/>
              </a:spcBef>
            </a:pPr>
            <a:r>
              <a:rPr lang="en-US" sz="2000" dirty="0"/>
              <a:t>If the edges are undirected, are multiple edges present that connect the same pair of vertices? If the edges are directed, are multiple directed edges present?</a:t>
            </a:r>
          </a:p>
          <a:p>
            <a:pPr marL="342000" lvl="1">
              <a:spcBef>
                <a:spcPts val="300"/>
              </a:spcBef>
            </a:pPr>
            <a:r>
              <a:rPr lang="en-US" sz="2000" dirty="0"/>
              <a:t>Are loops present?</a:t>
            </a:r>
          </a:p>
        </p:txBody>
      </p:sp>
      <p:sp>
        <p:nvSpPr>
          <p:cNvPr id="6" name="Content Placeholder 3"/>
          <p:cNvSpPr>
            <a:spLocks noGrp="1"/>
          </p:cNvSpPr>
          <p:nvPr>
            <p:ph idx="13"/>
          </p:nvPr>
        </p:nvSpPr>
        <p:spPr>
          <a:xfrm>
            <a:off x="342900" y="3855720"/>
            <a:ext cx="8572500" cy="381000"/>
          </a:xfrm>
          <a:solidFill>
            <a:srgbClr val="E1F3FF"/>
          </a:solidFill>
          <a:ln w="28575">
            <a:solidFill>
              <a:srgbClr val="14AAFF"/>
            </a:solidFill>
          </a:ln>
        </p:spPr>
        <p:txBody>
          <a:bodyPr/>
          <a:lstStyle/>
          <a:p>
            <a:r>
              <a:rPr lang="en-US" sz="2000" b="1" dirty="0"/>
              <a:t>TABLE 1 </a:t>
            </a:r>
            <a:r>
              <a:rPr lang="en-US" sz="2000" dirty="0"/>
              <a:t>Graph Terminology.</a:t>
            </a:r>
          </a:p>
        </p:txBody>
      </p:sp>
      <p:graphicFrame>
        <p:nvGraphicFramePr>
          <p:cNvPr id="10" name="Table 4">
            <a:extLst>
              <a:ext uri="{FF2B5EF4-FFF2-40B4-BE49-F238E27FC236}">
                <a16:creationId xmlns:a16="http://schemas.microsoft.com/office/drawing/2014/main" id="{F65E9786-A1A9-4CD5-9F82-D5951DC3BAF6}"/>
              </a:ext>
            </a:extLst>
          </p:cNvPr>
          <p:cNvGraphicFramePr>
            <a:graphicFrameLocks noGrp="1"/>
          </p:cNvGraphicFramePr>
          <p:nvPr>
            <p:extLst>
              <p:ext uri="{D42A27DB-BD31-4B8C-83A1-F6EECF244321}">
                <p14:modId xmlns:p14="http://schemas.microsoft.com/office/powerpoint/2010/main" val="3228485426"/>
              </p:ext>
            </p:extLst>
          </p:nvPr>
        </p:nvGraphicFramePr>
        <p:xfrm>
          <a:off x="342900" y="4236720"/>
          <a:ext cx="8572500" cy="239268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758568400"/>
                    </a:ext>
                  </a:extLst>
                </a:gridCol>
                <a:gridCol w="2209800">
                  <a:extLst>
                    <a:ext uri="{9D8B030D-6E8A-4147-A177-3AD203B41FA5}">
                      <a16:colId xmlns:a16="http://schemas.microsoft.com/office/drawing/2014/main" val="2103780660"/>
                    </a:ext>
                  </a:extLst>
                </a:gridCol>
                <a:gridCol w="2590800">
                  <a:extLst>
                    <a:ext uri="{9D8B030D-6E8A-4147-A177-3AD203B41FA5}">
                      <a16:colId xmlns:a16="http://schemas.microsoft.com/office/drawing/2014/main" val="2158096924"/>
                    </a:ext>
                  </a:extLst>
                </a:gridCol>
                <a:gridCol w="1714500">
                  <a:extLst>
                    <a:ext uri="{9D8B030D-6E8A-4147-A177-3AD203B41FA5}">
                      <a16:colId xmlns:a16="http://schemas.microsoft.com/office/drawing/2014/main" val="386319180"/>
                    </a:ext>
                  </a:extLst>
                </a:gridCol>
              </a:tblGrid>
              <a:tr h="381000">
                <a:tc>
                  <a:txBody>
                    <a:bodyPr/>
                    <a:lstStyle/>
                    <a:p>
                      <a:pPr algn="ctr"/>
                      <a:r>
                        <a:rPr lang="en-US" sz="1800" b="1" i="1" u="none" strike="noStrike" kern="1200" baseline="0" dirty="0">
                          <a:solidFill>
                            <a:schemeClr val="tx1"/>
                          </a:solidFill>
                          <a:latin typeface="+mn-lt"/>
                          <a:ea typeface="+mn-ea"/>
                          <a:cs typeface="+mn-cs"/>
                        </a:rPr>
                        <a:t>Type</a:t>
                      </a:r>
                      <a:endParaRPr lang="en-US" sz="1800" b="0" i="1" dirty="0">
                        <a:solidFill>
                          <a:schemeClr val="tx1"/>
                        </a:solidFill>
                      </a:endParaRPr>
                    </a:p>
                  </a:txBody>
                  <a:tcPr anchor="ctr">
                    <a:lnL w="28575" cap="flat" cmpd="sng" algn="ctr">
                      <a:solidFill>
                        <a:srgbClr val="00B0F0"/>
                      </a:solidFill>
                      <a:prstDash val="solid"/>
                      <a:round/>
                      <a:headEnd type="none" w="med" len="med"/>
                      <a:tailEnd type="none" w="med" len="med"/>
                    </a:lnL>
                    <a:lnR w="28575" cap="flat" cmpd="sng" algn="ctr">
                      <a:solidFill>
                        <a:srgbClr val="14AAFF"/>
                      </a:solidFill>
                      <a:prstDash val="solid"/>
                      <a:round/>
                      <a:headEnd type="none" w="med" len="med"/>
                      <a:tailEnd type="none" w="med" len="med"/>
                    </a:lnR>
                    <a:lnT w="28575" cap="flat" cmpd="sng" algn="ctr">
                      <a:solidFill>
                        <a:srgbClr val="14AAFF"/>
                      </a:solidFill>
                      <a:prstDash val="solid"/>
                      <a:round/>
                      <a:headEnd type="none" w="med" len="med"/>
                      <a:tailEnd type="none" w="med" len="med"/>
                    </a:lnT>
                    <a:lnB w="28575" cap="flat" cmpd="sng" algn="ctr">
                      <a:solidFill>
                        <a:srgbClr val="14AA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i="1" u="none" strike="noStrike" kern="1200" baseline="0" dirty="0">
                          <a:solidFill>
                            <a:schemeClr val="tx1"/>
                          </a:solidFill>
                          <a:latin typeface="+mn-lt"/>
                          <a:ea typeface="+mn-ea"/>
                          <a:cs typeface="+mn-cs"/>
                        </a:rPr>
                        <a:t>Edges</a:t>
                      </a:r>
                      <a:endParaRPr lang="en-US" sz="1800" b="0" i="1" kern="1200" dirty="0">
                        <a:solidFill>
                          <a:schemeClr val="tx1"/>
                        </a:solidFill>
                        <a:latin typeface="+mn-lt"/>
                        <a:ea typeface="+mn-ea"/>
                        <a:cs typeface="+mn-cs"/>
                      </a:endParaRPr>
                    </a:p>
                  </a:txBody>
                  <a:tcPr anchor="ctr">
                    <a:lnL w="28575" cap="flat" cmpd="sng" algn="ctr">
                      <a:solidFill>
                        <a:srgbClr val="14AAFF"/>
                      </a:solidFill>
                      <a:prstDash val="solid"/>
                      <a:round/>
                      <a:headEnd type="none" w="med" len="med"/>
                      <a:tailEnd type="none" w="med" len="med"/>
                    </a:lnL>
                    <a:lnR w="28575" cap="flat" cmpd="sng" algn="ctr">
                      <a:solidFill>
                        <a:srgbClr val="14AAFF"/>
                      </a:solidFill>
                      <a:prstDash val="solid"/>
                      <a:round/>
                      <a:headEnd type="none" w="med" len="med"/>
                      <a:tailEnd type="none" w="med" len="med"/>
                    </a:lnR>
                    <a:lnT w="28575" cap="flat" cmpd="sng" algn="ctr">
                      <a:solidFill>
                        <a:srgbClr val="14AAFF"/>
                      </a:solidFill>
                      <a:prstDash val="solid"/>
                      <a:round/>
                      <a:headEnd type="none" w="med" len="med"/>
                      <a:tailEnd type="none" w="med" len="med"/>
                    </a:lnT>
                    <a:lnB w="28575" cap="flat" cmpd="sng" algn="ctr">
                      <a:solidFill>
                        <a:srgbClr val="14AA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i="1" u="none" strike="noStrike" kern="1200" baseline="0" dirty="0">
                          <a:solidFill>
                            <a:schemeClr val="tx1"/>
                          </a:solidFill>
                          <a:latin typeface="+mn-lt"/>
                          <a:ea typeface="+mn-ea"/>
                          <a:cs typeface="+mn-cs"/>
                        </a:rPr>
                        <a:t>Multiple Edges Allowed?</a:t>
                      </a:r>
                      <a:endParaRPr lang="en-US" sz="1800" b="0" i="1" kern="1200" dirty="0">
                        <a:solidFill>
                          <a:schemeClr val="tx1"/>
                        </a:solidFill>
                        <a:latin typeface="+mn-lt"/>
                        <a:ea typeface="+mn-ea"/>
                        <a:cs typeface="+mn-cs"/>
                      </a:endParaRPr>
                    </a:p>
                  </a:txBody>
                  <a:tcPr anchor="ctr">
                    <a:lnL w="28575" cap="flat" cmpd="sng" algn="ctr">
                      <a:solidFill>
                        <a:srgbClr val="14AAFF"/>
                      </a:solidFill>
                      <a:prstDash val="solid"/>
                      <a:round/>
                      <a:headEnd type="none" w="med" len="med"/>
                      <a:tailEnd type="none" w="med" len="med"/>
                    </a:lnL>
                    <a:lnR w="28575" cap="flat" cmpd="sng" algn="ctr">
                      <a:solidFill>
                        <a:srgbClr val="14AAFF"/>
                      </a:solidFill>
                      <a:prstDash val="solid"/>
                      <a:round/>
                      <a:headEnd type="none" w="med" len="med"/>
                      <a:tailEnd type="none" w="med" len="med"/>
                    </a:lnR>
                    <a:lnT w="28575" cap="flat" cmpd="sng" algn="ctr">
                      <a:solidFill>
                        <a:srgbClr val="14AAFF"/>
                      </a:solidFill>
                      <a:prstDash val="solid"/>
                      <a:round/>
                      <a:headEnd type="none" w="med" len="med"/>
                      <a:tailEnd type="none" w="med" len="med"/>
                    </a:lnT>
                    <a:lnB w="28575" cap="flat" cmpd="sng" algn="ctr">
                      <a:solidFill>
                        <a:srgbClr val="14AA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i="1" u="none" strike="noStrike" kern="1200" baseline="0" dirty="0">
                          <a:solidFill>
                            <a:schemeClr val="tx1"/>
                          </a:solidFill>
                          <a:latin typeface="+mn-lt"/>
                          <a:ea typeface="+mn-ea"/>
                          <a:cs typeface="+mn-cs"/>
                        </a:rPr>
                        <a:t>Loops Allowed?</a:t>
                      </a:r>
                      <a:endParaRPr lang="en-US" sz="1800" b="0" i="1" kern="1200" dirty="0">
                        <a:solidFill>
                          <a:schemeClr val="tx1"/>
                        </a:solidFill>
                        <a:latin typeface="+mn-lt"/>
                        <a:ea typeface="+mn-ea"/>
                        <a:cs typeface="+mn-cs"/>
                      </a:endParaRPr>
                    </a:p>
                  </a:txBody>
                  <a:tcPr anchor="ctr">
                    <a:lnL w="28575" cap="flat" cmpd="sng" algn="ctr">
                      <a:solidFill>
                        <a:srgbClr val="14AAFF"/>
                      </a:solidFill>
                      <a:prstDash val="solid"/>
                      <a:round/>
                      <a:headEnd type="none" w="med" len="med"/>
                      <a:tailEnd type="none" w="med" len="med"/>
                    </a:lnL>
                    <a:lnR w="28575" cap="flat" cmpd="sng" algn="ctr">
                      <a:solidFill>
                        <a:srgbClr val="14AAFF"/>
                      </a:solidFill>
                      <a:prstDash val="solid"/>
                      <a:round/>
                      <a:headEnd type="none" w="med" len="med"/>
                      <a:tailEnd type="none" w="med" len="med"/>
                    </a:lnR>
                    <a:lnT w="28575" cap="flat" cmpd="sng" algn="ctr">
                      <a:solidFill>
                        <a:srgbClr val="14AAFF"/>
                      </a:solidFill>
                      <a:prstDash val="solid"/>
                      <a:round/>
                      <a:headEnd type="none" w="med" len="med"/>
                      <a:tailEnd type="none" w="med" len="med"/>
                    </a:lnT>
                    <a:lnB w="28575" cap="flat" cmpd="sng" algn="ctr">
                      <a:solidFill>
                        <a:srgbClr val="14AA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1440555"/>
                  </a:ext>
                </a:extLst>
              </a:tr>
              <a:tr h="304800">
                <a:tc>
                  <a:txBody>
                    <a:bodyPr/>
                    <a:lstStyle/>
                    <a:p>
                      <a:r>
                        <a:rPr lang="en-US" sz="1600" b="0" i="0" u="none" strike="noStrike" kern="1200" baseline="0" dirty="0">
                          <a:solidFill>
                            <a:schemeClr val="dk1"/>
                          </a:solidFill>
                          <a:latin typeface="+mn-lt"/>
                          <a:ea typeface="+mn-ea"/>
                          <a:cs typeface="+mn-cs"/>
                        </a:rPr>
                        <a:t>Simple graph</a:t>
                      </a:r>
                      <a:endParaRPr lang="en-US" sz="1600" dirty="0">
                        <a:solidFill>
                          <a:schemeClr val="tx1"/>
                        </a:solidFill>
                      </a:endParaRPr>
                    </a:p>
                  </a:txBody>
                  <a:tcPr marL="90000">
                    <a:lnL w="28575" cap="flat" cmpd="sng" algn="ctr">
                      <a:solidFill>
                        <a:srgbClr val="00B0F0"/>
                      </a:solidFill>
                      <a:prstDash val="solid"/>
                      <a:round/>
                      <a:headEnd type="none" w="med" len="med"/>
                      <a:tailEnd type="none" w="med" len="med"/>
                    </a:lnL>
                    <a:lnR w="28575" cap="flat" cmpd="sng" algn="ctr">
                      <a:solidFill>
                        <a:srgbClr val="14AAFF"/>
                      </a:solidFill>
                      <a:prstDash val="solid"/>
                      <a:round/>
                      <a:headEnd type="none" w="med" len="med"/>
                      <a:tailEnd type="none" w="med" len="med"/>
                    </a:lnR>
                    <a:lnT w="28575" cap="flat" cmpd="sng" algn="ctr">
                      <a:solidFill>
                        <a:srgbClr val="14AAFF"/>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i="0" u="none" strike="noStrike" kern="1200" baseline="0" dirty="0">
                          <a:solidFill>
                            <a:schemeClr val="dk1"/>
                          </a:solidFill>
                          <a:latin typeface="+mn-lt"/>
                          <a:ea typeface="+mn-ea"/>
                          <a:cs typeface="+mn-cs"/>
                        </a:rPr>
                        <a:t>Undirected</a:t>
                      </a:r>
                      <a:endParaRPr lang="en-US" sz="1600" dirty="0">
                        <a:solidFill>
                          <a:schemeClr val="tx1"/>
                        </a:solidFill>
                      </a:endParaRPr>
                    </a:p>
                  </a:txBody>
                  <a:tcPr marL="90000">
                    <a:lnL w="28575" cap="flat" cmpd="sng" algn="ctr">
                      <a:solidFill>
                        <a:srgbClr val="14AAFF"/>
                      </a:solidFill>
                      <a:prstDash val="solid"/>
                      <a:round/>
                      <a:headEnd type="none" w="med" len="med"/>
                      <a:tailEnd type="none" w="med" len="med"/>
                    </a:lnL>
                    <a:lnR w="28575" cap="flat" cmpd="sng" algn="ctr">
                      <a:solidFill>
                        <a:srgbClr val="14AAFF"/>
                      </a:solidFill>
                      <a:prstDash val="solid"/>
                      <a:round/>
                      <a:headEnd type="none" w="med" len="med"/>
                      <a:tailEnd type="none" w="med" len="med"/>
                    </a:lnR>
                    <a:lnT w="28575" cap="flat" cmpd="sng" algn="ctr">
                      <a:solidFill>
                        <a:srgbClr val="14AAFF"/>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i="0" u="none" strike="noStrike" kern="1200" baseline="0" dirty="0">
                          <a:solidFill>
                            <a:schemeClr val="dk1"/>
                          </a:solidFill>
                          <a:latin typeface="+mn-lt"/>
                          <a:ea typeface="+mn-ea"/>
                          <a:cs typeface="+mn-cs"/>
                        </a:rPr>
                        <a:t>No</a:t>
                      </a:r>
                    </a:p>
                  </a:txBody>
                  <a:tcPr marL="90000">
                    <a:lnL w="28575" cap="flat" cmpd="sng" algn="ctr">
                      <a:solidFill>
                        <a:srgbClr val="14AAFF"/>
                      </a:solidFill>
                      <a:prstDash val="solid"/>
                      <a:round/>
                      <a:headEnd type="none" w="med" len="med"/>
                      <a:tailEnd type="none" w="med" len="med"/>
                    </a:lnL>
                    <a:lnR w="28575" cap="flat" cmpd="sng" algn="ctr">
                      <a:solidFill>
                        <a:srgbClr val="14AAFF"/>
                      </a:solidFill>
                      <a:prstDash val="solid"/>
                      <a:round/>
                      <a:headEnd type="none" w="med" len="med"/>
                      <a:tailEnd type="none" w="med" len="med"/>
                    </a:lnR>
                    <a:lnT w="28575" cap="flat" cmpd="sng" algn="ctr">
                      <a:solidFill>
                        <a:srgbClr val="14AAFF"/>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i="0" u="none" strike="noStrike" kern="1200" baseline="0" dirty="0">
                          <a:solidFill>
                            <a:schemeClr val="dk1"/>
                          </a:solidFill>
                          <a:latin typeface="+mn-lt"/>
                          <a:ea typeface="+mn-ea"/>
                          <a:cs typeface="+mn-cs"/>
                        </a:rPr>
                        <a:t>No</a:t>
                      </a:r>
                    </a:p>
                  </a:txBody>
                  <a:tcPr marL="90000">
                    <a:lnL w="28575" cap="flat" cmpd="sng" algn="ctr">
                      <a:solidFill>
                        <a:srgbClr val="14AAFF"/>
                      </a:solidFill>
                      <a:prstDash val="solid"/>
                      <a:round/>
                      <a:headEnd type="none" w="med" len="med"/>
                      <a:tailEnd type="none" w="med" len="med"/>
                    </a:lnL>
                    <a:lnR w="28575" cap="flat" cmpd="sng" algn="ctr">
                      <a:solidFill>
                        <a:srgbClr val="14AAFF"/>
                      </a:solidFill>
                      <a:prstDash val="solid"/>
                      <a:round/>
                      <a:headEnd type="none" w="med" len="med"/>
                      <a:tailEnd type="none" w="med" len="med"/>
                    </a:lnR>
                    <a:lnT w="28575" cap="flat" cmpd="sng" algn="ctr">
                      <a:solidFill>
                        <a:srgbClr val="14AAFF"/>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4427537"/>
                  </a:ext>
                </a:extLst>
              </a:tr>
              <a:tr h="274320">
                <a:tc>
                  <a:txBody>
                    <a:bodyPr/>
                    <a:lstStyle/>
                    <a:p>
                      <a:r>
                        <a:rPr lang="en-US" sz="1600" b="0" i="0" u="none" strike="noStrike" kern="1200" baseline="0" dirty="0">
                          <a:solidFill>
                            <a:schemeClr val="dk1"/>
                          </a:solidFill>
                          <a:latin typeface="+mn-lt"/>
                          <a:ea typeface="+mn-ea"/>
                          <a:cs typeface="+mn-cs"/>
                        </a:rPr>
                        <a:t>Multigraph</a:t>
                      </a:r>
                      <a:endParaRPr lang="en-US" sz="1600" dirty="0">
                        <a:solidFill>
                          <a:schemeClr val="tx1"/>
                        </a:solidFill>
                      </a:endParaRPr>
                    </a:p>
                  </a:txBody>
                  <a:tcPr marL="90000">
                    <a:lnL w="28575" cap="flat" cmpd="sng" algn="ctr">
                      <a:solidFill>
                        <a:srgbClr val="00B0F0"/>
                      </a:solidFill>
                      <a:prstDash val="solid"/>
                      <a:round/>
                      <a:headEnd type="none" w="med" len="med"/>
                      <a:tailEnd type="none" w="med" len="med"/>
                    </a:lnL>
                    <a:lnR w="28575" cap="flat" cmpd="sng" algn="ctr">
                      <a:solidFill>
                        <a:srgbClr val="14AAFF"/>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i="0" u="none" strike="noStrike" kern="1200" baseline="0" dirty="0">
                          <a:solidFill>
                            <a:schemeClr val="dk1"/>
                          </a:solidFill>
                          <a:latin typeface="+mn-lt"/>
                          <a:ea typeface="+mn-ea"/>
                          <a:cs typeface="+mn-cs"/>
                        </a:rPr>
                        <a:t>Undirected</a:t>
                      </a:r>
                      <a:endParaRPr lang="en-US" sz="1600" dirty="0">
                        <a:solidFill>
                          <a:schemeClr val="tx1"/>
                        </a:solidFill>
                      </a:endParaRPr>
                    </a:p>
                  </a:txBody>
                  <a:tcPr marL="90000">
                    <a:lnL w="28575" cap="flat" cmpd="sng" algn="ctr">
                      <a:solidFill>
                        <a:srgbClr val="14AAFF"/>
                      </a:solidFill>
                      <a:prstDash val="solid"/>
                      <a:round/>
                      <a:headEnd type="none" w="med" len="med"/>
                      <a:tailEnd type="none" w="med" len="med"/>
                    </a:lnL>
                    <a:lnR w="28575" cap="flat" cmpd="sng" algn="ctr">
                      <a:solidFill>
                        <a:srgbClr val="14AAFF"/>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i="0" u="none" strike="noStrike" kern="1200" baseline="0" dirty="0">
                          <a:solidFill>
                            <a:schemeClr val="dk1"/>
                          </a:solidFill>
                          <a:latin typeface="+mn-lt"/>
                          <a:ea typeface="+mn-ea"/>
                          <a:cs typeface="+mn-cs"/>
                        </a:rPr>
                        <a:t>Yes</a:t>
                      </a:r>
                      <a:endParaRPr lang="en-US" sz="1600" dirty="0">
                        <a:solidFill>
                          <a:schemeClr val="tx1"/>
                        </a:solidFill>
                      </a:endParaRPr>
                    </a:p>
                  </a:txBody>
                  <a:tcPr marL="90000">
                    <a:lnL w="28575" cap="flat" cmpd="sng" algn="ctr">
                      <a:solidFill>
                        <a:srgbClr val="14AAFF"/>
                      </a:solidFill>
                      <a:prstDash val="solid"/>
                      <a:round/>
                      <a:headEnd type="none" w="med" len="med"/>
                      <a:tailEnd type="none" w="med" len="med"/>
                    </a:lnL>
                    <a:lnR w="28575" cap="flat" cmpd="sng" algn="ctr">
                      <a:solidFill>
                        <a:srgbClr val="14AAFF"/>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i="0" u="none" strike="noStrike" kern="1200" baseline="0" dirty="0">
                          <a:solidFill>
                            <a:schemeClr val="dk1"/>
                          </a:solidFill>
                          <a:latin typeface="+mn-lt"/>
                          <a:ea typeface="+mn-ea"/>
                          <a:cs typeface="+mn-cs"/>
                        </a:rPr>
                        <a:t>No</a:t>
                      </a:r>
                    </a:p>
                  </a:txBody>
                  <a:tcPr marL="90000">
                    <a:lnL w="28575" cap="flat" cmpd="sng" algn="ctr">
                      <a:solidFill>
                        <a:srgbClr val="14AAFF"/>
                      </a:solidFill>
                      <a:prstDash val="solid"/>
                      <a:round/>
                      <a:headEnd type="none" w="med" len="med"/>
                      <a:tailEnd type="none" w="med" len="med"/>
                    </a:lnL>
                    <a:lnR w="28575" cap="flat" cmpd="sng" algn="ctr">
                      <a:solidFill>
                        <a:srgbClr val="14AAFF"/>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4314140"/>
                  </a:ext>
                </a:extLst>
              </a:tr>
              <a:tr h="167640">
                <a:tc>
                  <a:txBody>
                    <a:bodyPr/>
                    <a:lstStyle/>
                    <a:p>
                      <a:r>
                        <a:rPr lang="en-US" sz="1600" b="0" i="0" u="none" strike="noStrike" kern="1200" baseline="0" dirty="0">
                          <a:solidFill>
                            <a:schemeClr val="dk1"/>
                          </a:solidFill>
                          <a:latin typeface="+mn-lt"/>
                          <a:ea typeface="+mn-ea"/>
                          <a:cs typeface="+mn-cs"/>
                        </a:rPr>
                        <a:t>Pseudograph</a:t>
                      </a:r>
                      <a:endParaRPr lang="en-US" sz="1600" dirty="0">
                        <a:solidFill>
                          <a:schemeClr val="tx1"/>
                        </a:solidFill>
                      </a:endParaRPr>
                    </a:p>
                  </a:txBody>
                  <a:tcPr marL="90000">
                    <a:lnL w="28575" cap="flat" cmpd="sng" algn="ctr">
                      <a:solidFill>
                        <a:srgbClr val="00B0F0"/>
                      </a:solidFill>
                      <a:prstDash val="solid"/>
                      <a:round/>
                      <a:headEnd type="none" w="med" len="med"/>
                      <a:tailEnd type="none" w="med" len="med"/>
                    </a:lnL>
                    <a:lnR w="28575" cap="flat" cmpd="sng" algn="ctr">
                      <a:solidFill>
                        <a:srgbClr val="14AAFF"/>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i="0" u="none" strike="noStrike" kern="1200" baseline="0" dirty="0">
                          <a:solidFill>
                            <a:schemeClr val="dk1"/>
                          </a:solidFill>
                          <a:latin typeface="+mn-lt"/>
                          <a:ea typeface="+mn-ea"/>
                          <a:cs typeface="+mn-cs"/>
                        </a:rPr>
                        <a:t>Undirected</a:t>
                      </a:r>
                      <a:endParaRPr lang="en-US" sz="1600" dirty="0">
                        <a:solidFill>
                          <a:schemeClr val="tx1"/>
                        </a:solidFill>
                      </a:endParaRPr>
                    </a:p>
                  </a:txBody>
                  <a:tcPr marL="90000">
                    <a:lnL w="28575" cap="flat" cmpd="sng" algn="ctr">
                      <a:solidFill>
                        <a:srgbClr val="14AAFF"/>
                      </a:solidFill>
                      <a:prstDash val="solid"/>
                      <a:round/>
                      <a:headEnd type="none" w="med" len="med"/>
                      <a:tailEnd type="none" w="med" len="med"/>
                    </a:lnL>
                    <a:lnR w="28575" cap="flat" cmpd="sng" algn="ctr">
                      <a:solidFill>
                        <a:srgbClr val="14AAFF"/>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i="0" u="none" strike="noStrike" kern="1200" baseline="0" dirty="0">
                          <a:solidFill>
                            <a:schemeClr val="dk1"/>
                          </a:solidFill>
                          <a:latin typeface="+mn-lt"/>
                          <a:ea typeface="+mn-ea"/>
                          <a:cs typeface="+mn-cs"/>
                        </a:rPr>
                        <a:t>Yes</a:t>
                      </a:r>
                      <a:endParaRPr lang="en-US" sz="1600" dirty="0">
                        <a:solidFill>
                          <a:schemeClr val="tx1"/>
                        </a:solidFill>
                      </a:endParaRPr>
                    </a:p>
                  </a:txBody>
                  <a:tcPr marL="90000">
                    <a:lnL w="28575" cap="flat" cmpd="sng" algn="ctr">
                      <a:solidFill>
                        <a:srgbClr val="14AAFF"/>
                      </a:solidFill>
                      <a:prstDash val="solid"/>
                      <a:round/>
                      <a:headEnd type="none" w="med" len="med"/>
                      <a:tailEnd type="none" w="med" len="med"/>
                    </a:lnL>
                    <a:lnR w="28575" cap="flat" cmpd="sng" algn="ctr">
                      <a:solidFill>
                        <a:srgbClr val="14AAFF"/>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i="0" u="none" strike="noStrike" kern="1200" baseline="0" dirty="0">
                          <a:solidFill>
                            <a:schemeClr val="dk1"/>
                          </a:solidFill>
                          <a:latin typeface="+mn-lt"/>
                          <a:ea typeface="+mn-ea"/>
                          <a:cs typeface="+mn-cs"/>
                        </a:rPr>
                        <a:t>Yes</a:t>
                      </a:r>
                      <a:endParaRPr lang="en-US" sz="1600" dirty="0">
                        <a:solidFill>
                          <a:schemeClr val="tx1"/>
                        </a:solidFill>
                      </a:endParaRPr>
                    </a:p>
                  </a:txBody>
                  <a:tcPr marL="90000">
                    <a:lnL w="28575" cap="flat" cmpd="sng" algn="ctr">
                      <a:solidFill>
                        <a:srgbClr val="14AAFF"/>
                      </a:solidFill>
                      <a:prstDash val="solid"/>
                      <a:round/>
                      <a:headEnd type="none" w="med" len="med"/>
                      <a:tailEnd type="none" w="med" len="med"/>
                    </a:lnL>
                    <a:lnR w="28575" cap="flat" cmpd="sng" algn="ctr">
                      <a:solidFill>
                        <a:srgbClr val="14AAFF"/>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65122"/>
                  </a:ext>
                </a:extLst>
              </a:tr>
              <a:tr h="137160">
                <a:tc>
                  <a:txBody>
                    <a:bodyPr/>
                    <a:lstStyle/>
                    <a:p>
                      <a:r>
                        <a:rPr lang="en-US" sz="1600" b="0" i="0" u="none" strike="noStrike" kern="1200" baseline="0" dirty="0">
                          <a:solidFill>
                            <a:schemeClr val="dk1"/>
                          </a:solidFill>
                          <a:latin typeface="+mn-lt"/>
                          <a:ea typeface="+mn-ea"/>
                          <a:cs typeface="+mn-cs"/>
                        </a:rPr>
                        <a:t>Simple directed graph</a:t>
                      </a:r>
                      <a:endParaRPr lang="en-US" sz="1600" dirty="0">
                        <a:solidFill>
                          <a:schemeClr val="tx1"/>
                        </a:solidFill>
                      </a:endParaRPr>
                    </a:p>
                  </a:txBody>
                  <a:tcPr marL="90000">
                    <a:lnL w="28575" cap="flat" cmpd="sng" algn="ctr">
                      <a:solidFill>
                        <a:srgbClr val="00B0F0"/>
                      </a:solidFill>
                      <a:prstDash val="solid"/>
                      <a:round/>
                      <a:headEnd type="none" w="med" len="med"/>
                      <a:tailEnd type="none" w="med" len="med"/>
                    </a:lnL>
                    <a:lnR w="28575" cap="flat" cmpd="sng" algn="ctr">
                      <a:solidFill>
                        <a:srgbClr val="14AAFF"/>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i="0" u="none" strike="noStrike" kern="1200" baseline="0" dirty="0">
                          <a:solidFill>
                            <a:schemeClr val="dk1"/>
                          </a:solidFill>
                          <a:latin typeface="+mn-lt"/>
                          <a:ea typeface="+mn-ea"/>
                          <a:cs typeface="+mn-cs"/>
                        </a:rPr>
                        <a:t>Directed</a:t>
                      </a:r>
                      <a:endParaRPr lang="en-US" sz="1600" dirty="0">
                        <a:solidFill>
                          <a:schemeClr val="tx1"/>
                        </a:solidFill>
                      </a:endParaRPr>
                    </a:p>
                  </a:txBody>
                  <a:tcPr marL="90000">
                    <a:lnL w="28575" cap="flat" cmpd="sng" algn="ctr">
                      <a:solidFill>
                        <a:srgbClr val="14AAFF"/>
                      </a:solidFill>
                      <a:prstDash val="solid"/>
                      <a:round/>
                      <a:headEnd type="none" w="med" len="med"/>
                      <a:tailEnd type="none" w="med" len="med"/>
                    </a:lnL>
                    <a:lnR w="28575" cap="flat" cmpd="sng" algn="ctr">
                      <a:solidFill>
                        <a:srgbClr val="14AAFF"/>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mn-lt"/>
                          <a:ea typeface="+mn-ea"/>
                          <a:cs typeface="+mn-cs"/>
                        </a:rPr>
                        <a:t>No</a:t>
                      </a:r>
                    </a:p>
                  </a:txBody>
                  <a:tcPr marL="90000">
                    <a:lnL w="28575" cap="flat" cmpd="sng" algn="ctr">
                      <a:solidFill>
                        <a:srgbClr val="14AAFF"/>
                      </a:solidFill>
                      <a:prstDash val="solid"/>
                      <a:round/>
                      <a:headEnd type="none" w="med" len="med"/>
                      <a:tailEnd type="none" w="med" len="med"/>
                    </a:lnL>
                    <a:lnR w="28575" cap="flat" cmpd="sng" algn="ctr">
                      <a:solidFill>
                        <a:srgbClr val="14AAFF"/>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i="0" u="none" strike="noStrike" kern="1200" baseline="0" dirty="0">
                          <a:solidFill>
                            <a:schemeClr val="dk1"/>
                          </a:solidFill>
                          <a:latin typeface="+mn-lt"/>
                          <a:ea typeface="+mn-ea"/>
                          <a:cs typeface="+mn-cs"/>
                        </a:rPr>
                        <a:t>No</a:t>
                      </a:r>
                    </a:p>
                  </a:txBody>
                  <a:tcPr marL="90000">
                    <a:lnL w="28575" cap="flat" cmpd="sng" algn="ctr">
                      <a:solidFill>
                        <a:srgbClr val="14AAFF"/>
                      </a:solidFill>
                      <a:prstDash val="solid"/>
                      <a:round/>
                      <a:headEnd type="none" w="med" len="med"/>
                      <a:tailEnd type="none" w="med" len="med"/>
                    </a:lnL>
                    <a:lnR w="28575" cap="flat" cmpd="sng" algn="ctr">
                      <a:solidFill>
                        <a:srgbClr val="14AAFF"/>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0680581"/>
                  </a:ext>
                </a:extLst>
              </a:tr>
              <a:tr h="0">
                <a:tc>
                  <a:txBody>
                    <a:bodyPr/>
                    <a:lstStyle/>
                    <a:p>
                      <a:r>
                        <a:rPr lang="en-US" sz="1600" b="0" i="0" u="none" strike="noStrike" kern="1200" baseline="0" dirty="0">
                          <a:solidFill>
                            <a:schemeClr val="dk1"/>
                          </a:solidFill>
                          <a:latin typeface="+mn-lt"/>
                          <a:ea typeface="+mn-ea"/>
                          <a:cs typeface="+mn-cs"/>
                        </a:rPr>
                        <a:t>Directed multigraph</a:t>
                      </a:r>
                      <a:endParaRPr lang="en-US" sz="1600" dirty="0">
                        <a:solidFill>
                          <a:schemeClr val="tx1"/>
                        </a:solidFill>
                      </a:endParaRPr>
                    </a:p>
                  </a:txBody>
                  <a:tcPr marL="90000">
                    <a:lnL w="28575" cap="flat" cmpd="sng" algn="ctr">
                      <a:solidFill>
                        <a:srgbClr val="00B0F0"/>
                      </a:solidFill>
                      <a:prstDash val="solid"/>
                      <a:round/>
                      <a:headEnd type="none" w="med" len="med"/>
                      <a:tailEnd type="none" w="med" len="med"/>
                    </a:lnL>
                    <a:lnR w="28575" cap="flat" cmpd="sng" algn="ctr">
                      <a:solidFill>
                        <a:srgbClr val="14AAFF"/>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i="0" u="none" strike="noStrike" kern="1200" baseline="0" dirty="0">
                          <a:solidFill>
                            <a:schemeClr val="dk1"/>
                          </a:solidFill>
                          <a:latin typeface="+mn-lt"/>
                          <a:ea typeface="+mn-ea"/>
                          <a:cs typeface="+mn-cs"/>
                        </a:rPr>
                        <a:t>Directed</a:t>
                      </a:r>
                      <a:endParaRPr lang="en-US" sz="1600" dirty="0">
                        <a:solidFill>
                          <a:schemeClr val="tx1"/>
                        </a:solidFill>
                      </a:endParaRPr>
                    </a:p>
                  </a:txBody>
                  <a:tcPr marL="90000">
                    <a:lnL w="28575" cap="flat" cmpd="sng" algn="ctr">
                      <a:solidFill>
                        <a:srgbClr val="14AAFF"/>
                      </a:solidFill>
                      <a:prstDash val="solid"/>
                      <a:round/>
                      <a:headEnd type="none" w="med" len="med"/>
                      <a:tailEnd type="none" w="med" len="med"/>
                    </a:lnL>
                    <a:lnR w="28575" cap="flat" cmpd="sng" algn="ctr">
                      <a:solidFill>
                        <a:srgbClr val="14AAFF"/>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i="0" u="none" strike="noStrike" kern="1200" baseline="0" dirty="0">
                          <a:solidFill>
                            <a:schemeClr val="dk1"/>
                          </a:solidFill>
                          <a:latin typeface="+mn-lt"/>
                          <a:ea typeface="+mn-ea"/>
                          <a:cs typeface="+mn-cs"/>
                        </a:rPr>
                        <a:t>Yes</a:t>
                      </a:r>
                      <a:endParaRPr lang="en-US" sz="1600" dirty="0">
                        <a:solidFill>
                          <a:schemeClr val="tx1"/>
                        </a:solidFill>
                      </a:endParaRPr>
                    </a:p>
                  </a:txBody>
                  <a:tcPr marL="90000">
                    <a:lnL w="28575" cap="flat" cmpd="sng" algn="ctr">
                      <a:solidFill>
                        <a:srgbClr val="14AAFF"/>
                      </a:solidFill>
                      <a:prstDash val="solid"/>
                      <a:round/>
                      <a:headEnd type="none" w="med" len="med"/>
                      <a:tailEnd type="none" w="med" len="med"/>
                    </a:lnL>
                    <a:lnR w="28575" cap="flat" cmpd="sng" algn="ctr">
                      <a:solidFill>
                        <a:srgbClr val="14AAFF"/>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i="0" u="none" strike="noStrike" kern="1200" baseline="0" dirty="0">
                          <a:solidFill>
                            <a:schemeClr val="dk1"/>
                          </a:solidFill>
                          <a:latin typeface="+mn-lt"/>
                          <a:ea typeface="+mn-ea"/>
                          <a:cs typeface="+mn-cs"/>
                        </a:rPr>
                        <a:t>Yes</a:t>
                      </a:r>
                      <a:endParaRPr lang="en-US" sz="1600" dirty="0">
                        <a:solidFill>
                          <a:schemeClr val="tx1"/>
                        </a:solidFill>
                      </a:endParaRPr>
                    </a:p>
                  </a:txBody>
                  <a:tcPr marL="90000">
                    <a:lnL w="28575" cap="flat" cmpd="sng" algn="ctr">
                      <a:solidFill>
                        <a:srgbClr val="14AAFF"/>
                      </a:solidFill>
                      <a:prstDash val="solid"/>
                      <a:round/>
                      <a:headEnd type="none" w="med" len="med"/>
                      <a:tailEnd type="none" w="med" len="med"/>
                    </a:lnL>
                    <a:lnR w="28575" cap="flat" cmpd="sng" algn="ctr">
                      <a:solidFill>
                        <a:srgbClr val="14AAFF"/>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6956485"/>
                  </a:ext>
                </a:extLst>
              </a:tr>
              <a:tr h="228600">
                <a:tc>
                  <a:txBody>
                    <a:bodyPr/>
                    <a:lstStyle/>
                    <a:p>
                      <a:r>
                        <a:rPr lang="en-US" sz="1600" b="0" i="0" u="none" strike="noStrike" kern="1200" baseline="0" dirty="0">
                          <a:solidFill>
                            <a:schemeClr val="dk1"/>
                          </a:solidFill>
                          <a:latin typeface="+mn-lt"/>
                          <a:ea typeface="+mn-ea"/>
                          <a:cs typeface="+mn-cs"/>
                        </a:rPr>
                        <a:t>Mixed graph</a:t>
                      </a:r>
                      <a:endParaRPr lang="en-US" sz="1600" dirty="0">
                        <a:solidFill>
                          <a:schemeClr val="tx1"/>
                        </a:solidFill>
                      </a:endParaRPr>
                    </a:p>
                  </a:txBody>
                  <a:tcPr marL="90000">
                    <a:lnL w="28575" cap="flat" cmpd="sng" algn="ctr">
                      <a:solidFill>
                        <a:srgbClr val="00B0F0"/>
                      </a:solidFill>
                      <a:prstDash val="solid"/>
                      <a:round/>
                      <a:headEnd type="none" w="med" len="med"/>
                      <a:tailEnd type="none" w="med" len="med"/>
                    </a:lnL>
                    <a:lnR w="28575" cap="flat" cmpd="sng" algn="ctr">
                      <a:solidFill>
                        <a:srgbClr val="14AAFF"/>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14AA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i="0" u="none" strike="noStrike" kern="1200" baseline="0" dirty="0">
                          <a:solidFill>
                            <a:schemeClr val="dk1"/>
                          </a:solidFill>
                          <a:latin typeface="+mn-lt"/>
                          <a:ea typeface="+mn-ea"/>
                          <a:cs typeface="+mn-cs"/>
                        </a:rPr>
                        <a:t>Directed and undirected</a:t>
                      </a:r>
                      <a:endParaRPr lang="en-US" sz="1600" dirty="0">
                        <a:solidFill>
                          <a:schemeClr val="tx1"/>
                        </a:solidFill>
                      </a:endParaRPr>
                    </a:p>
                  </a:txBody>
                  <a:tcPr marL="90000">
                    <a:lnL w="28575" cap="flat" cmpd="sng" algn="ctr">
                      <a:solidFill>
                        <a:srgbClr val="14AAFF"/>
                      </a:solidFill>
                      <a:prstDash val="solid"/>
                      <a:round/>
                      <a:headEnd type="none" w="med" len="med"/>
                      <a:tailEnd type="none" w="med" len="med"/>
                    </a:lnL>
                    <a:lnR w="28575" cap="flat" cmpd="sng" algn="ctr">
                      <a:solidFill>
                        <a:srgbClr val="14AAFF"/>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14AA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i="0" u="none" strike="noStrike" kern="1200" baseline="0" dirty="0">
                          <a:solidFill>
                            <a:schemeClr val="dk1"/>
                          </a:solidFill>
                          <a:latin typeface="+mn-lt"/>
                          <a:ea typeface="+mn-ea"/>
                          <a:cs typeface="+mn-cs"/>
                        </a:rPr>
                        <a:t>Yes</a:t>
                      </a:r>
                      <a:endParaRPr lang="en-US" sz="1600" dirty="0">
                        <a:solidFill>
                          <a:schemeClr val="tx1"/>
                        </a:solidFill>
                      </a:endParaRPr>
                    </a:p>
                  </a:txBody>
                  <a:tcPr marL="90000">
                    <a:lnL w="28575" cap="flat" cmpd="sng" algn="ctr">
                      <a:solidFill>
                        <a:srgbClr val="14AAFF"/>
                      </a:solidFill>
                      <a:prstDash val="solid"/>
                      <a:round/>
                      <a:headEnd type="none" w="med" len="med"/>
                      <a:tailEnd type="none" w="med" len="med"/>
                    </a:lnL>
                    <a:lnR w="28575" cap="flat" cmpd="sng" algn="ctr">
                      <a:solidFill>
                        <a:srgbClr val="14AAFF"/>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14AA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i="0" u="none" strike="noStrike" kern="1200" baseline="0" dirty="0">
                          <a:solidFill>
                            <a:schemeClr val="dk1"/>
                          </a:solidFill>
                          <a:latin typeface="+mn-lt"/>
                          <a:ea typeface="+mn-ea"/>
                          <a:cs typeface="+mn-cs"/>
                        </a:rPr>
                        <a:t>Yes</a:t>
                      </a:r>
                      <a:endParaRPr lang="en-US" sz="1600" dirty="0">
                        <a:solidFill>
                          <a:schemeClr val="tx1"/>
                        </a:solidFill>
                      </a:endParaRPr>
                    </a:p>
                  </a:txBody>
                  <a:tcPr marL="90000">
                    <a:lnL w="28575" cap="flat" cmpd="sng" algn="ctr">
                      <a:solidFill>
                        <a:srgbClr val="14AAFF"/>
                      </a:solidFill>
                      <a:prstDash val="solid"/>
                      <a:round/>
                      <a:headEnd type="none" w="med" len="med"/>
                      <a:tailEnd type="none" w="med" len="med"/>
                    </a:lnL>
                    <a:lnR w="28575" cap="flat" cmpd="sng" algn="ctr">
                      <a:solidFill>
                        <a:srgbClr val="14AAFF"/>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14AA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7546419"/>
                  </a:ext>
                </a:extLst>
              </a:tr>
            </a:tbl>
          </a:graphicData>
        </a:graphic>
      </p:graphicFrame>
      <p:sp>
        <p:nvSpPr>
          <p:cNvPr id="7" name="Slide Number Placeholder 5">
            <a:extLst>
              <a:ext uri="{FF2B5EF4-FFF2-40B4-BE49-F238E27FC236}">
                <a16:creationId xmlns:a16="http://schemas.microsoft.com/office/drawing/2014/main" id="{AFA02C21-95D7-46AA-AF78-4954CAC132D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10</a:t>
            </a:fld>
            <a:endParaRPr lang="en-US" dirty="0">
              <a:solidFill>
                <a:schemeClr val="bg1"/>
              </a:solidFill>
            </a:endParaRPr>
          </a:p>
        </p:txBody>
      </p:sp>
    </p:spTree>
    <p:extLst>
      <p:ext uri="{BB962C8B-B14F-4D97-AF65-F5344CB8AC3E}">
        <p14:creationId xmlns:p14="http://schemas.microsoft.com/office/powerpoint/2010/main" val="320955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Applications of Graphs</a:t>
            </a:r>
          </a:p>
        </p:txBody>
      </p:sp>
      <p:sp>
        <p:nvSpPr>
          <p:cNvPr id="5" name="Content Placeholder 2"/>
          <p:cNvSpPr>
            <a:spLocks noGrp="1"/>
          </p:cNvSpPr>
          <p:nvPr>
            <p:ph idx="1"/>
          </p:nvPr>
        </p:nvSpPr>
        <p:spPr>
          <a:xfrm>
            <a:off x="457200" y="1295400"/>
            <a:ext cx="8229600" cy="5257800"/>
          </a:xfrm>
        </p:spPr>
        <p:txBody>
          <a:bodyPr/>
          <a:lstStyle/>
          <a:p>
            <a:r>
              <a:rPr lang="en-US" sz="2600" dirty="0"/>
              <a:t>We will illustrate how graph theory can be used in models of:</a:t>
            </a:r>
          </a:p>
          <a:p>
            <a:pPr marL="342000" lvl="1">
              <a:spcBef>
                <a:spcPts val="300"/>
              </a:spcBef>
            </a:pPr>
            <a:r>
              <a:rPr lang="en-US" sz="2400" dirty="0"/>
              <a:t>Social networks.</a:t>
            </a:r>
          </a:p>
          <a:p>
            <a:pPr marL="342000" lvl="1">
              <a:spcBef>
                <a:spcPts val="300"/>
              </a:spcBef>
            </a:pPr>
            <a:r>
              <a:rPr lang="en-US" sz="2400" dirty="0"/>
              <a:t>Communications networks.</a:t>
            </a:r>
          </a:p>
          <a:p>
            <a:pPr marL="342000" lvl="1">
              <a:spcBef>
                <a:spcPts val="300"/>
              </a:spcBef>
            </a:pPr>
            <a:r>
              <a:rPr lang="en-US" sz="2400" dirty="0"/>
              <a:t>Information networks.</a:t>
            </a:r>
          </a:p>
          <a:p>
            <a:pPr marL="342000" lvl="1">
              <a:spcBef>
                <a:spcPts val="300"/>
              </a:spcBef>
            </a:pPr>
            <a:r>
              <a:rPr lang="en-US" sz="2400" dirty="0"/>
              <a:t>Software design.</a:t>
            </a:r>
          </a:p>
          <a:p>
            <a:pPr marL="342000" lvl="1">
              <a:spcBef>
                <a:spcPts val="300"/>
              </a:spcBef>
            </a:pPr>
            <a:r>
              <a:rPr lang="en-US" sz="2400" dirty="0"/>
              <a:t>Transportation networks.</a:t>
            </a:r>
          </a:p>
          <a:p>
            <a:pPr marL="342000" lvl="1">
              <a:spcBef>
                <a:spcPts val="300"/>
              </a:spcBef>
            </a:pPr>
            <a:r>
              <a:rPr lang="en-US" sz="2400" dirty="0"/>
              <a:t>Biological networks.</a:t>
            </a:r>
          </a:p>
          <a:p>
            <a:r>
              <a:rPr lang="en-US" sz="2600" dirty="0"/>
              <a:t>It’s a challenge to find a subject to which graph theory has not yet been applied. Can you find an area without applications of graph theory?</a:t>
            </a:r>
          </a:p>
        </p:txBody>
      </p:sp>
      <p:sp>
        <p:nvSpPr>
          <p:cNvPr id="4" name="Slide Number Placeholder 5">
            <a:extLst>
              <a:ext uri="{FF2B5EF4-FFF2-40B4-BE49-F238E27FC236}">
                <a16:creationId xmlns:a16="http://schemas.microsoft.com/office/drawing/2014/main" id="{94766DE5-84C7-4883-8295-F7679690274B}"/>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11</a:t>
            </a:fld>
            <a:endParaRPr lang="en-US" dirty="0">
              <a:solidFill>
                <a:schemeClr val="bg1"/>
              </a:solidFill>
            </a:endParaRPr>
          </a:p>
        </p:txBody>
      </p:sp>
    </p:spTree>
    <p:extLst>
      <p:ext uri="{BB962C8B-B14F-4D97-AF65-F5344CB8AC3E}">
        <p14:creationId xmlns:p14="http://schemas.microsoft.com/office/powerpoint/2010/main" val="702818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 Models: Social Networks</a:t>
            </a:r>
            <a:r>
              <a:rPr lang="en-US" sz="1500" dirty="0"/>
              <a:t> 1</a:t>
            </a:r>
          </a:p>
        </p:txBody>
      </p:sp>
      <p:sp>
        <p:nvSpPr>
          <p:cNvPr id="5" name="Content Placeholder 2"/>
          <p:cNvSpPr>
            <a:spLocks noGrp="1"/>
          </p:cNvSpPr>
          <p:nvPr>
            <p:ph idx="1"/>
          </p:nvPr>
        </p:nvSpPr>
        <p:spPr>
          <a:xfrm>
            <a:off x="419100" y="1295400"/>
            <a:ext cx="8305800" cy="5105400"/>
          </a:xfrm>
        </p:spPr>
        <p:txBody>
          <a:bodyPr/>
          <a:lstStyle/>
          <a:p>
            <a:pPr>
              <a:spcBef>
                <a:spcPts val="300"/>
              </a:spcBef>
            </a:pPr>
            <a:r>
              <a:rPr lang="en-US" sz="2400" dirty="0"/>
              <a:t>Graphs can be used to model social structures based on different kinds of relationships between people or groups. </a:t>
            </a:r>
          </a:p>
          <a:p>
            <a:pPr>
              <a:spcBef>
                <a:spcPts val="300"/>
              </a:spcBef>
            </a:pPr>
            <a:r>
              <a:rPr lang="en-US" sz="2400" dirty="0"/>
              <a:t>In a </a:t>
            </a:r>
            <a:r>
              <a:rPr lang="en-US" sz="2400" i="1" dirty="0"/>
              <a:t>social network</a:t>
            </a:r>
            <a:r>
              <a:rPr lang="en-US" sz="2400" dirty="0"/>
              <a:t>, vertices represent individuals or organizations and edges represent relationships between them.</a:t>
            </a:r>
          </a:p>
          <a:p>
            <a:pPr>
              <a:spcBef>
                <a:spcPts val="300"/>
              </a:spcBef>
            </a:pPr>
            <a:r>
              <a:rPr lang="en-US" sz="2400" dirty="0"/>
              <a:t>Useful graph models of social networks include:</a:t>
            </a:r>
          </a:p>
          <a:p>
            <a:pPr marL="342000" lvl="1">
              <a:spcBef>
                <a:spcPts val="300"/>
              </a:spcBef>
            </a:pPr>
            <a:r>
              <a:rPr lang="en-US" sz="2200" i="1" dirty="0"/>
              <a:t>friendship graphs </a:t>
            </a:r>
            <a:r>
              <a:rPr lang="en-US" sz="2200" dirty="0"/>
              <a:t>- undirected graphs where two people are connected if they are friends (in the real world, on Facebook, or in a particular virtual world, and so on.)</a:t>
            </a:r>
          </a:p>
          <a:p>
            <a:pPr marL="342000" lvl="1">
              <a:spcBef>
                <a:spcPts val="300"/>
              </a:spcBef>
            </a:pPr>
            <a:r>
              <a:rPr lang="en-US" sz="2200" i="1" dirty="0"/>
              <a:t>collaboration graphs </a:t>
            </a:r>
            <a:r>
              <a:rPr lang="en-US" sz="2200" dirty="0"/>
              <a:t>- undirected graphs where two people are connected if they collaborate in a specific way.</a:t>
            </a:r>
          </a:p>
          <a:p>
            <a:pPr marL="342000" lvl="1">
              <a:spcBef>
                <a:spcPts val="300"/>
              </a:spcBef>
            </a:pPr>
            <a:r>
              <a:rPr lang="en-US" sz="2200" i="1" dirty="0"/>
              <a:t>influence graphs</a:t>
            </a:r>
            <a:r>
              <a:rPr lang="en-US" sz="2200" dirty="0"/>
              <a:t> - directed graphs where there is an edge from one person to another if the first person can influence the second person.</a:t>
            </a:r>
          </a:p>
        </p:txBody>
      </p:sp>
      <p:sp>
        <p:nvSpPr>
          <p:cNvPr id="4" name="Slide Number Placeholder 5">
            <a:extLst>
              <a:ext uri="{FF2B5EF4-FFF2-40B4-BE49-F238E27FC236}">
                <a16:creationId xmlns:a16="http://schemas.microsoft.com/office/drawing/2014/main" id="{9FAAF741-2D7F-4060-9A6A-E1F17F990CB6}"/>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12</a:t>
            </a:fld>
            <a:endParaRPr lang="en-US" dirty="0">
              <a:solidFill>
                <a:schemeClr val="bg1"/>
              </a:solidFill>
            </a:endParaRPr>
          </a:p>
        </p:txBody>
      </p:sp>
    </p:spTree>
    <p:extLst>
      <p:ext uri="{BB962C8B-B14F-4D97-AF65-F5344CB8AC3E}">
        <p14:creationId xmlns:p14="http://schemas.microsoft.com/office/powerpoint/2010/main" val="3854850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 Models: Social Networks</a:t>
            </a:r>
            <a:r>
              <a:rPr lang="en-US" sz="1500" dirty="0"/>
              <a:t> 2</a:t>
            </a:r>
          </a:p>
        </p:txBody>
      </p:sp>
      <p:sp>
        <p:nvSpPr>
          <p:cNvPr id="5" name="Content Placeholder 2"/>
          <p:cNvSpPr>
            <a:spLocks noGrp="1"/>
          </p:cNvSpPr>
          <p:nvPr>
            <p:ph idx="1"/>
          </p:nvPr>
        </p:nvSpPr>
        <p:spPr>
          <a:xfrm>
            <a:off x="457200" y="1295400"/>
            <a:ext cx="3581400" cy="1600200"/>
          </a:xfrm>
        </p:spPr>
        <p:txBody>
          <a:bodyPr/>
          <a:lstStyle/>
          <a:p>
            <a:r>
              <a:rPr lang="en-US" sz="2600" b="1" dirty="0"/>
              <a:t>Example</a:t>
            </a:r>
            <a:r>
              <a:rPr lang="en-US" sz="2600" dirty="0"/>
              <a:t>: A friendship graph where two people are connected if they are Facebook friends.</a:t>
            </a:r>
          </a:p>
        </p:txBody>
      </p:sp>
      <p:pic>
        <p:nvPicPr>
          <p:cNvPr id="12" name="Picture 3" descr="An acquaintanceship graph with 16 vertices and 25 edges.">
            <a:extLst>
              <a:ext uri="{FF2B5EF4-FFF2-40B4-BE49-F238E27FC236}">
                <a16:creationId xmlns:a16="http://schemas.microsoft.com/office/drawing/2014/main" id="{EE14709E-93E9-4C1A-B2EA-25D2E73265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2479" y="1295400"/>
            <a:ext cx="4127122" cy="22098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4"/>
          <p:cNvSpPr>
            <a:spLocks noGrp="1"/>
          </p:cNvSpPr>
          <p:nvPr>
            <p:ph idx="14"/>
          </p:nvPr>
        </p:nvSpPr>
        <p:spPr>
          <a:xfrm>
            <a:off x="457199" y="4221639"/>
            <a:ext cx="3124201" cy="822960"/>
          </a:xfrm>
        </p:spPr>
        <p:txBody>
          <a:bodyPr/>
          <a:lstStyle/>
          <a:p>
            <a:r>
              <a:rPr lang="en-US" sz="2600" b="1" dirty="0"/>
              <a:t>Example</a:t>
            </a:r>
            <a:r>
              <a:rPr lang="en-US" sz="2600" dirty="0"/>
              <a:t>: An influence graph</a:t>
            </a:r>
          </a:p>
        </p:txBody>
      </p:sp>
      <p:pic>
        <p:nvPicPr>
          <p:cNvPr id="15" name="Picture 5" descr="An influence graph with 5 vertices and 8 directed edges.">
            <a:extLst>
              <a:ext uri="{FF2B5EF4-FFF2-40B4-BE49-F238E27FC236}">
                <a16:creationId xmlns:a16="http://schemas.microsoft.com/office/drawing/2014/main" id="{A8753A87-F06F-4839-B107-F9ABABBB9B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048472"/>
            <a:ext cx="2743200" cy="1572065"/>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a:extLst>
              <a:ext uri="{FF2B5EF4-FFF2-40B4-BE49-F238E27FC236}">
                <a16:creationId xmlns:a16="http://schemas.microsoft.com/office/drawing/2014/main" id="{223EE1A5-7637-4295-83D3-858FE44B47A1}"/>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13</a:t>
            </a:fld>
            <a:endParaRPr lang="en-US" dirty="0">
              <a:solidFill>
                <a:schemeClr val="bg1"/>
              </a:solidFill>
            </a:endParaRPr>
          </a:p>
        </p:txBody>
      </p:sp>
    </p:spTree>
    <p:extLst>
      <p:ext uri="{BB962C8B-B14F-4D97-AF65-F5344CB8AC3E}">
        <p14:creationId xmlns:p14="http://schemas.microsoft.com/office/powerpoint/2010/main" val="2760202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Collaboration Graphs</a:t>
            </a:r>
          </a:p>
        </p:txBody>
      </p:sp>
      <p:sp>
        <p:nvSpPr>
          <p:cNvPr id="5" name="Content Placeholder 2"/>
          <p:cNvSpPr>
            <a:spLocks noGrp="1"/>
          </p:cNvSpPr>
          <p:nvPr>
            <p:ph idx="1"/>
          </p:nvPr>
        </p:nvSpPr>
        <p:spPr>
          <a:xfrm>
            <a:off x="508246" y="1295400"/>
            <a:ext cx="8127508" cy="5105400"/>
          </a:xfrm>
        </p:spPr>
        <p:txBody>
          <a:bodyPr/>
          <a:lstStyle/>
          <a:p>
            <a:pPr>
              <a:spcBef>
                <a:spcPts val="300"/>
              </a:spcBef>
            </a:pPr>
            <a:r>
              <a:rPr lang="en-US" sz="2200" dirty="0"/>
              <a:t>The </a:t>
            </a:r>
            <a:r>
              <a:rPr lang="en-US" sz="2200" i="1" dirty="0"/>
              <a:t>Hollywood graph </a:t>
            </a:r>
            <a:r>
              <a:rPr lang="en-US" sz="2200" dirty="0"/>
              <a:t>models the collaboration of actors in films.</a:t>
            </a:r>
          </a:p>
          <a:p>
            <a:pPr marL="342000" lvl="1">
              <a:spcBef>
                <a:spcPts val="300"/>
              </a:spcBef>
            </a:pPr>
            <a:r>
              <a:rPr lang="en-US" sz="2000" dirty="0"/>
              <a:t>We represent actors by vertices and we connect two vertices if the actors they represent have appeared in the same movie.</a:t>
            </a:r>
          </a:p>
          <a:p>
            <a:pPr marL="342000" lvl="1">
              <a:spcBef>
                <a:spcPts val="300"/>
              </a:spcBef>
            </a:pPr>
            <a:r>
              <a:rPr lang="en-US" sz="2000" dirty="0"/>
              <a:t>We will study the Hollywood Graph in Section 10.4 when we discuss Kevin Bacon numbers.</a:t>
            </a:r>
          </a:p>
          <a:p>
            <a:pPr>
              <a:spcBef>
                <a:spcPts val="300"/>
              </a:spcBef>
            </a:pPr>
            <a:r>
              <a:rPr lang="en-US" sz="2200" dirty="0"/>
              <a:t>An </a:t>
            </a:r>
            <a:r>
              <a:rPr lang="en-US" sz="2200" i="1" dirty="0"/>
              <a:t>academic collaboration graph </a:t>
            </a:r>
            <a:r>
              <a:rPr lang="en-US" sz="2200" dirty="0"/>
              <a:t>models the collaboration of researchers who have jointly written a paper in a particular subject.</a:t>
            </a:r>
          </a:p>
          <a:p>
            <a:pPr marL="342000" lvl="1">
              <a:spcBef>
                <a:spcPts val="300"/>
              </a:spcBef>
            </a:pPr>
            <a:r>
              <a:rPr lang="en-US" sz="2000" dirty="0"/>
              <a:t>We represent researchers in a particular academic discipline using vertices.</a:t>
            </a:r>
          </a:p>
          <a:p>
            <a:pPr marL="342000" lvl="1">
              <a:spcBef>
                <a:spcPts val="300"/>
              </a:spcBef>
            </a:pPr>
            <a:r>
              <a:rPr lang="en-US" sz="2000" dirty="0"/>
              <a:t>We connect the vertices representing two researchers in this discipline if they are coauthors of a paper.</a:t>
            </a:r>
          </a:p>
          <a:p>
            <a:pPr marL="342000" lvl="1">
              <a:spcBef>
                <a:spcPts val="300"/>
              </a:spcBef>
            </a:pPr>
            <a:r>
              <a:rPr lang="en-US" sz="2000" dirty="0"/>
              <a:t>We will study the academic collaboration graph for mathematicians when we discuss </a:t>
            </a:r>
            <a:r>
              <a:rPr lang="en-US" sz="2000" i="1" dirty="0" err="1"/>
              <a:t>Erd</a:t>
            </a:r>
            <a:r>
              <a:rPr lang="hu-HU" sz="2000" i="1" dirty="0">
                <a:ea typeface="Cambria Math"/>
              </a:rPr>
              <a:t>ő</a:t>
            </a:r>
            <a:r>
              <a:rPr lang="en-US" sz="2000" i="1" dirty="0"/>
              <a:t>s numbers </a:t>
            </a:r>
            <a:r>
              <a:rPr lang="en-US" sz="2000" dirty="0"/>
              <a:t>in Section 10.4.</a:t>
            </a:r>
          </a:p>
        </p:txBody>
      </p:sp>
      <p:sp>
        <p:nvSpPr>
          <p:cNvPr id="4" name="Slide Number Placeholder 5">
            <a:extLst>
              <a:ext uri="{FF2B5EF4-FFF2-40B4-BE49-F238E27FC236}">
                <a16:creationId xmlns:a16="http://schemas.microsoft.com/office/drawing/2014/main" id="{26ABD7EF-3C13-42F7-BE1F-3F8B79206BA8}"/>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14</a:t>
            </a:fld>
            <a:endParaRPr lang="en-US" dirty="0">
              <a:solidFill>
                <a:schemeClr val="bg1"/>
              </a:solidFill>
            </a:endParaRPr>
          </a:p>
        </p:txBody>
      </p:sp>
    </p:spTree>
    <p:extLst>
      <p:ext uri="{BB962C8B-B14F-4D97-AF65-F5344CB8AC3E}">
        <p14:creationId xmlns:p14="http://schemas.microsoft.com/office/powerpoint/2010/main" val="1024686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to Information Networks </a:t>
            </a:r>
          </a:p>
        </p:txBody>
      </p:sp>
      <p:sp>
        <p:nvSpPr>
          <p:cNvPr id="5" name="Content Placeholder 2"/>
          <p:cNvSpPr>
            <a:spLocks noGrp="1"/>
          </p:cNvSpPr>
          <p:nvPr>
            <p:ph idx="1"/>
          </p:nvPr>
        </p:nvSpPr>
        <p:spPr>
          <a:xfrm>
            <a:off x="533399" y="1295400"/>
            <a:ext cx="8077201" cy="4724400"/>
          </a:xfrm>
        </p:spPr>
        <p:txBody>
          <a:bodyPr/>
          <a:lstStyle/>
          <a:p>
            <a:pPr>
              <a:spcBef>
                <a:spcPts val="300"/>
              </a:spcBef>
            </a:pPr>
            <a:r>
              <a:rPr lang="en-US" sz="2200" dirty="0"/>
              <a:t>Graphs can be used to model different types of networks that link different types of information.</a:t>
            </a:r>
          </a:p>
          <a:p>
            <a:pPr>
              <a:spcBef>
                <a:spcPts val="300"/>
              </a:spcBef>
            </a:pPr>
            <a:r>
              <a:rPr lang="en-US" sz="2200" dirty="0"/>
              <a:t>In a </a:t>
            </a:r>
            <a:r>
              <a:rPr lang="en-US" sz="2200" i="1" dirty="0"/>
              <a:t>web graph</a:t>
            </a:r>
            <a:r>
              <a:rPr lang="en-US" sz="2200" dirty="0"/>
              <a:t>, web pages are represented by vertices and links are represented by directed edges.</a:t>
            </a:r>
          </a:p>
          <a:p>
            <a:pPr marL="342000" lvl="1">
              <a:spcBef>
                <a:spcPts val="300"/>
              </a:spcBef>
            </a:pPr>
            <a:r>
              <a:rPr lang="en-US" sz="2000" dirty="0"/>
              <a:t>A web graph models the web at a particular time.</a:t>
            </a:r>
          </a:p>
          <a:p>
            <a:pPr marL="342000" lvl="1">
              <a:spcBef>
                <a:spcPts val="300"/>
              </a:spcBef>
            </a:pPr>
            <a:r>
              <a:rPr lang="en-US" sz="2000" dirty="0"/>
              <a:t>We will explain how the web graph is used by search engines </a:t>
            </a:r>
          </a:p>
          <a:p>
            <a:pPr marL="0" lvl="1" indent="0">
              <a:spcBef>
                <a:spcPts val="300"/>
              </a:spcBef>
              <a:buNone/>
            </a:pPr>
            <a:r>
              <a:rPr lang="en-US" sz="2200" dirty="0"/>
              <a:t>In a </a:t>
            </a:r>
            <a:r>
              <a:rPr lang="en-US" sz="2200" i="1" dirty="0"/>
              <a:t>citation network</a:t>
            </a:r>
            <a:r>
              <a:rPr lang="en-US" sz="2200" dirty="0"/>
              <a:t>: </a:t>
            </a:r>
          </a:p>
          <a:p>
            <a:pPr marL="342000" lvl="1">
              <a:spcBef>
                <a:spcPts val="300"/>
              </a:spcBef>
            </a:pPr>
            <a:r>
              <a:rPr lang="en-US" sz="2000" dirty="0"/>
              <a:t>Research papers in a particular discipline are represented by vertices.</a:t>
            </a:r>
          </a:p>
          <a:p>
            <a:pPr marL="342000" lvl="1">
              <a:spcBef>
                <a:spcPts val="300"/>
              </a:spcBef>
            </a:pPr>
            <a:r>
              <a:rPr lang="en-US" sz="2000" dirty="0"/>
              <a:t>When a paper cites a second paper as a reference,  there is an edge from the vertex representing this paper to the vertex representing the second paper.</a:t>
            </a:r>
          </a:p>
        </p:txBody>
      </p:sp>
      <p:sp>
        <p:nvSpPr>
          <p:cNvPr id="4" name="Slide Number Placeholder 5">
            <a:extLst>
              <a:ext uri="{FF2B5EF4-FFF2-40B4-BE49-F238E27FC236}">
                <a16:creationId xmlns:a16="http://schemas.microsoft.com/office/drawing/2014/main" id="{259355FB-0F3E-45B7-8327-5B78CCF82E2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15</a:t>
            </a:fld>
            <a:endParaRPr lang="en-US" dirty="0">
              <a:solidFill>
                <a:schemeClr val="bg1"/>
              </a:solidFill>
            </a:endParaRPr>
          </a:p>
        </p:txBody>
      </p:sp>
    </p:spTree>
    <p:extLst>
      <p:ext uri="{BB962C8B-B14F-4D97-AF65-F5344CB8AC3E}">
        <p14:creationId xmlns:p14="http://schemas.microsoft.com/office/powerpoint/2010/main" val="1127510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Transportation Graphs</a:t>
            </a:r>
          </a:p>
        </p:txBody>
      </p:sp>
      <p:sp>
        <p:nvSpPr>
          <p:cNvPr id="5" name="Content Placeholder 2"/>
          <p:cNvSpPr>
            <a:spLocks noGrp="1"/>
          </p:cNvSpPr>
          <p:nvPr>
            <p:ph idx="1"/>
          </p:nvPr>
        </p:nvSpPr>
        <p:spPr>
          <a:xfrm>
            <a:off x="457200" y="1295400"/>
            <a:ext cx="8229600" cy="4953000"/>
          </a:xfrm>
        </p:spPr>
        <p:txBody>
          <a:bodyPr/>
          <a:lstStyle/>
          <a:p>
            <a:pPr>
              <a:spcBef>
                <a:spcPts val="300"/>
              </a:spcBef>
            </a:pPr>
            <a:r>
              <a:rPr lang="en-US" sz="2400" dirty="0"/>
              <a:t>Graph models are extensively used in the study of  transportation networks.</a:t>
            </a:r>
          </a:p>
          <a:p>
            <a:pPr>
              <a:spcBef>
                <a:spcPts val="300"/>
              </a:spcBef>
            </a:pPr>
            <a:r>
              <a:rPr lang="en-US" sz="2400" dirty="0"/>
              <a:t>Airline networks can be modeled using directed </a:t>
            </a:r>
            <a:r>
              <a:rPr lang="en-US" sz="2400" dirty="0" err="1"/>
              <a:t>multigraphs</a:t>
            </a:r>
            <a:r>
              <a:rPr lang="en-US" sz="2400" dirty="0"/>
              <a:t> where</a:t>
            </a:r>
          </a:p>
          <a:p>
            <a:pPr marL="342000" lvl="1">
              <a:spcBef>
                <a:spcPts val="300"/>
              </a:spcBef>
            </a:pPr>
            <a:r>
              <a:rPr lang="en-US" sz="2200" dirty="0"/>
              <a:t>airports are represented by vertices.</a:t>
            </a:r>
          </a:p>
          <a:p>
            <a:pPr marL="342000" lvl="1">
              <a:spcBef>
                <a:spcPts val="300"/>
              </a:spcBef>
            </a:pPr>
            <a:r>
              <a:rPr lang="en-US" sz="2200" dirty="0"/>
              <a:t>each flight is represented by  a directed edge from the vertex representing the departure airport to the vertex representing the destination airport.</a:t>
            </a:r>
          </a:p>
          <a:p>
            <a:pPr>
              <a:spcBef>
                <a:spcPts val="300"/>
              </a:spcBef>
            </a:pPr>
            <a:r>
              <a:rPr lang="en-US" sz="2400" dirty="0"/>
              <a:t>Road networks can be modeled using graphs where</a:t>
            </a:r>
          </a:p>
          <a:p>
            <a:pPr marL="342000" lvl="1">
              <a:spcBef>
                <a:spcPts val="300"/>
              </a:spcBef>
            </a:pPr>
            <a:r>
              <a:rPr lang="en-US" sz="2200" dirty="0"/>
              <a:t>vertices represent intersections and edges represent roads.</a:t>
            </a:r>
          </a:p>
          <a:p>
            <a:pPr marL="342000" lvl="1">
              <a:spcBef>
                <a:spcPts val="300"/>
              </a:spcBef>
            </a:pPr>
            <a:r>
              <a:rPr lang="en-US" sz="2200" dirty="0"/>
              <a:t>undirected edges represent two-way roads and directed edges represent one-way roads.</a:t>
            </a:r>
          </a:p>
        </p:txBody>
      </p:sp>
      <p:sp>
        <p:nvSpPr>
          <p:cNvPr id="4" name="Slide Number Placeholder 5">
            <a:extLst>
              <a:ext uri="{FF2B5EF4-FFF2-40B4-BE49-F238E27FC236}">
                <a16:creationId xmlns:a16="http://schemas.microsoft.com/office/drawing/2014/main" id="{AABDA109-698B-42EA-A912-495B332C51BD}"/>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16</a:t>
            </a:fld>
            <a:endParaRPr lang="en-US" dirty="0">
              <a:solidFill>
                <a:schemeClr val="bg1"/>
              </a:solidFill>
            </a:endParaRPr>
          </a:p>
        </p:txBody>
      </p:sp>
    </p:spTree>
    <p:extLst>
      <p:ext uri="{BB962C8B-B14F-4D97-AF65-F5344CB8AC3E}">
        <p14:creationId xmlns:p14="http://schemas.microsoft.com/office/powerpoint/2010/main" val="2763363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Design Applications</a:t>
            </a:r>
            <a:r>
              <a:rPr lang="en-US" sz="1500" dirty="0"/>
              <a:t> 1</a:t>
            </a:r>
          </a:p>
        </p:txBody>
      </p:sp>
      <p:sp>
        <p:nvSpPr>
          <p:cNvPr id="5" name="Content Placeholder 2"/>
          <p:cNvSpPr>
            <a:spLocks noGrp="1"/>
          </p:cNvSpPr>
          <p:nvPr>
            <p:ph idx="1"/>
          </p:nvPr>
        </p:nvSpPr>
        <p:spPr>
          <a:xfrm>
            <a:off x="457200" y="1295400"/>
            <a:ext cx="8229600" cy="3657600"/>
          </a:xfrm>
        </p:spPr>
        <p:txBody>
          <a:bodyPr/>
          <a:lstStyle/>
          <a:p>
            <a:pPr>
              <a:spcBef>
                <a:spcPts val="0"/>
              </a:spcBef>
            </a:pPr>
            <a:r>
              <a:rPr lang="en-US" sz="2000" dirty="0"/>
              <a:t>Graph models are extensively used in software design. We will introduce two such models here; one representing the dependency between the modules of a software application  and the other representing restrictions in the execution of statements in computer programs.</a:t>
            </a:r>
          </a:p>
          <a:p>
            <a:pPr>
              <a:spcBef>
                <a:spcPts val="0"/>
              </a:spcBef>
            </a:pPr>
            <a:r>
              <a:rPr lang="en-US" sz="2000" dirty="0"/>
              <a:t>When a top-down approach is used to design software, the system is divided into modules, each performing a specific task.    </a:t>
            </a:r>
          </a:p>
          <a:p>
            <a:pPr>
              <a:spcBef>
                <a:spcPts val="0"/>
              </a:spcBef>
            </a:pPr>
            <a:r>
              <a:rPr lang="en-US" sz="2000" dirty="0"/>
              <a:t>We use a </a:t>
            </a:r>
            <a:r>
              <a:rPr lang="en-US" sz="2000" i="1" dirty="0"/>
              <a:t>module dependency graph </a:t>
            </a:r>
            <a:r>
              <a:rPr lang="en-US" sz="2000" dirty="0"/>
              <a:t>to represent the dependency between these modules.  These dependencies need to be understood before coding can be done. </a:t>
            </a:r>
          </a:p>
          <a:p>
            <a:pPr marL="342000" lvl="1">
              <a:spcBef>
                <a:spcPts val="0"/>
              </a:spcBef>
            </a:pPr>
            <a:r>
              <a:rPr lang="en-US" sz="1800" dirty="0"/>
              <a:t>In a module dependency graph vertices represent software modules and there is an edge from one module to another if the second module depends on the first.</a:t>
            </a:r>
          </a:p>
        </p:txBody>
      </p:sp>
      <p:sp>
        <p:nvSpPr>
          <p:cNvPr id="3" name="Content Placeholder 3"/>
          <p:cNvSpPr>
            <a:spLocks noGrp="1"/>
          </p:cNvSpPr>
          <p:nvPr>
            <p:ph idx="13"/>
          </p:nvPr>
        </p:nvSpPr>
        <p:spPr>
          <a:xfrm>
            <a:off x="457200" y="5215128"/>
            <a:ext cx="3886200" cy="1219200"/>
          </a:xfrm>
        </p:spPr>
        <p:txBody>
          <a:bodyPr/>
          <a:lstStyle/>
          <a:p>
            <a:r>
              <a:rPr lang="en-US" sz="1800" b="1" dirty="0"/>
              <a:t>Example</a:t>
            </a:r>
            <a:r>
              <a:rPr lang="en-US" sz="1800" dirty="0"/>
              <a:t>: The dependencies between the seven modules in the design of a web browser are represented by this module dependency graph.</a:t>
            </a:r>
          </a:p>
        </p:txBody>
      </p:sp>
      <p:pic>
        <p:nvPicPr>
          <p:cNvPr id="10" name="Picture 4" descr="A module dependency graph with 7 vertices and 9 directed edges.">
            <a:extLst>
              <a:ext uri="{FF2B5EF4-FFF2-40B4-BE49-F238E27FC236}">
                <a16:creationId xmlns:a16="http://schemas.microsoft.com/office/drawing/2014/main" id="{B6B0259F-D979-44E9-8FC4-AA1EC95E4B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5096256"/>
            <a:ext cx="2505456" cy="1456944"/>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5">
            <a:extLst>
              <a:ext uri="{FF2B5EF4-FFF2-40B4-BE49-F238E27FC236}">
                <a16:creationId xmlns:a16="http://schemas.microsoft.com/office/drawing/2014/main" id="{D6496A1D-52FE-4B56-A7F5-63571B6A457F}"/>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17</a:t>
            </a:fld>
            <a:endParaRPr lang="en-US" dirty="0">
              <a:solidFill>
                <a:schemeClr val="bg1"/>
              </a:solidFill>
            </a:endParaRPr>
          </a:p>
        </p:txBody>
      </p:sp>
    </p:spTree>
    <p:extLst>
      <p:ext uri="{BB962C8B-B14F-4D97-AF65-F5344CB8AC3E}">
        <p14:creationId xmlns:p14="http://schemas.microsoft.com/office/powerpoint/2010/main" val="4157996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Design Applications</a:t>
            </a:r>
            <a:r>
              <a:rPr lang="en-US" sz="1500" dirty="0"/>
              <a:t> 2</a:t>
            </a:r>
          </a:p>
        </p:txBody>
      </p:sp>
      <p:sp>
        <p:nvSpPr>
          <p:cNvPr id="5" name="Content Placeholder 2"/>
          <p:cNvSpPr>
            <a:spLocks noGrp="1"/>
          </p:cNvSpPr>
          <p:nvPr>
            <p:ph idx="1"/>
          </p:nvPr>
        </p:nvSpPr>
        <p:spPr>
          <a:xfrm>
            <a:off x="457200" y="1295400"/>
            <a:ext cx="8229600" cy="2819400"/>
          </a:xfrm>
        </p:spPr>
        <p:txBody>
          <a:bodyPr/>
          <a:lstStyle/>
          <a:p>
            <a:r>
              <a:rPr lang="en-US" sz="2400" dirty="0"/>
              <a:t>We can use a directed graph called a </a:t>
            </a:r>
            <a:r>
              <a:rPr lang="en-US" sz="2400" i="1" dirty="0"/>
              <a:t>precedence graph </a:t>
            </a:r>
            <a:r>
              <a:rPr lang="en-US" sz="2400" dirty="0"/>
              <a:t>to represent which statements must have already been executed before we execute each statement.</a:t>
            </a:r>
            <a:endParaRPr lang="en-US" sz="2400" b="1" dirty="0"/>
          </a:p>
          <a:p>
            <a:pPr marL="342000" lvl="1"/>
            <a:r>
              <a:rPr lang="en-US" sz="2200" dirty="0"/>
              <a:t>Vertices represent statements in a computer program.</a:t>
            </a:r>
          </a:p>
          <a:p>
            <a:pPr marL="342000" lvl="1"/>
            <a:r>
              <a:rPr lang="en-US" sz="2200" dirty="0"/>
              <a:t>There is a directed edge from a vertex to a second vertex if the second vertex cannot be executed before the first.</a:t>
            </a:r>
          </a:p>
        </p:txBody>
      </p:sp>
      <p:sp>
        <p:nvSpPr>
          <p:cNvPr id="3" name="Content Placeholder 3"/>
          <p:cNvSpPr>
            <a:spLocks noGrp="1"/>
          </p:cNvSpPr>
          <p:nvPr>
            <p:ph idx="13"/>
          </p:nvPr>
        </p:nvSpPr>
        <p:spPr>
          <a:xfrm>
            <a:off x="457200" y="4365224"/>
            <a:ext cx="3581400" cy="1905000"/>
          </a:xfrm>
        </p:spPr>
        <p:txBody>
          <a:bodyPr/>
          <a:lstStyle/>
          <a:p>
            <a:r>
              <a:rPr lang="en-US" sz="2000" b="1" dirty="0"/>
              <a:t>Example</a:t>
            </a:r>
            <a:r>
              <a:rPr lang="en-US" sz="2000" dirty="0"/>
              <a:t>: This precedence graph shows which statements must already have been executed before we can execute each of the six statements in the program.</a:t>
            </a:r>
          </a:p>
        </p:txBody>
      </p:sp>
      <p:pic>
        <p:nvPicPr>
          <p:cNvPr id="11" name="Picture 4" descr="A precedence graph with 6 vertices and 10 directed edges.">
            <a:extLst>
              <a:ext uri="{FF2B5EF4-FFF2-40B4-BE49-F238E27FC236}">
                <a16:creationId xmlns:a16="http://schemas.microsoft.com/office/drawing/2014/main" id="{008762AC-6C1C-4627-B6D0-55F1600289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109178"/>
            <a:ext cx="2667000" cy="2388646"/>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a:extLst>
              <a:ext uri="{FF2B5EF4-FFF2-40B4-BE49-F238E27FC236}">
                <a16:creationId xmlns:a16="http://schemas.microsoft.com/office/drawing/2014/main" id="{18D43A42-CBD6-47A7-A4C4-9AEBE072DBDD}"/>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18</a:t>
            </a:fld>
            <a:endParaRPr lang="en-US" dirty="0">
              <a:solidFill>
                <a:schemeClr val="bg1"/>
              </a:solidFill>
            </a:endParaRPr>
          </a:p>
        </p:txBody>
      </p:sp>
    </p:spTree>
    <p:extLst>
      <p:ext uri="{BB962C8B-B14F-4D97-AF65-F5344CB8AC3E}">
        <p14:creationId xmlns:p14="http://schemas.microsoft.com/office/powerpoint/2010/main" val="963987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Biological Applications</a:t>
            </a:r>
            <a:r>
              <a:rPr lang="en-US" sz="1500" dirty="0"/>
              <a:t> 1</a:t>
            </a:r>
          </a:p>
        </p:txBody>
      </p:sp>
      <p:sp>
        <p:nvSpPr>
          <p:cNvPr id="5" name="Content Placeholder 2"/>
          <p:cNvSpPr>
            <a:spLocks noGrp="1"/>
          </p:cNvSpPr>
          <p:nvPr>
            <p:ph idx="1"/>
          </p:nvPr>
        </p:nvSpPr>
        <p:spPr>
          <a:xfrm>
            <a:off x="457200" y="1295400"/>
            <a:ext cx="8077200" cy="3276600"/>
          </a:xfrm>
        </p:spPr>
        <p:txBody>
          <a:bodyPr/>
          <a:lstStyle/>
          <a:p>
            <a:r>
              <a:rPr lang="en-US" sz="2400" dirty="0"/>
              <a:t>Graph models are used extensively in many areas of the biological science.  We will describe two such models, one to ecology and the other to molecular biology.</a:t>
            </a:r>
          </a:p>
          <a:p>
            <a:r>
              <a:rPr lang="en-US" sz="2400" i="1" dirty="0"/>
              <a:t>Niche overlap graphs </a:t>
            </a:r>
            <a:r>
              <a:rPr lang="en-US" sz="2400" dirty="0"/>
              <a:t>model competition between species in an ecosystem</a:t>
            </a:r>
          </a:p>
          <a:p>
            <a:pPr marL="342000" lvl="1"/>
            <a:r>
              <a:rPr lang="en-US" sz="2200" dirty="0"/>
              <a:t>Vertices represent species and an edge connects two vertices when they represent species who compete for food resources.</a:t>
            </a:r>
          </a:p>
        </p:txBody>
      </p:sp>
      <p:sp>
        <p:nvSpPr>
          <p:cNvPr id="3" name="Content Placeholder 3"/>
          <p:cNvSpPr>
            <a:spLocks noGrp="1"/>
          </p:cNvSpPr>
          <p:nvPr>
            <p:ph idx="13"/>
          </p:nvPr>
        </p:nvSpPr>
        <p:spPr>
          <a:xfrm>
            <a:off x="457200" y="5002012"/>
            <a:ext cx="3352800" cy="1197376"/>
          </a:xfrm>
        </p:spPr>
        <p:txBody>
          <a:bodyPr/>
          <a:lstStyle/>
          <a:p>
            <a:r>
              <a:rPr lang="en-US" sz="2000" b="1" dirty="0"/>
              <a:t>Example</a:t>
            </a:r>
            <a:r>
              <a:rPr lang="en-US" sz="2000" dirty="0"/>
              <a:t>: This is </a:t>
            </a:r>
            <a:r>
              <a:rPr lang="en-US" sz="2000"/>
              <a:t>the niche overlap </a:t>
            </a:r>
            <a:r>
              <a:rPr lang="en-US" sz="2000" dirty="0"/>
              <a:t>graph for a forest ecosystem with nine species.</a:t>
            </a:r>
          </a:p>
        </p:txBody>
      </p:sp>
      <p:pic>
        <p:nvPicPr>
          <p:cNvPr id="10" name="Picture 4" descr="A niche overlap graph with 9 vertices and 13 edges.">
            <a:extLst>
              <a:ext uri="{FF2B5EF4-FFF2-40B4-BE49-F238E27FC236}">
                <a16:creationId xmlns:a16="http://schemas.microsoft.com/office/drawing/2014/main" id="{82CCE68B-CBBF-4A2F-904B-822FC2AD61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7507" y="4562501"/>
            <a:ext cx="2548375" cy="1990699"/>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a:extLst>
              <a:ext uri="{FF2B5EF4-FFF2-40B4-BE49-F238E27FC236}">
                <a16:creationId xmlns:a16="http://schemas.microsoft.com/office/drawing/2014/main" id="{AA7E97E9-22FF-4474-B258-EFD6D66986AA}"/>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19</a:t>
            </a:fld>
            <a:endParaRPr lang="en-US" dirty="0">
              <a:solidFill>
                <a:schemeClr val="bg1"/>
              </a:solidFill>
            </a:endParaRPr>
          </a:p>
        </p:txBody>
      </p:sp>
    </p:spTree>
    <p:extLst>
      <p:ext uri="{BB962C8B-B14F-4D97-AF65-F5344CB8AC3E}">
        <p14:creationId xmlns:p14="http://schemas.microsoft.com/office/powerpoint/2010/main" val="1728550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62200"/>
            <a:ext cx="9144000" cy="1188720"/>
          </a:xfrm>
        </p:spPr>
        <p:txBody>
          <a:bodyPr/>
          <a:lstStyle/>
          <a:p>
            <a:r>
              <a:rPr lang="en-US" sz="6000" b="1" dirty="0"/>
              <a:t>Graphs and Graph Models</a:t>
            </a:r>
          </a:p>
        </p:txBody>
      </p:sp>
      <p:sp>
        <p:nvSpPr>
          <p:cNvPr id="3" name="Content Placeholder 2"/>
          <p:cNvSpPr>
            <a:spLocks noGrp="1"/>
          </p:cNvSpPr>
          <p:nvPr>
            <p:ph idx="1"/>
          </p:nvPr>
        </p:nvSpPr>
        <p:spPr>
          <a:xfrm>
            <a:off x="3200400" y="3810000"/>
            <a:ext cx="2743200" cy="640080"/>
          </a:xfrm>
        </p:spPr>
        <p:txBody>
          <a:bodyPr/>
          <a:lstStyle/>
          <a:p>
            <a:pPr algn="ctr"/>
            <a:r>
              <a:rPr lang="en-US" dirty="0"/>
              <a:t>Section 10.1</a:t>
            </a:r>
          </a:p>
        </p:txBody>
      </p:sp>
      <p:sp>
        <p:nvSpPr>
          <p:cNvPr id="4" name="Slide Number Placeholder 5">
            <a:extLst>
              <a:ext uri="{FF2B5EF4-FFF2-40B4-BE49-F238E27FC236}">
                <a16:creationId xmlns:a16="http://schemas.microsoft.com/office/drawing/2014/main" id="{BE14DE6F-1606-4D5C-A300-90C320C0A482}"/>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a:t>
            </a:fld>
            <a:endParaRPr lang="en-US" dirty="0">
              <a:solidFill>
                <a:schemeClr val="bg1"/>
              </a:solidFill>
            </a:endParaRPr>
          </a:p>
        </p:txBody>
      </p:sp>
    </p:spTree>
    <p:extLst>
      <p:ext uri="{BB962C8B-B14F-4D97-AF65-F5344CB8AC3E}">
        <p14:creationId xmlns:p14="http://schemas.microsoft.com/office/powerpoint/2010/main" val="1191040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Biological Applications</a:t>
            </a:r>
            <a:r>
              <a:rPr lang="en-US" sz="1500" dirty="0"/>
              <a:t> 2</a:t>
            </a:r>
          </a:p>
        </p:txBody>
      </p:sp>
      <p:sp>
        <p:nvSpPr>
          <p:cNvPr id="5" name="Content Placeholder 2"/>
          <p:cNvSpPr>
            <a:spLocks noGrp="1"/>
          </p:cNvSpPr>
          <p:nvPr>
            <p:ph idx="1"/>
          </p:nvPr>
        </p:nvSpPr>
        <p:spPr>
          <a:xfrm>
            <a:off x="457200" y="1295400"/>
            <a:ext cx="8229600" cy="3657600"/>
          </a:xfrm>
        </p:spPr>
        <p:txBody>
          <a:bodyPr/>
          <a:lstStyle/>
          <a:p>
            <a:pPr>
              <a:spcBef>
                <a:spcPts val="0"/>
              </a:spcBef>
            </a:pPr>
            <a:r>
              <a:rPr lang="en-US" sz="2200" dirty="0"/>
              <a:t>We can model the interaction of proteins in a cell using a </a:t>
            </a:r>
            <a:r>
              <a:rPr lang="en-US" sz="2200" i="1" dirty="0"/>
              <a:t>protein interaction network.</a:t>
            </a:r>
          </a:p>
          <a:p>
            <a:pPr>
              <a:spcBef>
                <a:spcPts val="0"/>
              </a:spcBef>
            </a:pPr>
            <a:r>
              <a:rPr lang="en-US" sz="2200" dirty="0"/>
              <a:t>In a </a:t>
            </a:r>
            <a:r>
              <a:rPr lang="en-US" sz="2200" i="1" dirty="0"/>
              <a:t>protein interaction graph</a:t>
            </a:r>
            <a:r>
              <a:rPr lang="en-US" sz="2200" dirty="0"/>
              <a:t>, vertices represent proteins  and vertices are connected by an edge if the proteins they represent interact.</a:t>
            </a:r>
          </a:p>
          <a:p>
            <a:pPr>
              <a:spcBef>
                <a:spcPts val="0"/>
              </a:spcBef>
            </a:pPr>
            <a:r>
              <a:rPr lang="en-US" sz="2200" dirty="0"/>
              <a:t>Protein interaction graphs can be huge and can contain more than 100,000 vertices, each representing a different protein, and more than 1,000,000 edges, each representing an interaction between proteins.</a:t>
            </a:r>
          </a:p>
          <a:p>
            <a:pPr>
              <a:spcBef>
                <a:spcPts val="0"/>
              </a:spcBef>
            </a:pPr>
            <a:r>
              <a:rPr lang="en-US" sz="2200" dirty="0"/>
              <a:t>Protein interaction graphs are often split into smaller graphs, called </a:t>
            </a:r>
            <a:r>
              <a:rPr lang="en-US" sz="2200" i="1" dirty="0"/>
              <a:t>modules</a:t>
            </a:r>
            <a:r>
              <a:rPr lang="en-US" sz="2200" dirty="0"/>
              <a:t>, which represent the interactions between proteins involved in a particular function.</a:t>
            </a:r>
          </a:p>
        </p:txBody>
      </p:sp>
      <p:sp>
        <p:nvSpPr>
          <p:cNvPr id="3" name="Content Placeholder 3"/>
          <p:cNvSpPr>
            <a:spLocks noGrp="1"/>
          </p:cNvSpPr>
          <p:nvPr>
            <p:ph idx="13"/>
          </p:nvPr>
        </p:nvSpPr>
        <p:spPr>
          <a:xfrm>
            <a:off x="457200" y="5154412"/>
            <a:ext cx="3352800" cy="1197376"/>
          </a:xfrm>
        </p:spPr>
        <p:txBody>
          <a:bodyPr/>
          <a:lstStyle/>
          <a:p>
            <a:r>
              <a:rPr lang="en-US" sz="2000" b="1" dirty="0"/>
              <a:t>Example</a:t>
            </a:r>
            <a:r>
              <a:rPr lang="en-US" sz="2000" dirty="0"/>
              <a:t>:  This is a module of the protein interaction graph of proteins that degrade RNA in a human cell.</a:t>
            </a:r>
          </a:p>
        </p:txBody>
      </p:sp>
      <p:pic>
        <p:nvPicPr>
          <p:cNvPr id="10" name="Picture 9" descr="A module of a protein interaction graph with 9 vertices and 19 edges.">
            <a:extLst>
              <a:ext uri="{FF2B5EF4-FFF2-40B4-BE49-F238E27FC236}">
                <a16:creationId xmlns:a16="http://schemas.microsoft.com/office/drawing/2014/main" id="{00A4D909-CE2E-4779-97B9-C33EB5BD92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4953000"/>
            <a:ext cx="1888671" cy="16002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a:extLst>
              <a:ext uri="{FF2B5EF4-FFF2-40B4-BE49-F238E27FC236}">
                <a16:creationId xmlns:a16="http://schemas.microsoft.com/office/drawing/2014/main" id="{26563179-2EB9-44FA-A98B-CA5EEF65B48D}"/>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20</a:t>
            </a:fld>
            <a:endParaRPr lang="en-US" dirty="0">
              <a:solidFill>
                <a:schemeClr val="bg1"/>
              </a:solidFill>
            </a:endParaRPr>
          </a:p>
        </p:txBody>
      </p:sp>
    </p:spTree>
    <p:extLst>
      <p:ext uri="{BB962C8B-B14F-4D97-AF65-F5344CB8AC3E}">
        <p14:creationId xmlns:p14="http://schemas.microsoft.com/office/powerpoint/2010/main" val="2252632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62200"/>
            <a:ext cx="9144000" cy="1800000"/>
          </a:xfrm>
        </p:spPr>
        <p:txBody>
          <a:bodyPr/>
          <a:lstStyle/>
          <a:p>
            <a:r>
              <a:rPr lang="en-US" sz="6000" dirty="0"/>
              <a:t>Graph Terminology and Special Types of Graphs</a:t>
            </a:r>
            <a:endParaRPr lang="en-US" sz="6000" b="1" dirty="0"/>
          </a:p>
        </p:txBody>
      </p:sp>
      <p:sp>
        <p:nvSpPr>
          <p:cNvPr id="3" name="Content Placeholder 2"/>
          <p:cNvSpPr>
            <a:spLocks noGrp="1"/>
          </p:cNvSpPr>
          <p:nvPr>
            <p:ph idx="1"/>
          </p:nvPr>
        </p:nvSpPr>
        <p:spPr>
          <a:xfrm>
            <a:off x="3200400" y="4236720"/>
            <a:ext cx="2743200" cy="640080"/>
          </a:xfrm>
        </p:spPr>
        <p:txBody>
          <a:bodyPr/>
          <a:lstStyle/>
          <a:p>
            <a:pPr algn="ctr"/>
            <a:r>
              <a:rPr lang="en-US" dirty="0"/>
              <a:t>Section 10.2</a:t>
            </a:r>
          </a:p>
        </p:txBody>
      </p:sp>
      <p:sp>
        <p:nvSpPr>
          <p:cNvPr id="4" name="Slide Number Placeholder 5">
            <a:extLst>
              <a:ext uri="{FF2B5EF4-FFF2-40B4-BE49-F238E27FC236}">
                <a16:creationId xmlns:a16="http://schemas.microsoft.com/office/drawing/2014/main" id="{2BCC71AA-C2A8-4BF3-83B7-D7118446EA65}"/>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21</a:t>
            </a:fld>
            <a:endParaRPr lang="en-US" dirty="0">
              <a:solidFill>
                <a:schemeClr val="bg1"/>
              </a:solidFill>
            </a:endParaRPr>
          </a:p>
        </p:txBody>
      </p:sp>
    </p:spTree>
    <p:extLst>
      <p:ext uri="{BB962C8B-B14F-4D97-AF65-F5344CB8AC3E}">
        <p14:creationId xmlns:p14="http://schemas.microsoft.com/office/powerpoint/2010/main" val="3939919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r>
              <a:rPr lang="en-US" sz="1500" dirty="0"/>
              <a:t> 2</a:t>
            </a:r>
          </a:p>
        </p:txBody>
      </p:sp>
      <p:sp>
        <p:nvSpPr>
          <p:cNvPr id="3" name="Content Placeholder 2"/>
          <p:cNvSpPr>
            <a:spLocks noGrp="1"/>
          </p:cNvSpPr>
          <p:nvPr>
            <p:ph idx="1"/>
          </p:nvPr>
        </p:nvSpPr>
        <p:spPr>
          <a:xfrm>
            <a:off x="457200" y="1295400"/>
            <a:ext cx="8321040" cy="4419600"/>
          </a:xfrm>
        </p:spPr>
        <p:txBody>
          <a:bodyPr/>
          <a:lstStyle/>
          <a:p>
            <a:pPr>
              <a:spcBef>
                <a:spcPts val="600"/>
              </a:spcBef>
            </a:pPr>
            <a:r>
              <a:rPr lang="en-US" sz="2800" dirty="0"/>
              <a:t>Basic Terminology.</a:t>
            </a:r>
          </a:p>
          <a:p>
            <a:pPr>
              <a:spcBef>
                <a:spcPts val="600"/>
              </a:spcBef>
            </a:pPr>
            <a:r>
              <a:rPr lang="en-US" sz="2800" dirty="0"/>
              <a:t>Some Special Types of Graphs.</a:t>
            </a:r>
          </a:p>
          <a:p>
            <a:pPr>
              <a:spcBef>
                <a:spcPts val="600"/>
              </a:spcBef>
            </a:pPr>
            <a:r>
              <a:rPr lang="en-US" sz="2800" dirty="0"/>
              <a:t>Bipartite Graphs.</a:t>
            </a:r>
          </a:p>
          <a:p>
            <a:pPr>
              <a:spcBef>
                <a:spcPts val="600"/>
              </a:spcBef>
            </a:pPr>
            <a:r>
              <a:rPr lang="en-US" sz="2800" dirty="0"/>
              <a:t>Bipartite Graphs and Matchings (</a:t>
            </a:r>
            <a:r>
              <a:rPr lang="en-US" sz="2800" i="1" dirty="0"/>
              <a:t>not currently included in overheads</a:t>
            </a:r>
            <a:r>
              <a:rPr lang="en-US" sz="2800" dirty="0"/>
              <a:t>).</a:t>
            </a:r>
          </a:p>
          <a:p>
            <a:pPr>
              <a:spcBef>
                <a:spcPts val="600"/>
              </a:spcBef>
            </a:pPr>
            <a:r>
              <a:rPr lang="en-US" sz="2800" dirty="0"/>
              <a:t>Some Applications of Special Types of Graphs (</a:t>
            </a:r>
            <a:r>
              <a:rPr lang="en-US" sz="2800" i="1" dirty="0"/>
              <a:t>not currently included in overheads</a:t>
            </a:r>
            <a:r>
              <a:rPr lang="en-US" sz="2800" dirty="0"/>
              <a:t>).</a:t>
            </a:r>
          </a:p>
          <a:p>
            <a:pPr>
              <a:spcBef>
                <a:spcPts val="600"/>
              </a:spcBef>
            </a:pPr>
            <a:r>
              <a:rPr lang="en-US" sz="2800" dirty="0"/>
              <a:t>New Graphs from Old.</a:t>
            </a:r>
          </a:p>
        </p:txBody>
      </p:sp>
      <p:sp>
        <p:nvSpPr>
          <p:cNvPr id="4" name="Slide Number Placeholder 5">
            <a:extLst>
              <a:ext uri="{FF2B5EF4-FFF2-40B4-BE49-F238E27FC236}">
                <a16:creationId xmlns:a16="http://schemas.microsoft.com/office/drawing/2014/main" id="{E0A602EB-B8B6-455E-8BC0-A03038169E1D}"/>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22</a:t>
            </a:fld>
            <a:endParaRPr lang="en-US" dirty="0">
              <a:solidFill>
                <a:schemeClr val="bg1"/>
              </a:solidFill>
            </a:endParaRPr>
          </a:p>
        </p:txBody>
      </p:sp>
    </p:spTree>
    <p:extLst>
      <p:ext uri="{BB962C8B-B14F-4D97-AF65-F5344CB8AC3E}">
        <p14:creationId xmlns:p14="http://schemas.microsoft.com/office/powerpoint/2010/main" val="756526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69129-CC04-41B5-8A93-1108120FBA8A}"/>
              </a:ext>
            </a:extLst>
          </p:cNvPr>
          <p:cNvSpPr>
            <a:spLocks noGrp="1"/>
          </p:cNvSpPr>
          <p:nvPr>
            <p:ph type="title"/>
          </p:nvPr>
        </p:nvSpPr>
        <p:spPr/>
        <p:txBody>
          <a:bodyPr/>
          <a:lstStyle/>
          <a:p>
            <a:r>
              <a:rPr lang="en-US" dirty="0"/>
              <a:t>Basic Terminology</a:t>
            </a:r>
            <a:endParaRPr lang="en-IN" dirty="0"/>
          </a:p>
        </p:txBody>
      </p:sp>
      <p:sp>
        <p:nvSpPr>
          <p:cNvPr id="3" name="Content Placeholder 2">
            <a:extLst>
              <a:ext uri="{FF2B5EF4-FFF2-40B4-BE49-F238E27FC236}">
                <a16:creationId xmlns:a16="http://schemas.microsoft.com/office/drawing/2014/main" id="{0A54C7B9-DD76-4E5A-B81A-F86D04622FED}"/>
              </a:ext>
            </a:extLst>
          </p:cNvPr>
          <p:cNvSpPr>
            <a:spLocks noGrp="1"/>
          </p:cNvSpPr>
          <p:nvPr>
            <p:ph idx="1"/>
          </p:nvPr>
        </p:nvSpPr>
        <p:spPr>
          <a:xfrm>
            <a:off x="457200" y="1295400"/>
            <a:ext cx="8278427" cy="1600200"/>
          </a:xfrm>
        </p:spPr>
        <p:txBody>
          <a:bodyPr/>
          <a:lstStyle/>
          <a:p>
            <a:r>
              <a:rPr lang="en-US" sz="2400" b="1" dirty="0"/>
              <a:t>Definition 1</a:t>
            </a:r>
            <a:r>
              <a:rPr lang="en-US" sz="2400" dirty="0"/>
              <a:t>. Two vertices </a:t>
            </a:r>
            <a:r>
              <a:rPr lang="en-US" sz="2400" i="1" dirty="0"/>
              <a:t>u</a:t>
            </a:r>
            <a:r>
              <a:rPr lang="en-US" sz="2400" dirty="0"/>
              <a:t>, </a:t>
            </a:r>
            <a:r>
              <a:rPr lang="en-US" sz="2400" i="1" dirty="0"/>
              <a:t>v</a:t>
            </a:r>
            <a:r>
              <a:rPr lang="en-US" sz="2400" dirty="0"/>
              <a:t> in an undirected graph </a:t>
            </a:r>
            <a:r>
              <a:rPr lang="en-US" sz="2400" i="1" dirty="0"/>
              <a:t>G</a:t>
            </a:r>
            <a:r>
              <a:rPr lang="en-US" sz="2400" dirty="0"/>
              <a:t> are called </a:t>
            </a:r>
            <a:r>
              <a:rPr lang="en-US" sz="2400" i="1" dirty="0"/>
              <a:t>adjacent</a:t>
            </a:r>
            <a:r>
              <a:rPr lang="en-US" sz="2400" dirty="0"/>
              <a:t> (or </a:t>
            </a:r>
            <a:r>
              <a:rPr lang="en-US" sz="2400" i="1" dirty="0"/>
              <a:t>neighbors</a:t>
            </a:r>
            <a:r>
              <a:rPr lang="en-US" sz="2400" dirty="0"/>
              <a:t>) in </a:t>
            </a:r>
            <a:r>
              <a:rPr lang="en-US" sz="2400" i="1" dirty="0"/>
              <a:t>G</a:t>
            </a:r>
            <a:r>
              <a:rPr lang="en-US" sz="2400" dirty="0"/>
              <a:t> if there is an edge </a:t>
            </a:r>
            <a:r>
              <a:rPr lang="en-US" sz="2400" i="1" dirty="0"/>
              <a:t>e</a:t>
            </a:r>
            <a:r>
              <a:rPr lang="en-US" sz="2400" dirty="0"/>
              <a:t> between </a:t>
            </a:r>
            <a:r>
              <a:rPr lang="en-US" sz="2400" i="1" dirty="0"/>
              <a:t>u</a:t>
            </a:r>
            <a:r>
              <a:rPr lang="en-US" sz="2400" dirty="0"/>
              <a:t> and </a:t>
            </a:r>
            <a:r>
              <a:rPr lang="en-US" sz="2400" i="1" dirty="0"/>
              <a:t>v</a:t>
            </a:r>
            <a:r>
              <a:rPr lang="en-US" sz="2400" dirty="0"/>
              <a:t>. Such an edge </a:t>
            </a:r>
            <a:r>
              <a:rPr lang="en-US" sz="2400" i="1" dirty="0"/>
              <a:t>e</a:t>
            </a:r>
            <a:r>
              <a:rPr lang="en-US" sz="2400" dirty="0"/>
              <a:t> is called </a:t>
            </a:r>
            <a:r>
              <a:rPr lang="en-US" sz="2400" i="1" dirty="0"/>
              <a:t>incident with </a:t>
            </a:r>
            <a:r>
              <a:rPr lang="en-US" sz="2400" dirty="0"/>
              <a:t>the vertices </a:t>
            </a:r>
            <a:r>
              <a:rPr lang="en-US" sz="2400" i="1" dirty="0"/>
              <a:t>u</a:t>
            </a:r>
            <a:r>
              <a:rPr lang="en-US" sz="2400" dirty="0"/>
              <a:t> and </a:t>
            </a:r>
            <a:r>
              <a:rPr lang="en-US" sz="2400" i="1" dirty="0"/>
              <a:t>v</a:t>
            </a:r>
            <a:r>
              <a:rPr lang="en-US" sz="2400" dirty="0"/>
              <a:t> and </a:t>
            </a:r>
            <a:r>
              <a:rPr lang="en-US" sz="2400" i="1" dirty="0"/>
              <a:t>e</a:t>
            </a:r>
            <a:r>
              <a:rPr lang="en-US" sz="2400" dirty="0"/>
              <a:t> is said to </a:t>
            </a:r>
            <a:r>
              <a:rPr lang="en-US" sz="2400" i="1" dirty="0"/>
              <a:t>connect u</a:t>
            </a:r>
            <a:r>
              <a:rPr lang="en-US" sz="2400" dirty="0"/>
              <a:t> and </a:t>
            </a:r>
            <a:r>
              <a:rPr lang="en-US" sz="2400" i="1" dirty="0"/>
              <a:t>v</a:t>
            </a:r>
            <a:r>
              <a:rPr lang="en-US" sz="2400" dirty="0"/>
              <a:t>.</a:t>
            </a:r>
            <a:endParaRPr lang="en-IN" sz="2400" dirty="0"/>
          </a:p>
        </p:txBody>
      </p:sp>
      <p:graphicFrame>
        <p:nvGraphicFramePr>
          <p:cNvPr id="7" name="Object 6">
            <a:extLst>
              <a:ext uri="{FF2B5EF4-FFF2-40B4-BE49-F238E27FC236}">
                <a16:creationId xmlns:a16="http://schemas.microsoft.com/office/drawing/2014/main" id="{8D18C2EB-7434-4129-A198-6F8E45C006B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76371061"/>
              </p:ext>
            </p:extLst>
          </p:nvPr>
        </p:nvGraphicFramePr>
        <p:xfrm>
          <a:off x="5410200" y="4038600"/>
          <a:ext cx="1978025" cy="450850"/>
        </p:xfrm>
        <a:graphic>
          <a:graphicData uri="http://schemas.openxmlformats.org/presentationml/2006/ole">
            <mc:AlternateContent xmlns:mc="http://schemas.openxmlformats.org/markup-compatibility/2006">
              <mc:Choice xmlns:v="urn:schemas-microsoft-com:vml" Requires="v">
                <p:oleObj name="Equation" r:id="rId2" imgW="1168200" imgH="266400" progId="Equation.DSMT4">
                  <p:embed/>
                </p:oleObj>
              </mc:Choice>
              <mc:Fallback>
                <p:oleObj name="Equation" r:id="rId2" imgW="1168200" imgH="266400" progId="Equation.DSMT4">
                  <p:embed/>
                  <p:pic>
                    <p:nvPicPr>
                      <p:cNvPr id="7" name="Object 6">
                        <a:extLst>
                          <a:ext uri="{FF2B5EF4-FFF2-40B4-BE49-F238E27FC236}">
                            <a16:creationId xmlns:a16="http://schemas.microsoft.com/office/drawing/2014/main" id="{8D18C2EB-7434-4129-A198-6F8E45C006BC}"/>
                          </a:ext>
                          <a:ext uri="{C183D7F6-B498-43B3-948B-1728B52AA6E4}">
                            <adec:decorative xmlns:adec="http://schemas.microsoft.com/office/drawing/2017/decorative" val="1"/>
                          </a:ext>
                        </a:extLst>
                      </p:cNvPr>
                      <p:cNvPicPr/>
                      <p:nvPr/>
                    </p:nvPicPr>
                    <p:blipFill>
                      <a:blip r:embed="rId3"/>
                      <a:stretch>
                        <a:fillRect/>
                      </a:stretch>
                    </p:blipFill>
                    <p:spPr>
                      <a:xfrm>
                        <a:off x="5410200" y="4038600"/>
                        <a:ext cx="1978025" cy="45085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06D593CD-D48E-479C-8DB9-92A02B7A312E}"/>
              </a:ext>
            </a:extLst>
          </p:cNvPr>
          <p:cNvSpPr>
            <a:spLocks noGrp="1"/>
          </p:cNvSpPr>
          <p:nvPr>
            <p:ph idx="13"/>
          </p:nvPr>
        </p:nvSpPr>
        <p:spPr>
          <a:xfrm>
            <a:off x="457200" y="2895600"/>
            <a:ext cx="8229600" cy="3276600"/>
          </a:xfrm>
        </p:spPr>
        <p:txBody>
          <a:bodyPr/>
          <a:lstStyle/>
          <a:p>
            <a:pPr>
              <a:spcBef>
                <a:spcPts val="600"/>
              </a:spcBef>
            </a:pPr>
            <a:r>
              <a:rPr lang="en-US" sz="2400" b="1" dirty="0"/>
              <a:t>Definition 2</a:t>
            </a:r>
            <a:r>
              <a:rPr lang="en-US" sz="2400" dirty="0"/>
              <a:t>. The set of all neighbors of a vertex </a:t>
            </a:r>
            <a:r>
              <a:rPr lang="en-US" sz="2400" i="1" dirty="0"/>
              <a:t>v</a:t>
            </a:r>
            <a:r>
              <a:rPr lang="en-US" sz="2400" dirty="0"/>
              <a:t> of </a:t>
            </a:r>
            <a:r>
              <a:rPr lang="en-US" sz="2400" i="1" dirty="0"/>
              <a:t>G</a:t>
            </a:r>
            <a:r>
              <a:rPr lang="en-US" sz="2400" dirty="0"/>
              <a:t> = (</a:t>
            </a:r>
            <a:r>
              <a:rPr lang="en-US" sz="2400" i="1" dirty="0"/>
              <a:t>V</a:t>
            </a:r>
            <a:r>
              <a:rPr lang="en-US" sz="2400" dirty="0"/>
              <a:t>, </a:t>
            </a:r>
            <a:r>
              <a:rPr lang="en-US" sz="2400" i="1" dirty="0"/>
              <a:t>E</a:t>
            </a:r>
            <a:r>
              <a:rPr lang="en-US" sz="2400" dirty="0"/>
              <a:t>), denoted by </a:t>
            </a:r>
            <a:r>
              <a:rPr lang="en-US" sz="2400" i="1" dirty="0"/>
              <a:t>N</a:t>
            </a:r>
            <a:r>
              <a:rPr lang="en-US" sz="2400" dirty="0"/>
              <a:t>(</a:t>
            </a:r>
            <a:r>
              <a:rPr lang="en-US" sz="2400" i="1" dirty="0"/>
              <a:t>v</a:t>
            </a:r>
            <a:r>
              <a:rPr lang="en-US" sz="2400" dirty="0"/>
              <a:t>), is called the </a:t>
            </a:r>
            <a:r>
              <a:rPr lang="en-US" sz="2400" i="1" dirty="0"/>
              <a:t>neighborhood</a:t>
            </a:r>
            <a:r>
              <a:rPr lang="en-US" sz="2400" dirty="0"/>
              <a:t> of </a:t>
            </a:r>
            <a:r>
              <a:rPr lang="en-US" sz="2400" i="1" dirty="0"/>
              <a:t>v</a:t>
            </a:r>
            <a:r>
              <a:rPr lang="en-US" sz="2400" dirty="0"/>
              <a:t>. If </a:t>
            </a:r>
            <a:r>
              <a:rPr lang="en-US" sz="2400" i="1" dirty="0"/>
              <a:t>A</a:t>
            </a:r>
            <a:r>
              <a:rPr lang="en-US" sz="2400" dirty="0"/>
              <a:t> is a subset of </a:t>
            </a:r>
            <a:r>
              <a:rPr lang="en-US" sz="2400" i="1" dirty="0"/>
              <a:t>V</a:t>
            </a:r>
            <a:r>
              <a:rPr lang="en-US" sz="2400" dirty="0"/>
              <a:t>, we denote by </a:t>
            </a:r>
            <a:r>
              <a:rPr lang="en-US" sz="2400" i="1" dirty="0"/>
              <a:t>N</a:t>
            </a:r>
            <a:r>
              <a:rPr lang="en-US" sz="2400" dirty="0"/>
              <a:t>(</a:t>
            </a:r>
            <a:r>
              <a:rPr lang="en-US" sz="2400" i="1" dirty="0"/>
              <a:t>A</a:t>
            </a:r>
            <a:r>
              <a:rPr lang="en-US" sz="2400" dirty="0"/>
              <a:t>) the set of all vertices in </a:t>
            </a:r>
            <a:r>
              <a:rPr lang="en-US" sz="2400" i="1" dirty="0"/>
              <a:t>G</a:t>
            </a:r>
            <a:r>
              <a:rPr lang="en-US" sz="2400" dirty="0"/>
              <a:t> that are adjacent to at least one vertex in </a:t>
            </a:r>
            <a:r>
              <a:rPr lang="en-US" sz="2400" i="1" dirty="0"/>
              <a:t>A</a:t>
            </a:r>
            <a:r>
              <a:rPr lang="en-US" sz="2400" dirty="0"/>
              <a:t>. So,</a:t>
            </a:r>
          </a:p>
          <a:p>
            <a:pPr>
              <a:spcBef>
                <a:spcPts val="600"/>
              </a:spcBef>
            </a:pPr>
            <a:r>
              <a:rPr lang="en-US" sz="2400" b="1" dirty="0"/>
              <a:t>Definition 3</a:t>
            </a:r>
            <a:r>
              <a:rPr lang="en-US" sz="2400" dirty="0"/>
              <a:t>. The </a:t>
            </a:r>
            <a:r>
              <a:rPr lang="en-US" sz="2400" i="1" dirty="0"/>
              <a:t>degree of a vertex in a undirected graph </a:t>
            </a:r>
            <a:r>
              <a:rPr lang="en-US" sz="2400" dirty="0"/>
              <a:t>is the number of edges incident with it, except that a loop at a vertex contributes two to the degree of that vertex. The degree of the vertex </a:t>
            </a:r>
            <a:r>
              <a:rPr lang="en-US" sz="2400" i="1" dirty="0"/>
              <a:t>v</a:t>
            </a:r>
            <a:r>
              <a:rPr lang="en-US" sz="2400" dirty="0"/>
              <a:t> is denoted by deg(</a:t>
            </a:r>
            <a:r>
              <a:rPr lang="en-US" sz="2400" i="1" dirty="0"/>
              <a:t>v</a:t>
            </a:r>
            <a:r>
              <a:rPr lang="en-US" sz="2400" dirty="0"/>
              <a:t>).</a:t>
            </a:r>
          </a:p>
        </p:txBody>
      </p:sp>
      <p:sp>
        <p:nvSpPr>
          <p:cNvPr id="8" name="Slide Number Placeholder 5">
            <a:extLst>
              <a:ext uri="{FF2B5EF4-FFF2-40B4-BE49-F238E27FC236}">
                <a16:creationId xmlns:a16="http://schemas.microsoft.com/office/drawing/2014/main" id="{9E506E1A-07D6-40BE-AE51-7176933934AA}"/>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23</a:t>
            </a:fld>
            <a:endParaRPr lang="en-US" dirty="0">
              <a:solidFill>
                <a:schemeClr val="bg1"/>
              </a:solidFill>
            </a:endParaRPr>
          </a:p>
        </p:txBody>
      </p:sp>
    </p:spTree>
    <p:extLst>
      <p:ext uri="{BB962C8B-B14F-4D97-AF65-F5344CB8AC3E}">
        <p14:creationId xmlns:p14="http://schemas.microsoft.com/office/powerpoint/2010/main" val="25586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3B808-6782-4AA2-9BFE-EDD0187A6D0E}"/>
              </a:ext>
            </a:extLst>
          </p:cNvPr>
          <p:cNvSpPr>
            <a:spLocks noGrp="1"/>
          </p:cNvSpPr>
          <p:nvPr>
            <p:ph type="title"/>
          </p:nvPr>
        </p:nvSpPr>
        <p:spPr/>
        <p:txBody>
          <a:bodyPr/>
          <a:lstStyle/>
          <a:p>
            <a:r>
              <a:rPr lang="en-US" dirty="0"/>
              <a:t>Degrees and Neighborhoods of Vertices</a:t>
            </a:r>
            <a:endParaRPr lang="en-IN" dirty="0"/>
          </a:p>
        </p:txBody>
      </p:sp>
      <p:sp>
        <p:nvSpPr>
          <p:cNvPr id="3" name="Content Placeholder 2">
            <a:extLst>
              <a:ext uri="{FF2B5EF4-FFF2-40B4-BE49-F238E27FC236}">
                <a16:creationId xmlns:a16="http://schemas.microsoft.com/office/drawing/2014/main" id="{040E93FE-3A9E-4822-8645-8CB2B4513A00}"/>
              </a:ext>
            </a:extLst>
          </p:cNvPr>
          <p:cNvSpPr>
            <a:spLocks noGrp="1"/>
          </p:cNvSpPr>
          <p:nvPr>
            <p:ph idx="1"/>
          </p:nvPr>
        </p:nvSpPr>
        <p:spPr/>
        <p:txBody>
          <a:bodyPr/>
          <a:lstStyle/>
          <a:p>
            <a:r>
              <a:rPr lang="en-US" sz="2400" b="1" dirty="0"/>
              <a:t>Example</a:t>
            </a:r>
            <a:r>
              <a:rPr lang="en-US" sz="2400" dirty="0"/>
              <a:t>:  What are the degrees and neighborhoods of the vertices in the graphs </a:t>
            </a:r>
            <a:r>
              <a:rPr lang="en-US" sz="2400" i="1" dirty="0"/>
              <a:t>G</a:t>
            </a:r>
            <a:r>
              <a:rPr lang="en-US" sz="2400" dirty="0"/>
              <a:t> and </a:t>
            </a:r>
            <a:r>
              <a:rPr lang="en-US" sz="2400" i="1" dirty="0"/>
              <a:t>H</a:t>
            </a:r>
            <a:r>
              <a:rPr lang="en-US" sz="2400" dirty="0"/>
              <a:t>?</a:t>
            </a:r>
          </a:p>
        </p:txBody>
      </p:sp>
      <p:pic>
        <p:nvPicPr>
          <p:cNvPr id="9" name="Picture 4" descr="Two graphs, G and H.">
            <a:extLst>
              <a:ext uri="{FF2B5EF4-FFF2-40B4-BE49-F238E27FC236}">
                <a16:creationId xmlns:a16="http://schemas.microsoft.com/office/drawing/2014/main" id="{C3A1CF3D-6901-4AF6-8B15-7054F8E0DD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885188"/>
            <a:ext cx="3852672" cy="1200912"/>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B69374BE-B633-480B-98F1-BB1F2D258EA3}"/>
              </a:ext>
            </a:extLst>
          </p:cNvPr>
          <p:cNvSpPr>
            <a:spLocks noGrp="1"/>
          </p:cNvSpPr>
          <p:nvPr>
            <p:ph idx="13"/>
          </p:nvPr>
        </p:nvSpPr>
        <p:spPr>
          <a:xfrm>
            <a:off x="457200" y="2667000"/>
            <a:ext cx="8229600" cy="2590800"/>
          </a:xfrm>
        </p:spPr>
        <p:txBody>
          <a:bodyPr/>
          <a:lstStyle/>
          <a:p>
            <a:pPr>
              <a:spcBef>
                <a:spcPts val="800"/>
              </a:spcBef>
            </a:pPr>
            <a:r>
              <a:rPr lang="en-US" sz="2000" b="1" dirty="0"/>
              <a:t>Solution</a:t>
            </a:r>
            <a:r>
              <a:rPr lang="en-US" sz="2000" dirty="0"/>
              <a:t>: </a:t>
            </a:r>
          </a:p>
          <a:p>
            <a:pPr>
              <a:spcBef>
                <a:spcPts val="800"/>
              </a:spcBef>
            </a:pPr>
            <a:r>
              <a:rPr lang="en-US" sz="2000" i="1" dirty="0"/>
              <a:t>G</a:t>
            </a:r>
            <a:r>
              <a:rPr lang="en-US" sz="2000" dirty="0"/>
              <a:t>: deg(</a:t>
            </a:r>
            <a:r>
              <a:rPr lang="en-US" sz="2000" i="1" dirty="0"/>
              <a:t>a</a:t>
            </a:r>
            <a:r>
              <a:rPr lang="en-US" sz="2000" dirty="0"/>
              <a:t>) = 2, deg(</a:t>
            </a:r>
            <a:r>
              <a:rPr lang="en-US" sz="2000" i="1" dirty="0"/>
              <a:t>b</a:t>
            </a:r>
            <a:r>
              <a:rPr lang="en-US" sz="2000" dirty="0"/>
              <a:t>) = deg(</a:t>
            </a:r>
            <a:r>
              <a:rPr lang="en-US" sz="2000" i="1" dirty="0"/>
              <a:t>c</a:t>
            </a:r>
            <a:r>
              <a:rPr lang="en-US" sz="2000" dirty="0"/>
              <a:t>) = deg(</a:t>
            </a:r>
            <a:r>
              <a:rPr lang="en-US" sz="2000" i="1" dirty="0"/>
              <a:t>f </a:t>
            </a:r>
            <a:r>
              <a:rPr lang="en-US" sz="2000" dirty="0"/>
              <a:t>) = 4, deg(</a:t>
            </a:r>
            <a:r>
              <a:rPr lang="en-US" sz="2000" i="1" dirty="0"/>
              <a:t>d </a:t>
            </a:r>
            <a:r>
              <a:rPr lang="en-US" sz="2000" dirty="0"/>
              <a:t>) = 1,  </a:t>
            </a:r>
          </a:p>
          <a:p>
            <a:pPr>
              <a:spcBef>
                <a:spcPts val="800"/>
              </a:spcBef>
            </a:pPr>
            <a:r>
              <a:rPr lang="en-US" sz="2000" dirty="0"/>
              <a:t>     deg(</a:t>
            </a:r>
            <a:r>
              <a:rPr lang="en-US" sz="2000" i="1" dirty="0"/>
              <a:t>e</a:t>
            </a:r>
            <a:r>
              <a:rPr lang="en-US" sz="2000" dirty="0"/>
              <a:t>) = 3, deg(</a:t>
            </a:r>
            <a:r>
              <a:rPr lang="en-US" sz="2000" i="1" dirty="0"/>
              <a:t>g</a:t>
            </a:r>
            <a:r>
              <a:rPr lang="en-US" sz="2000" dirty="0"/>
              <a:t>) = 0. </a:t>
            </a:r>
          </a:p>
          <a:p>
            <a:pPr>
              <a:spcBef>
                <a:spcPts val="800"/>
              </a:spcBef>
            </a:pPr>
            <a:r>
              <a:rPr lang="en-US" sz="2000" i="1" dirty="0"/>
              <a:t>     N</a:t>
            </a:r>
            <a:r>
              <a:rPr lang="en-US" sz="2000" dirty="0"/>
              <a:t>(</a:t>
            </a:r>
            <a:r>
              <a:rPr lang="en-US" sz="2000" i="1" dirty="0"/>
              <a:t>a</a:t>
            </a:r>
            <a:r>
              <a:rPr lang="en-US" sz="2000" dirty="0"/>
              <a:t>) = {</a:t>
            </a:r>
            <a:r>
              <a:rPr lang="en-US" sz="2000" i="1" dirty="0"/>
              <a:t>b, f </a:t>
            </a:r>
            <a:r>
              <a:rPr lang="en-US" sz="2000" dirty="0"/>
              <a:t>}, </a:t>
            </a:r>
            <a:r>
              <a:rPr lang="en-US" sz="2000" i="1" dirty="0"/>
              <a:t>N</a:t>
            </a:r>
            <a:r>
              <a:rPr lang="en-US" sz="2000" dirty="0"/>
              <a:t>(</a:t>
            </a:r>
            <a:r>
              <a:rPr lang="en-US" sz="2000" i="1" dirty="0"/>
              <a:t>b</a:t>
            </a:r>
            <a:r>
              <a:rPr lang="en-US" sz="2000" dirty="0"/>
              <a:t>) = {</a:t>
            </a:r>
            <a:r>
              <a:rPr lang="en-US" sz="2000" i="1" dirty="0"/>
              <a:t>a, c, e, f </a:t>
            </a:r>
            <a:r>
              <a:rPr lang="en-US" sz="2000" dirty="0"/>
              <a:t>},</a:t>
            </a:r>
            <a:r>
              <a:rPr lang="en-US" sz="2000" i="1" dirty="0"/>
              <a:t> N</a:t>
            </a:r>
            <a:r>
              <a:rPr lang="en-US" sz="2000" dirty="0"/>
              <a:t>(</a:t>
            </a:r>
            <a:r>
              <a:rPr lang="en-US" sz="2000" i="1" dirty="0"/>
              <a:t>c</a:t>
            </a:r>
            <a:r>
              <a:rPr lang="en-US" sz="2000" dirty="0"/>
              <a:t>) = {</a:t>
            </a:r>
            <a:r>
              <a:rPr lang="en-US" sz="2000" i="1" dirty="0"/>
              <a:t>b, d, e, f </a:t>
            </a:r>
            <a:r>
              <a:rPr lang="en-US" sz="2000" dirty="0"/>
              <a:t>},</a:t>
            </a:r>
            <a:r>
              <a:rPr lang="en-US" sz="2000" i="1" dirty="0"/>
              <a:t> N</a:t>
            </a:r>
            <a:r>
              <a:rPr lang="en-US" sz="2000" dirty="0"/>
              <a:t>(</a:t>
            </a:r>
            <a:r>
              <a:rPr lang="en-US" sz="2000" i="1" dirty="0"/>
              <a:t>d</a:t>
            </a:r>
            <a:r>
              <a:rPr lang="en-US" sz="2000" dirty="0"/>
              <a:t>) = {</a:t>
            </a:r>
            <a:r>
              <a:rPr lang="en-US" sz="2000" i="1" dirty="0"/>
              <a:t>c</a:t>
            </a:r>
            <a:r>
              <a:rPr lang="en-US" sz="2000" dirty="0"/>
              <a:t>},  </a:t>
            </a:r>
          </a:p>
          <a:p>
            <a:pPr>
              <a:spcBef>
                <a:spcPts val="800"/>
              </a:spcBef>
            </a:pPr>
            <a:r>
              <a:rPr lang="en-US" sz="2000" i="1" dirty="0"/>
              <a:t>     N</a:t>
            </a:r>
            <a:r>
              <a:rPr lang="en-US" sz="2000" dirty="0"/>
              <a:t>(</a:t>
            </a:r>
            <a:r>
              <a:rPr lang="en-US" sz="2000" i="1" dirty="0"/>
              <a:t>e</a:t>
            </a:r>
            <a:r>
              <a:rPr lang="en-US" sz="2000" dirty="0"/>
              <a:t>) = {</a:t>
            </a:r>
            <a:r>
              <a:rPr lang="en-US" sz="2000" i="1" dirty="0"/>
              <a:t>b, c , f </a:t>
            </a:r>
            <a:r>
              <a:rPr lang="en-US" sz="2000" dirty="0"/>
              <a:t>}, </a:t>
            </a:r>
            <a:r>
              <a:rPr lang="en-US" sz="2000" i="1" dirty="0"/>
              <a:t>N</a:t>
            </a:r>
            <a:r>
              <a:rPr lang="en-US" sz="2000" dirty="0"/>
              <a:t>(</a:t>
            </a:r>
            <a:r>
              <a:rPr lang="en-US" sz="2000" i="1" dirty="0"/>
              <a:t>f</a:t>
            </a:r>
            <a:r>
              <a:rPr lang="en-US" sz="2000" dirty="0"/>
              <a:t>) = {</a:t>
            </a:r>
            <a:r>
              <a:rPr lang="en-US" sz="2000" i="1" dirty="0"/>
              <a:t>a</a:t>
            </a:r>
            <a:r>
              <a:rPr lang="en-US" sz="2000" dirty="0"/>
              <a:t>, </a:t>
            </a:r>
            <a:r>
              <a:rPr lang="en-US" sz="2000" i="1" dirty="0"/>
              <a:t>b, c, e</a:t>
            </a:r>
            <a:r>
              <a:rPr lang="en-US" sz="2000" dirty="0"/>
              <a:t>},</a:t>
            </a:r>
            <a:r>
              <a:rPr lang="en-US" sz="2000" i="1" dirty="0"/>
              <a:t> N</a:t>
            </a:r>
            <a:r>
              <a:rPr lang="en-US" sz="2000" dirty="0"/>
              <a:t>(</a:t>
            </a:r>
            <a:r>
              <a:rPr lang="en-US" sz="2000" i="1" dirty="0"/>
              <a:t>g</a:t>
            </a:r>
            <a:r>
              <a:rPr lang="en-US" sz="2000" dirty="0"/>
              <a:t>) =</a:t>
            </a:r>
            <a:endParaRPr lang="en-IN" sz="2000" dirty="0"/>
          </a:p>
        </p:txBody>
      </p:sp>
      <p:graphicFrame>
        <p:nvGraphicFramePr>
          <p:cNvPr id="10" name="Object 9">
            <a:extLst>
              <a:ext uri="{FF2B5EF4-FFF2-40B4-BE49-F238E27FC236}">
                <a16:creationId xmlns:a16="http://schemas.microsoft.com/office/drawing/2014/main" id="{CE843117-5CA7-48AE-9A89-D9440AE9748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50631575"/>
              </p:ext>
            </p:extLst>
          </p:nvPr>
        </p:nvGraphicFramePr>
        <p:xfrm>
          <a:off x="4876800" y="4656768"/>
          <a:ext cx="348343" cy="277998"/>
        </p:xfrm>
        <a:graphic>
          <a:graphicData uri="http://schemas.openxmlformats.org/presentationml/2006/ole">
            <mc:AlternateContent xmlns:mc="http://schemas.openxmlformats.org/markup-compatibility/2006">
              <mc:Choice xmlns:v="urn:schemas-microsoft-com:vml" Requires="v">
                <p:oleObj name="Equation" r:id="rId3" imgW="203040" imgH="177480" progId="Equation.DSMT4">
                  <p:embed/>
                </p:oleObj>
              </mc:Choice>
              <mc:Fallback>
                <p:oleObj name="Equation" r:id="rId3" imgW="203040" imgH="177480" progId="Equation.DSMT4">
                  <p:embed/>
                  <p:pic>
                    <p:nvPicPr>
                      <p:cNvPr id="10" name="Object 9">
                        <a:extLst>
                          <a:ext uri="{FF2B5EF4-FFF2-40B4-BE49-F238E27FC236}">
                            <a16:creationId xmlns:a16="http://schemas.microsoft.com/office/drawing/2014/main" id="{CE843117-5CA7-48AE-9A89-D9440AE9748C}"/>
                          </a:ext>
                          <a:ext uri="{C183D7F6-B498-43B3-948B-1728B52AA6E4}">
                            <adec:decorative xmlns:adec="http://schemas.microsoft.com/office/drawing/2017/decorative" val="1"/>
                          </a:ext>
                        </a:extLst>
                      </p:cNvPr>
                      <p:cNvPicPr/>
                      <p:nvPr/>
                    </p:nvPicPr>
                    <p:blipFill>
                      <a:blip r:embed="rId4"/>
                      <a:stretch>
                        <a:fillRect/>
                      </a:stretch>
                    </p:blipFill>
                    <p:spPr>
                      <a:xfrm>
                        <a:off x="4876800" y="4656768"/>
                        <a:ext cx="348343" cy="277998"/>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C58F0896-2834-4E03-82F4-3E312CDCBB2D}"/>
              </a:ext>
            </a:extLst>
          </p:cNvPr>
          <p:cNvSpPr>
            <a:spLocks noGrp="1"/>
          </p:cNvSpPr>
          <p:nvPr>
            <p:ph idx="14"/>
          </p:nvPr>
        </p:nvSpPr>
        <p:spPr>
          <a:xfrm>
            <a:off x="439271" y="5073381"/>
            <a:ext cx="8229600" cy="1371600"/>
          </a:xfrm>
        </p:spPr>
        <p:txBody>
          <a:bodyPr/>
          <a:lstStyle/>
          <a:p>
            <a:pPr>
              <a:spcBef>
                <a:spcPts val="800"/>
              </a:spcBef>
            </a:pPr>
            <a:r>
              <a:rPr lang="en-US" sz="2000" i="1" dirty="0"/>
              <a:t>H</a:t>
            </a:r>
            <a:r>
              <a:rPr lang="en-US" sz="2000" dirty="0"/>
              <a:t>: deg(</a:t>
            </a:r>
            <a:r>
              <a:rPr lang="en-US" sz="2000" i="1" dirty="0"/>
              <a:t>a</a:t>
            </a:r>
            <a:r>
              <a:rPr lang="en-US" sz="2000" dirty="0"/>
              <a:t>) = 4, deg(</a:t>
            </a:r>
            <a:r>
              <a:rPr lang="en-US" sz="2000" i="1" dirty="0"/>
              <a:t>b</a:t>
            </a:r>
            <a:r>
              <a:rPr lang="en-US" sz="2000" dirty="0"/>
              <a:t>) = deg(</a:t>
            </a:r>
            <a:r>
              <a:rPr lang="en-US" sz="2000" i="1" dirty="0"/>
              <a:t>e</a:t>
            </a:r>
            <a:r>
              <a:rPr lang="en-US" sz="2000" dirty="0"/>
              <a:t>) = 6,  deg(</a:t>
            </a:r>
            <a:r>
              <a:rPr lang="en-US" sz="2000" i="1" dirty="0"/>
              <a:t>c</a:t>
            </a:r>
            <a:r>
              <a:rPr lang="en-US" sz="2000" dirty="0"/>
              <a:t>) = 1, deg(</a:t>
            </a:r>
            <a:r>
              <a:rPr lang="en-US" sz="2000" i="1" dirty="0"/>
              <a:t>d</a:t>
            </a:r>
            <a:r>
              <a:rPr lang="en-US" sz="2000" dirty="0"/>
              <a:t>) = 5.  </a:t>
            </a:r>
          </a:p>
          <a:p>
            <a:pPr>
              <a:spcBef>
                <a:spcPts val="800"/>
              </a:spcBef>
            </a:pPr>
            <a:r>
              <a:rPr lang="en-US" sz="2000" i="1" dirty="0"/>
              <a:t>     N</a:t>
            </a:r>
            <a:r>
              <a:rPr lang="en-US" sz="2000" dirty="0"/>
              <a:t>(</a:t>
            </a:r>
            <a:r>
              <a:rPr lang="en-US" sz="2000" i="1" dirty="0"/>
              <a:t>a</a:t>
            </a:r>
            <a:r>
              <a:rPr lang="en-US" sz="2000" dirty="0"/>
              <a:t>) = {</a:t>
            </a:r>
            <a:r>
              <a:rPr lang="en-US" sz="2000" i="1" dirty="0"/>
              <a:t>b, d, e</a:t>
            </a:r>
            <a:r>
              <a:rPr lang="en-US" sz="2000" dirty="0"/>
              <a:t>},  </a:t>
            </a:r>
            <a:r>
              <a:rPr lang="en-US" sz="2000" i="1" dirty="0"/>
              <a:t>N</a:t>
            </a:r>
            <a:r>
              <a:rPr lang="en-US" sz="2000" dirty="0"/>
              <a:t>(</a:t>
            </a:r>
            <a:r>
              <a:rPr lang="en-US" sz="2000" i="1" dirty="0"/>
              <a:t>b</a:t>
            </a:r>
            <a:r>
              <a:rPr lang="en-US" sz="2000" dirty="0"/>
              <a:t>) = {</a:t>
            </a:r>
            <a:r>
              <a:rPr lang="en-US" sz="2000" i="1" dirty="0"/>
              <a:t>a, b, c, d, e</a:t>
            </a:r>
            <a:r>
              <a:rPr lang="en-US" sz="2000" dirty="0"/>
              <a:t>},</a:t>
            </a:r>
            <a:r>
              <a:rPr lang="en-US" sz="2000" i="1" dirty="0"/>
              <a:t> N</a:t>
            </a:r>
            <a:r>
              <a:rPr lang="en-US" sz="2000" dirty="0"/>
              <a:t>(</a:t>
            </a:r>
            <a:r>
              <a:rPr lang="en-US" sz="2000" i="1" dirty="0"/>
              <a:t>c</a:t>
            </a:r>
            <a:r>
              <a:rPr lang="en-US" sz="2000" dirty="0"/>
              <a:t>) = {</a:t>
            </a:r>
            <a:r>
              <a:rPr lang="en-US" sz="2000" i="1" dirty="0"/>
              <a:t>b</a:t>
            </a:r>
            <a:r>
              <a:rPr lang="en-US" sz="2000" dirty="0"/>
              <a:t>},</a:t>
            </a:r>
            <a:r>
              <a:rPr lang="en-US" sz="2000" i="1" dirty="0"/>
              <a:t> </a:t>
            </a:r>
          </a:p>
          <a:p>
            <a:pPr>
              <a:spcBef>
                <a:spcPts val="800"/>
              </a:spcBef>
            </a:pPr>
            <a:r>
              <a:rPr lang="en-US" sz="2000" i="1" dirty="0"/>
              <a:t>     N</a:t>
            </a:r>
            <a:r>
              <a:rPr lang="en-US" sz="2000" dirty="0"/>
              <a:t>(</a:t>
            </a:r>
            <a:r>
              <a:rPr lang="en-US" sz="2000" i="1" dirty="0"/>
              <a:t>d</a:t>
            </a:r>
            <a:r>
              <a:rPr lang="en-US" sz="2000" dirty="0"/>
              <a:t>) = {</a:t>
            </a:r>
            <a:r>
              <a:rPr lang="en-US" sz="2000" i="1" dirty="0"/>
              <a:t>a, b, e</a:t>
            </a:r>
            <a:r>
              <a:rPr lang="en-US" sz="2000" dirty="0"/>
              <a:t>},  </a:t>
            </a:r>
            <a:r>
              <a:rPr lang="en-US" sz="2000" i="1" dirty="0"/>
              <a:t>N</a:t>
            </a:r>
            <a:r>
              <a:rPr lang="en-US" sz="2000" dirty="0"/>
              <a:t>(</a:t>
            </a:r>
            <a:r>
              <a:rPr lang="en-US" sz="2000" i="1" dirty="0"/>
              <a:t>e</a:t>
            </a:r>
            <a:r>
              <a:rPr lang="en-US" sz="2000" dirty="0"/>
              <a:t>) = {</a:t>
            </a:r>
            <a:r>
              <a:rPr lang="en-US" sz="2000" i="1" dirty="0"/>
              <a:t>a, b ,d</a:t>
            </a:r>
            <a:r>
              <a:rPr lang="en-US" sz="2000" dirty="0"/>
              <a:t>}. </a:t>
            </a:r>
          </a:p>
        </p:txBody>
      </p:sp>
      <p:sp>
        <p:nvSpPr>
          <p:cNvPr id="11" name="Slide Number Placeholder 5">
            <a:extLst>
              <a:ext uri="{FF2B5EF4-FFF2-40B4-BE49-F238E27FC236}">
                <a16:creationId xmlns:a16="http://schemas.microsoft.com/office/drawing/2014/main" id="{0F1FB709-87AF-4052-B67B-AD8833738E4B}"/>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24</a:t>
            </a:fld>
            <a:endParaRPr lang="en-US" dirty="0">
              <a:solidFill>
                <a:schemeClr val="bg1"/>
              </a:solidFill>
            </a:endParaRPr>
          </a:p>
        </p:txBody>
      </p:sp>
    </p:spTree>
    <p:extLst>
      <p:ext uri="{BB962C8B-B14F-4D97-AF65-F5344CB8AC3E}">
        <p14:creationId xmlns:p14="http://schemas.microsoft.com/office/powerpoint/2010/main" val="13515382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Degrees of Vertices</a:t>
            </a:r>
          </a:p>
        </p:txBody>
      </p:sp>
      <p:sp>
        <p:nvSpPr>
          <p:cNvPr id="3" name="Content Placeholder 2"/>
          <p:cNvSpPr>
            <a:spLocks noGrp="1"/>
          </p:cNvSpPr>
          <p:nvPr>
            <p:ph idx="1"/>
          </p:nvPr>
        </p:nvSpPr>
        <p:spPr>
          <a:xfrm>
            <a:off x="431800" y="1300689"/>
            <a:ext cx="8458200" cy="1066800"/>
          </a:xfrm>
        </p:spPr>
        <p:txBody>
          <a:bodyPr/>
          <a:lstStyle/>
          <a:p>
            <a:r>
              <a:rPr lang="en-US" sz="2400" b="1" dirty="0"/>
              <a:t>Theorem </a:t>
            </a:r>
            <a:r>
              <a:rPr lang="en-US" sz="2400" b="1" dirty="0">
                <a:latin typeface="Cambria" pitchFamily="18" charset="0"/>
              </a:rPr>
              <a:t>1 </a:t>
            </a:r>
            <a:r>
              <a:rPr lang="en-US" sz="2400" b="1" dirty="0"/>
              <a:t>(</a:t>
            </a:r>
            <a:r>
              <a:rPr lang="en-US" sz="2400" b="1" i="1" dirty="0"/>
              <a:t>Handshaking Theorem</a:t>
            </a:r>
            <a:r>
              <a:rPr lang="en-US" sz="2400" b="1" dirty="0"/>
              <a:t>)</a:t>
            </a:r>
            <a:r>
              <a:rPr lang="en-US" sz="2400" dirty="0"/>
              <a:t>: If </a:t>
            </a:r>
            <a:r>
              <a:rPr lang="en-US" sz="2400" i="1" dirty="0"/>
              <a:t>G</a:t>
            </a:r>
            <a:r>
              <a:rPr lang="en-US" sz="2400" dirty="0"/>
              <a:t> = (</a:t>
            </a:r>
            <a:r>
              <a:rPr lang="en-US" sz="2400" i="1" dirty="0"/>
              <a:t>V</a:t>
            </a:r>
            <a:r>
              <a:rPr lang="en-US" sz="2400" dirty="0"/>
              <a:t>,</a:t>
            </a:r>
            <a:r>
              <a:rPr lang="en-US" sz="2400" i="1" dirty="0"/>
              <a:t>E</a:t>
            </a:r>
            <a:r>
              <a:rPr lang="en-US" sz="2400" dirty="0"/>
              <a:t>) is an undirected graph with </a:t>
            </a:r>
            <a:r>
              <a:rPr lang="en-US" sz="2400" i="1" dirty="0"/>
              <a:t>m</a:t>
            </a:r>
            <a:r>
              <a:rPr lang="en-US" sz="2400" dirty="0"/>
              <a:t> edges, then</a:t>
            </a:r>
          </a:p>
        </p:txBody>
      </p:sp>
      <p:graphicFrame>
        <p:nvGraphicFramePr>
          <p:cNvPr id="6"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44921405"/>
              </p:ext>
            </p:extLst>
          </p:nvPr>
        </p:nvGraphicFramePr>
        <p:xfrm>
          <a:off x="3543300" y="2551344"/>
          <a:ext cx="2286000" cy="508000"/>
        </p:xfrm>
        <a:graphic>
          <a:graphicData uri="http://schemas.openxmlformats.org/presentationml/2006/ole">
            <mc:AlternateContent xmlns:mc="http://schemas.openxmlformats.org/markup-compatibility/2006">
              <mc:Choice xmlns:v="urn:schemas-microsoft-com:vml" Requires="v">
                <p:oleObj name="Equation" r:id="rId2" imgW="1143000" imgH="253800" progId="Equation.DSMT4">
                  <p:embed/>
                </p:oleObj>
              </mc:Choice>
              <mc:Fallback>
                <p:oleObj name="Equation" r:id="rId2" imgW="1143000" imgH="253800" progId="Equation.DSMT4">
                  <p:embed/>
                  <p:pic>
                    <p:nvPicPr>
                      <p:cNvPr id="6" name="Object 3">
                        <a:extLst>
                          <a:ext uri="{C183D7F6-B498-43B3-948B-1728B52AA6E4}">
                            <adec:decorative xmlns:adec="http://schemas.microsoft.com/office/drawing/2017/decorative" val="1"/>
                          </a:ext>
                        </a:extLst>
                      </p:cNvPr>
                      <p:cNvPicPr/>
                      <p:nvPr/>
                    </p:nvPicPr>
                    <p:blipFill>
                      <a:blip r:embed="rId3"/>
                      <a:stretch>
                        <a:fillRect/>
                      </a:stretch>
                    </p:blipFill>
                    <p:spPr>
                      <a:xfrm>
                        <a:off x="3543300" y="2551344"/>
                        <a:ext cx="2286000" cy="508000"/>
                      </a:xfrm>
                      <a:prstGeom prst="rect">
                        <a:avLst/>
                      </a:prstGeom>
                    </p:spPr>
                  </p:pic>
                </p:oleObj>
              </mc:Fallback>
            </mc:AlternateContent>
          </a:graphicData>
        </a:graphic>
      </p:graphicFrame>
      <p:sp>
        <p:nvSpPr>
          <p:cNvPr id="4" name="Content Placeholder 4"/>
          <p:cNvSpPr>
            <a:spLocks noGrp="1"/>
          </p:cNvSpPr>
          <p:nvPr>
            <p:ph idx="13"/>
          </p:nvPr>
        </p:nvSpPr>
        <p:spPr>
          <a:xfrm>
            <a:off x="431800" y="3276600"/>
            <a:ext cx="8229600" cy="2743200"/>
          </a:xfrm>
        </p:spPr>
        <p:txBody>
          <a:bodyPr/>
          <a:lstStyle/>
          <a:p>
            <a:r>
              <a:rPr lang="en-US" sz="2200" b="1" i="1" dirty="0"/>
              <a:t>Proof</a:t>
            </a:r>
            <a:r>
              <a:rPr lang="en-US" sz="2200" dirty="0"/>
              <a:t>:</a:t>
            </a:r>
          </a:p>
          <a:p>
            <a:r>
              <a:rPr lang="en-US" sz="2200" dirty="0"/>
              <a:t>Each edge contributes twice to the degree count of all vertices. Hence, both the left-hand and right-hand sides of this equation equal twice the number of edges.</a:t>
            </a:r>
          </a:p>
          <a:p>
            <a:r>
              <a:rPr lang="en-US" sz="2200" i="1" dirty="0"/>
              <a:t>Think about the graph where vertices represent the people at a party and an edge connects two people who have shaken hands.</a:t>
            </a:r>
            <a:endParaRPr lang="en-US" sz="2200" dirty="0"/>
          </a:p>
        </p:txBody>
      </p:sp>
      <p:sp>
        <p:nvSpPr>
          <p:cNvPr id="7" name="Slide Number Placeholder 5">
            <a:extLst>
              <a:ext uri="{FF2B5EF4-FFF2-40B4-BE49-F238E27FC236}">
                <a16:creationId xmlns:a16="http://schemas.microsoft.com/office/drawing/2014/main" id="{A9A9ABFB-23CC-4006-B061-EC0618CBD712}"/>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25</a:t>
            </a:fld>
            <a:endParaRPr lang="en-US" dirty="0">
              <a:solidFill>
                <a:schemeClr val="bg1"/>
              </a:solidFill>
            </a:endParaRPr>
          </a:p>
        </p:txBody>
      </p:sp>
    </p:spTree>
    <p:extLst>
      <p:ext uri="{BB962C8B-B14F-4D97-AF65-F5344CB8AC3E}">
        <p14:creationId xmlns:p14="http://schemas.microsoft.com/office/powerpoint/2010/main" val="19460509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08DF0-735B-4185-8B15-7D35432F4B18}"/>
              </a:ext>
            </a:extLst>
          </p:cNvPr>
          <p:cNvSpPr>
            <a:spLocks noGrp="1"/>
          </p:cNvSpPr>
          <p:nvPr>
            <p:ph type="title"/>
          </p:nvPr>
        </p:nvSpPr>
        <p:spPr/>
        <p:txBody>
          <a:bodyPr/>
          <a:lstStyle/>
          <a:p>
            <a:r>
              <a:rPr lang="en-US" dirty="0"/>
              <a:t>Handshaking Theorem</a:t>
            </a:r>
            <a:endParaRPr lang="en-IN" dirty="0"/>
          </a:p>
        </p:txBody>
      </p:sp>
      <p:sp>
        <p:nvSpPr>
          <p:cNvPr id="3" name="Content Placeholder 2">
            <a:extLst>
              <a:ext uri="{FF2B5EF4-FFF2-40B4-BE49-F238E27FC236}">
                <a16:creationId xmlns:a16="http://schemas.microsoft.com/office/drawing/2014/main" id="{DE0A8F4F-7F93-467A-A634-F12FA7B6285F}"/>
              </a:ext>
            </a:extLst>
          </p:cNvPr>
          <p:cNvSpPr>
            <a:spLocks noGrp="1"/>
          </p:cNvSpPr>
          <p:nvPr>
            <p:ph idx="1"/>
          </p:nvPr>
        </p:nvSpPr>
        <p:spPr>
          <a:xfrm>
            <a:off x="457200" y="1295400"/>
            <a:ext cx="8229600" cy="2209800"/>
          </a:xfrm>
        </p:spPr>
        <p:txBody>
          <a:bodyPr/>
          <a:lstStyle/>
          <a:p>
            <a:r>
              <a:rPr lang="en-US" sz="2200" dirty="0"/>
              <a:t>We now give two examples illustrating the usefulness of the handshaking theorem.</a:t>
            </a:r>
          </a:p>
          <a:p>
            <a:r>
              <a:rPr lang="en-US" sz="2200" b="1" dirty="0"/>
              <a:t>Example</a:t>
            </a:r>
            <a:r>
              <a:rPr lang="en-US" sz="2200" dirty="0"/>
              <a:t>: How many edges are there in a graph with 10 vertices of degree six?</a:t>
            </a:r>
          </a:p>
          <a:p>
            <a:r>
              <a:rPr lang="en-US" sz="2200" b="1" dirty="0"/>
              <a:t>Solution</a:t>
            </a:r>
            <a:r>
              <a:rPr lang="en-US" sz="2200" dirty="0"/>
              <a:t>: Because the sum of the degrees of the vertices is</a:t>
            </a:r>
            <a:endParaRPr lang="en-IN" sz="2200" dirty="0"/>
          </a:p>
        </p:txBody>
      </p:sp>
      <p:graphicFrame>
        <p:nvGraphicFramePr>
          <p:cNvPr id="11" name="Object 10">
            <a:extLst>
              <a:ext uri="{FF2B5EF4-FFF2-40B4-BE49-F238E27FC236}">
                <a16:creationId xmlns:a16="http://schemas.microsoft.com/office/drawing/2014/main" id="{65491132-17F1-4C10-A592-93A63FDB7C9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74890574"/>
              </p:ext>
            </p:extLst>
          </p:nvPr>
        </p:nvGraphicFramePr>
        <p:xfrm>
          <a:off x="526658" y="3502324"/>
          <a:ext cx="672478" cy="369789"/>
        </p:xfrm>
        <a:graphic>
          <a:graphicData uri="http://schemas.openxmlformats.org/presentationml/2006/ole">
            <mc:AlternateContent xmlns:mc="http://schemas.openxmlformats.org/markup-compatibility/2006">
              <mc:Choice xmlns:v="urn:schemas-microsoft-com:vml" Requires="v">
                <p:oleObj name="Equation" r:id="rId2" imgW="368280" imgH="203040" progId="Equation.DSMT4">
                  <p:embed/>
                </p:oleObj>
              </mc:Choice>
              <mc:Fallback>
                <p:oleObj name="Equation" r:id="rId2" imgW="368280" imgH="203040" progId="Equation.DSMT4">
                  <p:embed/>
                  <p:pic>
                    <p:nvPicPr>
                      <p:cNvPr id="11" name="Object 10">
                        <a:extLst>
                          <a:ext uri="{FF2B5EF4-FFF2-40B4-BE49-F238E27FC236}">
                            <a16:creationId xmlns:a16="http://schemas.microsoft.com/office/drawing/2014/main" id="{65491132-17F1-4C10-A592-93A63FDB7C93}"/>
                          </a:ext>
                          <a:ext uri="{C183D7F6-B498-43B3-948B-1728B52AA6E4}">
                            <adec:decorative xmlns:adec="http://schemas.microsoft.com/office/drawing/2017/decorative" val="1"/>
                          </a:ext>
                        </a:extLst>
                      </p:cNvPr>
                      <p:cNvPicPr/>
                      <p:nvPr/>
                    </p:nvPicPr>
                    <p:blipFill>
                      <a:blip r:embed="rId3"/>
                      <a:stretch>
                        <a:fillRect/>
                      </a:stretch>
                    </p:blipFill>
                    <p:spPr>
                      <a:xfrm>
                        <a:off x="526658" y="3502324"/>
                        <a:ext cx="672478" cy="369789"/>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ECE5B096-536A-4512-9FA4-1DB2376F4964}"/>
              </a:ext>
            </a:extLst>
          </p:cNvPr>
          <p:cNvSpPr>
            <a:spLocks noGrp="1"/>
          </p:cNvSpPr>
          <p:nvPr>
            <p:ph idx="13"/>
          </p:nvPr>
        </p:nvSpPr>
        <p:spPr>
          <a:xfrm>
            <a:off x="1066800" y="3429000"/>
            <a:ext cx="7239000" cy="426720"/>
          </a:xfrm>
        </p:spPr>
        <p:txBody>
          <a:bodyPr/>
          <a:lstStyle/>
          <a:p>
            <a:r>
              <a:rPr lang="en-US" sz="2200" dirty="0"/>
              <a:t> = 60, the handshaking theorem tells us that 2</a:t>
            </a:r>
            <a:r>
              <a:rPr lang="en-US" sz="2200" i="1" dirty="0"/>
              <a:t>m</a:t>
            </a:r>
            <a:r>
              <a:rPr lang="en-US" sz="2200" dirty="0"/>
              <a:t> = 60. So the</a:t>
            </a:r>
            <a:endParaRPr lang="en-IN" sz="2200" dirty="0"/>
          </a:p>
        </p:txBody>
      </p:sp>
      <p:sp>
        <p:nvSpPr>
          <p:cNvPr id="5" name="Content Placeholder 4">
            <a:extLst>
              <a:ext uri="{FF2B5EF4-FFF2-40B4-BE49-F238E27FC236}">
                <a16:creationId xmlns:a16="http://schemas.microsoft.com/office/drawing/2014/main" id="{30CCB95A-5574-4546-9729-9F0C766460CB}"/>
              </a:ext>
            </a:extLst>
          </p:cNvPr>
          <p:cNvSpPr>
            <a:spLocks noGrp="1"/>
          </p:cNvSpPr>
          <p:nvPr>
            <p:ph idx="14"/>
          </p:nvPr>
        </p:nvSpPr>
        <p:spPr>
          <a:xfrm>
            <a:off x="457200" y="3763126"/>
            <a:ext cx="3276600" cy="426720"/>
          </a:xfrm>
        </p:spPr>
        <p:txBody>
          <a:bodyPr/>
          <a:lstStyle/>
          <a:p>
            <a:r>
              <a:rPr lang="en-US" sz="2200" dirty="0"/>
              <a:t>number of edges </a:t>
            </a:r>
            <a:r>
              <a:rPr lang="en-US" sz="2200" i="1" dirty="0"/>
              <a:t>m</a:t>
            </a:r>
            <a:r>
              <a:rPr lang="en-US" sz="2200" dirty="0"/>
              <a:t> = 30.</a:t>
            </a:r>
          </a:p>
        </p:txBody>
      </p:sp>
      <p:sp>
        <p:nvSpPr>
          <p:cNvPr id="6" name="Content Placeholder 5">
            <a:extLst>
              <a:ext uri="{FF2B5EF4-FFF2-40B4-BE49-F238E27FC236}">
                <a16:creationId xmlns:a16="http://schemas.microsoft.com/office/drawing/2014/main" id="{70B03037-3E7C-413C-A84C-05008F20C23B}"/>
              </a:ext>
            </a:extLst>
          </p:cNvPr>
          <p:cNvSpPr>
            <a:spLocks noGrp="1"/>
          </p:cNvSpPr>
          <p:nvPr>
            <p:ph idx="15"/>
          </p:nvPr>
        </p:nvSpPr>
        <p:spPr>
          <a:xfrm>
            <a:off x="457200" y="4343400"/>
            <a:ext cx="8382000" cy="1569720"/>
          </a:xfrm>
        </p:spPr>
        <p:txBody>
          <a:bodyPr/>
          <a:lstStyle/>
          <a:p>
            <a:r>
              <a:rPr lang="en-US" sz="2200" b="1" dirty="0"/>
              <a:t>Example</a:t>
            </a:r>
            <a:r>
              <a:rPr lang="en-US" sz="2200" dirty="0"/>
              <a:t>: If a graph has 5 vertices, can each vertex have degree 3?</a:t>
            </a:r>
          </a:p>
          <a:p>
            <a:r>
              <a:rPr lang="en-US" sz="2200" b="1" dirty="0"/>
              <a:t>Solution</a:t>
            </a:r>
            <a:r>
              <a:rPr lang="en-US" sz="2200" dirty="0"/>
              <a:t>: This is not possible by the handshaking theorem, because the sum of the degrees of the vertices</a:t>
            </a:r>
            <a:endParaRPr lang="en-IN" sz="2200" dirty="0"/>
          </a:p>
        </p:txBody>
      </p:sp>
      <p:graphicFrame>
        <p:nvGraphicFramePr>
          <p:cNvPr id="12" name="Object 11">
            <a:extLst>
              <a:ext uri="{FF2B5EF4-FFF2-40B4-BE49-F238E27FC236}">
                <a16:creationId xmlns:a16="http://schemas.microsoft.com/office/drawing/2014/main" id="{18E7AAB9-F954-4A1D-9B97-7B310C905D6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94809264"/>
              </p:ext>
            </p:extLst>
          </p:nvPr>
        </p:nvGraphicFramePr>
        <p:xfrm>
          <a:off x="4486275" y="5319713"/>
          <a:ext cx="520700" cy="361950"/>
        </p:xfrm>
        <a:graphic>
          <a:graphicData uri="http://schemas.openxmlformats.org/presentationml/2006/ole">
            <mc:AlternateContent xmlns:mc="http://schemas.openxmlformats.org/markup-compatibility/2006">
              <mc:Choice xmlns:v="urn:schemas-microsoft-com:vml" Requires="v">
                <p:oleObj name="Equation" r:id="rId4" imgW="291960" imgH="203040" progId="Equation.DSMT4">
                  <p:embed/>
                </p:oleObj>
              </mc:Choice>
              <mc:Fallback>
                <p:oleObj name="Equation" r:id="rId4" imgW="291960" imgH="203040" progId="Equation.DSMT4">
                  <p:embed/>
                  <p:pic>
                    <p:nvPicPr>
                      <p:cNvPr id="12" name="Object 11">
                        <a:extLst>
                          <a:ext uri="{FF2B5EF4-FFF2-40B4-BE49-F238E27FC236}">
                            <a16:creationId xmlns:a16="http://schemas.microsoft.com/office/drawing/2014/main" id="{18E7AAB9-F954-4A1D-9B97-7B310C905D6F}"/>
                          </a:ext>
                          <a:ext uri="{C183D7F6-B498-43B3-948B-1728B52AA6E4}">
                            <adec:decorative xmlns:adec="http://schemas.microsoft.com/office/drawing/2017/decorative" val="1"/>
                          </a:ext>
                        </a:extLst>
                      </p:cNvPr>
                      <p:cNvPicPr/>
                      <p:nvPr/>
                    </p:nvPicPr>
                    <p:blipFill>
                      <a:blip r:embed="rId5"/>
                      <a:stretch>
                        <a:fillRect/>
                      </a:stretch>
                    </p:blipFill>
                    <p:spPr>
                      <a:xfrm>
                        <a:off x="4486275" y="5319713"/>
                        <a:ext cx="520700" cy="36195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5757F278-9FCE-4CB8-9639-5741D71E0631}"/>
              </a:ext>
            </a:extLst>
          </p:cNvPr>
          <p:cNvSpPr>
            <a:spLocks noGrp="1"/>
          </p:cNvSpPr>
          <p:nvPr>
            <p:ph idx="16"/>
          </p:nvPr>
        </p:nvSpPr>
        <p:spPr>
          <a:xfrm>
            <a:off x="4953000" y="5234847"/>
            <a:ext cx="1676400" cy="457200"/>
          </a:xfrm>
        </p:spPr>
        <p:txBody>
          <a:bodyPr/>
          <a:lstStyle/>
          <a:p>
            <a:r>
              <a:rPr lang="en-US" sz="2200" dirty="0"/>
              <a:t>= 15 is odd.</a:t>
            </a:r>
            <a:endParaRPr lang="en-IN" sz="2200" dirty="0"/>
          </a:p>
        </p:txBody>
      </p:sp>
      <p:sp>
        <p:nvSpPr>
          <p:cNvPr id="13" name="Slide Number Placeholder 5">
            <a:extLst>
              <a:ext uri="{FF2B5EF4-FFF2-40B4-BE49-F238E27FC236}">
                <a16:creationId xmlns:a16="http://schemas.microsoft.com/office/drawing/2014/main" id="{B7E4D2FE-6A16-4630-93FF-4A0D054076E3}"/>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26</a:t>
            </a:fld>
            <a:endParaRPr lang="en-US" dirty="0">
              <a:solidFill>
                <a:schemeClr val="bg1"/>
              </a:solidFill>
            </a:endParaRPr>
          </a:p>
        </p:txBody>
      </p:sp>
    </p:spTree>
    <p:extLst>
      <p:ext uri="{BB962C8B-B14F-4D97-AF65-F5344CB8AC3E}">
        <p14:creationId xmlns:p14="http://schemas.microsoft.com/office/powerpoint/2010/main" val="35608925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F347F-4F50-4CEE-BD22-554DEABB9D63}"/>
              </a:ext>
            </a:extLst>
          </p:cNvPr>
          <p:cNvSpPr>
            <a:spLocks noGrp="1"/>
          </p:cNvSpPr>
          <p:nvPr>
            <p:ph type="title"/>
          </p:nvPr>
        </p:nvSpPr>
        <p:spPr/>
        <p:txBody>
          <a:bodyPr/>
          <a:lstStyle/>
          <a:p>
            <a:r>
              <a:rPr lang="en-US" dirty="0"/>
              <a:t>Degree of Vertices</a:t>
            </a:r>
            <a:endParaRPr lang="en-IN" dirty="0"/>
          </a:p>
        </p:txBody>
      </p:sp>
      <p:sp>
        <p:nvSpPr>
          <p:cNvPr id="3" name="Content Placeholder 2">
            <a:extLst>
              <a:ext uri="{FF2B5EF4-FFF2-40B4-BE49-F238E27FC236}">
                <a16:creationId xmlns:a16="http://schemas.microsoft.com/office/drawing/2014/main" id="{EA8B0D3A-503C-4123-976C-B4434626A1B8}"/>
              </a:ext>
            </a:extLst>
          </p:cNvPr>
          <p:cNvSpPr>
            <a:spLocks noGrp="1"/>
          </p:cNvSpPr>
          <p:nvPr>
            <p:ph idx="1"/>
          </p:nvPr>
        </p:nvSpPr>
        <p:spPr>
          <a:xfrm>
            <a:off x="457200" y="1295400"/>
            <a:ext cx="7924800" cy="1447800"/>
          </a:xfrm>
        </p:spPr>
        <p:txBody>
          <a:bodyPr/>
          <a:lstStyle/>
          <a:p>
            <a:r>
              <a:rPr lang="en-US" sz="2200" b="1" dirty="0"/>
              <a:t>Theorem 2:</a:t>
            </a:r>
            <a:r>
              <a:rPr lang="en-US" sz="2200" dirty="0"/>
              <a:t> An undirected graph has an even number of vertices of odd degree.</a:t>
            </a:r>
          </a:p>
          <a:p>
            <a:r>
              <a:rPr lang="en-US" sz="2200" b="1" i="1" dirty="0"/>
              <a:t>Proof</a:t>
            </a:r>
            <a:r>
              <a:rPr lang="en-US" sz="2200" b="1" dirty="0"/>
              <a:t>: </a:t>
            </a:r>
            <a:r>
              <a:rPr lang="en-US" sz="2200" dirty="0"/>
              <a:t>Let</a:t>
            </a:r>
            <a:endParaRPr lang="en-IN" sz="2200" dirty="0"/>
          </a:p>
        </p:txBody>
      </p:sp>
      <p:graphicFrame>
        <p:nvGraphicFramePr>
          <p:cNvPr id="20" name="Object 19">
            <a:extLst>
              <a:ext uri="{FF2B5EF4-FFF2-40B4-BE49-F238E27FC236}">
                <a16:creationId xmlns:a16="http://schemas.microsoft.com/office/drawing/2014/main" id="{2D4BD64D-64DD-4E5D-B490-2992F68CB4E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32466992"/>
              </p:ext>
            </p:extLst>
          </p:nvPr>
        </p:nvGraphicFramePr>
        <p:xfrm>
          <a:off x="1720104" y="2221229"/>
          <a:ext cx="272628" cy="408942"/>
        </p:xfrm>
        <a:graphic>
          <a:graphicData uri="http://schemas.openxmlformats.org/presentationml/2006/ole">
            <mc:AlternateContent xmlns:mc="http://schemas.openxmlformats.org/markup-compatibility/2006">
              <mc:Choice xmlns:v="urn:schemas-microsoft-com:vml" Requires="v">
                <p:oleObj name="Equation" r:id="rId2" imgW="152280" imgH="228600" progId="Equation.DSMT4">
                  <p:embed/>
                </p:oleObj>
              </mc:Choice>
              <mc:Fallback>
                <p:oleObj name="Equation" r:id="rId2" imgW="152280" imgH="228600" progId="Equation.DSMT4">
                  <p:embed/>
                  <p:pic>
                    <p:nvPicPr>
                      <p:cNvPr id="20" name="Object 19">
                        <a:extLst>
                          <a:ext uri="{FF2B5EF4-FFF2-40B4-BE49-F238E27FC236}">
                            <a16:creationId xmlns:a16="http://schemas.microsoft.com/office/drawing/2014/main" id="{2D4BD64D-64DD-4E5D-B490-2992F68CB4E7}"/>
                          </a:ext>
                          <a:ext uri="{C183D7F6-B498-43B3-948B-1728B52AA6E4}">
                            <adec:decorative xmlns:adec="http://schemas.microsoft.com/office/drawing/2017/decorative" val="1"/>
                          </a:ext>
                        </a:extLst>
                      </p:cNvPr>
                      <p:cNvPicPr/>
                      <p:nvPr/>
                    </p:nvPicPr>
                    <p:blipFill>
                      <a:blip r:embed="rId3"/>
                      <a:stretch>
                        <a:fillRect/>
                      </a:stretch>
                    </p:blipFill>
                    <p:spPr>
                      <a:xfrm>
                        <a:off x="1720104" y="2221229"/>
                        <a:ext cx="272628" cy="408942"/>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249ACA07-97F8-42CB-BE7A-EA4E7138239A}"/>
              </a:ext>
            </a:extLst>
          </p:cNvPr>
          <p:cNvSpPr>
            <a:spLocks noGrp="1"/>
          </p:cNvSpPr>
          <p:nvPr>
            <p:ph idx="10"/>
          </p:nvPr>
        </p:nvSpPr>
        <p:spPr>
          <a:xfrm>
            <a:off x="1910847" y="2194560"/>
            <a:ext cx="4419600" cy="381000"/>
          </a:xfrm>
        </p:spPr>
        <p:txBody>
          <a:bodyPr/>
          <a:lstStyle/>
          <a:p>
            <a:r>
              <a:rPr lang="en-US" sz="2200" dirty="0"/>
              <a:t>be the vertices of even degree and</a:t>
            </a:r>
            <a:endParaRPr lang="en-IN" sz="2200" dirty="0"/>
          </a:p>
        </p:txBody>
      </p:sp>
      <p:graphicFrame>
        <p:nvGraphicFramePr>
          <p:cNvPr id="21" name="Object 20">
            <a:extLst>
              <a:ext uri="{FF2B5EF4-FFF2-40B4-BE49-F238E27FC236}">
                <a16:creationId xmlns:a16="http://schemas.microsoft.com/office/drawing/2014/main" id="{4B22E900-F217-4685-A1CD-B32E79D4B24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92352382"/>
              </p:ext>
            </p:extLst>
          </p:nvPr>
        </p:nvGraphicFramePr>
        <p:xfrm>
          <a:off x="5975080" y="2222925"/>
          <a:ext cx="273320" cy="409981"/>
        </p:xfrm>
        <a:graphic>
          <a:graphicData uri="http://schemas.openxmlformats.org/presentationml/2006/ole">
            <mc:AlternateContent xmlns:mc="http://schemas.openxmlformats.org/markup-compatibility/2006">
              <mc:Choice xmlns:v="urn:schemas-microsoft-com:vml" Requires="v">
                <p:oleObj name="Equation" r:id="rId4" imgW="152280" imgH="228600" progId="Equation.DSMT4">
                  <p:embed/>
                </p:oleObj>
              </mc:Choice>
              <mc:Fallback>
                <p:oleObj name="Equation" r:id="rId4" imgW="152280" imgH="228600" progId="Equation.DSMT4">
                  <p:embed/>
                  <p:pic>
                    <p:nvPicPr>
                      <p:cNvPr id="21" name="Object 20">
                        <a:extLst>
                          <a:ext uri="{FF2B5EF4-FFF2-40B4-BE49-F238E27FC236}">
                            <a16:creationId xmlns:a16="http://schemas.microsoft.com/office/drawing/2014/main" id="{4B22E900-F217-4685-A1CD-B32E79D4B247}"/>
                          </a:ext>
                          <a:ext uri="{C183D7F6-B498-43B3-948B-1728B52AA6E4}">
                            <adec:decorative xmlns:adec="http://schemas.microsoft.com/office/drawing/2017/decorative" val="1"/>
                          </a:ext>
                        </a:extLst>
                      </p:cNvPr>
                      <p:cNvPicPr/>
                      <p:nvPr/>
                    </p:nvPicPr>
                    <p:blipFill>
                      <a:blip r:embed="rId5"/>
                      <a:stretch>
                        <a:fillRect/>
                      </a:stretch>
                    </p:blipFill>
                    <p:spPr>
                      <a:xfrm>
                        <a:off x="5975080" y="2222925"/>
                        <a:ext cx="273320" cy="409981"/>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94861496-A62C-442E-9E2B-99756B382D32}"/>
              </a:ext>
            </a:extLst>
          </p:cNvPr>
          <p:cNvSpPr>
            <a:spLocks noGrp="1"/>
          </p:cNvSpPr>
          <p:nvPr>
            <p:ph idx="11"/>
          </p:nvPr>
        </p:nvSpPr>
        <p:spPr>
          <a:xfrm>
            <a:off x="6181893" y="2194120"/>
            <a:ext cx="2220686" cy="436051"/>
          </a:xfrm>
        </p:spPr>
        <p:txBody>
          <a:bodyPr/>
          <a:lstStyle/>
          <a:p>
            <a:r>
              <a:rPr lang="en-US" sz="2200" dirty="0"/>
              <a:t>be the vertices of</a:t>
            </a:r>
            <a:endParaRPr lang="en-IN" sz="2200" dirty="0"/>
          </a:p>
        </p:txBody>
      </p:sp>
      <p:sp>
        <p:nvSpPr>
          <p:cNvPr id="6" name="Content Placeholder 5">
            <a:extLst>
              <a:ext uri="{FF2B5EF4-FFF2-40B4-BE49-F238E27FC236}">
                <a16:creationId xmlns:a16="http://schemas.microsoft.com/office/drawing/2014/main" id="{1B98ACD3-727E-44CD-B346-63ADB8B6D1D7}"/>
              </a:ext>
            </a:extLst>
          </p:cNvPr>
          <p:cNvSpPr>
            <a:spLocks noGrp="1"/>
          </p:cNvSpPr>
          <p:nvPr>
            <p:ph idx="12"/>
          </p:nvPr>
        </p:nvSpPr>
        <p:spPr>
          <a:xfrm>
            <a:off x="457200" y="2514834"/>
            <a:ext cx="5638800" cy="722511"/>
          </a:xfrm>
        </p:spPr>
        <p:txBody>
          <a:bodyPr/>
          <a:lstStyle/>
          <a:p>
            <a:r>
              <a:rPr lang="en-US" sz="2200" dirty="0"/>
              <a:t>odd degree in an undirected graph </a:t>
            </a:r>
            <a:r>
              <a:rPr lang="en-US" sz="2200" i="1" dirty="0"/>
              <a:t>G</a:t>
            </a:r>
            <a:r>
              <a:rPr lang="en-US" sz="2200" dirty="0"/>
              <a:t> = (</a:t>
            </a:r>
            <a:r>
              <a:rPr lang="en-US" sz="2200" i="1" dirty="0"/>
              <a:t>V</a:t>
            </a:r>
            <a:r>
              <a:rPr lang="en-US" sz="2200" dirty="0"/>
              <a:t>, </a:t>
            </a:r>
            <a:r>
              <a:rPr lang="en-US" sz="2200" i="1" dirty="0"/>
              <a:t>E</a:t>
            </a:r>
            <a:r>
              <a:rPr lang="en-US" sz="2200" dirty="0"/>
              <a:t>) with </a:t>
            </a:r>
            <a:r>
              <a:rPr lang="en-US" sz="2200" i="1" dirty="0"/>
              <a:t>m</a:t>
            </a:r>
            <a:r>
              <a:rPr lang="en-US" sz="2200" dirty="0"/>
              <a:t> edges. Then</a:t>
            </a:r>
            <a:endParaRPr lang="en-IN" sz="2200" dirty="0"/>
          </a:p>
        </p:txBody>
      </p:sp>
      <p:graphicFrame>
        <p:nvGraphicFramePr>
          <p:cNvPr id="16" name="Object 3">
            <a:extLst>
              <a:ext uri="{FF2B5EF4-FFF2-40B4-BE49-F238E27FC236}">
                <a16:creationId xmlns:a16="http://schemas.microsoft.com/office/drawing/2014/main" id="{F4CB6429-9401-4E38-8D44-3D097849219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13824743"/>
              </p:ext>
            </p:extLst>
          </p:nvPr>
        </p:nvGraphicFramePr>
        <p:xfrm>
          <a:off x="533400" y="3544455"/>
          <a:ext cx="6248400" cy="736600"/>
        </p:xfrm>
        <a:graphic>
          <a:graphicData uri="http://schemas.openxmlformats.org/presentationml/2006/ole">
            <mc:AlternateContent xmlns:mc="http://schemas.openxmlformats.org/markup-compatibility/2006">
              <mc:Choice xmlns:v="urn:schemas-microsoft-com:vml" Requires="v">
                <p:oleObj name="Equation" r:id="rId6" imgW="3124080" imgH="368280" progId="Equation.DSMT4">
                  <p:embed/>
                </p:oleObj>
              </mc:Choice>
              <mc:Fallback>
                <p:oleObj name="Equation" r:id="rId6" imgW="3124080" imgH="368280" progId="Equation.DSMT4">
                  <p:embed/>
                  <p:pic>
                    <p:nvPicPr>
                      <p:cNvPr id="16" name="Object 3">
                        <a:extLst>
                          <a:ext uri="{FF2B5EF4-FFF2-40B4-BE49-F238E27FC236}">
                            <a16:creationId xmlns:a16="http://schemas.microsoft.com/office/drawing/2014/main" id="{F4CB6429-9401-4E38-8D44-3D097849219D}"/>
                          </a:ext>
                          <a:ext uri="{C183D7F6-B498-43B3-948B-1728B52AA6E4}">
                            <adec:decorative xmlns:adec="http://schemas.microsoft.com/office/drawing/2017/decorative" val="1"/>
                          </a:ext>
                        </a:extLst>
                      </p:cNvPr>
                      <p:cNvPicPr/>
                      <p:nvPr/>
                    </p:nvPicPr>
                    <p:blipFill>
                      <a:blip r:embed="rId7"/>
                      <a:stretch>
                        <a:fillRect/>
                      </a:stretch>
                    </p:blipFill>
                    <p:spPr>
                      <a:xfrm>
                        <a:off x="533400" y="3544455"/>
                        <a:ext cx="6248400" cy="736600"/>
                      </a:xfrm>
                      <a:prstGeom prst="rect">
                        <a:avLst/>
                      </a:prstGeom>
                    </p:spPr>
                  </p:pic>
                </p:oleObj>
              </mc:Fallback>
            </mc:AlternateContent>
          </a:graphicData>
        </a:graphic>
      </p:graphicFrame>
      <p:cxnSp>
        <p:nvCxnSpPr>
          <p:cNvPr id="17" name="Straight Arrow Connector 5">
            <a:extLst>
              <a:ext uri="{FF2B5EF4-FFF2-40B4-BE49-F238E27FC236}">
                <a16:creationId xmlns:a16="http://schemas.microsoft.com/office/drawing/2014/main" id="{2055F76C-2D4C-4D89-97C6-F5C06EB1520D}"/>
              </a:ext>
              <a:ext uri="{C183D7F6-B498-43B3-948B-1728B52AA6E4}">
                <adec:decorative xmlns:adec="http://schemas.microsoft.com/office/drawing/2017/decorative" val="1"/>
              </a:ext>
            </a:extLst>
          </p:cNvPr>
          <p:cNvCxnSpPr/>
          <p:nvPr/>
        </p:nvCxnSpPr>
        <p:spPr>
          <a:xfrm flipV="1">
            <a:off x="3285411" y="4038600"/>
            <a:ext cx="0" cy="533400"/>
          </a:xfrm>
          <a:prstGeom prst="straightConnector1">
            <a:avLst/>
          </a:prstGeom>
          <a:ln>
            <a:solidFill>
              <a:srgbClr val="04617B"/>
            </a:solidFill>
            <a:tailEnd type="arrow"/>
          </a:ln>
          <a:effectLst/>
        </p:spPr>
        <p:style>
          <a:lnRef idx="2">
            <a:schemeClr val="accent1"/>
          </a:lnRef>
          <a:fillRef idx="0">
            <a:schemeClr val="accent1"/>
          </a:fillRef>
          <a:effectRef idx="1">
            <a:schemeClr val="accent1"/>
          </a:effectRef>
          <a:fontRef idx="minor">
            <a:schemeClr val="tx1"/>
          </a:fontRef>
        </p:style>
      </p:cxnSp>
      <p:sp>
        <p:nvSpPr>
          <p:cNvPr id="7" name="Content Placeholder 6">
            <a:extLst>
              <a:ext uri="{FF2B5EF4-FFF2-40B4-BE49-F238E27FC236}">
                <a16:creationId xmlns:a16="http://schemas.microsoft.com/office/drawing/2014/main" id="{D1DAD63E-C9E5-4666-B022-A033E3BEC397}"/>
              </a:ext>
            </a:extLst>
          </p:cNvPr>
          <p:cNvSpPr>
            <a:spLocks noGrp="1"/>
          </p:cNvSpPr>
          <p:nvPr>
            <p:ph idx="13"/>
          </p:nvPr>
        </p:nvSpPr>
        <p:spPr>
          <a:xfrm>
            <a:off x="2362200" y="4572000"/>
            <a:ext cx="1617822" cy="1371600"/>
          </a:xfrm>
          <a:ln w="19050">
            <a:solidFill>
              <a:srgbClr val="04617B"/>
            </a:solidFill>
          </a:ln>
        </p:spPr>
        <p:txBody>
          <a:bodyPr/>
          <a:lstStyle/>
          <a:p>
            <a:r>
              <a:rPr lang="en-US" sz="1800" dirty="0"/>
              <a:t>must be even since deg(</a:t>
            </a:r>
            <a:r>
              <a:rPr lang="en-US" sz="1800" i="1" dirty="0"/>
              <a:t>v</a:t>
            </a:r>
            <a:r>
              <a:rPr lang="en-US" sz="1800" dirty="0"/>
              <a:t>) is even for each </a:t>
            </a:r>
            <a:r>
              <a:rPr lang="en-US" sz="1800" i="1" dirty="0"/>
              <a:t>v</a:t>
            </a:r>
            <a:r>
              <a:rPr lang="en-US" sz="1800" dirty="0"/>
              <a:t> </a:t>
            </a:r>
            <a:r>
              <a:rPr lang="en-US" sz="1800" dirty="0">
                <a:ea typeface="Cambria Math"/>
              </a:rPr>
              <a:t>∈</a:t>
            </a:r>
            <a:endParaRPr lang="en-US" sz="1800" baseline="-25000" dirty="0"/>
          </a:p>
        </p:txBody>
      </p:sp>
      <p:graphicFrame>
        <p:nvGraphicFramePr>
          <p:cNvPr id="19" name="Object 18">
            <a:extLst>
              <a:ext uri="{FF2B5EF4-FFF2-40B4-BE49-F238E27FC236}">
                <a16:creationId xmlns:a16="http://schemas.microsoft.com/office/drawing/2014/main" id="{80300D43-168D-49CE-96E6-AB1B15F5C23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121188367"/>
              </p:ext>
            </p:extLst>
          </p:nvPr>
        </p:nvGraphicFramePr>
        <p:xfrm>
          <a:off x="2590800" y="5428701"/>
          <a:ext cx="228600" cy="342900"/>
        </p:xfrm>
        <a:graphic>
          <a:graphicData uri="http://schemas.openxmlformats.org/presentationml/2006/ole">
            <mc:AlternateContent xmlns:mc="http://schemas.openxmlformats.org/markup-compatibility/2006">
              <mc:Choice xmlns:v="urn:schemas-microsoft-com:vml" Requires="v">
                <p:oleObj name="Equation" r:id="rId8" imgW="152280" imgH="228600" progId="Equation.DSMT4">
                  <p:embed/>
                </p:oleObj>
              </mc:Choice>
              <mc:Fallback>
                <p:oleObj name="Equation" r:id="rId8" imgW="152280" imgH="228600" progId="Equation.DSMT4">
                  <p:embed/>
                  <p:pic>
                    <p:nvPicPr>
                      <p:cNvPr id="19" name="Object 18">
                        <a:extLst>
                          <a:ext uri="{FF2B5EF4-FFF2-40B4-BE49-F238E27FC236}">
                            <a16:creationId xmlns:a16="http://schemas.microsoft.com/office/drawing/2014/main" id="{80300D43-168D-49CE-96E6-AB1B15F5C238}"/>
                          </a:ext>
                          <a:ext uri="{C183D7F6-B498-43B3-948B-1728B52AA6E4}">
                            <adec:decorative xmlns:adec="http://schemas.microsoft.com/office/drawing/2017/decorative" val="1"/>
                          </a:ext>
                        </a:extLst>
                      </p:cNvPr>
                      <p:cNvPicPr/>
                      <p:nvPr/>
                    </p:nvPicPr>
                    <p:blipFill>
                      <a:blip r:embed="rId9"/>
                      <a:stretch>
                        <a:fillRect/>
                      </a:stretch>
                    </p:blipFill>
                    <p:spPr>
                      <a:xfrm>
                        <a:off x="2590800" y="5428701"/>
                        <a:ext cx="228600" cy="342900"/>
                      </a:xfrm>
                      <a:prstGeom prst="rect">
                        <a:avLst/>
                      </a:prstGeom>
                    </p:spPr>
                  </p:pic>
                </p:oleObj>
              </mc:Fallback>
            </mc:AlternateContent>
          </a:graphicData>
        </a:graphic>
      </p:graphicFrame>
      <p:cxnSp>
        <p:nvCxnSpPr>
          <p:cNvPr id="18" name="Straight Arrow Connector 7">
            <a:extLst>
              <a:ext uri="{FF2B5EF4-FFF2-40B4-BE49-F238E27FC236}">
                <a16:creationId xmlns:a16="http://schemas.microsoft.com/office/drawing/2014/main" id="{307FB1A6-1E73-4982-8023-1492A783692B}"/>
              </a:ext>
              <a:ext uri="{C183D7F6-B498-43B3-948B-1728B52AA6E4}">
                <adec:decorative xmlns:adec="http://schemas.microsoft.com/office/drawing/2017/decorative" val="1"/>
              </a:ext>
            </a:extLst>
          </p:cNvPr>
          <p:cNvCxnSpPr/>
          <p:nvPr/>
        </p:nvCxnSpPr>
        <p:spPr>
          <a:xfrm flipH="1" flipV="1">
            <a:off x="6172200" y="3993356"/>
            <a:ext cx="459264" cy="350044"/>
          </a:xfrm>
          <a:prstGeom prst="straightConnector1">
            <a:avLst/>
          </a:prstGeom>
          <a:ln>
            <a:solidFill>
              <a:srgbClr val="04617B"/>
            </a:solidFill>
            <a:tailEnd type="arrow"/>
          </a:ln>
          <a:effectLst/>
        </p:spPr>
        <p:style>
          <a:lnRef idx="2">
            <a:schemeClr val="accent1"/>
          </a:lnRef>
          <a:fillRef idx="0">
            <a:schemeClr val="accent1"/>
          </a:fillRef>
          <a:effectRef idx="1">
            <a:schemeClr val="accent1"/>
          </a:effectRef>
          <a:fontRef idx="minor">
            <a:schemeClr val="tx1"/>
          </a:fontRef>
        </p:style>
      </p:cxnSp>
      <p:sp>
        <p:nvSpPr>
          <p:cNvPr id="8" name="Content Placeholder 7">
            <a:extLst>
              <a:ext uri="{FF2B5EF4-FFF2-40B4-BE49-F238E27FC236}">
                <a16:creationId xmlns:a16="http://schemas.microsoft.com/office/drawing/2014/main" id="{5D1950A0-AFCF-4539-9ECC-2FE639D1D882}"/>
              </a:ext>
            </a:extLst>
          </p:cNvPr>
          <p:cNvSpPr>
            <a:spLocks noGrp="1"/>
          </p:cNvSpPr>
          <p:nvPr>
            <p:ph idx="14"/>
          </p:nvPr>
        </p:nvSpPr>
        <p:spPr>
          <a:xfrm>
            <a:off x="4953000" y="4343400"/>
            <a:ext cx="3810000" cy="2133599"/>
          </a:xfrm>
          <a:ln w="19050">
            <a:solidFill>
              <a:srgbClr val="04617B"/>
            </a:solidFill>
          </a:ln>
        </p:spPr>
        <p:txBody>
          <a:bodyPr/>
          <a:lstStyle/>
          <a:p>
            <a:r>
              <a:rPr lang="en-US" sz="1800" dirty="0"/>
              <a:t>This sum must be even because </a:t>
            </a:r>
            <a:r>
              <a:rPr lang="en-US" sz="1800" dirty="0">
                <a:ea typeface="Cambria Math" pitchFamily="18" charset="0"/>
              </a:rPr>
              <a:t>2</a:t>
            </a:r>
            <a:r>
              <a:rPr lang="en-US" sz="1800" i="1" dirty="0"/>
              <a:t>m</a:t>
            </a:r>
            <a:r>
              <a:rPr lang="en-US" sz="1800" dirty="0"/>
              <a:t> is even and the sum of the degrees of the vertices of even degrees is also even. Because this is the sum of the degrees of all vertices of odd degree in the graph, there must be an even number of such vertices.</a:t>
            </a:r>
          </a:p>
        </p:txBody>
      </p:sp>
      <p:sp>
        <p:nvSpPr>
          <p:cNvPr id="15" name="Slide Number Placeholder 5">
            <a:extLst>
              <a:ext uri="{FF2B5EF4-FFF2-40B4-BE49-F238E27FC236}">
                <a16:creationId xmlns:a16="http://schemas.microsoft.com/office/drawing/2014/main" id="{DB6E7BA8-4F21-47E5-B385-82AC23093A60}"/>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27</a:t>
            </a:fld>
            <a:endParaRPr lang="en-US" dirty="0">
              <a:solidFill>
                <a:schemeClr val="bg1"/>
              </a:solidFill>
            </a:endParaRPr>
          </a:p>
        </p:txBody>
      </p:sp>
    </p:spTree>
    <p:extLst>
      <p:ext uri="{BB962C8B-B14F-4D97-AF65-F5344CB8AC3E}">
        <p14:creationId xmlns:p14="http://schemas.microsoft.com/office/powerpoint/2010/main" val="32824401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Directed Graphs</a:t>
            </a:r>
            <a:r>
              <a:rPr lang="en-US" sz="1500" dirty="0"/>
              <a:t> 2</a:t>
            </a:r>
          </a:p>
        </p:txBody>
      </p:sp>
      <p:sp>
        <p:nvSpPr>
          <p:cNvPr id="3" name="Content Placeholder 2"/>
          <p:cNvSpPr>
            <a:spLocks noGrp="1"/>
          </p:cNvSpPr>
          <p:nvPr>
            <p:ph idx="1"/>
          </p:nvPr>
        </p:nvSpPr>
        <p:spPr>
          <a:xfrm>
            <a:off x="514350" y="1371600"/>
            <a:ext cx="8124554" cy="4876800"/>
          </a:xfrm>
        </p:spPr>
        <p:txBody>
          <a:bodyPr/>
          <a:lstStyle/>
          <a:p>
            <a:r>
              <a:rPr lang="en-US" sz="2600" dirty="0"/>
              <a:t>Recall the definition of a directed graph.</a:t>
            </a:r>
          </a:p>
          <a:p>
            <a:r>
              <a:rPr lang="en-US" sz="2600" b="1" dirty="0"/>
              <a:t>Definition</a:t>
            </a:r>
            <a:r>
              <a:rPr lang="en-US" sz="2600" b="1"/>
              <a:t>:</a:t>
            </a:r>
            <a:r>
              <a:rPr lang="en-US" sz="2600"/>
              <a:t> A </a:t>
            </a:r>
            <a:r>
              <a:rPr lang="en-US" sz="2600" i="1" dirty="0"/>
              <a:t>directed graph G = </a:t>
            </a:r>
            <a:r>
              <a:rPr lang="en-US" sz="2600" dirty="0"/>
              <a:t>(</a:t>
            </a:r>
            <a:r>
              <a:rPr lang="en-US" sz="2600" i="1" dirty="0"/>
              <a:t>V, E) </a:t>
            </a:r>
            <a:r>
              <a:rPr lang="en-US" sz="2600" dirty="0"/>
              <a:t>consists of </a:t>
            </a:r>
            <a:r>
              <a:rPr lang="en-US" sz="2600" i="1" dirty="0"/>
              <a:t>V, </a:t>
            </a:r>
            <a:r>
              <a:rPr lang="en-US" sz="2600" dirty="0"/>
              <a:t>a nonempty set of </a:t>
            </a:r>
            <a:r>
              <a:rPr lang="en-US" sz="2600" i="1" dirty="0"/>
              <a:t>vertices </a:t>
            </a:r>
            <a:r>
              <a:rPr lang="en-US" sz="2600" dirty="0"/>
              <a:t>(or </a:t>
            </a:r>
            <a:r>
              <a:rPr lang="en-US" sz="2600" i="1" dirty="0"/>
              <a:t>nodes</a:t>
            </a:r>
            <a:r>
              <a:rPr lang="en-US" sz="2600" dirty="0"/>
              <a:t>), and </a:t>
            </a:r>
            <a:r>
              <a:rPr lang="en-US" sz="2600" i="1" dirty="0"/>
              <a:t>E, </a:t>
            </a:r>
            <a:r>
              <a:rPr lang="en-US" sz="2600" dirty="0"/>
              <a:t>a set of </a:t>
            </a:r>
            <a:r>
              <a:rPr lang="en-US" sz="2600" i="1" dirty="0"/>
              <a:t>directed edges </a:t>
            </a:r>
            <a:r>
              <a:rPr lang="en-US" sz="2600" dirty="0"/>
              <a:t>or </a:t>
            </a:r>
            <a:r>
              <a:rPr lang="en-US" sz="2600" i="1" dirty="0"/>
              <a:t>arcs. </a:t>
            </a:r>
            <a:r>
              <a:rPr lang="en-US" sz="2600" dirty="0"/>
              <a:t>Each edge is an ordered pair of vertices. The directed edge (</a:t>
            </a:r>
            <a:r>
              <a:rPr lang="en-US" sz="2600" i="1" dirty="0" err="1"/>
              <a:t>u</a:t>
            </a:r>
            <a:r>
              <a:rPr lang="en-US" sz="2600" dirty="0" err="1"/>
              <a:t>,</a:t>
            </a:r>
            <a:r>
              <a:rPr lang="en-US" sz="2600" i="1" dirty="0" err="1"/>
              <a:t>v</a:t>
            </a:r>
            <a:r>
              <a:rPr lang="en-US" sz="2600" dirty="0"/>
              <a:t>) is said to start at </a:t>
            </a:r>
            <a:r>
              <a:rPr lang="en-US" sz="2600" i="1" dirty="0"/>
              <a:t>u</a:t>
            </a:r>
            <a:r>
              <a:rPr lang="en-US" sz="2600" dirty="0"/>
              <a:t> </a:t>
            </a:r>
            <a:br>
              <a:rPr lang="en-US" sz="2600" dirty="0"/>
            </a:br>
            <a:r>
              <a:rPr lang="en-US" sz="2600" dirty="0"/>
              <a:t>and end at </a:t>
            </a:r>
            <a:r>
              <a:rPr lang="en-US" sz="2600" i="1" dirty="0"/>
              <a:t>v</a:t>
            </a:r>
            <a:r>
              <a:rPr lang="en-US" sz="2600" dirty="0"/>
              <a:t>.</a:t>
            </a:r>
          </a:p>
          <a:p>
            <a:r>
              <a:rPr lang="en-US" sz="2600" b="1" dirty="0"/>
              <a:t>Definition</a:t>
            </a:r>
            <a:r>
              <a:rPr lang="en-US" sz="2600" dirty="0"/>
              <a:t>: Let (</a:t>
            </a:r>
            <a:r>
              <a:rPr lang="en-US" sz="2600" i="1" dirty="0" err="1"/>
              <a:t>u,v</a:t>
            </a:r>
            <a:r>
              <a:rPr lang="en-US" sz="2600" dirty="0"/>
              <a:t>)</a:t>
            </a:r>
            <a:r>
              <a:rPr lang="en-US" sz="2600" i="1" dirty="0"/>
              <a:t> </a:t>
            </a:r>
            <a:r>
              <a:rPr lang="en-US" sz="2600" dirty="0"/>
              <a:t>be an edge in </a:t>
            </a:r>
            <a:r>
              <a:rPr lang="en-US" sz="2600" i="1" dirty="0"/>
              <a:t>G</a:t>
            </a:r>
            <a:r>
              <a:rPr lang="en-US" sz="2600" dirty="0"/>
              <a:t>. Then </a:t>
            </a:r>
            <a:r>
              <a:rPr lang="en-US" sz="2600" i="1" dirty="0"/>
              <a:t>u</a:t>
            </a:r>
            <a:r>
              <a:rPr lang="en-US" sz="2600" dirty="0"/>
              <a:t> is the </a:t>
            </a:r>
            <a:r>
              <a:rPr lang="en-US" sz="2600" i="1" dirty="0"/>
              <a:t>initial vertex </a:t>
            </a:r>
            <a:r>
              <a:rPr lang="en-US" sz="2600" dirty="0"/>
              <a:t>of this edge and is </a:t>
            </a:r>
            <a:r>
              <a:rPr lang="en-US" sz="2600" i="1" dirty="0"/>
              <a:t>adjacent to v </a:t>
            </a:r>
            <a:r>
              <a:rPr lang="en-US" sz="2600" dirty="0"/>
              <a:t>and </a:t>
            </a:r>
            <a:r>
              <a:rPr lang="en-US" sz="2600" i="1" dirty="0"/>
              <a:t>v </a:t>
            </a:r>
            <a:r>
              <a:rPr lang="en-US" sz="2600" dirty="0"/>
              <a:t>is the </a:t>
            </a:r>
            <a:r>
              <a:rPr lang="en-US" sz="2600" i="1" dirty="0"/>
              <a:t>terminal </a:t>
            </a:r>
            <a:r>
              <a:rPr lang="en-US" sz="2600" dirty="0"/>
              <a:t>(or </a:t>
            </a:r>
            <a:r>
              <a:rPr lang="en-US" sz="2600" i="1" dirty="0"/>
              <a:t>end</a:t>
            </a:r>
            <a:r>
              <a:rPr lang="en-US" sz="2600" dirty="0"/>
              <a:t>)</a:t>
            </a:r>
            <a:r>
              <a:rPr lang="en-US" sz="2600" i="1" dirty="0"/>
              <a:t> vertex </a:t>
            </a:r>
            <a:r>
              <a:rPr lang="en-US" sz="2600" dirty="0"/>
              <a:t>of this edge and is </a:t>
            </a:r>
            <a:r>
              <a:rPr lang="en-US" sz="2600" i="1" dirty="0"/>
              <a:t>adjacent from u</a:t>
            </a:r>
            <a:r>
              <a:rPr lang="en-US" sz="2600" dirty="0"/>
              <a:t>. The initial and terminal vertices of a loop are the same.</a:t>
            </a:r>
          </a:p>
        </p:txBody>
      </p:sp>
      <p:sp>
        <p:nvSpPr>
          <p:cNvPr id="4" name="Slide Number Placeholder 5">
            <a:extLst>
              <a:ext uri="{FF2B5EF4-FFF2-40B4-BE49-F238E27FC236}">
                <a16:creationId xmlns:a16="http://schemas.microsoft.com/office/drawing/2014/main" id="{57C85B1D-B85D-4CF5-B2A0-81AB7701D46F}"/>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28</a:t>
            </a:fld>
            <a:endParaRPr lang="en-US" dirty="0">
              <a:solidFill>
                <a:schemeClr val="bg1"/>
              </a:solidFill>
            </a:endParaRPr>
          </a:p>
        </p:txBody>
      </p:sp>
    </p:spTree>
    <p:extLst>
      <p:ext uri="{BB962C8B-B14F-4D97-AF65-F5344CB8AC3E}">
        <p14:creationId xmlns:p14="http://schemas.microsoft.com/office/powerpoint/2010/main" val="28785185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C3BDF-6DFA-4795-85E5-F0E846A211D5}"/>
              </a:ext>
            </a:extLst>
          </p:cNvPr>
          <p:cNvSpPr>
            <a:spLocks noGrp="1"/>
          </p:cNvSpPr>
          <p:nvPr>
            <p:ph type="title"/>
          </p:nvPr>
        </p:nvSpPr>
        <p:spPr/>
        <p:txBody>
          <a:bodyPr/>
          <a:lstStyle/>
          <a:p>
            <a:r>
              <a:rPr lang="en-US" dirty="0"/>
              <a:t>Directed Graphs</a:t>
            </a:r>
            <a:r>
              <a:rPr lang="en-US" sz="1500" dirty="0"/>
              <a:t> 3</a:t>
            </a:r>
            <a:endParaRPr lang="en-IN" dirty="0"/>
          </a:p>
        </p:txBody>
      </p:sp>
      <p:sp>
        <p:nvSpPr>
          <p:cNvPr id="3" name="Content Placeholder 2">
            <a:extLst>
              <a:ext uri="{FF2B5EF4-FFF2-40B4-BE49-F238E27FC236}">
                <a16:creationId xmlns:a16="http://schemas.microsoft.com/office/drawing/2014/main" id="{AF47A7B7-07E2-444B-9C78-2CA6C0D2462C}"/>
              </a:ext>
            </a:extLst>
          </p:cNvPr>
          <p:cNvSpPr>
            <a:spLocks noGrp="1"/>
          </p:cNvSpPr>
          <p:nvPr>
            <p:ph idx="1"/>
          </p:nvPr>
        </p:nvSpPr>
        <p:spPr>
          <a:xfrm>
            <a:off x="457200" y="1295400"/>
            <a:ext cx="7162800" cy="457200"/>
          </a:xfrm>
        </p:spPr>
        <p:txBody>
          <a:bodyPr/>
          <a:lstStyle/>
          <a:p>
            <a:r>
              <a:rPr lang="en-US" sz="2800" b="1" dirty="0"/>
              <a:t>Definition:</a:t>
            </a:r>
            <a:r>
              <a:rPr lang="en-US" sz="2800" dirty="0"/>
              <a:t> The </a:t>
            </a:r>
            <a:r>
              <a:rPr lang="en-US" sz="2800" i="1" dirty="0"/>
              <a:t>in-degree of a vertex v</a:t>
            </a:r>
            <a:r>
              <a:rPr lang="en-US" sz="2800" dirty="0"/>
              <a:t>, denoted</a:t>
            </a:r>
            <a:endParaRPr lang="en-IN" sz="2800" dirty="0"/>
          </a:p>
        </p:txBody>
      </p:sp>
      <p:graphicFrame>
        <p:nvGraphicFramePr>
          <p:cNvPr id="24" name="Object 23">
            <a:extLst>
              <a:ext uri="{FF2B5EF4-FFF2-40B4-BE49-F238E27FC236}">
                <a16:creationId xmlns:a16="http://schemas.microsoft.com/office/drawing/2014/main" id="{5A03864F-009D-457E-891C-6AD3293A4C9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20367566"/>
              </p:ext>
            </p:extLst>
          </p:nvPr>
        </p:nvGraphicFramePr>
        <p:xfrm>
          <a:off x="498829" y="1719216"/>
          <a:ext cx="1216224" cy="565686"/>
        </p:xfrm>
        <a:graphic>
          <a:graphicData uri="http://schemas.openxmlformats.org/presentationml/2006/ole">
            <mc:AlternateContent xmlns:mc="http://schemas.openxmlformats.org/markup-compatibility/2006">
              <mc:Choice xmlns:v="urn:schemas-microsoft-com:vml" Requires="v">
                <p:oleObj name="Equation" r:id="rId2" imgW="545760" imgH="253800" progId="Equation.DSMT4">
                  <p:embed/>
                </p:oleObj>
              </mc:Choice>
              <mc:Fallback>
                <p:oleObj name="Equation" r:id="rId2" imgW="545760" imgH="253800" progId="Equation.DSMT4">
                  <p:embed/>
                  <p:pic>
                    <p:nvPicPr>
                      <p:cNvPr id="24" name="Object 23">
                        <a:extLst>
                          <a:ext uri="{FF2B5EF4-FFF2-40B4-BE49-F238E27FC236}">
                            <a16:creationId xmlns:a16="http://schemas.microsoft.com/office/drawing/2014/main" id="{5A03864F-009D-457E-891C-6AD3293A4C90}"/>
                          </a:ext>
                          <a:ext uri="{C183D7F6-B498-43B3-948B-1728B52AA6E4}">
                            <adec:decorative xmlns:adec="http://schemas.microsoft.com/office/drawing/2017/decorative" val="1"/>
                          </a:ext>
                        </a:extLst>
                      </p:cNvPr>
                      <p:cNvPicPr/>
                      <p:nvPr/>
                    </p:nvPicPr>
                    <p:blipFill>
                      <a:blip r:embed="rId3"/>
                      <a:stretch>
                        <a:fillRect/>
                      </a:stretch>
                    </p:blipFill>
                    <p:spPr>
                      <a:xfrm>
                        <a:off x="498829" y="1719216"/>
                        <a:ext cx="1216224" cy="565686"/>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D5DC99FF-5715-483A-8CB0-267839C97785}"/>
              </a:ext>
            </a:extLst>
          </p:cNvPr>
          <p:cNvSpPr>
            <a:spLocks noGrp="1"/>
          </p:cNvSpPr>
          <p:nvPr>
            <p:ph idx="13"/>
          </p:nvPr>
        </p:nvSpPr>
        <p:spPr>
          <a:xfrm>
            <a:off x="1600200" y="1714500"/>
            <a:ext cx="6934200" cy="457200"/>
          </a:xfrm>
        </p:spPr>
        <p:txBody>
          <a:bodyPr/>
          <a:lstStyle/>
          <a:p>
            <a:r>
              <a:rPr lang="en-US" sz="2800" dirty="0"/>
              <a:t>, is the number of edges which terminate at </a:t>
            </a:r>
            <a:r>
              <a:rPr lang="en-US" sz="2800" i="1" dirty="0"/>
              <a:t>v</a:t>
            </a:r>
            <a:r>
              <a:rPr lang="en-US" sz="2800" dirty="0"/>
              <a:t>.</a:t>
            </a:r>
            <a:endParaRPr lang="en-IN" sz="2800" dirty="0"/>
          </a:p>
        </p:txBody>
      </p:sp>
      <p:sp>
        <p:nvSpPr>
          <p:cNvPr id="5" name="Content Placeholder 4">
            <a:extLst>
              <a:ext uri="{FF2B5EF4-FFF2-40B4-BE49-F238E27FC236}">
                <a16:creationId xmlns:a16="http://schemas.microsoft.com/office/drawing/2014/main" id="{0DD88FD9-62D4-4A9C-AD46-4FD4425D8D5A}"/>
              </a:ext>
            </a:extLst>
          </p:cNvPr>
          <p:cNvSpPr>
            <a:spLocks noGrp="1"/>
          </p:cNvSpPr>
          <p:nvPr>
            <p:ph idx="14"/>
          </p:nvPr>
        </p:nvSpPr>
        <p:spPr>
          <a:xfrm>
            <a:off x="457200" y="2133600"/>
            <a:ext cx="4495800" cy="624840"/>
          </a:xfrm>
        </p:spPr>
        <p:txBody>
          <a:bodyPr/>
          <a:lstStyle/>
          <a:p>
            <a:r>
              <a:rPr lang="en-US" sz="2800" dirty="0"/>
              <a:t>The </a:t>
            </a:r>
            <a:r>
              <a:rPr lang="en-US" sz="2800" i="1" dirty="0"/>
              <a:t>out-degree of v</a:t>
            </a:r>
            <a:r>
              <a:rPr lang="en-US" sz="2800" dirty="0"/>
              <a:t>, denoted</a:t>
            </a:r>
            <a:endParaRPr lang="en-IN" sz="2800" dirty="0"/>
          </a:p>
        </p:txBody>
      </p:sp>
      <p:graphicFrame>
        <p:nvGraphicFramePr>
          <p:cNvPr id="23" name="Object 22">
            <a:extLst>
              <a:ext uri="{FF2B5EF4-FFF2-40B4-BE49-F238E27FC236}">
                <a16:creationId xmlns:a16="http://schemas.microsoft.com/office/drawing/2014/main" id="{B4217139-31C5-4B2D-9E54-EB2C7447D66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28887916"/>
              </p:ext>
            </p:extLst>
          </p:nvPr>
        </p:nvGraphicFramePr>
        <p:xfrm>
          <a:off x="4811083" y="2111090"/>
          <a:ext cx="1276927" cy="593921"/>
        </p:xfrm>
        <a:graphic>
          <a:graphicData uri="http://schemas.openxmlformats.org/presentationml/2006/ole">
            <mc:AlternateContent xmlns:mc="http://schemas.openxmlformats.org/markup-compatibility/2006">
              <mc:Choice xmlns:v="urn:schemas-microsoft-com:vml" Requires="v">
                <p:oleObj name="Equation" r:id="rId4" imgW="545760" imgH="253800" progId="Equation.DSMT4">
                  <p:embed/>
                </p:oleObj>
              </mc:Choice>
              <mc:Fallback>
                <p:oleObj name="Equation" r:id="rId4" imgW="545760" imgH="253800" progId="Equation.DSMT4">
                  <p:embed/>
                  <p:pic>
                    <p:nvPicPr>
                      <p:cNvPr id="23" name="Object 22">
                        <a:extLst>
                          <a:ext uri="{FF2B5EF4-FFF2-40B4-BE49-F238E27FC236}">
                            <a16:creationId xmlns:a16="http://schemas.microsoft.com/office/drawing/2014/main" id="{B4217139-31C5-4B2D-9E54-EB2C7447D665}"/>
                          </a:ext>
                          <a:ext uri="{C183D7F6-B498-43B3-948B-1728B52AA6E4}">
                            <adec:decorative xmlns:adec="http://schemas.microsoft.com/office/drawing/2017/decorative" val="1"/>
                          </a:ext>
                        </a:extLst>
                      </p:cNvPr>
                      <p:cNvPicPr/>
                      <p:nvPr/>
                    </p:nvPicPr>
                    <p:blipFill>
                      <a:blip r:embed="rId5"/>
                      <a:stretch>
                        <a:fillRect/>
                      </a:stretch>
                    </p:blipFill>
                    <p:spPr>
                      <a:xfrm>
                        <a:off x="4811083" y="2111090"/>
                        <a:ext cx="1276927" cy="593921"/>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4F768530-10EA-48D6-9C82-3ECC6DDC80D6}"/>
              </a:ext>
            </a:extLst>
          </p:cNvPr>
          <p:cNvSpPr>
            <a:spLocks noGrp="1"/>
          </p:cNvSpPr>
          <p:nvPr>
            <p:ph idx="15"/>
          </p:nvPr>
        </p:nvSpPr>
        <p:spPr>
          <a:xfrm>
            <a:off x="5981700" y="2133600"/>
            <a:ext cx="3124200" cy="548640"/>
          </a:xfrm>
        </p:spPr>
        <p:txBody>
          <a:bodyPr/>
          <a:lstStyle/>
          <a:p>
            <a:r>
              <a:rPr lang="en-US" sz="2800" i="1" dirty="0"/>
              <a:t>, </a:t>
            </a:r>
            <a:r>
              <a:rPr lang="en-US" sz="2800" dirty="0"/>
              <a:t>is the number of</a:t>
            </a:r>
            <a:endParaRPr lang="en-IN" sz="2800" dirty="0"/>
          </a:p>
        </p:txBody>
      </p:sp>
      <p:sp>
        <p:nvSpPr>
          <p:cNvPr id="7" name="Content Placeholder 6">
            <a:extLst>
              <a:ext uri="{FF2B5EF4-FFF2-40B4-BE49-F238E27FC236}">
                <a16:creationId xmlns:a16="http://schemas.microsoft.com/office/drawing/2014/main" id="{6E5C7E9E-F344-4F38-B5AF-D362C0FCA125}"/>
              </a:ext>
            </a:extLst>
          </p:cNvPr>
          <p:cNvSpPr>
            <a:spLocks noGrp="1"/>
          </p:cNvSpPr>
          <p:nvPr>
            <p:ph idx="16"/>
          </p:nvPr>
        </p:nvSpPr>
        <p:spPr>
          <a:xfrm>
            <a:off x="457200" y="2590800"/>
            <a:ext cx="8229600" cy="2100072"/>
          </a:xfrm>
        </p:spPr>
        <p:txBody>
          <a:bodyPr/>
          <a:lstStyle/>
          <a:p>
            <a:r>
              <a:rPr lang="en-US" sz="2800" dirty="0"/>
              <a:t>edges with </a:t>
            </a:r>
            <a:r>
              <a:rPr lang="en-US" sz="2800" i="1" dirty="0"/>
              <a:t>v</a:t>
            </a:r>
            <a:r>
              <a:rPr lang="en-US" sz="2800" dirty="0"/>
              <a:t> as their initial vertex. Note that a loop at a vertex contributes </a:t>
            </a:r>
            <a:r>
              <a:rPr lang="en-US" sz="2800" dirty="0">
                <a:latin typeface="Cambria" pitchFamily="18" charset="0"/>
              </a:rPr>
              <a:t>1 </a:t>
            </a:r>
            <a:r>
              <a:rPr lang="en-US" sz="2800" dirty="0"/>
              <a:t>to both the in-degree and the out-degree of the vertex.</a:t>
            </a:r>
          </a:p>
          <a:p>
            <a:r>
              <a:rPr lang="en-US" sz="2800" b="1" dirty="0"/>
              <a:t>Example:  </a:t>
            </a:r>
            <a:r>
              <a:rPr lang="en-US" sz="2800" dirty="0"/>
              <a:t>In the graph </a:t>
            </a:r>
            <a:r>
              <a:rPr lang="en-US" sz="2800" i="1" dirty="0"/>
              <a:t>G</a:t>
            </a:r>
            <a:r>
              <a:rPr lang="en-US" sz="2800" dirty="0"/>
              <a:t> we have</a:t>
            </a:r>
            <a:endParaRPr lang="en-US" sz="2800" b="1" dirty="0"/>
          </a:p>
        </p:txBody>
      </p:sp>
      <p:pic>
        <p:nvPicPr>
          <p:cNvPr id="12" name="Picture 3" descr="A directed graph with 6 vertices. A, B, C. D, E, and F.">
            <a:extLst>
              <a:ext uri="{FF2B5EF4-FFF2-40B4-BE49-F238E27FC236}">
                <a16:creationId xmlns:a16="http://schemas.microsoft.com/office/drawing/2014/main" id="{F8F17F11-B16D-4605-A057-E78E122880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3064" y="4864629"/>
            <a:ext cx="2231136" cy="146909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7" name="Object 16">
            <a:extLst>
              <a:ext uri="{FF2B5EF4-FFF2-40B4-BE49-F238E27FC236}">
                <a16:creationId xmlns:a16="http://schemas.microsoft.com/office/drawing/2014/main" id="{1AF4CA93-CF75-42FC-A857-84069AF72FF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34629375"/>
              </p:ext>
            </p:extLst>
          </p:nvPr>
        </p:nvGraphicFramePr>
        <p:xfrm>
          <a:off x="3444875" y="4694238"/>
          <a:ext cx="4667250" cy="381000"/>
        </p:xfrm>
        <a:graphic>
          <a:graphicData uri="http://schemas.openxmlformats.org/presentationml/2006/ole">
            <mc:AlternateContent xmlns:mc="http://schemas.openxmlformats.org/markup-compatibility/2006">
              <mc:Choice xmlns:v="urn:schemas-microsoft-com:vml" Requires="v">
                <p:oleObj name="Equation" r:id="rId7" imgW="3111480" imgH="253800" progId="Equation.DSMT4">
                  <p:embed/>
                </p:oleObj>
              </mc:Choice>
              <mc:Fallback>
                <p:oleObj name="Equation" r:id="rId7" imgW="3111480" imgH="253800" progId="Equation.DSMT4">
                  <p:embed/>
                  <p:pic>
                    <p:nvPicPr>
                      <p:cNvPr id="17" name="Object 16">
                        <a:extLst>
                          <a:ext uri="{FF2B5EF4-FFF2-40B4-BE49-F238E27FC236}">
                            <a16:creationId xmlns:a16="http://schemas.microsoft.com/office/drawing/2014/main" id="{1AF4CA93-CF75-42FC-A857-84069AF72FFB}"/>
                          </a:ext>
                          <a:ext uri="{C183D7F6-B498-43B3-948B-1728B52AA6E4}">
                            <adec:decorative xmlns:adec="http://schemas.microsoft.com/office/drawing/2017/decorative" val="1"/>
                          </a:ext>
                        </a:extLst>
                      </p:cNvPr>
                      <p:cNvPicPr/>
                      <p:nvPr/>
                    </p:nvPicPr>
                    <p:blipFill>
                      <a:blip r:embed="rId8"/>
                      <a:stretch>
                        <a:fillRect/>
                      </a:stretch>
                    </p:blipFill>
                    <p:spPr>
                      <a:xfrm>
                        <a:off x="3444875" y="4694238"/>
                        <a:ext cx="4667250" cy="381000"/>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F57C8F8D-E461-49AA-BA29-E2CFB1E1F6C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29015944"/>
              </p:ext>
            </p:extLst>
          </p:nvPr>
        </p:nvGraphicFramePr>
        <p:xfrm>
          <a:off x="3638546" y="5105400"/>
          <a:ext cx="2381256" cy="381001"/>
        </p:xfrm>
        <a:graphic>
          <a:graphicData uri="http://schemas.openxmlformats.org/presentationml/2006/ole">
            <mc:AlternateContent xmlns:mc="http://schemas.openxmlformats.org/markup-compatibility/2006">
              <mc:Choice xmlns:v="urn:schemas-microsoft-com:vml" Requires="v">
                <p:oleObj name="Equation" r:id="rId9" imgW="1587240" imgH="253800" progId="Equation.DSMT4">
                  <p:embed/>
                </p:oleObj>
              </mc:Choice>
              <mc:Fallback>
                <p:oleObj name="Equation" r:id="rId9" imgW="1587240" imgH="253800" progId="Equation.DSMT4">
                  <p:embed/>
                  <p:pic>
                    <p:nvPicPr>
                      <p:cNvPr id="18" name="Object 17">
                        <a:extLst>
                          <a:ext uri="{FF2B5EF4-FFF2-40B4-BE49-F238E27FC236}">
                            <a16:creationId xmlns:a16="http://schemas.microsoft.com/office/drawing/2014/main" id="{F57C8F8D-E461-49AA-BA29-E2CFB1E1F6CB}"/>
                          </a:ext>
                          <a:ext uri="{C183D7F6-B498-43B3-948B-1728B52AA6E4}">
                            <adec:decorative xmlns:adec="http://schemas.microsoft.com/office/drawing/2017/decorative" val="1"/>
                          </a:ext>
                        </a:extLst>
                      </p:cNvPr>
                      <p:cNvPicPr/>
                      <p:nvPr/>
                    </p:nvPicPr>
                    <p:blipFill>
                      <a:blip r:embed="rId10"/>
                      <a:stretch>
                        <a:fillRect/>
                      </a:stretch>
                    </p:blipFill>
                    <p:spPr>
                      <a:xfrm>
                        <a:off x="3638546" y="5105400"/>
                        <a:ext cx="2381256" cy="381001"/>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E3431BFB-1D54-4D3D-A709-FF2DF114D4D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441501763"/>
              </p:ext>
            </p:extLst>
          </p:nvPr>
        </p:nvGraphicFramePr>
        <p:xfrm>
          <a:off x="3417165" y="5638096"/>
          <a:ext cx="4694960" cy="381704"/>
        </p:xfrm>
        <a:graphic>
          <a:graphicData uri="http://schemas.openxmlformats.org/presentationml/2006/ole">
            <mc:AlternateContent xmlns:mc="http://schemas.openxmlformats.org/markup-compatibility/2006">
              <mc:Choice xmlns:v="urn:schemas-microsoft-com:vml" Requires="v">
                <p:oleObj name="Equation" r:id="rId11" imgW="3124080" imgH="253800" progId="Equation.DSMT4">
                  <p:embed/>
                </p:oleObj>
              </mc:Choice>
              <mc:Fallback>
                <p:oleObj name="Equation" r:id="rId11" imgW="3124080" imgH="253800" progId="Equation.DSMT4">
                  <p:embed/>
                  <p:pic>
                    <p:nvPicPr>
                      <p:cNvPr id="21" name="Object 20">
                        <a:extLst>
                          <a:ext uri="{FF2B5EF4-FFF2-40B4-BE49-F238E27FC236}">
                            <a16:creationId xmlns:a16="http://schemas.microsoft.com/office/drawing/2014/main" id="{E3431BFB-1D54-4D3D-A709-FF2DF114D4D4}"/>
                          </a:ext>
                          <a:ext uri="{C183D7F6-B498-43B3-948B-1728B52AA6E4}">
                            <adec:decorative xmlns:adec="http://schemas.microsoft.com/office/drawing/2017/decorative" val="1"/>
                          </a:ext>
                        </a:extLst>
                      </p:cNvPr>
                      <p:cNvPicPr/>
                      <p:nvPr/>
                    </p:nvPicPr>
                    <p:blipFill>
                      <a:blip r:embed="rId12"/>
                      <a:stretch>
                        <a:fillRect/>
                      </a:stretch>
                    </p:blipFill>
                    <p:spPr>
                      <a:xfrm>
                        <a:off x="3417165" y="5638096"/>
                        <a:ext cx="4694960" cy="381704"/>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DBBBEDEA-A75C-47A0-BE92-608D48C2AAC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03861747"/>
              </p:ext>
            </p:extLst>
          </p:nvPr>
        </p:nvGraphicFramePr>
        <p:xfrm>
          <a:off x="3444875" y="6036260"/>
          <a:ext cx="2574928" cy="378666"/>
        </p:xfrm>
        <a:graphic>
          <a:graphicData uri="http://schemas.openxmlformats.org/presentationml/2006/ole">
            <mc:AlternateContent xmlns:mc="http://schemas.openxmlformats.org/markup-compatibility/2006">
              <mc:Choice xmlns:v="urn:schemas-microsoft-com:vml" Requires="v">
                <p:oleObj name="Equation" r:id="rId13" imgW="1726920" imgH="253800" progId="Equation.DSMT4">
                  <p:embed/>
                </p:oleObj>
              </mc:Choice>
              <mc:Fallback>
                <p:oleObj name="Equation" r:id="rId13" imgW="1726920" imgH="253800" progId="Equation.DSMT4">
                  <p:embed/>
                  <p:pic>
                    <p:nvPicPr>
                      <p:cNvPr id="22" name="Object 21">
                        <a:extLst>
                          <a:ext uri="{FF2B5EF4-FFF2-40B4-BE49-F238E27FC236}">
                            <a16:creationId xmlns:a16="http://schemas.microsoft.com/office/drawing/2014/main" id="{DBBBEDEA-A75C-47A0-BE92-608D48C2AACF}"/>
                          </a:ext>
                          <a:ext uri="{C183D7F6-B498-43B3-948B-1728B52AA6E4}">
                            <adec:decorative xmlns:adec="http://schemas.microsoft.com/office/drawing/2017/decorative" val="1"/>
                          </a:ext>
                        </a:extLst>
                      </p:cNvPr>
                      <p:cNvPicPr/>
                      <p:nvPr/>
                    </p:nvPicPr>
                    <p:blipFill>
                      <a:blip r:embed="rId14"/>
                      <a:stretch>
                        <a:fillRect/>
                      </a:stretch>
                    </p:blipFill>
                    <p:spPr>
                      <a:xfrm>
                        <a:off x="3444875" y="6036260"/>
                        <a:ext cx="2574928" cy="378666"/>
                      </a:xfrm>
                      <a:prstGeom prst="rect">
                        <a:avLst/>
                      </a:prstGeom>
                    </p:spPr>
                  </p:pic>
                </p:oleObj>
              </mc:Fallback>
            </mc:AlternateContent>
          </a:graphicData>
        </a:graphic>
      </p:graphicFrame>
      <p:sp>
        <p:nvSpPr>
          <p:cNvPr id="11" name="Slide Number Placeholder 5">
            <a:extLst>
              <a:ext uri="{FF2B5EF4-FFF2-40B4-BE49-F238E27FC236}">
                <a16:creationId xmlns:a16="http://schemas.microsoft.com/office/drawing/2014/main" id="{4CED71A7-7F0E-48E7-96EC-E33EC0B8273A}"/>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29</a:t>
            </a:fld>
            <a:endParaRPr lang="en-US" dirty="0">
              <a:solidFill>
                <a:schemeClr val="bg1"/>
              </a:solidFill>
            </a:endParaRPr>
          </a:p>
        </p:txBody>
      </p:sp>
    </p:spTree>
    <p:extLst>
      <p:ext uri="{BB962C8B-B14F-4D97-AF65-F5344CB8AC3E}">
        <p14:creationId xmlns:p14="http://schemas.microsoft.com/office/powerpoint/2010/main" val="887930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r>
              <a:rPr lang="en-US" sz="1500" dirty="0"/>
              <a:t> 1</a:t>
            </a:r>
          </a:p>
        </p:txBody>
      </p:sp>
      <p:sp>
        <p:nvSpPr>
          <p:cNvPr id="3" name="Content Placeholder 2"/>
          <p:cNvSpPr>
            <a:spLocks noGrp="1"/>
          </p:cNvSpPr>
          <p:nvPr>
            <p:ph idx="1"/>
          </p:nvPr>
        </p:nvSpPr>
        <p:spPr>
          <a:xfrm>
            <a:off x="457200" y="1295400"/>
            <a:ext cx="8321040" cy="2438400"/>
          </a:xfrm>
        </p:spPr>
        <p:txBody>
          <a:bodyPr/>
          <a:lstStyle/>
          <a:p>
            <a:r>
              <a:rPr lang="en-US" dirty="0"/>
              <a:t>Introduction to Graphs.</a:t>
            </a:r>
          </a:p>
          <a:p>
            <a:r>
              <a:rPr lang="en-US" dirty="0"/>
              <a:t>Graph Taxonomy.</a:t>
            </a:r>
          </a:p>
          <a:p>
            <a:r>
              <a:rPr lang="en-US" dirty="0"/>
              <a:t>Graph Models.</a:t>
            </a:r>
          </a:p>
        </p:txBody>
      </p:sp>
      <p:sp>
        <p:nvSpPr>
          <p:cNvPr id="4" name="Slide Number Placeholder 5">
            <a:extLst>
              <a:ext uri="{FF2B5EF4-FFF2-40B4-BE49-F238E27FC236}">
                <a16:creationId xmlns:a16="http://schemas.microsoft.com/office/drawing/2014/main" id="{6E17A1DF-279B-4C5D-9F32-9F7E58E65196}"/>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a:t>
            </a:fld>
            <a:endParaRPr lang="en-US" dirty="0">
              <a:solidFill>
                <a:schemeClr val="bg1"/>
              </a:solidFill>
            </a:endParaRPr>
          </a:p>
        </p:txBody>
      </p:sp>
    </p:spTree>
    <p:extLst>
      <p:ext uri="{BB962C8B-B14F-4D97-AF65-F5344CB8AC3E}">
        <p14:creationId xmlns:p14="http://schemas.microsoft.com/office/powerpoint/2010/main" val="32311188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Directed Graphs</a:t>
            </a:r>
            <a:r>
              <a:rPr lang="en-US" sz="1500" dirty="0"/>
              <a:t> 4</a:t>
            </a:r>
          </a:p>
        </p:txBody>
      </p:sp>
      <p:sp>
        <p:nvSpPr>
          <p:cNvPr id="3" name="Content Placeholder 2"/>
          <p:cNvSpPr>
            <a:spLocks noGrp="1"/>
          </p:cNvSpPr>
          <p:nvPr>
            <p:ph idx="1"/>
          </p:nvPr>
        </p:nvSpPr>
        <p:spPr>
          <a:xfrm>
            <a:off x="457200" y="1295400"/>
            <a:ext cx="8229600" cy="1143000"/>
          </a:xfrm>
        </p:spPr>
        <p:txBody>
          <a:bodyPr/>
          <a:lstStyle/>
          <a:p>
            <a:r>
              <a:rPr lang="en-US" sz="2800" b="1" dirty="0"/>
              <a:t>Theorem 3</a:t>
            </a:r>
            <a:r>
              <a:rPr lang="en-US" sz="2800" dirty="0"/>
              <a:t>: Let </a:t>
            </a:r>
            <a:r>
              <a:rPr lang="en-US" sz="2800" i="1" dirty="0"/>
              <a:t>G = </a:t>
            </a:r>
            <a:r>
              <a:rPr lang="en-US" sz="2800" dirty="0"/>
              <a:t>(</a:t>
            </a:r>
            <a:r>
              <a:rPr lang="en-US" sz="2800" i="1" dirty="0"/>
              <a:t>V, E</a:t>
            </a:r>
            <a:r>
              <a:rPr lang="en-US" sz="2800" dirty="0"/>
              <a:t>)</a:t>
            </a:r>
            <a:r>
              <a:rPr lang="en-US" sz="2800" i="1" dirty="0"/>
              <a:t> </a:t>
            </a:r>
            <a:r>
              <a:rPr lang="en-US" sz="2800" dirty="0"/>
              <a:t>be a graph with directed edges. Then:</a:t>
            </a:r>
          </a:p>
        </p:txBody>
      </p:sp>
      <p:graphicFrame>
        <p:nvGraphicFramePr>
          <p:cNvPr id="6"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88115511"/>
              </p:ext>
            </p:extLst>
          </p:nvPr>
        </p:nvGraphicFramePr>
        <p:xfrm>
          <a:off x="1836892" y="2438400"/>
          <a:ext cx="5470216" cy="1018592"/>
        </p:xfrm>
        <a:graphic>
          <a:graphicData uri="http://schemas.openxmlformats.org/presentationml/2006/ole">
            <mc:AlternateContent xmlns:mc="http://schemas.openxmlformats.org/markup-compatibility/2006">
              <mc:Choice xmlns:v="urn:schemas-microsoft-com:vml" Requires="v">
                <p:oleObj name="Equation" r:id="rId2" imgW="1841400" imgH="342720" progId="Equation.DSMT4">
                  <p:embed/>
                </p:oleObj>
              </mc:Choice>
              <mc:Fallback>
                <p:oleObj name="Equation" r:id="rId2" imgW="1841400" imgH="342720" progId="Equation.DSMT4">
                  <p:embed/>
                  <p:pic>
                    <p:nvPicPr>
                      <p:cNvPr id="6" name="Object 3">
                        <a:extLst>
                          <a:ext uri="{C183D7F6-B498-43B3-948B-1728B52AA6E4}">
                            <adec:decorative xmlns:adec="http://schemas.microsoft.com/office/drawing/2017/decorative" val="1"/>
                          </a:ext>
                        </a:extLst>
                      </p:cNvPr>
                      <p:cNvPicPr/>
                      <p:nvPr/>
                    </p:nvPicPr>
                    <p:blipFill>
                      <a:blip r:embed="rId3"/>
                      <a:stretch>
                        <a:fillRect/>
                      </a:stretch>
                    </p:blipFill>
                    <p:spPr>
                      <a:xfrm>
                        <a:off x="1836892" y="2438400"/>
                        <a:ext cx="5470216" cy="1018592"/>
                      </a:xfrm>
                      <a:prstGeom prst="rect">
                        <a:avLst/>
                      </a:prstGeom>
                    </p:spPr>
                  </p:pic>
                </p:oleObj>
              </mc:Fallback>
            </mc:AlternateContent>
          </a:graphicData>
        </a:graphic>
      </p:graphicFrame>
      <p:sp>
        <p:nvSpPr>
          <p:cNvPr id="11" name="Content Placeholder 4"/>
          <p:cNvSpPr>
            <a:spLocks noGrp="1"/>
          </p:cNvSpPr>
          <p:nvPr>
            <p:ph idx="13"/>
          </p:nvPr>
        </p:nvSpPr>
        <p:spPr>
          <a:xfrm>
            <a:off x="457200" y="3810000"/>
            <a:ext cx="8382000" cy="1981200"/>
          </a:xfrm>
        </p:spPr>
        <p:txBody>
          <a:bodyPr/>
          <a:lstStyle/>
          <a:p>
            <a:r>
              <a:rPr lang="en-US" sz="2800" b="1" i="1" dirty="0"/>
              <a:t>Proof</a:t>
            </a:r>
            <a:r>
              <a:rPr lang="en-US" sz="2800" dirty="0"/>
              <a:t>: The first sum counts the number of outgoing edges over all vertices and the second sum counts the number of incoming edges over all vertices. It follows that both sums equal the number of edges in the graph.</a:t>
            </a:r>
          </a:p>
        </p:txBody>
      </p:sp>
      <p:sp>
        <p:nvSpPr>
          <p:cNvPr id="7" name="Slide Number Placeholder 5">
            <a:extLst>
              <a:ext uri="{FF2B5EF4-FFF2-40B4-BE49-F238E27FC236}">
                <a16:creationId xmlns:a16="http://schemas.microsoft.com/office/drawing/2014/main" id="{48DF36F1-75C6-427E-BC56-2E971CD28370}"/>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30</a:t>
            </a:fld>
            <a:endParaRPr lang="en-US" dirty="0">
              <a:solidFill>
                <a:schemeClr val="bg1"/>
              </a:solidFill>
            </a:endParaRPr>
          </a:p>
        </p:txBody>
      </p:sp>
    </p:spTree>
    <p:extLst>
      <p:ext uri="{BB962C8B-B14F-4D97-AF65-F5344CB8AC3E}">
        <p14:creationId xmlns:p14="http://schemas.microsoft.com/office/powerpoint/2010/main" val="39460856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44EDA-FF9F-4442-A82F-1DE1A6A20864}"/>
              </a:ext>
            </a:extLst>
          </p:cNvPr>
          <p:cNvSpPr>
            <a:spLocks noGrp="1"/>
          </p:cNvSpPr>
          <p:nvPr>
            <p:ph type="title"/>
          </p:nvPr>
        </p:nvSpPr>
        <p:spPr/>
        <p:txBody>
          <a:bodyPr/>
          <a:lstStyle/>
          <a:p>
            <a:r>
              <a:rPr lang="en-US" dirty="0"/>
              <a:t>Special Types of Simple Graphs: Complete Graphs</a:t>
            </a:r>
            <a:endParaRPr lang="en-IN" dirty="0"/>
          </a:p>
        </p:txBody>
      </p:sp>
      <p:sp>
        <p:nvSpPr>
          <p:cNvPr id="3" name="Content Placeholder 2">
            <a:extLst>
              <a:ext uri="{FF2B5EF4-FFF2-40B4-BE49-F238E27FC236}">
                <a16:creationId xmlns:a16="http://schemas.microsoft.com/office/drawing/2014/main" id="{F18CE162-8652-4A43-AC97-CC931B11E3B4}"/>
              </a:ext>
            </a:extLst>
          </p:cNvPr>
          <p:cNvSpPr>
            <a:spLocks noGrp="1"/>
          </p:cNvSpPr>
          <p:nvPr>
            <p:ph idx="1"/>
          </p:nvPr>
        </p:nvSpPr>
        <p:spPr>
          <a:xfrm>
            <a:off x="457200" y="1295400"/>
            <a:ext cx="8229600" cy="457200"/>
          </a:xfrm>
        </p:spPr>
        <p:txBody>
          <a:bodyPr/>
          <a:lstStyle/>
          <a:p>
            <a:r>
              <a:rPr lang="en-US" sz="2800" dirty="0"/>
              <a:t>A </a:t>
            </a:r>
            <a:r>
              <a:rPr lang="en-US" sz="2800" i="1" dirty="0"/>
              <a:t>complete graph on n vertices</a:t>
            </a:r>
            <a:r>
              <a:rPr lang="en-US" sz="2800" dirty="0"/>
              <a:t>, denoted by</a:t>
            </a:r>
            <a:endParaRPr lang="en-IN" sz="2800" dirty="0"/>
          </a:p>
        </p:txBody>
      </p:sp>
      <p:graphicFrame>
        <p:nvGraphicFramePr>
          <p:cNvPr id="12" name="Object 11">
            <a:extLst>
              <a:ext uri="{FF2B5EF4-FFF2-40B4-BE49-F238E27FC236}">
                <a16:creationId xmlns:a16="http://schemas.microsoft.com/office/drawing/2014/main" id="{4E7D86D1-4ACC-45E5-948F-6DA2F1537B6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62013560"/>
              </p:ext>
            </p:extLst>
          </p:nvPr>
        </p:nvGraphicFramePr>
        <p:xfrm>
          <a:off x="6858000" y="1295400"/>
          <a:ext cx="439885" cy="565565"/>
        </p:xfrm>
        <a:graphic>
          <a:graphicData uri="http://schemas.openxmlformats.org/presentationml/2006/ole">
            <mc:AlternateContent xmlns:mc="http://schemas.openxmlformats.org/markup-compatibility/2006">
              <mc:Choice xmlns:v="urn:schemas-microsoft-com:vml" Requires="v">
                <p:oleObj name="Equation" r:id="rId2" imgW="177480" imgH="228600" progId="Equation.DSMT4">
                  <p:embed/>
                </p:oleObj>
              </mc:Choice>
              <mc:Fallback>
                <p:oleObj name="Equation" r:id="rId2" imgW="177480" imgH="228600" progId="Equation.DSMT4">
                  <p:embed/>
                  <p:pic>
                    <p:nvPicPr>
                      <p:cNvPr id="12" name="Object 11">
                        <a:extLst>
                          <a:ext uri="{FF2B5EF4-FFF2-40B4-BE49-F238E27FC236}">
                            <a16:creationId xmlns:a16="http://schemas.microsoft.com/office/drawing/2014/main" id="{4E7D86D1-4ACC-45E5-948F-6DA2F1537B6C}"/>
                          </a:ext>
                          <a:ext uri="{C183D7F6-B498-43B3-948B-1728B52AA6E4}">
                            <adec:decorative xmlns:adec="http://schemas.microsoft.com/office/drawing/2017/decorative" val="1"/>
                          </a:ext>
                        </a:extLst>
                      </p:cNvPr>
                      <p:cNvPicPr/>
                      <p:nvPr/>
                    </p:nvPicPr>
                    <p:blipFill>
                      <a:blip r:embed="rId3"/>
                      <a:stretch>
                        <a:fillRect/>
                      </a:stretch>
                    </p:blipFill>
                    <p:spPr>
                      <a:xfrm>
                        <a:off x="6858000" y="1295400"/>
                        <a:ext cx="439885" cy="565565"/>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ED8B287E-B979-406A-B7F9-1AB618DA3A08}"/>
              </a:ext>
            </a:extLst>
          </p:cNvPr>
          <p:cNvSpPr>
            <a:spLocks noGrp="1"/>
          </p:cNvSpPr>
          <p:nvPr>
            <p:ph idx="13"/>
          </p:nvPr>
        </p:nvSpPr>
        <p:spPr>
          <a:xfrm>
            <a:off x="7145441" y="1295400"/>
            <a:ext cx="1143000" cy="457200"/>
          </a:xfrm>
        </p:spPr>
        <p:txBody>
          <a:bodyPr/>
          <a:lstStyle/>
          <a:p>
            <a:r>
              <a:rPr lang="en-US" sz="2800" dirty="0"/>
              <a:t>, is the</a:t>
            </a:r>
            <a:endParaRPr lang="en-IN" sz="2800" dirty="0"/>
          </a:p>
        </p:txBody>
      </p:sp>
      <p:sp>
        <p:nvSpPr>
          <p:cNvPr id="5" name="Content Placeholder 4">
            <a:extLst>
              <a:ext uri="{FF2B5EF4-FFF2-40B4-BE49-F238E27FC236}">
                <a16:creationId xmlns:a16="http://schemas.microsoft.com/office/drawing/2014/main" id="{2D810762-8389-454A-A6A1-105096771542}"/>
              </a:ext>
            </a:extLst>
          </p:cNvPr>
          <p:cNvSpPr>
            <a:spLocks noGrp="1"/>
          </p:cNvSpPr>
          <p:nvPr>
            <p:ph idx="14"/>
          </p:nvPr>
        </p:nvSpPr>
        <p:spPr>
          <a:xfrm>
            <a:off x="457200" y="1735584"/>
            <a:ext cx="8534400" cy="1600200"/>
          </a:xfrm>
        </p:spPr>
        <p:txBody>
          <a:bodyPr/>
          <a:lstStyle/>
          <a:p>
            <a:r>
              <a:rPr lang="en-US" sz="2800" dirty="0"/>
              <a:t>simple graph that contains exactly one edge between each pair of distinct vertices.</a:t>
            </a:r>
            <a:endParaRPr lang="en-IN" sz="2800" dirty="0"/>
          </a:p>
        </p:txBody>
      </p:sp>
      <p:pic>
        <p:nvPicPr>
          <p:cNvPr id="11" name="Picture 3" descr="Six complete graphs labeled from K1 to K6.">
            <a:extLst>
              <a:ext uri="{FF2B5EF4-FFF2-40B4-BE49-F238E27FC236}">
                <a16:creationId xmlns:a16="http://schemas.microsoft.com/office/drawing/2014/main" id="{BE13135B-8844-4B77-A7EC-03DD2CDCBA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700" y="3048000"/>
            <a:ext cx="7145460" cy="1371600"/>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5">
            <a:extLst>
              <a:ext uri="{FF2B5EF4-FFF2-40B4-BE49-F238E27FC236}">
                <a16:creationId xmlns:a16="http://schemas.microsoft.com/office/drawing/2014/main" id="{7690E1BE-DC98-4664-B897-896CDD572EE3}"/>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31</a:t>
            </a:fld>
            <a:endParaRPr lang="en-US" dirty="0">
              <a:solidFill>
                <a:schemeClr val="bg1"/>
              </a:solidFill>
            </a:endParaRPr>
          </a:p>
        </p:txBody>
      </p:sp>
    </p:spTree>
    <p:extLst>
      <p:ext uri="{BB962C8B-B14F-4D97-AF65-F5344CB8AC3E}">
        <p14:creationId xmlns:p14="http://schemas.microsoft.com/office/powerpoint/2010/main" val="27781083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2F009-29C0-4857-B396-67BFA121AB68}"/>
              </a:ext>
            </a:extLst>
          </p:cNvPr>
          <p:cNvSpPr>
            <a:spLocks noGrp="1"/>
          </p:cNvSpPr>
          <p:nvPr>
            <p:ph type="title"/>
          </p:nvPr>
        </p:nvSpPr>
        <p:spPr/>
        <p:txBody>
          <a:bodyPr/>
          <a:lstStyle/>
          <a:p>
            <a:r>
              <a:rPr lang="en-US" dirty="0"/>
              <a:t>Special Types of Simple Graphs: Cycles and Wheels</a:t>
            </a:r>
            <a:endParaRPr lang="en-IN" dirty="0"/>
          </a:p>
        </p:txBody>
      </p:sp>
      <p:sp>
        <p:nvSpPr>
          <p:cNvPr id="3" name="Content Placeholder 2">
            <a:extLst>
              <a:ext uri="{FF2B5EF4-FFF2-40B4-BE49-F238E27FC236}">
                <a16:creationId xmlns:a16="http://schemas.microsoft.com/office/drawing/2014/main" id="{F099AE3A-65D5-45D2-91E2-B6C05F830CE3}"/>
              </a:ext>
            </a:extLst>
          </p:cNvPr>
          <p:cNvSpPr>
            <a:spLocks noGrp="1"/>
          </p:cNvSpPr>
          <p:nvPr>
            <p:ph idx="1"/>
          </p:nvPr>
        </p:nvSpPr>
        <p:spPr>
          <a:xfrm>
            <a:off x="457200" y="1324489"/>
            <a:ext cx="7924800" cy="381000"/>
          </a:xfrm>
        </p:spPr>
        <p:txBody>
          <a:bodyPr/>
          <a:lstStyle/>
          <a:p>
            <a:r>
              <a:rPr lang="en-US" sz="2600" dirty="0"/>
              <a:t>A </a:t>
            </a:r>
            <a:r>
              <a:rPr lang="en-US" sz="2600" i="1" dirty="0"/>
              <a:t>cycle</a:t>
            </a:r>
            <a:endParaRPr lang="en-IN" sz="2600" dirty="0"/>
          </a:p>
        </p:txBody>
      </p:sp>
      <p:graphicFrame>
        <p:nvGraphicFramePr>
          <p:cNvPr id="19" name="Object 18">
            <a:extLst>
              <a:ext uri="{FF2B5EF4-FFF2-40B4-BE49-F238E27FC236}">
                <a16:creationId xmlns:a16="http://schemas.microsoft.com/office/drawing/2014/main" id="{3C5147B1-DDA1-478D-8B7C-EDD4F604794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31972940"/>
              </p:ext>
            </p:extLst>
          </p:nvPr>
        </p:nvGraphicFramePr>
        <p:xfrm>
          <a:off x="1524000" y="1338942"/>
          <a:ext cx="381000" cy="489857"/>
        </p:xfrm>
        <a:graphic>
          <a:graphicData uri="http://schemas.openxmlformats.org/presentationml/2006/ole">
            <mc:AlternateContent xmlns:mc="http://schemas.openxmlformats.org/markup-compatibility/2006">
              <mc:Choice xmlns:v="urn:schemas-microsoft-com:vml" Requires="v">
                <p:oleObj name="Equation" r:id="rId2" imgW="177480" imgH="228600" progId="Equation.DSMT4">
                  <p:embed/>
                </p:oleObj>
              </mc:Choice>
              <mc:Fallback>
                <p:oleObj name="Equation" r:id="rId2" imgW="177480" imgH="228600" progId="Equation.DSMT4">
                  <p:embed/>
                  <p:pic>
                    <p:nvPicPr>
                      <p:cNvPr id="19" name="Object 18">
                        <a:extLst>
                          <a:ext uri="{FF2B5EF4-FFF2-40B4-BE49-F238E27FC236}">
                            <a16:creationId xmlns:a16="http://schemas.microsoft.com/office/drawing/2014/main" id="{3C5147B1-DDA1-478D-8B7C-EDD4F604794E}"/>
                          </a:ext>
                          <a:ext uri="{C183D7F6-B498-43B3-948B-1728B52AA6E4}">
                            <adec:decorative xmlns:adec="http://schemas.microsoft.com/office/drawing/2017/decorative" val="1"/>
                          </a:ext>
                        </a:extLst>
                      </p:cNvPr>
                      <p:cNvPicPr/>
                      <p:nvPr/>
                    </p:nvPicPr>
                    <p:blipFill>
                      <a:blip r:embed="rId3"/>
                      <a:stretch>
                        <a:fillRect/>
                      </a:stretch>
                    </p:blipFill>
                    <p:spPr>
                      <a:xfrm>
                        <a:off x="1524000" y="1338942"/>
                        <a:ext cx="381000" cy="489857"/>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BBB65F41-5D19-4AB4-9881-D78193EE6548}"/>
              </a:ext>
            </a:extLst>
          </p:cNvPr>
          <p:cNvSpPr>
            <a:spLocks noGrp="1"/>
          </p:cNvSpPr>
          <p:nvPr>
            <p:ph idx="10"/>
          </p:nvPr>
        </p:nvSpPr>
        <p:spPr>
          <a:xfrm>
            <a:off x="1756775" y="1312577"/>
            <a:ext cx="4343400" cy="531323"/>
          </a:xfrm>
        </p:spPr>
        <p:txBody>
          <a:bodyPr/>
          <a:lstStyle/>
          <a:p>
            <a:r>
              <a:rPr lang="en-US" sz="2600" dirty="0"/>
              <a:t>for </a:t>
            </a:r>
            <a:r>
              <a:rPr lang="en-US" sz="2600" i="1" dirty="0"/>
              <a:t>n</a:t>
            </a:r>
            <a:r>
              <a:rPr lang="en-US" sz="2600" dirty="0"/>
              <a:t> ≥ </a:t>
            </a:r>
            <a:r>
              <a:rPr lang="en-US" sz="2600" dirty="0">
                <a:latin typeface="Cambria" pitchFamily="18" charset="0"/>
              </a:rPr>
              <a:t>3 </a:t>
            </a:r>
            <a:r>
              <a:rPr lang="en-US" sz="2600" dirty="0"/>
              <a:t>consists of </a:t>
            </a:r>
            <a:r>
              <a:rPr lang="en-US" sz="2600" i="1" dirty="0"/>
              <a:t>n</a:t>
            </a:r>
            <a:r>
              <a:rPr lang="en-US" sz="2600" dirty="0"/>
              <a:t> vertices</a:t>
            </a:r>
            <a:endParaRPr lang="en-IN" sz="2600" dirty="0"/>
          </a:p>
        </p:txBody>
      </p:sp>
      <p:graphicFrame>
        <p:nvGraphicFramePr>
          <p:cNvPr id="24" name="Object 23">
            <a:extLst>
              <a:ext uri="{FF2B5EF4-FFF2-40B4-BE49-F238E27FC236}">
                <a16:creationId xmlns:a16="http://schemas.microsoft.com/office/drawing/2014/main" id="{A510167D-FEB5-4A04-A482-21B178868C6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91627844"/>
              </p:ext>
            </p:extLst>
          </p:nvPr>
        </p:nvGraphicFramePr>
        <p:xfrm>
          <a:off x="5863901" y="1348643"/>
          <a:ext cx="1732927" cy="472616"/>
        </p:xfrm>
        <a:graphic>
          <a:graphicData uri="http://schemas.openxmlformats.org/presentationml/2006/ole">
            <mc:AlternateContent xmlns:mc="http://schemas.openxmlformats.org/markup-compatibility/2006">
              <mc:Choice xmlns:v="urn:schemas-microsoft-com:vml" Requires="v">
                <p:oleObj name="Equation" r:id="rId4" imgW="838080" imgH="228600" progId="Equation.DSMT4">
                  <p:embed/>
                </p:oleObj>
              </mc:Choice>
              <mc:Fallback>
                <p:oleObj name="Equation" r:id="rId4" imgW="838080" imgH="228600" progId="Equation.DSMT4">
                  <p:embed/>
                  <p:pic>
                    <p:nvPicPr>
                      <p:cNvPr id="24" name="Object 23">
                        <a:extLst>
                          <a:ext uri="{FF2B5EF4-FFF2-40B4-BE49-F238E27FC236}">
                            <a16:creationId xmlns:a16="http://schemas.microsoft.com/office/drawing/2014/main" id="{A510167D-FEB5-4A04-A482-21B178868C69}"/>
                          </a:ext>
                          <a:ext uri="{C183D7F6-B498-43B3-948B-1728B52AA6E4}">
                            <adec:decorative xmlns:adec="http://schemas.microsoft.com/office/drawing/2017/decorative" val="1"/>
                          </a:ext>
                        </a:extLst>
                      </p:cNvPr>
                      <p:cNvPicPr/>
                      <p:nvPr/>
                    </p:nvPicPr>
                    <p:blipFill>
                      <a:blip r:embed="rId5"/>
                      <a:stretch>
                        <a:fillRect/>
                      </a:stretch>
                    </p:blipFill>
                    <p:spPr>
                      <a:xfrm>
                        <a:off x="5863901" y="1348643"/>
                        <a:ext cx="1732927" cy="472616"/>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2EDC848B-0BE7-4436-933A-026350B79898}"/>
              </a:ext>
            </a:extLst>
          </p:cNvPr>
          <p:cNvSpPr>
            <a:spLocks noGrp="1"/>
          </p:cNvSpPr>
          <p:nvPr>
            <p:ph idx="11"/>
          </p:nvPr>
        </p:nvSpPr>
        <p:spPr>
          <a:xfrm>
            <a:off x="7514846" y="1322033"/>
            <a:ext cx="914400" cy="436433"/>
          </a:xfrm>
        </p:spPr>
        <p:txBody>
          <a:bodyPr/>
          <a:lstStyle/>
          <a:p>
            <a:r>
              <a:rPr lang="en-US" sz="2600" dirty="0"/>
              <a:t>and</a:t>
            </a:r>
            <a:endParaRPr lang="en-IN" sz="2600" dirty="0"/>
          </a:p>
        </p:txBody>
      </p:sp>
      <p:sp>
        <p:nvSpPr>
          <p:cNvPr id="6" name="Content Placeholder 5">
            <a:extLst>
              <a:ext uri="{FF2B5EF4-FFF2-40B4-BE49-F238E27FC236}">
                <a16:creationId xmlns:a16="http://schemas.microsoft.com/office/drawing/2014/main" id="{D77DB9E1-73E0-4080-9D59-B226025FC7D2}"/>
              </a:ext>
            </a:extLst>
          </p:cNvPr>
          <p:cNvSpPr>
            <a:spLocks noGrp="1"/>
          </p:cNvSpPr>
          <p:nvPr>
            <p:ph idx="12"/>
          </p:nvPr>
        </p:nvSpPr>
        <p:spPr>
          <a:xfrm>
            <a:off x="457200" y="1676400"/>
            <a:ext cx="1066800" cy="436432"/>
          </a:xfrm>
        </p:spPr>
        <p:txBody>
          <a:bodyPr/>
          <a:lstStyle/>
          <a:p>
            <a:r>
              <a:rPr lang="en-US" sz="2600" dirty="0"/>
              <a:t>edges</a:t>
            </a:r>
            <a:endParaRPr lang="en-IN" sz="2600" dirty="0"/>
          </a:p>
        </p:txBody>
      </p:sp>
      <p:graphicFrame>
        <p:nvGraphicFramePr>
          <p:cNvPr id="25" name="Object 24">
            <a:extLst>
              <a:ext uri="{FF2B5EF4-FFF2-40B4-BE49-F238E27FC236}">
                <a16:creationId xmlns:a16="http://schemas.microsoft.com/office/drawing/2014/main" id="{6FACFCC7-0CAF-4357-8E00-144EEFD4159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76331641"/>
              </p:ext>
            </p:extLst>
          </p:nvPr>
        </p:nvGraphicFramePr>
        <p:xfrm>
          <a:off x="1382543" y="1667185"/>
          <a:ext cx="4876800" cy="508000"/>
        </p:xfrm>
        <a:graphic>
          <a:graphicData uri="http://schemas.openxmlformats.org/presentationml/2006/ole">
            <mc:AlternateContent xmlns:mc="http://schemas.openxmlformats.org/markup-compatibility/2006">
              <mc:Choice xmlns:v="urn:schemas-microsoft-com:vml" Requires="v">
                <p:oleObj name="Equation" r:id="rId6" imgW="2438280" imgH="253800" progId="Equation.DSMT4">
                  <p:embed/>
                </p:oleObj>
              </mc:Choice>
              <mc:Fallback>
                <p:oleObj name="Equation" r:id="rId6" imgW="2438280" imgH="253800" progId="Equation.DSMT4">
                  <p:embed/>
                  <p:pic>
                    <p:nvPicPr>
                      <p:cNvPr id="25" name="Object 24">
                        <a:extLst>
                          <a:ext uri="{FF2B5EF4-FFF2-40B4-BE49-F238E27FC236}">
                            <a16:creationId xmlns:a16="http://schemas.microsoft.com/office/drawing/2014/main" id="{6FACFCC7-0CAF-4357-8E00-144EEFD41594}"/>
                          </a:ext>
                          <a:ext uri="{C183D7F6-B498-43B3-948B-1728B52AA6E4}">
                            <adec:decorative xmlns:adec="http://schemas.microsoft.com/office/drawing/2017/decorative" val="1"/>
                          </a:ext>
                        </a:extLst>
                      </p:cNvPr>
                      <p:cNvPicPr/>
                      <p:nvPr/>
                    </p:nvPicPr>
                    <p:blipFill>
                      <a:blip r:embed="rId7"/>
                      <a:stretch>
                        <a:fillRect/>
                      </a:stretch>
                    </p:blipFill>
                    <p:spPr>
                      <a:xfrm>
                        <a:off x="1382543" y="1667185"/>
                        <a:ext cx="4876800" cy="508000"/>
                      </a:xfrm>
                      <a:prstGeom prst="rect">
                        <a:avLst/>
                      </a:prstGeom>
                    </p:spPr>
                  </p:pic>
                </p:oleObj>
              </mc:Fallback>
            </mc:AlternateContent>
          </a:graphicData>
        </a:graphic>
      </p:graphicFrame>
      <p:pic>
        <p:nvPicPr>
          <p:cNvPr id="16" name="Picture 3" descr="C3 shows a triangle, C4 a square, C5 a pentagon, and C6 a hexagon.">
            <a:extLst>
              <a:ext uri="{FF2B5EF4-FFF2-40B4-BE49-F238E27FC236}">
                <a16:creationId xmlns:a16="http://schemas.microsoft.com/office/drawing/2014/main" id="{50BEDC97-FF8D-4AF9-AC58-9226727133A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9800" y="2426487"/>
            <a:ext cx="4636008" cy="1166343"/>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a:extLst>
              <a:ext uri="{FF2B5EF4-FFF2-40B4-BE49-F238E27FC236}">
                <a16:creationId xmlns:a16="http://schemas.microsoft.com/office/drawing/2014/main" id="{978A696D-135C-4873-BD92-306D891A6712}"/>
              </a:ext>
            </a:extLst>
          </p:cNvPr>
          <p:cNvSpPr>
            <a:spLocks noGrp="1"/>
          </p:cNvSpPr>
          <p:nvPr>
            <p:ph idx="13"/>
          </p:nvPr>
        </p:nvSpPr>
        <p:spPr>
          <a:xfrm>
            <a:off x="457200" y="3754568"/>
            <a:ext cx="1447800" cy="436432"/>
          </a:xfrm>
        </p:spPr>
        <p:txBody>
          <a:bodyPr/>
          <a:lstStyle/>
          <a:p>
            <a:r>
              <a:rPr lang="en-US" sz="2600" dirty="0"/>
              <a:t>A </a:t>
            </a:r>
            <a:r>
              <a:rPr lang="en-US" sz="2600" i="1" dirty="0"/>
              <a:t>wheel</a:t>
            </a:r>
            <a:endParaRPr lang="en-IN" sz="2600" dirty="0"/>
          </a:p>
        </p:txBody>
      </p:sp>
      <p:graphicFrame>
        <p:nvGraphicFramePr>
          <p:cNvPr id="23" name="Object 22">
            <a:extLst>
              <a:ext uri="{FF2B5EF4-FFF2-40B4-BE49-F238E27FC236}">
                <a16:creationId xmlns:a16="http://schemas.microsoft.com/office/drawing/2014/main" id="{43E52A19-AEE0-40ED-92E6-3B2AA921B85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77183190"/>
              </p:ext>
            </p:extLst>
          </p:nvPr>
        </p:nvGraphicFramePr>
        <p:xfrm>
          <a:off x="1682978" y="3807558"/>
          <a:ext cx="397179" cy="446826"/>
        </p:xfrm>
        <a:graphic>
          <a:graphicData uri="http://schemas.openxmlformats.org/presentationml/2006/ole">
            <mc:AlternateContent xmlns:mc="http://schemas.openxmlformats.org/markup-compatibility/2006">
              <mc:Choice xmlns:v="urn:schemas-microsoft-com:vml" Requires="v">
                <p:oleObj name="Equation" r:id="rId9" imgW="203040" imgH="228600" progId="Equation.DSMT4">
                  <p:embed/>
                </p:oleObj>
              </mc:Choice>
              <mc:Fallback>
                <p:oleObj name="Equation" r:id="rId9" imgW="203040" imgH="228600" progId="Equation.DSMT4">
                  <p:embed/>
                  <p:pic>
                    <p:nvPicPr>
                      <p:cNvPr id="23" name="Object 22">
                        <a:extLst>
                          <a:ext uri="{FF2B5EF4-FFF2-40B4-BE49-F238E27FC236}">
                            <a16:creationId xmlns:a16="http://schemas.microsoft.com/office/drawing/2014/main" id="{43E52A19-AEE0-40ED-92E6-3B2AA921B85B}"/>
                          </a:ext>
                          <a:ext uri="{C183D7F6-B498-43B3-948B-1728B52AA6E4}">
                            <adec:decorative xmlns:adec="http://schemas.microsoft.com/office/drawing/2017/decorative" val="1"/>
                          </a:ext>
                        </a:extLst>
                      </p:cNvPr>
                      <p:cNvPicPr/>
                      <p:nvPr/>
                    </p:nvPicPr>
                    <p:blipFill>
                      <a:blip r:embed="rId10"/>
                      <a:stretch>
                        <a:fillRect/>
                      </a:stretch>
                    </p:blipFill>
                    <p:spPr>
                      <a:xfrm>
                        <a:off x="1682978" y="3807558"/>
                        <a:ext cx="397179" cy="446826"/>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A462D838-00BD-47A6-856D-AF0CAE5CBF21}"/>
              </a:ext>
            </a:extLst>
          </p:cNvPr>
          <p:cNvSpPr>
            <a:spLocks noGrp="1"/>
          </p:cNvSpPr>
          <p:nvPr>
            <p:ph idx="14"/>
          </p:nvPr>
        </p:nvSpPr>
        <p:spPr>
          <a:xfrm>
            <a:off x="2028446" y="3747637"/>
            <a:ext cx="6400800" cy="487680"/>
          </a:xfrm>
        </p:spPr>
        <p:txBody>
          <a:bodyPr/>
          <a:lstStyle/>
          <a:p>
            <a:r>
              <a:rPr lang="en-US" sz="2600" dirty="0"/>
              <a:t>is obtained by adding an additional vertex to a</a:t>
            </a:r>
            <a:endParaRPr lang="en-IN" sz="2600" dirty="0"/>
          </a:p>
        </p:txBody>
      </p:sp>
      <p:sp>
        <p:nvSpPr>
          <p:cNvPr id="9" name="Content Placeholder 8">
            <a:extLst>
              <a:ext uri="{FF2B5EF4-FFF2-40B4-BE49-F238E27FC236}">
                <a16:creationId xmlns:a16="http://schemas.microsoft.com/office/drawing/2014/main" id="{89C0A68D-7E63-4C54-8318-D3434E426722}"/>
              </a:ext>
            </a:extLst>
          </p:cNvPr>
          <p:cNvSpPr>
            <a:spLocks noGrp="1"/>
          </p:cNvSpPr>
          <p:nvPr>
            <p:ph idx="15"/>
          </p:nvPr>
        </p:nvSpPr>
        <p:spPr>
          <a:xfrm>
            <a:off x="457200" y="4114800"/>
            <a:ext cx="914400" cy="436432"/>
          </a:xfrm>
        </p:spPr>
        <p:txBody>
          <a:bodyPr/>
          <a:lstStyle/>
          <a:p>
            <a:r>
              <a:rPr lang="en-US" sz="2600" dirty="0"/>
              <a:t>cycle</a:t>
            </a:r>
            <a:endParaRPr lang="en-IN" sz="2600" dirty="0"/>
          </a:p>
        </p:txBody>
      </p:sp>
      <p:graphicFrame>
        <p:nvGraphicFramePr>
          <p:cNvPr id="20" name="Object 19">
            <a:extLst>
              <a:ext uri="{FF2B5EF4-FFF2-40B4-BE49-F238E27FC236}">
                <a16:creationId xmlns:a16="http://schemas.microsoft.com/office/drawing/2014/main" id="{570BBDD2-A507-4188-8F19-693C9512702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53280715"/>
              </p:ext>
            </p:extLst>
          </p:nvPr>
        </p:nvGraphicFramePr>
        <p:xfrm>
          <a:off x="1251610" y="4127569"/>
          <a:ext cx="397081" cy="510532"/>
        </p:xfrm>
        <a:graphic>
          <a:graphicData uri="http://schemas.openxmlformats.org/presentationml/2006/ole">
            <mc:AlternateContent xmlns:mc="http://schemas.openxmlformats.org/markup-compatibility/2006">
              <mc:Choice xmlns:v="urn:schemas-microsoft-com:vml" Requires="v">
                <p:oleObj name="Equation" r:id="rId11" imgW="177480" imgH="228600" progId="Equation.DSMT4">
                  <p:embed/>
                </p:oleObj>
              </mc:Choice>
              <mc:Fallback>
                <p:oleObj name="Equation" r:id="rId11" imgW="177480" imgH="228600" progId="Equation.DSMT4">
                  <p:embed/>
                  <p:pic>
                    <p:nvPicPr>
                      <p:cNvPr id="20" name="Object 19">
                        <a:extLst>
                          <a:ext uri="{FF2B5EF4-FFF2-40B4-BE49-F238E27FC236}">
                            <a16:creationId xmlns:a16="http://schemas.microsoft.com/office/drawing/2014/main" id="{570BBDD2-A507-4188-8F19-693C9512702B}"/>
                          </a:ext>
                          <a:ext uri="{C183D7F6-B498-43B3-948B-1728B52AA6E4}">
                            <adec:decorative xmlns:adec="http://schemas.microsoft.com/office/drawing/2017/decorative" val="1"/>
                          </a:ext>
                        </a:extLst>
                      </p:cNvPr>
                      <p:cNvPicPr/>
                      <p:nvPr/>
                    </p:nvPicPr>
                    <p:blipFill>
                      <a:blip r:embed="rId12"/>
                      <a:stretch>
                        <a:fillRect/>
                      </a:stretch>
                    </p:blipFill>
                    <p:spPr>
                      <a:xfrm>
                        <a:off x="1251610" y="4127569"/>
                        <a:ext cx="397081" cy="510532"/>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ACAA684A-3A81-4894-A6CA-DDF2000EDBCB}"/>
              </a:ext>
            </a:extLst>
          </p:cNvPr>
          <p:cNvSpPr>
            <a:spLocks noGrp="1"/>
          </p:cNvSpPr>
          <p:nvPr>
            <p:ph idx="16"/>
          </p:nvPr>
        </p:nvSpPr>
        <p:spPr>
          <a:xfrm>
            <a:off x="1524000" y="4114800"/>
            <a:ext cx="7162800" cy="487679"/>
          </a:xfrm>
        </p:spPr>
        <p:txBody>
          <a:bodyPr/>
          <a:lstStyle/>
          <a:p>
            <a:r>
              <a:rPr lang="en-US" sz="2600" dirty="0"/>
              <a:t>for </a:t>
            </a:r>
            <a:r>
              <a:rPr lang="en-US" sz="2600" i="1" dirty="0"/>
              <a:t>n</a:t>
            </a:r>
            <a:r>
              <a:rPr lang="en-US" sz="2600" dirty="0"/>
              <a:t> ≥ 3 and connecting this new vertex to each of</a:t>
            </a:r>
            <a:endParaRPr lang="en-IN" sz="2600" dirty="0"/>
          </a:p>
        </p:txBody>
      </p:sp>
      <p:sp>
        <p:nvSpPr>
          <p:cNvPr id="11" name="Content Placeholder 10">
            <a:extLst>
              <a:ext uri="{FF2B5EF4-FFF2-40B4-BE49-F238E27FC236}">
                <a16:creationId xmlns:a16="http://schemas.microsoft.com/office/drawing/2014/main" id="{819258E6-4FC8-46A3-AD96-DE9E175AB006}"/>
              </a:ext>
            </a:extLst>
          </p:cNvPr>
          <p:cNvSpPr>
            <a:spLocks noGrp="1"/>
          </p:cNvSpPr>
          <p:nvPr>
            <p:ph idx="17"/>
          </p:nvPr>
        </p:nvSpPr>
        <p:spPr>
          <a:xfrm>
            <a:off x="467591" y="4530346"/>
            <a:ext cx="2362200" cy="436432"/>
          </a:xfrm>
        </p:spPr>
        <p:txBody>
          <a:bodyPr/>
          <a:lstStyle/>
          <a:p>
            <a:r>
              <a:rPr lang="en-US" sz="2600" dirty="0"/>
              <a:t>the </a:t>
            </a:r>
            <a:r>
              <a:rPr lang="en-US" sz="2600" i="1" dirty="0"/>
              <a:t>n</a:t>
            </a:r>
            <a:r>
              <a:rPr lang="en-US" sz="2600" dirty="0"/>
              <a:t> vertices in</a:t>
            </a:r>
            <a:endParaRPr lang="en-IN" sz="2600" dirty="0"/>
          </a:p>
        </p:txBody>
      </p:sp>
      <p:graphicFrame>
        <p:nvGraphicFramePr>
          <p:cNvPr id="21" name="Object 20">
            <a:extLst>
              <a:ext uri="{FF2B5EF4-FFF2-40B4-BE49-F238E27FC236}">
                <a16:creationId xmlns:a16="http://schemas.microsoft.com/office/drawing/2014/main" id="{6BB254C8-3AF8-4A5A-B589-2A9C5FA0632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92229827"/>
              </p:ext>
            </p:extLst>
          </p:nvPr>
        </p:nvGraphicFramePr>
        <p:xfrm>
          <a:off x="2731008" y="4569645"/>
          <a:ext cx="371007" cy="477008"/>
        </p:xfrm>
        <a:graphic>
          <a:graphicData uri="http://schemas.openxmlformats.org/presentationml/2006/ole">
            <mc:AlternateContent xmlns:mc="http://schemas.openxmlformats.org/markup-compatibility/2006">
              <mc:Choice xmlns:v="urn:schemas-microsoft-com:vml" Requires="v">
                <p:oleObj name="Equation" r:id="rId13" imgW="177480" imgH="228600" progId="Equation.DSMT4">
                  <p:embed/>
                </p:oleObj>
              </mc:Choice>
              <mc:Fallback>
                <p:oleObj name="Equation" r:id="rId13" imgW="177480" imgH="228600" progId="Equation.DSMT4">
                  <p:embed/>
                  <p:pic>
                    <p:nvPicPr>
                      <p:cNvPr id="21" name="Object 20">
                        <a:extLst>
                          <a:ext uri="{FF2B5EF4-FFF2-40B4-BE49-F238E27FC236}">
                            <a16:creationId xmlns:a16="http://schemas.microsoft.com/office/drawing/2014/main" id="{6BB254C8-3AF8-4A5A-B589-2A9C5FA06322}"/>
                          </a:ext>
                          <a:ext uri="{C183D7F6-B498-43B3-948B-1728B52AA6E4}">
                            <adec:decorative xmlns:adec="http://schemas.microsoft.com/office/drawing/2017/decorative" val="1"/>
                          </a:ext>
                        </a:extLst>
                      </p:cNvPr>
                      <p:cNvPicPr/>
                      <p:nvPr/>
                    </p:nvPicPr>
                    <p:blipFill>
                      <a:blip r:embed="rId14"/>
                      <a:stretch>
                        <a:fillRect/>
                      </a:stretch>
                    </p:blipFill>
                    <p:spPr>
                      <a:xfrm>
                        <a:off x="2731008" y="4569645"/>
                        <a:ext cx="371007" cy="477008"/>
                      </a:xfrm>
                      <a:prstGeom prst="rect">
                        <a:avLst/>
                      </a:prstGeom>
                    </p:spPr>
                  </p:pic>
                </p:oleObj>
              </mc:Fallback>
            </mc:AlternateContent>
          </a:graphicData>
        </a:graphic>
      </p:graphicFrame>
      <p:sp>
        <p:nvSpPr>
          <p:cNvPr id="12" name="Content Placeholder 11">
            <a:extLst>
              <a:ext uri="{FF2B5EF4-FFF2-40B4-BE49-F238E27FC236}">
                <a16:creationId xmlns:a16="http://schemas.microsoft.com/office/drawing/2014/main" id="{C27F9B0F-F5B7-4FBD-9F73-F3E9F0BEEECE}"/>
              </a:ext>
            </a:extLst>
          </p:cNvPr>
          <p:cNvSpPr>
            <a:spLocks noGrp="1"/>
          </p:cNvSpPr>
          <p:nvPr>
            <p:ph idx="18"/>
          </p:nvPr>
        </p:nvSpPr>
        <p:spPr>
          <a:xfrm>
            <a:off x="3027088" y="4526140"/>
            <a:ext cx="2273808" cy="487679"/>
          </a:xfrm>
        </p:spPr>
        <p:txBody>
          <a:bodyPr/>
          <a:lstStyle/>
          <a:p>
            <a:r>
              <a:rPr lang="en-US" sz="2600" dirty="0"/>
              <a:t>by new edges</a:t>
            </a:r>
            <a:r>
              <a:rPr lang="en-US" sz="2600" i="1" dirty="0"/>
              <a:t>.</a:t>
            </a:r>
            <a:endParaRPr lang="en-IN" sz="2600" dirty="0"/>
          </a:p>
        </p:txBody>
      </p:sp>
      <p:pic>
        <p:nvPicPr>
          <p:cNvPr id="18" name="Picture 5" descr="Four wheels labeled from W3 to W6. Same as the cycles in the previous figure but with an extra vertex inside.">
            <a:extLst>
              <a:ext uri="{FF2B5EF4-FFF2-40B4-BE49-F238E27FC236}">
                <a16:creationId xmlns:a16="http://schemas.microsoft.com/office/drawing/2014/main" id="{963E4754-DB5A-4877-B939-A30D4C70994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88813" y="5108229"/>
            <a:ext cx="4440587" cy="1216371"/>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5">
            <a:extLst>
              <a:ext uri="{FF2B5EF4-FFF2-40B4-BE49-F238E27FC236}">
                <a16:creationId xmlns:a16="http://schemas.microsoft.com/office/drawing/2014/main" id="{54C6B476-45B5-40B6-B2A8-C866AA559D83}"/>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32</a:t>
            </a:fld>
            <a:endParaRPr lang="en-US" dirty="0">
              <a:solidFill>
                <a:schemeClr val="bg1"/>
              </a:solidFill>
            </a:endParaRPr>
          </a:p>
        </p:txBody>
      </p:sp>
    </p:spTree>
    <p:extLst>
      <p:ext uri="{BB962C8B-B14F-4D97-AF65-F5344CB8AC3E}">
        <p14:creationId xmlns:p14="http://schemas.microsoft.com/office/powerpoint/2010/main" val="3793414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189E7-BDF9-48A1-924A-3E9FD0060160}"/>
              </a:ext>
            </a:extLst>
          </p:cNvPr>
          <p:cNvSpPr>
            <a:spLocks noGrp="1"/>
          </p:cNvSpPr>
          <p:nvPr>
            <p:ph type="title"/>
          </p:nvPr>
        </p:nvSpPr>
        <p:spPr/>
        <p:txBody>
          <a:bodyPr/>
          <a:lstStyle/>
          <a:p>
            <a:r>
              <a:rPr lang="en-US" dirty="0"/>
              <a:t>Special Types of Simple Graphs:</a:t>
            </a:r>
            <a:br>
              <a:rPr lang="en-US" dirty="0"/>
            </a:br>
            <a:r>
              <a:rPr lang="en-US" i="1" dirty="0"/>
              <a:t>n</a:t>
            </a:r>
            <a:r>
              <a:rPr lang="en-US" dirty="0"/>
              <a:t>-Cubes</a:t>
            </a:r>
            <a:endParaRPr lang="en-IN" dirty="0"/>
          </a:p>
        </p:txBody>
      </p:sp>
      <p:sp>
        <p:nvSpPr>
          <p:cNvPr id="3" name="Content Placeholder 2">
            <a:extLst>
              <a:ext uri="{FF2B5EF4-FFF2-40B4-BE49-F238E27FC236}">
                <a16:creationId xmlns:a16="http://schemas.microsoft.com/office/drawing/2014/main" id="{D1241EC6-73B7-4D42-AB7B-0B1108259504}"/>
              </a:ext>
            </a:extLst>
          </p:cNvPr>
          <p:cNvSpPr>
            <a:spLocks noGrp="1"/>
          </p:cNvSpPr>
          <p:nvPr>
            <p:ph idx="1"/>
          </p:nvPr>
        </p:nvSpPr>
        <p:spPr/>
        <p:txBody>
          <a:bodyPr/>
          <a:lstStyle/>
          <a:p>
            <a:r>
              <a:rPr lang="en-US" dirty="0"/>
              <a:t>An </a:t>
            </a:r>
            <a:r>
              <a:rPr lang="en-US" i="1" dirty="0"/>
              <a:t>n-dimensional hypercube</a:t>
            </a:r>
            <a:r>
              <a:rPr lang="en-US" dirty="0"/>
              <a:t>, or </a:t>
            </a:r>
            <a:r>
              <a:rPr lang="en-US" i="1" dirty="0"/>
              <a:t>n-cube,</a:t>
            </a:r>
            <a:endParaRPr lang="en-IN" dirty="0"/>
          </a:p>
        </p:txBody>
      </p:sp>
      <p:graphicFrame>
        <p:nvGraphicFramePr>
          <p:cNvPr id="14" name="Object 13">
            <a:extLst>
              <a:ext uri="{FF2B5EF4-FFF2-40B4-BE49-F238E27FC236}">
                <a16:creationId xmlns:a16="http://schemas.microsoft.com/office/drawing/2014/main" id="{64958E94-3DCA-42DC-A393-8D8277AD7C4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03173638"/>
              </p:ext>
            </p:extLst>
          </p:nvPr>
        </p:nvGraphicFramePr>
        <p:xfrm>
          <a:off x="7112000" y="1335818"/>
          <a:ext cx="476670" cy="572003"/>
        </p:xfrm>
        <a:graphic>
          <a:graphicData uri="http://schemas.openxmlformats.org/presentationml/2006/ole">
            <mc:AlternateContent xmlns:mc="http://schemas.openxmlformats.org/markup-compatibility/2006">
              <mc:Choice xmlns:v="urn:schemas-microsoft-com:vml" Requires="v">
                <p:oleObj name="Equation" r:id="rId2" imgW="190440" imgH="228600" progId="Equation.DSMT4">
                  <p:embed/>
                </p:oleObj>
              </mc:Choice>
              <mc:Fallback>
                <p:oleObj name="Equation" r:id="rId2" imgW="190440" imgH="228600" progId="Equation.DSMT4">
                  <p:embed/>
                  <p:pic>
                    <p:nvPicPr>
                      <p:cNvPr id="14" name="Object 13">
                        <a:extLst>
                          <a:ext uri="{FF2B5EF4-FFF2-40B4-BE49-F238E27FC236}">
                            <a16:creationId xmlns:a16="http://schemas.microsoft.com/office/drawing/2014/main" id="{64958E94-3DCA-42DC-A393-8D8277AD7C43}"/>
                          </a:ext>
                          <a:ext uri="{C183D7F6-B498-43B3-948B-1728B52AA6E4}">
                            <adec:decorative xmlns:adec="http://schemas.microsoft.com/office/drawing/2017/decorative" val="1"/>
                          </a:ext>
                        </a:extLst>
                      </p:cNvPr>
                      <p:cNvPicPr/>
                      <p:nvPr/>
                    </p:nvPicPr>
                    <p:blipFill>
                      <a:blip r:embed="rId3"/>
                      <a:stretch>
                        <a:fillRect/>
                      </a:stretch>
                    </p:blipFill>
                    <p:spPr>
                      <a:xfrm>
                        <a:off x="7112000" y="1335818"/>
                        <a:ext cx="476670" cy="572003"/>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3211A21F-1096-440C-AE5A-164DA41177BE}"/>
              </a:ext>
            </a:extLst>
          </p:cNvPr>
          <p:cNvSpPr>
            <a:spLocks noGrp="1"/>
          </p:cNvSpPr>
          <p:nvPr>
            <p:ph idx="13"/>
          </p:nvPr>
        </p:nvSpPr>
        <p:spPr>
          <a:xfrm>
            <a:off x="7446634" y="1295400"/>
            <a:ext cx="1371600" cy="731520"/>
          </a:xfrm>
        </p:spPr>
        <p:txBody>
          <a:bodyPr/>
          <a:lstStyle/>
          <a:p>
            <a:r>
              <a:rPr lang="en-US" dirty="0"/>
              <a:t>, is a</a:t>
            </a:r>
            <a:endParaRPr lang="en-IN" dirty="0"/>
          </a:p>
        </p:txBody>
      </p:sp>
      <p:sp>
        <p:nvSpPr>
          <p:cNvPr id="5" name="Content Placeholder 4">
            <a:extLst>
              <a:ext uri="{FF2B5EF4-FFF2-40B4-BE49-F238E27FC236}">
                <a16:creationId xmlns:a16="http://schemas.microsoft.com/office/drawing/2014/main" id="{6937CD96-6364-4A7A-9A13-7C21BC8C9275}"/>
              </a:ext>
            </a:extLst>
          </p:cNvPr>
          <p:cNvSpPr>
            <a:spLocks noGrp="1"/>
          </p:cNvSpPr>
          <p:nvPr>
            <p:ph idx="14"/>
          </p:nvPr>
        </p:nvSpPr>
        <p:spPr>
          <a:xfrm>
            <a:off x="457200" y="1783080"/>
            <a:ext cx="2209800" cy="731520"/>
          </a:xfrm>
        </p:spPr>
        <p:txBody>
          <a:bodyPr/>
          <a:lstStyle/>
          <a:p>
            <a:r>
              <a:rPr lang="en-US" dirty="0"/>
              <a:t>graph with</a:t>
            </a:r>
            <a:endParaRPr lang="en-IN" dirty="0"/>
          </a:p>
        </p:txBody>
      </p:sp>
      <p:graphicFrame>
        <p:nvGraphicFramePr>
          <p:cNvPr id="13" name="Object 12">
            <a:extLst>
              <a:ext uri="{FF2B5EF4-FFF2-40B4-BE49-F238E27FC236}">
                <a16:creationId xmlns:a16="http://schemas.microsoft.com/office/drawing/2014/main" id="{8DA2E94C-CCC4-4184-8144-45B26C8AB5E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65223662"/>
              </p:ext>
            </p:extLst>
          </p:nvPr>
        </p:nvGraphicFramePr>
        <p:xfrm>
          <a:off x="2362200" y="1752600"/>
          <a:ext cx="449121" cy="518216"/>
        </p:xfrm>
        <a:graphic>
          <a:graphicData uri="http://schemas.openxmlformats.org/presentationml/2006/ole">
            <mc:AlternateContent xmlns:mc="http://schemas.openxmlformats.org/markup-compatibility/2006">
              <mc:Choice xmlns:v="urn:schemas-microsoft-com:vml" Requires="v">
                <p:oleObj name="Equation" r:id="rId4" imgW="164880" imgH="190440" progId="Equation.DSMT4">
                  <p:embed/>
                </p:oleObj>
              </mc:Choice>
              <mc:Fallback>
                <p:oleObj name="Equation" r:id="rId4" imgW="164880" imgH="190440" progId="Equation.DSMT4">
                  <p:embed/>
                  <p:pic>
                    <p:nvPicPr>
                      <p:cNvPr id="13" name="Object 12">
                        <a:extLst>
                          <a:ext uri="{FF2B5EF4-FFF2-40B4-BE49-F238E27FC236}">
                            <a16:creationId xmlns:a16="http://schemas.microsoft.com/office/drawing/2014/main" id="{8DA2E94C-CCC4-4184-8144-45B26C8AB5EF}"/>
                          </a:ext>
                          <a:ext uri="{C183D7F6-B498-43B3-948B-1728B52AA6E4}">
                            <adec:decorative xmlns:adec="http://schemas.microsoft.com/office/drawing/2017/decorative" val="1"/>
                          </a:ext>
                        </a:extLst>
                      </p:cNvPr>
                      <p:cNvPicPr/>
                      <p:nvPr/>
                    </p:nvPicPr>
                    <p:blipFill>
                      <a:blip r:embed="rId5"/>
                      <a:stretch>
                        <a:fillRect/>
                      </a:stretch>
                    </p:blipFill>
                    <p:spPr>
                      <a:xfrm>
                        <a:off x="2362200" y="1752600"/>
                        <a:ext cx="449121" cy="518216"/>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7AC49FE6-2628-49DC-9694-81D4A95970B3}"/>
              </a:ext>
            </a:extLst>
          </p:cNvPr>
          <p:cNvSpPr>
            <a:spLocks noGrp="1"/>
          </p:cNvSpPr>
          <p:nvPr>
            <p:ph idx="15"/>
          </p:nvPr>
        </p:nvSpPr>
        <p:spPr>
          <a:xfrm>
            <a:off x="2739161" y="1752600"/>
            <a:ext cx="6019800" cy="731520"/>
          </a:xfrm>
        </p:spPr>
        <p:txBody>
          <a:bodyPr/>
          <a:lstStyle/>
          <a:p>
            <a:r>
              <a:rPr lang="en-US" dirty="0"/>
              <a:t>vertices representing all bit strings</a:t>
            </a:r>
            <a:endParaRPr lang="en-IN" dirty="0"/>
          </a:p>
        </p:txBody>
      </p:sp>
      <p:sp>
        <p:nvSpPr>
          <p:cNvPr id="7" name="Content Placeholder 6">
            <a:extLst>
              <a:ext uri="{FF2B5EF4-FFF2-40B4-BE49-F238E27FC236}">
                <a16:creationId xmlns:a16="http://schemas.microsoft.com/office/drawing/2014/main" id="{5407BD9F-86A1-42A9-9C1B-DDC64DF9767A}"/>
              </a:ext>
            </a:extLst>
          </p:cNvPr>
          <p:cNvSpPr>
            <a:spLocks noGrp="1"/>
          </p:cNvSpPr>
          <p:nvPr>
            <p:ph idx="16"/>
          </p:nvPr>
        </p:nvSpPr>
        <p:spPr>
          <a:xfrm>
            <a:off x="457200" y="2286000"/>
            <a:ext cx="8229600" cy="990600"/>
          </a:xfrm>
        </p:spPr>
        <p:txBody>
          <a:bodyPr/>
          <a:lstStyle/>
          <a:p>
            <a:r>
              <a:rPr lang="en-US" dirty="0"/>
              <a:t>of length </a:t>
            </a:r>
            <a:r>
              <a:rPr lang="en-US" i="1" dirty="0"/>
              <a:t>n</a:t>
            </a:r>
            <a:r>
              <a:rPr lang="en-US" dirty="0"/>
              <a:t>, where there is an edge between two vertices that differ in exactly one bit position.</a:t>
            </a:r>
            <a:endParaRPr lang="en-IN" dirty="0"/>
          </a:p>
        </p:txBody>
      </p:sp>
      <p:pic>
        <p:nvPicPr>
          <p:cNvPr id="12" name="Picture 3" descr="Three N-cubes labeled from Q1 to Q3.">
            <a:extLst>
              <a:ext uri="{FF2B5EF4-FFF2-40B4-BE49-F238E27FC236}">
                <a16:creationId xmlns:a16="http://schemas.microsoft.com/office/drawing/2014/main" id="{04DD14B4-ADEC-48E9-99FA-88337AD632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5163" y="4033052"/>
            <a:ext cx="4781502" cy="1986747"/>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5">
            <a:extLst>
              <a:ext uri="{FF2B5EF4-FFF2-40B4-BE49-F238E27FC236}">
                <a16:creationId xmlns:a16="http://schemas.microsoft.com/office/drawing/2014/main" id="{88E296D2-315C-4471-B139-42B222C51FB2}"/>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33</a:t>
            </a:fld>
            <a:endParaRPr lang="en-US" dirty="0">
              <a:solidFill>
                <a:schemeClr val="bg1"/>
              </a:solidFill>
            </a:endParaRPr>
          </a:p>
        </p:txBody>
      </p:sp>
    </p:spTree>
    <p:extLst>
      <p:ext uri="{BB962C8B-B14F-4D97-AF65-F5344CB8AC3E}">
        <p14:creationId xmlns:p14="http://schemas.microsoft.com/office/powerpoint/2010/main" val="18886041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19C52-1AAC-480C-87E7-B2D67836F06B}"/>
              </a:ext>
            </a:extLst>
          </p:cNvPr>
          <p:cNvSpPr>
            <a:spLocks noGrp="1"/>
          </p:cNvSpPr>
          <p:nvPr>
            <p:ph type="title"/>
          </p:nvPr>
        </p:nvSpPr>
        <p:spPr/>
        <p:txBody>
          <a:bodyPr/>
          <a:lstStyle/>
          <a:p>
            <a:r>
              <a:rPr lang="en-US" dirty="0"/>
              <a:t>Special Types of Graphs and Computer Network Architecture</a:t>
            </a:r>
            <a:endParaRPr lang="en-IN" dirty="0"/>
          </a:p>
        </p:txBody>
      </p:sp>
      <p:sp>
        <p:nvSpPr>
          <p:cNvPr id="3" name="Content Placeholder 2">
            <a:extLst>
              <a:ext uri="{FF2B5EF4-FFF2-40B4-BE49-F238E27FC236}">
                <a16:creationId xmlns:a16="http://schemas.microsoft.com/office/drawing/2014/main" id="{57C7DE23-149B-4A45-9347-98678A19059C}"/>
              </a:ext>
            </a:extLst>
          </p:cNvPr>
          <p:cNvSpPr>
            <a:spLocks noGrp="1"/>
          </p:cNvSpPr>
          <p:nvPr>
            <p:ph idx="1"/>
          </p:nvPr>
        </p:nvSpPr>
        <p:spPr>
          <a:xfrm>
            <a:off x="457200" y="1295400"/>
            <a:ext cx="8305800" cy="838200"/>
          </a:xfrm>
        </p:spPr>
        <p:txBody>
          <a:bodyPr/>
          <a:lstStyle/>
          <a:p>
            <a:r>
              <a:rPr lang="en-US" sz="2200" dirty="0"/>
              <a:t>Various special graphs play an important role in the design of computer networks.</a:t>
            </a:r>
          </a:p>
        </p:txBody>
      </p:sp>
      <p:pic>
        <p:nvPicPr>
          <p:cNvPr id="25" name="Picture 3" descr="Three graphs illustrate star, ring, and hybrid topologies.">
            <a:extLst>
              <a:ext uri="{FF2B5EF4-FFF2-40B4-BE49-F238E27FC236}">
                <a16:creationId xmlns:a16="http://schemas.microsoft.com/office/drawing/2014/main" id="{36498594-3673-41D6-82F6-DEC92644C8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936" y="1905000"/>
            <a:ext cx="3255264" cy="1040846"/>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173E500C-9955-40B8-AF2E-8CB6AFEDCAF4}"/>
              </a:ext>
            </a:extLst>
          </p:cNvPr>
          <p:cNvSpPr>
            <a:spLocks noGrp="1"/>
          </p:cNvSpPr>
          <p:nvPr>
            <p:ph idx="10"/>
          </p:nvPr>
        </p:nvSpPr>
        <p:spPr>
          <a:xfrm>
            <a:off x="381000" y="3048000"/>
            <a:ext cx="7010400" cy="381000"/>
          </a:xfrm>
        </p:spPr>
        <p:txBody>
          <a:bodyPr/>
          <a:lstStyle/>
          <a:p>
            <a:r>
              <a:rPr lang="en-US" sz="1600" dirty="0"/>
              <a:t>Some local area networks use a </a:t>
            </a:r>
            <a:r>
              <a:rPr lang="en-US" sz="1600" i="1" dirty="0"/>
              <a:t>star topology</a:t>
            </a:r>
            <a:r>
              <a:rPr lang="en-US" sz="1600" dirty="0"/>
              <a:t>, which is a complete bipartite graph</a:t>
            </a:r>
            <a:endParaRPr lang="en-IN" sz="1600" dirty="0"/>
          </a:p>
        </p:txBody>
      </p:sp>
      <p:graphicFrame>
        <p:nvGraphicFramePr>
          <p:cNvPr id="28" name="Object 27">
            <a:extLst>
              <a:ext uri="{FF2B5EF4-FFF2-40B4-BE49-F238E27FC236}">
                <a16:creationId xmlns:a16="http://schemas.microsoft.com/office/drawing/2014/main" id="{FD5518C0-DE22-4B11-9CB1-F148DB67AC4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8402944"/>
              </p:ext>
            </p:extLst>
          </p:nvPr>
        </p:nvGraphicFramePr>
        <p:xfrm>
          <a:off x="7224754" y="3070908"/>
          <a:ext cx="333292" cy="333292"/>
        </p:xfrm>
        <a:graphic>
          <a:graphicData uri="http://schemas.openxmlformats.org/presentationml/2006/ole">
            <mc:AlternateContent xmlns:mc="http://schemas.openxmlformats.org/markup-compatibility/2006">
              <mc:Choice xmlns:v="urn:schemas-microsoft-com:vml" Requires="v">
                <p:oleObj name="Equation" r:id="rId3" imgW="241200" imgH="241200" progId="Equation.DSMT4">
                  <p:embed/>
                </p:oleObj>
              </mc:Choice>
              <mc:Fallback>
                <p:oleObj name="Equation" r:id="rId3" imgW="241200" imgH="241200" progId="Equation.DSMT4">
                  <p:embed/>
                  <p:pic>
                    <p:nvPicPr>
                      <p:cNvPr id="28" name="Object 27">
                        <a:extLst>
                          <a:ext uri="{FF2B5EF4-FFF2-40B4-BE49-F238E27FC236}">
                            <a16:creationId xmlns:a16="http://schemas.microsoft.com/office/drawing/2014/main" id="{FD5518C0-DE22-4B11-9CB1-F148DB67AC4A}"/>
                          </a:ext>
                          <a:ext uri="{C183D7F6-B498-43B3-948B-1728B52AA6E4}">
                            <adec:decorative xmlns:adec="http://schemas.microsoft.com/office/drawing/2017/decorative" val="1"/>
                          </a:ext>
                        </a:extLst>
                      </p:cNvPr>
                      <p:cNvPicPr/>
                      <p:nvPr/>
                    </p:nvPicPr>
                    <p:blipFill>
                      <a:blip r:embed="rId4"/>
                      <a:stretch>
                        <a:fillRect/>
                      </a:stretch>
                    </p:blipFill>
                    <p:spPr>
                      <a:xfrm>
                        <a:off x="7224754" y="3070908"/>
                        <a:ext cx="333292" cy="333292"/>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5E494F0A-66D6-473E-9C25-DAE0366BB7AC}"/>
              </a:ext>
            </a:extLst>
          </p:cNvPr>
          <p:cNvSpPr>
            <a:spLocks noGrp="1"/>
          </p:cNvSpPr>
          <p:nvPr>
            <p:ph idx="11"/>
          </p:nvPr>
        </p:nvSpPr>
        <p:spPr>
          <a:xfrm>
            <a:off x="7453648" y="3048000"/>
            <a:ext cx="1122153" cy="381000"/>
          </a:xfrm>
        </p:spPr>
        <p:txBody>
          <a:bodyPr/>
          <a:lstStyle/>
          <a:p>
            <a:r>
              <a:rPr lang="en-US" sz="1600" dirty="0"/>
              <a:t>, as shown</a:t>
            </a:r>
            <a:endParaRPr lang="en-IN" sz="1600" dirty="0"/>
          </a:p>
        </p:txBody>
      </p:sp>
      <p:sp>
        <p:nvSpPr>
          <p:cNvPr id="6" name="Content Placeholder 5">
            <a:extLst>
              <a:ext uri="{FF2B5EF4-FFF2-40B4-BE49-F238E27FC236}">
                <a16:creationId xmlns:a16="http://schemas.microsoft.com/office/drawing/2014/main" id="{408B0589-3798-4A1D-8244-0FB463C3562B}"/>
              </a:ext>
            </a:extLst>
          </p:cNvPr>
          <p:cNvSpPr>
            <a:spLocks noGrp="1"/>
          </p:cNvSpPr>
          <p:nvPr>
            <p:ph idx="12"/>
          </p:nvPr>
        </p:nvSpPr>
        <p:spPr>
          <a:xfrm>
            <a:off x="381000" y="3276600"/>
            <a:ext cx="8229600" cy="914400"/>
          </a:xfrm>
        </p:spPr>
        <p:txBody>
          <a:bodyPr/>
          <a:lstStyle/>
          <a:p>
            <a:pPr>
              <a:spcBef>
                <a:spcPts val="0"/>
              </a:spcBef>
            </a:pPr>
            <a:r>
              <a:rPr lang="en-US" sz="1600" dirty="0"/>
              <a:t>in (a). All devices are connected to a central control device.</a:t>
            </a:r>
          </a:p>
          <a:p>
            <a:pPr>
              <a:spcBef>
                <a:spcPts val="0"/>
              </a:spcBef>
            </a:pPr>
            <a:r>
              <a:rPr lang="en-US" sz="1600" dirty="0"/>
              <a:t>Other local networks are based on a </a:t>
            </a:r>
            <a:r>
              <a:rPr lang="en-US" sz="1600" i="1" dirty="0"/>
              <a:t>ring topology</a:t>
            </a:r>
            <a:r>
              <a:rPr lang="en-US" sz="1600" dirty="0"/>
              <a:t>, where each device is connected to exactly two  others using</a:t>
            </a:r>
            <a:endParaRPr lang="en-IN" sz="1600" dirty="0"/>
          </a:p>
        </p:txBody>
      </p:sp>
      <p:graphicFrame>
        <p:nvGraphicFramePr>
          <p:cNvPr id="29" name="Object 28">
            <a:extLst>
              <a:ext uri="{FF2B5EF4-FFF2-40B4-BE49-F238E27FC236}">
                <a16:creationId xmlns:a16="http://schemas.microsoft.com/office/drawing/2014/main" id="{1B900B86-4A79-4AC2-94AA-8C83873956F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4097707"/>
              </p:ext>
            </p:extLst>
          </p:nvPr>
        </p:nvGraphicFramePr>
        <p:xfrm>
          <a:off x="1521514" y="3886200"/>
          <a:ext cx="226237" cy="290876"/>
        </p:xfrm>
        <a:graphic>
          <a:graphicData uri="http://schemas.openxmlformats.org/presentationml/2006/ole">
            <mc:AlternateContent xmlns:mc="http://schemas.openxmlformats.org/markup-compatibility/2006">
              <mc:Choice xmlns:v="urn:schemas-microsoft-com:vml" Requires="v">
                <p:oleObj name="Equation" r:id="rId5" imgW="177480" imgH="228600" progId="Equation.DSMT4">
                  <p:embed/>
                </p:oleObj>
              </mc:Choice>
              <mc:Fallback>
                <p:oleObj name="Equation" r:id="rId5" imgW="177480" imgH="228600" progId="Equation.DSMT4">
                  <p:embed/>
                  <p:pic>
                    <p:nvPicPr>
                      <p:cNvPr id="29" name="Object 28">
                        <a:extLst>
                          <a:ext uri="{FF2B5EF4-FFF2-40B4-BE49-F238E27FC236}">
                            <a16:creationId xmlns:a16="http://schemas.microsoft.com/office/drawing/2014/main" id="{1B900B86-4A79-4AC2-94AA-8C83873956FA}"/>
                          </a:ext>
                          <a:ext uri="{C183D7F6-B498-43B3-948B-1728B52AA6E4}">
                            <adec:decorative xmlns:adec="http://schemas.microsoft.com/office/drawing/2017/decorative" val="1"/>
                          </a:ext>
                        </a:extLst>
                      </p:cNvPr>
                      <p:cNvPicPr/>
                      <p:nvPr/>
                    </p:nvPicPr>
                    <p:blipFill>
                      <a:blip r:embed="rId6"/>
                      <a:stretch>
                        <a:fillRect/>
                      </a:stretch>
                    </p:blipFill>
                    <p:spPr>
                      <a:xfrm>
                        <a:off x="1521514" y="3886200"/>
                        <a:ext cx="226237" cy="290876"/>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BBE122FA-998C-498A-9712-0E5ADE65EDFE}"/>
              </a:ext>
            </a:extLst>
          </p:cNvPr>
          <p:cNvSpPr>
            <a:spLocks noGrp="1"/>
          </p:cNvSpPr>
          <p:nvPr>
            <p:ph idx="13"/>
          </p:nvPr>
        </p:nvSpPr>
        <p:spPr>
          <a:xfrm>
            <a:off x="1634632" y="3841138"/>
            <a:ext cx="5139188" cy="381000"/>
          </a:xfrm>
        </p:spPr>
        <p:txBody>
          <a:bodyPr/>
          <a:lstStyle/>
          <a:p>
            <a:r>
              <a:rPr lang="en-US" sz="1600" i="1" dirty="0"/>
              <a:t>,</a:t>
            </a:r>
            <a:r>
              <a:rPr lang="en-US" sz="1600" dirty="0"/>
              <a:t>as illustrated in (b). Messages may be sent around the ring.</a:t>
            </a:r>
            <a:endParaRPr lang="en-IN" sz="1600" dirty="0"/>
          </a:p>
        </p:txBody>
      </p:sp>
      <p:sp>
        <p:nvSpPr>
          <p:cNvPr id="8" name="Content Placeholder 7">
            <a:extLst>
              <a:ext uri="{FF2B5EF4-FFF2-40B4-BE49-F238E27FC236}">
                <a16:creationId xmlns:a16="http://schemas.microsoft.com/office/drawing/2014/main" id="{9DCF5FA4-7788-4633-845F-69EAB164FC88}"/>
              </a:ext>
            </a:extLst>
          </p:cNvPr>
          <p:cNvSpPr>
            <a:spLocks noGrp="1"/>
          </p:cNvSpPr>
          <p:nvPr>
            <p:ph idx="14"/>
          </p:nvPr>
        </p:nvSpPr>
        <p:spPr>
          <a:xfrm>
            <a:off x="381000" y="4191000"/>
            <a:ext cx="2895600" cy="381000"/>
          </a:xfrm>
        </p:spPr>
        <p:txBody>
          <a:bodyPr/>
          <a:lstStyle/>
          <a:p>
            <a:r>
              <a:rPr lang="en-US" sz="1600" dirty="0"/>
              <a:t>Others, as illustrated in (c), use a</a:t>
            </a:r>
            <a:endParaRPr lang="en-IN" sz="1600" dirty="0"/>
          </a:p>
        </p:txBody>
      </p:sp>
      <p:graphicFrame>
        <p:nvGraphicFramePr>
          <p:cNvPr id="30" name="Object 29">
            <a:extLst>
              <a:ext uri="{FF2B5EF4-FFF2-40B4-BE49-F238E27FC236}">
                <a16:creationId xmlns:a16="http://schemas.microsoft.com/office/drawing/2014/main" id="{4D9C9139-AB48-4C09-BCA1-D39096305A7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4769851"/>
              </p:ext>
            </p:extLst>
          </p:nvPr>
        </p:nvGraphicFramePr>
        <p:xfrm>
          <a:off x="3203945" y="4236062"/>
          <a:ext cx="252785" cy="284384"/>
        </p:xfrm>
        <a:graphic>
          <a:graphicData uri="http://schemas.openxmlformats.org/presentationml/2006/ole">
            <mc:AlternateContent xmlns:mc="http://schemas.openxmlformats.org/markup-compatibility/2006">
              <mc:Choice xmlns:v="urn:schemas-microsoft-com:vml" Requires="v">
                <p:oleObj name="Equation" r:id="rId7" imgW="203040" imgH="228600" progId="Equation.DSMT4">
                  <p:embed/>
                </p:oleObj>
              </mc:Choice>
              <mc:Fallback>
                <p:oleObj name="Equation" r:id="rId7" imgW="203040" imgH="228600" progId="Equation.DSMT4">
                  <p:embed/>
                  <p:pic>
                    <p:nvPicPr>
                      <p:cNvPr id="30" name="Object 29">
                        <a:extLst>
                          <a:ext uri="{FF2B5EF4-FFF2-40B4-BE49-F238E27FC236}">
                            <a16:creationId xmlns:a16="http://schemas.microsoft.com/office/drawing/2014/main" id="{4D9C9139-AB48-4C09-BCA1-D39096305A74}"/>
                          </a:ext>
                          <a:ext uri="{C183D7F6-B498-43B3-948B-1728B52AA6E4}">
                            <adec:decorative xmlns:adec="http://schemas.microsoft.com/office/drawing/2017/decorative" val="1"/>
                          </a:ext>
                        </a:extLst>
                      </p:cNvPr>
                      <p:cNvPicPr/>
                      <p:nvPr/>
                    </p:nvPicPr>
                    <p:blipFill>
                      <a:blip r:embed="rId8"/>
                      <a:stretch>
                        <a:fillRect/>
                      </a:stretch>
                    </p:blipFill>
                    <p:spPr>
                      <a:xfrm>
                        <a:off x="3203945" y="4236062"/>
                        <a:ext cx="252785" cy="284384"/>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315F3D33-5D77-4FAA-95B3-E0FA502353B8}"/>
              </a:ext>
            </a:extLst>
          </p:cNvPr>
          <p:cNvSpPr>
            <a:spLocks noGrp="1"/>
          </p:cNvSpPr>
          <p:nvPr>
            <p:ph idx="15"/>
          </p:nvPr>
        </p:nvSpPr>
        <p:spPr>
          <a:xfrm>
            <a:off x="3390900" y="4184038"/>
            <a:ext cx="5334000" cy="381000"/>
          </a:xfrm>
        </p:spPr>
        <p:txBody>
          <a:bodyPr/>
          <a:lstStyle/>
          <a:p>
            <a:r>
              <a:rPr lang="en-US" sz="1600" dirty="0"/>
              <a:t>– based topology, combining the features of a star topology</a:t>
            </a:r>
            <a:endParaRPr lang="en-IN" sz="1600" dirty="0"/>
          </a:p>
        </p:txBody>
      </p:sp>
      <p:sp>
        <p:nvSpPr>
          <p:cNvPr id="10" name="Content Placeholder 9">
            <a:extLst>
              <a:ext uri="{FF2B5EF4-FFF2-40B4-BE49-F238E27FC236}">
                <a16:creationId xmlns:a16="http://schemas.microsoft.com/office/drawing/2014/main" id="{7CB2E623-B535-41C6-80FA-619812A662E0}"/>
              </a:ext>
            </a:extLst>
          </p:cNvPr>
          <p:cNvSpPr>
            <a:spLocks noGrp="1"/>
          </p:cNvSpPr>
          <p:nvPr>
            <p:ph idx="16"/>
          </p:nvPr>
        </p:nvSpPr>
        <p:spPr>
          <a:xfrm>
            <a:off x="381000" y="4419600"/>
            <a:ext cx="8077200" cy="1219200"/>
          </a:xfrm>
        </p:spPr>
        <p:txBody>
          <a:bodyPr/>
          <a:lstStyle/>
          <a:p>
            <a:pPr>
              <a:spcBef>
                <a:spcPts val="0"/>
              </a:spcBef>
            </a:pPr>
            <a:r>
              <a:rPr lang="en-US" sz="1600" dirty="0"/>
              <a:t>and a ring topology. </a:t>
            </a:r>
          </a:p>
          <a:p>
            <a:pPr>
              <a:spcBef>
                <a:spcPts val="0"/>
              </a:spcBef>
            </a:pPr>
            <a:r>
              <a:rPr lang="en-US" sz="1600" dirty="0"/>
              <a:t>Various special graphs also play a role in parallel processing where processors need to be interconnected as one processor may need the output generated by another. </a:t>
            </a:r>
          </a:p>
          <a:p>
            <a:pPr marL="342000" lvl="1">
              <a:spcBef>
                <a:spcPts val="0"/>
              </a:spcBef>
              <a:buClr>
                <a:srgbClr val="04617B"/>
              </a:buClr>
            </a:pPr>
            <a:r>
              <a:rPr lang="en-US" sz="1600" dirty="0">
                <a:latin typeface="+mn-lt"/>
              </a:rPr>
              <a:t>The </a:t>
            </a:r>
            <a:r>
              <a:rPr lang="en-US" sz="1600" i="1" dirty="0">
                <a:latin typeface="+mn-lt"/>
              </a:rPr>
              <a:t>n-dimensional hypercube</a:t>
            </a:r>
            <a:r>
              <a:rPr lang="en-US" sz="1600" dirty="0">
                <a:latin typeface="+mn-lt"/>
              </a:rPr>
              <a:t>, or </a:t>
            </a:r>
            <a:r>
              <a:rPr lang="en-US" sz="1600" i="1" dirty="0">
                <a:latin typeface="+mn-lt"/>
              </a:rPr>
              <a:t>n-cube,</a:t>
            </a:r>
            <a:endParaRPr lang="en-IN" dirty="0">
              <a:latin typeface="+mn-lt"/>
            </a:endParaRPr>
          </a:p>
        </p:txBody>
      </p:sp>
      <p:graphicFrame>
        <p:nvGraphicFramePr>
          <p:cNvPr id="31" name="Object 30">
            <a:extLst>
              <a:ext uri="{FF2B5EF4-FFF2-40B4-BE49-F238E27FC236}">
                <a16:creationId xmlns:a16="http://schemas.microsoft.com/office/drawing/2014/main" id="{EB75007E-CE60-4DCD-B4F2-A734738166A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415620937"/>
              </p:ext>
            </p:extLst>
          </p:nvPr>
        </p:nvGraphicFramePr>
        <p:xfrm>
          <a:off x="4173304" y="5334000"/>
          <a:ext cx="256110" cy="307332"/>
        </p:xfrm>
        <a:graphic>
          <a:graphicData uri="http://schemas.openxmlformats.org/presentationml/2006/ole">
            <mc:AlternateContent xmlns:mc="http://schemas.openxmlformats.org/markup-compatibility/2006">
              <mc:Choice xmlns:v="urn:schemas-microsoft-com:vml" Requires="v">
                <p:oleObj name="Equation" r:id="rId9" imgW="190440" imgH="228600" progId="Equation.DSMT4">
                  <p:embed/>
                </p:oleObj>
              </mc:Choice>
              <mc:Fallback>
                <p:oleObj name="Equation" r:id="rId9" imgW="190440" imgH="228600" progId="Equation.DSMT4">
                  <p:embed/>
                  <p:pic>
                    <p:nvPicPr>
                      <p:cNvPr id="31" name="Object 30">
                        <a:extLst>
                          <a:ext uri="{FF2B5EF4-FFF2-40B4-BE49-F238E27FC236}">
                            <a16:creationId xmlns:a16="http://schemas.microsoft.com/office/drawing/2014/main" id="{EB75007E-CE60-4DCD-B4F2-A734738166AF}"/>
                          </a:ext>
                          <a:ext uri="{C183D7F6-B498-43B3-948B-1728B52AA6E4}">
                            <adec:decorative xmlns:adec="http://schemas.microsoft.com/office/drawing/2017/decorative" val="1"/>
                          </a:ext>
                        </a:extLst>
                      </p:cNvPr>
                      <p:cNvPicPr/>
                      <p:nvPr/>
                    </p:nvPicPr>
                    <p:blipFill>
                      <a:blip r:embed="rId10"/>
                      <a:stretch>
                        <a:fillRect/>
                      </a:stretch>
                    </p:blipFill>
                    <p:spPr>
                      <a:xfrm>
                        <a:off x="4173304" y="5334000"/>
                        <a:ext cx="256110" cy="307332"/>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DED5A2AA-F0B6-4340-8D39-09CE348000DF}"/>
              </a:ext>
            </a:extLst>
          </p:cNvPr>
          <p:cNvSpPr>
            <a:spLocks noGrp="1"/>
          </p:cNvSpPr>
          <p:nvPr>
            <p:ph idx="17"/>
          </p:nvPr>
        </p:nvSpPr>
        <p:spPr>
          <a:xfrm>
            <a:off x="4301359" y="5297166"/>
            <a:ext cx="2019300" cy="381000"/>
          </a:xfrm>
        </p:spPr>
        <p:txBody>
          <a:bodyPr/>
          <a:lstStyle/>
          <a:p>
            <a:r>
              <a:rPr lang="en-US" sz="1600" dirty="0"/>
              <a:t>, is a common way to</a:t>
            </a:r>
            <a:endParaRPr lang="en-IN" sz="1600" dirty="0"/>
          </a:p>
        </p:txBody>
      </p:sp>
      <p:sp>
        <p:nvSpPr>
          <p:cNvPr id="12" name="Content Placeholder 11">
            <a:extLst>
              <a:ext uri="{FF2B5EF4-FFF2-40B4-BE49-F238E27FC236}">
                <a16:creationId xmlns:a16="http://schemas.microsoft.com/office/drawing/2014/main" id="{112797F2-E7EC-453A-BB83-0FFBBD224E18}"/>
              </a:ext>
            </a:extLst>
          </p:cNvPr>
          <p:cNvSpPr>
            <a:spLocks noGrp="1"/>
          </p:cNvSpPr>
          <p:nvPr>
            <p:ph idx="18"/>
          </p:nvPr>
        </p:nvSpPr>
        <p:spPr>
          <a:xfrm>
            <a:off x="738447" y="5546029"/>
            <a:ext cx="4572000" cy="381000"/>
          </a:xfrm>
        </p:spPr>
        <p:txBody>
          <a:bodyPr/>
          <a:lstStyle/>
          <a:p>
            <a:pPr marL="0" lvl="1" indent="0">
              <a:spcBef>
                <a:spcPts val="0"/>
              </a:spcBef>
              <a:buNone/>
            </a:pPr>
            <a:r>
              <a:rPr lang="en-US" sz="1600" dirty="0"/>
              <a:t>connect  processors in parallel, e.g., Intel Hypercube. </a:t>
            </a:r>
          </a:p>
        </p:txBody>
      </p:sp>
      <p:sp>
        <p:nvSpPr>
          <p:cNvPr id="13" name="Content Placeholder 12">
            <a:extLst>
              <a:ext uri="{FF2B5EF4-FFF2-40B4-BE49-F238E27FC236}">
                <a16:creationId xmlns:a16="http://schemas.microsoft.com/office/drawing/2014/main" id="{92C4F12F-BC85-40F0-856E-06FE5C204986}"/>
              </a:ext>
            </a:extLst>
          </p:cNvPr>
          <p:cNvSpPr>
            <a:spLocks noGrp="1"/>
          </p:cNvSpPr>
          <p:nvPr>
            <p:ph idx="19"/>
          </p:nvPr>
        </p:nvSpPr>
        <p:spPr>
          <a:xfrm>
            <a:off x="381000" y="5867400"/>
            <a:ext cx="7391400" cy="381000"/>
          </a:xfrm>
        </p:spPr>
        <p:txBody>
          <a:bodyPr/>
          <a:lstStyle/>
          <a:p>
            <a:pPr marL="342000" indent="-342000">
              <a:buClr>
                <a:srgbClr val="04617B"/>
              </a:buClr>
              <a:buFont typeface="Arial" panose="020B0604020202020204" pitchFamily="34" charset="0"/>
              <a:buChar char="•"/>
            </a:pPr>
            <a:r>
              <a:rPr lang="en-US" sz="1600" dirty="0"/>
              <a:t>Another common method is the </a:t>
            </a:r>
            <a:r>
              <a:rPr lang="en-US" sz="1600" i="1" dirty="0"/>
              <a:t>mesh</a:t>
            </a:r>
            <a:r>
              <a:rPr lang="en-US" sz="1600" dirty="0"/>
              <a:t> network, illustrated here</a:t>
            </a:r>
          </a:p>
        </p:txBody>
      </p:sp>
      <p:sp>
        <p:nvSpPr>
          <p:cNvPr id="14" name="Content Placeholder 13">
            <a:extLst>
              <a:ext uri="{FF2B5EF4-FFF2-40B4-BE49-F238E27FC236}">
                <a16:creationId xmlns:a16="http://schemas.microsoft.com/office/drawing/2014/main" id="{3E8893EE-8721-4294-B40A-48E7BBC6040F}"/>
              </a:ext>
            </a:extLst>
          </p:cNvPr>
          <p:cNvSpPr>
            <a:spLocks noGrp="1"/>
          </p:cNvSpPr>
          <p:nvPr>
            <p:ph idx="20"/>
          </p:nvPr>
        </p:nvSpPr>
        <p:spPr>
          <a:xfrm>
            <a:off x="732371" y="6119304"/>
            <a:ext cx="2178489" cy="381000"/>
          </a:xfrm>
        </p:spPr>
        <p:txBody>
          <a:bodyPr/>
          <a:lstStyle/>
          <a:p>
            <a:r>
              <a:rPr lang="en-US" sz="1600" dirty="0"/>
              <a:t>for </a:t>
            </a:r>
            <a:r>
              <a:rPr lang="en-US" sz="1600" dirty="0">
                <a:ea typeface="Cambria Math" pitchFamily="18" charset="0"/>
              </a:rPr>
              <a:t>16 </a:t>
            </a:r>
            <a:r>
              <a:rPr lang="en-US" sz="1600" dirty="0"/>
              <a:t>processors.</a:t>
            </a:r>
            <a:endParaRPr lang="en-IN" sz="1600" dirty="0"/>
          </a:p>
        </p:txBody>
      </p:sp>
      <p:pic>
        <p:nvPicPr>
          <p:cNvPr id="26" name="Picture 5" descr="A graph with 16 vertices, labeled from P(0, 0) to P(3, 3), and 24 edges.">
            <a:extLst>
              <a:ext uri="{FF2B5EF4-FFF2-40B4-BE49-F238E27FC236}">
                <a16:creationId xmlns:a16="http://schemas.microsoft.com/office/drawing/2014/main" id="{5331732F-3664-47D0-B665-910294C2EB2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06024" y="5077224"/>
            <a:ext cx="1680776" cy="1475976"/>
          </a:xfrm>
          <a:prstGeom prst="rect">
            <a:avLst/>
          </a:prstGeom>
          <a:noFill/>
          <a:extLst>
            <a:ext uri="{909E8E84-426E-40DD-AFC4-6F175D3DCCD1}">
              <a14:hiddenFill xmlns:a14="http://schemas.microsoft.com/office/drawing/2010/main">
                <a:solidFill>
                  <a:srgbClr val="FFFFFF"/>
                </a:solidFill>
              </a14:hiddenFill>
            </a:ext>
          </a:extLst>
        </p:spPr>
      </p:pic>
      <p:sp>
        <p:nvSpPr>
          <p:cNvPr id="27" name="Slide Number Placeholder 5">
            <a:extLst>
              <a:ext uri="{FF2B5EF4-FFF2-40B4-BE49-F238E27FC236}">
                <a16:creationId xmlns:a16="http://schemas.microsoft.com/office/drawing/2014/main" id="{70CAB37E-13DA-4E12-807D-98D4C78B8BF4}"/>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34</a:t>
            </a:fld>
            <a:endParaRPr lang="en-US" dirty="0">
              <a:solidFill>
                <a:schemeClr val="bg1"/>
              </a:solidFill>
            </a:endParaRPr>
          </a:p>
        </p:txBody>
      </p:sp>
    </p:spTree>
    <p:extLst>
      <p:ext uri="{BB962C8B-B14F-4D97-AF65-F5344CB8AC3E}">
        <p14:creationId xmlns:p14="http://schemas.microsoft.com/office/powerpoint/2010/main" val="38556884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19C52-1AAC-480C-87E7-B2D67836F06B}"/>
              </a:ext>
            </a:extLst>
          </p:cNvPr>
          <p:cNvSpPr>
            <a:spLocks noGrp="1"/>
          </p:cNvSpPr>
          <p:nvPr>
            <p:ph type="title"/>
          </p:nvPr>
        </p:nvSpPr>
        <p:spPr/>
        <p:txBody>
          <a:bodyPr/>
          <a:lstStyle/>
          <a:p>
            <a:r>
              <a:rPr lang="en-IN" dirty="0"/>
              <a:t>Bipartite Graphs</a:t>
            </a:r>
            <a:r>
              <a:rPr lang="en-IN" sz="1500" dirty="0"/>
              <a:t> 1</a:t>
            </a:r>
            <a:endParaRPr lang="en-IN" dirty="0"/>
          </a:p>
        </p:txBody>
      </p:sp>
      <p:sp>
        <p:nvSpPr>
          <p:cNvPr id="3" name="Content Placeholder 2">
            <a:extLst>
              <a:ext uri="{FF2B5EF4-FFF2-40B4-BE49-F238E27FC236}">
                <a16:creationId xmlns:a16="http://schemas.microsoft.com/office/drawing/2014/main" id="{57C7DE23-149B-4A45-9347-98678A19059C}"/>
              </a:ext>
            </a:extLst>
          </p:cNvPr>
          <p:cNvSpPr>
            <a:spLocks noGrp="1"/>
          </p:cNvSpPr>
          <p:nvPr>
            <p:ph idx="1"/>
          </p:nvPr>
        </p:nvSpPr>
        <p:spPr>
          <a:xfrm>
            <a:off x="457200" y="1295400"/>
            <a:ext cx="8118601" cy="838200"/>
          </a:xfrm>
        </p:spPr>
        <p:txBody>
          <a:bodyPr/>
          <a:lstStyle/>
          <a:p>
            <a:r>
              <a:rPr lang="en-US" sz="2200" b="1" dirty="0"/>
              <a:t>Definition:</a:t>
            </a:r>
            <a:r>
              <a:rPr lang="en-US" sz="2200" dirty="0"/>
              <a:t> A simple graph </a:t>
            </a:r>
            <a:r>
              <a:rPr lang="en-US" sz="2200" i="1" dirty="0"/>
              <a:t>G</a:t>
            </a:r>
            <a:r>
              <a:rPr lang="en-US" sz="2200" dirty="0"/>
              <a:t> is </a:t>
            </a:r>
            <a:r>
              <a:rPr lang="en-US" sz="2200" i="1" dirty="0"/>
              <a:t>bipartite</a:t>
            </a:r>
            <a:r>
              <a:rPr lang="en-US" sz="2200" dirty="0"/>
              <a:t> if </a:t>
            </a:r>
            <a:r>
              <a:rPr lang="en-US" sz="2200" i="1" dirty="0"/>
              <a:t>V </a:t>
            </a:r>
            <a:r>
              <a:rPr lang="en-US" sz="2200" dirty="0"/>
              <a:t>can be partitioned into two disjoint subsets</a:t>
            </a:r>
          </a:p>
        </p:txBody>
      </p:sp>
      <p:graphicFrame>
        <p:nvGraphicFramePr>
          <p:cNvPr id="33" name="Object 32">
            <a:extLst>
              <a:ext uri="{FF2B5EF4-FFF2-40B4-BE49-F238E27FC236}">
                <a16:creationId xmlns:a16="http://schemas.microsoft.com/office/drawing/2014/main" id="{5C30435F-68E0-4675-BC45-A5BBB2BB298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432252410"/>
              </p:ext>
            </p:extLst>
          </p:nvPr>
        </p:nvGraphicFramePr>
        <p:xfrm>
          <a:off x="2846113" y="1671172"/>
          <a:ext cx="264198" cy="396297"/>
        </p:xfrm>
        <a:graphic>
          <a:graphicData uri="http://schemas.openxmlformats.org/presentationml/2006/ole">
            <mc:AlternateContent xmlns:mc="http://schemas.openxmlformats.org/markup-compatibility/2006">
              <mc:Choice xmlns:v="urn:schemas-microsoft-com:vml" Requires="v">
                <p:oleObj name="Equation" r:id="rId2" imgW="152280" imgH="228600" progId="Equation.DSMT4">
                  <p:embed/>
                </p:oleObj>
              </mc:Choice>
              <mc:Fallback>
                <p:oleObj name="Equation" r:id="rId2" imgW="152280" imgH="228600" progId="Equation.DSMT4">
                  <p:embed/>
                  <p:pic>
                    <p:nvPicPr>
                      <p:cNvPr id="33" name="Object 32">
                        <a:extLst>
                          <a:ext uri="{FF2B5EF4-FFF2-40B4-BE49-F238E27FC236}">
                            <a16:creationId xmlns:a16="http://schemas.microsoft.com/office/drawing/2014/main" id="{5C30435F-68E0-4675-BC45-A5BBB2BB2984}"/>
                          </a:ext>
                          <a:ext uri="{C183D7F6-B498-43B3-948B-1728B52AA6E4}">
                            <adec:decorative xmlns:adec="http://schemas.microsoft.com/office/drawing/2017/decorative" val="1"/>
                          </a:ext>
                        </a:extLst>
                      </p:cNvPr>
                      <p:cNvPicPr/>
                      <p:nvPr/>
                    </p:nvPicPr>
                    <p:blipFill>
                      <a:blip r:embed="rId3"/>
                      <a:stretch>
                        <a:fillRect/>
                      </a:stretch>
                    </p:blipFill>
                    <p:spPr>
                      <a:xfrm>
                        <a:off x="2846113" y="1671172"/>
                        <a:ext cx="264198" cy="396297"/>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173E500C-9955-40B8-AF2E-8CB6AFEDCAF4}"/>
              </a:ext>
            </a:extLst>
          </p:cNvPr>
          <p:cNvSpPr>
            <a:spLocks noGrp="1"/>
          </p:cNvSpPr>
          <p:nvPr>
            <p:ph idx="10"/>
          </p:nvPr>
        </p:nvSpPr>
        <p:spPr>
          <a:xfrm>
            <a:off x="3076592" y="1621560"/>
            <a:ext cx="685800" cy="381000"/>
          </a:xfrm>
        </p:spPr>
        <p:txBody>
          <a:bodyPr/>
          <a:lstStyle/>
          <a:p>
            <a:r>
              <a:rPr lang="en-US" sz="2200" dirty="0"/>
              <a:t>and</a:t>
            </a:r>
            <a:endParaRPr lang="en-IN" sz="2200" dirty="0"/>
          </a:p>
        </p:txBody>
      </p:sp>
      <p:graphicFrame>
        <p:nvGraphicFramePr>
          <p:cNvPr id="34" name="Object 33">
            <a:extLst>
              <a:ext uri="{FF2B5EF4-FFF2-40B4-BE49-F238E27FC236}">
                <a16:creationId xmlns:a16="http://schemas.microsoft.com/office/drawing/2014/main" id="{12F8D4FA-EEEE-4A1E-A2A5-617EDFEE125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21227951"/>
              </p:ext>
            </p:extLst>
          </p:nvPr>
        </p:nvGraphicFramePr>
        <p:xfrm>
          <a:off x="3670689" y="1673281"/>
          <a:ext cx="277697" cy="384504"/>
        </p:xfrm>
        <a:graphic>
          <a:graphicData uri="http://schemas.openxmlformats.org/presentationml/2006/ole">
            <mc:AlternateContent xmlns:mc="http://schemas.openxmlformats.org/markup-compatibility/2006">
              <mc:Choice xmlns:v="urn:schemas-microsoft-com:vml" Requires="v">
                <p:oleObj name="Equation" r:id="rId4" imgW="164880" imgH="228600" progId="Equation.DSMT4">
                  <p:embed/>
                </p:oleObj>
              </mc:Choice>
              <mc:Fallback>
                <p:oleObj name="Equation" r:id="rId4" imgW="164880" imgH="228600" progId="Equation.DSMT4">
                  <p:embed/>
                  <p:pic>
                    <p:nvPicPr>
                      <p:cNvPr id="34" name="Object 33">
                        <a:extLst>
                          <a:ext uri="{FF2B5EF4-FFF2-40B4-BE49-F238E27FC236}">
                            <a16:creationId xmlns:a16="http://schemas.microsoft.com/office/drawing/2014/main" id="{12F8D4FA-EEEE-4A1E-A2A5-617EDFEE1250}"/>
                          </a:ext>
                          <a:ext uri="{C183D7F6-B498-43B3-948B-1728B52AA6E4}">
                            <adec:decorative xmlns:adec="http://schemas.microsoft.com/office/drawing/2017/decorative" val="1"/>
                          </a:ext>
                        </a:extLst>
                      </p:cNvPr>
                      <p:cNvPicPr/>
                      <p:nvPr/>
                    </p:nvPicPr>
                    <p:blipFill>
                      <a:blip r:embed="rId5"/>
                      <a:stretch>
                        <a:fillRect/>
                      </a:stretch>
                    </p:blipFill>
                    <p:spPr>
                      <a:xfrm>
                        <a:off x="3670689" y="1673281"/>
                        <a:ext cx="277697" cy="384504"/>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5E494F0A-66D6-473E-9C25-DAE0366BB7AC}"/>
              </a:ext>
            </a:extLst>
          </p:cNvPr>
          <p:cNvSpPr>
            <a:spLocks noGrp="1"/>
          </p:cNvSpPr>
          <p:nvPr>
            <p:ph idx="11"/>
          </p:nvPr>
        </p:nvSpPr>
        <p:spPr>
          <a:xfrm>
            <a:off x="3862939" y="1608204"/>
            <a:ext cx="4864836" cy="381000"/>
          </a:xfrm>
        </p:spPr>
        <p:txBody>
          <a:bodyPr/>
          <a:lstStyle/>
          <a:p>
            <a:r>
              <a:rPr lang="en-US" sz="2200" dirty="0"/>
              <a:t>such that every edge connects a vertex</a:t>
            </a:r>
            <a:endParaRPr lang="en-IN" sz="2200" dirty="0"/>
          </a:p>
        </p:txBody>
      </p:sp>
      <p:sp>
        <p:nvSpPr>
          <p:cNvPr id="6" name="Content Placeholder 5">
            <a:extLst>
              <a:ext uri="{FF2B5EF4-FFF2-40B4-BE49-F238E27FC236}">
                <a16:creationId xmlns:a16="http://schemas.microsoft.com/office/drawing/2014/main" id="{408B0589-3798-4A1D-8244-0FB463C3562B}"/>
              </a:ext>
            </a:extLst>
          </p:cNvPr>
          <p:cNvSpPr>
            <a:spLocks noGrp="1"/>
          </p:cNvSpPr>
          <p:nvPr>
            <p:ph idx="12"/>
          </p:nvPr>
        </p:nvSpPr>
        <p:spPr>
          <a:xfrm>
            <a:off x="465671" y="1973580"/>
            <a:ext cx="533400" cy="464820"/>
          </a:xfrm>
        </p:spPr>
        <p:txBody>
          <a:bodyPr/>
          <a:lstStyle/>
          <a:p>
            <a:pPr>
              <a:spcBef>
                <a:spcPts val="0"/>
              </a:spcBef>
            </a:pPr>
            <a:r>
              <a:rPr lang="en-US" sz="2200" dirty="0"/>
              <a:t>in</a:t>
            </a:r>
            <a:endParaRPr lang="en-IN" sz="2200" dirty="0"/>
          </a:p>
        </p:txBody>
      </p:sp>
      <p:graphicFrame>
        <p:nvGraphicFramePr>
          <p:cNvPr id="15" name="Object 14">
            <a:extLst>
              <a:ext uri="{FF2B5EF4-FFF2-40B4-BE49-F238E27FC236}">
                <a16:creationId xmlns:a16="http://schemas.microsoft.com/office/drawing/2014/main" id="{8B55F895-FCB1-4A18-A687-0E681E59B70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69081013"/>
              </p:ext>
            </p:extLst>
          </p:nvPr>
        </p:nvGraphicFramePr>
        <p:xfrm>
          <a:off x="820323" y="2032222"/>
          <a:ext cx="255864" cy="383797"/>
        </p:xfrm>
        <a:graphic>
          <a:graphicData uri="http://schemas.openxmlformats.org/presentationml/2006/ole">
            <mc:AlternateContent xmlns:mc="http://schemas.openxmlformats.org/markup-compatibility/2006">
              <mc:Choice xmlns:v="urn:schemas-microsoft-com:vml" Requires="v">
                <p:oleObj name="Equation" r:id="rId6" imgW="152280" imgH="228600" progId="Equation.DSMT4">
                  <p:embed/>
                </p:oleObj>
              </mc:Choice>
              <mc:Fallback>
                <p:oleObj name="Equation" r:id="rId6" imgW="152280" imgH="228600" progId="Equation.DSMT4">
                  <p:embed/>
                  <p:pic>
                    <p:nvPicPr>
                      <p:cNvPr id="15" name="Object 14">
                        <a:extLst>
                          <a:ext uri="{FF2B5EF4-FFF2-40B4-BE49-F238E27FC236}">
                            <a16:creationId xmlns:a16="http://schemas.microsoft.com/office/drawing/2014/main" id="{8B55F895-FCB1-4A18-A687-0E681E59B704}"/>
                          </a:ext>
                          <a:ext uri="{C183D7F6-B498-43B3-948B-1728B52AA6E4}">
                            <adec:decorative xmlns:adec="http://schemas.microsoft.com/office/drawing/2017/decorative" val="1"/>
                          </a:ext>
                        </a:extLst>
                      </p:cNvPr>
                      <p:cNvPicPr/>
                      <p:nvPr/>
                    </p:nvPicPr>
                    <p:blipFill>
                      <a:blip r:embed="rId7"/>
                      <a:stretch>
                        <a:fillRect/>
                      </a:stretch>
                    </p:blipFill>
                    <p:spPr>
                      <a:xfrm>
                        <a:off x="820323" y="2032222"/>
                        <a:ext cx="255864" cy="383797"/>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BBE122FA-998C-498A-9712-0E5ADE65EDFE}"/>
              </a:ext>
            </a:extLst>
          </p:cNvPr>
          <p:cNvSpPr>
            <a:spLocks noGrp="1"/>
          </p:cNvSpPr>
          <p:nvPr>
            <p:ph idx="13"/>
          </p:nvPr>
        </p:nvSpPr>
        <p:spPr>
          <a:xfrm>
            <a:off x="1046736" y="1978081"/>
            <a:ext cx="2032828" cy="381000"/>
          </a:xfrm>
        </p:spPr>
        <p:txBody>
          <a:bodyPr/>
          <a:lstStyle/>
          <a:p>
            <a:r>
              <a:rPr lang="en-US" sz="2200" dirty="0"/>
              <a:t>and a vertex in</a:t>
            </a:r>
            <a:endParaRPr lang="en-IN" sz="2200" dirty="0"/>
          </a:p>
        </p:txBody>
      </p:sp>
      <p:graphicFrame>
        <p:nvGraphicFramePr>
          <p:cNvPr id="16" name="Object 15">
            <a:extLst>
              <a:ext uri="{FF2B5EF4-FFF2-40B4-BE49-F238E27FC236}">
                <a16:creationId xmlns:a16="http://schemas.microsoft.com/office/drawing/2014/main" id="{E9507F09-D73E-4E00-BE14-483220080FA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93790979"/>
              </p:ext>
            </p:extLst>
          </p:nvPr>
        </p:nvGraphicFramePr>
        <p:xfrm>
          <a:off x="2847991" y="2019853"/>
          <a:ext cx="277697" cy="384504"/>
        </p:xfrm>
        <a:graphic>
          <a:graphicData uri="http://schemas.openxmlformats.org/presentationml/2006/ole">
            <mc:AlternateContent xmlns:mc="http://schemas.openxmlformats.org/markup-compatibility/2006">
              <mc:Choice xmlns:v="urn:schemas-microsoft-com:vml" Requires="v">
                <p:oleObj name="Equation" r:id="rId8" imgW="164880" imgH="228600" progId="Equation.DSMT4">
                  <p:embed/>
                </p:oleObj>
              </mc:Choice>
              <mc:Fallback>
                <p:oleObj name="Equation" r:id="rId8" imgW="164880" imgH="228600" progId="Equation.DSMT4">
                  <p:embed/>
                  <p:pic>
                    <p:nvPicPr>
                      <p:cNvPr id="16" name="Object 15">
                        <a:extLst>
                          <a:ext uri="{FF2B5EF4-FFF2-40B4-BE49-F238E27FC236}">
                            <a16:creationId xmlns:a16="http://schemas.microsoft.com/office/drawing/2014/main" id="{E9507F09-D73E-4E00-BE14-483220080FA7}"/>
                          </a:ext>
                          <a:ext uri="{C183D7F6-B498-43B3-948B-1728B52AA6E4}">
                            <adec:decorative xmlns:adec="http://schemas.microsoft.com/office/drawing/2017/decorative" val="1"/>
                          </a:ext>
                        </a:extLst>
                      </p:cNvPr>
                      <p:cNvPicPr/>
                      <p:nvPr/>
                    </p:nvPicPr>
                    <p:blipFill>
                      <a:blip r:embed="rId9"/>
                      <a:stretch>
                        <a:fillRect/>
                      </a:stretch>
                    </p:blipFill>
                    <p:spPr>
                      <a:xfrm>
                        <a:off x="2847991" y="2019853"/>
                        <a:ext cx="277697" cy="384504"/>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9DCF5FA4-7788-4633-845F-69EAB164FC88}"/>
              </a:ext>
            </a:extLst>
          </p:cNvPr>
          <p:cNvSpPr>
            <a:spLocks noGrp="1"/>
          </p:cNvSpPr>
          <p:nvPr>
            <p:ph idx="14"/>
          </p:nvPr>
        </p:nvSpPr>
        <p:spPr>
          <a:xfrm>
            <a:off x="2999965" y="1978260"/>
            <a:ext cx="5223945" cy="381000"/>
          </a:xfrm>
        </p:spPr>
        <p:txBody>
          <a:bodyPr/>
          <a:lstStyle/>
          <a:p>
            <a:r>
              <a:rPr lang="en-US" sz="2200" dirty="0"/>
              <a:t>. In other words, there are no edges which</a:t>
            </a:r>
            <a:endParaRPr lang="en-IN" sz="2200" dirty="0"/>
          </a:p>
        </p:txBody>
      </p:sp>
      <p:sp>
        <p:nvSpPr>
          <p:cNvPr id="9" name="Content Placeholder 8">
            <a:extLst>
              <a:ext uri="{FF2B5EF4-FFF2-40B4-BE49-F238E27FC236}">
                <a16:creationId xmlns:a16="http://schemas.microsoft.com/office/drawing/2014/main" id="{315F3D33-5D77-4FAA-95B3-E0FA502353B8}"/>
              </a:ext>
            </a:extLst>
          </p:cNvPr>
          <p:cNvSpPr>
            <a:spLocks noGrp="1"/>
          </p:cNvSpPr>
          <p:nvPr>
            <p:ph idx="15"/>
          </p:nvPr>
        </p:nvSpPr>
        <p:spPr>
          <a:xfrm>
            <a:off x="465671" y="2305415"/>
            <a:ext cx="3088821" cy="381000"/>
          </a:xfrm>
        </p:spPr>
        <p:txBody>
          <a:bodyPr/>
          <a:lstStyle/>
          <a:p>
            <a:r>
              <a:rPr lang="en-US" sz="2200" dirty="0"/>
              <a:t>connect two vertices in</a:t>
            </a:r>
            <a:endParaRPr lang="en-IN" sz="2200" dirty="0"/>
          </a:p>
        </p:txBody>
      </p:sp>
      <p:graphicFrame>
        <p:nvGraphicFramePr>
          <p:cNvPr id="17" name="Object 16">
            <a:extLst>
              <a:ext uri="{FF2B5EF4-FFF2-40B4-BE49-F238E27FC236}">
                <a16:creationId xmlns:a16="http://schemas.microsoft.com/office/drawing/2014/main" id="{9979A8EA-AC5B-46B3-AF39-4B8CB579585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164682727"/>
              </p:ext>
            </p:extLst>
          </p:nvPr>
        </p:nvGraphicFramePr>
        <p:xfrm>
          <a:off x="3227583" y="2342114"/>
          <a:ext cx="269587" cy="404381"/>
        </p:xfrm>
        <a:graphic>
          <a:graphicData uri="http://schemas.openxmlformats.org/presentationml/2006/ole">
            <mc:AlternateContent xmlns:mc="http://schemas.openxmlformats.org/markup-compatibility/2006">
              <mc:Choice xmlns:v="urn:schemas-microsoft-com:vml" Requires="v">
                <p:oleObj name="Equation" r:id="rId10" imgW="152280" imgH="228600" progId="Equation.DSMT4">
                  <p:embed/>
                </p:oleObj>
              </mc:Choice>
              <mc:Fallback>
                <p:oleObj name="Equation" r:id="rId10" imgW="152280" imgH="228600" progId="Equation.DSMT4">
                  <p:embed/>
                  <p:pic>
                    <p:nvPicPr>
                      <p:cNvPr id="17" name="Object 16">
                        <a:extLst>
                          <a:ext uri="{FF2B5EF4-FFF2-40B4-BE49-F238E27FC236}">
                            <a16:creationId xmlns:a16="http://schemas.microsoft.com/office/drawing/2014/main" id="{9979A8EA-AC5B-46B3-AF39-4B8CB5795851}"/>
                          </a:ext>
                          <a:ext uri="{C183D7F6-B498-43B3-948B-1728B52AA6E4}">
                            <adec:decorative xmlns:adec="http://schemas.microsoft.com/office/drawing/2017/decorative" val="1"/>
                          </a:ext>
                        </a:extLst>
                      </p:cNvPr>
                      <p:cNvPicPr/>
                      <p:nvPr/>
                    </p:nvPicPr>
                    <p:blipFill>
                      <a:blip r:embed="rId11"/>
                      <a:stretch>
                        <a:fillRect/>
                      </a:stretch>
                    </p:blipFill>
                    <p:spPr>
                      <a:xfrm>
                        <a:off x="3227583" y="2342114"/>
                        <a:ext cx="269587" cy="404381"/>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7CB2E623-B535-41C6-80FA-619812A662E0}"/>
              </a:ext>
            </a:extLst>
          </p:cNvPr>
          <p:cNvSpPr>
            <a:spLocks noGrp="1"/>
          </p:cNvSpPr>
          <p:nvPr>
            <p:ph idx="16"/>
          </p:nvPr>
        </p:nvSpPr>
        <p:spPr>
          <a:xfrm>
            <a:off x="3474740" y="2296303"/>
            <a:ext cx="762000" cy="464820"/>
          </a:xfrm>
        </p:spPr>
        <p:txBody>
          <a:bodyPr/>
          <a:lstStyle/>
          <a:p>
            <a:pPr>
              <a:spcBef>
                <a:spcPts val="0"/>
              </a:spcBef>
            </a:pPr>
            <a:r>
              <a:rPr lang="en-US" sz="2200" dirty="0"/>
              <a:t>or in</a:t>
            </a:r>
            <a:endParaRPr lang="en-IN" sz="2200" dirty="0">
              <a:latin typeface="+mn-lt"/>
            </a:endParaRPr>
          </a:p>
        </p:txBody>
      </p:sp>
      <p:graphicFrame>
        <p:nvGraphicFramePr>
          <p:cNvPr id="18" name="Object 17">
            <a:extLst>
              <a:ext uri="{FF2B5EF4-FFF2-40B4-BE49-F238E27FC236}">
                <a16:creationId xmlns:a16="http://schemas.microsoft.com/office/drawing/2014/main" id="{E3AFE6BA-B7B8-46E7-B8C5-F77B391D0D1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95411852"/>
              </p:ext>
            </p:extLst>
          </p:nvPr>
        </p:nvGraphicFramePr>
        <p:xfrm>
          <a:off x="4138629" y="2328813"/>
          <a:ext cx="368237" cy="411825"/>
        </p:xfrm>
        <a:graphic>
          <a:graphicData uri="http://schemas.openxmlformats.org/presentationml/2006/ole">
            <mc:AlternateContent xmlns:mc="http://schemas.openxmlformats.org/markup-compatibility/2006">
              <mc:Choice xmlns:v="urn:schemas-microsoft-com:vml" Requires="v">
                <p:oleObj name="Equation" r:id="rId12" imgW="203040" imgH="228600" progId="Equation.DSMT4">
                  <p:embed/>
                </p:oleObj>
              </mc:Choice>
              <mc:Fallback>
                <p:oleObj name="Equation" r:id="rId12" imgW="203040" imgH="228600" progId="Equation.DSMT4">
                  <p:embed/>
                  <p:pic>
                    <p:nvPicPr>
                      <p:cNvPr id="18" name="Object 17">
                        <a:extLst>
                          <a:ext uri="{FF2B5EF4-FFF2-40B4-BE49-F238E27FC236}">
                            <a16:creationId xmlns:a16="http://schemas.microsoft.com/office/drawing/2014/main" id="{E3AFE6BA-B7B8-46E7-B8C5-F77B391D0D1F}"/>
                          </a:ext>
                          <a:ext uri="{C183D7F6-B498-43B3-948B-1728B52AA6E4}">
                            <adec:decorative xmlns:adec="http://schemas.microsoft.com/office/drawing/2017/decorative" val="1"/>
                          </a:ext>
                        </a:extLst>
                      </p:cNvPr>
                      <p:cNvPicPr/>
                      <p:nvPr/>
                    </p:nvPicPr>
                    <p:blipFill>
                      <a:blip r:embed="rId13"/>
                      <a:stretch>
                        <a:fillRect/>
                      </a:stretch>
                    </p:blipFill>
                    <p:spPr>
                      <a:xfrm>
                        <a:off x="4138629" y="2328813"/>
                        <a:ext cx="368237" cy="411825"/>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DED5A2AA-F0B6-4340-8D39-09CE348000DF}"/>
              </a:ext>
            </a:extLst>
          </p:cNvPr>
          <p:cNvSpPr>
            <a:spLocks noGrp="1"/>
          </p:cNvSpPr>
          <p:nvPr>
            <p:ph idx="17"/>
          </p:nvPr>
        </p:nvSpPr>
        <p:spPr>
          <a:xfrm>
            <a:off x="457200" y="2858164"/>
            <a:ext cx="8229600" cy="1180436"/>
          </a:xfrm>
        </p:spPr>
        <p:txBody>
          <a:bodyPr/>
          <a:lstStyle/>
          <a:p>
            <a:r>
              <a:rPr lang="en-US" sz="2200" dirty="0"/>
              <a:t>It is not hard to show that an equivalent definition of a bipartite graph is a graph where it is possible to color the vertices red or blue so that no two adjacent vertices are the same color.</a:t>
            </a:r>
            <a:endParaRPr lang="en-IN" sz="2200" dirty="0"/>
          </a:p>
        </p:txBody>
      </p:sp>
      <p:sp>
        <p:nvSpPr>
          <p:cNvPr id="12" name="Content Placeholder 11">
            <a:extLst>
              <a:ext uri="{FF2B5EF4-FFF2-40B4-BE49-F238E27FC236}">
                <a16:creationId xmlns:a16="http://schemas.microsoft.com/office/drawing/2014/main" id="{112797F2-E7EC-453A-BB83-0FFBBD224E18}"/>
              </a:ext>
            </a:extLst>
          </p:cNvPr>
          <p:cNvSpPr>
            <a:spLocks noGrp="1"/>
          </p:cNvSpPr>
          <p:nvPr>
            <p:ph idx="18"/>
          </p:nvPr>
        </p:nvSpPr>
        <p:spPr>
          <a:xfrm>
            <a:off x="457200" y="4648200"/>
            <a:ext cx="1168814" cy="638172"/>
          </a:xfrm>
        </p:spPr>
        <p:txBody>
          <a:bodyPr/>
          <a:lstStyle/>
          <a:p>
            <a:r>
              <a:rPr lang="en-US" sz="1800" i="1" dirty="0"/>
              <a:t>G</a:t>
            </a:r>
            <a:r>
              <a:rPr lang="en-US" sz="1800" dirty="0"/>
              <a:t> is bipartite</a:t>
            </a:r>
          </a:p>
        </p:txBody>
      </p:sp>
      <p:pic>
        <p:nvPicPr>
          <p:cNvPr id="24" name="Picture 4" descr="G and H are represented by seven circles a, b, c, d, e, f, and g.">
            <a:extLst>
              <a:ext uri="{FF2B5EF4-FFF2-40B4-BE49-F238E27FC236}">
                <a16:creationId xmlns:a16="http://schemas.microsoft.com/office/drawing/2014/main" id="{4F180E33-C69F-4BC0-9C9D-40F1A4E9FF0A}"/>
              </a:ext>
            </a:extLst>
          </p:cNvPr>
          <p:cNvPicPr>
            <a:picLocks noChangeAspect="1" noChangeArrowheads="1"/>
          </p:cNvPicPr>
          <p:nvPr/>
        </p:nvPicPr>
        <p:blipFill>
          <a:blip r:embed="rId14">
            <a:extLst>
              <a:ext uri="{28A0092B-C50C-407E-A947-70E740481C1C}">
                <a14:useLocalDpi xmlns:a14="http://schemas.microsoft.com/office/drawing/2010/main" val="0"/>
              </a:ext>
            </a:extLst>
          </a:blip>
          <a:stretch>
            <a:fillRect/>
          </a:stretch>
        </p:blipFill>
        <p:spPr bwMode="auto">
          <a:xfrm>
            <a:off x="1679448" y="4343400"/>
            <a:ext cx="4718303" cy="1761744"/>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12">
            <a:extLst>
              <a:ext uri="{FF2B5EF4-FFF2-40B4-BE49-F238E27FC236}">
                <a16:creationId xmlns:a16="http://schemas.microsoft.com/office/drawing/2014/main" id="{92C4F12F-BC85-40F0-856E-06FE5C204986}"/>
              </a:ext>
            </a:extLst>
          </p:cNvPr>
          <p:cNvSpPr>
            <a:spLocks noGrp="1"/>
          </p:cNvSpPr>
          <p:nvPr>
            <p:ph idx="19"/>
          </p:nvPr>
        </p:nvSpPr>
        <p:spPr>
          <a:xfrm>
            <a:off x="6629400" y="4343400"/>
            <a:ext cx="1981200" cy="1926347"/>
          </a:xfrm>
        </p:spPr>
        <p:txBody>
          <a:bodyPr/>
          <a:lstStyle/>
          <a:p>
            <a:r>
              <a:rPr lang="en-US" sz="1800" i="1" dirty="0"/>
              <a:t>H</a:t>
            </a:r>
            <a:r>
              <a:rPr lang="en-US" sz="1800" dirty="0"/>
              <a:t> is  not bipartite since if we color </a:t>
            </a:r>
            <a:r>
              <a:rPr lang="en-US" sz="1800" i="1" dirty="0"/>
              <a:t>a</a:t>
            </a:r>
            <a:r>
              <a:rPr lang="en-US" sz="1800" dirty="0"/>
              <a:t> red, then the adjacent vertices </a:t>
            </a:r>
            <a:r>
              <a:rPr lang="en-US" sz="1800" i="1" dirty="0"/>
              <a:t>f</a:t>
            </a:r>
            <a:r>
              <a:rPr lang="en-US" sz="1800" dirty="0"/>
              <a:t> and </a:t>
            </a:r>
            <a:r>
              <a:rPr lang="en-US" sz="1800" i="1" dirty="0"/>
              <a:t>b</a:t>
            </a:r>
            <a:r>
              <a:rPr lang="en-US" sz="1800" dirty="0"/>
              <a:t> must both be blue.</a:t>
            </a:r>
          </a:p>
        </p:txBody>
      </p:sp>
      <p:sp>
        <p:nvSpPr>
          <p:cNvPr id="27" name="Slide Number Placeholder 5">
            <a:extLst>
              <a:ext uri="{FF2B5EF4-FFF2-40B4-BE49-F238E27FC236}">
                <a16:creationId xmlns:a16="http://schemas.microsoft.com/office/drawing/2014/main" id="{70CAB37E-13DA-4E12-807D-98D4C78B8BF4}"/>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35</a:t>
            </a:fld>
            <a:endParaRPr lang="en-US" dirty="0">
              <a:solidFill>
                <a:schemeClr val="bg1"/>
              </a:solidFill>
            </a:endParaRPr>
          </a:p>
        </p:txBody>
      </p:sp>
    </p:spTree>
    <p:extLst>
      <p:ext uri="{BB962C8B-B14F-4D97-AF65-F5344CB8AC3E}">
        <p14:creationId xmlns:p14="http://schemas.microsoft.com/office/powerpoint/2010/main" val="4451712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88104-F91B-4FCF-BD5F-3184AA4980F3}"/>
              </a:ext>
            </a:extLst>
          </p:cNvPr>
          <p:cNvSpPr>
            <a:spLocks noGrp="1"/>
          </p:cNvSpPr>
          <p:nvPr>
            <p:ph type="title"/>
          </p:nvPr>
        </p:nvSpPr>
        <p:spPr/>
        <p:txBody>
          <a:bodyPr/>
          <a:lstStyle/>
          <a:p>
            <a:r>
              <a:rPr lang="en-IN" dirty="0"/>
              <a:t>Bipartite Graphs</a:t>
            </a:r>
            <a:r>
              <a:rPr lang="en-IN" sz="1500" dirty="0"/>
              <a:t> 2</a:t>
            </a:r>
            <a:endParaRPr lang="en-IN" dirty="0"/>
          </a:p>
        </p:txBody>
      </p:sp>
      <p:sp>
        <p:nvSpPr>
          <p:cNvPr id="3" name="Content Placeholder 2">
            <a:extLst>
              <a:ext uri="{FF2B5EF4-FFF2-40B4-BE49-F238E27FC236}">
                <a16:creationId xmlns:a16="http://schemas.microsoft.com/office/drawing/2014/main" id="{703BC41E-1D0D-473E-A3F5-EA337828523C}"/>
              </a:ext>
            </a:extLst>
          </p:cNvPr>
          <p:cNvSpPr>
            <a:spLocks noGrp="1"/>
          </p:cNvSpPr>
          <p:nvPr>
            <p:ph idx="1"/>
          </p:nvPr>
        </p:nvSpPr>
        <p:spPr>
          <a:xfrm>
            <a:off x="457200" y="1295400"/>
            <a:ext cx="2743200" cy="457200"/>
          </a:xfrm>
        </p:spPr>
        <p:txBody>
          <a:bodyPr/>
          <a:lstStyle/>
          <a:p>
            <a:r>
              <a:rPr lang="en-US" sz="2400" b="1" dirty="0"/>
              <a:t>Example</a:t>
            </a:r>
            <a:r>
              <a:rPr lang="en-US" sz="2400" dirty="0"/>
              <a:t>: Show that</a:t>
            </a:r>
            <a:endParaRPr lang="en-IN" dirty="0"/>
          </a:p>
        </p:txBody>
      </p:sp>
      <p:graphicFrame>
        <p:nvGraphicFramePr>
          <p:cNvPr id="28" name="Object 27">
            <a:extLst>
              <a:ext uri="{FF2B5EF4-FFF2-40B4-BE49-F238E27FC236}">
                <a16:creationId xmlns:a16="http://schemas.microsoft.com/office/drawing/2014/main" id="{5C000196-8781-469F-995B-0DC4AD4282D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66355448"/>
              </p:ext>
            </p:extLst>
          </p:nvPr>
        </p:nvGraphicFramePr>
        <p:xfrm>
          <a:off x="3084608" y="1340899"/>
          <a:ext cx="332689" cy="427743"/>
        </p:xfrm>
        <a:graphic>
          <a:graphicData uri="http://schemas.openxmlformats.org/presentationml/2006/ole">
            <mc:AlternateContent xmlns:mc="http://schemas.openxmlformats.org/markup-compatibility/2006">
              <mc:Choice xmlns:v="urn:schemas-microsoft-com:vml" Requires="v">
                <p:oleObj name="Equation" r:id="rId2" imgW="177480" imgH="228600" progId="Equation.DSMT4">
                  <p:embed/>
                </p:oleObj>
              </mc:Choice>
              <mc:Fallback>
                <p:oleObj name="Equation" r:id="rId2" imgW="177480" imgH="228600" progId="Equation.DSMT4">
                  <p:embed/>
                  <p:pic>
                    <p:nvPicPr>
                      <p:cNvPr id="28" name="Object 27">
                        <a:extLst>
                          <a:ext uri="{FF2B5EF4-FFF2-40B4-BE49-F238E27FC236}">
                            <a16:creationId xmlns:a16="http://schemas.microsoft.com/office/drawing/2014/main" id="{5C000196-8781-469F-995B-0DC4AD4282D2}"/>
                          </a:ext>
                          <a:ext uri="{C183D7F6-B498-43B3-948B-1728B52AA6E4}">
                            <adec:decorative xmlns:adec="http://schemas.microsoft.com/office/drawing/2017/decorative" val="1"/>
                          </a:ext>
                        </a:extLst>
                      </p:cNvPr>
                      <p:cNvPicPr/>
                      <p:nvPr/>
                    </p:nvPicPr>
                    <p:blipFill>
                      <a:blip r:embed="rId3"/>
                      <a:stretch>
                        <a:fillRect/>
                      </a:stretch>
                    </p:blipFill>
                    <p:spPr>
                      <a:xfrm>
                        <a:off x="3084608" y="1340899"/>
                        <a:ext cx="332689" cy="427743"/>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0F98A165-B8CE-42E9-B85D-262CDB11458A}"/>
              </a:ext>
            </a:extLst>
          </p:cNvPr>
          <p:cNvSpPr>
            <a:spLocks noGrp="1"/>
          </p:cNvSpPr>
          <p:nvPr>
            <p:ph idx="10"/>
          </p:nvPr>
        </p:nvSpPr>
        <p:spPr>
          <a:xfrm>
            <a:off x="3352800" y="1295400"/>
            <a:ext cx="1828800" cy="381000"/>
          </a:xfrm>
        </p:spPr>
        <p:txBody>
          <a:bodyPr/>
          <a:lstStyle/>
          <a:p>
            <a:r>
              <a:rPr lang="en-US" sz="2400" dirty="0"/>
              <a:t>is bipartite.</a:t>
            </a:r>
          </a:p>
        </p:txBody>
      </p:sp>
      <p:sp>
        <p:nvSpPr>
          <p:cNvPr id="5" name="Content Placeholder 4">
            <a:extLst>
              <a:ext uri="{FF2B5EF4-FFF2-40B4-BE49-F238E27FC236}">
                <a16:creationId xmlns:a16="http://schemas.microsoft.com/office/drawing/2014/main" id="{A6A3186C-AFAB-4EED-BA00-8A12FE42703A}"/>
              </a:ext>
            </a:extLst>
          </p:cNvPr>
          <p:cNvSpPr>
            <a:spLocks noGrp="1"/>
          </p:cNvSpPr>
          <p:nvPr>
            <p:ph idx="11"/>
          </p:nvPr>
        </p:nvSpPr>
        <p:spPr>
          <a:xfrm>
            <a:off x="457200" y="1752600"/>
            <a:ext cx="5943600" cy="457200"/>
          </a:xfrm>
        </p:spPr>
        <p:txBody>
          <a:bodyPr/>
          <a:lstStyle/>
          <a:p>
            <a:r>
              <a:rPr lang="en-US" sz="2400" b="1" dirty="0"/>
              <a:t>Solution</a:t>
            </a:r>
            <a:r>
              <a:rPr lang="en-US" sz="2400" dirty="0"/>
              <a:t>: We can partition the vertex set into</a:t>
            </a:r>
            <a:endParaRPr lang="en-IN" dirty="0"/>
          </a:p>
        </p:txBody>
      </p:sp>
      <p:graphicFrame>
        <p:nvGraphicFramePr>
          <p:cNvPr id="29" name="Object 28">
            <a:extLst>
              <a:ext uri="{FF2B5EF4-FFF2-40B4-BE49-F238E27FC236}">
                <a16:creationId xmlns:a16="http://schemas.microsoft.com/office/drawing/2014/main" id="{33759456-5718-41F5-B7F3-5DFB35A137E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44092753"/>
              </p:ext>
            </p:extLst>
          </p:nvPr>
        </p:nvGraphicFramePr>
        <p:xfrm>
          <a:off x="6172200" y="1746260"/>
          <a:ext cx="2682875" cy="510212"/>
        </p:xfrm>
        <a:graphic>
          <a:graphicData uri="http://schemas.openxmlformats.org/presentationml/2006/ole">
            <mc:AlternateContent xmlns:mc="http://schemas.openxmlformats.org/markup-compatibility/2006">
              <mc:Choice xmlns:v="urn:schemas-microsoft-com:vml" Requires="v">
                <p:oleObj name="Equation" r:id="rId4" imgW="1333440" imgH="253800" progId="Equation.DSMT4">
                  <p:embed/>
                </p:oleObj>
              </mc:Choice>
              <mc:Fallback>
                <p:oleObj name="Equation" r:id="rId4" imgW="1333440" imgH="253800" progId="Equation.DSMT4">
                  <p:embed/>
                  <p:pic>
                    <p:nvPicPr>
                      <p:cNvPr id="29" name="Object 28">
                        <a:extLst>
                          <a:ext uri="{FF2B5EF4-FFF2-40B4-BE49-F238E27FC236}">
                            <a16:creationId xmlns:a16="http://schemas.microsoft.com/office/drawing/2014/main" id="{33759456-5718-41F5-B7F3-5DFB35A137EF}"/>
                          </a:ext>
                          <a:ext uri="{C183D7F6-B498-43B3-948B-1728B52AA6E4}">
                            <adec:decorative xmlns:adec="http://schemas.microsoft.com/office/drawing/2017/decorative" val="1"/>
                          </a:ext>
                        </a:extLst>
                      </p:cNvPr>
                      <p:cNvPicPr/>
                      <p:nvPr/>
                    </p:nvPicPr>
                    <p:blipFill>
                      <a:blip r:embed="rId5"/>
                      <a:stretch>
                        <a:fillRect/>
                      </a:stretch>
                    </p:blipFill>
                    <p:spPr>
                      <a:xfrm>
                        <a:off x="6172200" y="1746260"/>
                        <a:ext cx="2682875" cy="510212"/>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77F9E760-DD1F-444C-A834-3385F54B68D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39013547"/>
              </p:ext>
            </p:extLst>
          </p:nvPr>
        </p:nvGraphicFramePr>
        <p:xfrm>
          <a:off x="522555" y="2089790"/>
          <a:ext cx="1589087" cy="512763"/>
        </p:xfrm>
        <a:graphic>
          <a:graphicData uri="http://schemas.openxmlformats.org/presentationml/2006/ole">
            <mc:AlternateContent xmlns:mc="http://schemas.openxmlformats.org/markup-compatibility/2006">
              <mc:Choice xmlns:v="urn:schemas-microsoft-com:vml" Requires="v">
                <p:oleObj name="Equation" r:id="rId6" imgW="787320" imgH="253800" progId="Equation.DSMT4">
                  <p:embed/>
                </p:oleObj>
              </mc:Choice>
              <mc:Fallback>
                <p:oleObj name="Equation" r:id="rId6" imgW="787320" imgH="253800" progId="Equation.DSMT4">
                  <p:embed/>
                  <p:pic>
                    <p:nvPicPr>
                      <p:cNvPr id="30" name="Object 29">
                        <a:extLst>
                          <a:ext uri="{FF2B5EF4-FFF2-40B4-BE49-F238E27FC236}">
                            <a16:creationId xmlns:a16="http://schemas.microsoft.com/office/drawing/2014/main" id="{77F9E760-DD1F-444C-A834-3385F54B68DE}"/>
                          </a:ext>
                          <a:ext uri="{C183D7F6-B498-43B3-948B-1728B52AA6E4}">
                            <adec:decorative xmlns:adec="http://schemas.microsoft.com/office/drawing/2017/decorative" val="1"/>
                          </a:ext>
                        </a:extLst>
                      </p:cNvPr>
                      <p:cNvPicPr/>
                      <p:nvPr/>
                    </p:nvPicPr>
                    <p:blipFill>
                      <a:blip r:embed="rId7"/>
                      <a:stretch>
                        <a:fillRect/>
                      </a:stretch>
                    </p:blipFill>
                    <p:spPr>
                      <a:xfrm>
                        <a:off x="522555" y="2089790"/>
                        <a:ext cx="1589087" cy="512763"/>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79269B6F-A5F4-4D0F-880A-6EA73BFEE87B}"/>
              </a:ext>
            </a:extLst>
          </p:cNvPr>
          <p:cNvSpPr>
            <a:spLocks noGrp="1"/>
          </p:cNvSpPr>
          <p:nvPr>
            <p:ph idx="12"/>
          </p:nvPr>
        </p:nvSpPr>
        <p:spPr>
          <a:xfrm>
            <a:off x="1955059" y="2101542"/>
            <a:ext cx="3048000" cy="381000"/>
          </a:xfrm>
        </p:spPr>
        <p:txBody>
          <a:bodyPr/>
          <a:lstStyle/>
          <a:p>
            <a:r>
              <a:rPr lang="en-US" sz="2400" dirty="0"/>
              <a:t>so that every edge of</a:t>
            </a:r>
            <a:endParaRPr lang="en-IN" dirty="0"/>
          </a:p>
        </p:txBody>
      </p:sp>
      <p:graphicFrame>
        <p:nvGraphicFramePr>
          <p:cNvPr id="31" name="Object 30">
            <a:extLst>
              <a:ext uri="{FF2B5EF4-FFF2-40B4-BE49-F238E27FC236}">
                <a16:creationId xmlns:a16="http://schemas.microsoft.com/office/drawing/2014/main" id="{D59FC28F-5694-4617-80F6-9EF166A947F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44312411"/>
              </p:ext>
            </p:extLst>
          </p:nvPr>
        </p:nvGraphicFramePr>
        <p:xfrm>
          <a:off x="4694429" y="2133599"/>
          <a:ext cx="345651" cy="444409"/>
        </p:xfrm>
        <a:graphic>
          <a:graphicData uri="http://schemas.openxmlformats.org/presentationml/2006/ole">
            <mc:AlternateContent xmlns:mc="http://schemas.openxmlformats.org/markup-compatibility/2006">
              <mc:Choice xmlns:v="urn:schemas-microsoft-com:vml" Requires="v">
                <p:oleObj name="Equation" r:id="rId8" imgW="177480" imgH="228600" progId="Equation.DSMT4">
                  <p:embed/>
                </p:oleObj>
              </mc:Choice>
              <mc:Fallback>
                <p:oleObj name="Equation" r:id="rId8" imgW="177480" imgH="228600" progId="Equation.DSMT4">
                  <p:embed/>
                  <p:pic>
                    <p:nvPicPr>
                      <p:cNvPr id="31" name="Object 30">
                        <a:extLst>
                          <a:ext uri="{FF2B5EF4-FFF2-40B4-BE49-F238E27FC236}">
                            <a16:creationId xmlns:a16="http://schemas.microsoft.com/office/drawing/2014/main" id="{D59FC28F-5694-4617-80F6-9EF166A947FE}"/>
                          </a:ext>
                          <a:ext uri="{C183D7F6-B498-43B3-948B-1728B52AA6E4}">
                            <adec:decorative xmlns:adec="http://schemas.microsoft.com/office/drawing/2017/decorative" val="1"/>
                          </a:ext>
                        </a:extLst>
                      </p:cNvPr>
                      <p:cNvPicPr/>
                      <p:nvPr/>
                    </p:nvPicPr>
                    <p:blipFill>
                      <a:blip r:embed="rId9"/>
                      <a:stretch>
                        <a:fillRect/>
                      </a:stretch>
                    </p:blipFill>
                    <p:spPr>
                      <a:xfrm>
                        <a:off x="4694429" y="2133599"/>
                        <a:ext cx="345651" cy="444409"/>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88DF5C64-50A8-483E-A046-68D1BC442A66}"/>
              </a:ext>
            </a:extLst>
          </p:cNvPr>
          <p:cNvSpPr>
            <a:spLocks noGrp="1"/>
          </p:cNvSpPr>
          <p:nvPr>
            <p:ph idx="13"/>
          </p:nvPr>
        </p:nvSpPr>
        <p:spPr>
          <a:xfrm>
            <a:off x="4942155" y="2089566"/>
            <a:ext cx="3048000" cy="381000"/>
          </a:xfrm>
        </p:spPr>
        <p:txBody>
          <a:bodyPr/>
          <a:lstStyle/>
          <a:p>
            <a:r>
              <a:rPr lang="en-US" sz="2400" dirty="0"/>
              <a:t>connects a vertex in</a:t>
            </a:r>
            <a:endParaRPr lang="en-IN" dirty="0"/>
          </a:p>
        </p:txBody>
      </p:sp>
      <p:graphicFrame>
        <p:nvGraphicFramePr>
          <p:cNvPr id="32" name="Object 31">
            <a:extLst>
              <a:ext uri="{FF2B5EF4-FFF2-40B4-BE49-F238E27FC236}">
                <a16:creationId xmlns:a16="http://schemas.microsoft.com/office/drawing/2014/main" id="{371D3524-C4DF-4A70-96D1-2E5A62904E4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29513759"/>
              </p:ext>
            </p:extLst>
          </p:nvPr>
        </p:nvGraphicFramePr>
        <p:xfrm>
          <a:off x="7543800" y="2139859"/>
          <a:ext cx="1214437" cy="438150"/>
        </p:xfrm>
        <a:graphic>
          <a:graphicData uri="http://schemas.openxmlformats.org/presentationml/2006/ole">
            <mc:AlternateContent xmlns:mc="http://schemas.openxmlformats.org/markup-compatibility/2006">
              <mc:Choice xmlns:v="urn:schemas-microsoft-com:vml" Requires="v">
                <p:oleObj name="Equation" r:id="rId10" imgW="634680" imgH="228600" progId="Equation.DSMT4">
                  <p:embed/>
                </p:oleObj>
              </mc:Choice>
              <mc:Fallback>
                <p:oleObj name="Equation" r:id="rId10" imgW="634680" imgH="228600" progId="Equation.DSMT4">
                  <p:embed/>
                  <p:pic>
                    <p:nvPicPr>
                      <p:cNvPr id="32" name="Object 31">
                        <a:extLst>
                          <a:ext uri="{FF2B5EF4-FFF2-40B4-BE49-F238E27FC236}">
                            <a16:creationId xmlns:a16="http://schemas.microsoft.com/office/drawing/2014/main" id="{371D3524-C4DF-4A70-96D1-2E5A62904E4F}"/>
                          </a:ext>
                          <a:ext uri="{C183D7F6-B498-43B3-948B-1728B52AA6E4}">
                            <adec:decorative xmlns:adec="http://schemas.microsoft.com/office/drawing/2017/decorative" val="1"/>
                          </a:ext>
                        </a:extLst>
                      </p:cNvPr>
                      <p:cNvPicPr/>
                      <p:nvPr/>
                    </p:nvPicPr>
                    <p:blipFill>
                      <a:blip r:embed="rId11"/>
                      <a:stretch>
                        <a:fillRect/>
                      </a:stretch>
                    </p:blipFill>
                    <p:spPr>
                      <a:xfrm>
                        <a:off x="7543800" y="2139859"/>
                        <a:ext cx="1214437" cy="438150"/>
                      </a:xfrm>
                      <a:prstGeom prst="rect">
                        <a:avLst/>
                      </a:prstGeom>
                    </p:spPr>
                  </p:pic>
                </p:oleObj>
              </mc:Fallback>
            </mc:AlternateContent>
          </a:graphicData>
        </a:graphic>
      </p:graphicFrame>
      <p:pic>
        <p:nvPicPr>
          <p:cNvPr id="25" name="Picture 3" descr="C3 shows a triangle, C4 a square, C5 a pentagon, and C6 a hexagon.">
            <a:extLst>
              <a:ext uri="{FF2B5EF4-FFF2-40B4-BE49-F238E27FC236}">
                <a16:creationId xmlns:a16="http://schemas.microsoft.com/office/drawing/2014/main" id="{3C4F346B-DEC7-4396-A526-32916FB9B1BE}"/>
              </a:ext>
            </a:extLst>
          </p:cNvPr>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715847" y="2998905"/>
            <a:ext cx="4389553" cy="116838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A bipartite graph with 6 vertices. Vertices V1, V3, and V5 are in circle V1. Vertices V2, V4, and V6 are in circle V2.">
            <a:extLst>
              <a:ext uri="{FF2B5EF4-FFF2-40B4-BE49-F238E27FC236}">
                <a16:creationId xmlns:a16="http://schemas.microsoft.com/office/drawing/2014/main" id="{DBD6A22A-A1EF-4AA2-9497-A795ACBC7BEE}"/>
              </a:ext>
            </a:extLst>
          </p:cNvPr>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5701726" y="2971800"/>
            <a:ext cx="2604074" cy="1093905"/>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110B00FD-4F45-41F4-A727-20DFE0B68484}"/>
              </a:ext>
            </a:extLst>
          </p:cNvPr>
          <p:cNvSpPr>
            <a:spLocks noGrp="1"/>
          </p:cNvSpPr>
          <p:nvPr>
            <p:ph idx="14"/>
          </p:nvPr>
        </p:nvSpPr>
        <p:spPr>
          <a:xfrm>
            <a:off x="458492" y="4480775"/>
            <a:ext cx="2895600" cy="381000"/>
          </a:xfrm>
        </p:spPr>
        <p:txBody>
          <a:bodyPr/>
          <a:lstStyle/>
          <a:p>
            <a:r>
              <a:rPr lang="en-US" sz="2400" b="1" dirty="0"/>
              <a:t>Example</a:t>
            </a:r>
            <a:r>
              <a:rPr lang="en-US" sz="2400" dirty="0"/>
              <a:t>: Show that</a:t>
            </a:r>
            <a:endParaRPr lang="en-IN" dirty="0"/>
          </a:p>
        </p:txBody>
      </p:sp>
      <p:graphicFrame>
        <p:nvGraphicFramePr>
          <p:cNvPr id="33" name="Object 32">
            <a:extLst>
              <a:ext uri="{FF2B5EF4-FFF2-40B4-BE49-F238E27FC236}">
                <a16:creationId xmlns:a16="http://schemas.microsoft.com/office/drawing/2014/main" id="{CCC8EFDA-EA7B-4370-96E2-D9C712259E4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13212666"/>
              </p:ext>
            </p:extLst>
          </p:nvPr>
        </p:nvGraphicFramePr>
        <p:xfrm>
          <a:off x="3084608" y="4513720"/>
          <a:ext cx="316791" cy="438634"/>
        </p:xfrm>
        <a:graphic>
          <a:graphicData uri="http://schemas.openxmlformats.org/presentationml/2006/ole">
            <mc:AlternateContent xmlns:mc="http://schemas.openxmlformats.org/markup-compatibility/2006">
              <mc:Choice xmlns:v="urn:schemas-microsoft-com:vml" Requires="v">
                <p:oleObj name="Equation" r:id="rId14" imgW="164880" imgH="228600" progId="Equation.DSMT4">
                  <p:embed/>
                </p:oleObj>
              </mc:Choice>
              <mc:Fallback>
                <p:oleObj name="Equation" r:id="rId14" imgW="164880" imgH="228600" progId="Equation.DSMT4">
                  <p:embed/>
                  <p:pic>
                    <p:nvPicPr>
                      <p:cNvPr id="33" name="Object 32">
                        <a:extLst>
                          <a:ext uri="{FF2B5EF4-FFF2-40B4-BE49-F238E27FC236}">
                            <a16:creationId xmlns:a16="http://schemas.microsoft.com/office/drawing/2014/main" id="{CCC8EFDA-EA7B-4370-96E2-D9C712259E42}"/>
                          </a:ext>
                          <a:ext uri="{C183D7F6-B498-43B3-948B-1728B52AA6E4}">
                            <adec:decorative xmlns:adec="http://schemas.microsoft.com/office/drawing/2017/decorative" val="1"/>
                          </a:ext>
                        </a:extLst>
                      </p:cNvPr>
                      <p:cNvPicPr/>
                      <p:nvPr/>
                    </p:nvPicPr>
                    <p:blipFill>
                      <a:blip r:embed="rId15"/>
                      <a:stretch>
                        <a:fillRect/>
                      </a:stretch>
                    </p:blipFill>
                    <p:spPr>
                      <a:xfrm>
                        <a:off x="3084608" y="4513720"/>
                        <a:ext cx="316791" cy="438634"/>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8599F752-C45C-4DEB-BCA2-F8296CAC7F2E}"/>
              </a:ext>
            </a:extLst>
          </p:cNvPr>
          <p:cNvSpPr>
            <a:spLocks noGrp="1"/>
          </p:cNvSpPr>
          <p:nvPr>
            <p:ph idx="15"/>
          </p:nvPr>
        </p:nvSpPr>
        <p:spPr>
          <a:xfrm>
            <a:off x="3339510" y="4478591"/>
            <a:ext cx="2209800" cy="381000"/>
          </a:xfrm>
        </p:spPr>
        <p:txBody>
          <a:bodyPr/>
          <a:lstStyle/>
          <a:p>
            <a:r>
              <a:rPr lang="en-US" sz="2400" dirty="0"/>
              <a:t>is not bipartite.</a:t>
            </a:r>
          </a:p>
        </p:txBody>
      </p:sp>
      <p:sp>
        <p:nvSpPr>
          <p:cNvPr id="10" name="Content Placeholder 9">
            <a:extLst>
              <a:ext uri="{FF2B5EF4-FFF2-40B4-BE49-F238E27FC236}">
                <a16:creationId xmlns:a16="http://schemas.microsoft.com/office/drawing/2014/main" id="{4702472E-559F-49B4-9624-7B214A17E5CA}"/>
              </a:ext>
            </a:extLst>
          </p:cNvPr>
          <p:cNvSpPr>
            <a:spLocks noGrp="1"/>
          </p:cNvSpPr>
          <p:nvPr>
            <p:ph idx="16"/>
          </p:nvPr>
        </p:nvSpPr>
        <p:spPr>
          <a:xfrm>
            <a:off x="457200" y="4896699"/>
            <a:ext cx="4953000" cy="381000"/>
          </a:xfrm>
        </p:spPr>
        <p:txBody>
          <a:bodyPr/>
          <a:lstStyle/>
          <a:p>
            <a:r>
              <a:rPr lang="en-US" sz="2400" b="1" dirty="0"/>
              <a:t>Solution</a:t>
            </a:r>
            <a:r>
              <a:rPr lang="en-US" sz="2400" dirty="0"/>
              <a:t>: If we divide the vertex set of</a:t>
            </a:r>
            <a:endParaRPr lang="en-IN" dirty="0"/>
          </a:p>
        </p:txBody>
      </p:sp>
      <p:graphicFrame>
        <p:nvGraphicFramePr>
          <p:cNvPr id="34" name="Object 33">
            <a:extLst>
              <a:ext uri="{FF2B5EF4-FFF2-40B4-BE49-F238E27FC236}">
                <a16:creationId xmlns:a16="http://schemas.microsoft.com/office/drawing/2014/main" id="{DFB0ADBA-18C8-40CF-98D8-CADDB957A7A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09841492"/>
              </p:ext>
            </p:extLst>
          </p:nvPr>
        </p:nvGraphicFramePr>
        <p:xfrm>
          <a:off x="5299799" y="4938907"/>
          <a:ext cx="312861" cy="433193"/>
        </p:xfrm>
        <a:graphic>
          <a:graphicData uri="http://schemas.openxmlformats.org/presentationml/2006/ole">
            <mc:AlternateContent xmlns:mc="http://schemas.openxmlformats.org/markup-compatibility/2006">
              <mc:Choice xmlns:v="urn:schemas-microsoft-com:vml" Requires="v">
                <p:oleObj name="Equation" r:id="rId16" imgW="164880" imgH="228600" progId="Equation.DSMT4">
                  <p:embed/>
                </p:oleObj>
              </mc:Choice>
              <mc:Fallback>
                <p:oleObj name="Equation" r:id="rId16" imgW="164880" imgH="228600" progId="Equation.DSMT4">
                  <p:embed/>
                  <p:pic>
                    <p:nvPicPr>
                      <p:cNvPr id="34" name="Object 33">
                        <a:extLst>
                          <a:ext uri="{FF2B5EF4-FFF2-40B4-BE49-F238E27FC236}">
                            <a16:creationId xmlns:a16="http://schemas.microsoft.com/office/drawing/2014/main" id="{DFB0ADBA-18C8-40CF-98D8-CADDB957A7A5}"/>
                          </a:ext>
                          <a:ext uri="{C183D7F6-B498-43B3-948B-1728B52AA6E4}">
                            <adec:decorative xmlns:adec="http://schemas.microsoft.com/office/drawing/2017/decorative" val="1"/>
                          </a:ext>
                        </a:extLst>
                      </p:cNvPr>
                      <p:cNvPicPr/>
                      <p:nvPr/>
                    </p:nvPicPr>
                    <p:blipFill>
                      <a:blip r:embed="rId17"/>
                      <a:stretch>
                        <a:fillRect/>
                      </a:stretch>
                    </p:blipFill>
                    <p:spPr>
                      <a:xfrm>
                        <a:off x="5299799" y="4938907"/>
                        <a:ext cx="312861" cy="433193"/>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29610533-7316-4DB1-B361-64380B3A7349}"/>
              </a:ext>
            </a:extLst>
          </p:cNvPr>
          <p:cNvSpPr>
            <a:spLocks noGrp="1"/>
          </p:cNvSpPr>
          <p:nvPr>
            <p:ph idx="17"/>
          </p:nvPr>
        </p:nvSpPr>
        <p:spPr>
          <a:xfrm>
            <a:off x="5565100" y="4867102"/>
            <a:ext cx="3314700" cy="381000"/>
          </a:xfrm>
        </p:spPr>
        <p:txBody>
          <a:bodyPr/>
          <a:lstStyle/>
          <a:p>
            <a:r>
              <a:rPr lang="en-US" sz="2400" dirty="0"/>
              <a:t>into two nonempty sets,</a:t>
            </a:r>
            <a:endParaRPr lang="en-IN" dirty="0"/>
          </a:p>
        </p:txBody>
      </p:sp>
      <p:sp>
        <p:nvSpPr>
          <p:cNvPr id="12" name="Content Placeholder 11">
            <a:extLst>
              <a:ext uri="{FF2B5EF4-FFF2-40B4-BE49-F238E27FC236}">
                <a16:creationId xmlns:a16="http://schemas.microsoft.com/office/drawing/2014/main" id="{CD30C3F5-2B2A-4E07-BAD3-921E973B44EF}"/>
              </a:ext>
            </a:extLst>
          </p:cNvPr>
          <p:cNvSpPr>
            <a:spLocks noGrp="1"/>
          </p:cNvSpPr>
          <p:nvPr>
            <p:ph idx="18"/>
          </p:nvPr>
        </p:nvSpPr>
        <p:spPr>
          <a:xfrm>
            <a:off x="457200" y="5257800"/>
            <a:ext cx="6248400" cy="381000"/>
          </a:xfrm>
        </p:spPr>
        <p:txBody>
          <a:bodyPr/>
          <a:lstStyle/>
          <a:p>
            <a:r>
              <a:rPr lang="en-US" sz="2400" dirty="0"/>
              <a:t>one of the two must contain two vertices. But in</a:t>
            </a:r>
            <a:endParaRPr lang="en-IN" dirty="0"/>
          </a:p>
        </p:txBody>
      </p:sp>
      <p:graphicFrame>
        <p:nvGraphicFramePr>
          <p:cNvPr id="35" name="Object 34">
            <a:extLst>
              <a:ext uri="{FF2B5EF4-FFF2-40B4-BE49-F238E27FC236}">
                <a16:creationId xmlns:a16="http://schemas.microsoft.com/office/drawing/2014/main" id="{FD7F69CA-B476-45C8-9CAF-96AE2381E80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74347333"/>
              </p:ext>
            </p:extLst>
          </p:nvPr>
        </p:nvGraphicFramePr>
        <p:xfrm>
          <a:off x="6542251" y="5290705"/>
          <a:ext cx="326698" cy="452350"/>
        </p:xfrm>
        <a:graphic>
          <a:graphicData uri="http://schemas.openxmlformats.org/presentationml/2006/ole">
            <mc:AlternateContent xmlns:mc="http://schemas.openxmlformats.org/markup-compatibility/2006">
              <mc:Choice xmlns:v="urn:schemas-microsoft-com:vml" Requires="v">
                <p:oleObj name="Equation" r:id="rId18" imgW="164880" imgH="228600" progId="Equation.DSMT4">
                  <p:embed/>
                </p:oleObj>
              </mc:Choice>
              <mc:Fallback>
                <p:oleObj name="Equation" r:id="rId18" imgW="164880" imgH="228600" progId="Equation.DSMT4">
                  <p:embed/>
                  <p:pic>
                    <p:nvPicPr>
                      <p:cNvPr id="35" name="Object 34">
                        <a:extLst>
                          <a:ext uri="{FF2B5EF4-FFF2-40B4-BE49-F238E27FC236}">
                            <a16:creationId xmlns:a16="http://schemas.microsoft.com/office/drawing/2014/main" id="{FD7F69CA-B476-45C8-9CAF-96AE2381E80C}"/>
                          </a:ext>
                          <a:ext uri="{C183D7F6-B498-43B3-948B-1728B52AA6E4}">
                            <adec:decorative xmlns:adec="http://schemas.microsoft.com/office/drawing/2017/decorative" val="1"/>
                          </a:ext>
                        </a:extLst>
                      </p:cNvPr>
                      <p:cNvPicPr/>
                      <p:nvPr/>
                    </p:nvPicPr>
                    <p:blipFill>
                      <a:blip r:embed="rId19"/>
                      <a:stretch>
                        <a:fillRect/>
                      </a:stretch>
                    </p:blipFill>
                    <p:spPr>
                      <a:xfrm>
                        <a:off x="6542251" y="5290705"/>
                        <a:ext cx="326698" cy="452350"/>
                      </a:xfrm>
                      <a:prstGeom prst="rect">
                        <a:avLst/>
                      </a:prstGeom>
                    </p:spPr>
                  </p:pic>
                </p:oleObj>
              </mc:Fallback>
            </mc:AlternateContent>
          </a:graphicData>
        </a:graphic>
      </p:graphicFrame>
      <p:sp>
        <p:nvSpPr>
          <p:cNvPr id="13" name="Content Placeholder 12">
            <a:extLst>
              <a:ext uri="{FF2B5EF4-FFF2-40B4-BE49-F238E27FC236}">
                <a16:creationId xmlns:a16="http://schemas.microsoft.com/office/drawing/2014/main" id="{C1FAF1FE-3F98-44D7-9F33-6EA070FDFE6D}"/>
              </a:ext>
            </a:extLst>
          </p:cNvPr>
          <p:cNvSpPr>
            <a:spLocks noGrp="1"/>
          </p:cNvSpPr>
          <p:nvPr>
            <p:ph idx="19"/>
          </p:nvPr>
        </p:nvSpPr>
        <p:spPr>
          <a:xfrm>
            <a:off x="6781800" y="5234940"/>
            <a:ext cx="2209800" cy="381000"/>
          </a:xfrm>
        </p:spPr>
        <p:txBody>
          <a:bodyPr/>
          <a:lstStyle/>
          <a:p>
            <a:r>
              <a:rPr lang="en-US" sz="2400" dirty="0"/>
              <a:t>every vertex is</a:t>
            </a:r>
            <a:endParaRPr lang="en-IN" dirty="0"/>
          </a:p>
        </p:txBody>
      </p:sp>
      <p:sp>
        <p:nvSpPr>
          <p:cNvPr id="14" name="Content Placeholder 13">
            <a:extLst>
              <a:ext uri="{FF2B5EF4-FFF2-40B4-BE49-F238E27FC236}">
                <a16:creationId xmlns:a16="http://schemas.microsoft.com/office/drawing/2014/main" id="{2D9A60C4-9792-4B48-834E-7D3B705BBFD5}"/>
              </a:ext>
            </a:extLst>
          </p:cNvPr>
          <p:cNvSpPr>
            <a:spLocks noGrp="1"/>
          </p:cNvSpPr>
          <p:nvPr>
            <p:ph idx="20"/>
          </p:nvPr>
        </p:nvSpPr>
        <p:spPr>
          <a:xfrm>
            <a:off x="457200" y="5638800"/>
            <a:ext cx="8229600" cy="716280"/>
          </a:xfrm>
        </p:spPr>
        <p:txBody>
          <a:bodyPr/>
          <a:lstStyle/>
          <a:p>
            <a:r>
              <a:rPr lang="en-US" sz="2400" dirty="0"/>
              <a:t>connected to every other vertex. Therefore, the two vertices in the same partition are connected. Hence,</a:t>
            </a:r>
            <a:endParaRPr lang="en-IN" dirty="0"/>
          </a:p>
        </p:txBody>
      </p:sp>
      <p:graphicFrame>
        <p:nvGraphicFramePr>
          <p:cNvPr id="36" name="Object 35">
            <a:extLst>
              <a:ext uri="{FF2B5EF4-FFF2-40B4-BE49-F238E27FC236}">
                <a16:creationId xmlns:a16="http://schemas.microsoft.com/office/drawing/2014/main" id="{22BBE492-302F-42B3-9587-B96F0740174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691068618"/>
              </p:ext>
            </p:extLst>
          </p:nvPr>
        </p:nvGraphicFramePr>
        <p:xfrm>
          <a:off x="5721760" y="6032937"/>
          <a:ext cx="320712" cy="444063"/>
        </p:xfrm>
        <a:graphic>
          <a:graphicData uri="http://schemas.openxmlformats.org/presentationml/2006/ole">
            <mc:AlternateContent xmlns:mc="http://schemas.openxmlformats.org/markup-compatibility/2006">
              <mc:Choice xmlns:v="urn:schemas-microsoft-com:vml" Requires="v">
                <p:oleObj name="Equation" r:id="rId20" imgW="164880" imgH="228600" progId="Equation.DSMT4">
                  <p:embed/>
                </p:oleObj>
              </mc:Choice>
              <mc:Fallback>
                <p:oleObj name="Equation" r:id="rId20" imgW="164880" imgH="228600" progId="Equation.DSMT4">
                  <p:embed/>
                  <p:pic>
                    <p:nvPicPr>
                      <p:cNvPr id="36" name="Object 35">
                        <a:extLst>
                          <a:ext uri="{FF2B5EF4-FFF2-40B4-BE49-F238E27FC236}">
                            <a16:creationId xmlns:a16="http://schemas.microsoft.com/office/drawing/2014/main" id="{22BBE492-302F-42B3-9587-B96F07401749}"/>
                          </a:ext>
                          <a:ext uri="{C183D7F6-B498-43B3-948B-1728B52AA6E4}">
                            <adec:decorative xmlns:adec="http://schemas.microsoft.com/office/drawing/2017/decorative" val="1"/>
                          </a:ext>
                        </a:extLst>
                      </p:cNvPr>
                      <p:cNvPicPr/>
                      <p:nvPr/>
                    </p:nvPicPr>
                    <p:blipFill>
                      <a:blip r:embed="rId21"/>
                      <a:stretch>
                        <a:fillRect/>
                      </a:stretch>
                    </p:blipFill>
                    <p:spPr>
                      <a:xfrm>
                        <a:off x="5721760" y="6032937"/>
                        <a:ext cx="320712" cy="444063"/>
                      </a:xfrm>
                      <a:prstGeom prst="rect">
                        <a:avLst/>
                      </a:prstGeom>
                    </p:spPr>
                  </p:pic>
                </p:oleObj>
              </mc:Fallback>
            </mc:AlternateContent>
          </a:graphicData>
        </a:graphic>
      </p:graphicFrame>
      <p:sp>
        <p:nvSpPr>
          <p:cNvPr id="15" name="Content Placeholder 14">
            <a:extLst>
              <a:ext uri="{FF2B5EF4-FFF2-40B4-BE49-F238E27FC236}">
                <a16:creationId xmlns:a16="http://schemas.microsoft.com/office/drawing/2014/main" id="{A8C6F310-BDB9-4141-B7BD-4D8FDA007C6E}"/>
              </a:ext>
            </a:extLst>
          </p:cNvPr>
          <p:cNvSpPr>
            <a:spLocks noGrp="1"/>
          </p:cNvSpPr>
          <p:nvPr>
            <p:ph idx="21"/>
          </p:nvPr>
        </p:nvSpPr>
        <p:spPr>
          <a:xfrm>
            <a:off x="6003250" y="5994965"/>
            <a:ext cx="2876550" cy="381000"/>
          </a:xfrm>
        </p:spPr>
        <p:txBody>
          <a:bodyPr/>
          <a:lstStyle/>
          <a:p>
            <a:r>
              <a:rPr lang="en-US" sz="2400" dirty="0"/>
              <a:t>is not bipartite.</a:t>
            </a:r>
            <a:endParaRPr lang="en-IN" dirty="0"/>
          </a:p>
        </p:txBody>
      </p:sp>
      <p:sp>
        <p:nvSpPr>
          <p:cNvPr id="27" name="Slide Number Placeholder 5">
            <a:extLst>
              <a:ext uri="{FF2B5EF4-FFF2-40B4-BE49-F238E27FC236}">
                <a16:creationId xmlns:a16="http://schemas.microsoft.com/office/drawing/2014/main" id="{58F80EA1-8330-4F30-A31E-8BC88D5BBFE3}"/>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36</a:t>
            </a:fld>
            <a:endParaRPr lang="en-US" dirty="0">
              <a:solidFill>
                <a:schemeClr val="bg1"/>
              </a:solidFill>
            </a:endParaRPr>
          </a:p>
        </p:txBody>
      </p:sp>
    </p:spTree>
    <p:extLst>
      <p:ext uri="{BB962C8B-B14F-4D97-AF65-F5344CB8AC3E}">
        <p14:creationId xmlns:p14="http://schemas.microsoft.com/office/powerpoint/2010/main" val="30499599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88104-F91B-4FCF-BD5F-3184AA4980F3}"/>
              </a:ext>
            </a:extLst>
          </p:cNvPr>
          <p:cNvSpPr>
            <a:spLocks noGrp="1"/>
          </p:cNvSpPr>
          <p:nvPr>
            <p:ph type="title"/>
          </p:nvPr>
        </p:nvSpPr>
        <p:spPr/>
        <p:txBody>
          <a:bodyPr/>
          <a:lstStyle/>
          <a:p>
            <a:r>
              <a:rPr lang="en-IN" dirty="0"/>
              <a:t>Complete Bipartite Graphs</a:t>
            </a:r>
          </a:p>
        </p:txBody>
      </p:sp>
      <p:sp>
        <p:nvSpPr>
          <p:cNvPr id="3" name="Content Placeholder 2">
            <a:extLst>
              <a:ext uri="{FF2B5EF4-FFF2-40B4-BE49-F238E27FC236}">
                <a16:creationId xmlns:a16="http://schemas.microsoft.com/office/drawing/2014/main" id="{703BC41E-1D0D-473E-A3F5-EA337828523C}"/>
              </a:ext>
            </a:extLst>
          </p:cNvPr>
          <p:cNvSpPr>
            <a:spLocks noGrp="1"/>
          </p:cNvSpPr>
          <p:nvPr>
            <p:ph idx="1"/>
          </p:nvPr>
        </p:nvSpPr>
        <p:spPr>
          <a:xfrm>
            <a:off x="457200" y="1295400"/>
            <a:ext cx="5715000" cy="457200"/>
          </a:xfrm>
        </p:spPr>
        <p:txBody>
          <a:bodyPr/>
          <a:lstStyle/>
          <a:p>
            <a:r>
              <a:rPr lang="en-US" sz="2800" b="1" dirty="0"/>
              <a:t>Definition:</a:t>
            </a:r>
            <a:r>
              <a:rPr lang="en-US" sz="2800" dirty="0"/>
              <a:t> A </a:t>
            </a:r>
            <a:r>
              <a:rPr lang="en-US" sz="2800" i="1" dirty="0"/>
              <a:t>complete bipartite graph</a:t>
            </a:r>
            <a:endParaRPr lang="en-IN" sz="2800" dirty="0"/>
          </a:p>
        </p:txBody>
      </p:sp>
      <p:graphicFrame>
        <p:nvGraphicFramePr>
          <p:cNvPr id="39" name="Object 38">
            <a:extLst>
              <a:ext uri="{FF2B5EF4-FFF2-40B4-BE49-F238E27FC236}">
                <a16:creationId xmlns:a16="http://schemas.microsoft.com/office/drawing/2014/main" id="{7CBE9D13-0727-43DE-A481-A2BC857EA98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93821782"/>
              </p:ext>
            </p:extLst>
          </p:nvPr>
        </p:nvGraphicFramePr>
        <p:xfrm>
          <a:off x="6096001" y="1295400"/>
          <a:ext cx="684508" cy="591166"/>
        </p:xfrm>
        <a:graphic>
          <a:graphicData uri="http://schemas.openxmlformats.org/presentationml/2006/ole">
            <mc:AlternateContent xmlns:mc="http://schemas.openxmlformats.org/markup-compatibility/2006">
              <mc:Choice xmlns:v="urn:schemas-microsoft-com:vml" Requires="v">
                <p:oleObj name="Equation" r:id="rId2" imgW="279360" imgH="241200" progId="Equation.DSMT4">
                  <p:embed/>
                </p:oleObj>
              </mc:Choice>
              <mc:Fallback>
                <p:oleObj name="Equation" r:id="rId2" imgW="279360" imgH="241200" progId="Equation.DSMT4">
                  <p:embed/>
                  <p:pic>
                    <p:nvPicPr>
                      <p:cNvPr id="39" name="Object 38">
                        <a:extLst>
                          <a:ext uri="{FF2B5EF4-FFF2-40B4-BE49-F238E27FC236}">
                            <a16:creationId xmlns:a16="http://schemas.microsoft.com/office/drawing/2014/main" id="{7CBE9D13-0727-43DE-A481-A2BC857EA984}"/>
                          </a:ext>
                          <a:ext uri="{C183D7F6-B498-43B3-948B-1728B52AA6E4}">
                            <adec:decorative xmlns:adec="http://schemas.microsoft.com/office/drawing/2017/decorative" val="1"/>
                          </a:ext>
                        </a:extLst>
                      </p:cNvPr>
                      <p:cNvPicPr/>
                      <p:nvPr/>
                    </p:nvPicPr>
                    <p:blipFill>
                      <a:blip r:embed="rId3"/>
                      <a:stretch>
                        <a:fillRect/>
                      </a:stretch>
                    </p:blipFill>
                    <p:spPr>
                      <a:xfrm>
                        <a:off x="6096001" y="1295400"/>
                        <a:ext cx="684508" cy="591166"/>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0F98A165-B8CE-42E9-B85D-262CDB11458A}"/>
              </a:ext>
            </a:extLst>
          </p:cNvPr>
          <p:cNvSpPr>
            <a:spLocks noGrp="1"/>
          </p:cNvSpPr>
          <p:nvPr>
            <p:ph idx="10"/>
          </p:nvPr>
        </p:nvSpPr>
        <p:spPr>
          <a:xfrm>
            <a:off x="6705600" y="1288294"/>
            <a:ext cx="2286000" cy="533400"/>
          </a:xfrm>
        </p:spPr>
        <p:txBody>
          <a:bodyPr/>
          <a:lstStyle/>
          <a:p>
            <a:r>
              <a:rPr lang="en-US" sz="2800" dirty="0"/>
              <a:t>is a graph that</a:t>
            </a:r>
          </a:p>
        </p:txBody>
      </p:sp>
      <p:sp>
        <p:nvSpPr>
          <p:cNvPr id="5" name="Content Placeholder 4">
            <a:extLst>
              <a:ext uri="{FF2B5EF4-FFF2-40B4-BE49-F238E27FC236}">
                <a16:creationId xmlns:a16="http://schemas.microsoft.com/office/drawing/2014/main" id="{A6A3186C-AFAB-4EED-BA00-8A12FE42703A}"/>
              </a:ext>
            </a:extLst>
          </p:cNvPr>
          <p:cNvSpPr>
            <a:spLocks noGrp="1"/>
          </p:cNvSpPr>
          <p:nvPr>
            <p:ph idx="11"/>
          </p:nvPr>
        </p:nvSpPr>
        <p:spPr>
          <a:xfrm>
            <a:off x="457200" y="1752600"/>
            <a:ext cx="6858000" cy="457200"/>
          </a:xfrm>
        </p:spPr>
        <p:txBody>
          <a:bodyPr/>
          <a:lstStyle/>
          <a:p>
            <a:r>
              <a:rPr lang="en-US" sz="2800" dirty="0"/>
              <a:t>has its vertex set partitioned into two subsets</a:t>
            </a:r>
            <a:endParaRPr lang="en-IN" sz="2800" dirty="0"/>
          </a:p>
        </p:txBody>
      </p:sp>
      <p:graphicFrame>
        <p:nvGraphicFramePr>
          <p:cNvPr id="40" name="Object 39">
            <a:extLst>
              <a:ext uri="{FF2B5EF4-FFF2-40B4-BE49-F238E27FC236}">
                <a16:creationId xmlns:a16="http://schemas.microsoft.com/office/drawing/2014/main" id="{8EFA8E62-B2CC-488E-BF0A-E779EF0C27B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90998954"/>
              </p:ext>
            </p:extLst>
          </p:nvPr>
        </p:nvGraphicFramePr>
        <p:xfrm>
          <a:off x="7178886" y="1780864"/>
          <a:ext cx="367736" cy="509885"/>
        </p:xfrm>
        <a:graphic>
          <a:graphicData uri="http://schemas.openxmlformats.org/presentationml/2006/ole">
            <mc:AlternateContent xmlns:mc="http://schemas.openxmlformats.org/markup-compatibility/2006">
              <mc:Choice xmlns:v="urn:schemas-microsoft-com:vml" Requires="v">
                <p:oleObj name="Equation" r:id="rId4" imgW="164880" imgH="228600" progId="Equation.DSMT4">
                  <p:embed/>
                </p:oleObj>
              </mc:Choice>
              <mc:Fallback>
                <p:oleObj name="Equation" r:id="rId4" imgW="164880" imgH="228600" progId="Equation.DSMT4">
                  <p:embed/>
                  <p:pic>
                    <p:nvPicPr>
                      <p:cNvPr id="40" name="Object 39">
                        <a:extLst>
                          <a:ext uri="{FF2B5EF4-FFF2-40B4-BE49-F238E27FC236}">
                            <a16:creationId xmlns:a16="http://schemas.microsoft.com/office/drawing/2014/main" id="{8EFA8E62-B2CC-488E-BF0A-E779EF0C27BF}"/>
                          </a:ext>
                          <a:ext uri="{C183D7F6-B498-43B3-948B-1728B52AA6E4}">
                            <adec:decorative xmlns:adec="http://schemas.microsoft.com/office/drawing/2017/decorative" val="1"/>
                          </a:ext>
                        </a:extLst>
                      </p:cNvPr>
                      <p:cNvPicPr/>
                      <p:nvPr/>
                    </p:nvPicPr>
                    <p:blipFill>
                      <a:blip r:embed="rId5"/>
                      <a:stretch>
                        <a:fillRect/>
                      </a:stretch>
                    </p:blipFill>
                    <p:spPr>
                      <a:xfrm>
                        <a:off x="7178886" y="1780864"/>
                        <a:ext cx="367736" cy="509885"/>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79269B6F-A5F4-4D0F-880A-6EA73BFEE87B}"/>
              </a:ext>
            </a:extLst>
          </p:cNvPr>
          <p:cNvSpPr>
            <a:spLocks noGrp="1"/>
          </p:cNvSpPr>
          <p:nvPr>
            <p:ph idx="12"/>
          </p:nvPr>
        </p:nvSpPr>
        <p:spPr>
          <a:xfrm>
            <a:off x="7473352" y="1737862"/>
            <a:ext cx="1219200" cy="457200"/>
          </a:xfrm>
        </p:spPr>
        <p:txBody>
          <a:bodyPr/>
          <a:lstStyle/>
          <a:p>
            <a:r>
              <a:rPr lang="en-US" sz="2800" dirty="0"/>
              <a:t>of size</a:t>
            </a:r>
            <a:endParaRPr lang="en-IN" sz="2800" dirty="0"/>
          </a:p>
        </p:txBody>
      </p:sp>
      <p:sp>
        <p:nvSpPr>
          <p:cNvPr id="7" name="Content Placeholder 6">
            <a:extLst>
              <a:ext uri="{FF2B5EF4-FFF2-40B4-BE49-F238E27FC236}">
                <a16:creationId xmlns:a16="http://schemas.microsoft.com/office/drawing/2014/main" id="{88DF5C64-50A8-483E-A046-68D1BC442A66}"/>
              </a:ext>
            </a:extLst>
          </p:cNvPr>
          <p:cNvSpPr>
            <a:spLocks noGrp="1"/>
          </p:cNvSpPr>
          <p:nvPr>
            <p:ph idx="13"/>
          </p:nvPr>
        </p:nvSpPr>
        <p:spPr>
          <a:xfrm>
            <a:off x="451448" y="2143041"/>
            <a:ext cx="1148751" cy="457200"/>
          </a:xfrm>
        </p:spPr>
        <p:txBody>
          <a:bodyPr/>
          <a:lstStyle/>
          <a:p>
            <a:r>
              <a:rPr lang="en-US" sz="2800" i="1" dirty="0"/>
              <a:t>m</a:t>
            </a:r>
            <a:r>
              <a:rPr lang="en-US" sz="2800" dirty="0"/>
              <a:t> and</a:t>
            </a:r>
            <a:endParaRPr lang="en-IN" sz="2800" dirty="0"/>
          </a:p>
        </p:txBody>
      </p:sp>
      <p:graphicFrame>
        <p:nvGraphicFramePr>
          <p:cNvPr id="42" name="Object 41">
            <a:extLst>
              <a:ext uri="{FF2B5EF4-FFF2-40B4-BE49-F238E27FC236}">
                <a16:creationId xmlns:a16="http://schemas.microsoft.com/office/drawing/2014/main" id="{0BBA215F-2714-44E3-B304-1A318AA542A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48337351"/>
              </p:ext>
            </p:extLst>
          </p:nvPr>
        </p:nvGraphicFramePr>
        <p:xfrm>
          <a:off x="1534439" y="2161666"/>
          <a:ext cx="370292" cy="512440"/>
        </p:xfrm>
        <a:graphic>
          <a:graphicData uri="http://schemas.openxmlformats.org/presentationml/2006/ole">
            <mc:AlternateContent xmlns:mc="http://schemas.openxmlformats.org/markup-compatibility/2006">
              <mc:Choice xmlns:v="urn:schemas-microsoft-com:vml" Requires="v">
                <p:oleObj name="Equation" r:id="rId6" imgW="164880" imgH="228600" progId="Equation.DSMT4">
                  <p:embed/>
                </p:oleObj>
              </mc:Choice>
              <mc:Fallback>
                <p:oleObj name="Equation" r:id="rId6" imgW="164880" imgH="228600" progId="Equation.DSMT4">
                  <p:embed/>
                  <p:pic>
                    <p:nvPicPr>
                      <p:cNvPr id="42" name="Object 41">
                        <a:extLst>
                          <a:ext uri="{FF2B5EF4-FFF2-40B4-BE49-F238E27FC236}">
                            <a16:creationId xmlns:a16="http://schemas.microsoft.com/office/drawing/2014/main" id="{0BBA215F-2714-44E3-B304-1A318AA542AC}"/>
                          </a:ext>
                          <a:ext uri="{C183D7F6-B498-43B3-948B-1728B52AA6E4}">
                            <adec:decorative xmlns:adec="http://schemas.microsoft.com/office/drawing/2017/decorative" val="1"/>
                          </a:ext>
                        </a:extLst>
                      </p:cNvPr>
                      <p:cNvPicPr/>
                      <p:nvPr/>
                    </p:nvPicPr>
                    <p:blipFill>
                      <a:blip r:embed="rId7"/>
                      <a:stretch>
                        <a:fillRect/>
                      </a:stretch>
                    </p:blipFill>
                    <p:spPr>
                      <a:xfrm>
                        <a:off x="1534439" y="2161666"/>
                        <a:ext cx="370292" cy="512440"/>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110B00FD-4F45-41F4-A727-20DFE0B68484}"/>
              </a:ext>
            </a:extLst>
          </p:cNvPr>
          <p:cNvSpPr>
            <a:spLocks noGrp="1"/>
          </p:cNvSpPr>
          <p:nvPr>
            <p:ph idx="14"/>
          </p:nvPr>
        </p:nvSpPr>
        <p:spPr>
          <a:xfrm>
            <a:off x="1828800" y="2118862"/>
            <a:ext cx="6856708" cy="533400"/>
          </a:xfrm>
        </p:spPr>
        <p:txBody>
          <a:bodyPr/>
          <a:lstStyle/>
          <a:p>
            <a:r>
              <a:rPr lang="en-US" sz="2800" dirty="0"/>
              <a:t>of size </a:t>
            </a:r>
            <a:r>
              <a:rPr lang="en-US" sz="2800" i="1" dirty="0"/>
              <a:t>n</a:t>
            </a:r>
            <a:r>
              <a:rPr lang="en-US" sz="2800" dirty="0"/>
              <a:t> such that there is an edge from every</a:t>
            </a:r>
            <a:endParaRPr lang="en-IN" sz="2800" dirty="0"/>
          </a:p>
        </p:txBody>
      </p:sp>
      <p:sp>
        <p:nvSpPr>
          <p:cNvPr id="9" name="Content Placeholder 8">
            <a:extLst>
              <a:ext uri="{FF2B5EF4-FFF2-40B4-BE49-F238E27FC236}">
                <a16:creationId xmlns:a16="http://schemas.microsoft.com/office/drawing/2014/main" id="{8599F752-C45C-4DEB-BCA2-F8296CAC7F2E}"/>
              </a:ext>
            </a:extLst>
          </p:cNvPr>
          <p:cNvSpPr>
            <a:spLocks noGrp="1"/>
          </p:cNvSpPr>
          <p:nvPr>
            <p:ph idx="15"/>
          </p:nvPr>
        </p:nvSpPr>
        <p:spPr>
          <a:xfrm>
            <a:off x="451449" y="2590800"/>
            <a:ext cx="1562100" cy="457200"/>
          </a:xfrm>
        </p:spPr>
        <p:txBody>
          <a:bodyPr/>
          <a:lstStyle/>
          <a:p>
            <a:r>
              <a:rPr lang="en-US" sz="2800" dirty="0"/>
              <a:t>vertex in</a:t>
            </a:r>
          </a:p>
        </p:txBody>
      </p:sp>
      <p:graphicFrame>
        <p:nvGraphicFramePr>
          <p:cNvPr id="41" name="Object 40">
            <a:extLst>
              <a:ext uri="{FF2B5EF4-FFF2-40B4-BE49-F238E27FC236}">
                <a16:creationId xmlns:a16="http://schemas.microsoft.com/office/drawing/2014/main" id="{CF0E7B47-02A3-4426-ACE0-2B71BFDB15D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26442815"/>
              </p:ext>
            </p:extLst>
          </p:nvPr>
        </p:nvGraphicFramePr>
        <p:xfrm>
          <a:off x="1879600" y="2629880"/>
          <a:ext cx="362550" cy="503453"/>
        </p:xfrm>
        <a:graphic>
          <a:graphicData uri="http://schemas.openxmlformats.org/presentationml/2006/ole">
            <mc:AlternateContent xmlns:mc="http://schemas.openxmlformats.org/markup-compatibility/2006">
              <mc:Choice xmlns:v="urn:schemas-microsoft-com:vml" Requires="v">
                <p:oleObj name="Equation" r:id="rId8" imgW="164880" imgH="228600" progId="Equation.DSMT4">
                  <p:embed/>
                </p:oleObj>
              </mc:Choice>
              <mc:Fallback>
                <p:oleObj name="Equation" r:id="rId8" imgW="164880" imgH="228600" progId="Equation.DSMT4">
                  <p:embed/>
                  <p:pic>
                    <p:nvPicPr>
                      <p:cNvPr id="41" name="Object 40">
                        <a:extLst>
                          <a:ext uri="{FF2B5EF4-FFF2-40B4-BE49-F238E27FC236}">
                            <a16:creationId xmlns:a16="http://schemas.microsoft.com/office/drawing/2014/main" id="{CF0E7B47-02A3-4426-ACE0-2B71BFDB15D1}"/>
                          </a:ext>
                          <a:ext uri="{C183D7F6-B498-43B3-948B-1728B52AA6E4}">
                            <adec:decorative xmlns:adec="http://schemas.microsoft.com/office/drawing/2017/decorative" val="1"/>
                          </a:ext>
                        </a:extLst>
                      </p:cNvPr>
                      <p:cNvPicPr/>
                      <p:nvPr/>
                    </p:nvPicPr>
                    <p:blipFill>
                      <a:blip r:embed="rId9"/>
                      <a:stretch>
                        <a:fillRect/>
                      </a:stretch>
                    </p:blipFill>
                    <p:spPr>
                      <a:xfrm>
                        <a:off x="1879600" y="2629880"/>
                        <a:ext cx="362550" cy="503453"/>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4702472E-559F-49B4-9624-7B214A17E5CA}"/>
              </a:ext>
            </a:extLst>
          </p:cNvPr>
          <p:cNvSpPr>
            <a:spLocks noGrp="1"/>
          </p:cNvSpPr>
          <p:nvPr>
            <p:ph idx="16"/>
          </p:nvPr>
        </p:nvSpPr>
        <p:spPr>
          <a:xfrm>
            <a:off x="2166075" y="2582364"/>
            <a:ext cx="2819400" cy="457199"/>
          </a:xfrm>
        </p:spPr>
        <p:txBody>
          <a:bodyPr/>
          <a:lstStyle/>
          <a:p>
            <a:r>
              <a:rPr lang="en-US" sz="2800" dirty="0"/>
              <a:t>to every vertex in</a:t>
            </a:r>
            <a:endParaRPr lang="en-IN" sz="2800" dirty="0"/>
          </a:p>
        </p:txBody>
      </p:sp>
      <p:graphicFrame>
        <p:nvGraphicFramePr>
          <p:cNvPr id="43" name="Object 42">
            <a:extLst>
              <a:ext uri="{FF2B5EF4-FFF2-40B4-BE49-F238E27FC236}">
                <a16:creationId xmlns:a16="http://schemas.microsoft.com/office/drawing/2014/main" id="{AE538D9F-3DB1-4D06-9CEC-34189B3019A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02981339"/>
              </p:ext>
            </p:extLst>
          </p:nvPr>
        </p:nvGraphicFramePr>
        <p:xfrm>
          <a:off x="4800601" y="2647726"/>
          <a:ext cx="423600" cy="477709"/>
        </p:xfrm>
        <a:graphic>
          <a:graphicData uri="http://schemas.openxmlformats.org/presentationml/2006/ole">
            <mc:AlternateContent xmlns:mc="http://schemas.openxmlformats.org/markup-compatibility/2006">
              <mc:Choice xmlns:v="urn:schemas-microsoft-com:vml" Requires="v">
                <p:oleObj name="Equation" r:id="rId10" imgW="203040" imgH="228600" progId="Equation.DSMT4">
                  <p:embed/>
                </p:oleObj>
              </mc:Choice>
              <mc:Fallback>
                <p:oleObj name="Equation" r:id="rId10" imgW="203040" imgH="228600" progId="Equation.DSMT4">
                  <p:embed/>
                  <p:pic>
                    <p:nvPicPr>
                      <p:cNvPr id="43" name="Object 42">
                        <a:extLst>
                          <a:ext uri="{FF2B5EF4-FFF2-40B4-BE49-F238E27FC236}">
                            <a16:creationId xmlns:a16="http://schemas.microsoft.com/office/drawing/2014/main" id="{AE538D9F-3DB1-4D06-9CEC-34189B3019AE}"/>
                          </a:ext>
                          <a:ext uri="{C183D7F6-B498-43B3-948B-1728B52AA6E4}">
                            <adec:decorative xmlns:adec="http://schemas.microsoft.com/office/drawing/2017/decorative" val="1"/>
                          </a:ext>
                        </a:extLst>
                      </p:cNvPr>
                      <p:cNvPicPr/>
                      <p:nvPr/>
                    </p:nvPicPr>
                    <p:blipFill>
                      <a:blip r:embed="rId11"/>
                      <a:stretch>
                        <a:fillRect/>
                      </a:stretch>
                    </p:blipFill>
                    <p:spPr>
                      <a:xfrm>
                        <a:off x="4800601" y="2647726"/>
                        <a:ext cx="423600" cy="477709"/>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29610533-7316-4DB1-B361-64380B3A7349}"/>
              </a:ext>
            </a:extLst>
          </p:cNvPr>
          <p:cNvSpPr>
            <a:spLocks noGrp="1"/>
          </p:cNvSpPr>
          <p:nvPr>
            <p:ph idx="17"/>
          </p:nvPr>
        </p:nvSpPr>
        <p:spPr>
          <a:xfrm>
            <a:off x="451448" y="3201405"/>
            <a:ext cx="8540152" cy="532395"/>
          </a:xfrm>
        </p:spPr>
        <p:txBody>
          <a:bodyPr/>
          <a:lstStyle/>
          <a:p>
            <a:r>
              <a:rPr lang="en-US" sz="2800" b="1" dirty="0"/>
              <a:t>Example</a:t>
            </a:r>
            <a:r>
              <a:rPr lang="en-US" sz="2800" dirty="0"/>
              <a:t>: We display four complete bipartite graphs here.</a:t>
            </a:r>
          </a:p>
        </p:txBody>
      </p:sp>
      <p:pic>
        <p:nvPicPr>
          <p:cNvPr id="37" name="Picture 3" descr="Four complete bipartite graphs.">
            <a:extLst>
              <a:ext uri="{FF2B5EF4-FFF2-40B4-BE49-F238E27FC236}">
                <a16:creationId xmlns:a16="http://schemas.microsoft.com/office/drawing/2014/main" id="{AB5208A6-C57E-4EED-9D46-1A68413A6C32}"/>
              </a:ext>
            </a:extLst>
          </p:cNvPr>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1756520" y="3962400"/>
            <a:ext cx="5630961" cy="2409791"/>
          </a:xfrm>
          <a:prstGeom prst="rect">
            <a:avLst/>
          </a:prstGeom>
          <a:noFill/>
          <a:extLst>
            <a:ext uri="{909E8E84-426E-40DD-AFC4-6F175D3DCCD1}">
              <a14:hiddenFill xmlns:a14="http://schemas.microsoft.com/office/drawing/2010/main">
                <a:solidFill>
                  <a:srgbClr val="FFFFFF"/>
                </a:solidFill>
              </a14:hiddenFill>
            </a:ext>
          </a:extLst>
        </p:spPr>
      </p:pic>
      <p:sp>
        <p:nvSpPr>
          <p:cNvPr id="27" name="Slide Number Placeholder 5">
            <a:extLst>
              <a:ext uri="{FF2B5EF4-FFF2-40B4-BE49-F238E27FC236}">
                <a16:creationId xmlns:a16="http://schemas.microsoft.com/office/drawing/2014/main" id="{58F80EA1-8330-4F30-A31E-8BC88D5BBFE3}"/>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37</a:t>
            </a:fld>
            <a:endParaRPr lang="en-US" dirty="0">
              <a:solidFill>
                <a:schemeClr val="bg1"/>
              </a:solidFill>
            </a:endParaRPr>
          </a:p>
        </p:txBody>
      </p:sp>
    </p:spTree>
    <p:extLst>
      <p:ext uri="{BB962C8B-B14F-4D97-AF65-F5344CB8AC3E}">
        <p14:creationId xmlns:p14="http://schemas.microsoft.com/office/powerpoint/2010/main" val="8681209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88104-F91B-4FCF-BD5F-3184AA4980F3}"/>
              </a:ext>
            </a:extLst>
          </p:cNvPr>
          <p:cNvSpPr>
            <a:spLocks noGrp="1"/>
          </p:cNvSpPr>
          <p:nvPr>
            <p:ph type="title"/>
          </p:nvPr>
        </p:nvSpPr>
        <p:spPr/>
        <p:txBody>
          <a:bodyPr/>
          <a:lstStyle/>
          <a:p>
            <a:r>
              <a:rPr lang="en-IN" dirty="0"/>
              <a:t>New Graphs from Old</a:t>
            </a:r>
            <a:r>
              <a:rPr lang="en-IN" sz="1500" dirty="0"/>
              <a:t> 1</a:t>
            </a:r>
            <a:endParaRPr lang="en-IN" dirty="0"/>
          </a:p>
        </p:txBody>
      </p:sp>
      <p:sp>
        <p:nvSpPr>
          <p:cNvPr id="3" name="Content Placeholder 2">
            <a:extLst>
              <a:ext uri="{FF2B5EF4-FFF2-40B4-BE49-F238E27FC236}">
                <a16:creationId xmlns:a16="http://schemas.microsoft.com/office/drawing/2014/main" id="{703BC41E-1D0D-473E-A3F5-EA337828523C}"/>
              </a:ext>
            </a:extLst>
          </p:cNvPr>
          <p:cNvSpPr>
            <a:spLocks noGrp="1"/>
          </p:cNvSpPr>
          <p:nvPr>
            <p:ph idx="1"/>
          </p:nvPr>
        </p:nvSpPr>
        <p:spPr>
          <a:xfrm>
            <a:off x="457200" y="1295400"/>
            <a:ext cx="8229600" cy="1905000"/>
          </a:xfrm>
        </p:spPr>
        <p:txBody>
          <a:bodyPr/>
          <a:lstStyle/>
          <a:p>
            <a:pPr>
              <a:spcBef>
                <a:spcPts val="1800"/>
              </a:spcBef>
            </a:pPr>
            <a:r>
              <a:rPr lang="en-US" b="1" dirty="0"/>
              <a:t>Definition: </a:t>
            </a:r>
            <a:r>
              <a:rPr lang="en-US" dirty="0"/>
              <a:t>A </a:t>
            </a:r>
            <a:r>
              <a:rPr lang="en-US" i="1" dirty="0"/>
              <a:t>subgraph of a graph  G</a:t>
            </a:r>
            <a:r>
              <a:rPr lang="en-US" dirty="0"/>
              <a:t> = (</a:t>
            </a:r>
            <a:r>
              <a:rPr lang="en-US" i="1" dirty="0"/>
              <a:t>V</a:t>
            </a:r>
            <a:r>
              <a:rPr lang="en-US" dirty="0"/>
              <a:t>,</a:t>
            </a:r>
            <a:r>
              <a:rPr lang="en-US" i="1" dirty="0"/>
              <a:t>E</a:t>
            </a:r>
            <a:r>
              <a:rPr lang="en-US" dirty="0"/>
              <a:t>)  is a graph (</a:t>
            </a:r>
            <a:r>
              <a:rPr lang="en-US" i="1" dirty="0"/>
              <a:t>W</a:t>
            </a:r>
            <a:r>
              <a:rPr lang="en-US" dirty="0"/>
              <a:t>,</a:t>
            </a:r>
            <a:r>
              <a:rPr lang="en-US" i="1" dirty="0"/>
              <a:t>F</a:t>
            </a:r>
            <a:r>
              <a:rPr lang="en-US" dirty="0"/>
              <a:t>),  where  </a:t>
            </a:r>
            <a:r>
              <a:rPr lang="en-US" i="1" dirty="0"/>
              <a:t>W</a:t>
            </a:r>
            <a:r>
              <a:rPr lang="en-US" dirty="0"/>
              <a:t> </a:t>
            </a:r>
            <a:r>
              <a:rPr lang="en-US" dirty="0">
                <a:ea typeface="Cambria Math"/>
              </a:rPr>
              <a:t>⊂ </a:t>
            </a:r>
            <a:r>
              <a:rPr lang="en-US" i="1" dirty="0">
                <a:ea typeface="Cambria Math"/>
              </a:rPr>
              <a:t>V</a:t>
            </a:r>
            <a:r>
              <a:rPr lang="en-US" dirty="0">
                <a:ea typeface="Cambria Math"/>
              </a:rPr>
              <a:t> and </a:t>
            </a:r>
            <a:r>
              <a:rPr lang="en-US" i="1" dirty="0">
                <a:ea typeface="Cambria Math"/>
              </a:rPr>
              <a:t>F</a:t>
            </a:r>
            <a:r>
              <a:rPr lang="en-US" dirty="0">
                <a:ea typeface="Cambria Math"/>
              </a:rPr>
              <a:t> ⊂ </a:t>
            </a:r>
            <a:r>
              <a:rPr lang="en-US" i="1" dirty="0">
                <a:ea typeface="Cambria Math"/>
              </a:rPr>
              <a:t>E</a:t>
            </a:r>
            <a:r>
              <a:rPr lang="en-US" dirty="0">
                <a:ea typeface="Cambria Math"/>
              </a:rPr>
              <a:t>. A subgraph </a:t>
            </a:r>
            <a:r>
              <a:rPr lang="en-US" i="1" dirty="0">
                <a:ea typeface="Cambria Math"/>
              </a:rPr>
              <a:t>H</a:t>
            </a:r>
            <a:r>
              <a:rPr lang="en-US" dirty="0">
                <a:ea typeface="Cambria Math"/>
              </a:rPr>
              <a:t> of </a:t>
            </a:r>
            <a:r>
              <a:rPr lang="en-US" i="1" dirty="0">
                <a:ea typeface="Cambria Math"/>
              </a:rPr>
              <a:t>G</a:t>
            </a:r>
            <a:r>
              <a:rPr lang="en-US" dirty="0">
                <a:ea typeface="Cambria Math"/>
              </a:rPr>
              <a:t> is a proper subgraph of </a:t>
            </a:r>
            <a:r>
              <a:rPr lang="en-US" i="1" dirty="0">
                <a:ea typeface="Cambria Math"/>
              </a:rPr>
              <a:t>G</a:t>
            </a:r>
            <a:r>
              <a:rPr lang="en-US" dirty="0">
                <a:ea typeface="Cambria Math"/>
              </a:rPr>
              <a:t> if </a:t>
            </a:r>
            <a:r>
              <a:rPr lang="en-US" i="1" dirty="0">
                <a:ea typeface="Cambria Math"/>
              </a:rPr>
              <a:t>H</a:t>
            </a:r>
            <a:r>
              <a:rPr lang="en-US" dirty="0">
                <a:ea typeface="Cambria Math"/>
              </a:rPr>
              <a:t> </a:t>
            </a:r>
            <a:r>
              <a:rPr lang="en-US" i="1" dirty="0">
                <a:ea typeface="Cambria Math"/>
              </a:rPr>
              <a:t>≠ G.</a:t>
            </a:r>
          </a:p>
          <a:p>
            <a:pPr>
              <a:spcBef>
                <a:spcPts val="1800"/>
              </a:spcBef>
            </a:pPr>
            <a:r>
              <a:rPr lang="en-US" b="1" dirty="0">
                <a:ea typeface="Cambria Math"/>
              </a:rPr>
              <a:t>Example</a:t>
            </a:r>
            <a:r>
              <a:rPr lang="en-US" dirty="0">
                <a:ea typeface="Cambria Math"/>
              </a:rPr>
              <a:t>: </a:t>
            </a:r>
            <a:r>
              <a:rPr lang="en-US" dirty="0"/>
              <a:t>Here we show</a:t>
            </a:r>
            <a:endParaRPr lang="en-IN" dirty="0"/>
          </a:p>
        </p:txBody>
      </p:sp>
      <p:graphicFrame>
        <p:nvGraphicFramePr>
          <p:cNvPr id="28" name="Object 27">
            <a:extLst>
              <a:ext uri="{FF2B5EF4-FFF2-40B4-BE49-F238E27FC236}">
                <a16:creationId xmlns:a16="http://schemas.microsoft.com/office/drawing/2014/main" id="{F0CEB050-B817-4E0D-9462-D5CE51EF0EC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286706739"/>
              </p:ext>
            </p:extLst>
          </p:nvPr>
        </p:nvGraphicFramePr>
        <p:xfrm>
          <a:off x="3578178" y="2742067"/>
          <a:ext cx="340959" cy="438376"/>
        </p:xfrm>
        <a:graphic>
          <a:graphicData uri="http://schemas.openxmlformats.org/presentationml/2006/ole">
            <mc:AlternateContent xmlns:mc="http://schemas.openxmlformats.org/markup-compatibility/2006">
              <mc:Choice xmlns:v="urn:schemas-microsoft-com:vml" Requires="v">
                <p:oleObj name="Equation" r:id="rId2" imgW="177480" imgH="228600" progId="Equation.DSMT4">
                  <p:embed/>
                </p:oleObj>
              </mc:Choice>
              <mc:Fallback>
                <p:oleObj name="Equation" r:id="rId2" imgW="177480" imgH="228600" progId="Equation.DSMT4">
                  <p:embed/>
                  <p:pic>
                    <p:nvPicPr>
                      <p:cNvPr id="28" name="Object 27">
                        <a:extLst>
                          <a:ext uri="{FF2B5EF4-FFF2-40B4-BE49-F238E27FC236}">
                            <a16:creationId xmlns:a16="http://schemas.microsoft.com/office/drawing/2014/main" id="{F0CEB050-B817-4E0D-9462-D5CE51EF0EC7}"/>
                          </a:ext>
                          <a:ext uri="{C183D7F6-B498-43B3-948B-1728B52AA6E4}">
                            <adec:decorative xmlns:adec="http://schemas.microsoft.com/office/drawing/2017/decorative" val="1"/>
                          </a:ext>
                        </a:extLst>
                      </p:cNvPr>
                      <p:cNvPicPr/>
                      <p:nvPr/>
                    </p:nvPicPr>
                    <p:blipFill>
                      <a:blip r:embed="rId3"/>
                      <a:stretch>
                        <a:fillRect/>
                      </a:stretch>
                    </p:blipFill>
                    <p:spPr>
                      <a:xfrm>
                        <a:off x="3578178" y="2742067"/>
                        <a:ext cx="340959" cy="438376"/>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0F98A165-B8CE-42E9-B85D-262CDB11458A}"/>
              </a:ext>
            </a:extLst>
          </p:cNvPr>
          <p:cNvSpPr>
            <a:spLocks noGrp="1"/>
          </p:cNvSpPr>
          <p:nvPr>
            <p:ph idx="10"/>
          </p:nvPr>
        </p:nvSpPr>
        <p:spPr>
          <a:xfrm>
            <a:off x="3848100" y="2694555"/>
            <a:ext cx="838200" cy="533400"/>
          </a:xfrm>
        </p:spPr>
        <p:txBody>
          <a:bodyPr/>
          <a:lstStyle/>
          <a:p>
            <a:r>
              <a:rPr lang="en-US" dirty="0"/>
              <a:t>and</a:t>
            </a:r>
          </a:p>
        </p:txBody>
      </p:sp>
      <p:sp>
        <p:nvSpPr>
          <p:cNvPr id="5" name="Content Placeholder 4">
            <a:extLst>
              <a:ext uri="{FF2B5EF4-FFF2-40B4-BE49-F238E27FC236}">
                <a16:creationId xmlns:a16="http://schemas.microsoft.com/office/drawing/2014/main" id="{A6A3186C-AFAB-4EED-BA00-8A12FE42703A}"/>
              </a:ext>
            </a:extLst>
          </p:cNvPr>
          <p:cNvSpPr>
            <a:spLocks noGrp="1"/>
          </p:cNvSpPr>
          <p:nvPr>
            <p:ph idx="11"/>
          </p:nvPr>
        </p:nvSpPr>
        <p:spPr>
          <a:xfrm>
            <a:off x="457200" y="3048000"/>
            <a:ext cx="2971800" cy="457200"/>
          </a:xfrm>
        </p:spPr>
        <p:txBody>
          <a:bodyPr/>
          <a:lstStyle/>
          <a:p>
            <a:pPr>
              <a:spcBef>
                <a:spcPts val="1800"/>
              </a:spcBef>
            </a:pPr>
            <a:r>
              <a:rPr lang="en-US" dirty="0"/>
              <a:t>one of its subgraphs.</a:t>
            </a:r>
            <a:endParaRPr lang="en-US" b="1" dirty="0"/>
          </a:p>
        </p:txBody>
      </p:sp>
      <p:pic>
        <p:nvPicPr>
          <p:cNvPr id="21" name="Picture 3" descr="Two graphs.">
            <a:extLst>
              <a:ext uri="{FF2B5EF4-FFF2-40B4-BE49-F238E27FC236}">
                <a16:creationId xmlns:a16="http://schemas.microsoft.com/office/drawing/2014/main" id="{20038F14-A645-47FD-8C1C-5D9D3E337BC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105400" y="2286000"/>
            <a:ext cx="2970000" cy="133082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79269B6F-A5F4-4D0F-880A-6EA73BFEE87B}"/>
              </a:ext>
            </a:extLst>
          </p:cNvPr>
          <p:cNvSpPr>
            <a:spLocks noGrp="1"/>
          </p:cNvSpPr>
          <p:nvPr>
            <p:ph idx="12"/>
          </p:nvPr>
        </p:nvSpPr>
        <p:spPr>
          <a:xfrm>
            <a:off x="457200" y="3733800"/>
            <a:ext cx="7924800" cy="2209800"/>
          </a:xfrm>
        </p:spPr>
        <p:txBody>
          <a:bodyPr/>
          <a:lstStyle/>
          <a:p>
            <a:pPr>
              <a:spcBef>
                <a:spcPts val="1800"/>
              </a:spcBef>
            </a:pPr>
            <a:r>
              <a:rPr lang="en-US" b="1" dirty="0"/>
              <a:t>Definition:  </a:t>
            </a:r>
            <a:r>
              <a:rPr lang="en-US" dirty="0"/>
              <a:t>Let </a:t>
            </a:r>
            <a:r>
              <a:rPr lang="en-US" i="1" dirty="0"/>
              <a:t>G</a:t>
            </a:r>
            <a:r>
              <a:rPr lang="en-US" dirty="0"/>
              <a:t> = (</a:t>
            </a:r>
            <a:r>
              <a:rPr lang="en-US" i="1" dirty="0"/>
              <a:t>V</a:t>
            </a:r>
            <a:r>
              <a:rPr lang="en-US" dirty="0"/>
              <a:t>, </a:t>
            </a:r>
            <a:r>
              <a:rPr lang="en-US" i="1" dirty="0"/>
              <a:t>E</a:t>
            </a:r>
            <a:r>
              <a:rPr lang="en-US" dirty="0"/>
              <a:t>) be a simple graph.  The  </a:t>
            </a:r>
            <a:r>
              <a:rPr lang="en-US" i="1" dirty="0"/>
              <a:t>subgraph induced  </a:t>
            </a:r>
            <a:r>
              <a:rPr lang="en-US" dirty="0"/>
              <a:t>by a subset </a:t>
            </a:r>
            <a:r>
              <a:rPr lang="en-US" i="1" dirty="0"/>
              <a:t>W</a:t>
            </a:r>
            <a:r>
              <a:rPr lang="en-US" dirty="0"/>
              <a:t>  of the vertex set </a:t>
            </a:r>
            <a:r>
              <a:rPr lang="en-US" i="1" dirty="0"/>
              <a:t>V</a:t>
            </a:r>
            <a:r>
              <a:rPr lang="en-US" dirty="0"/>
              <a:t> is the graph </a:t>
            </a:r>
            <a:r>
              <a:rPr lang="en-US" i="1" dirty="0"/>
              <a:t> </a:t>
            </a:r>
            <a:r>
              <a:rPr lang="en-US" dirty="0"/>
              <a:t> (</a:t>
            </a:r>
            <a:r>
              <a:rPr lang="en-US" i="1" dirty="0"/>
              <a:t>W</a:t>
            </a:r>
            <a:r>
              <a:rPr lang="en-US" dirty="0"/>
              <a:t>,</a:t>
            </a:r>
            <a:r>
              <a:rPr lang="en-US" i="1" dirty="0"/>
              <a:t>F</a:t>
            </a:r>
            <a:r>
              <a:rPr lang="en-US" dirty="0"/>
              <a:t>),  where  the edge set </a:t>
            </a:r>
            <a:r>
              <a:rPr lang="en-US" i="1" dirty="0">
                <a:ea typeface="Cambria Math"/>
              </a:rPr>
              <a:t>F  </a:t>
            </a:r>
            <a:r>
              <a:rPr lang="en-US" dirty="0">
                <a:ea typeface="Cambria Math"/>
              </a:rPr>
              <a:t>contains an edge in </a:t>
            </a:r>
            <a:r>
              <a:rPr lang="en-US" i="1" dirty="0">
                <a:ea typeface="Cambria Math"/>
              </a:rPr>
              <a:t>E </a:t>
            </a:r>
            <a:r>
              <a:rPr lang="en-US" dirty="0">
                <a:ea typeface="Cambria Math"/>
              </a:rPr>
              <a:t>if and only if both endpoints are in </a:t>
            </a:r>
            <a:r>
              <a:rPr lang="en-US" i="1" dirty="0">
                <a:ea typeface="Cambria Math"/>
              </a:rPr>
              <a:t>W.</a:t>
            </a:r>
            <a:endParaRPr lang="en-US" b="1" dirty="0"/>
          </a:p>
          <a:p>
            <a:pPr>
              <a:spcBef>
                <a:spcPts val="1800"/>
              </a:spcBef>
            </a:pPr>
            <a:r>
              <a:rPr lang="en-US" b="1" dirty="0">
                <a:ea typeface="Cambria Math"/>
              </a:rPr>
              <a:t>Example</a:t>
            </a:r>
            <a:r>
              <a:rPr lang="en-US" dirty="0">
                <a:ea typeface="Cambria Math"/>
              </a:rPr>
              <a:t>: Here we show</a:t>
            </a:r>
            <a:endParaRPr lang="en-IN" dirty="0"/>
          </a:p>
        </p:txBody>
      </p:sp>
      <p:graphicFrame>
        <p:nvGraphicFramePr>
          <p:cNvPr id="16" name="Object 15">
            <a:extLst>
              <a:ext uri="{FF2B5EF4-FFF2-40B4-BE49-F238E27FC236}">
                <a16:creationId xmlns:a16="http://schemas.microsoft.com/office/drawing/2014/main" id="{EB26C561-A1EC-4B5A-9EAF-0836293684A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37637953"/>
              </p:ext>
            </p:extLst>
          </p:nvPr>
        </p:nvGraphicFramePr>
        <p:xfrm>
          <a:off x="3607127" y="5524500"/>
          <a:ext cx="355600" cy="457200"/>
        </p:xfrm>
        <a:graphic>
          <a:graphicData uri="http://schemas.openxmlformats.org/presentationml/2006/ole">
            <mc:AlternateContent xmlns:mc="http://schemas.openxmlformats.org/markup-compatibility/2006">
              <mc:Choice xmlns:v="urn:schemas-microsoft-com:vml" Requires="v">
                <p:oleObj name="Equation" r:id="rId5" imgW="177480" imgH="228600" progId="Equation.DSMT4">
                  <p:embed/>
                </p:oleObj>
              </mc:Choice>
              <mc:Fallback>
                <p:oleObj name="Equation" r:id="rId5" imgW="177480" imgH="228600" progId="Equation.DSMT4">
                  <p:embed/>
                  <p:pic>
                    <p:nvPicPr>
                      <p:cNvPr id="16" name="Object 15">
                        <a:extLst>
                          <a:ext uri="{FF2B5EF4-FFF2-40B4-BE49-F238E27FC236}">
                            <a16:creationId xmlns:a16="http://schemas.microsoft.com/office/drawing/2014/main" id="{EB26C561-A1EC-4B5A-9EAF-0836293684A5}"/>
                          </a:ext>
                          <a:ext uri="{C183D7F6-B498-43B3-948B-1728B52AA6E4}">
                            <adec:decorative xmlns:adec="http://schemas.microsoft.com/office/drawing/2017/decorative" val="1"/>
                          </a:ext>
                        </a:extLst>
                      </p:cNvPr>
                      <p:cNvPicPr/>
                      <p:nvPr/>
                    </p:nvPicPr>
                    <p:blipFill>
                      <a:blip r:embed="rId6"/>
                      <a:stretch>
                        <a:fillRect/>
                      </a:stretch>
                    </p:blipFill>
                    <p:spPr>
                      <a:xfrm>
                        <a:off x="3607127" y="5524500"/>
                        <a:ext cx="355600" cy="45720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88DF5C64-50A8-483E-A046-68D1BC442A66}"/>
              </a:ext>
            </a:extLst>
          </p:cNvPr>
          <p:cNvSpPr>
            <a:spLocks noGrp="1"/>
          </p:cNvSpPr>
          <p:nvPr>
            <p:ph idx="13"/>
          </p:nvPr>
        </p:nvSpPr>
        <p:spPr>
          <a:xfrm>
            <a:off x="3919137" y="5486400"/>
            <a:ext cx="1222642" cy="457200"/>
          </a:xfrm>
        </p:spPr>
        <p:txBody>
          <a:bodyPr/>
          <a:lstStyle/>
          <a:p>
            <a:r>
              <a:rPr lang="en-US" dirty="0"/>
              <a:t>and the</a:t>
            </a:r>
            <a:endParaRPr lang="en-IN" dirty="0"/>
          </a:p>
        </p:txBody>
      </p:sp>
      <p:sp>
        <p:nvSpPr>
          <p:cNvPr id="8" name="Content Placeholder 7">
            <a:extLst>
              <a:ext uri="{FF2B5EF4-FFF2-40B4-BE49-F238E27FC236}">
                <a16:creationId xmlns:a16="http://schemas.microsoft.com/office/drawing/2014/main" id="{110B00FD-4F45-41F4-A727-20DFE0B68484}"/>
              </a:ext>
            </a:extLst>
          </p:cNvPr>
          <p:cNvSpPr>
            <a:spLocks noGrp="1"/>
          </p:cNvSpPr>
          <p:nvPr>
            <p:ph idx="14"/>
          </p:nvPr>
        </p:nvSpPr>
        <p:spPr>
          <a:xfrm>
            <a:off x="457200" y="5867400"/>
            <a:ext cx="4724400" cy="533400"/>
          </a:xfrm>
        </p:spPr>
        <p:txBody>
          <a:bodyPr/>
          <a:lstStyle/>
          <a:p>
            <a:r>
              <a:rPr lang="en-US" dirty="0"/>
              <a:t>subgraph induced by </a:t>
            </a:r>
            <a:r>
              <a:rPr lang="en-US" i="1" dirty="0"/>
              <a:t>W</a:t>
            </a:r>
            <a:r>
              <a:rPr lang="en-US" dirty="0"/>
              <a:t> = {</a:t>
            </a:r>
            <a:r>
              <a:rPr lang="en-US" i="1" dirty="0" err="1"/>
              <a:t>a,b,c,e</a:t>
            </a:r>
            <a:r>
              <a:rPr lang="en-US" dirty="0"/>
              <a:t>}.</a:t>
            </a:r>
            <a:endParaRPr lang="en-IN" dirty="0"/>
          </a:p>
        </p:txBody>
      </p:sp>
      <p:pic>
        <p:nvPicPr>
          <p:cNvPr id="22" name="Picture 4" descr="Two graphs.">
            <a:extLst>
              <a:ext uri="{FF2B5EF4-FFF2-40B4-BE49-F238E27FC236}">
                <a16:creationId xmlns:a16="http://schemas.microsoft.com/office/drawing/2014/main" id="{DAC9D54B-F5AA-4B54-B12A-FCD8103DD9A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410200" y="5109412"/>
            <a:ext cx="2969643" cy="1330659"/>
          </a:xfrm>
          <a:prstGeom prst="rect">
            <a:avLst/>
          </a:prstGeom>
          <a:noFill/>
          <a:extLst>
            <a:ext uri="{909E8E84-426E-40DD-AFC4-6F175D3DCCD1}">
              <a14:hiddenFill xmlns:a14="http://schemas.microsoft.com/office/drawing/2010/main">
                <a:solidFill>
                  <a:srgbClr val="FFFFFF"/>
                </a:solidFill>
              </a14:hiddenFill>
            </a:ext>
          </a:extLst>
        </p:spPr>
      </p:pic>
      <p:sp>
        <p:nvSpPr>
          <p:cNvPr id="27" name="Slide Number Placeholder 5">
            <a:extLst>
              <a:ext uri="{FF2B5EF4-FFF2-40B4-BE49-F238E27FC236}">
                <a16:creationId xmlns:a16="http://schemas.microsoft.com/office/drawing/2014/main" id="{58F80EA1-8330-4F30-A31E-8BC88D5BBFE3}"/>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38</a:t>
            </a:fld>
            <a:endParaRPr lang="en-US" dirty="0">
              <a:solidFill>
                <a:schemeClr val="bg1"/>
              </a:solidFill>
            </a:endParaRPr>
          </a:p>
        </p:txBody>
      </p:sp>
    </p:spTree>
    <p:extLst>
      <p:ext uri="{BB962C8B-B14F-4D97-AF65-F5344CB8AC3E}">
        <p14:creationId xmlns:p14="http://schemas.microsoft.com/office/powerpoint/2010/main" val="35360269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Bipartite Graphs and Matchings</a:t>
            </a:r>
          </a:p>
        </p:txBody>
      </p:sp>
      <p:sp>
        <p:nvSpPr>
          <p:cNvPr id="3" name="Content Placeholder 2"/>
          <p:cNvSpPr>
            <a:spLocks noGrp="1"/>
          </p:cNvSpPr>
          <p:nvPr>
            <p:ph idx="1"/>
          </p:nvPr>
        </p:nvSpPr>
        <p:spPr>
          <a:xfrm>
            <a:off x="457200" y="1295400"/>
            <a:ext cx="8388000" cy="1908000"/>
          </a:xfrm>
        </p:spPr>
        <p:txBody>
          <a:bodyPr/>
          <a:lstStyle/>
          <a:p>
            <a:pPr>
              <a:spcBef>
                <a:spcPts val="600"/>
              </a:spcBef>
            </a:pPr>
            <a:r>
              <a:rPr lang="en-US" sz="2200" dirty="0"/>
              <a:t>Bipartite graphs are used to model applications that involve matching the elements of one set to elements in another, for example:</a:t>
            </a:r>
          </a:p>
          <a:p>
            <a:pPr>
              <a:spcBef>
                <a:spcPts val="600"/>
              </a:spcBef>
            </a:pPr>
            <a:r>
              <a:rPr lang="en-US" sz="2200" i="1" dirty="0"/>
              <a:t>Job assignments </a:t>
            </a:r>
            <a:r>
              <a:rPr lang="en-US" sz="2200" dirty="0"/>
              <a:t>- vertices represent the jobs and the employees, edges link employees with those jobs they have been trained to do. A common goal is to match jobs to employees so that the most jobs are done.</a:t>
            </a:r>
          </a:p>
        </p:txBody>
      </p:sp>
      <p:pic>
        <p:nvPicPr>
          <p:cNvPr id="9" name="Picture 3" descr="Two bipartite graphs, A and B, with 8 vertices each.">
            <a:extLst>
              <a:ext uri="{FF2B5EF4-FFF2-40B4-BE49-F238E27FC236}">
                <a16:creationId xmlns:a16="http://schemas.microsoft.com/office/drawing/2014/main" id="{EC7AC2BB-0955-40BA-990C-8B4DBD7FE5E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46931" y="3352800"/>
            <a:ext cx="5650139" cy="1327709"/>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4"/>
          </p:nvPr>
        </p:nvSpPr>
        <p:spPr>
          <a:xfrm>
            <a:off x="457200" y="4800600"/>
            <a:ext cx="8388000" cy="1548000"/>
          </a:xfrm>
        </p:spPr>
        <p:txBody>
          <a:bodyPr/>
          <a:lstStyle/>
          <a:p>
            <a:pPr>
              <a:spcBef>
                <a:spcPts val="600"/>
              </a:spcBef>
            </a:pPr>
            <a:r>
              <a:rPr lang="en-US" sz="2200" i="1" dirty="0"/>
              <a:t>Marriage </a:t>
            </a:r>
            <a:r>
              <a:rPr lang="en-US" sz="2200" dirty="0"/>
              <a:t>- vertices represent the men and the women and edges link a man and a woman if they are an acceptable spouse.  We may wish to find the largest number of possible marriages.</a:t>
            </a:r>
          </a:p>
          <a:p>
            <a:pPr>
              <a:spcBef>
                <a:spcPts val="600"/>
              </a:spcBef>
            </a:pPr>
            <a:r>
              <a:rPr lang="en-US" sz="2200" i="1" dirty="0"/>
              <a:t>See the text for more about matchings in bipartite graphs.</a:t>
            </a:r>
          </a:p>
        </p:txBody>
      </p:sp>
      <p:sp>
        <p:nvSpPr>
          <p:cNvPr id="10" name="Slide Number Placeholder 5">
            <a:extLst>
              <a:ext uri="{FF2B5EF4-FFF2-40B4-BE49-F238E27FC236}">
                <a16:creationId xmlns:a16="http://schemas.microsoft.com/office/drawing/2014/main" id="{D72313C0-21FB-463A-A328-51951C1D7E33}"/>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39</a:t>
            </a:fld>
            <a:endParaRPr lang="en-US" dirty="0">
              <a:solidFill>
                <a:schemeClr val="bg1"/>
              </a:solidFill>
            </a:endParaRPr>
          </a:p>
        </p:txBody>
      </p:sp>
    </p:spTree>
    <p:extLst>
      <p:ext uri="{BB962C8B-B14F-4D97-AF65-F5344CB8AC3E}">
        <p14:creationId xmlns:p14="http://schemas.microsoft.com/office/powerpoint/2010/main" val="382529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Graphs</a:t>
            </a:r>
          </a:p>
        </p:txBody>
      </p:sp>
      <p:sp>
        <p:nvSpPr>
          <p:cNvPr id="10" name="Content Placeholder 2"/>
          <p:cNvSpPr>
            <a:spLocks noGrp="1"/>
          </p:cNvSpPr>
          <p:nvPr>
            <p:ph idx="1"/>
          </p:nvPr>
        </p:nvSpPr>
        <p:spPr>
          <a:xfrm>
            <a:off x="457200" y="1295400"/>
            <a:ext cx="8534400" cy="1066800"/>
          </a:xfrm>
        </p:spPr>
        <p:txBody>
          <a:bodyPr/>
          <a:lstStyle/>
          <a:p>
            <a:r>
              <a:rPr lang="en-US" sz="2000" b="1" dirty="0"/>
              <a:t>Definition:</a:t>
            </a:r>
            <a:r>
              <a:rPr lang="en-US" sz="2000" dirty="0"/>
              <a:t> A </a:t>
            </a:r>
            <a:r>
              <a:rPr lang="en-US" sz="2000" i="1" dirty="0"/>
              <a:t>graph</a:t>
            </a:r>
            <a:r>
              <a:rPr lang="en-US" sz="2000" dirty="0"/>
              <a:t> </a:t>
            </a:r>
            <a:r>
              <a:rPr lang="en-US" sz="2000" i="1" dirty="0"/>
              <a:t>G = </a:t>
            </a:r>
            <a:r>
              <a:rPr lang="en-US" sz="2000" dirty="0"/>
              <a:t>(</a:t>
            </a:r>
            <a:r>
              <a:rPr lang="en-US" sz="2000" i="1" dirty="0"/>
              <a:t>V, E</a:t>
            </a:r>
            <a:r>
              <a:rPr lang="en-US" sz="2000" dirty="0"/>
              <a:t>)</a:t>
            </a:r>
            <a:r>
              <a:rPr lang="en-US" sz="2000" i="1" dirty="0"/>
              <a:t> </a:t>
            </a:r>
            <a:r>
              <a:rPr lang="en-US" sz="2000" dirty="0"/>
              <a:t>consists of </a:t>
            </a:r>
            <a:r>
              <a:rPr lang="en-US" sz="2000" i="1" dirty="0"/>
              <a:t> </a:t>
            </a:r>
            <a:r>
              <a:rPr lang="en-US" sz="2000" dirty="0"/>
              <a:t>a nonempty set </a:t>
            </a:r>
            <a:r>
              <a:rPr lang="en-US" sz="2000" i="1" dirty="0"/>
              <a:t>V</a:t>
            </a:r>
            <a:r>
              <a:rPr lang="en-US" sz="2000" dirty="0"/>
              <a:t> of </a:t>
            </a:r>
            <a:r>
              <a:rPr lang="en-US" sz="2000" i="1" dirty="0"/>
              <a:t>vertices </a:t>
            </a:r>
            <a:r>
              <a:rPr lang="en-US" sz="2000" dirty="0"/>
              <a:t>(or </a:t>
            </a:r>
            <a:r>
              <a:rPr lang="en-US" sz="2000" i="1" dirty="0"/>
              <a:t>nodes</a:t>
            </a:r>
            <a:r>
              <a:rPr lang="en-US" sz="2000" dirty="0"/>
              <a:t>) and a set </a:t>
            </a:r>
            <a:r>
              <a:rPr lang="en-US" sz="2000" i="1" dirty="0"/>
              <a:t>E</a:t>
            </a:r>
            <a:r>
              <a:rPr lang="en-US" sz="2000" dirty="0"/>
              <a:t> of </a:t>
            </a:r>
            <a:r>
              <a:rPr lang="en-US" sz="2000" i="1" dirty="0"/>
              <a:t>edges. </a:t>
            </a:r>
            <a:r>
              <a:rPr lang="en-US" sz="2000" dirty="0"/>
              <a:t>Each edge has either one or two vertices associated with it, called its </a:t>
            </a:r>
            <a:r>
              <a:rPr lang="en-US" sz="2000" i="1" dirty="0"/>
              <a:t>endpoints</a:t>
            </a:r>
            <a:r>
              <a:rPr lang="en-US" sz="2000" dirty="0"/>
              <a:t>.  An edge is said to </a:t>
            </a:r>
            <a:r>
              <a:rPr lang="en-US" sz="2000" i="1" dirty="0"/>
              <a:t>connect</a:t>
            </a:r>
            <a:r>
              <a:rPr lang="en-US" sz="2000" dirty="0"/>
              <a:t> its endpoints.</a:t>
            </a:r>
          </a:p>
        </p:txBody>
      </p:sp>
      <p:sp>
        <p:nvSpPr>
          <p:cNvPr id="16" name="Content Placeholder 3"/>
          <p:cNvSpPr txBox="1">
            <a:spLocks noGrp="1"/>
          </p:cNvSpPr>
          <p:nvPr>
            <p:ph idx="13"/>
          </p:nvPr>
        </p:nvSpPr>
        <p:spPr>
          <a:xfrm>
            <a:off x="457199" y="2413337"/>
            <a:ext cx="3505200" cy="1015663"/>
          </a:xfrm>
          <a:prstGeom prst="rect">
            <a:avLst/>
          </a:prstGeom>
          <a:noFill/>
        </p:spPr>
        <p:txBody>
          <a:bodyPr wrap="square" rtlCol="0">
            <a:spAutoFit/>
          </a:bodyPr>
          <a:lstStyle/>
          <a:p>
            <a:pPr>
              <a:spcBef>
                <a:spcPts val="0"/>
              </a:spcBef>
            </a:pPr>
            <a:r>
              <a:rPr lang="en-US" sz="2000" b="1" dirty="0"/>
              <a:t>Example:</a:t>
            </a:r>
            <a:br>
              <a:rPr lang="en-US" sz="2000" b="1" dirty="0"/>
            </a:br>
            <a:r>
              <a:rPr lang="en-US" sz="2000" dirty="0"/>
              <a:t>This is a graph with four vertices and five edges.</a:t>
            </a:r>
          </a:p>
        </p:txBody>
      </p:sp>
      <p:pic>
        <p:nvPicPr>
          <p:cNvPr id="11" name="Picture 10" descr="Four circles are represented by a, b, c, and d. a is connected to b, b is connected to c and d, c is connected to a and d by a line each.">
            <a:extLst>
              <a:ext uri="{FF2B5EF4-FFF2-40B4-BE49-F238E27FC236}">
                <a16:creationId xmlns:a16="http://schemas.microsoft.com/office/drawing/2014/main" id="{13C0FE45-1A65-488E-9CA1-A569D1B47C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415877"/>
            <a:ext cx="2481308" cy="1500450"/>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5"/>
          <p:cNvSpPr>
            <a:spLocks noGrp="1"/>
          </p:cNvSpPr>
          <p:nvPr>
            <p:ph idx="15"/>
          </p:nvPr>
        </p:nvSpPr>
        <p:spPr>
          <a:xfrm>
            <a:off x="457199" y="3810000"/>
            <a:ext cx="8382001" cy="2743200"/>
          </a:xfrm>
        </p:spPr>
        <p:txBody>
          <a:bodyPr/>
          <a:lstStyle/>
          <a:p>
            <a:pPr>
              <a:spcBef>
                <a:spcPts val="600"/>
              </a:spcBef>
            </a:pPr>
            <a:r>
              <a:rPr lang="en-US" sz="1900" b="1" dirty="0"/>
              <a:t>Remarks</a:t>
            </a:r>
            <a:r>
              <a:rPr lang="en-US" sz="1900" dirty="0"/>
              <a:t>: </a:t>
            </a:r>
          </a:p>
          <a:p>
            <a:pPr marL="342000" lvl="1">
              <a:spcBef>
                <a:spcPts val="600"/>
              </a:spcBef>
            </a:pPr>
            <a:r>
              <a:rPr lang="en-US" sz="1800" dirty="0"/>
              <a:t>We have a lot of freedom when we draw a picture of a graph. All that matters is the connections made by the edges, not the particular geometry depicted.   For example, the lengths of edges, whether edges cross, how vertices are depicted, and so on, do not matter.</a:t>
            </a:r>
          </a:p>
          <a:p>
            <a:pPr marL="342000" lvl="1">
              <a:spcBef>
                <a:spcPts val="600"/>
              </a:spcBef>
            </a:pPr>
            <a:r>
              <a:rPr lang="en-US" sz="1800" dirty="0"/>
              <a:t>A graph with an infinite vertex set  is called an </a:t>
            </a:r>
            <a:r>
              <a:rPr lang="en-US" sz="1800" i="1" dirty="0"/>
              <a:t>infinite graph. </a:t>
            </a:r>
            <a:r>
              <a:rPr lang="en-US" sz="1800" dirty="0"/>
              <a:t>A graph with a finite vertex set is called a </a:t>
            </a:r>
            <a:r>
              <a:rPr lang="en-US" sz="1800" i="1" dirty="0"/>
              <a:t>finite graph</a:t>
            </a:r>
            <a:r>
              <a:rPr lang="en-US" sz="1800" dirty="0"/>
              <a:t>. We (following the text) restrict our attention to finite graphs.</a:t>
            </a:r>
          </a:p>
        </p:txBody>
      </p:sp>
      <p:sp>
        <p:nvSpPr>
          <p:cNvPr id="7" name="Slide Number Placeholder 5">
            <a:extLst>
              <a:ext uri="{FF2B5EF4-FFF2-40B4-BE49-F238E27FC236}">
                <a16:creationId xmlns:a16="http://schemas.microsoft.com/office/drawing/2014/main" id="{F1DC793A-C1AE-4ADF-ABEC-57CE67FEC521}"/>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a:t>
            </a:fld>
            <a:endParaRPr lang="en-US" dirty="0">
              <a:solidFill>
                <a:schemeClr val="bg1"/>
              </a:solidFill>
            </a:endParaRPr>
          </a:p>
        </p:txBody>
      </p:sp>
    </p:spTree>
    <p:extLst>
      <p:ext uri="{BB962C8B-B14F-4D97-AF65-F5344CB8AC3E}">
        <p14:creationId xmlns:p14="http://schemas.microsoft.com/office/powerpoint/2010/main" val="30755226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88104-F91B-4FCF-BD5F-3184AA4980F3}"/>
              </a:ext>
            </a:extLst>
          </p:cNvPr>
          <p:cNvSpPr>
            <a:spLocks noGrp="1"/>
          </p:cNvSpPr>
          <p:nvPr>
            <p:ph type="title"/>
          </p:nvPr>
        </p:nvSpPr>
        <p:spPr/>
        <p:txBody>
          <a:bodyPr/>
          <a:lstStyle/>
          <a:p>
            <a:r>
              <a:rPr lang="en-IN" dirty="0"/>
              <a:t>New Graphs from Old</a:t>
            </a:r>
            <a:r>
              <a:rPr lang="en-IN" sz="1500" dirty="0"/>
              <a:t> 2</a:t>
            </a:r>
            <a:endParaRPr lang="en-IN" dirty="0"/>
          </a:p>
        </p:txBody>
      </p:sp>
      <p:sp>
        <p:nvSpPr>
          <p:cNvPr id="3" name="Content Placeholder 2">
            <a:extLst>
              <a:ext uri="{FF2B5EF4-FFF2-40B4-BE49-F238E27FC236}">
                <a16:creationId xmlns:a16="http://schemas.microsoft.com/office/drawing/2014/main" id="{703BC41E-1D0D-473E-A3F5-EA337828523C}"/>
              </a:ext>
            </a:extLst>
          </p:cNvPr>
          <p:cNvSpPr>
            <a:spLocks noGrp="1"/>
          </p:cNvSpPr>
          <p:nvPr>
            <p:ph idx="1"/>
          </p:nvPr>
        </p:nvSpPr>
        <p:spPr>
          <a:xfrm>
            <a:off x="457200" y="1295400"/>
            <a:ext cx="7391400" cy="685800"/>
          </a:xfrm>
        </p:spPr>
        <p:txBody>
          <a:bodyPr/>
          <a:lstStyle/>
          <a:p>
            <a:r>
              <a:rPr lang="en-US" sz="3200" b="1" dirty="0"/>
              <a:t>Definition</a:t>
            </a:r>
            <a:r>
              <a:rPr lang="en-US" sz="3200" dirty="0"/>
              <a:t>: The </a:t>
            </a:r>
            <a:r>
              <a:rPr lang="en-US" sz="3200" i="1" dirty="0"/>
              <a:t>union</a:t>
            </a:r>
            <a:r>
              <a:rPr lang="en-US" sz="3200" dirty="0"/>
              <a:t> of two simple graphs</a:t>
            </a:r>
            <a:endParaRPr lang="en-IN" sz="3200" dirty="0"/>
          </a:p>
        </p:txBody>
      </p:sp>
      <p:graphicFrame>
        <p:nvGraphicFramePr>
          <p:cNvPr id="24" name="Object 23">
            <a:extLst>
              <a:ext uri="{FF2B5EF4-FFF2-40B4-BE49-F238E27FC236}">
                <a16:creationId xmlns:a16="http://schemas.microsoft.com/office/drawing/2014/main" id="{831083CF-182B-47E7-B42B-2C31EFDCFE7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1508691"/>
              </p:ext>
            </p:extLst>
          </p:nvPr>
        </p:nvGraphicFramePr>
        <p:xfrm>
          <a:off x="517522" y="1764732"/>
          <a:ext cx="2090690" cy="674416"/>
        </p:xfrm>
        <a:graphic>
          <a:graphicData uri="http://schemas.openxmlformats.org/presentationml/2006/ole">
            <mc:AlternateContent xmlns:mc="http://schemas.openxmlformats.org/markup-compatibility/2006">
              <mc:Choice xmlns:v="urn:schemas-microsoft-com:vml" Requires="v">
                <p:oleObj name="Equation" r:id="rId2" imgW="787320" imgH="253800" progId="Equation.DSMT4">
                  <p:embed/>
                </p:oleObj>
              </mc:Choice>
              <mc:Fallback>
                <p:oleObj name="Equation" r:id="rId2" imgW="787320" imgH="253800" progId="Equation.DSMT4">
                  <p:embed/>
                  <p:pic>
                    <p:nvPicPr>
                      <p:cNvPr id="24" name="Object 23">
                        <a:extLst>
                          <a:ext uri="{FF2B5EF4-FFF2-40B4-BE49-F238E27FC236}">
                            <a16:creationId xmlns:a16="http://schemas.microsoft.com/office/drawing/2014/main" id="{831083CF-182B-47E7-B42B-2C31EFDCFE78}"/>
                          </a:ext>
                          <a:ext uri="{C183D7F6-B498-43B3-948B-1728B52AA6E4}">
                            <adec:decorative xmlns:adec="http://schemas.microsoft.com/office/drawing/2017/decorative" val="1"/>
                          </a:ext>
                        </a:extLst>
                      </p:cNvPr>
                      <p:cNvPicPr/>
                      <p:nvPr/>
                    </p:nvPicPr>
                    <p:blipFill>
                      <a:blip r:embed="rId3"/>
                      <a:stretch>
                        <a:fillRect/>
                      </a:stretch>
                    </p:blipFill>
                    <p:spPr>
                      <a:xfrm>
                        <a:off x="517522" y="1764732"/>
                        <a:ext cx="2090690" cy="674416"/>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0F98A165-B8CE-42E9-B85D-262CDB11458A}"/>
              </a:ext>
            </a:extLst>
          </p:cNvPr>
          <p:cNvSpPr>
            <a:spLocks noGrp="1"/>
          </p:cNvSpPr>
          <p:nvPr>
            <p:ph idx="10"/>
          </p:nvPr>
        </p:nvSpPr>
        <p:spPr>
          <a:xfrm>
            <a:off x="2522840" y="1795556"/>
            <a:ext cx="838200" cy="533400"/>
          </a:xfrm>
        </p:spPr>
        <p:txBody>
          <a:bodyPr/>
          <a:lstStyle/>
          <a:p>
            <a:r>
              <a:rPr lang="en-US" sz="3200" dirty="0"/>
              <a:t>and</a:t>
            </a:r>
          </a:p>
        </p:txBody>
      </p:sp>
      <p:graphicFrame>
        <p:nvGraphicFramePr>
          <p:cNvPr id="25" name="Object 24">
            <a:extLst>
              <a:ext uri="{FF2B5EF4-FFF2-40B4-BE49-F238E27FC236}">
                <a16:creationId xmlns:a16="http://schemas.microsoft.com/office/drawing/2014/main" id="{ADC9D67B-7025-4224-B364-4FBF708F127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01084862"/>
              </p:ext>
            </p:extLst>
          </p:nvPr>
        </p:nvGraphicFramePr>
        <p:xfrm>
          <a:off x="3255926" y="1775111"/>
          <a:ext cx="2111365" cy="669937"/>
        </p:xfrm>
        <a:graphic>
          <a:graphicData uri="http://schemas.openxmlformats.org/presentationml/2006/ole">
            <mc:AlternateContent xmlns:mc="http://schemas.openxmlformats.org/markup-compatibility/2006">
              <mc:Choice xmlns:v="urn:schemas-microsoft-com:vml" Requires="v">
                <p:oleObj name="Equation" r:id="rId4" imgW="799920" imgH="253800" progId="Equation.DSMT4">
                  <p:embed/>
                </p:oleObj>
              </mc:Choice>
              <mc:Fallback>
                <p:oleObj name="Equation" r:id="rId4" imgW="799920" imgH="253800" progId="Equation.DSMT4">
                  <p:embed/>
                  <p:pic>
                    <p:nvPicPr>
                      <p:cNvPr id="25" name="Object 24">
                        <a:extLst>
                          <a:ext uri="{FF2B5EF4-FFF2-40B4-BE49-F238E27FC236}">
                            <a16:creationId xmlns:a16="http://schemas.microsoft.com/office/drawing/2014/main" id="{ADC9D67B-7025-4224-B364-4FBF708F127D}"/>
                          </a:ext>
                          <a:ext uri="{C183D7F6-B498-43B3-948B-1728B52AA6E4}">
                            <adec:decorative xmlns:adec="http://schemas.microsoft.com/office/drawing/2017/decorative" val="1"/>
                          </a:ext>
                        </a:extLst>
                      </p:cNvPr>
                      <p:cNvPicPr/>
                      <p:nvPr/>
                    </p:nvPicPr>
                    <p:blipFill>
                      <a:blip r:embed="rId5"/>
                      <a:stretch>
                        <a:fillRect/>
                      </a:stretch>
                    </p:blipFill>
                    <p:spPr>
                      <a:xfrm>
                        <a:off x="3255926" y="1775111"/>
                        <a:ext cx="2111365" cy="669937"/>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A6A3186C-AFAB-4EED-BA00-8A12FE42703A}"/>
              </a:ext>
            </a:extLst>
          </p:cNvPr>
          <p:cNvSpPr>
            <a:spLocks noGrp="1"/>
          </p:cNvSpPr>
          <p:nvPr>
            <p:ph idx="11"/>
          </p:nvPr>
        </p:nvSpPr>
        <p:spPr>
          <a:xfrm>
            <a:off x="5263693" y="1765202"/>
            <a:ext cx="3414204" cy="601980"/>
          </a:xfrm>
        </p:spPr>
        <p:txBody>
          <a:bodyPr/>
          <a:lstStyle/>
          <a:p>
            <a:r>
              <a:rPr lang="en-US" sz="3200" dirty="0"/>
              <a:t>is the simple graph</a:t>
            </a:r>
            <a:endParaRPr lang="en-IN" sz="3200" dirty="0"/>
          </a:p>
        </p:txBody>
      </p:sp>
      <p:sp>
        <p:nvSpPr>
          <p:cNvPr id="6" name="Content Placeholder 5">
            <a:extLst>
              <a:ext uri="{FF2B5EF4-FFF2-40B4-BE49-F238E27FC236}">
                <a16:creationId xmlns:a16="http://schemas.microsoft.com/office/drawing/2014/main" id="{79269B6F-A5F4-4D0F-880A-6EA73BFEE87B}"/>
              </a:ext>
            </a:extLst>
          </p:cNvPr>
          <p:cNvSpPr>
            <a:spLocks noGrp="1"/>
          </p:cNvSpPr>
          <p:nvPr>
            <p:ph idx="12"/>
          </p:nvPr>
        </p:nvSpPr>
        <p:spPr>
          <a:xfrm>
            <a:off x="457200" y="2286000"/>
            <a:ext cx="2971800" cy="474437"/>
          </a:xfrm>
        </p:spPr>
        <p:txBody>
          <a:bodyPr/>
          <a:lstStyle/>
          <a:p>
            <a:r>
              <a:rPr lang="en-US" sz="3200" dirty="0"/>
              <a:t>with vertex set</a:t>
            </a:r>
            <a:endParaRPr lang="en-IN" sz="3200" dirty="0"/>
          </a:p>
        </p:txBody>
      </p:sp>
      <p:graphicFrame>
        <p:nvGraphicFramePr>
          <p:cNvPr id="26" name="Object 25">
            <a:extLst>
              <a:ext uri="{FF2B5EF4-FFF2-40B4-BE49-F238E27FC236}">
                <a16:creationId xmlns:a16="http://schemas.microsoft.com/office/drawing/2014/main" id="{287297C5-DC60-42F8-A3F2-BCA4D393EF4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80452966"/>
              </p:ext>
            </p:extLst>
          </p:nvPr>
        </p:nvGraphicFramePr>
        <p:xfrm>
          <a:off x="3071810" y="2318306"/>
          <a:ext cx="1248569" cy="576489"/>
        </p:xfrm>
        <a:graphic>
          <a:graphicData uri="http://schemas.openxmlformats.org/presentationml/2006/ole">
            <mc:AlternateContent xmlns:mc="http://schemas.openxmlformats.org/markup-compatibility/2006">
              <mc:Choice xmlns:v="urn:schemas-microsoft-com:vml" Requires="v">
                <p:oleObj name="Equation" r:id="rId6" imgW="495000" imgH="228600" progId="Equation.DSMT4">
                  <p:embed/>
                </p:oleObj>
              </mc:Choice>
              <mc:Fallback>
                <p:oleObj name="Equation" r:id="rId6" imgW="495000" imgH="228600" progId="Equation.DSMT4">
                  <p:embed/>
                  <p:pic>
                    <p:nvPicPr>
                      <p:cNvPr id="26" name="Object 25">
                        <a:extLst>
                          <a:ext uri="{FF2B5EF4-FFF2-40B4-BE49-F238E27FC236}">
                            <a16:creationId xmlns:a16="http://schemas.microsoft.com/office/drawing/2014/main" id="{287297C5-DC60-42F8-A3F2-BCA4D393EF45}"/>
                          </a:ext>
                          <a:ext uri="{C183D7F6-B498-43B3-948B-1728B52AA6E4}">
                            <adec:decorative xmlns:adec="http://schemas.microsoft.com/office/drawing/2017/decorative" val="1"/>
                          </a:ext>
                        </a:extLst>
                      </p:cNvPr>
                      <p:cNvPicPr/>
                      <p:nvPr/>
                    </p:nvPicPr>
                    <p:blipFill>
                      <a:blip r:embed="rId7"/>
                      <a:stretch>
                        <a:fillRect/>
                      </a:stretch>
                    </p:blipFill>
                    <p:spPr>
                      <a:xfrm>
                        <a:off x="3071810" y="2318306"/>
                        <a:ext cx="1248569" cy="576489"/>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88DF5C64-50A8-483E-A046-68D1BC442A66}"/>
              </a:ext>
            </a:extLst>
          </p:cNvPr>
          <p:cNvSpPr>
            <a:spLocks noGrp="1"/>
          </p:cNvSpPr>
          <p:nvPr>
            <p:ph idx="13"/>
          </p:nvPr>
        </p:nvSpPr>
        <p:spPr>
          <a:xfrm>
            <a:off x="4303701" y="2268711"/>
            <a:ext cx="2593676" cy="494708"/>
          </a:xfrm>
        </p:spPr>
        <p:txBody>
          <a:bodyPr/>
          <a:lstStyle/>
          <a:p>
            <a:r>
              <a:rPr lang="en-US" sz="3200" dirty="0">
                <a:ea typeface="Cambria Math"/>
              </a:rPr>
              <a:t>and edge set</a:t>
            </a:r>
            <a:endParaRPr lang="en-IN" sz="3200" dirty="0"/>
          </a:p>
        </p:txBody>
      </p:sp>
      <p:graphicFrame>
        <p:nvGraphicFramePr>
          <p:cNvPr id="28" name="Object 27">
            <a:extLst>
              <a:ext uri="{FF2B5EF4-FFF2-40B4-BE49-F238E27FC236}">
                <a16:creationId xmlns:a16="http://schemas.microsoft.com/office/drawing/2014/main" id="{860CA1BC-1E3C-4536-856F-5E8F65D8C26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590436335"/>
              </p:ext>
            </p:extLst>
          </p:nvPr>
        </p:nvGraphicFramePr>
        <p:xfrm>
          <a:off x="6551865" y="2283085"/>
          <a:ext cx="1401762" cy="599716"/>
        </p:xfrm>
        <a:graphic>
          <a:graphicData uri="http://schemas.openxmlformats.org/presentationml/2006/ole">
            <mc:AlternateContent xmlns:mc="http://schemas.openxmlformats.org/markup-compatibility/2006">
              <mc:Choice xmlns:v="urn:schemas-microsoft-com:vml" Requires="v">
                <p:oleObj name="Equation" r:id="rId8" imgW="533160" imgH="228600" progId="Equation.DSMT4">
                  <p:embed/>
                </p:oleObj>
              </mc:Choice>
              <mc:Fallback>
                <p:oleObj name="Equation" r:id="rId8" imgW="533160" imgH="228600" progId="Equation.DSMT4">
                  <p:embed/>
                  <p:pic>
                    <p:nvPicPr>
                      <p:cNvPr id="28" name="Object 27">
                        <a:extLst>
                          <a:ext uri="{FF2B5EF4-FFF2-40B4-BE49-F238E27FC236}">
                            <a16:creationId xmlns:a16="http://schemas.microsoft.com/office/drawing/2014/main" id="{860CA1BC-1E3C-4536-856F-5E8F65D8C26B}"/>
                          </a:ext>
                          <a:ext uri="{C183D7F6-B498-43B3-948B-1728B52AA6E4}">
                            <adec:decorative xmlns:adec="http://schemas.microsoft.com/office/drawing/2017/decorative" val="1"/>
                          </a:ext>
                        </a:extLst>
                      </p:cNvPr>
                      <p:cNvPicPr/>
                      <p:nvPr/>
                    </p:nvPicPr>
                    <p:blipFill>
                      <a:blip r:embed="rId9"/>
                      <a:stretch>
                        <a:fillRect/>
                      </a:stretch>
                    </p:blipFill>
                    <p:spPr>
                      <a:xfrm>
                        <a:off x="6551865" y="2283085"/>
                        <a:ext cx="1401762" cy="599716"/>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110B00FD-4F45-41F4-A727-20DFE0B68484}"/>
              </a:ext>
            </a:extLst>
          </p:cNvPr>
          <p:cNvSpPr>
            <a:spLocks noGrp="1"/>
          </p:cNvSpPr>
          <p:nvPr>
            <p:ph idx="14"/>
          </p:nvPr>
        </p:nvSpPr>
        <p:spPr>
          <a:xfrm>
            <a:off x="461639" y="2761673"/>
            <a:ext cx="2357761" cy="533400"/>
          </a:xfrm>
        </p:spPr>
        <p:txBody>
          <a:bodyPr/>
          <a:lstStyle/>
          <a:p>
            <a:r>
              <a:rPr lang="en-US" sz="3200" dirty="0">
                <a:ea typeface="Cambria Math"/>
              </a:rPr>
              <a:t>The union of</a:t>
            </a:r>
            <a:endParaRPr lang="en-IN" sz="3200" dirty="0"/>
          </a:p>
        </p:txBody>
      </p:sp>
      <p:graphicFrame>
        <p:nvGraphicFramePr>
          <p:cNvPr id="14" name="Object 13">
            <a:extLst>
              <a:ext uri="{FF2B5EF4-FFF2-40B4-BE49-F238E27FC236}">
                <a16:creationId xmlns:a16="http://schemas.microsoft.com/office/drawing/2014/main" id="{15ED2FD1-AB7D-4C6C-B418-7227CF08C16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085230532"/>
              </p:ext>
            </p:extLst>
          </p:nvPr>
        </p:nvGraphicFramePr>
        <p:xfrm>
          <a:off x="2684706" y="2788935"/>
          <a:ext cx="465270" cy="598204"/>
        </p:xfrm>
        <a:graphic>
          <a:graphicData uri="http://schemas.openxmlformats.org/presentationml/2006/ole">
            <mc:AlternateContent xmlns:mc="http://schemas.openxmlformats.org/markup-compatibility/2006">
              <mc:Choice xmlns:v="urn:schemas-microsoft-com:vml" Requires="v">
                <p:oleObj name="Equation" r:id="rId10" imgW="177480" imgH="228600" progId="Equation.DSMT4">
                  <p:embed/>
                </p:oleObj>
              </mc:Choice>
              <mc:Fallback>
                <p:oleObj name="Equation" r:id="rId10" imgW="177480" imgH="228600" progId="Equation.DSMT4">
                  <p:embed/>
                  <p:pic>
                    <p:nvPicPr>
                      <p:cNvPr id="14" name="Object 13">
                        <a:extLst>
                          <a:ext uri="{FF2B5EF4-FFF2-40B4-BE49-F238E27FC236}">
                            <a16:creationId xmlns:a16="http://schemas.microsoft.com/office/drawing/2014/main" id="{15ED2FD1-AB7D-4C6C-B418-7227CF08C16A}"/>
                          </a:ext>
                          <a:ext uri="{C183D7F6-B498-43B3-948B-1728B52AA6E4}">
                            <adec:decorative xmlns:adec="http://schemas.microsoft.com/office/drawing/2017/decorative" val="1"/>
                          </a:ext>
                        </a:extLst>
                      </p:cNvPr>
                      <p:cNvPicPr/>
                      <p:nvPr/>
                    </p:nvPicPr>
                    <p:blipFill>
                      <a:blip r:embed="rId11"/>
                      <a:stretch>
                        <a:fillRect/>
                      </a:stretch>
                    </p:blipFill>
                    <p:spPr>
                      <a:xfrm>
                        <a:off x="2684706" y="2788935"/>
                        <a:ext cx="465270" cy="598204"/>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8599F752-C45C-4DEB-BCA2-F8296CAC7F2E}"/>
              </a:ext>
            </a:extLst>
          </p:cNvPr>
          <p:cNvSpPr>
            <a:spLocks noGrp="1"/>
          </p:cNvSpPr>
          <p:nvPr>
            <p:ph idx="15"/>
          </p:nvPr>
        </p:nvSpPr>
        <p:spPr>
          <a:xfrm>
            <a:off x="3095332" y="2761673"/>
            <a:ext cx="971735" cy="533400"/>
          </a:xfrm>
        </p:spPr>
        <p:txBody>
          <a:bodyPr/>
          <a:lstStyle/>
          <a:p>
            <a:r>
              <a:rPr lang="en-US" sz="3200" dirty="0">
                <a:ea typeface="Cambria Math"/>
              </a:rPr>
              <a:t>and</a:t>
            </a:r>
            <a:endParaRPr lang="en-US" sz="3200" dirty="0"/>
          </a:p>
        </p:txBody>
      </p:sp>
      <p:graphicFrame>
        <p:nvGraphicFramePr>
          <p:cNvPr id="15" name="Object 14">
            <a:extLst>
              <a:ext uri="{FF2B5EF4-FFF2-40B4-BE49-F238E27FC236}">
                <a16:creationId xmlns:a16="http://schemas.microsoft.com/office/drawing/2014/main" id="{44226413-8DF8-4E33-B9F8-E9EDD51A484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23401900"/>
              </p:ext>
            </p:extLst>
          </p:nvPr>
        </p:nvGraphicFramePr>
        <p:xfrm>
          <a:off x="3899251" y="2766892"/>
          <a:ext cx="498350" cy="640736"/>
        </p:xfrm>
        <a:graphic>
          <a:graphicData uri="http://schemas.openxmlformats.org/presentationml/2006/ole">
            <mc:AlternateContent xmlns:mc="http://schemas.openxmlformats.org/markup-compatibility/2006">
              <mc:Choice xmlns:v="urn:schemas-microsoft-com:vml" Requires="v">
                <p:oleObj name="Equation" r:id="rId12" imgW="177480" imgH="228600" progId="Equation.DSMT4">
                  <p:embed/>
                </p:oleObj>
              </mc:Choice>
              <mc:Fallback>
                <p:oleObj name="Equation" r:id="rId12" imgW="177480" imgH="228600" progId="Equation.DSMT4">
                  <p:embed/>
                  <p:pic>
                    <p:nvPicPr>
                      <p:cNvPr id="15" name="Object 14">
                        <a:extLst>
                          <a:ext uri="{FF2B5EF4-FFF2-40B4-BE49-F238E27FC236}">
                            <a16:creationId xmlns:a16="http://schemas.microsoft.com/office/drawing/2014/main" id="{44226413-8DF8-4E33-B9F8-E9EDD51A484A}"/>
                          </a:ext>
                          <a:ext uri="{C183D7F6-B498-43B3-948B-1728B52AA6E4}">
                            <adec:decorative xmlns:adec="http://schemas.microsoft.com/office/drawing/2017/decorative" val="1"/>
                          </a:ext>
                        </a:extLst>
                      </p:cNvPr>
                      <p:cNvPicPr/>
                      <p:nvPr/>
                    </p:nvPicPr>
                    <p:blipFill>
                      <a:blip r:embed="rId13"/>
                      <a:stretch>
                        <a:fillRect/>
                      </a:stretch>
                    </p:blipFill>
                    <p:spPr>
                      <a:xfrm>
                        <a:off x="3899251" y="2766892"/>
                        <a:ext cx="498350" cy="640736"/>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4702472E-559F-49B4-9624-7B214A17E5CA}"/>
              </a:ext>
            </a:extLst>
          </p:cNvPr>
          <p:cNvSpPr>
            <a:spLocks noGrp="1"/>
          </p:cNvSpPr>
          <p:nvPr>
            <p:ph idx="16"/>
          </p:nvPr>
        </p:nvSpPr>
        <p:spPr>
          <a:xfrm>
            <a:off x="4334550" y="2760184"/>
            <a:ext cx="2593676" cy="530441"/>
          </a:xfrm>
        </p:spPr>
        <p:txBody>
          <a:bodyPr/>
          <a:lstStyle/>
          <a:p>
            <a:r>
              <a:rPr lang="en-US" sz="3200" dirty="0">
                <a:ea typeface="Cambria Math"/>
              </a:rPr>
              <a:t>is denoted by</a:t>
            </a:r>
            <a:endParaRPr lang="en-IN" sz="3200" dirty="0"/>
          </a:p>
        </p:txBody>
      </p:sp>
      <p:graphicFrame>
        <p:nvGraphicFramePr>
          <p:cNvPr id="13" name="Object 12">
            <a:extLst>
              <a:ext uri="{FF2B5EF4-FFF2-40B4-BE49-F238E27FC236}">
                <a16:creationId xmlns:a16="http://schemas.microsoft.com/office/drawing/2014/main" id="{ED58E69F-2FF5-4CC3-87E5-327DBB6F126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45597355"/>
              </p:ext>
            </p:extLst>
          </p:nvPr>
        </p:nvGraphicFramePr>
        <p:xfrm>
          <a:off x="6676147" y="2760184"/>
          <a:ext cx="1498710" cy="626237"/>
        </p:xfrm>
        <a:graphic>
          <a:graphicData uri="http://schemas.openxmlformats.org/presentationml/2006/ole">
            <mc:AlternateContent xmlns:mc="http://schemas.openxmlformats.org/markup-compatibility/2006">
              <mc:Choice xmlns:v="urn:schemas-microsoft-com:vml" Requires="v">
                <p:oleObj name="Equation" r:id="rId14" imgW="545760" imgH="228600" progId="Equation.DSMT4">
                  <p:embed/>
                </p:oleObj>
              </mc:Choice>
              <mc:Fallback>
                <p:oleObj name="Equation" r:id="rId14" imgW="545760" imgH="228600" progId="Equation.DSMT4">
                  <p:embed/>
                  <p:pic>
                    <p:nvPicPr>
                      <p:cNvPr id="13" name="Object 12">
                        <a:extLst>
                          <a:ext uri="{FF2B5EF4-FFF2-40B4-BE49-F238E27FC236}">
                            <a16:creationId xmlns:a16="http://schemas.microsoft.com/office/drawing/2014/main" id="{ED58E69F-2FF5-4CC3-87E5-327DBB6F1267}"/>
                          </a:ext>
                          <a:ext uri="{C183D7F6-B498-43B3-948B-1728B52AA6E4}">
                            <adec:decorative xmlns:adec="http://schemas.microsoft.com/office/drawing/2017/decorative" val="1"/>
                          </a:ext>
                        </a:extLst>
                      </p:cNvPr>
                      <p:cNvPicPr/>
                      <p:nvPr/>
                    </p:nvPicPr>
                    <p:blipFill>
                      <a:blip r:embed="rId15"/>
                      <a:stretch>
                        <a:fillRect/>
                      </a:stretch>
                    </p:blipFill>
                    <p:spPr>
                      <a:xfrm>
                        <a:off x="6676147" y="2760184"/>
                        <a:ext cx="1498710" cy="626237"/>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29610533-7316-4DB1-B361-64380B3A7349}"/>
              </a:ext>
            </a:extLst>
          </p:cNvPr>
          <p:cNvSpPr>
            <a:spLocks noGrp="1"/>
          </p:cNvSpPr>
          <p:nvPr>
            <p:ph idx="17"/>
          </p:nvPr>
        </p:nvSpPr>
        <p:spPr>
          <a:xfrm>
            <a:off x="457200" y="3505200"/>
            <a:ext cx="1834552" cy="532395"/>
          </a:xfrm>
        </p:spPr>
        <p:txBody>
          <a:bodyPr/>
          <a:lstStyle/>
          <a:p>
            <a:r>
              <a:rPr lang="en-US" sz="3200" b="1" dirty="0"/>
              <a:t>Example</a:t>
            </a:r>
            <a:r>
              <a:rPr lang="en-US" sz="3200" dirty="0"/>
              <a:t>:</a:t>
            </a:r>
          </a:p>
        </p:txBody>
      </p:sp>
      <p:pic>
        <p:nvPicPr>
          <p:cNvPr id="21" name="Picture 3" descr="Three graphs labeled G1, G2, and G1 union G2.">
            <a:extLst>
              <a:ext uri="{FF2B5EF4-FFF2-40B4-BE49-F238E27FC236}">
                <a16:creationId xmlns:a16="http://schemas.microsoft.com/office/drawing/2014/main" id="{10573BD1-3099-40B5-9082-829FB3D8456E}"/>
              </a:ext>
            </a:extLst>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497285" y="4347706"/>
            <a:ext cx="6149430" cy="1927834"/>
          </a:xfrm>
          <a:prstGeom prst="rect">
            <a:avLst/>
          </a:prstGeom>
          <a:noFill/>
          <a:extLst>
            <a:ext uri="{909E8E84-426E-40DD-AFC4-6F175D3DCCD1}">
              <a14:hiddenFill xmlns:a14="http://schemas.microsoft.com/office/drawing/2010/main">
                <a:solidFill>
                  <a:srgbClr val="FFFFFF"/>
                </a:solidFill>
              </a14:hiddenFill>
            </a:ext>
          </a:extLst>
        </p:spPr>
      </p:pic>
      <p:sp>
        <p:nvSpPr>
          <p:cNvPr id="27" name="Slide Number Placeholder 5">
            <a:extLst>
              <a:ext uri="{FF2B5EF4-FFF2-40B4-BE49-F238E27FC236}">
                <a16:creationId xmlns:a16="http://schemas.microsoft.com/office/drawing/2014/main" id="{58F80EA1-8330-4F30-A31E-8BC88D5BBFE3}"/>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40</a:t>
            </a:fld>
            <a:endParaRPr lang="en-US" dirty="0">
              <a:solidFill>
                <a:schemeClr val="bg1"/>
              </a:solidFill>
            </a:endParaRPr>
          </a:p>
        </p:txBody>
      </p:sp>
    </p:spTree>
    <p:extLst>
      <p:ext uri="{BB962C8B-B14F-4D97-AF65-F5344CB8AC3E}">
        <p14:creationId xmlns:p14="http://schemas.microsoft.com/office/powerpoint/2010/main" val="2900215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62200"/>
            <a:ext cx="9144000" cy="1728000"/>
          </a:xfrm>
        </p:spPr>
        <p:txBody>
          <a:bodyPr/>
          <a:lstStyle/>
          <a:p>
            <a:r>
              <a:rPr lang="en-IN" sz="6000" dirty="0"/>
              <a:t>Representing Graphs and Graph Isomorphism</a:t>
            </a:r>
            <a:endParaRPr lang="en-US" sz="6000" b="1" dirty="0"/>
          </a:p>
        </p:txBody>
      </p:sp>
      <p:sp>
        <p:nvSpPr>
          <p:cNvPr id="3" name="Content Placeholder 2"/>
          <p:cNvSpPr>
            <a:spLocks noGrp="1"/>
          </p:cNvSpPr>
          <p:nvPr>
            <p:ph idx="1"/>
          </p:nvPr>
        </p:nvSpPr>
        <p:spPr>
          <a:xfrm>
            <a:off x="3200400" y="4312920"/>
            <a:ext cx="2743200" cy="640080"/>
          </a:xfrm>
        </p:spPr>
        <p:txBody>
          <a:bodyPr/>
          <a:lstStyle/>
          <a:p>
            <a:pPr algn="ctr"/>
            <a:r>
              <a:rPr lang="en-US" dirty="0"/>
              <a:t>Section 10.3</a:t>
            </a:r>
          </a:p>
        </p:txBody>
      </p:sp>
      <p:sp>
        <p:nvSpPr>
          <p:cNvPr id="4" name="Slide Number Placeholder 5">
            <a:extLst>
              <a:ext uri="{FF2B5EF4-FFF2-40B4-BE49-F238E27FC236}">
                <a16:creationId xmlns:a16="http://schemas.microsoft.com/office/drawing/2014/main" id="{07072996-29D1-4031-8982-DC1A133CB5A5}"/>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41</a:t>
            </a:fld>
            <a:endParaRPr lang="en-US" dirty="0">
              <a:solidFill>
                <a:schemeClr val="bg1"/>
              </a:solidFill>
            </a:endParaRPr>
          </a:p>
        </p:txBody>
      </p:sp>
    </p:spTree>
    <p:extLst>
      <p:ext uri="{BB962C8B-B14F-4D97-AF65-F5344CB8AC3E}">
        <p14:creationId xmlns:p14="http://schemas.microsoft.com/office/powerpoint/2010/main" val="11680396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r>
              <a:rPr lang="en-US" sz="1500" dirty="0"/>
              <a:t> 3</a:t>
            </a:r>
          </a:p>
        </p:txBody>
      </p:sp>
      <p:sp>
        <p:nvSpPr>
          <p:cNvPr id="3" name="Content Placeholder 2"/>
          <p:cNvSpPr>
            <a:spLocks noGrp="1"/>
          </p:cNvSpPr>
          <p:nvPr>
            <p:ph idx="1"/>
          </p:nvPr>
        </p:nvSpPr>
        <p:spPr>
          <a:xfrm>
            <a:off x="457200" y="1295400"/>
            <a:ext cx="8321040" cy="4419600"/>
          </a:xfrm>
        </p:spPr>
        <p:txBody>
          <a:bodyPr/>
          <a:lstStyle/>
          <a:p>
            <a:r>
              <a:rPr lang="en-US" sz="2800" dirty="0"/>
              <a:t>Adjacency Lists.</a:t>
            </a:r>
          </a:p>
          <a:p>
            <a:r>
              <a:rPr lang="en-US" sz="2800" dirty="0"/>
              <a:t>Adjacency Matrices.</a:t>
            </a:r>
          </a:p>
          <a:p>
            <a:r>
              <a:rPr lang="en-US" sz="2800" dirty="0"/>
              <a:t>Incidence Matrices.</a:t>
            </a:r>
          </a:p>
          <a:p>
            <a:r>
              <a:rPr lang="en-US" sz="2800" dirty="0"/>
              <a:t>Isomorphism of Graphs.</a:t>
            </a:r>
          </a:p>
        </p:txBody>
      </p:sp>
      <p:sp>
        <p:nvSpPr>
          <p:cNvPr id="4" name="Slide Number Placeholder 5">
            <a:extLst>
              <a:ext uri="{FF2B5EF4-FFF2-40B4-BE49-F238E27FC236}">
                <a16:creationId xmlns:a16="http://schemas.microsoft.com/office/drawing/2014/main" id="{7E1F0349-07D5-4921-A0EA-D681D9A8EAF7}"/>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42</a:t>
            </a:fld>
            <a:endParaRPr lang="en-US" dirty="0">
              <a:solidFill>
                <a:schemeClr val="bg1"/>
              </a:solidFill>
            </a:endParaRPr>
          </a:p>
        </p:txBody>
      </p:sp>
    </p:spTree>
    <p:extLst>
      <p:ext uri="{BB962C8B-B14F-4D97-AF65-F5344CB8AC3E}">
        <p14:creationId xmlns:p14="http://schemas.microsoft.com/office/powerpoint/2010/main" val="13350887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05959-77ED-4DB6-9748-B91205FD7886}"/>
              </a:ext>
            </a:extLst>
          </p:cNvPr>
          <p:cNvSpPr>
            <a:spLocks noGrp="1"/>
          </p:cNvSpPr>
          <p:nvPr>
            <p:ph type="title"/>
          </p:nvPr>
        </p:nvSpPr>
        <p:spPr/>
        <p:txBody>
          <a:bodyPr/>
          <a:lstStyle/>
          <a:p>
            <a:r>
              <a:rPr lang="en-IN" dirty="0"/>
              <a:t>Representing Graphs: </a:t>
            </a:r>
            <a:br>
              <a:rPr lang="en-IN" dirty="0"/>
            </a:br>
            <a:r>
              <a:rPr lang="en-IN" dirty="0"/>
              <a:t>Adjacency Lists</a:t>
            </a:r>
          </a:p>
        </p:txBody>
      </p:sp>
      <p:sp>
        <p:nvSpPr>
          <p:cNvPr id="3" name="Content Placeholder 2">
            <a:extLst>
              <a:ext uri="{FF2B5EF4-FFF2-40B4-BE49-F238E27FC236}">
                <a16:creationId xmlns:a16="http://schemas.microsoft.com/office/drawing/2014/main" id="{07D222FA-65E5-4677-8317-C53DCF5D95A9}"/>
              </a:ext>
            </a:extLst>
          </p:cNvPr>
          <p:cNvSpPr>
            <a:spLocks noGrp="1"/>
          </p:cNvSpPr>
          <p:nvPr>
            <p:ph idx="1"/>
          </p:nvPr>
        </p:nvSpPr>
        <p:spPr>
          <a:xfrm>
            <a:off x="457200" y="1295400"/>
            <a:ext cx="8382000" cy="1447800"/>
          </a:xfrm>
        </p:spPr>
        <p:txBody>
          <a:bodyPr/>
          <a:lstStyle/>
          <a:p>
            <a:r>
              <a:rPr lang="en-US" sz="2000" b="1" dirty="0"/>
              <a:t>Definition</a:t>
            </a:r>
            <a:r>
              <a:rPr lang="en-US" sz="2000" dirty="0"/>
              <a:t>: An </a:t>
            </a:r>
            <a:r>
              <a:rPr lang="en-US" sz="2000" i="1" dirty="0"/>
              <a:t>adjacency list </a:t>
            </a:r>
            <a:r>
              <a:rPr lang="en-US" sz="2000" dirty="0"/>
              <a:t>can be used to represent a graph with no multiple edges by specifying the vertices that are adjacent to each vertex of the graph.</a:t>
            </a:r>
          </a:p>
          <a:p>
            <a:r>
              <a:rPr lang="en-US" sz="2000" b="1" dirty="0"/>
              <a:t>Example</a:t>
            </a:r>
            <a:r>
              <a:rPr lang="en-US" sz="2000" dirty="0"/>
              <a:t>:</a:t>
            </a:r>
          </a:p>
        </p:txBody>
      </p:sp>
      <p:pic>
        <p:nvPicPr>
          <p:cNvPr id="11" name="Picture 3" descr="A graph with 5 vertices. A, B, C. D, and E. The graph has 6 edges. A B, A C, A E. C D, C E, and D E.">
            <a:extLst>
              <a:ext uri="{FF2B5EF4-FFF2-40B4-BE49-F238E27FC236}">
                <a16:creationId xmlns:a16="http://schemas.microsoft.com/office/drawing/2014/main" id="{6F68BB00-830B-4A35-A5EE-C71F397175D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21538" y="2163396"/>
            <a:ext cx="1680595" cy="1565356"/>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194E9E01-0ADA-4667-90B1-348345085512}"/>
              </a:ext>
            </a:extLst>
          </p:cNvPr>
          <p:cNvSpPr>
            <a:spLocks noGrp="1"/>
          </p:cNvSpPr>
          <p:nvPr>
            <p:ph idx="13"/>
          </p:nvPr>
        </p:nvSpPr>
        <p:spPr>
          <a:xfrm>
            <a:off x="341141" y="5029200"/>
            <a:ext cx="1364338" cy="356252"/>
          </a:xfrm>
        </p:spPr>
        <p:txBody>
          <a:bodyPr/>
          <a:lstStyle/>
          <a:p>
            <a:r>
              <a:rPr lang="en-US" sz="2000" b="1" dirty="0">
                <a:solidFill>
                  <a:prstClr val="black"/>
                </a:solidFill>
              </a:rPr>
              <a:t>Example</a:t>
            </a:r>
            <a:r>
              <a:rPr lang="en-US" sz="2000" dirty="0">
                <a:solidFill>
                  <a:prstClr val="black"/>
                </a:solidFill>
              </a:rPr>
              <a:t>:</a:t>
            </a:r>
          </a:p>
        </p:txBody>
      </p:sp>
      <p:pic>
        <p:nvPicPr>
          <p:cNvPr id="12" name="Picture 5" descr="A directed graph with 5 vertices. A, B, C, D, and E.">
            <a:extLst>
              <a:ext uri="{FF2B5EF4-FFF2-40B4-BE49-F238E27FC236}">
                <a16:creationId xmlns:a16="http://schemas.microsoft.com/office/drawing/2014/main" id="{5DD02832-1EF1-46A5-8867-4AE43C1BC2B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21538" y="4622093"/>
            <a:ext cx="1836162" cy="156876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8C9E5991-ADC0-4C60-80BE-552881BA1CFB}"/>
              </a:ext>
            </a:extLst>
          </p:cNvPr>
          <p:cNvSpPr>
            <a:spLocks noGrp="1"/>
          </p:cNvSpPr>
          <p:nvPr>
            <p:ph idx="14"/>
          </p:nvPr>
        </p:nvSpPr>
        <p:spPr>
          <a:xfrm>
            <a:off x="4572000" y="2071600"/>
            <a:ext cx="3657600" cy="319356"/>
          </a:xfrm>
          <a:solidFill>
            <a:srgbClr val="E1F3FF"/>
          </a:solidFill>
          <a:ln w="19050">
            <a:solidFill>
              <a:srgbClr val="04617B"/>
            </a:solidFill>
          </a:ln>
        </p:spPr>
        <p:txBody>
          <a:bodyPr anchor="ctr"/>
          <a:lstStyle/>
          <a:p>
            <a:r>
              <a:rPr lang="en-IN" sz="1400" b="1" dirty="0">
                <a:solidFill>
                  <a:srgbClr val="04617B"/>
                </a:solidFill>
              </a:rPr>
              <a:t>TABLE 1</a:t>
            </a:r>
            <a:r>
              <a:rPr lang="en-IN" sz="1400" dirty="0"/>
              <a:t> An Adjacency List for a Simple Graph.</a:t>
            </a:r>
          </a:p>
        </p:txBody>
      </p:sp>
      <p:graphicFrame>
        <p:nvGraphicFramePr>
          <p:cNvPr id="14" name="Table 7">
            <a:extLst>
              <a:ext uri="{FF2B5EF4-FFF2-40B4-BE49-F238E27FC236}">
                <a16:creationId xmlns:a16="http://schemas.microsoft.com/office/drawing/2014/main" id="{D7703CF6-0903-4E43-9FFF-C69B4537461D}"/>
              </a:ext>
            </a:extLst>
          </p:cNvPr>
          <p:cNvGraphicFramePr>
            <a:graphicFrameLocks noGrp="1"/>
          </p:cNvGraphicFramePr>
          <p:nvPr>
            <p:extLst>
              <p:ext uri="{D42A27DB-BD31-4B8C-83A1-F6EECF244321}">
                <p14:modId xmlns:p14="http://schemas.microsoft.com/office/powerpoint/2010/main" val="2520150092"/>
              </p:ext>
            </p:extLst>
          </p:nvPr>
        </p:nvGraphicFramePr>
        <p:xfrm>
          <a:off x="4572000" y="2386800"/>
          <a:ext cx="3657600" cy="1728000"/>
        </p:xfrm>
        <a:graphic>
          <a:graphicData uri="http://schemas.openxmlformats.org/drawingml/2006/table">
            <a:tbl>
              <a:tblPr firstRow="1" bandRow="1" bandCol="1">
                <a:tableStyleId>{5C22544A-7EE6-4342-B048-85BDC9FD1C3A}</a:tableStyleId>
              </a:tblPr>
              <a:tblGrid>
                <a:gridCol w="1237500">
                  <a:extLst>
                    <a:ext uri="{9D8B030D-6E8A-4147-A177-3AD203B41FA5}">
                      <a16:colId xmlns:a16="http://schemas.microsoft.com/office/drawing/2014/main" val="2518304235"/>
                    </a:ext>
                  </a:extLst>
                </a:gridCol>
                <a:gridCol w="2420100">
                  <a:extLst>
                    <a:ext uri="{9D8B030D-6E8A-4147-A177-3AD203B41FA5}">
                      <a16:colId xmlns:a16="http://schemas.microsoft.com/office/drawing/2014/main" val="1495214576"/>
                    </a:ext>
                  </a:extLst>
                </a:gridCol>
              </a:tblGrid>
              <a:tr h="288000">
                <a:tc>
                  <a:txBody>
                    <a:bodyPr/>
                    <a:lstStyle/>
                    <a:p>
                      <a:pPr algn="ctr"/>
                      <a:r>
                        <a:rPr lang="en-IN" sz="1600" b="1" i="1" u="none" strike="noStrike" kern="1200" baseline="0" dirty="0">
                          <a:solidFill>
                            <a:schemeClr val="tx1"/>
                          </a:solidFill>
                          <a:latin typeface="+mn-lt"/>
                          <a:ea typeface="+mn-ea"/>
                          <a:cs typeface="+mn-cs"/>
                        </a:rPr>
                        <a:t>Vertex</a:t>
                      </a:r>
                      <a:endParaRPr lang="en-IN" sz="1600" i="1" dirty="0">
                        <a:solidFill>
                          <a:schemeClr val="tx1"/>
                        </a:solidFill>
                      </a:endParaRP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lnT w="19050" cap="flat" cmpd="sng" algn="ctr">
                      <a:solidFill>
                        <a:srgbClr val="04617B"/>
                      </a:solidFill>
                      <a:prstDash val="solid"/>
                      <a:round/>
                      <a:headEnd type="none" w="med" len="med"/>
                      <a:tailEnd type="none" w="med" len="med"/>
                    </a:lnT>
                    <a:lnB w="19050" cap="flat" cmpd="sng" algn="ctr">
                      <a:solidFill>
                        <a:srgbClr val="04617B"/>
                      </a:solidFill>
                      <a:prstDash val="solid"/>
                      <a:round/>
                      <a:headEnd type="none" w="med" len="med"/>
                      <a:tailEnd type="none" w="med" len="med"/>
                    </a:lnB>
                    <a:solidFill>
                      <a:schemeClr val="bg1"/>
                    </a:solidFill>
                  </a:tcPr>
                </a:tc>
                <a:tc>
                  <a:txBody>
                    <a:bodyPr/>
                    <a:lstStyle/>
                    <a:p>
                      <a:pPr algn="ctr"/>
                      <a:r>
                        <a:rPr lang="en-IN" sz="1600" b="1" i="1" u="none" strike="noStrike" kern="1200" baseline="0" dirty="0">
                          <a:solidFill>
                            <a:schemeClr val="tx1"/>
                          </a:solidFill>
                          <a:latin typeface="+mn-lt"/>
                          <a:ea typeface="+mn-ea"/>
                          <a:cs typeface="+mn-cs"/>
                        </a:rPr>
                        <a:t>Adjacent Vertices</a:t>
                      </a:r>
                      <a:endParaRPr lang="en-IN" sz="1600" i="1" dirty="0">
                        <a:solidFill>
                          <a:schemeClr val="tx1"/>
                        </a:solidFill>
                      </a:endParaRP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lnT w="19050" cap="flat" cmpd="sng" algn="ctr">
                      <a:solidFill>
                        <a:srgbClr val="04617B"/>
                      </a:solidFill>
                      <a:prstDash val="solid"/>
                      <a:round/>
                      <a:headEnd type="none" w="med" len="med"/>
                      <a:tailEnd type="none" w="med" len="med"/>
                    </a:lnT>
                    <a:lnB w="19050" cap="flat" cmpd="sng" algn="ctr">
                      <a:solidFill>
                        <a:srgbClr val="04617B"/>
                      </a:solidFill>
                      <a:prstDash val="solid"/>
                      <a:round/>
                      <a:headEnd type="none" w="med" len="med"/>
                      <a:tailEnd type="none" w="med" len="med"/>
                    </a:lnB>
                    <a:solidFill>
                      <a:schemeClr val="bg1"/>
                    </a:solidFill>
                  </a:tcPr>
                </a:tc>
                <a:extLst>
                  <a:ext uri="{0D108BD9-81ED-4DB2-BD59-A6C34878D82A}">
                    <a16:rowId xmlns:a16="http://schemas.microsoft.com/office/drawing/2014/main" val="1142677404"/>
                  </a:ext>
                </a:extLst>
              </a:tr>
              <a:tr h="288000">
                <a:tc>
                  <a:txBody>
                    <a:bodyPr/>
                    <a:lstStyle/>
                    <a:p>
                      <a:pPr algn="ctr"/>
                      <a:r>
                        <a:rPr lang="en-IN" sz="1600" i="1" dirty="0">
                          <a:solidFill>
                            <a:schemeClr val="tx1"/>
                          </a:solidFill>
                        </a:rPr>
                        <a:t>a</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lnT w="19050" cap="flat" cmpd="sng" algn="ctr">
                      <a:solidFill>
                        <a:srgbClr val="04617B"/>
                      </a:solidFill>
                      <a:prstDash val="solid"/>
                      <a:round/>
                      <a:headEnd type="none" w="med" len="med"/>
                      <a:tailEnd type="none" w="med" len="med"/>
                    </a:lnT>
                    <a:solidFill>
                      <a:schemeClr val="bg1"/>
                    </a:solidFill>
                  </a:tcPr>
                </a:tc>
                <a:tc>
                  <a:txBody>
                    <a:bodyPr/>
                    <a:lstStyle/>
                    <a:p>
                      <a:pPr algn="ctr"/>
                      <a:r>
                        <a:rPr lang="en-IN" sz="1600" i="1" dirty="0">
                          <a:solidFill>
                            <a:schemeClr val="tx1"/>
                          </a:solidFill>
                        </a:rPr>
                        <a:t>b, c, e</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lnT w="19050" cap="flat" cmpd="sng" algn="ctr">
                      <a:solidFill>
                        <a:srgbClr val="04617B"/>
                      </a:solidFill>
                      <a:prstDash val="solid"/>
                      <a:round/>
                      <a:headEnd type="none" w="med" len="med"/>
                      <a:tailEnd type="none" w="med" len="med"/>
                    </a:lnT>
                    <a:solidFill>
                      <a:schemeClr val="bg1"/>
                    </a:solidFill>
                  </a:tcPr>
                </a:tc>
                <a:extLst>
                  <a:ext uri="{0D108BD9-81ED-4DB2-BD59-A6C34878D82A}">
                    <a16:rowId xmlns:a16="http://schemas.microsoft.com/office/drawing/2014/main" val="989153637"/>
                  </a:ext>
                </a:extLst>
              </a:tr>
              <a:tr h="288000">
                <a:tc>
                  <a:txBody>
                    <a:bodyPr/>
                    <a:lstStyle/>
                    <a:p>
                      <a:pPr algn="ctr"/>
                      <a:r>
                        <a:rPr lang="en-IN" sz="1600" i="1" dirty="0">
                          <a:solidFill>
                            <a:schemeClr val="tx1"/>
                          </a:solidFill>
                        </a:rPr>
                        <a:t>b</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tc>
                  <a:txBody>
                    <a:bodyPr/>
                    <a:lstStyle/>
                    <a:p>
                      <a:pPr algn="ctr"/>
                      <a:r>
                        <a:rPr lang="en-IN" sz="1600" i="1" dirty="0">
                          <a:solidFill>
                            <a:schemeClr val="tx1"/>
                          </a:solidFill>
                        </a:rPr>
                        <a:t>a</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extLst>
                  <a:ext uri="{0D108BD9-81ED-4DB2-BD59-A6C34878D82A}">
                    <a16:rowId xmlns:a16="http://schemas.microsoft.com/office/drawing/2014/main" val="4157462209"/>
                  </a:ext>
                </a:extLst>
              </a:tr>
              <a:tr h="288000">
                <a:tc>
                  <a:txBody>
                    <a:bodyPr/>
                    <a:lstStyle/>
                    <a:p>
                      <a:pPr algn="ctr"/>
                      <a:r>
                        <a:rPr lang="en-IN" sz="1600" i="1" dirty="0">
                          <a:solidFill>
                            <a:schemeClr val="tx1"/>
                          </a:solidFill>
                        </a:rPr>
                        <a:t>c</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tc>
                  <a:txBody>
                    <a:bodyPr/>
                    <a:lstStyle/>
                    <a:p>
                      <a:pPr algn="ctr"/>
                      <a:r>
                        <a:rPr lang="en-IN" sz="1600" i="1" dirty="0">
                          <a:solidFill>
                            <a:schemeClr val="tx1"/>
                          </a:solidFill>
                        </a:rPr>
                        <a:t>a, d, e</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extLst>
                  <a:ext uri="{0D108BD9-81ED-4DB2-BD59-A6C34878D82A}">
                    <a16:rowId xmlns:a16="http://schemas.microsoft.com/office/drawing/2014/main" val="1058203450"/>
                  </a:ext>
                </a:extLst>
              </a:tr>
              <a:tr h="288000">
                <a:tc>
                  <a:txBody>
                    <a:bodyPr/>
                    <a:lstStyle/>
                    <a:p>
                      <a:pPr algn="ctr"/>
                      <a:r>
                        <a:rPr lang="en-IN" sz="1600" i="1" dirty="0">
                          <a:solidFill>
                            <a:schemeClr val="tx1"/>
                          </a:solidFill>
                        </a:rPr>
                        <a:t>d</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tc>
                  <a:txBody>
                    <a:bodyPr/>
                    <a:lstStyle/>
                    <a:p>
                      <a:pPr algn="ctr"/>
                      <a:r>
                        <a:rPr lang="en-IN" sz="1600" i="1" dirty="0">
                          <a:solidFill>
                            <a:schemeClr val="tx1"/>
                          </a:solidFill>
                        </a:rPr>
                        <a:t>c, e</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extLst>
                  <a:ext uri="{0D108BD9-81ED-4DB2-BD59-A6C34878D82A}">
                    <a16:rowId xmlns:a16="http://schemas.microsoft.com/office/drawing/2014/main" val="2408679543"/>
                  </a:ext>
                </a:extLst>
              </a:tr>
              <a:tr h="288000">
                <a:tc>
                  <a:txBody>
                    <a:bodyPr/>
                    <a:lstStyle/>
                    <a:p>
                      <a:pPr algn="ctr"/>
                      <a:r>
                        <a:rPr lang="en-IN" sz="1600" i="1" dirty="0">
                          <a:solidFill>
                            <a:schemeClr val="tx1"/>
                          </a:solidFill>
                        </a:rPr>
                        <a:t>e</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lnB w="19050" cap="flat" cmpd="sng" algn="ctr">
                      <a:solidFill>
                        <a:srgbClr val="04617B"/>
                      </a:solidFill>
                      <a:prstDash val="solid"/>
                      <a:round/>
                      <a:headEnd type="none" w="med" len="med"/>
                      <a:tailEnd type="none" w="med" len="med"/>
                    </a:lnB>
                    <a:solidFill>
                      <a:schemeClr val="bg1"/>
                    </a:solidFill>
                  </a:tcPr>
                </a:tc>
                <a:tc>
                  <a:txBody>
                    <a:bodyPr/>
                    <a:lstStyle/>
                    <a:p>
                      <a:pPr algn="ctr"/>
                      <a:r>
                        <a:rPr lang="en-IN" sz="1600" i="1" dirty="0">
                          <a:solidFill>
                            <a:schemeClr val="tx1"/>
                          </a:solidFill>
                        </a:rPr>
                        <a:t>a, c, d</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lnB w="19050" cap="flat" cmpd="sng" algn="ctr">
                      <a:solidFill>
                        <a:srgbClr val="04617B"/>
                      </a:solidFill>
                      <a:prstDash val="solid"/>
                      <a:round/>
                      <a:headEnd type="none" w="med" len="med"/>
                      <a:tailEnd type="none" w="med" len="med"/>
                    </a:lnB>
                    <a:solidFill>
                      <a:schemeClr val="bg1"/>
                    </a:solidFill>
                  </a:tcPr>
                </a:tc>
                <a:extLst>
                  <a:ext uri="{0D108BD9-81ED-4DB2-BD59-A6C34878D82A}">
                    <a16:rowId xmlns:a16="http://schemas.microsoft.com/office/drawing/2014/main" val="475194592"/>
                  </a:ext>
                </a:extLst>
              </a:tr>
            </a:tbl>
          </a:graphicData>
        </a:graphic>
      </p:graphicFrame>
      <p:sp>
        <p:nvSpPr>
          <p:cNvPr id="6" name="Content Placeholder 5">
            <a:extLst>
              <a:ext uri="{FF2B5EF4-FFF2-40B4-BE49-F238E27FC236}">
                <a16:creationId xmlns:a16="http://schemas.microsoft.com/office/drawing/2014/main" id="{18AE0C4F-21BA-4A21-9B2A-5E4A79A98B4C}"/>
              </a:ext>
            </a:extLst>
          </p:cNvPr>
          <p:cNvSpPr>
            <a:spLocks noGrp="1"/>
          </p:cNvSpPr>
          <p:nvPr>
            <p:ph idx="15"/>
          </p:nvPr>
        </p:nvSpPr>
        <p:spPr>
          <a:xfrm>
            <a:off x="4572000" y="4343401"/>
            <a:ext cx="3657600" cy="355200"/>
          </a:xfrm>
          <a:solidFill>
            <a:srgbClr val="E1F3FF"/>
          </a:solidFill>
          <a:ln w="19050">
            <a:solidFill>
              <a:srgbClr val="04617B"/>
            </a:solidFill>
          </a:ln>
        </p:spPr>
        <p:txBody>
          <a:bodyPr anchor="ctr"/>
          <a:lstStyle/>
          <a:p>
            <a:r>
              <a:rPr lang="en-IN" sz="1400" b="1" dirty="0">
                <a:solidFill>
                  <a:srgbClr val="04617B"/>
                </a:solidFill>
              </a:rPr>
              <a:t>TABLE 2 </a:t>
            </a:r>
            <a:r>
              <a:rPr lang="en-IN" sz="1400" dirty="0"/>
              <a:t>An Adjacency List for a Directed Graph.</a:t>
            </a:r>
          </a:p>
        </p:txBody>
      </p:sp>
      <p:sp>
        <p:nvSpPr>
          <p:cNvPr id="7" name="Content Placeholder 6" hidden="1">
            <a:extLst>
              <a:ext uri="{FF2B5EF4-FFF2-40B4-BE49-F238E27FC236}">
                <a16:creationId xmlns:a16="http://schemas.microsoft.com/office/drawing/2014/main" id="{DDD1D5EB-BC6D-4AA4-A5C0-48E6993227C0}"/>
              </a:ext>
            </a:extLst>
          </p:cNvPr>
          <p:cNvSpPr>
            <a:spLocks noGrp="1"/>
          </p:cNvSpPr>
          <p:nvPr>
            <p:ph idx="16"/>
          </p:nvPr>
        </p:nvSpPr>
        <p:spPr>
          <a:xfrm>
            <a:off x="5257800" y="5042263"/>
            <a:ext cx="2895600" cy="810769"/>
          </a:xfrm>
        </p:spPr>
        <p:txBody>
          <a:bodyPr/>
          <a:lstStyle/>
          <a:p>
            <a:r>
              <a:rPr lang="en-US" sz="2000" dirty="0"/>
              <a:t>For d there are no terminal vertices.</a:t>
            </a:r>
            <a:endParaRPr lang="en-IN" sz="2000" dirty="0"/>
          </a:p>
        </p:txBody>
      </p:sp>
      <p:graphicFrame>
        <p:nvGraphicFramePr>
          <p:cNvPr id="15" name="Table 9">
            <a:extLst>
              <a:ext uri="{FF2B5EF4-FFF2-40B4-BE49-F238E27FC236}">
                <a16:creationId xmlns:a16="http://schemas.microsoft.com/office/drawing/2014/main" id="{F36FD11C-889D-44A2-BBAB-395B31A357F0}"/>
              </a:ext>
            </a:extLst>
          </p:cNvPr>
          <p:cNvGraphicFramePr>
            <a:graphicFrameLocks noGrp="1"/>
          </p:cNvGraphicFramePr>
          <p:nvPr>
            <p:extLst>
              <p:ext uri="{D42A27DB-BD31-4B8C-83A1-F6EECF244321}">
                <p14:modId xmlns:p14="http://schemas.microsoft.com/office/powerpoint/2010/main" val="2228780487"/>
              </p:ext>
            </p:extLst>
          </p:nvPr>
        </p:nvGraphicFramePr>
        <p:xfrm>
          <a:off x="4572000" y="4698600"/>
          <a:ext cx="3657600" cy="1728000"/>
        </p:xfrm>
        <a:graphic>
          <a:graphicData uri="http://schemas.openxmlformats.org/drawingml/2006/table">
            <a:tbl>
              <a:tblPr firstRow="1" bandRow="1">
                <a:tableStyleId>{5C22544A-7EE6-4342-B048-85BDC9FD1C3A}</a:tableStyleId>
              </a:tblPr>
              <a:tblGrid>
                <a:gridCol w="1692735">
                  <a:extLst>
                    <a:ext uri="{9D8B030D-6E8A-4147-A177-3AD203B41FA5}">
                      <a16:colId xmlns:a16="http://schemas.microsoft.com/office/drawing/2014/main" val="2518304235"/>
                    </a:ext>
                  </a:extLst>
                </a:gridCol>
                <a:gridCol w="1964865">
                  <a:extLst>
                    <a:ext uri="{9D8B030D-6E8A-4147-A177-3AD203B41FA5}">
                      <a16:colId xmlns:a16="http://schemas.microsoft.com/office/drawing/2014/main" val="1495214576"/>
                    </a:ext>
                  </a:extLst>
                </a:gridCol>
              </a:tblGrid>
              <a:tr h="288000">
                <a:tc>
                  <a:txBody>
                    <a:bodyPr/>
                    <a:lstStyle/>
                    <a:p>
                      <a:pPr algn="ctr"/>
                      <a:r>
                        <a:rPr lang="en-IN" sz="1600" b="1" i="1" u="none" strike="noStrike" kern="1200" baseline="0" dirty="0">
                          <a:solidFill>
                            <a:schemeClr val="tx1"/>
                          </a:solidFill>
                          <a:latin typeface="+mn-lt"/>
                          <a:ea typeface="+mn-ea"/>
                          <a:cs typeface="+mn-cs"/>
                        </a:rPr>
                        <a:t>Initial Vertex</a:t>
                      </a:r>
                      <a:endParaRPr lang="en-IN" sz="1600" i="1" dirty="0">
                        <a:solidFill>
                          <a:schemeClr val="tx1"/>
                        </a:solidFill>
                      </a:endParaRP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lnT w="19050" cap="flat" cmpd="sng" algn="ctr">
                      <a:solidFill>
                        <a:srgbClr val="04617B"/>
                      </a:solidFill>
                      <a:prstDash val="solid"/>
                      <a:round/>
                      <a:headEnd type="none" w="med" len="med"/>
                      <a:tailEnd type="none" w="med" len="med"/>
                    </a:lnT>
                    <a:lnB w="19050" cap="flat" cmpd="sng" algn="ctr">
                      <a:solidFill>
                        <a:srgbClr val="04617B"/>
                      </a:solidFill>
                      <a:prstDash val="solid"/>
                      <a:round/>
                      <a:headEnd type="none" w="med" len="med"/>
                      <a:tailEnd type="none" w="med" len="med"/>
                    </a:lnB>
                    <a:solidFill>
                      <a:schemeClr val="bg1"/>
                    </a:solidFill>
                  </a:tcPr>
                </a:tc>
                <a:tc>
                  <a:txBody>
                    <a:bodyPr/>
                    <a:lstStyle/>
                    <a:p>
                      <a:pPr algn="ctr"/>
                      <a:r>
                        <a:rPr lang="en-IN" sz="1600" b="1" i="1" u="none" strike="noStrike" kern="1200" baseline="0" dirty="0">
                          <a:solidFill>
                            <a:schemeClr val="tx1"/>
                          </a:solidFill>
                          <a:latin typeface="+mn-lt"/>
                          <a:ea typeface="+mn-ea"/>
                          <a:cs typeface="+mn-cs"/>
                        </a:rPr>
                        <a:t>Terminal Vertices</a:t>
                      </a:r>
                      <a:endParaRPr lang="en-IN" sz="1600" i="1" dirty="0">
                        <a:solidFill>
                          <a:schemeClr val="tx1"/>
                        </a:solidFill>
                      </a:endParaRP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lnT w="19050" cap="flat" cmpd="sng" algn="ctr">
                      <a:solidFill>
                        <a:srgbClr val="04617B"/>
                      </a:solidFill>
                      <a:prstDash val="solid"/>
                      <a:round/>
                      <a:headEnd type="none" w="med" len="med"/>
                      <a:tailEnd type="none" w="med" len="med"/>
                    </a:lnT>
                    <a:lnB w="19050" cap="flat" cmpd="sng" algn="ctr">
                      <a:solidFill>
                        <a:srgbClr val="04617B"/>
                      </a:solidFill>
                      <a:prstDash val="solid"/>
                      <a:round/>
                      <a:headEnd type="none" w="med" len="med"/>
                      <a:tailEnd type="none" w="med" len="med"/>
                    </a:lnB>
                    <a:solidFill>
                      <a:schemeClr val="bg1"/>
                    </a:solidFill>
                  </a:tcPr>
                </a:tc>
                <a:extLst>
                  <a:ext uri="{0D108BD9-81ED-4DB2-BD59-A6C34878D82A}">
                    <a16:rowId xmlns:a16="http://schemas.microsoft.com/office/drawing/2014/main" val="1142677404"/>
                  </a:ext>
                </a:extLst>
              </a:tr>
              <a:tr h="288000">
                <a:tc>
                  <a:txBody>
                    <a:bodyPr/>
                    <a:lstStyle/>
                    <a:p>
                      <a:pPr algn="ctr"/>
                      <a:r>
                        <a:rPr lang="en-IN" sz="1600" i="1" dirty="0">
                          <a:solidFill>
                            <a:schemeClr val="tx1"/>
                          </a:solidFill>
                        </a:rPr>
                        <a:t>a</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lnT w="19050" cap="flat" cmpd="sng" algn="ctr">
                      <a:solidFill>
                        <a:srgbClr val="04617B"/>
                      </a:solidFill>
                      <a:prstDash val="solid"/>
                      <a:round/>
                      <a:headEnd type="none" w="med" len="med"/>
                      <a:tailEnd type="none" w="med" len="med"/>
                    </a:lnT>
                    <a:solidFill>
                      <a:schemeClr val="bg1"/>
                    </a:solidFill>
                  </a:tcPr>
                </a:tc>
                <a:tc>
                  <a:txBody>
                    <a:bodyPr/>
                    <a:lstStyle/>
                    <a:p>
                      <a:pPr algn="ctr"/>
                      <a:r>
                        <a:rPr lang="en-IN" sz="1600" i="1" dirty="0">
                          <a:solidFill>
                            <a:schemeClr val="tx1"/>
                          </a:solidFill>
                        </a:rPr>
                        <a:t>b, c, d, e</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lnT w="19050" cap="flat" cmpd="sng" algn="ctr">
                      <a:solidFill>
                        <a:srgbClr val="04617B"/>
                      </a:solidFill>
                      <a:prstDash val="solid"/>
                      <a:round/>
                      <a:headEnd type="none" w="med" len="med"/>
                      <a:tailEnd type="none" w="med" len="med"/>
                    </a:lnT>
                    <a:solidFill>
                      <a:schemeClr val="bg1"/>
                    </a:solidFill>
                  </a:tcPr>
                </a:tc>
                <a:extLst>
                  <a:ext uri="{0D108BD9-81ED-4DB2-BD59-A6C34878D82A}">
                    <a16:rowId xmlns:a16="http://schemas.microsoft.com/office/drawing/2014/main" val="989153637"/>
                  </a:ext>
                </a:extLst>
              </a:tr>
              <a:tr h="288000">
                <a:tc>
                  <a:txBody>
                    <a:bodyPr/>
                    <a:lstStyle/>
                    <a:p>
                      <a:pPr algn="ctr"/>
                      <a:r>
                        <a:rPr lang="en-IN" sz="1600" i="1" dirty="0">
                          <a:solidFill>
                            <a:schemeClr val="tx1"/>
                          </a:solidFill>
                        </a:rPr>
                        <a:t>b</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tc>
                  <a:txBody>
                    <a:bodyPr/>
                    <a:lstStyle/>
                    <a:p>
                      <a:pPr algn="ctr"/>
                      <a:r>
                        <a:rPr lang="en-IN" sz="1600" i="1" dirty="0">
                          <a:solidFill>
                            <a:schemeClr val="tx1"/>
                          </a:solidFill>
                        </a:rPr>
                        <a:t>b, d</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extLst>
                  <a:ext uri="{0D108BD9-81ED-4DB2-BD59-A6C34878D82A}">
                    <a16:rowId xmlns:a16="http://schemas.microsoft.com/office/drawing/2014/main" val="4157462209"/>
                  </a:ext>
                </a:extLst>
              </a:tr>
              <a:tr h="288000">
                <a:tc>
                  <a:txBody>
                    <a:bodyPr/>
                    <a:lstStyle/>
                    <a:p>
                      <a:pPr algn="ctr"/>
                      <a:r>
                        <a:rPr lang="en-IN" sz="1600" i="1" dirty="0">
                          <a:solidFill>
                            <a:schemeClr val="tx1"/>
                          </a:solidFill>
                        </a:rPr>
                        <a:t>c</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tc>
                  <a:txBody>
                    <a:bodyPr/>
                    <a:lstStyle/>
                    <a:p>
                      <a:pPr algn="ctr"/>
                      <a:r>
                        <a:rPr lang="en-IN" sz="1600" i="1" dirty="0">
                          <a:solidFill>
                            <a:schemeClr val="tx1"/>
                          </a:solidFill>
                        </a:rPr>
                        <a:t>a, c, e</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extLst>
                  <a:ext uri="{0D108BD9-81ED-4DB2-BD59-A6C34878D82A}">
                    <a16:rowId xmlns:a16="http://schemas.microsoft.com/office/drawing/2014/main" val="1058203450"/>
                  </a:ext>
                </a:extLst>
              </a:tr>
              <a:tr h="288000">
                <a:tc>
                  <a:txBody>
                    <a:bodyPr/>
                    <a:lstStyle/>
                    <a:p>
                      <a:pPr algn="ctr"/>
                      <a:r>
                        <a:rPr lang="en-IN" sz="1600" i="1" dirty="0">
                          <a:solidFill>
                            <a:schemeClr val="tx1"/>
                          </a:solidFill>
                        </a:rPr>
                        <a:t>d</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tc>
                  <a:txBody>
                    <a:bodyPr/>
                    <a:lstStyle/>
                    <a:p>
                      <a:pPr algn="ctr"/>
                      <a:endParaRPr lang="en-IN" sz="1600" i="1" dirty="0">
                        <a:solidFill>
                          <a:schemeClr val="tx1"/>
                        </a:solidFill>
                      </a:endParaRP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extLst>
                  <a:ext uri="{0D108BD9-81ED-4DB2-BD59-A6C34878D82A}">
                    <a16:rowId xmlns:a16="http://schemas.microsoft.com/office/drawing/2014/main" val="2408679543"/>
                  </a:ext>
                </a:extLst>
              </a:tr>
              <a:tr h="288000">
                <a:tc>
                  <a:txBody>
                    <a:bodyPr/>
                    <a:lstStyle/>
                    <a:p>
                      <a:pPr algn="ctr"/>
                      <a:r>
                        <a:rPr lang="en-IN" sz="1600" i="1" dirty="0">
                          <a:solidFill>
                            <a:schemeClr val="tx1"/>
                          </a:solidFill>
                        </a:rPr>
                        <a:t>e</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lnB w="19050" cap="flat" cmpd="sng" algn="ctr">
                      <a:solidFill>
                        <a:srgbClr val="04617B"/>
                      </a:solidFill>
                      <a:prstDash val="solid"/>
                      <a:round/>
                      <a:headEnd type="none" w="med" len="med"/>
                      <a:tailEnd type="none" w="med" len="med"/>
                    </a:lnB>
                    <a:solidFill>
                      <a:schemeClr val="bg1"/>
                    </a:solidFill>
                  </a:tcPr>
                </a:tc>
                <a:tc>
                  <a:txBody>
                    <a:bodyPr/>
                    <a:lstStyle/>
                    <a:p>
                      <a:pPr algn="ctr"/>
                      <a:r>
                        <a:rPr lang="en-IN" sz="1600" i="1" dirty="0">
                          <a:solidFill>
                            <a:schemeClr val="tx1"/>
                          </a:solidFill>
                        </a:rPr>
                        <a:t>b, c, d</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lnB w="19050" cap="flat" cmpd="sng" algn="ctr">
                      <a:solidFill>
                        <a:srgbClr val="04617B"/>
                      </a:solidFill>
                      <a:prstDash val="solid"/>
                      <a:round/>
                      <a:headEnd type="none" w="med" len="med"/>
                      <a:tailEnd type="none" w="med" len="med"/>
                    </a:lnB>
                    <a:solidFill>
                      <a:schemeClr val="bg1"/>
                    </a:solidFill>
                  </a:tcPr>
                </a:tc>
                <a:extLst>
                  <a:ext uri="{0D108BD9-81ED-4DB2-BD59-A6C34878D82A}">
                    <a16:rowId xmlns:a16="http://schemas.microsoft.com/office/drawing/2014/main" val="475194592"/>
                  </a:ext>
                </a:extLst>
              </a:tr>
            </a:tbl>
          </a:graphicData>
        </a:graphic>
      </p:graphicFrame>
      <p:sp>
        <p:nvSpPr>
          <p:cNvPr id="16" name="Slide Number Placeholder 5">
            <a:extLst>
              <a:ext uri="{FF2B5EF4-FFF2-40B4-BE49-F238E27FC236}">
                <a16:creationId xmlns:a16="http://schemas.microsoft.com/office/drawing/2014/main" id="{B512DED1-0F18-48D1-B86F-9E2343AE0D3F}"/>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43</a:t>
            </a:fld>
            <a:endParaRPr lang="en-US" dirty="0">
              <a:solidFill>
                <a:schemeClr val="bg1"/>
              </a:solidFill>
            </a:endParaRPr>
          </a:p>
        </p:txBody>
      </p:sp>
    </p:spTree>
    <p:extLst>
      <p:ext uri="{BB962C8B-B14F-4D97-AF65-F5344CB8AC3E}">
        <p14:creationId xmlns:p14="http://schemas.microsoft.com/office/powerpoint/2010/main" val="18120930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DA60D-8F70-4449-ACBF-D2C459D8A76A}"/>
              </a:ext>
            </a:extLst>
          </p:cNvPr>
          <p:cNvSpPr>
            <a:spLocks noGrp="1"/>
          </p:cNvSpPr>
          <p:nvPr>
            <p:ph type="title"/>
          </p:nvPr>
        </p:nvSpPr>
        <p:spPr/>
        <p:txBody>
          <a:bodyPr/>
          <a:lstStyle/>
          <a:p>
            <a:r>
              <a:rPr lang="en-IN" dirty="0"/>
              <a:t>Representation of Graphs: Adjacency Matrices</a:t>
            </a:r>
            <a:r>
              <a:rPr lang="en-IN" sz="1500" dirty="0"/>
              <a:t> 1</a:t>
            </a:r>
            <a:endParaRPr lang="en-IN" dirty="0"/>
          </a:p>
        </p:txBody>
      </p:sp>
      <p:sp>
        <p:nvSpPr>
          <p:cNvPr id="3" name="Content Placeholder 2">
            <a:extLst>
              <a:ext uri="{FF2B5EF4-FFF2-40B4-BE49-F238E27FC236}">
                <a16:creationId xmlns:a16="http://schemas.microsoft.com/office/drawing/2014/main" id="{4B51BF0E-B662-4523-AF92-CB4F00344E17}"/>
              </a:ext>
            </a:extLst>
          </p:cNvPr>
          <p:cNvSpPr>
            <a:spLocks noGrp="1"/>
          </p:cNvSpPr>
          <p:nvPr>
            <p:ph idx="1"/>
          </p:nvPr>
        </p:nvSpPr>
        <p:spPr>
          <a:xfrm>
            <a:off x="457200" y="1295400"/>
            <a:ext cx="7924800" cy="914400"/>
          </a:xfrm>
        </p:spPr>
        <p:txBody>
          <a:bodyPr/>
          <a:lstStyle/>
          <a:p>
            <a:r>
              <a:rPr lang="en-US" sz="2800" b="1" dirty="0"/>
              <a:t>Definition</a:t>
            </a:r>
            <a:r>
              <a:rPr lang="en-US" sz="2800" dirty="0"/>
              <a:t>: Suppose that </a:t>
            </a:r>
            <a:r>
              <a:rPr lang="en-US" sz="2800" i="1" dirty="0"/>
              <a:t>G</a:t>
            </a:r>
            <a:r>
              <a:rPr lang="en-US" sz="2800" dirty="0"/>
              <a:t> = (</a:t>
            </a:r>
            <a:r>
              <a:rPr lang="en-US" sz="2800" i="1" dirty="0"/>
              <a:t>V</a:t>
            </a:r>
            <a:r>
              <a:rPr lang="en-US" sz="2800" dirty="0"/>
              <a:t>, </a:t>
            </a:r>
            <a:r>
              <a:rPr lang="en-US" sz="2800" i="1" dirty="0"/>
              <a:t>E</a:t>
            </a:r>
            <a:r>
              <a:rPr lang="en-US" sz="2800" dirty="0"/>
              <a:t>) is a simple graph where</a:t>
            </a:r>
            <a:endParaRPr lang="en-IN" sz="2800" dirty="0"/>
          </a:p>
        </p:txBody>
      </p:sp>
      <p:graphicFrame>
        <p:nvGraphicFramePr>
          <p:cNvPr id="17" name="Object 16">
            <a:extLst>
              <a:ext uri="{FF2B5EF4-FFF2-40B4-BE49-F238E27FC236}">
                <a16:creationId xmlns:a16="http://schemas.microsoft.com/office/drawing/2014/main" id="{55C114DF-F937-40A2-9ADE-573B4931F62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77064488"/>
              </p:ext>
            </p:extLst>
          </p:nvPr>
        </p:nvGraphicFramePr>
        <p:xfrm>
          <a:off x="1523999" y="1690977"/>
          <a:ext cx="542925" cy="601662"/>
        </p:xfrm>
        <a:graphic>
          <a:graphicData uri="http://schemas.openxmlformats.org/presentationml/2006/ole">
            <mc:AlternateContent xmlns:mc="http://schemas.openxmlformats.org/markup-compatibility/2006">
              <mc:Choice xmlns:v="urn:schemas-microsoft-com:vml" Requires="v">
                <p:oleObj name="Equation" r:id="rId2" imgW="228600" imgH="253800" progId="Equation.DSMT4">
                  <p:embed/>
                </p:oleObj>
              </mc:Choice>
              <mc:Fallback>
                <p:oleObj name="Equation" r:id="rId2" imgW="228600" imgH="253800" progId="Equation.DSMT4">
                  <p:embed/>
                  <p:pic>
                    <p:nvPicPr>
                      <p:cNvPr id="17" name="Object 16">
                        <a:extLst>
                          <a:ext uri="{FF2B5EF4-FFF2-40B4-BE49-F238E27FC236}">
                            <a16:creationId xmlns:a16="http://schemas.microsoft.com/office/drawing/2014/main" id="{55C114DF-F937-40A2-9ADE-573B4931F62C}"/>
                          </a:ext>
                          <a:ext uri="{C183D7F6-B498-43B3-948B-1728B52AA6E4}">
                            <adec:decorative xmlns:adec="http://schemas.microsoft.com/office/drawing/2017/decorative" val="1"/>
                          </a:ext>
                        </a:extLst>
                      </p:cNvPr>
                      <p:cNvPicPr/>
                      <p:nvPr/>
                    </p:nvPicPr>
                    <p:blipFill>
                      <a:blip r:embed="rId3"/>
                      <a:stretch>
                        <a:fillRect/>
                      </a:stretch>
                    </p:blipFill>
                    <p:spPr>
                      <a:xfrm>
                        <a:off x="1523999" y="1690977"/>
                        <a:ext cx="542925" cy="601662"/>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6BF79690-92E1-48F1-AB42-AC33CDD62371}"/>
              </a:ext>
            </a:extLst>
          </p:cNvPr>
          <p:cNvSpPr>
            <a:spLocks noGrp="1"/>
          </p:cNvSpPr>
          <p:nvPr>
            <p:ph idx="10"/>
          </p:nvPr>
        </p:nvSpPr>
        <p:spPr>
          <a:xfrm>
            <a:off x="2057400" y="1705403"/>
            <a:ext cx="5943600" cy="489758"/>
          </a:xfrm>
        </p:spPr>
        <p:txBody>
          <a:bodyPr/>
          <a:lstStyle/>
          <a:p>
            <a:r>
              <a:rPr lang="en-US" sz="2800" dirty="0"/>
              <a:t>= </a:t>
            </a:r>
            <a:r>
              <a:rPr lang="en-US" sz="2800" i="1" dirty="0"/>
              <a:t>n</a:t>
            </a:r>
            <a:r>
              <a:rPr lang="en-US" sz="2800" dirty="0"/>
              <a:t>. Arbitrarily list the vertices of </a:t>
            </a:r>
            <a:r>
              <a:rPr lang="en-US" sz="2800" i="1" dirty="0"/>
              <a:t>G</a:t>
            </a:r>
            <a:r>
              <a:rPr lang="en-US" sz="2800" dirty="0"/>
              <a:t> as</a:t>
            </a:r>
            <a:endParaRPr lang="en-IN" sz="2800" dirty="0"/>
          </a:p>
        </p:txBody>
      </p:sp>
      <p:graphicFrame>
        <p:nvGraphicFramePr>
          <p:cNvPr id="18" name="Object 17">
            <a:extLst>
              <a:ext uri="{FF2B5EF4-FFF2-40B4-BE49-F238E27FC236}">
                <a16:creationId xmlns:a16="http://schemas.microsoft.com/office/drawing/2014/main" id="{2E6AA8B0-F7BC-4544-BA28-2004454FCCD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02176922"/>
              </p:ext>
            </p:extLst>
          </p:nvPr>
        </p:nvGraphicFramePr>
        <p:xfrm>
          <a:off x="7620000" y="1738269"/>
          <a:ext cx="914400" cy="514351"/>
        </p:xfrm>
        <a:graphic>
          <a:graphicData uri="http://schemas.openxmlformats.org/presentationml/2006/ole">
            <mc:AlternateContent xmlns:mc="http://schemas.openxmlformats.org/markup-compatibility/2006">
              <mc:Choice xmlns:v="urn:schemas-microsoft-com:vml" Requires="v">
                <p:oleObj name="Equation" r:id="rId4" imgW="406080" imgH="228600" progId="Equation.DSMT4">
                  <p:embed/>
                </p:oleObj>
              </mc:Choice>
              <mc:Fallback>
                <p:oleObj name="Equation" r:id="rId4" imgW="406080" imgH="228600" progId="Equation.DSMT4">
                  <p:embed/>
                  <p:pic>
                    <p:nvPicPr>
                      <p:cNvPr id="18" name="Object 17">
                        <a:extLst>
                          <a:ext uri="{FF2B5EF4-FFF2-40B4-BE49-F238E27FC236}">
                            <a16:creationId xmlns:a16="http://schemas.microsoft.com/office/drawing/2014/main" id="{2E6AA8B0-F7BC-4544-BA28-2004454FCCD8}"/>
                          </a:ext>
                          <a:ext uri="{C183D7F6-B498-43B3-948B-1728B52AA6E4}">
                            <adec:decorative xmlns:adec="http://schemas.microsoft.com/office/drawing/2017/decorative" val="1"/>
                          </a:ext>
                        </a:extLst>
                      </p:cNvPr>
                      <p:cNvPicPr/>
                      <p:nvPr/>
                    </p:nvPicPr>
                    <p:blipFill>
                      <a:blip r:embed="rId5"/>
                      <a:stretch>
                        <a:fillRect/>
                      </a:stretch>
                    </p:blipFill>
                    <p:spPr>
                      <a:xfrm>
                        <a:off x="7620000" y="1738269"/>
                        <a:ext cx="914400" cy="514351"/>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E3E5DD58-895B-4878-BF5D-6EB70FCA112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38464091"/>
              </p:ext>
            </p:extLst>
          </p:nvPr>
        </p:nvGraphicFramePr>
        <p:xfrm>
          <a:off x="583258" y="2152704"/>
          <a:ext cx="992127" cy="541160"/>
        </p:xfrm>
        <a:graphic>
          <a:graphicData uri="http://schemas.openxmlformats.org/presentationml/2006/ole">
            <mc:AlternateContent xmlns:mc="http://schemas.openxmlformats.org/markup-compatibility/2006">
              <mc:Choice xmlns:v="urn:schemas-microsoft-com:vml" Requires="v">
                <p:oleObj name="Equation" r:id="rId6" imgW="419040" imgH="228600" progId="Equation.DSMT4">
                  <p:embed/>
                </p:oleObj>
              </mc:Choice>
              <mc:Fallback>
                <p:oleObj name="Equation" r:id="rId6" imgW="419040" imgH="228600" progId="Equation.DSMT4">
                  <p:embed/>
                  <p:pic>
                    <p:nvPicPr>
                      <p:cNvPr id="19" name="Object 18">
                        <a:extLst>
                          <a:ext uri="{FF2B5EF4-FFF2-40B4-BE49-F238E27FC236}">
                            <a16:creationId xmlns:a16="http://schemas.microsoft.com/office/drawing/2014/main" id="{E3E5DD58-895B-4878-BF5D-6EB70FCA112D}"/>
                          </a:ext>
                          <a:ext uri="{C183D7F6-B498-43B3-948B-1728B52AA6E4}">
                            <adec:decorative xmlns:adec="http://schemas.microsoft.com/office/drawing/2017/decorative" val="1"/>
                          </a:ext>
                        </a:extLst>
                      </p:cNvPr>
                      <p:cNvPicPr/>
                      <p:nvPr/>
                    </p:nvPicPr>
                    <p:blipFill>
                      <a:blip r:embed="rId7"/>
                      <a:stretch>
                        <a:fillRect/>
                      </a:stretch>
                    </p:blipFill>
                    <p:spPr>
                      <a:xfrm>
                        <a:off x="583258" y="2152704"/>
                        <a:ext cx="992127" cy="54116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959627CD-7FE8-4812-BF93-6D86123A99F0}"/>
              </a:ext>
            </a:extLst>
          </p:cNvPr>
          <p:cNvSpPr>
            <a:spLocks noGrp="1"/>
          </p:cNvSpPr>
          <p:nvPr>
            <p:ph idx="11"/>
          </p:nvPr>
        </p:nvSpPr>
        <p:spPr>
          <a:xfrm>
            <a:off x="1421230" y="2151457"/>
            <a:ext cx="3352800" cy="489758"/>
          </a:xfrm>
        </p:spPr>
        <p:txBody>
          <a:bodyPr/>
          <a:lstStyle/>
          <a:p>
            <a:r>
              <a:rPr lang="en-US" sz="2800" dirty="0"/>
              <a:t>The </a:t>
            </a:r>
            <a:r>
              <a:rPr lang="en-US" sz="2800" i="1" dirty="0"/>
              <a:t>adjacency matrix</a:t>
            </a:r>
            <a:endParaRPr lang="en-IN" sz="2800" dirty="0"/>
          </a:p>
        </p:txBody>
      </p:sp>
      <p:graphicFrame>
        <p:nvGraphicFramePr>
          <p:cNvPr id="20" name="Object 19">
            <a:extLst>
              <a:ext uri="{FF2B5EF4-FFF2-40B4-BE49-F238E27FC236}">
                <a16:creationId xmlns:a16="http://schemas.microsoft.com/office/drawing/2014/main" id="{74FFBC50-5C81-4C21-8821-43FD37FBDA4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54681924"/>
              </p:ext>
            </p:extLst>
          </p:nvPr>
        </p:nvGraphicFramePr>
        <p:xfrm>
          <a:off x="4632859" y="2181751"/>
          <a:ext cx="487879" cy="516579"/>
        </p:xfrm>
        <a:graphic>
          <a:graphicData uri="http://schemas.openxmlformats.org/presentationml/2006/ole">
            <mc:AlternateContent xmlns:mc="http://schemas.openxmlformats.org/markup-compatibility/2006">
              <mc:Choice xmlns:v="urn:schemas-microsoft-com:vml" Requires="v">
                <p:oleObj name="Equation" r:id="rId8" imgW="215640" imgH="228600" progId="Equation.DSMT4">
                  <p:embed/>
                </p:oleObj>
              </mc:Choice>
              <mc:Fallback>
                <p:oleObj name="Equation" r:id="rId8" imgW="215640" imgH="228600" progId="Equation.DSMT4">
                  <p:embed/>
                  <p:pic>
                    <p:nvPicPr>
                      <p:cNvPr id="20" name="Object 19">
                        <a:extLst>
                          <a:ext uri="{FF2B5EF4-FFF2-40B4-BE49-F238E27FC236}">
                            <a16:creationId xmlns:a16="http://schemas.microsoft.com/office/drawing/2014/main" id="{74FFBC50-5C81-4C21-8821-43FD37FBDA4B}"/>
                          </a:ext>
                          <a:ext uri="{C183D7F6-B498-43B3-948B-1728B52AA6E4}">
                            <adec:decorative xmlns:adec="http://schemas.microsoft.com/office/drawing/2017/decorative" val="1"/>
                          </a:ext>
                        </a:extLst>
                      </p:cNvPr>
                      <p:cNvPicPr/>
                      <p:nvPr/>
                    </p:nvPicPr>
                    <p:blipFill>
                      <a:blip r:embed="rId9"/>
                      <a:stretch>
                        <a:fillRect/>
                      </a:stretch>
                    </p:blipFill>
                    <p:spPr>
                      <a:xfrm>
                        <a:off x="4632859" y="2181751"/>
                        <a:ext cx="487879" cy="516579"/>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7FAD0E19-A5C4-407E-A867-76607F17BC71}"/>
              </a:ext>
            </a:extLst>
          </p:cNvPr>
          <p:cNvSpPr>
            <a:spLocks noGrp="1"/>
          </p:cNvSpPr>
          <p:nvPr>
            <p:ph idx="12"/>
          </p:nvPr>
        </p:nvSpPr>
        <p:spPr>
          <a:xfrm>
            <a:off x="5029200" y="2141014"/>
            <a:ext cx="3276600" cy="539631"/>
          </a:xfrm>
        </p:spPr>
        <p:txBody>
          <a:bodyPr/>
          <a:lstStyle/>
          <a:p>
            <a:r>
              <a:rPr lang="en-US" sz="2800" dirty="0"/>
              <a:t>of </a:t>
            </a:r>
            <a:r>
              <a:rPr lang="en-US" sz="2800" i="1" dirty="0"/>
              <a:t>G</a:t>
            </a:r>
            <a:r>
              <a:rPr lang="en-US" sz="2800" dirty="0"/>
              <a:t>, with respect to</a:t>
            </a:r>
            <a:endParaRPr lang="en-IN" sz="2800" dirty="0"/>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6640F152-64B9-42B7-B241-D77F5B6C0921}"/>
                  </a:ext>
                </a:extLst>
              </p:cNvPr>
              <p:cNvSpPr>
                <a:spLocks noGrp="1"/>
              </p:cNvSpPr>
              <p:nvPr>
                <p:ph idx="13"/>
              </p:nvPr>
            </p:nvSpPr>
            <p:spPr>
              <a:xfrm>
                <a:off x="457200" y="2591840"/>
                <a:ext cx="8305800" cy="913360"/>
              </a:xfrm>
            </p:spPr>
            <p:txBody>
              <a:bodyPr/>
              <a:lstStyle/>
              <a:p>
                <a:r>
                  <a:rPr lang="en-US" sz="2800" dirty="0"/>
                  <a:t>the listing of vertices, is the </a:t>
                </a:r>
                <a:r>
                  <a:rPr lang="en-US" sz="2800" i="1" dirty="0"/>
                  <a:t>n </a:t>
                </a:r>
                <a14:m>
                  <m:oMath xmlns:m="http://schemas.openxmlformats.org/officeDocument/2006/math">
                    <m:r>
                      <a:rPr lang="en-US" sz="2800" i="1" dirty="0" smtClean="0">
                        <a:latin typeface="Cambria Math" panose="02040503050406030204" pitchFamily="18" charset="0"/>
                      </a:rPr>
                      <m:t>×</m:t>
                    </m:r>
                  </m:oMath>
                </a14:m>
                <a:r>
                  <a:rPr lang="en-US" sz="2800" dirty="0"/>
                  <a:t> </a:t>
                </a:r>
                <a:r>
                  <a:rPr lang="en-US" sz="2800" i="1" dirty="0"/>
                  <a:t>n</a:t>
                </a:r>
                <a:r>
                  <a:rPr lang="en-US" sz="2800" dirty="0"/>
                  <a:t> zero-one matrix with </a:t>
                </a:r>
                <a:r>
                  <a:rPr lang="en-US" sz="2800" dirty="0">
                    <a:ea typeface="Cambria Math" pitchFamily="18" charset="0"/>
                  </a:rPr>
                  <a:t>1</a:t>
                </a:r>
                <a:r>
                  <a:rPr lang="en-US" sz="2800" dirty="0"/>
                  <a:t> as its (</a:t>
                </a:r>
                <a:r>
                  <a:rPr lang="en-US" sz="2800" i="1" dirty="0" err="1"/>
                  <a:t>i</a:t>
                </a:r>
                <a:r>
                  <a:rPr lang="en-US" sz="2800" dirty="0"/>
                  <a:t>, </a:t>
                </a:r>
                <a:r>
                  <a:rPr lang="en-US" sz="2800" i="1" dirty="0"/>
                  <a:t>j</a:t>
                </a:r>
                <a:r>
                  <a:rPr lang="en-US" sz="2800" dirty="0"/>
                  <a:t>)</a:t>
                </a:r>
                <a:r>
                  <a:rPr lang="en-US" sz="2800" dirty="0" err="1"/>
                  <a:t>th</a:t>
                </a:r>
                <a:r>
                  <a:rPr lang="en-US" sz="2800" dirty="0"/>
                  <a:t> entry when</a:t>
                </a:r>
                <a:endParaRPr lang="en-IN" sz="2800" dirty="0"/>
              </a:p>
            </p:txBody>
          </p:sp>
        </mc:Choice>
        <mc:Fallback xmlns="">
          <p:sp>
            <p:nvSpPr>
              <p:cNvPr id="7" name="Content Placeholder 6">
                <a:extLst>
                  <a:ext uri="{FF2B5EF4-FFF2-40B4-BE49-F238E27FC236}">
                    <a16:creationId xmlns:a16="http://schemas.microsoft.com/office/drawing/2014/main" id="{6640F152-64B9-42B7-B241-D77F5B6C0921}"/>
                  </a:ext>
                </a:extLst>
              </p:cNvPr>
              <p:cNvSpPr>
                <a:spLocks noGrp="1" noRot="1" noChangeAspect="1" noMove="1" noResize="1" noEditPoints="1" noAdjustHandles="1" noChangeArrowheads="1" noChangeShapeType="1" noTextEdit="1"/>
              </p:cNvSpPr>
              <p:nvPr>
                <p:ph idx="13"/>
              </p:nvPr>
            </p:nvSpPr>
            <p:spPr>
              <a:xfrm>
                <a:off x="457200" y="2591840"/>
                <a:ext cx="8305800" cy="913360"/>
              </a:xfrm>
              <a:blipFill>
                <a:blip r:embed="rId10"/>
                <a:stretch>
                  <a:fillRect l="-1467" t="-6000" b="-22667"/>
                </a:stretch>
              </a:blipFill>
            </p:spPr>
            <p:txBody>
              <a:bodyPr/>
              <a:lstStyle/>
              <a:p>
                <a:r>
                  <a:rPr lang="en-IN">
                    <a:noFill/>
                  </a:rPr>
                  <a:t> </a:t>
                </a:r>
              </a:p>
            </p:txBody>
          </p:sp>
        </mc:Fallback>
      </mc:AlternateContent>
      <p:graphicFrame>
        <p:nvGraphicFramePr>
          <p:cNvPr id="21" name="Object 20">
            <a:extLst>
              <a:ext uri="{FF2B5EF4-FFF2-40B4-BE49-F238E27FC236}">
                <a16:creationId xmlns:a16="http://schemas.microsoft.com/office/drawing/2014/main" id="{1F1260A3-77EA-4CA6-B5A1-A25C986331A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20359772"/>
              </p:ext>
            </p:extLst>
          </p:nvPr>
        </p:nvGraphicFramePr>
        <p:xfrm>
          <a:off x="4260446" y="3046960"/>
          <a:ext cx="1232703" cy="532304"/>
        </p:xfrm>
        <a:graphic>
          <a:graphicData uri="http://schemas.openxmlformats.org/presentationml/2006/ole">
            <mc:AlternateContent xmlns:mc="http://schemas.openxmlformats.org/markup-compatibility/2006">
              <mc:Choice xmlns:v="urn:schemas-microsoft-com:vml" Requires="v">
                <p:oleObj name="Equation" r:id="rId11" imgW="558720" imgH="241200" progId="Equation.DSMT4">
                  <p:embed/>
                </p:oleObj>
              </mc:Choice>
              <mc:Fallback>
                <p:oleObj name="Equation" r:id="rId11" imgW="558720" imgH="241200" progId="Equation.DSMT4">
                  <p:embed/>
                  <p:pic>
                    <p:nvPicPr>
                      <p:cNvPr id="21" name="Object 20">
                        <a:extLst>
                          <a:ext uri="{FF2B5EF4-FFF2-40B4-BE49-F238E27FC236}">
                            <a16:creationId xmlns:a16="http://schemas.microsoft.com/office/drawing/2014/main" id="{1F1260A3-77EA-4CA6-B5A1-A25C986331A0}"/>
                          </a:ext>
                          <a:ext uri="{C183D7F6-B498-43B3-948B-1728B52AA6E4}">
                            <adec:decorative xmlns:adec="http://schemas.microsoft.com/office/drawing/2017/decorative" val="1"/>
                          </a:ext>
                        </a:extLst>
                      </p:cNvPr>
                      <p:cNvPicPr/>
                      <p:nvPr/>
                    </p:nvPicPr>
                    <p:blipFill>
                      <a:blip r:embed="rId12"/>
                      <a:stretch>
                        <a:fillRect/>
                      </a:stretch>
                    </p:blipFill>
                    <p:spPr>
                      <a:xfrm>
                        <a:off x="4260446" y="3046960"/>
                        <a:ext cx="1232703" cy="532304"/>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6C2D9006-9507-448F-9017-05DCD52E069B}"/>
              </a:ext>
            </a:extLst>
          </p:cNvPr>
          <p:cNvSpPr>
            <a:spLocks noGrp="1"/>
          </p:cNvSpPr>
          <p:nvPr>
            <p:ph idx="14"/>
          </p:nvPr>
        </p:nvSpPr>
        <p:spPr>
          <a:xfrm>
            <a:off x="5410200" y="3000729"/>
            <a:ext cx="3124200" cy="543786"/>
          </a:xfrm>
        </p:spPr>
        <p:txBody>
          <a:bodyPr/>
          <a:lstStyle/>
          <a:p>
            <a:r>
              <a:rPr lang="en-US" sz="2800" dirty="0"/>
              <a:t>are adjacent, and </a:t>
            </a:r>
            <a:r>
              <a:rPr lang="en-US" sz="2800" dirty="0">
                <a:ea typeface="Cambria Math" pitchFamily="18" charset="0"/>
              </a:rPr>
              <a:t>0</a:t>
            </a:r>
            <a:endParaRPr lang="en-IN" sz="2800" dirty="0"/>
          </a:p>
        </p:txBody>
      </p:sp>
      <p:sp>
        <p:nvSpPr>
          <p:cNvPr id="9" name="Content Placeholder 8">
            <a:extLst>
              <a:ext uri="{FF2B5EF4-FFF2-40B4-BE49-F238E27FC236}">
                <a16:creationId xmlns:a16="http://schemas.microsoft.com/office/drawing/2014/main" id="{368A7015-6E4A-4375-A33E-EDE77753C652}"/>
              </a:ext>
            </a:extLst>
          </p:cNvPr>
          <p:cNvSpPr>
            <a:spLocks noGrp="1"/>
          </p:cNvSpPr>
          <p:nvPr>
            <p:ph idx="15"/>
          </p:nvPr>
        </p:nvSpPr>
        <p:spPr>
          <a:xfrm>
            <a:off x="457200" y="3429000"/>
            <a:ext cx="7924800" cy="1228910"/>
          </a:xfrm>
        </p:spPr>
        <p:txBody>
          <a:bodyPr/>
          <a:lstStyle/>
          <a:p>
            <a:r>
              <a:rPr lang="en-US" sz="2800" dirty="0"/>
              <a:t>as its (</a:t>
            </a:r>
            <a:r>
              <a:rPr lang="en-US" sz="2800" i="1" dirty="0" err="1"/>
              <a:t>i</a:t>
            </a:r>
            <a:r>
              <a:rPr lang="en-US" sz="2800" dirty="0"/>
              <a:t>, </a:t>
            </a:r>
            <a:r>
              <a:rPr lang="en-US" sz="2800" i="1" dirty="0"/>
              <a:t>j</a:t>
            </a:r>
            <a:r>
              <a:rPr lang="en-US" sz="2800" dirty="0"/>
              <a:t>)</a:t>
            </a:r>
            <a:r>
              <a:rPr lang="en-US" sz="2800" dirty="0" err="1"/>
              <a:t>th</a:t>
            </a:r>
            <a:r>
              <a:rPr lang="en-US" sz="2800" dirty="0"/>
              <a:t> entry when they are not adjacent.</a:t>
            </a:r>
          </a:p>
          <a:p>
            <a:pPr marL="342000" lvl="1">
              <a:buClr>
                <a:srgbClr val="04617B"/>
              </a:buClr>
            </a:pPr>
            <a:r>
              <a:rPr lang="en-US" sz="2400" dirty="0">
                <a:latin typeface="+mn-lt"/>
              </a:rPr>
              <a:t>In other words, if the graphs adjacency matrix is</a:t>
            </a:r>
            <a:endParaRPr lang="en-IN" dirty="0">
              <a:latin typeface="+mn-lt"/>
            </a:endParaRPr>
          </a:p>
        </p:txBody>
      </p:sp>
      <p:graphicFrame>
        <p:nvGraphicFramePr>
          <p:cNvPr id="22" name="Object 21">
            <a:extLst>
              <a:ext uri="{FF2B5EF4-FFF2-40B4-BE49-F238E27FC236}">
                <a16:creationId xmlns:a16="http://schemas.microsoft.com/office/drawing/2014/main" id="{BF82AA49-95B7-4FC3-ACB2-7C6CABAF968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086678583"/>
              </p:ext>
            </p:extLst>
          </p:nvPr>
        </p:nvGraphicFramePr>
        <p:xfrm>
          <a:off x="838200" y="4443983"/>
          <a:ext cx="1050925" cy="490537"/>
        </p:xfrm>
        <a:graphic>
          <a:graphicData uri="http://schemas.openxmlformats.org/presentationml/2006/ole">
            <mc:AlternateContent xmlns:mc="http://schemas.openxmlformats.org/markup-compatibility/2006">
              <mc:Choice xmlns:v="urn:schemas-microsoft-com:vml" Requires="v">
                <p:oleObj name="Equation" r:id="rId13" imgW="596880" imgH="279360" progId="Equation.DSMT4">
                  <p:embed/>
                </p:oleObj>
              </mc:Choice>
              <mc:Fallback>
                <p:oleObj name="Equation" r:id="rId13" imgW="596880" imgH="279360" progId="Equation.DSMT4">
                  <p:embed/>
                  <p:pic>
                    <p:nvPicPr>
                      <p:cNvPr id="22" name="Object 21">
                        <a:extLst>
                          <a:ext uri="{FF2B5EF4-FFF2-40B4-BE49-F238E27FC236}">
                            <a16:creationId xmlns:a16="http://schemas.microsoft.com/office/drawing/2014/main" id="{BF82AA49-95B7-4FC3-ACB2-7C6CABAF9681}"/>
                          </a:ext>
                          <a:ext uri="{C183D7F6-B498-43B3-948B-1728B52AA6E4}">
                            <adec:decorative xmlns:adec="http://schemas.microsoft.com/office/drawing/2017/decorative" val="1"/>
                          </a:ext>
                        </a:extLst>
                      </p:cNvPr>
                      <p:cNvPicPr/>
                      <p:nvPr/>
                    </p:nvPicPr>
                    <p:blipFill>
                      <a:blip r:embed="rId14"/>
                      <a:stretch>
                        <a:fillRect/>
                      </a:stretch>
                    </p:blipFill>
                    <p:spPr>
                      <a:xfrm>
                        <a:off x="838200" y="4443983"/>
                        <a:ext cx="1050925" cy="490537"/>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72D44B9D-EB2D-4846-A088-DA9E0F9577A4}"/>
              </a:ext>
            </a:extLst>
          </p:cNvPr>
          <p:cNvSpPr>
            <a:spLocks noGrp="1"/>
          </p:cNvSpPr>
          <p:nvPr>
            <p:ph idx="16"/>
          </p:nvPr>
        </p:nvSpPr>
        <p:spPr>
          <a:xfrm>
            <a:off x="1752600" y="4415282"/>
            <a:ext cx="1143000" cy="547940"/>
          </a:xfrm>
        </p:spPr>
        <p:txBody>
          <a:bodyPr/>
          <a:lstStyle/>
          <a:p>
            <a:r>
              <a:rPr lang="en-US" dirty="0"/>
              <a:t>, then</a:t>
            </a:r>
            <a:endParaRPr lang="en-IN" dirty="0"/>
          </a:p>
        </p:txBody>
      </p:sp>
      <p:graphicFrame>
        <p:nvGraphicFramePr>
          <p:cNvPr id="16" name="Object 3">
            <a:extLst>
              <a:ext uri="{FF2B5EF4-FFF2-40B4-BE49-F238E27FC236}">
                <a16:creationId xmlns:a16="http://schemas.microsoft.com/office/drawing/2014/main" id="{6267D5DF-B816-4E81-8DC3-D4320A283E5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52914212"/>
              </p:ext>
            </p:extLst>
          </p:nvPr>
        </p:nvGraphicFramePr>
        <p:xfrm>
          <a:off x="2698288" y="5118390"/>
          <a:ext cx="4394200" cy="1066800"/>
        </p:xfrm>
        <a:graphic>
          <a:graphicData uri="http://schemas.openxmlformats.org/presentationml/2006/ole">
            <mc:AlternateContent xmlns:mc="http://schemas.openxmlformats.org/markup-compatibility/2006">
              <mc:Choice xmlns:v="urn:schemas-microsoft-com:vml" Requires="v">
                <p:oleObj name="Equation" r:id="rId15" imgW="2197080" imgH="533160" progId="Equation.DSMT4">
                  <p:embed/>
                </p:oleObj>
              </mc:Choice>
              <mc:Fallback>
                <p:oleObj name="Equation" r:id="rId15" imgW="2197080" imgH="533160" progId="Equation.DSMT4">
                  <p:embed/>
                  <p:pic>
                    <p:nvPicPr>
                      <p:cNvPr id="16" name="Object 3">
                        <a:extLst>
                          <a:ext uri="{FF2B5EF4-FFF2-40B4-BE49-F238E27FC236}">
                            <a16:creationId xmlns:a16="http://schemas.microsoft.com/office/drawing/2014/main" id="{6267D5DF-B816-4E81-8DC3-D4320A283E51}"/>
                          </a:ext>
                          <a:ext uri="{C183D7F6-B498-43B3-948B-1728B52AA6E4}">
                            <adec:decorative xmlns:adec="http://schemas.microsoft.com/office/drawing/2017/decorative" val="1"/>
                          </a:ext>
                        </a:extLst>
                      </p:cNvPr>
                      <p:cNvPicPr/>
                      <p:nvPr/>
                    </p:nvPicPr>
                    <p:blipFill>
                      <a:blip r:embed="rId16"/>
                      <a:stretch>
                        <a:fillRect/>
                      </a:stretch>
                    </p:blipFill>
                    <p:spPr>
                      <a:xfrm>
                        <a:off x="2698288" y="5118390"/>
                        <a:ext cx="4394200" cy="1066800"/>
                      </a:xfrm>
                      <a:prstGeom prst="rect">
                        <a:avLst/>
                      </a:prstGeom>
                    </p:spPr>
                  </p:pic>
                </p:oleObj>
              </mc:Fallback>
            </mc:AlternateContent>
          </a:graphicData>
        </a:graphic>
      </p:graphicFrame>
      <p:sp>
        <p:nvSpPr>
          <p:cNvPr id="15" name="Slide Number Placeholder 5">
            <a:extLst>
              <a:ext uri="{FF2B5EF4-FFF2-40B4-BE49-F238E27FC236}">
                <a16:creationId xmlns:a16="http://schemas.microsoft.com/office/drawing/2014/main" id="{91A333A9-D43A-4A7D-BEBF-6E3F6DF7B23A}"/>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44</a:t>
            </a:fld>
            <a:endParaRPr lang="en-US" dirty="0">
              <a:solidFill>
                <a:schemeClr val="bg1"/>
              </a:solidFill>
            </a:endParaRPr>
          </a:p>
        </p:txBody>
      </p:sp>
    </p:spTree>
    <p:extLst>
      <p:ext uri="{BB962C8B-B14F-4D97-AF65-F5344CB8AC3E}">
        <p14:creationId xmlns:p14="http://schemas.microsoft.com/office/powerpoint/2010/main" val="9521405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1E2A5-D10C-46C8-AFDB-5E7AAD8B7061}"/>
              </a:ext>
            </a:extLst>
          </p:cNvPr>
          <p:cNvSpPr>
            <a:spLocks noGrp="1"/>
          </p:cNvSpPr>
          <p:nvPr>
            <p:ph type="title"/>
          </p:nvPr>
        </p:nvSpPr>
        <p:spPr/>
        <p:txBody>
          <a:bodyPr/>
          <a:lstStyle/>
          <a:p>
            <a:r>
              <a:rPr lang="en-IN" dirty="0"/>
              <a:t>Representation of Graphs: Adjacency Matrices</a:t>
            </a:r>
            <a:r>
              <a:rPr lang="en-IN" sz="1500" dirty="0"/>
              <a:t> 2</a:t>
            </a:r>
            <a:endParaRPr lang="en-IN" dirty="0"/>
          </a:p>
        </p:txBody>
      </p:sp>
      <p:sp>
        <p:nvSpPr>
          <p:cNvPr id="3" name="Content Placeholder 2">
            <a:extLst>
              <a:ext uri="{FF2B5EF4-FFF2-40B4-BE49-F238E27FC236}">
                <a16:creationId xmlns:a16="http://schemas.microsoft.com/office/drawing/2014/main" id="{EECACC63-7EF4-4F9C-B60E-5DCDC9EDAE9D}"/>
              </a:ext>
            </a:extLst>
          </p:cNvPr>
          <p:cNvSpPr>
            <a:spLocks noGrp="1"/>
          </p:cNvSpPr>
          <p:nvPr>
            <p:ph idx="1"/>
          </p:nvPr>
        </p:nvSpPr>
        <p:spPr>
          <a:xfrm>
            <a:off x="457200" y="1295400"/>
            <a:ext cx="1219200" cy="533400"/>
          </a:xfrm>
        </p:spPr>
        <p:txBody>
          <a:bodyPr/>
          <a:lstStyle/>
          <a:p>
            <a:r>
              <a:rPr lang="en-US" sz="2000" b="1" dirty="0"/>
              <a:t>Example</a:t>
            </a:r>
            <a:r>
              <a:rPr lang="en-US" sz="2000" dirty="0"/>
              <a:t>:</a:t>
            </a:r>
          </a:p>
        </p:txBody>
      </p:sp>
      <p:pic>
        <p:nvPicPr>
          <p:cNvPr id="16" name="Picture 3" descr="A graph with 4 vertices. A, B, C, and D. The graph has 4 edges. A B, A C, A D, and B C.">
            <a:extLst>
              <a:ext uri="{FF2B5EF4-FFF2-40B4-BE49-F238E27FC236}">
                <a16:creationId xmlns:a16="http://schemas.microsoft.com/office/drawing/2014/main" id="{B3815872-8A5F-46BB-A4A5-A39453B5F77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7200" y="1994293"/>
            <a:ext cx="892516" cy="120895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8" name="Object 6">
            <a:extLst>
              <a:ext uri="{FF2B5EF4-FFF2-40B4-BE49-F238E27FC236}">
                <a16:creationId xmlns:a16="http://schemas.microsoft.com/office/drawing/2014/main" id="{FE4D413B-C864-43EE-8C31-2E4B1BFD957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652679233"/>
              </p:ext>
            </p:extLst>
          </p:nvPr>
        </p:nvGraphicFramePr>
        <p:xfrm>
          <a:off x="1914525" y="1971675"/>
          <a:ext cx="1371600" cy="1409700"/>
        </p:xfrm>
        <a:graphic>
          <a:graphicData uri="http://schemas.openxmlformats.org/presentationml/2006/ole">
            <mc:AlternateContent xmlns:mc="http://schemas.openxmlformats.org/markup-compatibility/2006">
              <mc:Choice xmlns:v="urn:schemas-microsoft-com:vml" Requires="v">
                <p:oleObj name="Equation" r:id="rId3" imgW="914400" imgH="939600" progId="Equation.DSMT4">
                  <p:embed/>
                </p:oleObj>
              </mc:Choice>
              <mc:Fallback>
                <p:oleObj name="Equation" r:id="rId3" imgW="914400" imgH="939600" progId="Equation.DSMT4">
                  <p:embed/>
                  <p:pic>
                    <p:nvPicPr>
                      <p:cNvPr id="18" name="Object 6">
                        <a:extLst>
                          <a:ext uri="{FF2B5EF4-FFF2-40B4-BE49-F238E27FC236}">
                            <a16:creationId xmlns:a16="http://schemas.microsoft.com/office/drawing/2014/main" id="{FE4D413B-C864-43EE-8C31-2E4B1BFD957A}"/>
                          </a:ext>
                          <a:ext uri="{C183D7F6-B498-43B3-948B-1728B52AA6E4}">
                            <adec:decorative xmlns:adec="http://schemas.microsoft.com/office/drawing/2017/decorative" val="1"/>
                          </a:ext>
                        </a:extLst>
                      </p:cNvPr>
                      <p:cNvPicPr/>
                      <p:nvPr/>
                    </p:nvPicPr>
                    <p:blipFill>
                      <a:blip r:embed="rId4"/>
                      <a:stretch>
                        <a:fillRect/>
                      </a:stretch>
                    </p:blipFill>
                    <p:spPr>
                      <a:xfrm>
                        <a:off x="1914525" y="1971675"/>
                        <a:ext cx="1371600" cy="14097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21717085-DB4B-478E-8EC6-58779784A1C5}"/>
              </a:ext>
            </a:extLst>
          </p:cNvPr>
          <p:cNvSpPr>
            <a:spLocks noGrp="1"/>
          </p:cNvSpPr>
          <p:nvPr>
            <p:ph idx="10"/>
          </p:nvPr>
        </p:nvSpPr>
        <p:spPr>
          <a:xfrm>
            <a:off x="3733800" y="2514600"/>
            <a:ext cx="2397076" cy="916477"/>
          </a:xfrm>
        </p:spPr>
        <p:txBody>
          <a:bodyPr/>
          <a:lstStyle/>
          <a:p>
            <a:r>
              <a:rPr lang="en-US" sz="2000" i="1" dirty="0"/>
              <a:t>The ordering of vertices is</a:t>
            </a:r>
            <a:r>
              <a:rPr lang="en-US" sz="2000" dirty="0"/>
              <a:t> </a:t>
            </a:r>
            <a:r>
              <a:rPr lang="en-US" sz="2000" i="1" dirty="0"/>
              <a:t>a</a:t>
            </a:r>
            <a:r>
              <a:rPr lang="en-US" sz="2000" dirty="0"/>
              <a:t>, </a:t>
            </a:r>
            <a:r>
              <a:rPr lang="en-US" sz="2000" i="1" dirty="0"/>
              <a:t>b</a:t>
            </a:r>
            <a:r>
              <a:rPr lang="en-US" sz="2000" dirty="0"/>
              <a:t>, </a:t>
            </a:r>
            <a:r>
              <a:rPr lang="en-US" sz="2000" i="1" dirty="0"/>
              <a:t>c</a:t>
            </a:r>
            <a:r>
              <a:rPr lang="en-US" sz="2000" dirty="0"/>
              <a:t>, </a:t>
            </a:r>
            <a:r>
              <a:rPr lang="en-US" sz="2000" i="1" dirty="0"/>
              <a:t>d</a:t>
            </a:r>
            <a:r>
              <a:rPr lang="en-US" sz="2000" dirty="0"/>
              <a:t>.</a:t>
            </a:r>
          </a:p>
        </p:txBody>
      </p:sp>
      <p:pic>
        <p:nvPicPr>
          <p:cNvPr id="20" name="Picture 4" descr="A graph with 4 vertices. A, B, C, and D. The graph has 4 edges. A B, A C, B D, and C D.">
            <a:extLst>
              <a:ext uri="{FF2B5EF4-FFF2-40B4-BE49-F238E27FC236}">
                <a16:creationId xmlns:a16="http://schemas.microsoft.com/office/drawing/2014/main" id="{8B1F8BB8-3B95-4CA4-915D-552ED55E665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57200" y="4173481"/>
            <a:ext cx="892516" cy="120083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1" name="Object 7">
            <a:extLst>
              <a:ext uri="{FF2B5EF4-FFF2-40B4-BE49-F238E27FC236}">
                <a16:creationId xmlns:a16="http://schemas.microsoft.com/office/drawing/2014/main" id="{51667C97-4400-443F-962C-D4840A4A2B5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56145927"/>
              </p:ext>
            </p:extLst>
          </p:nvPr>
        </p:nvGraphicFramePr>
        <p:xfrm>
          <a:off x="1919288" y="3857625"/>
          <a:ext cx="1371600" cy="1409700"/>
        </p:xfrm>
        <a:graphic>
          <a:graphicData uri="http://schemas.openxmlformats.org/presentationml/2006/ole">
            <mc:AlternateContent xmlns:mc="http://schemas.openxmlformats.org/markup-compatibility/2006">
              <mc:Choice xmlns:v="urn:schemas-microsoft-com:vml" Requires="v">
                <p:oleObj name="Equation" r:id="rId6" imgW="914400" imgH="939600" progId="Equation.DSMT4">
                  <p:embed/>
                </p:oleObj>
              </mc:Choice>
              <mc:Fallback>
                <p:oleObj name="Equation" r:id="rId6" imgW="914400" imgH="939600" progId="Equation.DSMT4">
                  <p:embed/>
                  <p:pic>
                    <p:nvPicPr>
                      <p:cNvPr id="21" name="Object 7">
                        <a:extLst>
                          <a:ext uri="{FF2B5EF4-FFF2-40B4-BE49-F238E27FC236}">
                            <a16:creationId xmlns:a16="http://schemas.microsoft.com/office/drawing/2014/main" id="{51667C97-4400-443F-962C-D4840A4A2B5B}"/>
                          </a:ext>
                          <a:ext uri="{C183D7F6-B498-43B3-948B-1728B52AA6E4}">
                            <adec:decorative xmlns:adec="http://schemas.microsoft.com/office/drawing/2017/decorative" val="1"/>
                          </a:ext>
                        </a:extLst>
                      </p:cNvPr>
                      <p:cNvPicPr/>
                      <p:nvPr/>
                    </p:nvPicPr>
                    <p:blipFill>
                      <a:blip r:embed="rId7"/>
                      <a:stretch>
                        <a:fillRect/>
                      </a:stretch>
                    </p:blipFill>
                    <p:spPr>
                      <a:xfrm>
                        <a:off x="1919288" y="3857625"/>
                        <a:ext cx="1371600" cy="14097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75588154-C788-4F84-AD3B-B5BA6DA4112B}"/>
              </a:ext>
            </a:extLst>
          </p:cNvPr>
          <p:cNvSpPr>
            <a:spLocks noGrp="1"/>
          </p:cNvSpPr>
          <p:nvPr>
            <p:ph idx="11"/>
          </p:nvPr>
        </p:nvSpPr>
        <p:spPr>
          <a:xfrm>
            <a:off x="3733800" y="4267200"/>
            <a:ext cx="2464112" cy="857100"/>
          </a:xfrm>
        </p:spPr>
        <p:txBody>
          <a:bodyPr/>
          <a:lstStyle/>
          <a:p>
            <a:r>
              <a:rPr lang="en-US" sz="2000" i="1" dirty="0"/>
              <a:t>The ordering of vertices is</a:t>
            </a:r>
            <a:r>
              <a:rPr lang="en-US" sz="2000" dirty="0"/>
              <a:t> </a:t>
            </a:r>
            <a:r>
              <a:rPr lang="en-US" sz="2000" i="1" dirty="0"/>
              <a:t>a</a:t>
            </a:r>
            <a:r>
              <a:rPr lang="en-US" sz="2000" dirty="0"/>
              <a:t>, </a:t>
            </a:r>
            <a:r>
              <a:rPr lang="en-US" sz="2000" i="1" dirty="0"/>
              <a:t>b</a:t>
            </a:r>
            <a:r>
              <a:rPr lang="en-US" sz="2000" dirty="0"/>
              <a:t>, </a:t>
            </a:r>
            <a:r>
              <a:rPr lang="en-US" sz="2000" i="1" dirty="0"/>
              <a:t>c</a:t>
            </a:r>
            <a:r>
              <a:rPr lang="en-US" sz="2000" dirty="0"/>
              <a:t>, </a:t>
            </a:r>
            <a:r>
              <a:rPr lang="en-US" sz="2000" i="1" dirty="0"/>
              <a:t>d</a:t>
            </a:r>
            <a:r>
              <a:rPr lang="en-US" sz="2000" dirty="0"/>
              <a:t>.</a:t>
            </a:r>
          </a:p>
        </p:txBody>
      </p:sp>
      <p:sp>
        <p:nvSpPr>
          <p:cNvPr id="6" name="Content Placeholder 5">
            <a:extLst>
              <a:ext uri="{FF2B5EF4-FFF2-40B4-BE49-F238E27FC236}">
                <a16:creationId xmlns:a16="http://schemas.microsoft.com/office/drawing/2014/main" id="{FBC6D007-80DC-450F-B44D-3769A1E97F4D}"/>
              </a:ext>
            </a:extLst>
          </p:cNvPr>
          <p:cNvSpPr>
            <a:spLocks noGrp="1"/>
          </p:cNvSpPr>
          <p:nvPr>
            <p:ph idx="12"/>
          </p:nvPr>
        </p:nvSpPr>
        <p:spPr>
          <a:xfrm>
            <a:off x="5975684" y="1371600"/>
            <a:ext cx="2939716" cy="4114800"/>
          </a:xfrm>
          <a:ln w="19050">
            <a:solidFill>
              <a:srgbClr val="04617B"/>
            </a:solidFill>
          </a:ln>
        </p:spPr>
        <p:txBody>
          <a:bodyPr/>
          <a:lstStyle/>
          <a:p>
            <a:r>
              <a:rPr lang="en-US" sz="2000" dirty="0"/>
              <a:t>When a graph is sparse, that is, it has few edges relatively to the total number of possible edges, it is much more efficient to  represent the graph using an adjacency list than an adjacency matrix.  But for a dense graph, which includes a high percentage of possible edges, an adjacency matrix is preferable.</a:t>
            </a:r>
          </a:p>
        </p:txBody>
      </p:sp>
      <p:sp>
        <p:nvSpPr>
          <p:cNvPr id="7" name="Content Placeholder 6">
            <a:extLst>
              <a:ext uri="{FF2B5EF4-FFF2-40B4-BE49-F238E27FC236}">
                <a16:creationId xmlns:a16="http://schemas.microsoft.com/office/drawing/2014/main" id="{8B7B26E8-6ED0-48D0-A2E2-02BE07A8491E}"/>
              </a:ext>
            </a:extLst>
          </p:cNvPr>
          <p:cNvSpPr>
            <a:spLocks noGrp="1"/>
          </p:cNvSpPr>
          <p:nvPr>
            <p:ph idx="13"/>
          </p:nvPr>
        </p:nvSpPr>
        <p:spPr>
          <a:xfrm>
            <a:off x="457200" y="5742458"/>
            <a:ext cx="6781800" cy="381000"/>
          </a:xfrm>
        </p:spPr>
        <p:txBody>
          <a:bodyPr/>
          <a:lstStyle/>
          <a:p>
            <a:r>
              <a:rPr lang="en-US" sz="2000" b="1" dirty="0"/>
              <a:t>Note</a:t>
            </a:r>
            <a:r>
              <a:rPr lang="en-US" sz="2000" dirty="0"/>
              <a:t>: The adjacency matrix of a simple graph is symmetric, i.e.,</a:t>
            </a:r>
            <a:endParaRPr lang="en-IN" sz="2000" dirty="0"/>
          </a:p>
        </p:txBody>
      </p:sp>
      <p:graphicFrame>
        <p:nvGraphicFramePr>
          <p:cNvPr id="25" name="Object 24">
            <a:extLst>
              <a:ext uri="{FF2B5EF4-FFF2-40B4-BE49-F238E27FC236}">
                <a16:creationId xmlns:a16="http://schemas.microsoft.com/office/drawing/2014/main" id="{8015C907-EECD-49D3-A498-02CB5F25454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63551041"/>
              </p:ext>
            </p:extLst>
          </p:nvPr>
        </p:nvGraphicFramePr>
        <p:xfrm>
          <a:off x="7086600" y="5764701"/>
          <a:ext cx="727075" cy="395287"/>
        </p:xfrm>
        <a:graphic>
          <a:graphicData uri="http://schemas.openxmlformats.org/presentationml/2006/ole">
            <mc:AlternateContent xmlns:mc="http://schemas.openxmlformats.org/markup-compatibility/2006">
              <mc:Choice xmlns:v="urn:schemas-microsoft-com:vml" Requires="v">
                <p:oleObj name="Equation" r:id="rId8" imgW="444240" imgH="241200" progId="Equation.DSMT4">
                  <p:embed/>
                </p:oleObj>
              </mc:Choice>
              <mc:Fallback>
                <p:oleObj name="Equation" r:id="rId8" imgW="444240" imgH="241200" progId="Equation.DSMT4">
                  <p:embed/>
                  <p:pic>
                    <p:nvPicPr>
                      <p:cNvPr id="25" name="Object 24">
                        <a:extLst>
                          <a:ext uri="{FF2B5EF4-FFF2-40B4-BE49-F238E27FC236}">
                            <a16:creationId xmlns:a16="http://schemas.microsoft.com/office/drawing/2014/main" id="{8015C907-EECD-49D3-A498-02CB5F25454E}"/>
                          </a:ext>
                          <a:ext uri="{C183D7F6-B498-43B3-948B-1728B52AA6E4}">
                            <adec:decorative xmlns:adec="http://schemas.microsoft.com/office/drawing/2017/decorative" val="1"/>
                          </a:ext>
                        </a:extLst>
                      </p:cNvPr>
                      <p:cNvPicPr/>
                      <p:nvPr/>
                    </p:nvPicPr>
                    <p:blipFill>
                      <a:blip r:embed="rId9"/>
                      <a:stretch>
                        <a:fillRect/>
                      </a:stretch>
                    </p:blipFill>
                    <p:spPr>
                      <a:xfrm>
                        <a:off x="7086600" y="5764701"/>
                        <a:ext cx="727075" cy="395287"/>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CCA3AABB-E85B-4115-A9EE-760AF861E52C}"/>
              </a:ext>
            </a:extLst>
          </p:cNvPr>
          <p:cNvSpPr>
            <a:spLocks noGrp="1"/>
          </p:cNvSpPr>
          <p:nvPr>
            <p:ph idx="14"/>
          </p:nvPr>
        </p:nvSpPr>
        <p:spPr>
          <a:xfrm>
            <a:off x="457200" y="6123458"/>
            <a:ext cx="5518484" cy="381000"/>
          </a:xfrm>
        </p:spPr>
        <p:txBody>
          <a:bodyPr/>
          <a:lstStyle/>
          <a:p>
            <a:r>
              <a:rPr lang="en-US" sz="2000" dirty="0"/>
              <a:t>Also,</a:t>
            </a:r>
            <a:r>
              <a:rPr lang="en-US" sz="2000" baseline="-25000" dirty="0"/>
              <a:t>  </a:t>
            </a:r>
            <a:r>
              <a:rPr lang="en-US" sz="2000" dirty="0"/>
              <a:t> since there are no loops, each diagonal  entry</a:t>
            </a:r>
            <a:endParaRPr lang="en-US" sz="2000" baseline="-25000" dirty="0"/>
          </a:p>
        </p:txBody>
      </p:sp>
      <p:graphicFrame>
        <p:nvGraphicFramePr>
          <p:cNvPr id="26" name="Object 25">
            <a:extLst>
              <a:ext uri="{FF2B5EF4-FFF2-40B4-BE49-F238E27FC236}">
                <a16:creationId xmlns:a16="http://schemas.microsoft.com/office/drawing/2014/main" id="{0D004AAE-F443-4111-BF7A-70594340F40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91878562"/>
              </p:ext>
            </p:extLst>
          </p:nvPr>
        </p:nvGraphicFramePr>
        <p:xfrm>
          <a:off x="5909560" y="6159988"/>
          <a:ext cx="265187" cy="367184"/>
        </p:xfrm>
        <a:graphic>
          <a:graphicData uri="http://schemas.openxmlformats.org/presentationml/2006/ole">
            <mc:AlternateContent xmlns:mc="http://schemas.openxmlformats.org/markup-compatibility/2006">
              <mc:Choice xmlns:v="urn:schemas-microsoft-com:vml" Requires="v">
                <p:oleObj name="Equation" r:id="rId10" imgW="164880" imgH="228600" progId="Equation.DSMT4">
                  <p:embed/>
                </p:oleObj>
              </mc:Choice>
              <mc:Fallback>
                <p:oleObj name="Equation" r:id="rId10" imgW="164880" imgH="228600" progId="Equation.DSMT4">
                  <p:embed/>
                  <p:pic>
                    <p:nvPicPr>
                      <p:cNvPr id="26" name="Object 25">
                        <a:extLst>
                          <a:ext uri="{FF2B5EF4-FFF2-40B4-BE49-F238E27FC236}">
                            <a16:creationId xmlns:a16="http://schemas.microsoft.com/office/drawing/2014/main" id="{0D004AAE-F443-4111-BF7A-70594340F405}"/>
                          </a:ext>
                          <a:ext uri="{C183D7F6-B498-43B3-948B-1728B52AA6E4}">
                            <adec:decorative xmlns:adec="http://schemas.microsoft.com/office/drawing/2017/decorative" val="1"/>
                          </a:ext>
                        </a:extLst>
                      </p:cNvPr>
                      <p:cNvPicPr/>
                      <p:nvPr/>
                    </p:nvPicPr>
                    <p:blipFill>
                      <a:blip r:embed="rId11"/>
                      <a:stretch>
                        <a:fillRect/>
                      </a:stretch>
                    </p:blipFill>
                    <p:spPr>
                      <a:xfrm>
                        <a:off x="5909560" y="6159988"/>
                        <a:ext cx="265187" cy="367184"/>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AC0CF8F4-C5C2-4CA5-9C84-AAF548A0A600}"/>
              </a:ext>
            </a:extLst>
          </p:cNvPr>
          <p:cNvSpPr>
            <a:spLocks noGrp="1"/>
          </p:cNvSpPr>
          <p:nvPr>
            <p:ph idx="15"/>
          </p:nvPr>
        </p:nvSpPr>
        <p:spPr>
          <a:xfrm>
            <a:off x="6119238" y="6132023"/>
            <a:ext cx="2652607" cy="381000"/>
          </a:xfrm>
        </p:spPr>
        <p:txBody>
          <a:bodyPr/>
          <a:lstStyle/>
          <a:p>
            <a:r>
              <a:rPr lang="en-US" sz="2000" dirty="0"/>
              <a:t>for </a:t>
            </a:r>
            <a:r>
              <a:rPr lang="en-US" sz="2000" i="1" dirty="0" err="1"/>
              <a:t>i</a:t>
            </a:r>
            <a:r>
              <a:rPr lang="en-US" sz="2000" dirty="0"/>
              <a:t> = </a:t>
            </a:r>
            <a:r>
              <a:rPr lang="en-US" sz="2000" dirty="0">
                <a:ea typeface="Cambria Math" pitchFamily="18" charset="0"/>
              </a:rPr>
              <a:t>1</a:t>
            </a:r>
            <a:r>
              <a:rPr lang="en-US" sz="2000" dirty="0"/>
              <a:t>, </a:t>
            </a:r>
            <a:r>
              <a:rPr lang="en-US" sz="2000" dirty="0">
                <a:ea typeface="Cambria Math" pitchFamily="18" charset="0"/>
              </a:rPr>
              <a:t>2</a:t>
            </a:r>
            <a:r>
              <a:rPr lang="en-US" sz="2000" dirty="0"/>
              <a:t>, </a:t>
            </a:r>
            <a:r>
              <a:rPr lang="en-US" sz="2000" dirty="0">
                <a:ea typeface="Cambria Math" pitchFamily="18" charset="0"/>
              </a:rPr>
              <a:t>3</a:t>
            </a:r>
            <a:r>
              <a:rPr lang="en-US" sz="2000" dirty="0"/>
              <a:t>, …, </a:t>
            </a:r>
            <a:r>
              <a:rPr lang="en-US" sz="2000" i="1" dirty="0"/>
              <a:t>n</a:t>
            </a:r>
            <a:r>
              <a:rPr lang="en-US" sz="2000" dirty="0"/>
              <a:t>, is </a:t>
            </a:r>
            <a:r>
              <a:rPr lang="en-US" sz="2000" dirty="0">
                <a:ea typeface="Cambria Math" pitchFamily="18" charset="0"/>
              </a:rPr>
              <a:t>0</a:t>
            </a:r>
            <a:r>
              <a:rPr lang="en-US" sz="2000" dirty="0"/>
              <a:t>.</a:t>
            </a:r>
            <a:endParaRPr lang="en-IN" sz="2000" dirty="0"/>
          </a:p>
        </p:txBody>
      </p:sp>
      <p:sp>
        <p:nvSpPr>
          <p:cNvPr id="15" name="Slide Number Placeholder 5">
            <a:extLst>
              <a:ext uri="{FF2B5EF4-FFF2-40B4-BE49-F238E27FC236}">
                <a16:creationId xmlns:a16="http://schemas.microsoft.com/office/drawing/2014/main" id="{2BBC0C77-862D-446A-A2A0-CAF6697BC2AF}"/>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45</a:t>
            </a:fld>
            <a:endParaRPr lang="en-US" dirty="0">
              <a:solidFill>
                <a:schemeClr val="bg1"/>
              </a:solidFill>
            </a:endParaRPr>
          </a:p>
        </p:txBody>
      </p:sp>
    </p:spTree>
    <p:extLst>
      <p:ext uri="{BB962C8B-B14F-4D97-AF65-F5344CB8AC3E}">
        <p14:creationId xmlns:p14="http://schemas.microsoft.com/office/powerpoint/2010/main" val="24122636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1DDB1-8F46-4113-BDB9-3A5FF1FABA5D}"/>
              </a:ext>
            </a:extLst>
          </p:cNvPr>
          <p:cNvSpPr>
            <a:spLocks noGrp="1"/>
          </p:cNvSpPr>
          <p:nvPr>
            <p:ph type="title"/>
          </p:nvPr>
        </p:nvSpPr>
        <p:spPr/>
        <p:txBody>
          <a:bodyPr/>
          <a:lstStyle/>
          <a:p>
            <a:r>
              <a:rPr lang="en-IN" dirty="0"/>
              <a:t>Representation of Graphs: Adjacency Matrices</a:t>
            </a:r>
            <a:r>
              <a:rPr lang="en-IN" sz="1500" dirty="0"/>
              <a:t> 3</a:t>
            </a:r>
            <a:endParaRPr lang="en-IN" dirty="0"/>
          </a:p>
        </p:txBody>
      </p:sp>
      <p:sp>
        <p:nvSpPr>
          <p:cNvPr id="3" name="Content Placeholder 2">
            <a:extLst>
              <a:ext uri="{FF2B5EF4-FFF2-40B4-BE49-F238E27FC236}">
                <a16:creationId xmlns:a16="http://schemas.microsoft.com/office/drawing/2014/main" id="{AB96B450-7930-4F56-A3EA-866D19E559CC}"/>
              </a:ext>
            </a:extLst>
          </p:cNvPr>
          <p:cNvSpPr>
            <a:spLocks noGrp="1"/>
          </p:cNvSpPr>
          <p:nvPr>
            <p:ph idx="1"/>
          </p:nvPr>
        </p:nvSpPr>
        <p:spPr>
          <a:xfrm>
            <a:off x="457200" y="1295400"/>
            <a:ext cx="8229600" cy="1828800"/>
          </a:xfrm>
        </p:spPr>
        <p:txBody>
          <a:bodyPr/>
          <a:lstStyle/>
          <a:p>
            <a:r>
              <a:rPr lang="en-US" sz="2000" dirty="0"/>
              <a:t>Adjacency matrices can also be used to represent graphs with loops and multiple edges. </a:t>
            </a:r>
          </a:p>
          <a:p>
            <a:r>
              <a:rPr lang="en-US" sz="2000" dirty="0"/>
              <a:t>A loop at the vertex</a:t>
            </a:r>
            <a:endParaRPr lang="en-IN" sz="2000" dirty="0"/>
          </a:p>
        </p:txBody>
      </p:sp>
      <p:graphicFrame>
        <p:nvGraphicFramePr>
          <p:cNvPr id="14" name="Object 13">
            <a:extLst>
              <a:ext uri="{FF2B5EF4-FFF2-40B4-BE49-F238E27FC236}">
                <a16:creationId xmlns:a16="http://schemas.microsoft.com/office/drawing/2014/main" id="{FE2D61F7-EAD1-44A1-A259-BDFCDA57FFA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70340391"/>
              </p:ext>
            </p:extLst>
          </p:nvPr>
        </p:nvGraphicFramePr>
        <p:xfrm>
          <a:off x="2625873" y="2158833"/>
          <a:ext cx="230795" cy="377664"/>
        </p:xfrm>
        <a:graphic>
          <a:graphicData uri="http://schemas.openxmlformats.org/presentationml/2006/ole">
            <mc:AlternateContent xmlns:mc="http://schemas.openxmlformats.org/markup-compatibility/2006">
              <mc:Choice xmlns:v="urn:schemas-microsoft-com:vml" Requires="v">
                <p:oleObj name="Equation" r:id="rId2" imgW="139680" imgH="228600" progId="Equation.DSMT4">
                  <p:embed/>
                </p:oleObj>
              </mc:Choice>
              <mc:Fallback>
                <p:oleObj name="Equation" r:id="rId2" imgW="139680" imgH="228600" progId="Equation.DSMT4">
                  <p:embed/>
                  <p:pic>
                    <p:nvPicPr>
                      <p:cNvPr id="14" name="Object 13">
                        <a:extLst>
                          <a:ext uri="{FF2B5EF4-FFF2-40B4-BE49-F238E27FC236}">
                            <a16:creationId xmlns:a16="http://schemas.microsoft.com/office/drawing/2014/main" id="{FE2D61F7-EAD1-44A1-A259-BDFCDA57FFAB}"/>
                          </a:ext>
                          <a:ext uri="{C183D7F6-B498-43B3-948B-1728B52AA6E4}">
                            <adec:decorative xmlns:adec="http://schemas.microsoft.com/office/drawing/2017/decorative" val="1"/>
                          </a:ext>
                        </a:extLst>
                      </p:cNvPr>
                      <p:cNvPicPr/>
                      <p:nvPr/>
                    </p:nvPicPr>
                    <p:blipFill>
                      <a:blip r:embed="rId3"/>
                      <a:stretch>
                        <a:fillRect/>
                      </a:stretch>
                    </p:blipFill>
                    <p:spPr>
                      <a:xfrm>
                        <a:off x="2625873" y="2158833"/>
                        <a:ext cx="230795" cy="377664"/>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BC5E23B4-E5BF-415A-BD65-D144A1CA525E}"/>
              </a:ext>
            </a:extLst>
          </p:cNvPr>
          <p:cNvSpPr>
            <a:spLocks noGrp="1"/>
          </p:cNvSpPr>
          <p:nvPr>
            <p:ph idx="13"/>
          </p:nvPr>
        </p:nvSpPr>
        <p:spPr>
          <a:xfrm>
            <a:off x="2771253" y="2126326"/>
            <a:ext cx="6019800" cy="472440"/>
          </a:xfrm>
        </p:spPr>
        <p:txBody>
          <a:bodyPr/>
          <a:lstStyle/>
          <a:p>
            <a:r>
              <a:rPr lang="en-US" sz="2000" dirty="0"/>
              <a:t>is represented by a </a:t>
            </a:r>
            <a:r>
              <a:rPr lang="en-US" sz="2000" dirty="0">
                <a:ea typeface="Cambria Math" pitchFamily="18" charset="0"/>
              </a:rPr>
              <a:t>1</a:t>
            </a:r>
            <a:r>
              <a:rPr lang="en-US" sz="2000" dirty="0"/>
              <a:t> at the (</a:t>
            </a:r>
            <a:r>
              <a:rPr lang="en-US" sz="2000" i="1" dirty="0" err="1"/>
              <a:t>i</a:t>
            </a:r>
            <a:r>
              <a:rPr lang="en-US" sz="2000" dirty="0"/>
              <a:t>, </a:t>
            </a:r>
            <a:r>
              <a:rPr lang="en-US" sz="2000" i="1" dirty="0"/>
              <a:t>j</a:t>
            </a:r>
            <a:r>
              <a:rPr lang="en-US" sz="2000" dirty="0"/>
              <a:t>)</a:t>
            </a:r>
            <a:r>
              <a:rPr lang="en-US" sz="2000" dirty="0" err="1"/>
              <a:t>th</a:t>
            </a:r>
            <a:r>
              <a:rPr lang="en-US" sz="2000" dirty="0"/>
              <a:t> position of the matrix. </a:t>
            </a:r>
          </a:p>
        </p:txBody>
      </p:sp>
      <p:sp>
        <p:nvSpPr>
          <p:cNvPr id="5" name="Content Placeholder 4">
            <a:extLst>
              <a:ext uri="{FF2B5EF4-FFF2-40B4-BE49-F238E27FC236}">
                <a16:creationId xmlns:a16="http://schemas.microsoft.com/office/drawing/2014/main" id="{689E66FF-4A1F-4321-A1D6-D150427355D8}"/>
              </a:ext>
            </a:extLst>
          </p:cNvPr>
          <p:cNvSpPr>
            <a:spLocks noGrp="1"/>
          </p:cNvSpPr>
          <p:nvPr>
            <p:ph idx="14"/>
          </p:nvPr>
        </p:nvSpPr>
        <p:spPr>
          <a:xfrm>
            <a:off x="457200" y="2676448"/>
            <a:ext cx="6019800" cy="472440"/>
          </a:xfrm>
        </p:spPr>
        <p:txBody>
          <a:bodyPr/>
          <a:lstStyle/>
          <a:p>
            <a:r>
              <a:rPr lang="en-US" sz="2000" dirty="0"/>
              <a:t>When multiple edges connect the same pair of vertices</a:t>
            </a:r>
            <a:endParaRPr lang="en-IN" sz="2000" dirty="0"/>
          </a:p>
        </p:txBody>
      </p:sp>
      <p:graphicFrame>
        <p:nvGraphicFramePr>
          <p:cNvPr id="15" name="Object 14">
            <a:extLst>
              <a:ext uri="{FF2B5EF4-FFF2-40B4-BE49-F238E27FC236}">
                <a16:creationId xmlns:a16="http://schemas.microsoft.com/office/drawing/2014/main" id="{C9AD2A77-C8BC-443B-9691-1BB1D7FE119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00147738"/>
              </p:ext>
            </p:extLst>
          </p:nvPr>
        </p:nvGraphicFramePr>
        <p:xfrm>
          <a:off x="6280150" y="2715374"/>
          <a:ext cx="891409" cy="384927"/>
        </p:xfrm>
        <a:graphic>
          <a:graphicData uri="http://schemas.openxmlformats.org/presentationml/2006/ole">
            <mc:AlternateContent xmlns:mc="http://schemas.openxmlformats.org/markup-compatibility/2006">
              <mc:Choice xmlns:v="urn:schemas-microsoft-com:vml" Requires="v">
                <p:oleObj name="Equation" r:id="rId4" imgW="558720" imgH="241200" progId="Equation.DSMT4">
                  <p:embed/>
                </p:oleObj>
              </mc:Choice>
              <mc:Fallback>
                <p:oleObj name="Equation" r:id="rId4" imgW="558720" imgH="241200" progId="Equation.DSMT4">
                  <p:embed/>
                  <p:pic>
                    <p:nvPicPr>
                      <p:cNvPr id="15" name="Object 14">
                        <a:extLst>
                          <a:ext uri="{FF2B5EF4-FFF2-40B4-BE49-F238E27FC236}">
                            <a16:creationId xmlns:a16="http://schemas.microsoft.com/office/drawing/2014/main" id="{C9AD2A77-C8BC-443B-9691-1BB1D7FE119F}"/>
                          </a:ext>
                          <a:ext uri="{C183D7F6-B498-43B3-948B-1728B52AA6E4}">
                            <adec:decorative xmlns:adec="http://schemas.microsoft.com/office/drawing/2017/decorative" val="1"/>
                          </a:ext>
                        </a:extLst>
                      </p:cNvPr>
                      <p:cNvPicPr/>
                      <p:nvPr/>
                    </p:nvPicPr>
                    <p:blipFill>
                      <a:blip r:embed="rId5"/>
                      <a:stretch>
                        <a:fillRect/>
                      </a:stretch>
                    </p:blipFill>
                    <p:spPr>
                      <a:xfrm>
                        <a:off x="6280150" y="2715374"/>
                        <a:ext cx="891409" cy="384927"/>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B1E29DC3-4639-4546-BF09-2DB379A66F2C}"/>
              </a:ext>
            </a:extLst>
          </p:cNvPr>
          <p:cNvSpPr>
            <a:spLocks noGrp="1"/>
          </p:cNvSpPr>
          <p:nvPr>
            <p:ph idx="15"/>
          </p:nvPr>
        </p:nvSpPr>
        <p:spPr>
          <a:xfrm>
            <a:off x="7048500" y="2651760"/>
            <a:ext cx="1828800" cy="472440"/>
          </a:xfrm>
        </p:spPr>
        <p:txBody>
          <a:bodyPr/>
          <a:lstStyle/>
          <a:p>
            <a:r>
              <a:rPr lang="en-US" sz="2000" dirty="0"/>
              <a:t>, (or if multiple</a:t>
            </a:r>
            <a:endParaRPr lang="en-IN" sz="2000" dirty="0"/>
          </a:p>
        </p:txBody>
      </p:sp>
      <p:sp>
        <p:nvSpPr>
          <p:cNvPr id="7" name="Content Placeholder 6">
            <a:extLst>
              <a:ext uri="{FF2B5EF4-FFF2-40B4-BE49-F238E27FC236}">
                <a16:creationId xmlns:a16="http://schemas.microsoft.com/office/drawing/2014/main" id="{EDD3175F-32A6-4EE9-A346-23FB4A9C1A60}"/>
              </a:ext>
            </a:extLst>
          </p:cNvPr>
          <p:cNvSpPr>
            <a:spLocks noGrp="1"/>
          </p:cNvSpPr>
          <p:nvPr>
            <p:ph idx="16"/>
          </p:nvPr>
        </p:nvSpPr>
        <p:spPr>
          <a:xfrm>
            <a:off x="457200" y="2971800"/>
            <a:ext cx="8486274" cy="1752600"/>
          </a:xfrm>
        </p:spPr>
        <p:txBody>
          <a:bodyPr/>
          <a:lstStyle/>
          <a:p>
            <a:r>
              <a:rPr lang="en-US" sz="2000" dirty="0"/>
              <a:t>loops are present at the same vertex), the (</a:t>
            </a:r>
            <a:r>
              <a:rPr lang="en-US" sz="2000" i="1" dirty="0" err="1"/>
              <a:t>i</a:t>
            </a:r>
            <a:r>
              <a:rPr lang="en-US" sz="2000" dirty="0"/>
              <a:t>, </a:t>
            </a:r>
            <a:r>
              <a:rPr lang="en-US" sz="2000" i="1" dirty="0"/>
              <a:t>j</a:t>
            </a:r>
            <a:r>
              <a:rPr lang="en-US" sz="2000" dirty="0"/>
              <a:t>)</a:t>
            </a:r>
            <a:r>
              <a:rPr lang="en-US" sz="2000" dirty="0" err="1"/>
              <a:t>th</a:t>
            </a:r>
            <a:r>
              <a:rPr lang="en-US" sz="2000" dirty="0"/>
              <a:t> entry equals the number of edges connecting the pair of vertices. </a:t>
            </a:r>
          </a:p>
          <a:p>
            <a:r>
              <a:rPr lang="en-US" sz="2000" b="1" dirty="0"/>
              <a:t>Example</a:t>
            </a:r>
            <a:r>
              <a:rPr lang="en-US" sz="2000" dirty="0"/>
              <a:t>: We give the adjacency matrix  of the pseudograph shown here using the ordering of vertices </a:t>
            </a:r>
            <a:r>
              <a:rPr lang="en-US" sz="2000" i="1" dirty="0"/>
              <a:t>a</a:t>
            </a:r>
            <a:r>
              <a:rPr lang="en-US" sz="2000" dirty="0"/>
              <a:t>, </a:t>
            </a:r>
            <a:r>
              <a:rPr lang="en-US" sz="2000" i="1" dirty="0"/>
              <a:t>b</a:t>
            </a:r>
            <a:r>
              <a:rPr lang="en-US" sz="2000" dirty="0"/>
              <a:t>, </a:t>
            </a:r>
            <a:r>
              <a:rPr lang="en-US" sz="2000" i="1" dirty="0"/>
              <a:t>c</a:t>
            </a:r>
            <a:r>
              <a:rPr lang="en-US" sz="2000" dirty="0"/>
              <a:t>, </a:t>
            </a:r>
            <a:r>
              <a:rPr lang="en-US" sz="2000" i="1" dirty="0"/>
              <a:t>d</a:t>
            </a:r>
            <a:r>
              <a:rPr lang="en-US" sz="2000" dirty="0"/>
              <a:t>.</a:t>
            </a:r>
            <a:endParaRPr lang="en-IN" sz="2000" dirty="0"/>
          </a:p>
        </p:txBody>
      </p:sp>
      <p:pic>
        <p:nvPicPr>
          <p:cNvPr id="12" name="Picture 3" descr="A pseudograph with 4 vertices. A, B, C, and D.">
            <a:extLst>
              <a:ext uri="{FF2B5EF4-FFF2-40B4-BE49-F238E27FC236}">
                <a16:creationId xmlns:a16="http://schemas.microsoft.com/office/drawing/2014/main" id="{093BEAA8-124D-4A1C-A07A-E00FCAF503A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35587" y="4749088"/>
            <a:ext cx="1652314" cy="172791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Object 4">
            <a:extLst>
              <a:ext uri="{FF2B5EF4-FFF2-40B4-BE49-F238E27FC236}">
                <a16:creationId xmlns:a16="http://schemas.microsoft.com/office/drawing/2014/main" id="{BC4BEC56-6CDF-48EE-B1E4-CE65CC39ACD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86377232"/>
              </p:ext>
            </p:extLst>
          </p:nvPr>
        </p:nvGraphicFramePr>
        <p:xfrm>
          <a:off x="3929063" y="4762500"/>
          <a:ext cx="1371600" cy="1409700"/>
        </p:xfrm>
        <a:graphic>
          <a:graphicData uri="http://schemas.openxmlformats.org/presentationml/2006/ole">
            <mc:AlternateContent xmlns:mc="http://schemas.openxmlformats.org/markup-compatibility/2006">
              <mc:Choice xmlns:v="urn:schemas-microsoft-com:vml" Requires="v">
                <p:oleObj name="Equation" r:id="rId7" imgW="914400" imgH="939600" progId="Equation.DSMT4">
                  <p:embed/>
                </p:oleObj>
              </mc:Choice>
              <mc:Fallback>
                <p:oleObj name="Equation" r:id="rId7" imgW="914400" imgH="939600" progId="Equation.DSMT4">
                  <p:embed/>
                  <p:pic>
                    <p:nvPicPr>
                      <p:cNvPr id="13" name="Object 4">
                        <a:extLst>
                          <a:ext uri="{FF2B5EF4-FFF2-40B4-BE49-F238E27FC236}">
                            <a16:creationId xmlns:a16="http://schemas.microsoft.com/office/drawing/2014/main" id="{BC4BEC56-6CDF-48EE-B1E4-CE65CC39ACDC}"/>
                          </a:ext>
                          <a:ext uri="{C183D7F6-B498-43B3-948B-1728B52AA6E4}">
                            <adec:decorative xmlns:adec="http://schemas.microsoft.com/office/drawing/2017/decorative" val="1"/>
                          </a:ext>
                        </a:extLst>
                      </p:cNvPr>
                      <p:cNvPicPr/>
                      <p:nvPr/>
                    </p:nvPicPr>
                    <p:blipFill>
                      <a:blip r:embed="rId8"/>
                      <a:stretch>
                        <a:fillRect/>
                      </a:stretch>
                    </p:blipFill>
                    <p:spPr>
                      <a:xfrm>
                        <a:off x="3929063" y="4762500"/>
                        <a:ext cx="1371600" cy="1409700"/>
                      </a:xfrm>
                      <a:prstGeom prst="rect">
                        <a:avLst/>
                      </a:prstGeom>
                    </p:spPr>
                  </p:pic>
                </p:oleObj>
              </mc:Fallback>
            </mc:AlternateContent>
          </a:graphicData>
        </a:graphic>
      </p:graphicFrame>
      <p:sp>
        <p:nvSpPr>
          <p:cNvPr id="11" name="Slide Number Placeholder 5">
            <a:extLst>
              <a:ext uri="{FF2B5EF4-FFF2-40B4-BE49-F238E27FC236}">
                <a16:creationId xmlns:a16="http://schemas.microsoft.com/office/drawing/2014/main" id="{BA64059D-6540-48A1-9FE4-B3E9B3BA8777}"/>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46</a:t>
            </a:fld>
            <a:endParaRPr lang="en-US" dirty="0">
              <a:solidFill>
                <a:schemeClr val="bg1"/>
              </a:solidFill>
            </a:endParaRPr>
          </a:p>
        </p:txBody>
      </p:sp>
    </p:spTree>
    <p:extLst>
      <p:ext uri="{BB962C8B-B14F-4D97-AF65-F5344CB8AC3E}">
        <p14:creationId xmlns:p14="http://schemas.microsoft.com/office/powerpoint/2010/main" val="37974559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9D20A-A1B1-4155-BD57-0974EB70BFFC}"/>
              </a:ext>
            </a:extLst>
          </p:cNvPr>
          <p:cNvSpPr>
            <a:spLocks noGrp="1"/>
          </p:cNvSpPr>
          <p:nvPr>
            <p:ph type="title"/>
          </p:nvPr>
        </p:nvSpPr>
        <p:spPr/>
        <p:txBody>
          <a:bodyPr/>
          <a:lstStyle/>
          <a:p>
            <a:r>
              <a:rPr lang="en-IN" dirty="0"/>
              <a:t>Representation of Graphs: Adjacency Matrices</a:t>
            </a:r>
            <a:r>
              <a:rPr lang="en-IN" sz="1500" dirty="0"/>
              <a:t> 4</a:t>
            </a:r>
            <a:endParaRPr lang="en-IN" dirty="0"/>
          </a:p>
        </p:txBody>
      </p:sp>
      <p:sp>
        <p:nvSpPr>
          <p:cNvPr id="3" name="Content Placeholder 2">
            <a:extLst>
              <a:ext uri="{FF2B5EF4-FFF2-40B4-BE49-F238E27FC236}">
                <a16:creationId xmlns:a16="http://schemas.microsoft.com/office/drawing/2014/main" id="{5FB69208-6B88-4530-8A4E-1B76C79CD128}"/>
              </a:ext>
            </a:extLst>
          </p:cNvPr>
          <p:cNvSpPr>
            <a:spLocks noGrp="1"/>
          </p:cNvSpPr>
          <p:nvPr>
            <p:ph idx="1"/>
          </p:nvPr>
        </p:nvSpPr>
        <p:spPr>
          <a:xfrm>
            <a:off x="381000" y="1371600"/>
            <a:ext cx="7848600" cy="1295400"/>
          </a:xfrm>
        </p:spPr>
        <p:txBody>
          <a:bodyPr/>
          <a:lstStyle/>
          <a:p>
            <a:r>
              <a:rPr lang="en-US" sz="2400" dirty="0"/>
              <a:t>Adjacency matrices can also be used to represent directed graphs. The matrix for a directed graph </a:t>
            </a:r>
            <a:r>
              <a:rPr lang="en-US" sz="2400" i="1" dirty="0"/>
              <a:t>G</a:t>
            </a:r>
            <a:r>
              <a:rPr lang="en-US" sz="2400" dirty="0"/>
              <a:t> = (</a:t>
            </a:r>
            <a:r>
              <a:rPr lang="en-US" sz="2400" i="1" dirty="0"/>
              <a:t>V</a:t>
            </a:r>
            <a:r>
              <a:rPr lang="en-US" sz="2400" dirty="0"/>
              <a:t>, </a:t>
            </a:r>
            <a:r>
              <a:rPr lang="en-US" sz="2400" i="1" dirty="0"/>
              <a:t>E</a:t>
            </a:r>
            <a:r>
              <a:rPr lang="en-US" sz="2400" dirty="0"/>
              <a:t>) has a </a:t>
            </a:r>
            <a:r>
              <a:rPr lang="en-US" sz="2400" dirty="0">
                <a:ea typeface="Cambria Math" pitchFamily="18" charset="0"/>
              </a:rPr>
              <a:t>1</a:t>
            </a:r>
            <a:r>
              <a:rPr lang="en-US" sz="2400" dirty="0"/>
              <a:t> in its (</a:t>
            </a:r>
            <a:r>
              <a:rPr lang="en-US" sz="2400" i="1" dirty="0" err="1"/>
              <a:t>i</a:t>
            </a:r>
            <a:r>
              <a:rPr lang="en-US" sz="2400" dirty="0"/>
              <a:t>, </a:t>
            </a:r>
            <a:r>
              <a:rPr lang="en-US" sz="2400" i="1" dirty="0"/>
              <a:t>j</a:t>
            </a:r>
            <a:r>
              <a:rPr lang="en-US" sz="2400" dirty="0"/>
              <a:t>)</a:t>
            </a:r>
            <a:r>
              <a:rPr lang="en-US" sz="2400" dirty="0" err="1"/>
              <a:t>th</a:t>
            </a:r>
            <a:r>
              <a:rPr lang="en-US" sz="2400" dirty="0"/>
              <a:t> position if there is an edge from</a:t>
            </a:r>
            <a:endParaRPr lang="en-IN" sz="2400" dirty="0"/>
          </a:p>
        </p:txBody>
      </p:sp>
      <p:graphicFrame>
        <p:nvGraphicFramePr>
          <p:cNvPr id="12" name="Object 11">
            <a:extLst>
              <a:ext uri="{FF2B5EF4-FFF2-40B4-BE49-F238E27FC236}">
                <a16:creationId xmlns:a16="http://schemas.microsoft.com/office/drawing/2014/main" id="{D2FE4F4B-2A9A-4C39-BB93-4B186EC8B23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26079411"/>
              </p:ext>
            </p:extLst>
          </p:nvPr>
        </p:nvGraphicFramePr>
        <p:xfrm>
          <a:off x="5246394" y="2126593"/>
          <a:ext cx="896247" cy="473019"/>
        </p:xfrm>
        <a:graphic>
          <a:graphicData uri="http://schemas.openxmlformats.org/presentationml/2006/ole">
            <mc:AlternateContent xmlns:mc="http://schemas.openxmlformats.org/markup-compatibility/2006">
              <mc:Choice xmlns:v="urn:schemas-microsoft-com:vml" Requires="v">
                <p:oleObj name="Equation" r:id="rId2" imgW="457200" imgH="241200" progId="Equation.DSMT4">
                  <p:embed/>
                </p:oleObj>
              </mc:Choice>
              <mc:Fallback>
                <p:oleObj name="Equation" r:id="rId2" imgW="457200" imgH="241200" progId="Equation.DSMT4">
                  <p:embed/>
                  <p:pic>
                    <p:nvPicPr>
                      <p:cNvPr id="12" name="Object 11">
                        <a:extLst>
                          <a:ext uri="{FF2B5EF4-FFF2-40B4-BE49-F238E27FC236}">
                            <a16:creationId xmlns:a16="http://schemas.microsoft.com/office/drawing/2014/main" id="{D2FE4F4B-2A9A-4C39-BB93-4B186EC8B235}"/>
                          </a:ext>
                          <a:ext uri="{C183D7F6-B498-43B3-948B-1728B52AA6E4}">
                            <adec:decorative xmlns:adec="http://schemas.microsoft.com/office/drawing/2017/decorative" val="1"/>
                          </a:ext>
                        </a:extLst>
                      </p:cNvPr>
                      <p:cNvPicPr/>
                      <p:nvPr/>
                    </p:nvPicPr>
                    <p:blipFill>
                      <a:blip r:embed="rId3"/>
                      <a:stretch>
                        <a:fillRect/>
                      </a:stretch>
                    </p:blipFill>
                    <p:spPr>
                      <a:xfrm>
                        <a:off x="5246394" y="2126593"/>
                        <a:ext cx="896247" cy="473019"/>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9FFBE91B-CA0D-49CB-8759-43AE0E248916}"/>
              </a:ext>
            </a:extLst>
          </p:cNvPr>
          <p:cNvSpPr>
            <a:spLocks noGrp="1"/>
          </p:cNvSpPr>
          <p:nvPr>
            <p:ph idx="13"/>
          </p:nvPr>
        </p:nvSpPr>
        <p:spPr>
          <a:xfrm>
            <a:off x="6019800" y="2096691"/>
            <a:ext cx="1295400" cy="502920"/>
          </a:xfrm>
        </p:spPr>
        <p:txBody>
          <a:bodyPr/>
          <a:lstStyle/>
          <a:p>
            <a:r>
              <a:rPr lang="en-US" sz="2400" dirty="0"/>
              <a:t>, where</a:t>
            </a:r>
            <a:endParaRPr lang="en-IN" sz="2400" dirty="0"/>
          </a:p>
        </p:txBody>
      </p:sp>
      <p:graphicFrame>
        <p:nvGraphicFramePr>
          <p:cNvPr id="13" name="Object 12">
            <a:extLst>
              <a:ext uri="{FF2B5EF4-FFF2-40B4-BE49-F238E27FC236}">
                <a16:creationId xmlns:a16="http://schemas.microsoft.com/office/drawing/2014/main" id="{63B976FB-8C06-4DA7-B468-5A305447346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424788535"/>
              </p:ext>
            </p:extLst>
          </p:nvPr>
        </p:nvGraphicFramePr>
        <p:xfrm>
          <a:off x="7068646" y="2123707"/>
          <a:ext cx="1371599" cy="448887"/>
        </p:xfrm>
        <a:graphic>
          <a:graphicData uri="http://schemas.openxmlformats.org/presentationml/2006/ole">
            <mc:AlternateContent xmlns:mc="http://schemas.openxmlformats.org/markup-compatibility/2006">
              <mc:Choice xmlns:v="urn:schemas-microsoft-com:vml" Requires="v">
                <p:oleObj name="Equation" r:id="rId4" imgW="698400" imgH="228600" progId="Equation.DSMT4">
                  <p:embed/>
                </p:oleObj>
              </mc:Choice>
              <mc:Fallback>
                <p:oleObj name="Equation" r:id="rId4" imgW="698400" imgH="228600" progId="Equation.DSMT4">
                  <p:embed/>
                  <p:pic>
                    <p:nvPicPr>
                      <p:cNvPr id="13" name="Object 12">
                        <a:extLst>
                          <a:ext uri="{FF2B5EF4-FFF2-40B4-BE49-F238E27FC236}">
                            <a16:creationId xmlns:a16="http://schemas.microsoft.com/office/drawing/2014/main" id="{63B976FB-8C06-4DA7-B468-5A3054473468}"/>
                          </a:ext>
                          <a:ext uri="{C183D7F6-B498-43B3-948B-1728B52AA6E4}">
                            <adec:decorative xmlns:adec="http://schemas.microsoft.com/office/drawing/2017/decorative" val="1"/>
                          </a:ext>
                        </a:extLst>
                      </p:cNvPr>
                      <p:cNvPicPr/>
                      <p:nvPr/>
                    </p:nvPicPr>
                    <p:blipFill>
                      <a:blip r:embed="rId5"/>
                      <a:stretch>
                        <a:fillRect/>
                      </a:stretch>
                    </p:blipFill>
                    <p:spPr>
                      <a:xfrm>
                        <a:off x="7068646" y="2123707"/>
                        <a:ext cx="1371599" cy="448887"/>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986FF659-25B7-4B77-8A33-D2D185AA0B99}"/>
              </a:ext>
            </a:extLst>
          </p:cNvPr>
          <p:cNvSpPr>
            <a:spLocks noGrp="1"/>
          </p:cNvSpPr>
          <p:nvPr>
            <p:ph idx="14"/>
          </p:nvPr>
        </p:nvSpPr>
        <p:spPr>
          <a:xfrm>
            <a:off x="381000" y="2499360"/>
            <a:ext cx="8229600" cy="1691641"/>
          </a:xfrm>
        </p:spPr>
        <p:txBody>
          <a:bodyPr/>
          <a:lstStyle/>
          <a:p>
            <a:r>
              <a:rPr lang="en-US" sz="2400" dirty="0"/>
              <a:t>is a  list of the vertices.</a:t>
            </a:r>
          </a:p>
          <a:p>
            <a:pPr marL="342000" lvl="1" indent="-342000"/>
            <a:r>
              <a:rPr lang="en-US" sz="2000" dirty="0"/>
              <a:t>In other words, if the graphs adjacency matrix is</a:t>
            </a:r>
            <a:endParaRPr lang="en-IN" dirty="0"/>
          </a:p>
        </p:txBody>
      </p:sp>
      <p:graphicFrame>
        <p:nvGraphicFramePr>
          <p:cNvPr id="16" name="Object 15">
            <a:extLst>
              <a:ext uri="{FF2B5EF4-FFF2-40B4-BE49-F238E27FC236}">
                <a16:creationId xmlns:a16="http://schemas.microsoft.com/office/drawing/2014/main" id="{C9A755D9-9652-4292-8909-5F048CCAE02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36988418"/>
              </p:ext>
            </p:extLst>
          </p:nvPr>
        </p:nvGraphicFramePr>
        <p:xfrm>
          <a:off x="5777445" y="3077621"/>
          <a:ext cx="1080555" cy="466121"/>
        </p:xfrm>
        <a:graphic>
          <a:graphicData uri="http://schemas.openxmlformats.org/presentationml/2006/ole">
            <mc:AlternateContent xmlns:mc="http://schemas.openxmlformats.org/markup-compatibility/2006">
              <mc:Choice xmlns:v="urn:schemas-microsoft-com:vml" Requires="v">
                <p:oleObj name="Equation" r:id="rId6" imgW="647640" imgH="279360" progId="Equation.DSMT4">
                  <p:embed/>
                </p:oleObj>
              </mc:Choice>
              <mc:Fallback>
                <p:oleObj name="Equation" r:id="rId6" imgW="647640" imgH="279360" progId="Equation.DSMT4">
                  <p:embed/>
                  <p:pic>
                    <p:nvPicPr>
                      <p:cNvPr id="16" name="Object 15">
                        <a:extLst>
                          <a:ext uri="{FF2B5EF4-FFF2-40B4-BE49-F238E27FC236}">
                            <a16:creationId xmlns:a16="http://schemas.microsoft.com/office/drawing/2014/main" id="{C9A755D9-9652-4292-8909-5F048CCAE024}"/>
                          </a:ext>
                          <a:ext uri="{C183D7F6-B498-43B3-948B-1728B52AA6E4}">
                            <adec:decorative xmlns:adec="http://schemas.microsoft.com/office/drawing/2017/decorative" val="1"/>
                          </a:ext>
                        </a:extLst>
                      </p:cNvPr>
                      <p:cNvPicPr/>
                      <p:nvPr/>
                    </p:nvPicPr>
                    <p:blipFill>
                      <a:blip r:embed="rId7"/>
                      <a:stretch>
                        <a:fillRect/>
                      </a:stretch>
                    </p:blipFill>
                    <p:spPr>
                      <a:xfrm>
                        <a:off x="5777445" y="3077621"/>
                        <a:ext cx="1080555" cy="466121"/>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E41DCF3A-8A02-4AEE-8F68-9812DC581D56}"/>
              </a:ext>
            </a:extLst>
          </p:cNvPr>
          <p:cNvSpPr>
            <a:spLocks noGrp="1"/>
          </p:cNvSpPr>
          <p:nvPr>
            <p:ph idx="15"/>
          </p:nvPr>
        </p:nvSpPr>
        <p:spPr>
          <a:xfrm>
            <a:off x="6718300" y="3097929"/>
            <a:ext cx="838200" cy="472440"/>
          </a:xfrm>
        </p:spPr>
        <p:txBody>
          <a:bodyPr/>
          <a:lstStyle/>
          <a:p>
            <a:r>
              <a:rPr lang="en-US" sz="2000" dirty="0"/>
              <a:t>, then</a:t>
            </a:r>
          </a:p>
        </p:txBody>
      </p:sp>
      <p:graphicFrame>
        <p:nvGraphicFramePr>
          <p:cNvPr id="11" name="Object 3">
            <a:extLst>
              <a:ext uri="{FF2B5EF4-FFF2-40B4-BE49-F238E27FC236}">
                <a16:creationId xmlns:a16="http://schemas.microsoft.com/office/drawing/2014/main" id="{9E61B901-1A66-442F-8374-ACEC2CDDADF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21563340"/>
              </p:ext>
            </p:extLst>
          </p:nvPr>
        </p:nvGraphicFramePr>
        <p:xfrm>
          <a:off x="2362200" y="3609223"/>
          <a:ext cx="4140200" cy="1005135"/>
        </p:xfrm>
        <a:graphic>
          <a:graphicData uri="http://schemas.openxmlformats.org/presentationml/2006/ole">
            <mc:AlternateContent xmlns:mc="http://schemas.openxmlformats.org/markup-compatibility/2006">
              <mc:Choice xmlns:v="urn:schemas-microsoft-com:vml" Requires="v">
                <p:oleObj name="Equation" r:id="rId8" imgW="2197080" imgH="533160" progId="Equation.DSMT4">
                  <p:embed/>
                </p:oleObj>
              </mc:Choice>
              <mc:Fallback>
                <p:oleObj name="Equation" r:id="rId8" imgW="2197080" imgH="533160" progId="Equation.DSMT4">
                  <p:embed/>
                  <p:pic>
                    <p:nvPicPr>
                      <p:cNvPr id="11" name="Object 3">
                        <a:extLst>
                          <a:ext uri="{FF2B5EF4-FFF2-40B4-BE49-F238E27FC236}">
                            <a16:creationId xmlns:a16="http://schemas.microsoft.com/office/drawing/2014/main" id="{9E61B901-1A66-442F-8374-ACEC2CDDADF7}"/>
                          </a:ext>
                          <a:ext uri="{C183D7F6-B498-43B3-948B-1728B52AA6E4}">
                            <adec:decorative xmlns:adec="http://schemas.microsoft.com/office/drawing/2017/decorative" val="1"/>
                          </a:ext>
                        </a:extLst>
                      </p:cNvPr>
                      <p:cNvPicPr/>
                      <p:nvPr/>
                    </p:nvPicPr>
                    <p:blipFill>
                      <a:blip r:embed="rId9"/>
                      <a:stretch>
                        <a:fillRect/>
                      </a:stretch>
                    </p:blipFill>
                    <p:spPr>
                      <a:xfrm>
                        <a:off x="2362200" y="3609223"/>
                        <a:ext cx="4140200" cy="1005135"/>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5BDB058F-A5E1-4F02-A807-E0FF691FD75E}"/>
              </a:ext>
            </a:extLst>
          </p:cNvPr>
          <p:cNvSpPr>
            <a:spLocks noGrp="1"/>
          </p:cNvSpPr>
          <p:nvPr>
            <p:ph idx="16"/>
          </p:nvPr>
        </p:nvSpPr>
        <p:spPr>
          <a:xfrm>
            <a:off x="381000" y="4663441"/>
            <a:ext cx="8107392" cy="1813559"/>
          </a:xfrm>
        </p:spPr>
        <p:txBody>
          <a:bodyPr/>
          <a:lstStyle/>
          <a:p>
            <a:pPr marL="342000" lvl="1" indent="-342000"/>
            <a:r>
              <a:rPr lang="en-US" sz="2000" dirty="0"/>
              <a:t>The adjacency matrix for a directed graph does not have to be symmetric, because there may not be an edge from vi to </a:t>
            </a:r>
            <a:r>
              <a:rPr lang="en-US" sz="2000" dirty="0" err="1"/>
              <a:t>vj</a:t>
            </a:r>
            <a:r>
              <a:rPr lang="en-US" sz="2000" dirty="0"/>
              <a:t>, when there is an edge from </a:t>
            </a:r>
            <a:r>
              <a:rPr lang="en-US" sz="2000" dirty="0" err="1"/>
              <a:t>vj</a:t>
            </a:r>
            <a:r>
              <a:rPr lang="en-US" sz="2000" dirty="0"/>
              <a:t> to vi. </a:t>
            </a:r>
          </a:p>
          <a:p>
            <a:pPr marL="342000" lvl="1" indent="-342000"/>
            <a:r>
              <a:rPr lang="en-US" sz="2000" dirty="0"/>
              <a:t>To represent directed multigraphs, the value of </a:t>
            </a:r>
            <a:r>
              <a:rPr lang="en-US" sz="2000" dirty="0" err="1"/>
              <a:t>aij</a:t>
            </a:r>
            <a:r>
              <a:rPr lang="en-US" sz="2000" dirty="0"/>
              <a:t> is the number of edges connecting vi to </a:t>
            </a:r>
            <a:r>
              <a:rPr lang="en-US" sz="2000" dirty="0" err="1"/>
              <a:t>vj</a:t>
            </a:r>
            <a:r>
              <a:rPr lang="en-US" sz="2000" dirty="0"/>
              <a:t>.</a:t>
            </a:r>
            <a:endParaRPr lang="en-IN" sz="2000" dirty="0"/>
          </a:p>
        </p:txBody>
      </p:sp>
      <p:sp>
        <p:nvSpPr>
          <p:cNvPr id="18" name="Slide Number Placeholder 5">
            <a:extLst>
              <a:ext uri="{FF2B5EF4-FFF2-40B4-BE49-F238E27FC236}">
                <a16:creationId xmlns:a16="http://schemas.microsoft.com/office/drawing/2014/main" id="{FFD38B5C-2475-4DE9-BBEF-5E2F0C134750}"/>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47</a:t>
            </a:fld>
            <a:endParaRPr lang="en-US" dirty="0">
              <a:solidFill>
                <a:schemeClr val="bg1"/>
              </a:solidFill>
            </a:endParaRPr>
          </a:p>
        </p:txBody>
      </p:sp>
    </p:spTree>
    <p:extLst>
      <p:ext uri="{BB962C8B-B14F-4D97-AF65-F5344CB8AC3E}">
        <p14:creationId xmlns:p14="http://schemas.microsoft.com/office/powerpoint/2010/main" val="26676515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9D20A-A1B1-4155-BD57-0974EB70BFFC}"/>
              </a:ext>
            </a:extLst>
          </p:cNvPr>
          <p:cNvSpPr>
            <a:spLocks noGrp="1"/>
          </p:cNvSpPr>
          <p:nvPr>
            <p:ph type="title"/>
          </p:nvPr>
        </p:nvSpPr>
        <p:spPr/>
        <p:txBody>
          <a:bodyPr/>
          <a:lstStyle/>
          <a:p>
            <a:r>
              <a:rPr lang="en-IN" dirty="0"/>
              <a:t>Representation of Graphs: Incidence Matrices</a:t>
            </a:r>
            <a:r>
              <a:rPr lang="en-IN" sz="1500" dirty="0"/>
              <a:t> 1</a:t>
            </a:r>
            <a:endParaRPr lang="en-IN" dirty="0"/>
          </a:p>
        </p:txBody>
      </p:sp>
      <p:sp>
        <p:nvSpPr>
          <p:cNvPr id="3" name="Content Placeholder 2">
            <a:extLst>
              <a:ext uri="{FF2B5EF4-FFF2-40B4-BE49-F238E27FC236}">
                <a16:creationId xmlns:a16="http://schemas.microsoft.com/office/drawing/2014/main" id="{5FB69208-6B88-4530-8A4E-1B76C79CD128}"/>
              </a:ext>
            </a:extLst>
          </p:cNvPr>
          <p:cNvSpPr>
            <a:spLocks noGrp="1"/>
          </p:cNvSpPr>
          <p:nvPr>
            <p:ph idx="1"/>
          </p:nvPr>
        </p:nvSpPr>
        <p:spPr>
          <a:xfrm>
            <a:off x="457200" y="1295400"/>
            <a:ext cx="8229600" cy="1295400"/>
          </a:xfrm>
        </p:spPr>
        <p:txBody>
          <a:bodyPr/>
          <a:lstStyle/>
          <a:p>
            <a:r>
              <a:rPr lang="en-US" b="1" dirty="0"/>
              <a:t>Definition</a:t>
            </a:r>
            <a:r>
              <a:rPr lang="en-US" dirty="0"/>
              <a:t>: Let </a:t>
            </a:r>
            <a:r>
              <a:rPr lang="en-US" i="1" dirty="0"/>
              <a:t>G</a:t>
            </a:r>
            <a:r>
              <a:rPr lang="en-US" dirty="0"/>
              <a:t> = (</a:t>
            </a:r>
            <a:r>
              <a:rPr lang="en-US" i="1" dirty="0"/>
              <a:t>V</a:t>
            </a:r>
            <a:r>
              <a:rPr lang="en-US" dirty="0"/>
              <a:t>, </a:t>
            </a:r>
            <a:r>
              <a:rPr lang="en-US" i="1" dirty="0"/>
              <a:t>E</a:t>
            </a:r>
            <a:r>
              <a:rPr lang="en-US" dirty="0"/>
              <a:t>) be an undirected graph with vertices where</a:t>
            </a:r>
            <a:endParaRPr lang="en-IN" dirty="0"/>
          </a:p>
        </p:txBody>
      </p:sp>
      <p:graphicFrame>
        <p:nvGraphicFramePr>
          <p:cNvPr id="13" name="Object 12">
            <a:extLst>
              <a:ext uri="{FF2B5EF4-FFF2-40B4-BE49-F238E27FC236}">
                <a16:creationId xmlns:a16="http://schemas.microsoft.com/office/drawing/2014/main" id="{63B976FB-8C06-4DA7-B468-5A305447346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78009964"/>
              </p:ext>
            </p:extLst>
          </p:nvPr>
        </p:nvGraphicFramePr>
        <p:xfrm>
          <a:off x="3886201" y="1806633"/>
          <a:ext cx="1752599" cy="573578"/>
        </p:xfrm>
        <a:graphic>
          <a:graphicData uri="http://schemas.openxmlformats.org/presentationml/2006/ole">
            <mc:AlternateContent xmlns:mc="http://schemas.openxmlformats.org/markup-compatibility/2006">
              <mc:Choice xmlns:v="urn:schemas-microsoft-com:vml" Requires="v">
                <p:oleObj name="Equation" r:id="rId2" imgW="698400" imgH="228600" progId="Equation.DSMT4">
                  <p:embed/>
                </p:oleObj>
              </mc:Choice>
              <mc:Fallback>
                <p:oleObj name="Equation" r:id="rId2" imgW="698400" imgH="228600" progId="Equation.DSMT4">
                  <p:embed/>
                  <p:pic>
                    <p:nvPicPr>
                      <p:cNvPr id="13" name="Object 12">
                        <a:extLst>
                          <a:ext uri="{FF2B5EF4-FFF2-40B4-BE49-F238E27FC236}">
                            <a16:creationId xmlns:a16="http://schemas.microsoft.com/office/drawing/2014/main" id="{63B976FB-8C06-4DA7-B468-5A3054473468}"/>
                          </a:ext>
                          <a:ext uri="{C183D7F6-B498-43B3-948B-1728B52AA6E4}">
                            <adec:decorative xmlns:adec="http://schemas.microsoft.com/office/drawing/2017/decorative" val="1"/>
                          </a:ext>
                        </a:extLst>
                      </p:cNvPr>
                      <p:cNvPicPr/>
                      <p:nvPr/>
                    </p:nvPicPr>
                    <p:blipFill>
                      <a:blip r:embed="rId3"/>
                      <a:stretch>
                        <a:fillRect/>
                      </a:stretch>
                    </p:blipFill>
                    <p:spPr>
                      <a:xfrm>
                        <a:off x="3886201" y="1806633"/>
                        <a:ext cx="1752599" cy="573578"/>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9FFBE91B-CA0D-49CB-8759-43AE0E248916}"/>
              </a:ext>
            </a:extLst>
          </p:cNvPr>
          <p:cNvSpPr>
            <a:spLocks noGrp="1"/>
          </p:cNvSpPr>
          <p:nvPr>
            <p:ph idx="13"/>
          </p:nvPr>
        </p:nvSpPr>
        <p:spPr>
          <a:xfrm>
            <a:off x="5638800" y="1778993"/>
            <a:ext cx="1981200" cy="570309"/>
          </a:xfrm>
        </p:spPr>
        <p:txBody>
          <a:bodyPr/>
          <a:lstStyle/>
          <a:p>
            <a:r>
              <a:rPr lang="en-US" dirty="0"/>
              <a:t>and edges</a:t>
            </a:r>
            <a:endParaRPr lang="en-IN" dirty="0"/>
          </a:p>
        </p:txBody>
      </p:sp>
      <p:graphicFrame>
        <p:nvGraphicFramePr>
          <p:cNvPr id="8" name="Object 7">
            <a:extLst>
              <a:ext uri="{FF2B5EF4-FFF2-40B4-BE49-F238E27FC236}">
                <a16:creationId xmlns:a16="http://schemas.microsoft.com/office/drawing/2014/main" id="{A5F7D280-6561-4FC0-848A-6A6C489331F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20959165"/>
              </p:ext>
            </p:extLst>
          </p:nvPr>
        </p:nvGraphicFramePr>
        <p:xfrm>
          <a:off x="533400" y="2294731"/>
          <a:ext cx="1911350" cy="592137"/>
        </p:xfrm>
        <a:graphic>
          <a:graphicData uri="http://schemas.openxmlformats.org/presentationml/2006/ole">
            <mc:AlternateContent xmlns:mc="http://schemas.openxmlformats.org/markup-compatibility/2006">
              <mc:Choice xmlns:v="urn:schemas-microsoft-com:vml" Requires="v">
                <p:oleObj name="Equation" r:id="rId4" imgW="736560" imgH="228600" progId="Equation.DSMT4">
                  <p:embed/>
                </p:oleObj>
              </mc:Choice>
              <mc:Fallback>
                <p:oleObj name="Equation" r:id="rId4" imgW="736560" imgH="228600" progId="Equation.DSMT4">
                  <p:embed/>
                  <p:pic>
                    <p:nvPicPr>
                      <p:cNvPr id="8" name="Object 7">
                        <a:extLst>
                          <a:ext uri="{FF2B5EF4-FFF2-40B4-BE49-F238E27FC236}">
                            <a16:creationId xmlns:a16="http://schemas.microsoft.com/office/drawing/2014/main" id="{A5F7D280-6561-4FC0-848A-6A6C489331F7}"/>
                          </a:ext>
                          <a:ext uri="{C183D7F6-B498-43B3-948B-1728B52AA6E4}">
                            <adec:decorative xmlns:adec="http://schemas.microsoft.com/office/drawing/2017/decorative" val="1"/>
                          </a:ext>
                        </a:extLst>
                      </p:cNvPr>
                      <p:cNvPicPr/>
                      <p:nvPr/>
                    </p:nvPicPr>
                    <p:blipFill>
                      <a:blip r:embed="rId5"/>
                      <a:stretch>
                        <a:fillRect/>
                      </a:stretch>
                    </p:blipFill>
                    <p:spPr>
                      <a:xfrm>
                        <a:off x="533400" y="2294731"/>
                        <a:ext cx="1911350" cy="592137"/>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986FF659-25B7-4B77-8A33-D2D185AA0B99}"/>
              </a:ext>
            </a:extLst>
          </p:cNvPr>
          <p:cNvSpPr>
            <a:spLocks noGrp="1"/>
          </p:cNvSpPr>
          <p:nvPr>
            <p:ph idx="14"/>
          </p:nvPr>
        </p:nvSpPr>
        <p:spPr>
          <a:xfrm>
            <a:off x="2260428" y="2262585"/>
            <a:ext cx="6248400" cy="570310"/>
          </a:xfrm>
        </p:spPr>
        <p:txBody>
          <a:bodyPr/>
          <a:lstStyle/>
          <a:p>
            <a:r>
              <a:rPr lang="en-US" dirty="0"/>
              <a:t>. The incidence matrix with respect</a:t>
            </a:r>
            <a:endParaRPr lang="en-IN" dirty="0"/>
          </a:p>
        </p:txBody>
      </p:sp>
      <p:sp>
        <p:nvSpPr>
          <p:cNvPr id="6" name="Content Placeholder 5">
            <a:extLst>
              <a:ext uri="{FF2B5EF4-FFF2-40B4-BE49-F238E27FC236}">
                <a16:creationId xmlns:a16="http://schemas.microsoft.com/office/drawing/2014/main" id="{E41DCF3A-8A02-4AEE-8F68-9812DC581D56}"/>
              </a:ext>
            </a:extLst>
          </p:cNvPr>
          <p:cNvSpPr>
            <a:spLocks noGrp="1"/>
          </p:cNvSpPr>
          <p:nvPr>
            <p:ph idx="15"/>
          </p:nvPr>
        </p:nvSpPr>
        <p:spPr>
          <a:xfrm>
            <a:off x="457200" y="2743200"/>
            <a:ext cx="7924800" cy="1295400"/>
          </a:xfrm>
        </p:spPr>
        <p:txBody>
          <a:bodyPr/>
          <a:lstStyle/>
          <a:p>
            <a:r>
              <a:rPr lang="en-US" dirty="0"/>
              <a:t>to the ordering of </a:t>
            </a:r>
            <a:r>
              <a:rPr lang="en-US" i="1" dirty="0"/>
              <a:t>V</a:t>
            </a:r>
            <a:r>
              <a:rPr lang="en-US" dirty="0"/>
              <a:t> and </a:t>
            </a:r>
            <a:r>
              <a:rPr lang="en-US" i="1" dirty="0"/>
              <a:t>E </a:t>
            </a:r>
            <a:r>
              <a:rPr lang="en-US" dirty="0"/>
              <a:t>is the</a:t>
            </a:r>
            <a:r>
              <a:rPr lang="en-US" i="1" dirty="0"/>
              <a:t> n ×</a:t>
            </a:r>
            <a:r>
              <a:rPr lang="en-US" dirty="0"/>
              <a:t> </a:t>
            </a:r>
            <a:r>
              <a:rPr lang="en-US" i="1" dirty="0"/>
              <a:t>m</a:t>
            </a:r>
            <a:r>
              <a:rPr lang="en-US" dirty="0"/>
              <a:t> matrix </a:t>
            </a:r>
            <a:r>
              <a:rPr lang="en-US" b="1" dirty="0"/>
              <a:t>M</a:t>
            </a:r>
            <a:r>
              <a:rPr lang="en-US" dirty="0"/>
              <a:t> =</a:t>
            </a:r>
          </a:p>
        </p:txBody>
      </p:sp>
      <p:graphicFrame>
        <p:nvGraphicFramePr>
          <p:cNvPr id="17" name="Object 16">
            <a:extLst>
              <a:ext uri="{FF2B5EF4-FFF2-40B4-BE49-F238E27FC236}">
                <a16:creationId xmlns:a16="http://schemas.microsoft.com/office/drawing/2014/main" id="{3B6E6016-705D-4680-8317-7A94101F30C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541139971"/>
              </p:ext>
            </p:extLst>
          </p:nvPr>
        </p:nvGraphicFramePr>
        <p:xfrm>
          <a:off x="1219200" y="3154363"/>
          <a:ext cx="914400" cy="719137"/>
        </p:xfrm>
        <a:graphic>
          <a:graphicData uri="http://schemas.openxmlformats.org/presentationml/2006/ole">
            <mc:AlternateContent xmlns:mc="http://schemas.openxmlformats.org/markup-compatibility/2006">
              <mc:Choice xmlns:v="urn:schemas-microsoft-com:vml" Requires="v">
                <p:oleObj name="Equation" r:id="rId6" imgW="355320" imgH="279360" progId="Equation.DSMT4">
                  <p:embed/>
                </p:oleObj>
              </mc:Choice>
              <mc:Fallback>
                <p:oleObj name="Equation" r:id="rId6" imgW="355320" imgH="279360" progId="Equation.DSMT4">
                  <p:embed/>
                  <p:pic>
                    <p:nvPicPr>
                      <p:cNvPr id="17" name="Object 16">
                        <a:extLst>
                          <a:ext uri="{FF2B5EF4-FFF2-40B4-BE49-F238E27FC236}">
                            <a16:creationId xmlns:a16="http://schemas.microsoft.com/office/drawing/2014/main" id="{3B6E6016-705D-4680-8317-7A94101F30C0}"/>
                          </a:ext>
                          <a:ext uri="{C183D7F6-B498-43B3-948B-1728B52AA6E4}">
                            <adec:decorative xmlns:adec="http://schemas.microsoft.com/office/drawing/2017/decorative" val="1"/>
                          </a:ext>
                        </a:extLst>
                      </p:cNvPr>
                      <p:cNvPicPr/>
                      <p:nvPr/>
                    </p:nvPicPr>
                    <p:blipFill>
                      <a:blip r:embed="rId7"/>
                      <a:stretch>
                        <a:fillRect/>
                      </a:stretch>
                    </p:blipFill>
                    <p:spPr>
                      <a:xfrm>
                        <a:off x="1219200" y="3154363"/>
                        <a:ext cx="914400" cy="719137"/>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5BDB058F-A5E1-4F02-A807-E0FF691FD75E}"/>
              </a:ext>
            </a:extLst>
          </p:cNvPr>
          <p:cNvSpPr>
            <a:spLocks noGrp="1"/>
          </p:cNvSpPr>
          <p:nvPr>
            <p:ph idx="16"/>
          </p:nvPr>
        </p:nvSpPr>
        <p:spPr>
          <a:xfrm>
            <a:off x="2057400" y="3164562"/>
            <a:ext cx="1447800" cy="596739"/>
          </a:xfrm>
        </p:spPr>
        <p:txBody>
          <a:bodyPr/>
          <a:lstStyle/>
          <a:p>
            <a:pPr marL="0" lvl="1" indent="0">
              <a:buNone/>
            </a:pPr>
            <a:r>
              <a:rPr lang="en-US" sz="3200" dirty="0"/>
              <a:t>, where</a:t>
            </a:r>
            <a:endParaRPr lang="en-IN" sz="3200" dirty="0"/>
          </a:p>
        </p:txBody>
      </p:sp>
      <p:graphicFrame>
        <p:nvGraphicFramePr>
          <p:cNvPr id="20" name="Object 3">
            <a:extLst>
              <a:ext uri="{FF2B5EF4-FFF2-40B4-BE49-F238E27FC236}">
                <a16:creationId xmlns:a16="http://schemas.microsoft.com/office/drawing/2014/main" id="{BEAC8EA5-733E-4E27-BF54-65C27480615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64553344"/>
              </p:ext>
            </p:extLst>
          </p:nvPr>
        </p:nvGraphicFramePr>
        <p:xfrm>
          <a:off x="1003300" y="4125913"/>
          <a:ext cx="5384800" cy="965200"/>
        </p:xfrm>
        <a:graphic>
          <a:graphicData uri="http://schemas.openxmlformats.org/presentationml/2006/ole">
            <mc:AlternateContent xmlns:mc="http://schemas.openxmlformats.org/markup-compatibility/2006">
              <mc:Choice xmlns:v="urn:schemas-microsoft-com:vml" Requires="v">
                <p:oleObj name="Equation" r:id="rId8" imgW="2692080" imgH="482400" progId="Equation.DSMT4">
                  <p:embed/>
                </p:oleObj>
              </mc:Choice>
              <mc:Fallback>
                <p:oleObj name="Equation" r:id="rId8" imgW="2692080" imgH="482400" progId="Equation.DSMT4">
                  <p:embed/>
                  <p:pic>
                    <p:nvPicPr>
                      <p:cNvPr id="20" name="Object 3">
                        <a:extLst>
                          <a:ext uri="{FF2B5EF4-FFF2-40B4-BE49-F238E27FC236}">
                            <a16:creationId xmlns:a16="http://schemas.microsoft.com/office/drawing/2014/main" id="{BEAC8EA5-733E-4E27-BF54-65C274806152}"/>
                          </a:ext>
                          <a:ext uri="{C183D7F6-B498-43B3-948B-1728B52AA6E4}">
                            <adec:decorative xmlns:adec="http://schemas.microsoft.com/office/drawing/2017/decorative" val="1"/>
                          </a:ext>
                        </a:extLst>
                      </p:cNvPr>
                      <p:cNvPicPr/>
                      <p:nvPr/>
                    </p:nvPicPr>
                    <p:blipFill>
                      <a:blip r:embed="rId9"/>
                      <a:stretch>
                        <a:fillRect/>
                      </a:stretch>
                    </p:blipFill>
                    <p:spPr>
                      <a:xfrm>
                        <a:off x="1003300" y="4125913"/>
                        <a:ext cx="5384800" cy="965200"/>
                      </a:xfrm>
                      <a:prstGeom prst="rect">
                        <a:avLst/>
                      </a:prstGeom>
                    </p:spPr>
                  </p:pic>
                </p:oleObj>
              </mc:Fallback>
            </mc:AlternateContent>
          </a:graphicData>
        </a:graphic>
      </p:graphicFrame>
      <p:sp>
        <p:nvSpPr>
          <p:cNvPr id="18" name="Slide Number Placeholder 5">
            <a:extLst>
              <a:ext uri="{FF2B5EF4-FFF2-40B4-BE49-F238E27FC236}">
                <a16:creationId xmlns:a16="http://schemas.microsoft.com/office/drawing/2014/main" id="{FFD38B5C-2475-4DE9-BBEF-5E2F0C134750}"/>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48</a:t>
            </a:fld>
            <a:endParaRPr lang="en-US" dirty="0">
              <a:solidFill>
                <a:schemeClr val="bg1"/>
              </a:solidFill>
            </a:endParaRPr>
          </a:p>
        </p:txBody>
      </p:sp>
    </p:spTree>
    <p:extLst>
      <p:ext uri="{BB962C8B-B14F-4D97-AF65-F5344CB8AC3E}">
        <p14:creationId xmlns:p14="http://schemas.microsoft.com/office/powerpoint/2010/main" val="9265889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B5D7-33E4-4C69-8453-C4C54F4EAF13}"/>
              </a:ext>
            </a:extLst>
          </p:cNvPr>
          <p:cNvSpPr>
            <a:spLocks noGrp="1"/>
          </p:cNvSpPr>
          <p:nvPr>
            <p:ph type="title"/>
          </p:nvPr>
        </p:nvSpPr>
        <p:spPr/>
        <p:txBody>
          <a:bodyPr/>
          <a:lstStyle/>
          <a:p>
            <a:r>
              <a:rPr lang="en-IN" dirty="0"/>
              <a:t>Representation of Graphs: Incidence Matrices</a:t>
            </a:r>
            <a:r>
              <a:rPr lang="en-IN" sz="1500" dirty="0"/>
              <a:t> 2</a:t>
            </a:r>
            <a:endParaRPr lang="en-IN" dirty="0"/>
          </a:p>
        </p:txBody>
      </p:sp>
      <p:sp>
        <p:nvSpPr>
          <p:cNvPr id="3" name="Content Placeholder 2">
            <a:extLst>
              <a:ext uri="{FF2B5EF4-FFF2-40B4-BE49-F238E27FC236}">
                <a16:creationId xmlns:a16="http://schemas.microsoft.com/office/drawing/2014/main" id="{CDDB3714-26BF-43FB-AB50-20FE0A780F3C}"/>
              </a:ext>
            </a:extLst>
          </p:cNvPr>
          <p:cNvSpPr>
            <a:spLocks noGrp="1"/>
          </p:cNvSpPr>
          <p:nvPr>
            <p:ph idx="1"/>
          </p:nvPr>
        </p:nvSpPr>
        <p:spPr>
          <a:xfrm>
            <a:off x="457200" y="1295400"/>
            <a:ext cx="5562600" cy="381000"/>
          </a:xfrm>
        </p:spPr>
        <p:txBody>
          <a:bodyPr/>
          <a:lstStyle/>
          <a:p>
            <a:r>
              <a:rPr lang="en-US" sz="2000" b="1" dirty="0"/>
              <a:t>Example</a:t>
            </a:r>
            <a:r>
              <a:rPr lang="en-US" sz="2000" dirty="0"/>
              <a:t>:  Simple Graph and Incidence Matrix</a:t>
            </a:r>
          </a:p>
        </p:txBody>
      </p:sp>
      <p:pic>
        <p:nvPicPr>
          <p:cNvPr id="26" name="Picture 3" descr="A graph with 5 vertices labeled from V1 to V5.">
            <a:extLst>
              <a:ext uri="{FF2B5EF4-FFF2-40B4-BE49-F238E27FC236}">
                <a16:creationId xmlns:a16="http://schemas.microsoft.com/office/drawing/2014/main" id="{6B655EA0-C9CF-46E7-B518-6ED9D9A9172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8202" y="2178438"/>
            <a:ext cx="1739263" cy="1254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7" name="Object 6">
            <a:extLst>
              <a:ext uri="{FF2B5EF4-FFF2-40B4-BE49-F238E27FC236}">
                <a16:creationId xmlns:a16="http://schemas.microsoft.com/office/drawing/2014/main" id="{43ED98E1-BC53-4376-8493-79F79F63B57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40423070"/>
              </p:ext>
            </p:extLst>
          </p:nvPr>
        </p:nvGraphicFramePr>
        <p:xfrm>
          <a:off x="2905125" y="1914525"/>
          <a:ext cx="2038350" cy="1752600"/>
        </p:xfrm>
        <a:graphic>
          <a:graphicData uri="http://schemas.openxmlformats.org/presentationml/2006/ole">
            <mc:AlternateContent xmlns:mc="http://schemas.openxmlformats.org/markup-compatibility/2006">
              <mc:Choice xmlns:v="urn:schemas-microsoft-com:vml" Requires="v">
                <p:oleObj name="Equation" r:id="rId3" imgW="1358640" imgH="1168200" progId="Equation.DSMT4">
                  <p:embed/>
                </p:oleObj>
              </mc:Choice>
              <mc:Fallback>
                <p:oleObj name="Equation" r:id="rId3" imgW="1358640" imgH="1168200" progId="Equation.DSMT4">
                  <p:embed/>
                  <p:pic>
                    <p:nvPicPr>
                      <p:cNvPr id="27" name="Object 6">
                        <a:extLst>
                          <a:ext uri="{FF2B5EF4-FFF2-40B4-BE49-F238E27FC236}">
                            <a16:creationId xmlns:a16="http://schemas.microsoft.com/office/drawing/2014/main" id="{43ED98E1-BC53-4376-8493-79F79F63B577}"/>
                          </a:ext>
                          <a:ext uri="{C183D7F6-B498-43B3-948B-1728B52AA6E4}">
                            <adec:decorative xmlns:adec="http://schemas.microsoft.com/office/drawing/2017/decorative" val="1"/>
                          </a:ext>
                        </a:extLst>
                      </p:cNvPr>
                      <p:cNvPicPr/>
                      <p:nvPr/>
                    </p:nvPicPr>
                    <p:blipFill>
                      <a:blip r:embed="rId4"/>
                      <a:stretch>
                        <a:fillRect/>
                      </a:stretch>
                    </p:blipFill>
                    <p:spPr>
                      <a:xfrm>
                        <a:off x="2905125" y="1914525"/>
                        <a:ext cx="2038350" cy="17526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A747C571-4B0D-4562-A74B-61DB5E5DFF6B}"/>
              </a:ext>
            </a:extLst>
          </p:cNvPr>
          <p:cNvSpPr>
            <a:spLocks noGrp="1"/>
          </p:cNvSpPr>
          <p:nvPr>
            <p:ph idx="10"/>
          </p:nvPr>
        </p:nvSpPr>
        <p:spPr>
          <a:xfrm>
            <a:off x="5695586" y="1752600"/>
            <a:ext cx="3429000" cy="733425"/>
          </a:xfrm>
        </p:spPr>
        <p:txBody>
          <a:bodyPr/>
          <a:lstStyle/>
          <a:p>
            <a:r>
              <a:rPr lang="en-US" sz="2000" i="1" dirty="0"/>
              <a:t>The rows going from top to bottom represent</a:t>
            </a:r>
            <a:endParaRPr lang="en-IN" sz="2000" dirty="0"/>
          </a:p>
        </p:txBody>
      </p:sp>
      <p:graphicFrame>
        <p:nvGraphicFramePr>
          <p:cNvPr id="30" name="Object 29">
            <a:extLst>
              <a:ext uri="{FF2B5EF4-FFF2-40B4-BE49-F238E27FC236}">
                <a16:creationId xmlns:a16="http://schemas.microsoft.com/office/drawing/2014/main" id="{C2027FAF-4041-45BC-BD49-E9D7A3BFC05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311737"/>
              </p:ext>
            </p:extLst>
          </p:nvPr>
        </p:nvGraphicFramePr>
        <p:xfrm>
          <a:off x="7620000" y="2085579"/>
          <a:ext cx="254000" cy="381000"/>
        </p:xfrm>
        <a:graphic>
          <a:graphicData uri="http://schemas.openxmlformats.org/presentationml/2006/ole">
            <mc:AlternateContent xmlns:mc="http://schemas.openxmlformats.org/markup-compatibility/2006">
              <mc:Choice xmlns:v="urn:schemas-microsoft-com:vml" Requires="v">
                <p:oleObj name="Equation" r:id="rId5" imgW="152280" imgH="228600" progId="Equation.DSMT4">
                  <p:embed/>
                </p:oleObj>
              </mc:Choice>
              <mc:Fallback>
                <p:oleObj name="Equation" r:id="rId5" imgW="152280" imgH="228600" progId="Equation.DSMT4">
                  <p:embed/>
                  <p:pic>
                    <p:nvPicPr>
                      <p:cNvPr id="30" name="Object 29">
                        <a:extLst>
                          <a:ext uri="{FF2B5EF4-FFF2-40B4-BE49-F238E27FC236}">
                            <a16:creationId xmlns:a16="http://schemas.microsoft.com/office/drawing/2014/main" id="{C2027FAF-4041-45BC-BD49-E9D7A3BFC050}"/>
                          </a:ext>
                          <a:ext uri="{C183D7F6-B498-43B3-948B-1728B52AA6E4}">
                            <adec:decorative xmlns:adec="http://schemas.microsoft.com/office/drawing/2017/decorative" val="1"/>
                          </a:ext>
                        </a:extLst>
                      </p:cNvPr>
                      <p:cNvPicPr/>
                      <p:nvPr/>
                    </p:nvPicPr>
                    <p:blipFill>
                      <a:blip r:embed="rId6"/>
                      <a:stretch>
                        <a:fillRect/>
                      </a:stretch>
                    </p:blipFill>
                    <p:spPr>
                      <a:xfrm>
                        <a:off x="7620000" y="2085579"/>
                        <a:ext cx="254000" cy="3810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63BA878E-3683-4E91-B374-FBB849E32F53}"/>
              </a:ext>
            </a:extLst>
          </p:cNvPr>
          <p:cNvSpPr>
            <a:spLocks noGrp="1"/>
          </p:cNvSpPr>
          <p:nvPr>
            <p:ph idx="11"/>
          </p:nvPr>
        </p:nvSpPr>
        <p:spPr>
          <a:xfrm>
            <a:off x="7835533" y="2061663"/>
            <a:ext cx="1036519" cy="429955"/>
          </a:xfrm>
        </p:spPr>
        <p:txBody>
          <a:bodyPr/>
          <a:lstStyle/>
          <a:p>
            <a:r>
              <a:rPr lang="en-US" sz="2000" i="1" dirty="0"/>
              <a:t>through</a:t>
            </a:r>
            <a:endParaRPr lang="en-IN" sz="2000" dirty="0"/>
          </a:p>
        </p:txBody>
      </p:sp>
      <p:graphicFrame>
        <p:nvGraphicFramePr>
          <p:cNvPr id="32" name="Object 31">
            <a:extLst>
              <a:ext uri="{FF2B5EF4-FFF2-40B4-BE49-F238E27FC236}">
                <a16:creationId xmlns:a16="http://schemas.microsoft.com/office/drawing/2014/main" id="{24698BAB-5558-44C7-9DFB-715CF77A5BA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22979280"/>
              </p:ext>
            </p:extLst>
          </p:nvPr>
        </p:nvGraphicFramePr>
        <p:xfrm>
          <a:off x="5765800" y="2392795"/>
          <a:ext cx="254000" cy="381000"/>
        </p:xfrm>
        <a:graphic>
          <a:graphicData uri="http://schemas.openxmlformats.org/presentationml/2006/ole">
            <mc:AlternateContent xmlns:mc="http://schemas.openxmlformats.org/markup-compatibility/2006">
              <mc:Choice xmlns:v="urn:schemas-microsoft-com:vml" Requires="v">
                <p:oleObj name="Equation" r:id="rId7" imgW="152280" imgH="228600" progId="Equation.DSMT4">
                  <p:embed/>
                </p:oleObj>
              </mc:Choice>
              <mc:Fallback>
                <p:oleObj name="Equation" r:id="rId7" imgW="152280" imgH="228600" progId="Equation.DSMT4">
                  <p:embed/>
                  <p:pic>
                    <p:nvPicPr>
                      <p:cNvPr id="32" name="Object 31">
                        <a:extLst>
                          <a:ext uri="{FF2B5EF4-FFF2-40B4-BE49-F238E27FC236}">
                            <a16:creationId xmlns:a16="http://schemas.microsoft.com/office/drawing/2014/main" id="{24698BAB-5558-44C7-9DFB-715CF77A5BA4}"/>
                          </a:ext>
                          <a:ext uri="{C183D7F6-B498-43B3-948B-1728B52AA6E4}">
                            <adec:decorative xmlns:adec="http://schemas.microsoft.com/office/drawing/2017/decorative" val="1"/>
                          </a:ext>
                        </a:extLst>
                      </p:cNvPr>
                      <p:cNvPicPr/>
                      <p:nvPr/>
                    </p:nvPicPr>
                    <p:blipFill>
                      <a:blip r:embed="rId8"/>
                      <a:stretch>
                        <a:fillRect/>
                      </a:stretch>
                    </p:blipFill>
                    <p:spPr>
                      <a:xfrm>
                        <a:off x="5765800" y="2392795"/>
                        <a:ext cx="254000" cy="38100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B019E8EE-4833-40C4-BB0C-46E8D78BB99E}"/>
              </a:ext>
            </a:extLst>
          </p:cNvPr>
          <p:cNvSpPr>
            <a:spLocks noGrp="1"/>
          </p:cNvSpPr>
          <p:nvPr>
            <p:ph idx="12"/>
          </p:nvPr>
        </p:nvSpPr>
        <p:spPr>
          <a:xfrm>
            <a:off x="5973702" y="2362959"/>
            <a:ext cx="2590800" cy="381000"/>
          </a:xfrm>
        </p:spPr>
        <p:txBody>
          <a:bodyPr/>
          <a:lstStyle/>
          <a:p>
            <a:r>
              <a:rPr lang="en-US" sz="2000" i="1" dirty="0"/>
              <a:t>and the columns going </a:t>
            </a:r>
            <a:endParaRPr lang="en-IN" sz="2000" dirty="0"/>
          </a:p>
        </p:txBody>
      </p:sp>
      <p:sp>
        <p:nvSpPr>
          <p:cNvPr id="7" name="Content Placeholder 6">
            <a:extLst>
              <a:ext uri="{FF2B5EF4-FFF2-40B4-BE49-F238E27FC236}">
                <a16:creationId xmlns:a16="http://schemas.microsoft.com/office/drawing/2014/main" id="{2CA2709A-B03B-4434-8F38-6DC178D802CA}"/>
              </a:ext>
            </a:extLst>
          </p:cNvPr>
          <p:cNvSpPr>
            <a:spLocks noGrp="1"/>
          </p:cNvSpPr>
          <p:nvPr>
            <p:ph idx="13"/>
          </p:nvPr>
        </p:nvSpPr>
        <p:spPr>
          <a:xfrm>
            <a:off x="5715000" y="2672689"/>
            <a:ext cx="3200400" cy="381000"/>
          </a:xfrm>
        </p:spPr>
        <p:txBody>
          <a:bodyPr/>
          <a:lstStyle/>
          <a:p>
            <a:r>
              <a:rPr lang="en-US" sz="2000" i="1" dirty="0"/>
              <a:t>from left to right represent</a:t>
            </a:r>
            <a:endParaRPr lang="en-IN" sz="2000" dirty="0"/>
          </a:p>
        </p:txBody>
      </p:sp>
      <p:graphicFrame>
        <p:nvGraphicFramePr>
          <p:cNvPr id="34" name="Object 33">
            <a:extLst>
              <a:ext uri="{FF2B5EF4-FFF2-40B4-BE49-F238E27FC236}">
                <a16:creationId xmlns:a16="http://schemas.microsoft.com/office/drawing/2014/main" id="{ECDCB6FB-712D-4B59-A713-E1125E1507F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44314009"/>
              </p:ext>
            </p:extLst>
          </p:nvPr>
        </p:nvGraphicFramePr>
        <p:xfrm>
          <a:off x="5765799" y="2991610"/>
          <a:ext cx="254001" cy="381002"/>
        </p:xfrm>
        <a:graphic>
          <a:graphicData uri="http://schemas.openxmlformats.org/presentationml/2006/ole">
            <mc:AlternateContent xmlns:mc="http://schemas.openxmlformats.org/markup-compatibility/2006">
              <mc:Choice xmlns:v="urn:schemas-microsoft-com:vml" Requires="v">
                <p:oleObj name="Equation" r:id="rId9" imgW="152280" imgH="228600" progId="Equation.DSMT4">
                  <p:embed/>
                </p:oleObj>
              </mc:Choice>
              <mc:Fallback>
                <p:oleObj name="Equation" r:id="rId9" imgW="152280" imgH="228600" progId="Equation.DSMT4">
                  <p:embed/>
                  <p:pic>
                    <p:nvPicPr>
                      <p:cNvPr id="34" name="Object 33">
                        <a:extLst>
                          <a:ext uri="{FF2B5EF4-FFF2-40B4-BE49-F238E27FC236}">
                            <a16:creationId xmlns:a16="http://schemas.microsoft.com/office/drawing/2014/main" id="{ECDCB6FB-712D-4B59-A713-E1125E1507F2}"/>
                          </a:ext>
                          <a:ext uri="{C183D7F6-B498-43B3-948B-1728B52AA6E4}">
                            <adec:decorative xmlns:adec="http://schemas.microsoft.com/office/drawing/2017/decorative" val="1"/>
                          </a:ext>
                        </a:extLst>
                      </p:cNvPr>
                      <p:cNvPicPr/>
                      <p:nvPr/>
                    </p:nvPicPr>
                    <p:blipFill>
                      <a:blip r:embed="rId10"/>
                      <a:stretch>
                        <a:fillRect/>
                      </a:stretch>
                    </p:blipFill>
                    <p:spPr>
                      <a:xfrm>
                        <a:off x="5765799" y="2991610"/>
                        <a:ext cx="254001" cy="381002"/>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58D52159-72B3-4B1A-9D8E-1113F8676F87}"/>
              </a:ext>
            </a:extLst>
          </p:cNvPr>
          <p:cNvSpPr>
            <a:spLocks noGrp="1"/>
          </p:cNvSpPr>
          <p:nvPr>
            <p:ph idx="14"/>
          </p:nvPr>
        </p:nvSpPr>
        <p:spPr>
          <a:xfrm>
            <a:off x="5971346" y="2969328"/>
            <a:ext cx="1191043" cy="381000"/>
          </a:xfrm>
        </p:spPr>
        <p:txBody>
          <a:bodyPr/>
          <a:lstStyle/>
          <a:p>
            <a:r>
              <a:rPr lang="en-US" sz="2000" i="1" dirty="0"/>
              <a:t>through</a:t>
            </a:r>
            <a:endParaRPr lang="en-IN" sz="2000" dirty="0"/>
          </a:p>
        </p:txBody>
      </p:sp>
      <p:graphicFrame>
        <p:nvGraphicFramePr>
          <p:cNvPr id="36" name="Object 35">
            <a:extLst>
              <a:ext uri="{FF2B5EF4-FFF2-40B4-BE49-F238E27FC236}">
                <a16:creationId xmlns:a16="http://schemas.microsoft.com/office/drawing/2014/main" id="{7126E8BD-64CA-4B22-BBB3-73B94F813DF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94509625"/>
              </p:ext>
            </p:extLst>
          </p:nvPr>
        </p:nvGraphicFramePr>
        <p:xfrm>
          <a:off x="6889750" y="2973048"/>
          <a:ext cx="363538" cy="404813"/>
        </p:xfrm>
        <a:graphic>
          <a:graphicData uri="http://schemas.openxmlformats.org/presentationml/2006/ole">
            <mc:AlternateContent xmlns:mc="http://schemas.openxmlformats.org/markup-compatibility/2006">
              <mc:Choice xmlns:v="urn:schemas-microsoft-com:vml" Requires="v">
                <p:oleObj name="Equation" r:id="rId11" imgW="203040" imgH="228600" progId="Equation.DSMT4">
                  <p:embed/>
                </p:oleObj>
              </mc:Choice>
              <mc:Fallback>
                <p:oleObj name="Equation" r:id="rId11" imgW="203040" imgH="228600" progId="Equation.DSMT4">
                  <p:embed/>
                  <p:pic>
                    <p:nvPicPr>
                      <p:cNvPr id="36" name="Object 35">
                        <a:extLst>
                          <a:ext uri="{FF2B5EF4-FFF2-40B4-BE49-F238E27FC236}">
                            <a16:creationId xmlns:a16="http://schemas.microsoft.com/office/drawing/2014/main" id="{7126E8BD-64CA-4B22-BBB3-73B94F813DFE}"/>
                          </a:ext>
                          <a:ext uri="{C183D7F6-B498-43B3-948B-1728B52AA6E4}">
                            <adec:decorative xmlns:adec="http://schemas.microsoft.com/office/drawing/2017/decorative" val="1"/>
                          </a:ext>
                        </a:extLst>
                      </p:cNvPr>
                      <p:cNvPicPr/>
                      <p:nvPr/>
                    </p:nvPicPr>
                    <p:blipFill>
                      <a:blip r:embed="rId12"/>
                      <a:stretch>
                        <a:fillRect/>
                      </a:stretch>
                    </p:blipFill>
                    <p:spPr>
                      <a:xfrm>
                        <a:off x="6889750" y="2973048"/>
                        <a:ext cx="363538" cy="404813"/>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D662842E-5240-42DD-A6CA-9D46EC59D318}"/>
              </a:ext>
            </a:extLst>
          </p:cNvPr>
          <p:cNvSpPr>
            <a:spLocks noGrp="1"/>
          </p:cNvSpPr>
          <p:nvPr>
            <p:ph idx="15"/>
          </p:nvPr>
        </p:nvSpPr>
        <p:spPr>
          <a:xfrm>
            <a:off x="457200" y="4078090"/>
            <a:ext cx="5035870" cy="381000"/>
          </a:xfrm>
        </p:spPr>
        <p:txBody>
          <a:bodyPr/>
          <a:lstStyle/>
          <a:p>
            <a:r>
              <a:rPr lang="en-US" sz="2000" b="1" dirty="0">
                <a:latin typeface="+mn-lt"/>
              </a:rPr>
              <a:t>Example</a:t>
            </a:r>
            <a:r>
              <a:rPr lang="en-US" sz="2000" dirty="0">
                <a:latin typeface="+mn-lt"/>
              </a:rPr>
              <a:t>:  Pseudograph and Incidence Matrix</a:t>
            </a:r>
          </a:p>
        </p:txBody>
      </p:sp>
      <p:pic>
        <p:nvPicPr>
          <p:cNvPr id="28" name="Picture 5" descr="A pseudograph with 5 vertices labeled from V1 to V5.">
            <a:extLst>
              <a:ext uri="{FF2B5EF4-FFF2-40B4-BE49-F238E27FC236}">
                <a16:creationId xmlns:a16="http://schemas.microsoft.com/office/drawing/2014/main" id="{DAAF01FD-DFF2-4DC2-94A1-739DC9F8DA80}"/>
              </a:ext>
            </a:extLst>
          </p:cNvPr>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297696" y="4935172"/>
            <a:ext cx="1835904" cy="123702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9" name="Object 7">
            <a:extLst>
              <a:ext uri="{FF2B5EF4-FFF2-40B4-BE49-F238E27FC236}">
                <a16:creationId xmlns:a16="http://schemas.microsoft.com/office/drawing/2014/main" id="{2EC47B81-5E17-49B0-B65C-4E263C2E981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60609680"/>
              </p:ext>
            </p:extLst>
          </p:nvPr>
        </p:nvGraphicFramePr>
        <p:xfrm>
          <a:off x="2581275" y="4657725"/>
          <a:ext cx="2686050" cy="1752600"/>
        </p:xfrm>
        <a:graphic>
          <a:graphicData uri="http://schemas.openxmlformats.org/presentationml/2006/ole">
            <mc:AlternateContent xmlns:mc="http://schemas.openxmlformats.org/markup-compatibility/2006">
              <mc:Choice xmlns:v="urn:schemas-microsoft-com:vml" Requires="v">
                <p:oleObj name="Equation" r:id="rId14" imgW="1790640" imgH="1168200" progId="Equation.DSMT4">
                  <p:embed/>
                </p:oleObj>
              </mc:Choice>
              <mc:Fallback>
                <p:oleObj name="Equation" r:id="rId14" imgW="1790640" imgH="1168200" progId="Equation.DSMT4">
                  <p:embed/>
                  <p:pic>
                    <p:nvPicPr>
                      <p:cNvPr id="29" name="Object 7">
                        <a:extLst>
                          <a:ext uri="{FF2B5EF4-FFF2-40B4-BE49-F238E27FC236}">
                            <a16:creationId xmlns:a16="http://schemas.microsoft.com/office/drawing/2014/main" id="{2EC47B81-5E17-49B0-B65C-4E263C2E9816}"/>
                          </a:ext>
                          <a:ext uri="{C183D7F6-B498-43B3-948B-1728B52AA6E4}">
                            <adec:decorative xmlns:adec="http://schemas.microsoft.com/office/drawing/2017/decorative" val="1"/>
                          </a:ext>
                        </a:extLst>
                      </p:cNvPr>
                      <p:cNvPicPr/>
                      <p:nvPr/>
                    </p:nvPicPr>
                    <p:blipFill>
                      <a:blip r:embed="rId15"/>
                      <a:stretch>
                        <a:fillRect/>
                      </a:stretch>
                    </p:blipFill>
                    <p:spPr>
                      <a:xfrm>
                        <a:off x="2581275" y="4657725"/>
                        <a:ext cx="2686050" cy="1752600"/>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9FB14B0D-F2C0-4D10-8788-4A761D31A6BC}"/>
              </a:ext>
            </a:extLst>
          </p:cNvPr>
          <p:cNvSpPr>
            <a:spLocks noGrp="1"/>
          </p:cNvSpPr>
          <p:nvPr>
            <p:ph idx="16"/>
          </p:nvPr>
        </p:nvSpPr>
        <p:spPr>
          <a:xfrm>
            <a:off x="5715000" y="4371974"/>
            <a:ext cx="3246120" cy="733426"/>
          </a:xfrm>
        </p:spPr>
        <p:txBody>
          <a:bodyPr/>
          <a:lstStyle/>
          <a:p>
            <a:r>
              <a:rPr lang="en-US" sz="2000" i="1" dirty="0">
                <a:latin typeface="+mn-lt"/>
              </a:rPr>
              <a:t>The rows going from top to bottom represent</a:t>
            </a:r>
            <a:endParaRPr lang="en-IN" sz="2000" dirty="0"/>
          </a:p>
        </p:txBody>
      </p:sp>
      <p:graphicFrame>
        <p:nvGraphicFramePr>
          <p:cNvPr id="31" name="Object 30">
            <a:extLst>
              <a:ext uri="{FF2B5EF4-FFF2-40B4-BE49-F238E27FC236}">
                <a16:creationId xmlns:a16="http://schemas.microsoft.com/office/drawing/2014/main" id="{8DFCE34C-D7FE-41C0-B49E-BB07B9D08D3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57934103"/>
              </p:ext>
            </p:extLst>
          </p:nvPr>
        </p:nvGraphicFramePr>
        <p:xfrm>
          <a:off x="7619999" y="4703963"/>
          <a:ext cx="237812" cy="356717"/>
        </p:xfrm>
        <a:graphic>
          <a:graphicData uri="http://schemas.openxmlformats.org/presentationml/2006/ole">
            <mc:AlternateContent xmlns:mc="http://schemas.openxmlformats.org/markup-compatibility/2006">
              <mc:Choice xmlns:v="urn:schemas-microsoft-com:vml" Requires="v">
                <p:oleObj name="Equation" r:id="rId16" imgW="152280" imgH="228600" progId="Equation.DSMT4">
                  <p:embed/>
                </p:oleObj>
              </mc:Choice>
              <mc:Fallback>
                <p:oleObj name="Equation" r:id="rId16" imgW="152280" imgH="228600" progId="Equation.DSMT4">
                  <p:embed/>
                  <p:pic>
                    <p:nvPicPr>
                      <p:cNvPr id="31" name="Object 30">
                        <a:extLst>
                          <a:ext uri="{FF2B5EF4-FFF2-40B4-BE49-F238E27FC236}">
                            <a16:creationId xmlns:a16="http://schemas.microsoft.com/office/drawing/2014/main" id="{8DFCE34C-D7FE-41C0-B49E-BB07B9D08D39}"/>
                          </a:ext>
                          <a:ext uri="{C183D7F6-B498-43B3-948B-1728B52AA6E4}">
                            <adec:decorative xmlns:adec="http://schemas.microsoft.com/office/drawing/2017/decorative" val="1"/>
                          </a:ext>
                        </a:extLst>
                      </p:cNvPr>
                      <p:cNvPicPr/>
                      <p:nvPr/>
                    </p:nvPicPr>
                    <p:blipFill>
                      <a:blip r:embed="rId17"/>
                      <a:stretch>
                        <a:fillRect/>
                      </a:stretch>
                    </p:blipFill>
                    <p:spPr>
                      <a:xfrm>
                        <a:off x="7619999" y="4703963"/>
                        <a:ext cx="237812" cy="356717"/>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FA0BEA35-1B47-45E9-813F-3A67FCF5027A}"/>
              </a:ext>
            </a:extLst>
          </p:cNvPr>
          <p:cNvSpPr>
            <a:spLocks noGrp="1"/>
          </p:cNvSpPr>
          <p:nvPr>
            <p:ph idx="17"/>
          </p:nvPr>
        </p:nvSpPr>
        <p:spPr>
          <a:xfrm>
            <a:off x="7804967" y="4664894"/>
            <a:ext cx="1181100" cy="381000"/>
          </a:xfrm>
        </p:spPr>
        <p:txBody>
          <a:bodyPr/>
          <a:lstStyle/>
          <a:p>
            <a:r>
              <a:rPr lang="en-US" sz="2000" i="1" dirty="0">
                <a:latin typeface="+mn-lt"/>
              </a:rPr>
              <a:t>through</a:t>
            </a:r>
            <a:endParaRPr lang="en-IN" sz="2000" dirty="0"/>
          </a:p>
        </p:txBody>
      </p:sp>
      <p:graphicFrame>
        <p:nvGraphicFramePr>
          <p:cNvPr id="33" name="Object 32">
            <a:extLst>
              <a:ext uri="{FF2B5EF4-FFF2-40B4-BE49-F238E27FC236}">
                <a16:creationId xmlns:a16="http://schemas.microsoft.com/office/drawing/2014/main" id="{62810139-FECE-4191-A08C-D32F4AD357B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59960201"/>
              </p:ext>
            </p:extLst>
          </p:nvPr>
        </p:nvGraphicFramePr>
        <p:xfrm>
          <a:off x="5776912" y="4998579"/>
          <a:ext cx="242888" cy="366042"/>
        </p:xfrm>
        <a:graphic>
          <a:graphicData uri="http://schemas.openxmlformats.org/presentationml/2006/ole">
            <mc:AlternateContent xmlns:mc="http://schemas.openxmlformats.org/markup-compatibility/2006">
              <mc:Choice xmlns:v="urn:schemas-microsoft-com:vml" Requires="v">
                <p:oleObj name="Equation" r:id="rId18" imgW="152280" imgH="228600" progId="Equation.DSMT4">
                  <p:embed/>
                </p:oleObj>
              </mc:Choice>
              <mc:Fallback>
                <p:oleObj name="Equation" r:id="rId18" imgW="152280" imgH="228600" progId="Equation.DSMT4">
                  <p:embed/>
                  <p:pic>
                    <p:nvPicPr>
                      <p:cNvPr id="33" name="Object 32">
                        <a:extLst>
                          <a:ext uri="{FF2B5EF4-FFF2-40B4-BE49-F238E27FC236}">
                            <a16:creationId xmlns:a16="http://schemas.microsoft.com/office/drawing/2014/main" id="{62810139-FECE-4191-A08C-D32F4AD357B5}"/>
                          </a:ext>
                          <a:ext uri="{C183D7F6-B498-43B3-948B-1728B52AA6E4}">
                            <adec:decorative xmlns:adec="http://schemas.microsoft.com/office/drawing/2017/decorative" val="1"/>
                          </a:ext>
                        </a:extLst>
                      </p:cNvPr>
                      <p:cNvPicPr/>
                      <p:nvPr/>
                    </p:nvPicPr>
                    <p:blipFill>
                      <a:blip r:embed="rId19"/>
                      <a:stretch>
                        <a:fillRect/>
                      </a:stretch>
                    </p:blipFill>
                    <p:spPr>
                      <a:xfrm>
                        <a:off x="5776912" y="4998579"/>
                        <a:ext cx="242888" cy="366042"/>
                      </a:xfrm>
                      <a:prstGeom prst="rect">
                        <a:avLst/>
                      </a:prstGeom>
                    </p:spPr>
                  </p:pic>
                </p:oleObj>
              </mc:Fallback>
            </mc:AlternateContent>
          </a:graphicData>
        </a:graphic>
      </p:graphicFrame>
      <p:sp>
        <p:nvSpPr>
          <p:cNvPr id="12" name="Content Placeholder 11">
            <a:extLst>
              <a:ext uri="{FF2B5EF4-FFF2-40B4-BE49-F238E27FC236}">
                <a16:creationId xmlns:a16="http://schemas.microsoft.com/office/drawing/2014/main" id="{C21C5E8D-676B-499D-9D1F-C95437F0CF55}"/>
              </a:ext>
            </a:extLst>
          </p:cNvPr>
          <p:cNvSpPr>
            <a:spLocks noGrp="1"/>
          </p:cNvSpPr>
          <p:nvPr>
            <p:ph idx="18"/>
          </p:nvPr>
        </p:nvSpPr>
        <p:spPr>
          <a:xfrm>
            <a:off x="5961091" y="4964921"/>
            <a:ext cx="2588375" cy="381000"/>
          </a:xfrm>
        </p:spPr>
        <p:txBody>
          <a:bodyPr/>
          <a:lstStyle/>
          <a:p>
            <a:r>
              <a:rPr lang="en-US" sz="2000" i="1" dirty="0">
                <a:latin typeface="+mn-lt"/>
              </a:rPr>
              <a:t>and the columns going</a:t>
            </a:r>
            <a:endParaRPr lang="en-IN" sz="2000" dirty="0"/>
          </a:p>
        </p:txBody>
      </p:sp>
      <p:sp>
        <p:nvSpPr>
          <p:cNvPr id="13" name="Content Placeholder 12">
            <a:extLst>
              <a:ext uri="{FF2B5EF4-FFF2-40B4-BE49-F238E27FC236}">
                <a16:creationId xmlns:a16="http://schemas.microsoft.com/office/drawing/2014/main" id="{C7E14168-460B-45B4-BDE6-6256B0B36D47}"/>
              </a:ext>
            </a:extLst>
          </p:cNvPr>
          <p:cNvSpPr>
            <a:spLocks noGrp="1"/>
          </p:cNvSpPr>
          <p:nvPr>
            <p:ph idx="19"/>
          </p:nvPr>
        </p:nvSpPr>
        <p:spPr>
          <a:xfrm>
            <a:off x="5715000" y="5282754"/>
            <a:ext cx="2938377" cy="381000"/>
          </a:xfrm>
        </p:spPr>
        <p:txBody>
          <a:bodyPr/>
          <a:lstStyle/>
          <a:p>
            <a:r>
              <a:rPr lang="en-US" sz="2000" i="1" dirty="0">
                <a:latin typeface="+mn-lt"/>
              </a:rPr>
              <a:t>from left to right represent</a:t>
            </a:r>
            <a:endParaRPr lang="en-IN" sz="2000" dirty="0"/>
          </a:p>
        </p:txBody>
      </p:sp>
      <p:graphicFrame>
        <p:nvGraphicFramePr>
          <p:cNvPr id="35" name="Object 34">
            <a:extLst>
              <a:ext uri="{FF2B5EF4-FFF2-40B4-BE49-F238E27FC236}">
                <a16:creationId xmlns:a16="http://schemas.microsoft.com/office/drawing/2014/main" id="{93FDECDB-7D80-4792-941E-ED38A246E56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134226622"/>
              </p:ext>
            </p:extLst>
          </p:nvPr>
        </p:nvGraphicFramePr>
        <p:xfrm>
          <a:off x="5751456" y="5584382"/>
          <a:ext cx="268344" cy="415831"/>
        </p:xfrm>
        <a:graphic>
          <a:graphicData uri="http://schemas.openxmlformats.org/presentationml/2006/ole">
            <mc:AlternateContent xmlns:mc="http://schemas.openxmlformats.org/markup-compatibility/2006">
              <mc:Choice xmlns:v="urn:schemas-microsoft-com:vml" Requires="v">
                <p:oleObj name="Equation" r:id="rId20" imgW="152280" imgH="228600" progId="Equation.DSMT4">
                  <p:embed/>
                </p:oleObj>
              </mc:Choice>
              <mc:Fallback>
                <p:oleObj name="Equation" r:id="rId20" imgW="152280" imgH="228600" progId="Equation.DSMT4">
                  <p:embed/>
                  <p:pic>
                    <p:nvPicPr>
                      <p:cNvPr id="35" name="Object 34">
                        <a:extLst>
                          <a:ext uri="{FF2B5EF4-FFF2-40B4-BE49-F238E27FC236}">
                            <a16:creationId xmlns:a16="http://schemas.microsoft.com/office/drawing/2014/main" id="{93FDECDB-7D80-4792-941E-ED38A246E566}"/>
                          </a:ext>
                          <a:ext uri="{C183D7F6-B498-43B3-948B-1728B52AA6E4}">
                            <adec:decorative xmlns:adec="http://schemas.microsoft.com/office/drawing/2017/decorative" val="1"/>
                          </a:ext>
                        </a:extLst>
                      </p:cNvPr>
                      <p:cNvPicPr/>
                      <p:nvPr/>
                    </p:nvPicPr>
                    <p:blipFill>
                      <a:blip r:embed="rId21"/>
                      <a:stretch>
                        <a:fillRect/>
                      </a:stretch>
                    </p:blipFill>
                    <p:spPr>
                      <a:xfrm>
                        <a:off x="5751456" y="5584382"/>
                        <a:ext cx="268344" cy="415831"/>
                      </a:xfrm>
                      <a:prstGeom prst="rect">
                        <a:avLst/>
                      </a:prstGeom>
                    </p:spPr>
                  </p:pic>
                </p:oleObj>
              </mc:Fallback>
            </mc:AlternateContent>
          </a:graphicData>
        </a:graphic>
      </p:graphicFrame>
      <p:sp>
        <p:nvSpPr>
          <p:cNvPr id="14" name="Content Placeholder 13">
            <a:extLst>
              <a:ext uri="{FF2B5EF4-FFF2-40B4-BE49-F238E27FC236}">
                <a16:creationId xmlns:a16="http://schemas.microsoft.com/office/drawing/2014/main" id="{82E54937-1975-4277-8E5A-E62865B3F984}"/>
              </a:ext>
            </a:extLst>
          </p:cNvPr>
          <p:cNvSpPr>
            <a:spLocks noGrp="1"/>
          </p:cNvSpPr>
          <p:nvPr>
            <p:ph idx="20"/>
          </p:nvPr>
        </p:nvSpPr>
        <p:spPr>
          <a:xfrm>
            <a:off x="5971346" y="5584382"/>
            <a:ext cx="1126115" cy="381000"/>
          </a:xfrm>
        </p:spPr>
        <p:txBody>
          <a:bodyPr/>
          <a:lstStyle/>
          <a:p>
            <a:r>
              <a:rPr lang="en-US" sz="2000" i="1" dirty="0">
                <a:latin typeface="+mn-lt"/>
              </a:rPr>
              <a:t>through</a:t>
            </a:r>
            <a:endParaRPr lang="en-IN" sz="2000" dirty="0"/>
          </a:p>
        </p:txBody>
      </p:sp>
      <p:graphicFrame>
        <p:nvGraphicFramePr>
          <p:cNvPr id="37" name="Object 36">
            <a:extLst>
              <a:ext uri="{FF2B5EF4-FFF2-40B4-BE49-F238E27FC236}">
                <a16:creationId xmlns:a16="http://schemas.microsoft.com/office/drawing/2014/main" id="{20FA9549-104F-4BAE-B3B5-B012C28E5BF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44164918"/>
              </p:ext>
            </p:extLst>
          </p:nvPr>
        </p:nvGraphicFramePr>
        <p:xfrm>
          <a:off x="6898385" y="5597261"/>
          <a:ext cx="354903" cy="399891"/>
        </p:xfrm>
        <a:graphic>
          <a:graphicData uri="http://schemas.openxmlformats.org/presentationml/2006/ole">
            <mc:AlternateContent xmlns:mc="http://schemas.openxmlformats.org/markup-compatibility/2006">
              <mc:Choice xmlns:v="urn:schemas-microsoft-com:vml" Requires="v">
                <p:oleObj name="Equation" r:id="rId22" imgW="203040" imgH="228600" progId="Equation.DSMT4">
                  <p:embed/>
                </p:oleObj>
              </mc:Choice>
              <mc:Fallback>
                <p:oleObj name="Equation" r:id="rId22" imgW="203040" imgH="228600" progId="Equation.DSMT4">
                  <p:embed/>
                  <p:pic>
                    <p:nvPicPr>
                      <p:cNvPr id="37" name="Object 36">
                        <a:extLst>
                          <a:ext uri="{FF2B5EF4-FFF2-40B4-BE49-F238E27FC236}">
                            <a16:creationId xmlns:a16="http://schemas.microsoft.com/office/drawing/2014/main" id="{20FA9549-104F-4BAE-B3B5-B012C28E5BFE}"/>
                          </a:ext>
                          <a:ext uri="{C183D7F6-B498-43B3-948B-1728B52AA6E4}">
                            <adec:decorative xmlns:adec="http://schemas.microsoft.com/office/drawing/2017/decorative" val="1"/>
                          </a:ext>
                        </a:extLst>
                      </p:cNvPr>
                      <p:cNvPicPr/>
                      <p:nvPr/>
                    </p:nvPicPr>
                    <p:blipFill>
                      <a:blip r:embed="rId23"/>
                      <a:stretch>
                        <a:fillRect/>
                      </a:stretch>
                    </p:blipFill>
                    <p:spPr>
                      <a:xfrm>
                        <a:off x="6898385" y="5597261"/>
                        <a:ext cx="354903" cy="399891"/>
                      </a:xfrm>
                      <a:prstGeom prst="rect">
                        <a:avLst/>
                      </a:prstGeom>
                    </p:spPr>
                  </p:pic>
                </p:oleObj>
              </mc:Fallback>
            </mc:AlternateContent>
          </a:graphicData>
        </a:graphic>
      </p:graphicFrame>
      <p:sp>
        <p:nvSpPr>
          <p:cNvPr id="25" name="Slide Number Placeholder 5">
            <a:extLst>
              <a:ext uri="{FF2B5EF4-FFF2-40B4-BE49-F238E27FC236}">
                <a16:creationId xmlns:a16="http://schemas.microsoft.com/office/drawing/2014/main" id="{F5712755-E881-4A49-A6F3-788786A6083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49</a:t>
            </a:fld>
            <a:endParaRPr lang="en-US" dirty="0">
              <a:solidFill>
                <a:schemeClr val="bg1"/>
              </a:solidFill>
            </a:endParaRPr>
          </a:p>
        </p:txBody>
      </p:sp>
    </p:spTree>
    <p:extLst>
      <p:ext uri="{BB962C8B-B14F-4D97-AF65-F5344CB8AC3E}">
        <p14:creationId xmlns:p14="http://schemas.microsoft.com/office/powerpoint/2010/main" val="4267329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Terminology</a:t>
            </a:r>
            <a:r>
              <a:rPr lang="en-US" sz="1500" dirty="0"/>
              <a:t> 1</a:t>
            </a:r>
          </a:p>
        </p:txBody>
      </p:sp>
      <p:sp>
        <p:nvSpPr>
          <p:cNvPr id="10" name="Content Placeholder 2"/>
          <p:cNvSpPr>
            <a:spLocks noGrp="1"/>
          </p:cNvSpPr>
          <p:nvPr>
            <p:ph idx="1"/>
          </p:nvPr>
        </p:nvSpPr>
        <p:spPr>
          <a:xfrm>
            <a:off x="457200" y="1295400"/>
            <a:ext cx="8229600" cy="2971800"/>
          </a:xfrm>
        </p:spPr>
        <p:txBody>
          <a:bodyPr/>
          <a:lstStyle/>
          <a:p>
            <a:pPr>
              <a:spcBef>
                <a:spcPts val="600"/>
              </a:spcBef>
            </a:pPr>
            <a:r>
              <a:rPr lang="en-US" sz="2000" dirty="0"/>
              <a:t>In a </a:t>
            </a:r>
            <a:r>
              <a:rPr lang="en-US" sz="2000" i="1" dirty="0"/>
              <a:t>simple graph</a:t>
            </a:r>
            <a:r>
              <a:rPr lang="en-US" sz="2000" dirty="0"/>
              <a:t> each edge connects two different vertices and no two edges connect the same pair of vertices.</a:t>
            </a:r>
          </a:p>
          <a:p>
            <a:pPr>
              <a:spcBef>
                <a:spcPts val="600"/>
              </a:spcBef>
            </a:pPr>
            <a:r>
              <a:rPr lang="en-US" sz="2000" i="1" dirty="0" err="1"/>
              <a:t>Multigraphs</a:t>
            </a:r>
            <a:r>
              <a:rPr lang="en-US" sz="2000" dirty="0"/>
              <a:t> may have multiple edges connecting the same two vertices. When </a:t>
            </a:r>
            <a:r>
              <a:rPr lang="en-US" sz="2000" i="1" dirty="0"/>
              <a:t>m</a:t>
            </a:r>
            <a:r>
              <a:rPr lang="en-US" sz="2000" dirty="0"/>
              <a:t> different edges connect the vertices </a:t>
            </a:r>
            <a:r>
              <a:rPr lang="en-US" sz="2000" i="1" dirty="0"/>
              <a:t>u </a:t>
            </a:r>
            <a:r>
              <a:rPr lang="en-US" sz="2000" dirty="0"/>
              <a:t>and</a:t>
            </a:r>
            <a:r>
              <a:rPr lang="en-US" sz="2000" i="1" dirty="0"/>
              <a:t> v</a:t>
            </a:r>
            <a:r>
              <a:rPr lang="en-US" sz="2000" dirty="0"/>
              <a:t>, we say that {</a:t>
            </a:r>
            <a:r>
              <a:rPr lang="en-US" sz="2000" i="1" dirty="0" err="1"/>
              <a:t>u,v</a:t>
            </a:r>
            <a:r>
              <a:rPr lang="en-US" sz="2000" dirty="0"/>
              <a:t>}</a:t>
            </a:r>
            <a:r>
              <a:rPr lang="en-US" sz="2000" i="1" dirty="0"/>
              <a:t> </a:t>
            </a:r>
            <a:r>
              <a:rPr lang="en-US" sz="2000" dirty="0"/>
              <a:t>is an edge of </a:t>
            </a:r>
            <a:r>
              <a:rPr lang="en-US" sz="2000" i="1" dirty="0"/>
              <a:t>multiplicity</a:t>
            </a:r>
            <a:r>
              <a:rPr lang="en-US" sz="2000" dirty="0"/>
              <a:t> </a:t>
            </a:r>
            <a:r>
              <a:rPr lang="en-US" sz="2000" i="1" dirty="0"/>
              <a:t>m</a:t>
            </a:r>
            <a:r>
              <a:rPr lang="en-US" sz="2000" dirty="0"/>
              <a:t>. </a:t>
            </a:r>
          </a:p>
          <a:p>
            <a:pPr>
              <a:spcBef>
                <a:spcPts val="600"/>
              </a:spcBef>
            </a:pPr>
            <a:r>
              <a:rPr lang="en-US" sz="2000" dirty="0"/>
              <a:t>An edge that connects a vertex to itself is called a </a:t>
            </a:r>
            <a:r>
              <a:rPr lang="en-US" sz="2000" i="1" dirty="0"/>
              <a:t>loop</a:t>
            </a:r>
            <a:r>
              <a:rPr lang="en-US" sz="2000" dirty="0"/>
              <a:t>.</a:t>
            </a:r>
          </a:p>
          <a:p>
            <a:pPr>
              <a:spcBef>
                <a:spcPts val="600"/>
              </a:spcBef>
            </a:pPr>
            <a:r>
              <a:rPr lang="en-US" sz="2000" dirty="0"/>
              <a:t>A </a:t>
            </a:r>
            <a:r>
              <a:rPr lang="en-US" sz="2000" i="1" dirty="0" err="1"/>
              <a:t>pseudograph</a:t>
            </a:r>
            <a:r>
              <a:rPr lang="en-US" sz="2000" dirty="0"/>
              <a:t> may include loops, as well as multiple edges connecting the same pair of vertices.</a:t>
            </a:r>
          </a:p>
        </p:txBody>
      </p:sp>
      <p:sp>
        <p:nvSpPr>
          <p:cNvPr id="16" name="Content Placeholder 3"/>
          <p:cNvSpPr txBox="1">
            <a:spLocks noGrp="1"/>
          </p:cNvSpPr>
          <p:nvPr>
            <p:ph idx="13"/>
          </p:nvPr>
        </p:nvSpPr>
        <p:spPr>
          <a:xfrm>
            <a:off x="457200" y="4589712"/>
            <a:ext cx="2133600" cy="1323439"/>
          </a:xfrm>
          <a:prstGeom prst="rect">
            <a:avLst/>
          </a:prstGeom>
          <a:noFill/>
        </p:spPr>
        <p:txBody>
          <a:bodyPr wrap="square" rtlCol="0">
            <a:spAutoFit/>
          </a:bodyPr>
          <a:lstStyle/>
          <a:p>
            <a:r>
              <a:rPr lang="en-US" sz="2000" b="1" dirty="0"/>
              <a:t>Example: </a:t>
            </a:r>
            <a:br>
              <a:rPr lang="en-US" sz="2000" b="1" dirty="0"/>
            </a:br>
            <a:r>
              <a:rPr lang="en-US" sz="2000" dirty="0"/>
              <a:t>This </a:t>
            </a:r>
            <a:r>
              <a:rPr lang="en-US" sz="2000" dirty="0" err="1"/>
              <a:t>pseudograph</a:t>
            </a:r>
            <a:r>
              <a:rPr lang="en-US" sz="2000" dirty="0"/>
              <a:t> has both multiple edges and a loop.</a:t>
            </a:r>
          </a:p>
        </p:txBody>
      </p:sp>
      <p:pic>
        <p:nvPicPr>
          <p:cNvPr id="12" name="Picture 11" descr="Three circles are represented by a, b, and c. a is connected to b, b is connected to c, and c is connected to a by a line each forming a triangle.">
            <a:extLst>
              <a:ext uri="{FF2B5EF4-FFF2-40B4-BE49-F238E27FC236}">
                <a16:creationId xmlns:a16="http://schemas.microsoft.com/office/drawing/2014/main" id="{3A2AA366-1C66-42BD-B769-DF154BEAA37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273"/>
          <a:stretch/>
        </p:blipFill>
        <p:spPr bwMode="auto">
          <a:xfrm>
            <a:off x="2514600" y="4579460"/>
            <a:ext cx="2829080" cy="1897540"/>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5" descr="Three circles are represented by a, b, and c. a is connected to b, b is connected to c, and c is connected to a by a line each forming a triangle. "/>
          <p:cNvSpPr>
            <a:spLocks noGrp="1"/>
          </p:cNvSpPr>
          <p:nvPr>
            <p:ph idx="15"/>
          </p:nvPr>
        </p:nvSpPr>
        <p:spPr>
          <a:xfrm>
            <a:off x="5343680" y="4495800"/>
            <a:ext cx="3702666" cy="1948340"/>
          </a:xfrm>
          <a:ln w="12700">
            <a:solidFill>
              <a:srgbClr val="14AAFF"/>
            </a:solidFill>
          </a:ln>
        </p:spPr>
        <p:txBody>
          <a:bodyPr/>
          <a:lstStyle/>
          <a:p>
            <a:r>
              <a:rPr lang="en-US" sz="2000" b="1" dirty="0"/>
              <a:t>Remark</a:t>
            </a:r>
            <a:r>
              <a:rPr lang="en-US" sz="2000" dirty="0"/>
              <a:t>: There is no standard terminology for graph theory. So, it is crucial that you understand the terminology being used whenever  you read material about graphs.</a:t>
            </a:r>
          </a:p>
        </p:txBody>
      </p:sp>
      <p:sp>
        <p:nvSpPr>
          <p:cNvPr id="7" name="Slide Number Placeholder 5">
            <a:extLst>
              <a:ext uri="{FF2B5EF4-FFF2-40B4-BE49-F238E27FC236}">
                <a16:creationId xmlns:a16="http://schemas.microsoft.com/office/drawing/2014/main" id="{5B6EE51D-DF64-4964-956E-1BBA54B8BD51}"/>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a:t>
            </a:fld>
            <a:endParaRPr lang="en-US" dirty="0">
              <a:solidFill>
                <a:schemeClr val="bg1"/>
              </a:solidFill>
            </a:endParaRPr>
          </a:p>
        </p:txBody>
      </p:sp>
    </p:spTree>
    <p:extLst>
      <p:ext uri="{BB962C8B-B14F-4D97-AF65-F5344CB8AC3E}">
        <p14:creationId xmlns:p14="http://schemas.microsoft.com/office/powerpoint/2010/main" val="4678668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B5D7-33E4-4C69-8453-C4C54F4EAF13}"/>
              </a:ext>
            </a:extLst>
          </p:cNvPr>
          <p:cNvSpPr>
            <a:spLocks noGrp="1"/>
          </p:cNvSpPr>
          <p:nvPr>
            <p:ph type="title"/>
          </p:nvPr>
        </p:nvSpPr>
        <p:spPr/>
        <p:txBody>
          <a:bodyPr/>
          <a:lstStyle/>
          <a:p>
            <a:r>
              <a:rPr lang="en-IN" dirty="0"/>
              <a:t>Isomorphism of Graphs</a:t>
            </a:r>
            <a:r>
              <a:rPr lang="en-IN" sz="1500" dirty="0"/>
              <a:t> 1</a:t>
            </a:r>
            <a:endParaRPr lang="en-IN" dirty="0"/>
          </a:p>
        </p:txBody>
      </p:sp>
      <p:sp>
        <p:nvSpPr>
          <p:cNvPr id="3" name="Content Placeholder 2">
            <a:extLst>
              <a:ext uri="{FF2B5EF4-FFF2-40B4-BE49-F238E27FC236}">
                <a16:creationId xmlns:a16="http://schemas.microsoft.com/office/drawing/2014/main" id="{CDDB3714-26BF-43FB-AB50-20FE0A780F3C}"/>
              </a:ext>
            </a:extLst>
          </p:cNvPr>
          <p:cNvSpPr>
            <a:spLocks noGrp="1"/>
          </p:cNvSpPr>
          <p:nvPr>
            <p:ph idx="1"/>
          </p:nvPr>
        </p:nvSpPr>
        <p:spPr>
          <a:xfrm>
            <a:off x="457200" y="1295400"/>
            <a:ext cx="5562600" cy="533400"/>
          </a:xfrm>
        </p:spPr>
        <p:txBody>
          <a:bodyPr/>
          <a:lstStyle/>
          <a:p>
            <a:r>
              <a:rPr lang="en-US" sz="3200" b="1" dirty="0"/>
              <a:t>Definition</a:t>
            </a:r>
            <a:r>
              <a:rPr lang="en-US" sz="3200" dirty="0"/>
              <a:t>: The simple graphs</a:t>
            </a:r>
            <a:endParaRPr lang="en-IN" sz="3200" dirty="0"/>
          </a:p>
        </p:txBody>
      </p:sp>
      <p:graphicFrame>
        <p:nvGraphicFramePr>
          <p:cNvPr id="30" name="Object 29">
            <a:extLst>
              <a:ext uri="{FF2B5EF4-FFF2-40B4-BE49-F238E27FC236}">
                <a16:creationId xmlns:a16="http://schemas.microsoft.com/office/drawing/2014/main" id="{24AEF5C6-D6E3-46E5-97DC-D5BB926DF0F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93408562"/>
              </p:ext>
            </p:extLst>
          </p:nvPr>
        </p:nvGraphicFramePr>
        <p:xfrm>
          <a:off x="5486399" y="1285256"/>
          <a:ext cx="2041525" cy="658556"/>
        </p:xfrm>
        <a:graphic>
          <a:graphicData uri="http://schemas.openxmlformats.org/presentationml/2006/ole">
            <mc:AlternateContent xmlns:mc="http://schemas.openxmlformats.org/markup-compatibility/2006">
              <mc:Choice xmlns:v="urn:schemas-microsoft-com:vml" Requires="v">
                <p:oleObj name="Equation" r:id="rId2" imgW="787320" imgH="253800" progId="Equation.DSMT4">
                  <p:embed/>
                </p:oleObj>
              </mc:Choice>
              <mc:Fallback>
                <p:oleObj name="Equation" r:id="rId2" imgW="787320" imgH="253800" progId="Equation.DSMT4">
                  <p:embed/>
                  <p:pic>
                    <p:nvPicPr>
                      <p:cNvPr id="30" name="Object 29">
                        <a:extLst>
                          <a:ext uri="{FF2B5EF4-FFF2-40B4-BE49-F238E27FC236}">
                            <a16:creationId xmlns:a16="http://schemas.microsoft.com/office/drawing/2014/main" id="{24AEF5C6-D6E3-46E5-97DC-D5BB926DF0FB}"/>
                          </a:ext>
                          <a:ext uri="{C183D7F6-B498-43B3-948B-1728B52AA6E4}">
                            <adec:decorative xmlns:adec="http://schemas.microsoft.com/office/drawing/2017/decorative" val="1"/>
                          </a:ext>
                        </a:extLst>
                      </p:cNvPr>
                      <p:cNvPicPr/>
                      <p:nvPr/>
                    </p:nvPicPr>
                    <p:blipFill>
                      <a:blip r:embed="rId3"/>
                      <a:stretch>
                        <a:fillRect/>
                      </a:stretch>
                    </p:blipFill>
                    <p:spPr>
                      <a:xfrm>
                        <a:off x="5486399" y="1285256"/>
                        <a:ext cx="2041525" cy="658556"/>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A747C571-4B0D-4562-A74B-61DB5E5DFF6B}"/>
              </a:ext>
            </a:extLst>
          </p:cNvPr>
          <p:cNvSpPr>
            <a:spLocks noGrp="1"/>
          </p:cNvSpPr>
          <p:nvPr>
            <p:ph idx="10"/>
          </p:nvPr>
        </p:nvSpPr>
        <p:spPr>
          <a:xfrm>
            <a:off x="7467600" y="1295400"/>
            <a:ext cx="1066800" cy="609600"/>
          </a:xfrm>
        </p:spPr>
        <p:txBody>
          <a:bodyPr/>
          <a:lstStyle/>
          <a:p>
            <a:r>
              <a:rPr lang="en-US" sz="3200" dirty="0"/>
              <a:t>and</a:t>
            </a:r>
            <a:endParaRPr lang="en-IN" sz="3200" dirty="0"/>
          </a:p>
        </p:txBody>
      </p:sp>
      <p:graphicFrame>
        <p:nvGraphicFramePr>
          <p:cNvPr id="31" name="Object 30">
            <a:extLst>
              <a:ext uri="{FF2B5EF4-FFF2-40B4-BE49-F238E27FC236}">
                <a16:creationId xmlns:a16="http://schemas.microsoft.com/office/drawing/2014/main" id="{47ECEC70-E616-45B4-869A-1549E0644B5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57269925"/>
              </p:ext>
            </p:extLst>
          </p:nvPr>
        </p:nvGraphicFramePr>
        <p:xfrm>
          <a:off x="533400" y="1799995"/>
          <a:ext cx="2024062" cy="643733"/>
        </p:xfrm>
        <a:graphic>
          <a:graphicData uri="http://schemas.openxmlformats.org/presentationml/2006/ole">
            <mc:AlternateContent xmlns:mc="http://schemas.openxmlformats.org/markup-compatibility/2006">
              <mc:Choice xmlns:v="urn:schemas-microsoft-com:vml" Requires="v">
                <p:oleObj name="Equation" r:id="rId4" imgW="799920" imgH="253800" progId="Equation.DSMT4">
                  <p:embed/>
                </p:oleObj>
              </mc:Choice>
              <mc:Fallback>
                <p:oleObj name="Equation" r:id="rId4" imgW="799920" imgH="253800" progId="Equation.DSMT4">
                  <p:embed/>
                  <p:pic>
                    <p:nvPicPr>
                      <p:cNvPr id="31" name="Object 30">
                        <a:extLst>
                          <a:ext uri="{FF2B5EF4-FFF2-40B4-BE49-F238E27FC236}">
                            <a16:creationId xmlns:a16="http://schemas.microsoft.com/office/drawing/2014/main" id="{47ECEC70-E616-45B4-869A-1549E0644B54}"/>
                          </a:ext>
                          <a:ext uri="{C183D7F6-B498-43B3-948B-1728B52AA6E4}">
                            <adec:decorative xmlns:adec="http://schemas.microsoft.com/office/drawing/2017/decorative" val="1"/>
                          </a:ext>
                        </a:extLst>
                      </p:cNvPr>
                      <p:cNvPicPr/>
                      <p:nvPr/>
                    </p:nvPicPr>
                    <p:blipFill>
                      <a:blip r:embed="rId5"/>
                      <a:stretch>
                        <a:fillRect/>
                      </a:stretch>
                    </p:blipFill>
                    <p:spPr>
                      <a:xfrm>
                        <a:off x="533400" y="1799995"/>
                        <a:ext cx="2024062" cy="643733"/>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63BA878E-3683-4E91-B374-FBB849E32F53}"/>
              </a:ext>
            </a:extLst>
          </p:cNvPr>
          <p:cNvSpPr>
            <a:spLocks noGrp="1"/>
          </p:cNvSpPr>
          <p:nvPr>
            <p:ph idx="11"/>
          </p:nvPr>
        </p:nvSpPr>
        <p:spPr>
          <a:xfrm>
            <a:off x="2438400" y="1696251"/>
            <a:ext cx="6400799" cy="609600"/>
          </a:xfrm>
        </p:spPr>
        <p:txBody>
          <a:bodyPr/>
          <a:lstStyle/>
          <a:p>
            <a:r>
              <a:rPr lang="en-US" sz="3200" dirty="0"/>
              <a:t>are </a:t>
            </a:r>
            <a:r>
              <a:rPr lang="en-US" sz="3200" i="1" dirty="0"/>
              <a:t>isomorphic</a:t>
            </a:r>
            <a:r>
              <a:rPr lang="en-US" sz="3200" dirty="0"/>
              <a:t> if there is a one-to</a:t>
            </a:r>
            <a:r>
              <a:rPr lang="en-US" sz="4000" dirty="0"/>
              <a:t>-</a:t>
            </a:r>
            <a:endParaRPr lang="en-IN" sz="3200" dirty="0"/>
          </a:p>
        </p:txBody>
      </p:sp>
      <p:sp>
        <p:nvSpPr>
          <p:cNvPr id="6" name="Content Placeholder 5">
            <a:extLst>
              <a:ext uri="{FF2B5EF4-FFF2-40B4-BE49-F238E27FC236}">
                <a16:creationId xmlns:a16="http://schemas.microsoft.com/office/drawing/2014/main" id="{B019E8EE-4833-40C4-BB0C-46E8D78BB99E}"/>
              </a:ext>
            </a:extLst>
          </p:cNvPr>
          <p:cNvSpPr>
            <a:spLocks noGrp="1"/>
          </p:cNvSpPr>
          <p:nvPr>
            <p:ph idx="12"/>
          </p:nvPr>
        </p:nvSpPr>
        <p:spPr>
          <a:xfrm>
            <a:off x="457200" y="2286000"/>
            <a:ext cx="5181600" cy="609600"/>
          </a:xfrm>
        </p:spPr>
        <p:txBody>
          <a:bodyPr/>
          <a:lstStyle/>
          <a:p>
            <a:r>
              <a:rPr lang="en-US" sz="3200" dirty="0"/>
              <a:t>one and onto function </a:t>
            </a:r>
            <a:r>
              <a:rPr lang="en-US" sz="3200" i="1" dirty="0"/>
              <a:t>f</a:t>
            </a:r>
            <a:r>
              <a:rPr lang="en-US" sz="3200" dirty="0"/>
              <a:t> from </a:t>
            </a:r>
            <a:endParaRPr lang="en-IN" sz="3200" dirty="0"/>
          </a:p>
        </p:txBody>
      </p:sp>
      <p:graphicFrame>
        <p:nvGraphicFramePr>
          <p:cNvPr id="32" name="Object 31">
            <a:extLst>
              <a:ext uri="{FF2B5EF4-FFF2-40B4-BE49-F238E27FC236}">
                <a16:creationId xmlns:a16="http://schemas.microsoft.com/office/drawing/2014/main" id="{2FB4120A-59DC-4E14-953C-99FDA148A33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042865991"/>
              </p:ext>
            </p:extLst>
          </p:nvPr>
        </p:nvGraphicFramePr>
        <p:xfrm>
          <a:off x="5484708" y="2302298"/>
          <a:ext cx="1252528" cy="593302"/>
        </p:xfrm>
        <a:graphic>
          <a:graphicData uri="http://schemas.openxmlformats.org/presentationml/2006/ole">
            <mc:AlternateContent xmlns:mc="http://schemas.openxmlformats.org/markup-compatibility/2006">
              <mc:Choice xmlns:v="urn:schemas-microsoft-com:vml" Requires="v">
                <p:oleObj name="Equation" r:id="rId6" imgW="482400" imgH="228600" progId="Equation.DSMT4">
                  <p:embed/>
                </p:oleObj>
              </mc:Choice>
              <mc:Fallback>
                <p:oleObj name="Equation" r:id="rId6" imgW="482400" imgH="228600" progId="Equation.DSMT4">
                  <p:embed/>
                  <p:pic>
                    <p:nvPicPr>
                      <p:cNvPr id="32" name="Object 31">
                        <a:extLst>
                          <a:ext uri="{FF2B5EF4-FFF2-40B4-BE49-F238E27FC236}">
                            <a16:creationId xmlns:a16="http://schemas.microsoft.com/office/drawing/2014/main" id="{2FB4120A-59DC-4E14-953C-99FDA148A33D}"/>
                          </a:ext>
                          <a:ext uri="{C183D7F6-B498-43B3-948B-1728B52AA6E4}">
                            <adec:decorative xmlns:adec="http://schemas.microsoft.com/office/drawing/2017/decorative" val="1"/>
                          </a:ext>
                        </a:extLst>
                      </p:cNvPr>
                      <p:cNvPicPr/>
                      <p:nvPr/>
                    </p:nvPicPr>
                    <p:blipFill>
                      <a:blip r:embed="rId7"/>
                      <a:stretch>
                        <a:fillRect/>
                      </a:stretch>
                    </p:blipFill>
                    <p:spPr>
                      <a:xfrm>
                        <a:off x="5484708" y="2302298"/>
                        <a:ext cx="1252528" cy="593302"/>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2CA2709A-B03B-4434-8F38-6DC178D802CA}"/>
              </a:ext>
            </a:extLst>
          </p:cNvPr>
          <p:cNvSpPr>
            <a:spLocks noGrp="1"/>
          </p:cNvSpPr>
          <p:nvPr>
            <p:ph idx="13"/>
          </p:nvPr>
        </p:nvSpPr>
        <p:spPr>
          <a:xfrm>
            <a:off x="6705600" y="2286000"/>
            <a:ext cx="1676400" cy="609600"/>
          </a:xfrm>
        </p:spPr>
        <p:txBody>
          <a:bodyPr/>
          <a:lstStyle/>
          <a:p>
            <a:r>
              <a:rPr lang="en-US" sz="3200" dirty="0"/>
              <a:t>with the</a:t>
            </a:r>
            <a:endParaRPr lang="en-IN" sz="3200" dirty="0"/>
          </a:p>
        </p:txBody>
      </p:sp>
      <p:sp>
        <p:nvSpPr>
          <p:cNvPr id="8" name="Content Placeholder 7">
            <a:extLst>
              <a:ext uri="{FF2B5EF4-FFF2-40B4-BE49-F238E27FC236}">
                <a16:creationId xmlns:a16="http://schemas.microsoft.com/office/drawing/2014/main" id="{58D52159-72B3-4B1A-9D8E-1113F8676F87}"/>
              </a:ext>
            </a:extLst>
          </p:cNvPr>
          <p:cNvSpPr>
            <a:spLocks noGrp="1"/>
          </p:cNvSpPr>
          <p:nvPr>
            <p:ph idx="14"/>
          </p:nvPr>
        </p:nvSpPr>
        <p:spPr>
          <a:xfrm>
            <a:off x="457200" y="2743200"/>
            <a:ext cx="6400800" cy="703127"/>
          </a:xfrm>
        </p:spPr>
        <p:txBody>
          <a:bodyPr/>
          <a:lstStyle/>
          <a:p>
            <a:r>
              <a:rPr lang="en-US" sz="3200" dirty="0"/>
              <a:t>property that </a:t>
            </a:r>
            <a:r>
              <a:rPr lang="en-US" sz="3200" i="1" dirty="0"/>
              <a:t>a</a:t>
            </a:r>
            <a:r>
              <a:rPr lang="en-US" sz="3200" dirty="0"/>
              <a:t> and </a:t>
            </a:r>
            <a:r>
              <a:rPr lang="en-US" sz="3200" i="1" dirty="0"/>
              <a:t>b</a:t>
            </a:r>
            <a:r>
              <a:rPr lang="en-US" sz="3200" dirty="0"/>
              <a:t> are adjacent in</a:t>
            </a:r>
            <a:endParaRPr lang="en-IN" sz="3200" dirty="0"/>
          </a:p>
        </p:txBody>
      </p:sp>
      <p:graphicFrame>
        <p:nvGraphicFramePr>
          <p:cNvPr id="33" name="Object 32">
            <a:extLst>
              <a:ext uri="{FF2B5EF4-FFF2-40B4-BE49-F238E27FC236}">
                <a16:creationId xmlns:a16="http://schemas.microsoft.com/office/drawing/2014/main" id="{56CAA57C-3C0C-4283-BEC7-C16F632F750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97324455"/>
              </p:ext>
            </p:extLst>
          </p:nvPr>
        </p:nvGraphicFramePr>
        <p:xfrm>
          <a:off x="6662728" y="2771394"/>
          <a:ext cx="477466" cy="613886"/>
        </p:xfrm>
        <a:graphic>
          <a:graphicData uri="http://schemas.openxmlformats.org/presentationml/2006/ole">
            <mc:AlternateContent xmlns:mc="http://schemas.openxmlformats.org/markup-compatibility/2006">
              <mc:Choice xmlns:v="urn:schemas-microsoft-com:vml" Requires="v">
                <p:oleObj name="Equation" r:id="rId8" imgW="177480" imgH="228600" progId="Equation.DSMT4">
                  <p:embed/>
                </p:oleObj>
              </mc:Choice>
              <mc:Fallback>
                <p:oleObj name="Equation" r:id="rId8" imgW="177480" imgH="228600" progId="Equation.DSMT4">
                  <p:embed/>
                  <p:pic>
                    <p:nvPicPr>
                      <p:cNvPr id="33" name="Object 32">
                        <a:extLst>
                          <a:ext uri="{FF2B5EF4-FFF2-40B4-BE49-F238E27FC236}">
                            <a16:creationId xmlns:a16="http://schemas.microsoft.com/office/drawing/2014/main" id="{56CAA57C-3C0C-4283-BEC7-C16F632F7503}"/>
                          </a:ext>
                          <a:ext uri="{C183D7F6-B498-43B3-948B-1728B52AA6E4}">
                            <adec:decorative xmlns:adec="http://schemas.microsoft.com/office/drawing/2017/decorative" val="1"/>
                          </a:ext>
                        </a:extLst>
                      </p:cNvPr>
                      <p:cNvPicPr/>
                      <p:nvPr/>
                    </p:nvPicPr>
                    <p:blipFill>
                      <a:blip r:embed="rId9"/>
                      <a:stretch>
                        <a:fillRect/>
                      </a:stretch>
                    </p:blipFill>
                    <p:spPr>
                      <a:xfrm>
                        <a:off x="6662728" y="2771394"/>
                        <a:ext cx="477466" cy="613886"/>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D662842E-5240-42DD-A6CA-9D46EC59D318}"/>
              </a:ext>
            </a:extLst>
          </p:cNvPr>
          <p:cNvSpPr>
            <a:spLocks noGrp="1"/>
          </p:cNvSpPr>
          <p:nvPr>
            <p:ph idx="15"/>
          </p:nvPr>
        </p:nvSpPr>
        <p:spPr>
          <a:xfrm>
            <a:off x="7116378" y="2732738"/>
            <a:ext cx="1143000" cy="545862"/>
          </a:xfrm>
        </p:spPr>
        <p:txBody>
          <a:bodyPr/>
          <a:lstStyle/>
          <a:p>
            <a:r>
              <a:rPr lang="en-US" sz="3200" dirty="0"/>
              <a:t>if and</a:t>
            </a:r>
            <a:endParaRPr lang="en-IN" sz="3200" dirty="0"/>
          </a:p>
        </p:txBody>
      </p:sp>
      <p:sp>
        <p:nvSpPr>
          <p:cNvPr id="10" name="Content Placeholder 9">
            <a:extLst>
              <a:ext uri="{FF2B5EF4-FFF2-40B4-BE49-F238E27FC236}">
                <a16:creationId xmlns:a16="http://schemas.microsoft.com/office/drawing/2014/main" id="{9FB14B0D-F2C0-4D10-8788-4A761D31A6BC}"/>
              </a:ext>
            </a:extLst>
          </p:cNvPr>
          <p:cNvSpPr>
            <a:spLocks noGrp="1"/>
          </p:cNvSpPr>
          <p:nvPr>
            <p:ph idx="16"/>
          </p:nvPr>
        </p:nvSpPr>
        <p:spPr>
          <a:xfrm>
            <a:off x="457200" y="3240102"/>
            <a:ext cx="6248400" cy="547939"/>
          </a:xfrm>
        </p:spPr>
        <p:txBody>
          <a:bodyPr/>
          <a:lstStyle/>
          <a:p>
            <a:r>
              <a:rPr lang="en-US" sz="3200" dirty="0"/>
              <a:t>only if </a:t>
            </a:r>
            <a:r>
              <a:rPr lang="en-US" sz="3200" i="1" dirty="0"/>
              <a:t>f</a:t>
            </a:r>
            <a:r>
              <a:rPr lang="en-US" sz="3200" dirty="0"/>
              <a:t>(</a:t>
            </a:r>
            <a:r>
              <a:rPr lang="en-US" sz="3200" i="1" dirty="0"/>
              <a:t>a</a:t>
            </a:r>
            <a:r>
              <a:rPr lang="en-US" sz="3200" dirty="0"/>
              <a:t>) and </a:t>
            </a:r>
            <a:r>
              <a:rPr lang="en-US" sz="3200" i="1" dirty="0"/>
              <a:t>f</a:t>
            </a:r>
            <a:r>
              <a:rPr lang="en-US" sz="3200" dirty="0"/>
              <a:t>(</a:t>
            </a:r>
            <a:r>
              <a:rPr lang="en-US" sz="3200" i="1" dirty="0"/>
              <a:t>b</a:t>
            </a:r>
            <a:r>
              <a:rPr lang="en-US" sz="3200" dirty="0"/>
              <a:t>) are adjacent in</a:t>
            </a:r>
            <a:endParaRPr lang="en-IN" sz="3200" dirty="0"/>
          </a:p>
        </p:txBody>
      </p:sp>
      <p:graphicFrame>
        <p:nvGraphicFramePr>
          <p:cNvPr id="34" name="Object 33">
            <a:extLst>
              <a:ext uri="{FF2B5EF4-FFF2-40B4-BE49-F238E27FC236}">
                <a16:creationId xmlns:a16="http://schemas.microsoft.com/office/drawing/2014/main" id="{02D0305F-162A-43B6-AF61-523639618BF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84508864"/>
              </p:ext>
            </p:extLst>
          </p:nvPr>
        </p:nvGraphicFramePr>
        <p:xfrm>
          <a:off x="6215948" y="3250535"/>
          <a:ext cx="484304" cy="622679"/>
        </p:xfrm>
        <a:graphic>
          <a:graphicData uri="http://schemas.openxmlformats.org/presentationml/2006/ole">
            <mc:AlternateContent xmlns:mc="http://schemas.openxmlformats.org/markup-compatibility/2006">
              <mc:Choice xmlns:v="urn:schemas-microsoft-com:vml" Requires="v">
                <p:oleObj name="Equation" r:id="rId10" imgW="177480" imgH="228600" progId="Equation.DSMT4">
                  <p:embed/>
                </p:oleObj>
              </mc:Choice>
              <mc:Fallback>
                <p:oleObj name="Equation" r:id="rId10" imgW="177480" imgH="228600" progId="Equation.DSMT4">
                  <p:embed/>
                  <p:pic>
                    <p:nvPicPr>
                      <p:cNvPr id="34" name="Object 33">
                        <a:extLst>
                          <a:ext uri="{FF2B5EF4-FFF2-40B4-BE49-F238E27FC236}">
                            <a16:creationId xmlns:a16="http://schemas.microsoft.com/office/drawing/2014/main" id="{02D0305F-162A-43B6-AF61-523639618BF0}"/>
                          </a:ext>
                          <a:ext uri="{C183D7F6-B498-43B3-948B-1728B52AA6E4}">
                            <adec:decorative xmlns:adec="http://schemas.microsoft.com/office/drawing/2017/decorative" val="1"/>
                          </a:ext>
                        </a:extLst>
                      </p:cNvPr>
                      <p:cNvPicPr/>
                      <p:nvPr/>
                    </p:nvPicPr>
                    <p:blipFill>
                      <a:blip r:embed="rId11"/>
                      <a:stretch>
                        <a:fillRect/>
                      </a:stretch>
                    </p:blipFill>
                    <p:spPr>
                      <a:xfrm>
                        <a:off x="6215948" y="3250535"/>
                        <a:ext cx="484304" cy="622679"/>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FA0BEA35-1B47-45E9-813F-3A67FCF5027A}"/>
              </a:ext>
            </a:extLst>
          </p:cNvPr>
          <p:cNvSpPr>
            <a:spLocks noGrp="1"/>
          </p:cNvSpPr>
          <p:nvPr>
            <p:ph idx="17"/>
          </p:nvPr>
        </p:nvSpPr>
        <p:spPr>
          <a:xfrm>
            <a:off x="6641814" y="3247680"/>
            <a:ext cx="1676400" cy="547939"/>
          </a:xfrm>
        </p:spPr>
        <p:txBody>
          <a:bodyPr/>
          <a:lstStyle/>
          <a:p>
            <a:r>
              <a:rPr lang="en-US" sz="3200" i="1" dirty="0"/>
              <a:t>, </a:t>
            </a:r>
            <a:r>
              <a:rPr lang="en-US" sz="3200" dirty="0"/>
              <a:t>for all </a:t>
            </a:r>
            <a:r>
              <a:rPr lang="en-US" sz="3200" i="1" dirty="0"/>
              <a:t>a</a:t>
            </a:r>
            <a:endParaRPr lang="en-IN" sz="3200" dirty="0"/>
          </a:p>
        </p:txBody>
      </p:sp>
      <p:sp>
        <p:nvSpPr>
          <p:cNvPr id="12" name="Content Placeholder 11">
            <a:extLst>
              <a:ext uri="{FF2B5EF4-FFF2-40B4-BE49-F238E27FC236}">
                <a16:creationId xmlns:a16="http://schemas.microsoft.com/office/drawing/2014/main" id="{C21C5E8D-676B-499D-9D1F-C95437F0CF55}"/>
              </a:ext>
            </a:extLst>
          </p:cNvPr>
          <p:cNvSpPr>
            <a:spLocks noGrp="1"/>
          </p:cNvSpPr>
          <p:nvPr>
            <p:ph idx="18"/>
          </p:nvPr>
        </p:nvSpPr>
        <p:spPr>
          <a:xfrm>
            <a:off x="457200" y="3733800"/>
            <a:ext cx="1676400" cy="643549"/>
          </a:xfrm>
        </p:spPr>
        <p:txBody>
          <a:bodyPr/>
          <a:lstStyle/>
          <a:p>
            <a:r>
              <a:rPr lang="en-US" sz="3200" dirty="0"/>
              <a:t>and </a:t>
            </a:r>
            <a:r>
              <a:rPr lang="en-US" sz="3200" i="1" dirty="0"/>
              <a:t>b</a:t>
            </a:r>
            <a:r>
              <a:rPr lang="en-US" sz="3200" dirty="0"/>
              <a:t> in</a:t>
            </a:r>
            <a:endParaRPr lang="en-IN" sz="3200" dirty="0"/>
          </a:p>
        </p:txBody>
      </p:sp>
      <p:graphicFrame>
        <p:nvGraphicFramePr>
          <p:cNvPr id="35" name="Object 34">
            <a:extLst>
              <a:ext uri="{FF2B5EF4-FFF2-40B4-BE49-F238E27FC236}">
                <a16:creationId xmlns:a16="http://schemas.microsoft.com/office/drawing/2014/main" id="{06CB36C6-9538-4E0C-8503-E704DC4D267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22122784"/>
              </p:ext>
            </p:extLst>
          </p:nvPr>
        </p:nvGraphicFramePr>
        <p:xfrm>
          <a:off x="1976569" y="3757395"/>
          <a:ext cx="390036" cy="586005"/>
        </p:xfrm>
        <a:graphic>
          <a:graphicData uri="http://schemas.openxmlformats.org/presentationml/2006/ole">
            <mc:AlternateContent xmlns:mc="http://schemas.openxmlformats.org/markup-compatibility/2006">
              <mc:Choice xmlns:v="urn:schemas-microsoft-com:vml" Requires="v">
                <p:oleObj name="Equation" r:id="rId12" imgW="152280" imgH="228600" progId="Equation.DSMT4">
                  <p:embed/>
                </p:oleObj>
              </mc:Choice>
              <mc:Fallback>
                <p:oleObj name="Equation" r:id="rId12" imgW="152280" imgH="228600" progId="Equation.DSMT4">
                  <p:embed/>
                  <p:pic>
                    <p:nvPicPr>
                      <p:cNvPr id="35" name="Object 34">
                        <a:extLst>
                          <a:ext uri="{FF2B5EF4-FFF2-40B4-BE49-F238E27FC236}">
                            <a16:creationId xmlns:a16="http://schemas.microsoft.com/office/drawing/2014/main" id="{06CB36C6-9538-4E0C-8503-E704DC4D2670}"/>
                          </a:ext>
                          <a:ext uri="{C183D7F6-B498-43B3-948B-1728B52AA6E4}">
                            <adec:decorative xmlns:adec="http://schemas.microsoft.com/office/drawing/2017/decorative" val="1"/>
                          </a:ext>
                        </a:extLst>
                      </p:cNvPr>
                      <p:cNvPicPr/>
                      <p:nvPr/>
                    </p:nvPicPr>
                    <p:blipFill>
                      <a:blip r:embed="rId13"/>
                      <a:stretch>
                        <a:fillRect/>
                      </a:stretch>
                    </p:blipFill>
                    <p:spPr>
                      <a:xfrm>
                        <a:off x="1976569" y="3757395"/>
                        <a:ext cx="390036" cy="586005"/>
                      </a:xfrm>
                      <a:prstGeom prst="rect">
                        <a:avLst/>
                      </a:prstGeom>
                    </p:spPr>
                  </p:pic>
                </p:oleObj>
              </mc:Fallback>
            </mc:AlternateContent>
          </a:graphicData>
        </a:graphic>
      </p:graphicFrame>
      <p:sp>
        <p:nvSpPr>
          <p:cNvPr id="13" name="Content Placeholder 12">
            <a:extLst>
              <a:ext uri="{FF2B5EF4-FFF2-40B4-BE49-F238E27FC236}">
                <a16:creationId xmlns:a16="http://schemas.microsoft.com/office/drawing/2014/main" id="{C7E14168-460B-45B4-BDE6-6256B0B36D47}"/>
              </a:ext>
            </a:extLst>
          </p:cNvPr>
          <p:cNvSpPr>
            <a:spLocks noGrp="1"/>
          </p:cNvSpPr>
          <p:nvPr>
            <p:ph idx="19"/>
          </p:nvPr>
        </p:nvSpPr>
        <p:spPr>
          <a:xfrm>
            <a:off x="2331026" y="3717423"/>
            <a:ext cx="5136574" cy="643549"/>
          </a:xfrm>
        </p:spPr>
        <p:txBody>
          <a:bodyPr/>
          <a:lstStyle/>
          <a:p>
            <a:r>
              <a:rPr lang="en-US" sz="3200" i="1" dirty="0"/>
              <a:t>. </a:t>
            </a:r>
            <a:r>
              <a:rPr lang="en-US" sz="3200" dirty="0"/>
              <a:t>Such a function </a:t>
            </a:r>
            <a:r>
              <a:rPr lang="en-US" sz="3200" i="1" dirty="0"/>
              <a:t>f </a:t>
            </a:r>
            <a:r>
              <a:rPr lang="en-US" sz="3200" dirty="0"/>
              <a:t>is called an</a:t>
            </a:r>
            <a:endParaRPr lang="en-IN" sz="3200" dirty="0"/>
          </a:p>
        </p:txBody>
      </p:sp>
      <p:sp>
        <p:nvSpPr>
          <p:cNvPr id="14" name="Content Placeholder 13">
            <a:extLst>
              <a:ext uri="{FF2B5EF4-FFF2-40B4-BE49-F238E27FC236}">
                <a16:creationId xmlns:a16="http://schemas.microsoft.com/office/drawing/2014/main" id="{82E54937-1975-4277-8E5A-E62865B3F984}"/>
              </a:ext>
            </a:extLst>
          </p:cNvPr>
          <p:cNvSpPr>
            <a:spLocks noGrp="1"/>
          </p:cNvSpPr>
          <p:nvPr>
            <p:ph idx="20"/>
          </p:nvPr>
        </p:nvSpPr>
        <p:spPr>
          <a:xfrm>
            <a:off x="457200" y="4214928"/>
            <a:ext cx="8077200" cy="1109051"/>
          </a:xfrm>
        </p:spPr>
        <p:txBody>
          <a:bodyPr/>
          <a:lstStyle/>
          <a:p>
            <a:r>
              <a:rPr lang="en-US" sz="3200" i="1" dirty="0"/>
              <a:t>isomorphism. </a:t>
            </a:r>
            <a:r>
              <a:rPr lang="en-US" sz="3200" dirty="0"/>
              <a:t>Two simple graphs that are not isomorphic are called </a:t>
            </a:r>
            <a:r>
              <a:rPr lang="en-US" sz="3200" i="1" dirty="0" err="1"/>
              <a:t>nonisomorphic</a:t>
            </a:r>
            <a:r>
              <a:rPr lang="en-US" sz="3200" dirty="0"/>
              <a:t>.</a:t>
            </a:r>
            <a:endParaRPr lang="en-IN" sz="3200" dirty="0"/>
          </a:p>
        </p:txBody>
      </p:sp>
      <p:sp>
        <p:nvSpPr>
          <p:cNvPr id="25" name="Slide Number Placeholder 5">
            <a:extLst>
              <a:ext uri="{FF2B5EF4-FFF2-40B4-BE49-F238E27FC236}">
                <a16:creationId xmlns:a16="http://schemas.microsoft.com/office/drawing/2014/main" id="{F5712755-E881-4A49-A6F3-788786A6083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50</a:t>
            </a:fld>
            <a:endParaRPr lang="en-US" dirty="0">
              <a:solidFill>
                <a:schemeClr val="bg1"/>
              </a:solidFill>
            </a:endParaRPr>
          </a:p>
        </p:txBody>
      </p:sp>
    </p:spTree>
    <p:extLst>
      <p:ext uri="{BB962C8B-B14F-4D97-AF65-F5344CB8AC3E}">
        <p14:creationId xmlns:p14="http://schemas.microsoft.com/office/powerpoint/2010/main" val="24170047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B5D7-33E4-4C69-8453-C4C54F4EAF13}"/>
              </a:ext>
            </a:extLst>
          </p:cNvPr>
          <p:cNvSpPr>
            <a:spLocks noGrp="1"/>
          </p:cNvSpPr>
          <p:nvPr>
            <p:ph type="title"/>
          </p:nvPr>
        </p:nvSpPr>
        <p:spPr/>
        <p:txBody>
          <a:bodyPr/>
          <a:lstStyle/>
          <a:p>
            <a:r>
              <a:rPr lang="en-IN" dirty="0"/>
              <a:t>Isomorphism of Graphs</a:t>
            </a:r>
            <a:r>
              <a:rPr lang="en-IN" sz="1500" dirty="0"/>
              <a:t> 2</a:t>
            </a:r>
            <a:endParaRPr lang="en-IN" dirty="0"/>
          </a:p>
        </p:txBody>
      </p:sp>
      <p:sp>
        <p:nvSpPr>
          <p:cNvPr id="3" name="Content Placeholder 2">
            <a:extLst>
              <a:ext uri="{FF2B5EF4-FFF2-40B4-BE49-F238E27FC236}">
                <a16:creationId xmlns:a16="http://schemas.microsoft.com/office/drawing/2014/main" id="{CDDB3714-26BF-43FB-AB50-20FE0A780F3C}"/>
              </a:ext>
            </a:extLst>
          </p:cNvPr>
          <p:cNvSpPr>
            <a:spLocks noGrp="1"/>
          </p:cNvSpPr>
          <p:nvPr>
            <p:ph idx="1"/>
          </p:nvPr>
        </p:nvSpPr>
        <p:spPr>
          <a:xfrm>
            <a:off x="457200" y="1295400"/>
            <a:ext cx="6781800" cy="3276600"/>
          </a:xfrm>
        </p:spPr>
        <p:txBody>
          <a:bodyPr/>
          <a:lstStyle/>
          <a:p>
            <a:r>
              <a:rPr lang="en-US" sz="2800" b="1" dirty="0"/>
              <a:t>Example</a:t>
            </a:r>
            <a:r>
              <a:rPr lang="en-US" sz="2800" dirty="0"/>
              <a:t>: Show that the graphs </a:t>
            </a:r>
            <a:r>
              <a:rPr lang="en-US" sz="2800" i="1" dirty="0"/>
              <a:t>G</a:t>
            </a:r>
            <a:r>
              <a:rPr lang="en-US" sz="2800" dirty="0"/>
              <a:t> =(</a:t>
            </a:r>
            <a:r>
              <a:rPr lang="en-US" sz="2800" i="1" dirty="0"/>
              <a:t>V</a:t>
            </a:r>
            <a:r>
              <a:rPr lang="en-US" sz="2800" dirty="0"/>
              <a:t>, </a:t>
            </a:r>
            <a:r>
              <a:rPr lang="en-US" sz="2800" i="1" dirty="0"/>
              <a:t>E</a:t>
            </a:r>
            <a:r>
              <a:rPr lang="en-US" sz="2800" dirty="0"/>
              <a:t>) and </a:t>
            </a:r>
            <a:r>
              <a:rPr lang="en-US" sz="2800" i="1" dirty="0"/>
              <a:t>H</a:t>
            </a:r>
            <a:r>
              <a:rPr lang="en-US" sz="2800" dirty="0"/>
              <a:t> = (</a:t>
            </a:r>
            <a:r>
              <a:rPr lang="en-US" sz="2800" i="1" dirty="0"/>
              <a:t>W</a:t>
            </a:r>
            <a:r>
              <a:rPr lang="en-US" sz="2800" dirty="0"/>
              <a:t>, </a:t>
            </a:r>
            <a:r>
              <a:rPr lang="en-US" sz="2800" i="1" dirty="0"/>
              <a:t>F</a:t>
            </a:r>
            <a:r>
              <a:rPr lang="en-US" sz="2800" dirty="0"/>
              <a:t>) are isomorphic.</a:t>
            </a:r>
          </a:p>
          <a:p>
            <a:pPr>
              <a:spcBef>
                <a:spcPts val="0"/>
              </a:spcBef>
            </a:pPr>
            <a:r>
              <a:rPr lang="en-US" sz="2800" b="1" dirty="0"/>
              <a:t>Solution</a:t>
            </a:r>
            <a:r>
              <a:rPr lang="en-US" sz="2800" dirty="0"/>
              <a:t>: The function </a:t>
            </a:r>
            <a:r>
              <a:rPr lang="en-US" sz="2800" i="1" dirty="0"/>
              <a:t>f</a:t>
            </a:r>
            <a:r>
              <a:rPr lang="en-US" sz="2800" dirty="0"/>
              <a:t> with</a:t>
            </a:r>
            <a:endParaRPr lang="en-IN" sz="2800" dirty="0"/>
          </a:p>
        </p:txBody>
      </p:sp>
      <p:graphicFrame>
        <p:nvGraphicFramePr>
          <p:cNvPr id="27" name="Object 26">
            <a:extLst>
              <a:ext uri="{FF2B5EF4-FFF2-40B4-BE49-F238E27FC236}">
                <a16:creationId xmlns:a16="http://schemas.microsoft.com/office/drawing/2014/main" id="{E1472B18-CA14-4372-AE3D-66AF6C9C019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0728015"/>
              </p:ext>
            </p:extLst>
          </p:nvPr>
        </p:nvGraphicFramePr>
        <p:xfrm>
          <a:off x="4691559" y="2233324"/>
          <a:ext cx="1586210" cy="576803"/>
        </p:xfrm>
        <a:graphic>
          <a:graphicData uri="http://schemas.openxmlformats.org/presentationml/2006/ole">
            <mc:AlternateContent xmlns:mc="http://schemas.openxmlformats.org/markup-compatibility/2006">
              <mc:Choice xmlns:v="urn:schemas-microsoft-com:vml" Requires="v">
                <p:oleObj name="Equation" r:id="rId2" imgW="698400" imgH="253800" progId="Equation.DSMT4">
                  <p:embed/>
                </p:oleObj>
              </mc:Choice>
              <mc:Fallback>
                <p:oleObj name="Equation" r:id="rId2" imgW="698400" imgH="253800" progId="Equation.DSMT4">
                  <p:embed/>
                  <p:pic>
                    <p:nvPicPr>
                      <p:cNvPr id="27" name="Object 26">
                        <a:extLst>
                          <a:ext uri="{FF2B5EF4-FFF2-40B4-BE49-F238E27FC236}">
                            <a16:creationId xmlns:a16="http://schemas.microsoft.com/office/drawing/2014/main" id="{E1472B18-CA14-4372-AE3D-66AF6C9C019C}"/>
                          </a:ext>
                          <a:ext uri="{C183D7F6-B498-43B3-948B-1728B52AA6E4}">
                            <adec:decorative xmlns:adec="http://schemas.microsoft.com/office/drawing/2017/decorative" val="1"/>
                          </a:ext>
                        </a:extLst>
                      </p:cNvPr>
                      <p:cNvPicPr/>
                      <p:nvPr/>
                    </p:nvPicPr>
                    <p:blipFill>
                      <a:blip r:embed="rId3"/>
                      <a:stretch>
                        <a:fillRect/>
                      </a:stretch>
                    </p:blipFill>
                    <p:spPr>
                      <a:xfrm>
                        <a:off x="4691559" y="2233324"/>
                        <a:ext cx="1586210" cy="576803"/>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C991DF6F-543D-42DC-B716-6A4AF23B87D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94306142"/>
              </p:ext>
            </p:extLst>
          </p:nvPr>
        </p:nvGraphicFramePr>
        <p:xfrm>
          <a:off x="457200" y="2765316"/>
          <a:ext cx="5497513" cy="547002"/>
        </p:xfrm>
        <a:graphic>
          <a:graphicData uri="http://schemas.openxmlformats.org/presentationml/2006/ole">
            <mc:AlternateContent xmlns:mc="http://schemas.openxmlformats.org/markup-compatibility/2006">
              <mc:Choice xmlns:v="urn:schemas-microsoft-com:vml" Requires="v">
                <p:oleObj name="Equation" r:id="rId4" imgW="2552400" imgH="253800" progId="Equation.DSMT4">
                  <p:embed/>
                </p:oleObj>
              </mc:Choice>
              <mc:Fallback>
                <p:oleObj name="Equation" r:id="rId4" imgW="2552400" imgH="253800" progId="Equation.DSMT4">
                  <p:embed/>
                  <p:pic>
                    <p:nvPicPr>
                      <p:cNvPr id="28" name="Object 27">
                        <a:extLst>
                          <a:ext uri="{FF2B5EF4-FFF2-40B4-BE49-F238E27FC236}">
                            <a16:creationId xmlns:a16="http://schemas.microsoft.com/office/drawing/2014/main" id="{C991DF6F-543D-42DC-B716-6A4AF23B87DA}"/>
                          </a:ext>
                          <a:ext uri="{C183D7F6-B498-43B3-948B-1728B52AA6E4}">
                            <adec:decorative xmlns:adec="http://schemas.microsoft.com/office/drawing/2017/decorative" val="1"/>
                          </a:ext>
                        </a:extLst>
                      </p:cNvPr>
                      <p:cNvPicPr/>
                      <p:nvPr/>
                    </p:nvPicPr>
                    <p:blipFill>
                      <a:blip r:embed="rId5"/>
                      <a:stretch>
                        <a:fillRect/>
                      </a:stretch>
                    </p:blipFill>
                    <p:spPr>
                      <a:xfrm>
                        <a:off x="457200" y="2765316"/>
                        <a:ext cx="5497513" cy="547002"/>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A747C571-4B0D-4562-A74B-61DB5E5DFF6B}"/>
              </a:ext>
            </a:extLst>
          </p:cNvPr>
          <p:cNvSpPr>
            <a:spLocks noGrp="1"/>
          </p:cNvSpPr>
          <p:nvPr>
            <p:ph idx="10"/>
          </p:nvPr>
        </p:nvSpPr>
        <p:spPr>
          <a:xfrm>
            <a:off x="407365" y="3233228"/>
            <a:ext cx="7924800" cy="2254624"/>
          </a:xfrm>
        </p:spPr>
        <p:txBody>
          <a:bodyPr/>
          <a:lstStyle/>
          <a:p>
            <a:r>
              <a:rPr lang="en-US" sz="2800" dirty="0"/>
              <a:t>one-to-one correspondence between </a:t>
            </a:r>
            <a:r>
              <a:rPr lang="en-US" sz="2800" i="1" dirty="0"/>
              <a:t>V</a:t>
            </a:r>
            <a:r>
              <a:rPr lang="en-US" sz="2800" dirty="0"/>
              <a:t> and </a:t>
            </a:r>
            <a:r>
              <a:rPr lang="en-US" sz="2800" i="1" dirty="0"/>
              <a:t>W</a:t>
            </a:r>
            <a:r>
              <a:rPr lang="en-US" sz="2800" dirty="0"/>
              <a:t>. Note that adjacent vertices in </a:t>
            </a:r>
            <a:r>
              <a:rPr lang="en-US" sz="2800" i="1" dirty="0"/>
              <a:t>G</a:t>
            </a:r>
            <a:r>
              <a:rPr lang="en-US" sz="2800" dirty="0"/>
              <a:t> are</a:t>
            </a:r>
            <a:endParaRPr lang="en-IN" sz="2800" dirty="0"/>
          </a:p>
        </p:txBody>
      </p:sp>
      <p:graphicFrame>
        <p:nvGraphicFramePr>
          <p:cNvPr id="29" name="Object 28">
            <a:extLst>
              <a:ext uri="{FF2B5EF4-FFF2-40B4-BE49-F238E27FC236}">
                <a16:creationId xmlns:a16="http://schemas.microsoft.com/office/drawing/2014/main" id="{A2FDDD26-08C5-4BB6-ABDE-160534EA4F7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02233545"/>
              </p:ext>
            </p:extLst>
          </p:nvPr>
        </p:nvGraphicFramePr>
        <p:xfrm>
          <a:off x="4830792" y="3653237"/>
          <a:ext cx="3352800" cy="537985"/>
        </p:xfrm>
        <a:graphic>
          <a:graphicData uri="http://schemas.openxmlformats.org/presentationml/2006/ole">
            <mc:AlternateContent xmlns:mc="http://schemas.openxmlformats.org/markup-compatibility/2006">
              <mc:Choice xmlns:v="urn:schemas-microsoft-com:vml" Requires="v">
                <p:oleObj name="Equation" r:id="rId6" imgW="1422360" imgH="228600" progId="Equation.DSMT4">
                  <p:embed/>
                </p:oleObj>
              </mc:Choice>
              <mc:Fallback>
                <p:oleObj name="Equation" r:id="rId6" imgW="1422360" imgH="228600" progId="Equation.DSMT4">
                  <p:embed/>
                  <p:pic>
                    <p:nvPicPr>
                      <p:cNvPr id="29" name="Object 28">
                        <a:extLst>
                          <a:ext uri="{FF2B5EF4-FFF2-40B4-BE49-F238E27FC236}">
                            <a16:creationId xmlns:a16="http://schemas.microsoft.com/office/drawing/2014/main" id="{A2FDDD26-08C5-4BB6-ABDE-160534EA4F7E}"/>
                          </a:ext>
                          <a:ext uri="{C183D7F6-B498-43B3-948B-1728B52AA6E4}">
                            <adec:decorative xmlns:adec="http://schemas.microsoft.com/office/drawing/2017/decorative" val="1"/>
                          </a:ext>
                        </a:extLst>
                      </p:cNvPr>
                      <p:cNvPicPr/>
                      <p:nvPr/>
                    </p:nvPicPr>
                    <p:blipFill>
                      <a:blip r:embed="rId7"/>
                      <a:stretch>
                        <a:fillRect/>
                      </a:stretch>
                    </p:blipFill>
                    <p:spPr>
                      <a:xfrm>
                        <a:off x="4830792" y="3653237"/>
                        <a:ext cx="3352800" cy="537985"/>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5A8F9EE8-410E-4BED-91BB-A9627F15CAB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94259376"/>
              </p:ext>
            </p:extLst>
          </p:nvPr>
        </p:nvGraphicFramePr>
        <p:xfrm>
          <a:off x="457200" y="4097637"/>
          <a:ext cx="3292475" cy="547687"/>
        </p:xfrm>
        <a:graphic>
          <a:graphicData uri="http://schemas.openxmlformats.org/presentationml/2006/ole">
            <mc:AlternateContent xmlns:mc="http://schemas.openxmlformats.org/markup-compatibility/2006">
              <mc:Choice xmlns:v="urn:schemas-microsoft-com:vml" Requires="v">
                <p:oleObj name="Equation" r:id="rId8" imgW="1371600" imgH="228600" progId="Equation.DSMT4">
                  <p:embed/>
                </p:oleObj>
              </mc:Choice>
              <mc:Fallback>
                <p:oleObj name="Equation" r:id="rId8" imgW="1371600" imgH="228600" progId="Equation.DSMT4">
                  <p:embed/>
                  <p:pic>
                    <p:nvPicPr>
                      <p:cNvPr id="30" name="Object 29">
                        <a:extLst>
                          <a:ext uri="{FF2B5EF4-FFF2-40B4-BE49-F238E27FC236}">
                            <a16:creationId xmlns:a16="http://schemas.microsoft.com/office/drawing/2014/main" id="{5A8F9EE8-410E-4BED-91BB-A9627F15CABD}"/>
                          </a:ext>
                          <a:ext uri="{C183D7F6-B498-43B3-948B-1728B52AA6E4}">
                            <adec:decorative xmlns:adec="http://schemas.microsoft.com/office/drawing/2017/decorative" val="1"/>
                          </a:ext>
                        </a:extLst>
                      </p:cNvPr>
                      <p:cNvPicPr/>
                      <p:nvPr/>
                    </p:nvPicPr>
                    <p:blipFill>
                      <a:blip r:embed="rId9"/>
                      <a:stretch>
                        <a:fillRect/>
                      </a:stretch>
                    </p:blipFill>
                    <p:spPr>
                      <a:xfrm>
                        <a:off x="457200" y="4097637"/>
                        <a:ext cx="3292475" cy="547687"/>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63BA878E-3683-4E91-B374-FBB849E32F53}"/>
              </a:ext>
            </a:extLst>
          </p:cNvPr>
          <p:cNvSpPr>
            <a:spLocks noGrp="1"/>
          </p:cNvSpPr>
          <p:nvPr>
            <p:ph idx="11"/>
          </p:nvPr>
        </p:nvSpPr>
        <p:spPr>
          <a:xfrm>
            <a:off x="3627437" y="4088790"/>
            <a:ext cx="2895600" cy="609600"/>
          </a:xfrm>
        </p:spPr>
        <p:txBody>
          <a:bodyPr/>
          <a:lstStyle/>
          <a:p>
            <a:r>
              <a:rPr lang="en-US" sz="2800" dirty="0"/>
              <a:t>Each of the pairs</a:t>
            </a:r>
            <a:endParaRPr lang="en-IN" sz="2800" dirty="0"/>
          </a:p>
        </p:txBody>
      </p:sp>
      <p:graphicFrame>
        <p:nvGraphicFramePr>
          <p:cNvPr id="31" name="Object 30">
            <a:extLst>
              <a:ext uri="{FF2B5EF4-FFF2-40B4-BE49-F238E27FC236}">
                <a16:creationId xmlns:a16="http://schemas.microsoft.com/office/drawing/2014/main" id="{8AA0D0BC-77C4-4950-8D02-5DF22A24F47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03790451"/>
              </p:ext>
            </p:extLst>
          </p:nvPr>
        </p:nvGraphicFramePr>
        <p:xfrm>
          <a:off x="6139832" y="4075688"/>
          <a:ext cx="2125692" cy="590470"/>
        </p:xfrm>
        <a:graphic>
          <a:graphicData uri="http://schemas.openxmlformats.org/presentationml/2006/ole">
            <mc:AlternateContent xmlns:mc="http://schemas.openxmlformats.org/markup-compatibility/2006">
              <mc:Choice xmlns:v="urn:schemas-microsoft-com:vml" Requires="v">
                <p:oleObj name="Equation" r:id="rId10" imgW="914400" imgH="253800" progId="Equation.DSMT4">
                  <p:embed/>
                </p:oleObj>
              </mc:Choice>
              <mc:Fallback>
                <p:oleObj name="Equation" r:id="rId10" imgW="914400" imgH="253800" progId="Equation.DSMT4">
                  <p:embed/>
                  <p:pic>
                    <p:nvPicPr>
                      <p:cNvPr id="31" name="Object 30">
                        <a:extLst>
                          <a:ext uri="{FF2B5EF4-FFF2-40B4-BE49-F238E27FC236}">
                            <a16:creationId xmlns:a16="http://schemas.microsoft.com/office/drawing/2014/main" id="{8AA0D0BC-77C4-4950-8D02-5DF22A24F473}"/>
                          </a:ext>
                          <a:ext uri="{C183D7F6-B498-43B3-948B-1728B52AA6E4}">
                            <adec:decorative xmlns:adec="http://schemas.microsoft.com/office/drawing/2017/decorative" val="1"/>
                          </a:ext>
                        </a:extLst>
                      </p:cNvPr>
                      <p:cNvPicPr/>
                      <p:nvPr/>
                    </p:nvPicPr>
                    <p:blipFill>
                      <a:blip r:embed="rId11"/>
                      <a:stretch>
                        <a:fillRect/>
                      </a:stretch>
                    </p:blipFill>
                    <p:spPr>
                      <a:xfrm>
                        <a:off x="6139832" y="4075688"/>
                        <a:ext cx="2125692" cy="590470"/>
                      </a:xfrm>
                      <a:prstGeom prst="rect">
                        <a:avLst/>
                      </a:prstGeom>
                    </p:spPr>
                  </p:pic>
                </p:oleObj>
              </mc:Fallback>
            </mc:AlternateContent>
          </a:graphicData>
        </a:graphic>
      </p:graphicFrame>
      <p:graphicFrame>
        <p:nvGraphicFramePr>
          <p:cNvPr id="33" name="Object 32">
            <a:extLst>
              <a:ext uri="{FF2B5EF4-FFF2-40B4-BE49-F238E27FC236}">
                <a16:creationId xmlns:a16="http://schemas.microsoft.com/office/drawing/2014/main" id="{BE14710D-2D00-4B9F-A90E-799CBE8B531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95339321"/>
              </p:ext>
            </p:extLst>
          </p:nvPr>
        </p:nvGraphicFramePr>
        <p:xfrm>
          <a:off x="457200" y="4523739"/>
          <a:ext cx="7007225" cy="550863"/>
        </p:xfrm>
        <a:graphic>
          <a:graphicData uri="http://schemas.openxmlformats.org/presentationml/2006/ole">
            <mc:AlternateContent xmlns:mc="http://schemas.openxmlformats.org/markup-compatibility/2006">
              <mc:Choice xmlns:v="urn:schemas-microsoft-com:vml" Requires="v">
                <p:oleObj name="Equation" r:id="rId12" imgW="3225600" imgH="253800" progId="Equation.DSMT4">
                  <p:embed/>
                </p:oleObj>
              </mc:Choice>
              <mc:Fallback>
                <p:oleObj name="Equation" r:id="rId12" imgW="3225600" imgH="253800" progId="Equation.DSMT4">
                  <p:embed/>
                  <p:pic>
                    <p:nvPicPr>
                      <p:cNvPr id="33" name="Object 32">
                        <a:extLst>
                          <a:ext uri="{FF2B5EF4-FFF2-40B4-BE49-F238E27FC236}">
                            <a16:creationId xmlns:a16="http://schemas.microsoft.com/office/drawing/2014/main" id="{BE14710D-2D00-4B9F-A90E-799CBE8B5314}"/>
                          </a:ext>
                          <a:ext uri="{C183D7F6-B498-43B3-948B-1728B52AA6E4}">
                            <adec:decorative xmlns:adec="http://schemas.microsoft.com/office/drawing/2017/decorative" val="1"/>
                          </a:ext>
                        </a:extLst>
                      </p:cNvPr>
                      <p:cNvPicPr/>
                      <p:nvPr/>
                    </p:nvPicPr>
                    <p:blipFill>
                      <a:blip r:embed="rId13"/>
                      <a:stretch>
                        <a:fillRect/>
                      </a:stretch>
                    </p:blipFill>
                    <p:spPr>
                      <a:xfrm>
                        <a:off x="457200" y="4523739"/>
                        <a:ext cx="7007225" cy="550863"/>
                      </a:xfrm>
                      <a:prstGeom prst="rect">
                        <a:avLst/>
                      </a:prstGeom>
                    </p:spPr>
                  </p:pic>
                </p:oleObj>
              </mc:Fallback>
            </mc:AlternateContent>
          </a:graphicData>
        </a:graphic>
      </p:graphicFrame>
      <p:graphicFrame>
        <p:nvGraphicFramePr>
          <p:cNvPr id="34" name="Object 33">
            <a:extLst>
              <a:ext uri="{FF2B5EF4-FFF2-40B4-BE49-F238E27FC236}">
                <a16:creationId xmlns:a16="http://schemas.microsoft.com/office/drawing/2014/main" id="{D8A4CA5B-FFFC-4261-AAB7-6CEF85D55B0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9406091"/>
              </p:ext>
            </p:extLst>
          </p:nvPr>
        </p:nvGraphicFramePr>
        <p:xfrm>
          <a:off x="412808" y="4993224"/>
          <a:ext cx="5271059" cy="528102"/>
        </p:xfrm>
        <a:graphic>
          <a:graphicData uri="http://schemas.openxmlformats.org/presentationml/2006/ole">
            <mc:AlternateContent xmlns:mc="http://schemas.openxmlformats.org/markup-compatibility/2006">
              <mc:Choice xmlns:v="urn:schemas-microsoft-com:vml" Requires="v">
                <p:oleObj name="Equation" r:id="rId14" imgW="2527200" imgH="253800" progId="Equation.DSMT4">
                  <p:embed/>
                </p:oleObj>
              </mc:Choice>
              <mc:Fallback>
                <p:oleObj name="Equation" r:id="rId14" imgW="2527200" imgH="253800" progId="Equation.DSMT4">
                  <p:embed/>
                  <p:pic>
                    <p:nvPicPr>
                      <p:cNvPr id="34" name="Object 33">
                        <a:extLst>
                          <a:ext uri="{FF2B5EF4-FFF2-40B4-BE49-F238E27FC236}">
                            <a16:creationId xmlns:a16="http://schemas.microsoft.com/office/drawing/2014/main" id="{D8A4CA5B-FFFC-4261-AAB7-6CEF85D55B03}"/>
                          </a:ext>
                          <a:ext uri="{C183D7F6-B498-43B3-948B-1728B52AA6E4}">
                            <adec:decorative xmlns:adec="http://schemas.microsoft.com/office/drawing/2017/decorative" val="1"/>
                          </a:ext>
                        </a:extLst>
                      </p:cNvPr>
                      <p:cNvPicPr/>
                      <p:nvPr/>
                    </p:nvPicPr>
                    <p:blipFill>
                      <a:blip r:embed="rId15"/>
                      <a:stretch>
                        <a:fillRect/>
                      </a:stretch>
                    </p:blipFill>
                    <p:spPr>
                      <a:xfrm>
                        <a:off x="412808" y="4993224"/>
                        <a:ext cx="5271059" cy="528102"/>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B019E8EE-4833-40C4-BB0C-46E8D78BB99E}"/>
              </a:ext>
            </a:extLst>
          </p:cNvPr>
          <p:cNvSpPr>
            <a:spLocks noGrp="1"/>
          </p:cNvSpPr>
          <p:nvPr>
            <p:ph idx="12"/>
          </p:nvPr>
        </p:nvSpPr>
        <p:spPr>
          <a:xfrm>
            <a:off x="5638800" y="4965662"/>
            <a:ext cx="2362200" cy="609600"/>
          </a:xfrm>
        </p:spPr>
        <p:txBody>
          <a:bodyPr/>
          <a:lstStyle/>
          <a:p>
            <a:r>
              <a:rPr lang="en-US" sz="2800" dirty="0"/>
              <a:t>consists of two</a:t>
            </a:r>
            <a:endParaRPr lang="en-IN" sz="2800" dirty="0"/>
          </a:p>
        </p:txBody>
      </p:sp>
      <p:sp>
        <p:nvSpPr>
          <p:cNvPr id="7" name="Content Placeholder 6">
            <a:extLst>
              <a:ext uri="{FF2B5EF4-FFF2-40B4-BE49-F238E27FC236}">
                <a16:creationId xmlns:a16="http://schemas.microsoft.com/office/drawing/2014/main" id="{2CA2709A-B03B-4434-8F38-6DC178D802CA}"/>
              </a:ext>
            </a:extLst>
          </p:cNvPr>
          <p:cNvSpPr>
            <a:spLocks noGrp="1"/>
          </p:cNvSpPr>
          <p:nvPr>
            <p:ph idx="13"/>
          </p:nvPr>
        </p:nvSpPr>
        <p:spPr>
          <a:xfrm>
            <a:off x="424182" y="5425598"/>
            <a:ext cx="5638800" cy="609600"/>
          </a:xfrm>
        </p:spPr>
        <p:txBody>
          <a:bodyPr/>
          <a:lstStyle/>
          <a:p>
            <a:r>
              <a:rPr lang="en-US" sz="2800" dirty="0"/>
              <a:t>adjacent vertices in </a:t>
            </a:r>
            <a:r>
              <a:rPr lang="en-US" sz="2800" i="1" dirty="0"/>
              <a:t>H</a:t>
            </a:r>
            <a:r>
              <a:rPr lang="en-US" sz="2800" dirty="0"/>
              <a:t>.</a:t>
            </a:r>
            <a:endParaRPr lang="en-IN" sz="2800" dirty="0"/>
          </a:p>
        </p:txBody>
      </p:sp>
      <p:pic>
        <p:nvPicPr>
          <p:cNvPr id="26" name="Picture 3" descr="Two graphs, G and H.">
            <a:extLst>
              <a:ext uri="{FF2B5EF4-FFF2-40B4-BE49-F238E27FC236}">
                <a16:creationId xmlns:a16="http://schemas.microsoft.com/office/drawing/2014/main" id="{DB8AD14D-4248-46BE-A32A-73271A87F881}"/>
              </a:ext>
            </a:extLst>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7924800" y="956462"/>
            <a:ext cx="1012546" cy="2320138"/>
          </a:xfrm>
          <a:prstGeom prst="rect">
            <a:avLst/>
          </a:prstGeom>
          <a:noFill/>
          <a:extLst>
            <a:ext uri="{909E8E84-426E-40DD-AFC4-6F175D3DCCD1}">
              <a14:hiddenFill xmlns:a14="http://schemas.microsoft.com/office/drawing/2010/main">
                <a:solidFill>
                  <a:srgbClr val="FFFFFF"/>
                </a:solidFill>
              </a14:hiddenFill>
            </a:ext>
          </a:extLst>
        </p:spPr>
      </p:pic>
      <p:sp>
        <p:nvSpPr>
          <p:cNvPr id="25" name="Slide Number Placeholder 5">
            <a:extLst>
              <a:ext uri="{FF2B5EF4-FFF2-40B4-BE49-F238E27FC236}">
                <a16:creationId xmlns:a16="http://schemas.microsoft.com/office/drawing/2014/main" id="{F5712755-E881-4A49-A6F3-788786A6083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51</a:t>
            </a:fld>
            <a:endParaRPr lang="en-US" dirty="0">
              <a:solidFill>
                <a:schemeClr val="bg1"/>
              </a:solidFill>
            </a:endParaRPr>
          </a:p>
        </p:txBody>
      </p:sp>
    </p:spTree>
    <p:extLst>
      <p:ext uri="{BB962C8B-B14F-4D97-AF65-F5344CB8AC3E}">
        <p14:creationId xmlns:p14="http://schemas.microsoft.com/office/powerpoint/2010/main" val="17958610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6E858-2D76-4870-A258-7EFBA5C62DF4}"/>
              </a:ext>
            </a:extLst>
          </p:cNvPr>
          <p:cNvSpPr>
            <a:spLocks noGrp="1"/>
          </p:cNvSpPr>
          <p:nvPr>
            <p:ph type="title"/>
          </p:nvPr>
        </p:nvSpPr>
        <p:spPr/>
        <p:txBody>
          <a:bodyPr/>
          <a:lstStyle/>
          <a:p>
            <a:r>
              <a:rPr lang="en-IN" dirty="0"/>
              <a:t>Isomorphism of Graphs</a:t>
            </a:r>
            <a:r>
              <a:rPr lang="en-IN" sz="1500" dirty="0"/>
              <a:t> 3</a:t>
            </a:r>
            <a:endParaRPr lang="en-IN" dirty="0"/>
          </a:p>
        </p:txBody>
      </p:sp>
      <p:sp>
        <p:nvSpPr>
          <p:cNvPr id="3" name="Content Placeholder 2">
            <a:extLst>
              <a:ext uri="{FF2B5EF4-FFF2-40B4-BE49-F238E27FC236}">
                <a16:creationId xmlns:a16="http://schemas.microsoft.com/office/drawing/2014/main" id="{2A4630B4-2DBE-4E8F-BA1A-873D684B2D42}"/>
              </a:ext>
            </a:extLst>
          </p:cNvPr>
          <p:cNvSpPr>
            <a:spLocks noGrp="1"/>
          </p:cNvSpPr>
          <p:nvPr>
            <p:ph idx="1"/>
          </p:nvPr>
        </p:nvSpPr>
        <p:spPr>
          <a:xfrm>
            <a:off x="457200" y="1295400"/>
            <a:ext cx="8229600" cy="838200"/>
          </a:xfrm>
        </p:spPr>
        <p:txBody>
          <a:bodyPr/>
          <a:lstStyle/>
          <a:p>
            <a:r>
              <a:rPr lang="en-US" sz="2200" dirty="0"/>
              <a:t>It is difficult to determine whether two simple graphs are isomorphic using brute force because there are </a:t>
            </a:r>
            <a:r>
              <a:rPr lang="en-US" sz="2200" i="1" dirty="0"/>
              <a:t>n</a:t>
            </a:r>
            <a:endParaRPr lang="en-IN" sz="2200" i="1" dirty="0"/>
          </a:p>
        </p:txBody>
      </p:sp>
      <p:graphicFrame>
        <p:nvGraphicFramePr>
          <p:cNvPr id="9" name="Object 8">
            <a:extLst>
              <a:ext uri="{FF2B5EF4-FFF2-40B4-BE49-F238E27FC236}">
                <a16:creationId xmlns:a16="http://schemas.microsoft.com/office/drawing/2014/main" id="{13531D96-BE4E-4956-929D-0B576513345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118262646"/>
              </p:ext>
            </p:extLst>
          </p:nvPr>
        </p:nvGraphicFramePr>
        <p:xfrm>
          <a:off x="4749305" y="1683420"/>
          <a:ext cx="139701" cy="325969"/>
        </p:xfrm>
        <a:graphic>
          <a:graphicData uri="http://schemas.openxmlformats.org/presentationml/2006/ole">
            <mc:AlternateContent xmlns:mc="http://schemas.openxmlformats.org/markup-compatibility/2006">
              <mc:Choice xmlns:v="urn:schemas-microsoft-com:vml" Requires="v">
                <p:oleObj name="Equation" r:id="rId2" imgW="75960" imgH="177480" progId="Equation.DSMT4">
                  <p:embed/>
                </p:oleObj>
              </mc:Choice>
              <mc:Fallback>
                <p:oleObj name="Equation" r:id="rId2" imgW="75960" imgH="177480" progId="Equation.DSMT4">
                  <p:embed/>
                  <p:pic>
                    <p:nvPicPr>
                      <p:cNvPr id="9" name="Object 8">
                        <a:extLst>
                          <a:ext uri="{FF2B5EF4-FFF2-40B4-BE49-F238E27FC236}">
                            <a16:creationId xmlns:a16="http://schemas.microsoft.com/office/drawing/2014/main" id="{13531D96-BE4E-4956-929D-0B576513345E}"/>
                          </a:ext>
                          <a:ext uri="{C183D7F6-B498-43B3-948B-1728B52AA6E4}">
                            <adec:decorative xmlns:adec="http://schemas.microsoft.com/office/drawing/2017/decorative" val="1"/>
                          </a:ext>
                        </a:extLst>
                      </p:cNvPr>
                      <p:cNvPicPr/>
                      <p:nvPr/>
                    </p:nvPicPr>
                    <p:blipFill>
                      <a:blip r:embed="rId3"/>
                      <a:stretch>
                        <a:fillRect/>
                      </a:stretch>
                    </p:blipFill>
                    <p:spPr>
                      <a:xfrm>
                        <a:off x="4749305" y="1683420"/>
                        <a:ext cx="139701" cy="325969"/>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59D61F74-0E9D-4011-AFCD-8B20D51322ED}"/>
              </a:ext>
            </a:extLst>
          </p:cNvPr>
          <p:cNvSpPr>
            <a:spLocks noGrp="1"/>
          </p:cNvSpPr>
          <p:nvPr>
            <p:ph idx="13"/>
          </p:nvPr>
        </p:nvSpPr>
        <p:spPr>
          <a:xfrm>
            <a:off x="4830252" y="1617804"/>
            <a:ext cx="2667000" cy="457200"/>
          </a:xfrm>
        </p:spPr>
        <p:txBody>
          <a:bodyPr/>
          <a:lstStyle/>
          <a:p>
            <a:r>
              <a:rPr lang="en-US" sz="2200" dirty="0"/>
              <a:t>possible one-to-one</a:t>
            </a:r>
            <a:endParaRPr lang="en-IN" sz="2200" dirty="0"/>
          </a:p>
        </p:txBody>
      </p:sp>
      <p:sp>
        <p:nvSpPr>
          <p:cNvPr id="5" name="Content Placeholder 4">
            <a:extLst>
              <a:ext uri="{FF2B5EF4-FFF2-40B4-BE49-F238E27FC236}">
                <a16:creationId xmlns:a16="http://schemas.microsoft.com/office/drawing/2014/main" id="{BEE4EB38-8E19-4D31-88E6-DD0325498885}"/>
              </a:ext>
            </a:extLst>
          </p:cNvPr>
          <p:cNvSpPr>
            <a:spLocks noGrp="1"/>
          </p:cNvSpPr>
          <p:nvPr>
            <p:ph idx="14"/>
          </p:nvPr>
        </p:nvSpPr>
        <p:spPr>
          <a:xfrm>
            <a:off x="457199" y="1981200"/>
            <a:ext cx="8424000" cy="4495800"/>
          </a:xfrm>
        </p:spPr>
        <p:txBody>
          <a:bodyPr/>
          <a:lstStyle/>
          <a:p>
            <a:pPr>
              <a:spcBef>
                <a:spcPts val="0"/>
              </a:spcBef>
              <a:spcAft>
                <a:spcPts val="400"/>
              </a:spcAft>
            </a:pPr>
            <a:r>
              <a:rPr lang="en-US" sz="2200" dirty="0"/>
              <a:t>correspondences between the vertex sets of two simple graphs with </a:t>
            </a:r>
            <a:r>
              <a:rPr lang="en-US" sz="2200" i="1" dirty="0"/>
              <a:t>n</a:t>
            </a:r>
            <a:r>
              <a:rPr lang="en-US" sz="2200" dirty="0"/>
              <a:t> vertices.</a:t>
            </a:r>
          </a:p>
          <a:p>
            <a:pPr>
              <a:spcBef>
                <a:spcPts val="0"/>
              </a:spcBef>
              <a:spcAft>
                <a:spcPts val="400"/>
              </a:spcAft>
            </a:pPr>
            <a:r>
              <a:rPr lang="en-US" sz="2200" dirty="0"/>
              <a:t>The best algorithms for determining weather two graphs are isomorphic have exponential worst case complexity in terms of the number of vertices of the graphs.</a:t>
            </a:r>
          </a:p>
          <a:p>
            <a:pPr>
              <a:spcBef>
                <a:spcPts val="0"/>
              </a:spcBef>
              <a:spcAft>
                <a:spcPts val="400"/>
              </a:spcAft>
            </a:pPr>
            <a:r>
              <a:rPr lang="en-US" sz="2200" dirty="0"/>
              <a:t>Sometimes it is not hard to show that two graphs are not isomorphic. We can do so by finding a property, preserved by isomorphism, that only one of the two graphs has. Such a property is called </a:t>
            </a:r>
            <a:r>
              <a:rPr lang="en-US" sz="2200" i="1" dirty="0"/>
              <a:t>graph invariant</a:t>
            </a:r>
            <a:r>
              <a:rPr lang="en-US" sz="2200" dirty="0"/>
              <a:t>.</a:t>
            </a:r>
          </a:p>
          <a:p>
            <a:pPr>
              <a:spcBef>
                <a:spcPts val="0"/>
              </a:spcBef>
              <a:spcAft>
                <a:spcPts val="400"/>
              </a:spcAft>
            </a:pPr>
            <a:r>
              <a:rPr lang="en-US" sz="2200" dirty="0"/>
              <a:t>There are many different useful graph invariants that can be used to distinguish </a:t>
            </a:r>
            <a:r>
              <a:rPr lang="en-US" sz="2200" dirty="0" err="1"/>
              <a:t>nonisomorphic</a:t>
            </a:r>
            <a:r>
              <a:rPr lang="en-US" sz="2200" dirty="0"/>
              <a:t> graphs, such as the number of vertices, number of edges, and degree sequence (list of the degrees of the vertices in nonincreasing order). We will encounter others in later sections of this chapter.</a:t>
            </a:r>
          </a:p>
        </p:txBody>
      </p:sp>
      <p:sp>
        <p:nvSpPr>
          <p:cNvPr id="8" name="Slide Number Placeholder 5">
            <a:extLst>
              <a:ext uri="{FF2B5EF4-FFF2-40B4-BE49-F238E27FC236}">
                <a16:creationId xmlns:a16="http://schemas.microsoft.com/office/drawing/2014/main" id="{F87BC99B-F833-4E19-8B11-2D39AA0422DF}"/>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52</a:t>
            </a:fld>
            <a:endParaRPr lang="en-US" dirty="0">
              <a:solidFill>
                <a:schemeClr val="bg1"/>
              </a:solidFill>
            </a:endParaRPr>
          </a:p>
        </p:txBody>
      </p:sp>
    </p:spTree>
    <p:extLst>
      <p:ext uri="{BB962C8B-B14F-4D97-AF65-F5344CB8AC3E}">
        <p14:creationId xmlns:p14="http://schemas.microsoft.com/office/powerpoint/2010/main" val="18195082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Isomorphism of Graphs</a:t>
            </a:r>
            <a:r>
              <a:rPr lang="en-IN" sz="1500" dirty="0"/>
              <a:t> 4</a:t>
            </a:r>
          </a:p>
        </p:txBody>
      </p:sp>
      <p:sp>
        <p:nvSpPr>
          <p:cNvPr id="3" name="Content Placeholder 2"/>
          <p:cNvSpPr>
            <a:spLocks noGrp="1"/>
          </p:cNvSpPr>
          <p:nvPr>
            <p:ph idx="1"/>
          </p:nvPr>
        </p:nvSpPr>
        <p:spPr>
          <a:xfrm>
            <a:off x="457200" y="1295400"/>
            <a:ext cx="8352000" cy="4876800"/>
          </a:xfrm>
        </p:spPr>
        <p:txBody>
          <a:bodyPr/>
          <a:lstStyle/>
          <a:p>
            <a:r>
              <a:rPr lang="en-US" sz="2000" b="1" dirty="0"/>
              <a:t>Example</a:t>
            </a:r>
            <a:r>
              <a:rPr lang="en-US" sz="2000" dirty="0"/>
              <a:t>: Determine whether these two graphs </a:t>
            </a:r>
            <a:br>
              <a:rPr lang="en-US" sz="2000" dirty="0"/>
            </a:br>
            <a:r>
              <a:rPr lang="en-US" sz="2000" dirty="0"/>
              <a:t>are isomorphic.</a:t>
            </a:r>
          </a:p>
          <a:p>
            <a:r>
              <a:rPr lang="en-US" sz="2000" b="1" dirty="0"/>
              <a:t>Solution</a:t>
            </a:r>
            <a:r>
              <a:rPr lang="en-US" sz="2000" dirty="0"/>
              <a:t>: Both graphs have eight vertices and ten edges. They also both have four vertices of degree two and four of degree three.</a:t>
            </a:r>
          </a:p>
          <a:p>
            <a:r>
              <a:rPr lang="en-US" sz="2000" dirty="0"/>
              <a:t>However, </a:t>
            </a:r>
            <a:r>
              <a:rPr lang="en-US" sz="2000" i="1" dirty="0"/>
              <a:t>G</a:t>
            </a:r>
            <a:r>
              <a:rPr lang="en-US" sz="2000" dirty="0"/>
              <a:t> and </a:t>
            </a:r>
            <a:r>
              <a:rPr lang="en-US" sz="2000" i="1" dirty="0"/>
              <a:t>H</a:t>
            </a:r>
            <a:r>
              <a:rPr lang="en-US" sz="2000" dirty="0"/>
              <a:t> are not isomorphic. Note that since </a:t>
            </a:r>
            <a:r>
              <a:rPr lang="en-US" sz="2000" i="1" dirty="0" err="1"/>
              <a:t>deg</a:t>
            </a:r>
            <a:r>
              <a:rPr lang="en-US" sz="2000" dirty="0"/>
              <a:t>(</a:t>
            </a:r>
            <a:r>
              <a:rPr lang="en-US" sz="2000" i="1" dirty="0"/>
              <a:t>a</a:t>
            </a:r>
            <a:r>
              <a:rPr lang="en-US" sz="2000" dirty="0"/>
              <a:t>) = </a:t>
            </a:r>
            <a:r>
              <a:rPr lang="en-US" sz="2000" dirty="0">
                <a:ea typeface="Cambria Math" pitchFamily="18" charset="0"/>
              </a:rPr>
              <a:t>2</a:t>
            </a:r>
            <a:r>
              <a:rPr lang="en-US" sz="2000" dirty="0"/>
              <a:t> in </a:t>
            </a:r>
            <a:r>
              <a:rPr lang="en-US" sz="2000" i="1" dirty="0"/>
              <a:t>G</a:t>
            </a:r>
            <a:r>
              <a:rPr lang="en-US" sz="2000" dirty="0"/>
              <a:t>, </a:t>
            </a:r>
            <a:r>
              <a:rPr lang="en-US" sz="2000" i="1" dirty="0"/>
              <a:t>a</a:t>
            </a:r>
            <a:r>
              <a:rPr lang="en-US" sz="2000" dirty="0"/>
              <a:t> must correspond to </a:t>
            </a:r>
            <a:r>
              <a:rPr lang="en-US" sz="2000" i="1" dirty="0"/>
              <a:t>t</a:t>
            </a:r>
            <a:r>
              <a:rPr lang="en-US" sz="2000" dirty="0"/>
              <a:t>, </a:t>
            </a:r>
            <a:r>
              <a:rPr lang="en-US" sz="2000" i="1" dirty="0"/>
              <a:t>u</a:t>
            </a:r>
            <a:r>
              <a:rPr lang="en-US" sz="2000" dirty="0"/>
              <a:t>, </a:t>
            </a:r>
            <a:r>
              <a:rPr lang="en-US" sz="2000" i="1" dirty="0"/>
              <a:t>x</a:t>
            </a:r>
            <a:r>
              <a:rPr lang="en-US" sz="2000" dirty="0"/>
              <a:t>, or </a:t>
            </a:r>
            <a:r>
              <a:rPr lang="en-US" sz="2000" i="1" dirty="0"/>
              <a:t>y</a:t>
            </a:r>
            <a:r>
              <a:rPr lang="en-US" sz="2000" dirty="0"/>
              <a:t> in H, because these are the vertices of degree </a:t>
            </a:r>
            <a:r>
              <a:rPr lang="en-US" sz="2000" dirty="0">
                <a:ea typeface="Cambria Math" pitchFamily="18" charset="0"/>
              </a:rPr>
              <a:t>2</a:t>
            </a:r>
            <a:r>
              <a:rPr lang="en-US" sz="2000" dirty="0"/>
              <a:t>. But each of these vertices is adjacent to another vertex of degree 2 in </a:t>
            </a:r>
            <a:r>
              <a:rPr lang="en-US" sz="2000" i="1" dirty="0"/>
              <a:t>H</a:t>
            </a:r>
            <a:r>
              <a:rPr lang="en-US" sz="2000" dirty="0"/>
              <a:t>, which is not true for </a:t>
            </a:r>
            <a:r>
              <a:rPr lang="en-US" sz="2000" i="1" dirty="0"/>
              <a:t>a</a:t>
            </a:r>
            <a:r>
              <a:rPr lang="en-US" sz="2000" dirty="0"/>
              <a:t> in </a:t>
            </a:r>
            <a:r>
              <a:rPr lang="en-US" sz="2000" i="1" dirty="0"/>
              <a:t>G</a:t>
            </a:r>
            <a:r>
              <a:rPr lang="en-US" sz="2000" dirty="0"/>
              <a:t>.</a:t>
            </a:r>
          </a:p>
          <a:p>
            <a:r>
              <a:rPr lang="en-US" sz="2000" dirty="0"/>
              <a:t>Alternatively, note that the subgraphs of </a:t>
            </a:r>
            <a:r>
              <a:rPr lang="en-US" sz="2000" i="1" dirty="0"/>
              <a:t>G</a:t>
            </a:r>
            <a:r>
              <a:rPr lang="en-US" sz="2000" dirty="0"/>
              <a:t> and </a:t>
            </a:r>
            <a:r>
              <a:rPr lang="en-US" sz="2000" i="1" dirty="0"/>
              <a:t>H</a:t>
            </a:r>
            <a:r>
              <a:rPr lang="en-US" sz="2000" dirty="0"/>
              <a:t> made up of vertices</a:t>
            </a:r>
            <a:br>
              <a:rPr lang="en-US" sz="2000" dirty="0"/>
            </a:br>
            <a:r>
              <a:rPr lang="en-US" sz="2000" dirty="0"/>
              <a:t>of degree three and the edges connecting them must be isomorphic.</a:t>
            </a:r>
            <a:br>
              <a:rPr lang="en-US" sz="2000" dirty="0"/>
            </a:br>
            <a:r>
              <a:rPr lang="en-US" sz="2000" dirty="0"/>
              <a:t>But the subgraphs, as shown at the right, are not isomorphic.</a:t>
            </a:r>
            <a:endParaRPr lang="en-IN" sz="2000" dirty="0"/>
          </a:p>
        </p:txBody>
      </p:sp>
      <p:pic>
        <p:nvPicPr>
          <p:cNvPr id="10" name="Picture 3" descr="Two graphs, G and H.">
            <a:extLst>
              <a:ext uri="{FF2B5EF4-FFF2-40B4-BE49-F238E27FC236}">
                <a16:creationId xmlns:a16="http://schemas.microsoft.com/office/drawing/2014/main" id="{5AAA374E-03F0-4886-B57D-409AEF25265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92368" y="1115568"/>
            <a:ext cx="2694432" cy="101803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Two subgraphs of graphs G and H described in the previous figure.">
            <a:extLst>
              <a:ext uri="{FF2B5EF4-FFF2-40B4-BE49-F238E27FC236}">
                <a16:creationId xmlns:a16="http://schemas.microsoft.com/office/drawing/2014/main" id="{17BCF37A-B9CF-4EAB-80CE-E038468B551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86003" y="4114800"/>
            <a:ext cx="929397" cy="2397252"/>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a:extLst>
              <a:ext uri="{FF2B5EF4-FFF2-40B4-BE49-F238E27FC236}">
                <a16:creationId xmlns:a16="http://schemas.microsoft.com/office/drawing/2014/main" id="{7C4CD19F-9A98-4B4B-A3FC-1D144CB6D62C}"/>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53</a:t>
            </a:fld>
            <a:endParaRPr lang="en-US" dirty="0">
              <a:solidFill>
                <a:schemeClr val="bg1"/>
              </a:solidFill>
            </a:endParaRPr>
          </a:p>
        </p:txBody>
      </p:sp>
    </p:spTree>
    <p:extLst>
      <p:ext uri="{BB962C8B-B14F-4D97-AF65-F5344CB8AC3E}">
        <p14:creationId xmlns:p14="http://schemas.microsoft.com/office/powerpoint/2010/main" val="37098085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60B9B-0F7C-41E7-95C3-5BF99EE1DE4A}"/>
              </a:ext>
            </a:extLst>
          </p:cNvPr>
          <p:cNvSpPr>
            <a:spLocks noGrp="1"/>
          </p:cNvSpPr>
          <p:nvPr>
            <p:ph type="title"/>
          </p:nvPr>
        </p:nvSpPr>
        <p:spPr/>
        <p:txBody>
          <a:bodyPr/>
          <a:lstStyle/>
          <a:p>
            <a:r>
              <a:rPr lang="en-IN" dirty="0"/>
              <a:t>Isomorphism of Graphs</a:t>
            </a:r>
            <a:r>
              <a:rPr lang="en-IN" sz="1500" dirty="0"/>
              <a:t> 5</a:t>
            </a:r>
            <a:endParaRPr lang="en-IN" dirty="0"/>
          </a:p>
        </p:txBody>
      </p:sp>
      <p:sp>
        <p:nvSpPr>
          <p:cNvPr id="3" name="Content Placeholder 2">
            <a:extLst>
              <a:ext uri="{FF2B5EF4-FFF2-40B4-BE49-F238E27FC236}">
                <a16:creationId xmlns:a16="http://schemas.microsoft.com/office/drawing/2014/main" id="{1229BAAB-A735-453F-8E13-502A54C0A011}"/>
              </a:ext>
            </a:extLst>
          </p:cNvPr>
          <p:cNvSpPr>
            <a:spLocks noGrp="1"/>
          </p:cNvSpPr>
          <p:nvPr>
            <p:ph idx="1"/>
          </p:nvPr>
        </p:nvSpPr>
        <p:spPr>
          <a:xfrm>
            <a:off x="304800" y="1295400"/>
            <a:ext cx="4724400" cy="585216"/>
          </a:xfrm>
        </p:spPr>
        <p:txBody>
          <a:bodyPr/>
          <a:lstStyle/>
          <a:p>
            <a:r>
              <a:rPr lang="en-US" sz="1800" b="1" dirty="0"/>
              <a:t>Example</a:t>
            </a:r>
            <a:r>
              <a:rPr lang="en-US" sz="1800" dirty="0"/>
              <a:t>: Determine whether these two graphs are isomorphic.</a:t>
            </a:r>
          </a:p>
        </p:txBody>
      </p:sp>
      <p:pic>
        <p:nvPicPr>
          <p:cNvPr id="12" name="Picture 3" descr="Two graphs, G and H.">
            <a:extLst>
              <a:ext uri="{FF2B5EF4-FFF2-40B4-BE49-F238E27FC236}">
                <a16:creationId xmlns:a16="http://schemas.microsoft.com/office/drawing/2014/main" id="{5371156E-E476-4600-905F-FD101A227EC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72200" y="1148818"/>
            <a:ext cx="2626285" cy="112462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DBF7DDDB-AA93-44C9-B851-895CD3570B39}"/>
              </a:ext>
            </a:extLst>
          </p:cNvPr>
          <p:cNvSpPr>
            <a:spLocks noGrp="1"/>
          </p:cNvSpPr>
          <p:nvPr>
            <p:ph idx="13"/>
          </p:nvPr>
        </p:nvSpPr>
        <p:spPr>
          <a:xfrm>
            <a:off x="304800" y="2057400"/>
            <a:ext cx="8229600" cy="2895600"/>
          </a:xfrm>
        </p:spPr>
        <p:txBody>
          <a:bodyPr/>
          <a:lstStyle/>
          <a:p>
            <a:r>
              <a:rPr lang="en-US" sz="1800" b="1" dirty="0"/>
              <a:t>Solution</a:t>
            </a:r>
            <a:r>
              <a:rPr lang="en-US" sz="1800" dirty="0"/>
              <a:t>: Both graphs have six vertices and seven edges.</a:t>
            </a:r>
          </a:p>
          <a:p>
            <a:r>
              <a:rPr lang="en-US" sz="1800" dirty="0"/>
              <a:t>They also both have four vertices of degree two and two of degree three. </a:t>
            </a:r>
          </a:p>
          <a:p>
            <a:r>
              <a:rPr lang="en-US" sz="1800" dirty="0"/>
              <a:t>The subgraphs of </a:t>
            </a:r>
            <a:r>
              <a:rPr lang="en-US" sz="1800" i="1" dirty="0"/>
              <a:t>G</a:t>
            </a:r>
            <a:r>
              <a:rPr lang="en-US" sz="1800" dirty="0"/>
              <a:t> and </a:t>
            </a:r>
            <a:r>
              <a:rPr lang="en-US" sz="1800" i="1" dirty="0"/>
              <a:t>H</a:t>
            </a:r>
            <a:r>
              <a:rPr lang="en-US" sz="1800" dirty="0"/>
              <a:t> consisting of all the vertices of degree two and the edges connecting them are isomorphic. So, it is reasonable to try to find an isomorphism </a:t>
            </a:r>
            <a:r>
              <a:rPr lang="en-US" sz="1800" i="1" dirty="0"/>
              <a:t>f</a:t>
            </a:r>
            <a:r>
              <a:rPr lang="en-US" sz="1800" dirty="0"/>
              <a:t>.</a:t>
            </a:r>
          </a:p>
          <a:p>
            <a:r>
              <a:rPr lang="en-US" sz="1800" dirty="0"/>
              <a:t>We define an injection </a:t>
            </a:r>
            <a:r>
              <a:rPr lang="en-US" sz="1800" i="1" dirty="0"/>
              <a:t>f </a:t>
            </a:r>
            <a:r>
              <a:rPr lang="en-US" sz="1800" dirty="0"/>
              <a:t>from the vertices of </a:t>
            </a:r>
            <a:r>
              <a:rPr lang="en-US" sz="1800" i="1" dirty="0"/>
              <a:t>G </a:t>
            </a:r>
            <a:r>
              <a:rPr lang="en-US" sz="1800" dirty="0"/>
              <a:t>to the vertices of </a:t>
            </a:r>
            <a:r>
              <a:rPr lang="en-US" sz="1800" i="1" dirty="0"/>
              <a:t>H</a:t>
            </a:r>
            <a:r>
              <a:rPr lang="en-US" sz="1800" dirty="0"/>
              <a:t> that preserves the degree of vertices. We will determine whether it is an isomorphism.</a:t>
            </a:r>
          </a:p>
          <a:p>
            <a:r>
              <a:rPr lang="en-US" sz="1800" dirty="0"/>
              <a:t>The function </a:t>
            </a:r>
            <a:r>
              <a:rPr lang="en-US" sz="1800" i="1" dirty="0"/>
              <a:t>f</a:t>
            </a:r>
            <a:r>
              <a:rPr lang="en-US" sz="1800" dirty="0"/>
              <a:t> with</a:t>
            </a:r>
            <a:endParaRPr lang="en-IN" sz="1800" dirty="0"/>
          </a:p>
        </p:txBody>
      </p:sp>
      <p:graphicFrame>
        <p:nvGraphicFramePr>
          <p:cNvPr id="11" name="Object 10">
            <a:extLst>
              <a:ext uri="{FF2B5EF4-FFF2-40B4-BE49-F238E27FC236}">
                <a16:creationId xmlns:a16="http://schemas.microsoft.com/office/drawing/2014/main" id="{8746BE27-0588-4E88-A9AE-8D3A5F23677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95048491"/>
              </p:ext>
            </p:extLst>
          </p:nvPr>
        </p:nvGraphicFramePr>
        <p:xfrm>
          <a:off x="2180171" y="4622169"/>
          <a:ext cx="6811429" cy="368186"/>
        </p:xfrm>
        <a:graphic>
          <a:graphicData uri="http://schemas.openxmlformats.org/presentationml/2006/ole">
            <mc:AlternateContent xmlns:mc="http://schemas.openxmlformats.org/markup-compatibility/2006">
              <mc:Choice xmlns:v="urn:schemas-microsoft-com:vml" Requires="v">
                <p:oleObj name="Equation" r:id="rId3" imgW="4711680" imgH="253800" progId="Equation.DSMT4">
                  <p:embed/>
                </p:oleObj>
              </mc:Choice>
              <mc:Fallback>
                <p:oleObj name="Equation" r:id="rId3" imgW="4711680" imgH="253800" progId="Equation.DSMT4">
                  <p:embed/>
                  <p:pic>
                    <p:nvPicPr>
                      <p:cNvPr id="11" name="Object 10">
                        <a:extLst>
                          <a:ext uri="{FF2B5EF4-FFF2-40B4-BE49-F238E27FC236}">
                            <a16:creationId xmlns:a16="http://schemas.microsoft.com/office/drawing/2014/main" id="{8746BE27-0588-4E88-A9AE-8D3A5F23677A}"/>
                          </a:ext>
                          <a:ext uri="{C183D7F6-B498-43B3-948B-1728B52AA6E4}">
                            <adec:decorative xmlns:adec="http://schemas.microsoft.com/office/drawing/2017/decorative" val="1"/>
                          </a:ext>
                        </a:extLst>
                      </p:cNvPr>
                      <p:cNvPicPr/>
                      <p:nvPr/>
                    </p:nvPicPr>
                    <p:blipFill>
                      <a:blip r:embed="rId4"/>
                      <a:stretch>
                        <a:fillRect/>
                      </a:stretch>
                    </p:blipFill>
                    <p:spPr>
                      <a:xfrm>
                        <a:off x="2180171" y="4622169"/>
                        <a:ext cx="6811429" cy="368186"/>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C454E6D9-267F-4EC2-9229-D04E18047E3B}"/>
              </a:ext>
            </a:extLst>
          </p:cNvPr>
          <p:cNvSpPr>
            <a:spLocks noGrp="1"/>
          </p:cNvSpPr>
          <p:nvPr>
            <p:ph idx="14"/>
          </p:nvPr>
        </p:nvSpPr>
        <p:spPr>
          <a:xfrm>
            <a:off x="318696" y="4953000"/>
            <a:ext cx="8458200" cy="1496568"/>
          </a:xfrm>
        </p:spPr>
        <p:txBody>
          <a:bodyPr/>
          <a:lstStyle/>
          <a:p>
            <a:r>
              <a:rPr lang="en-US" sz="1800" dirty="0"/>
              <a:t>a one-to-one correspondence between </a:t>
            </a:r>
            <a:r>
              <a:rPr lang="en-US" sz="1800" i="1" dirty="0"/>
              <a:t>G</a:t>
            </a:r>
            <a:r>
              <a:rPr lang="en-US" sz="1800" dirty="0"/>
              <a:t> and </a:t>
            </a:r>
            <a:r>
              <a:rPr lang="en-US" sz="1800" i="1" dirty="0"/>
              <a:t>H</a:t>
            </a:r>
            <a:r>
              <a:rPr lang="en-US" sz="1800" dirty="0"/>
              <a:t>. Showing that this correspondence preserves edges is straightforward, so we will omit the details here. Because </a:t>
            </a:r>
            <a:r>
              <a:rPr lang="en-US" sz="1800" i="1" dirty="0"/>
              <a:t>f</a:t>
            </a:r>
            <a:r>
              <a:rPr lang="en-US" sz="1800" dirty="0"/>
              <a:t> is an isomorphism, it follows that </a:t>
            </a:r>
            <a:r>
              <a:rPr lang="en-US" sz="1800" i="1" dirty="0"/>
              <a:t>G</a:t>
            </a:r>
            <a:r>
              <a:rPr lang="en-US" sz="1800" dirty="0"/>
              <a:t> and </a:t>
            </a:r>
            <a:r>
              <a:rPr lang="en-US" sz="1800" i="1" dirty="0"/>
              <a:t>H</a:t>
            </a:r>
            <a:r>
              <a:rPr lang="en-US" sz="1800" dirty="0"/>
              <a:t> are isomorphic graphs.</a:t>
            </a:r>
          </a:p>
          <a:p>
            <a:r>
              <a:rPr lang="en-US" sz="1800" i="1" dirty="0"/>
              <a:t>See the text for an illustration of how adjacency matrices can be used for this verification</a:t>
            </a:r>
            <a:r>
              <a:rPr lang="en-US" sz="1800" dirty="0"/>
              <a:t>.</a:t>
            </a:r>
          </a:p>
        </p:txBody>
      </p:sp>
      <p:sp>
        <p:nvSpPr>
          <p:cNvPr id="9" name="Slide Number Placeholder 5">
            <a:extLst>
              <a:ext uri="{FF2B5EF4-FFF2-40B4-BE49-F238E27FC236}">
                <a16:creationId xmlns:a16="http://schemas.microsoft.com/office/drawing/2014/main" id="{CD488840-B48A-4A08-A626-558DA5E4DB7C}"/>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54</a:t>
            </a:fld>
            <a:endParaRPr lang="en-US" dirty="0">
              <a:solidFill>
                <a:schemeClr val="bg1"/>
              </a:solidFill>
            </a:endParaRPr>
          </a:p>
        </p:txBody>
      </p:sp>
    </p:spTree>
    <p:extLst>
      <p:ext uri="{BB962C8B-B14F-4D97-AF65-F5344CB8AC3E}">
        <p14:creationId xmlns:p14="http://schemas.microsoft.com/office/powerpoint/2010/main" val="39464580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Algorithms for Graph Isomorphism</a:t>
            </a:r>
          </a:p>
        </p:txBody>
      </p:sp>
      <p:sp>
        <p:nvSpPr>
          <p:cNvPr id="3" name="Content Placeholder 2"/>
          <p:cNvSpPr>
            <a:spLocks noGrp="1"/>
          </p:cNvSpPr>
          <p:nvPr>
            <p:ph idx="1"/>
          </p:nvPr>
        </p:nvSpPr>
        <p:spPr>
          <a:xfrm>
            <a:off x="457200" y="1295400"/>
            <a:ext cx="8388000" cy="5257800"/>
          </a:xfrm>
        </p:spPr>
        <p:txBody>
          <a:bodyPr/>
          <a:lstStyle/>
          <a:p>
            <a:pPr>
              <a:spcBef>
                <a:spcPts val="600"/>
              </a:spcBef>
            </a:pPr>
            <a:r>
              <a:rPr lang="en-US" sz="2800" dirty="0"/>
              <a:t>The best algorithms known for determining whether two graphs are isomorphic have exponential worst-case time complexity (in the number of vertices of the graphs).</a:t>
            </a:r>
          </a:p>
          <a:p>
            <a:pPr>
              <a:spcBef>
                <a:spcPts val="600"/>
              </a:spcBef>
            </a:pPr>
            <a:r>
              <a:rPr lang="en-US" sz="2800" dirty="0"/>
              <a:t>However,  there are algorithms with linear average-case time complexity. </a:t>
            </a:r>
          </a:p>
          <a:p>
            <a:pPr>
              <a:spcBef>
                <a:spcPts val="600"/>
              </a:spcBef>
            </a:pPr>
            <a:r>
              <a:rPr lang="en-US" sz="2800" dirty="0"/>
              <a:t>You can use a public domain program called NAUTY to determine in less than a second whether two graphs with as many as 100 vertices are isomorphic.</a:t>
            </a:r>
          </a:p>
          <a:p>
            <a:pPr>
              <a:spcBef>
                <a:spcPts val="600"/>
              </a:spcBef>
            </a:pPr>
            <a:r>
              <a:rPr lang="en-US" sz="2800" dirty="0"/>
              <a:t>Graph isomorphism is a problem of special interest because it is one of a few NP problems not known to be either tractable or NP-complete (see Section </a:t>
            </a:r>
            <a:r>
              <a:rPr lang="en-US" sz="2800" dirty="0">
                <a:ea typeface="Cambria Math" pitchFamily="18" charset="0"/>
              </a:rPr>
              <a:t>3.3</a:t>
            </a:r>
            <a:r>
              <a:rPr lang="en-US" sz="2800" dirty="0"/>
              <a:t>).</a:t>
            </a:r>
          </a:p>
        </p:txBody>
      </p:sp>
      <p:sp>
        <p:nvSpPr>
          <p:cNvPr id="4" name="Slide Number Placeholder 5">
            <a:extLst>
              <a:ext uri="{FF2B5EF4-FFF2-40B4-BE49-F238E27FC236}">
                <a16:creationId xmlns:a16="http://schemas.microsoft.com/office/drawing/2014/main" id="{97834F89-A60E-4A0B-A8C2-09629FBB20AB}"/>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55</a:t>
            </a:fld>
            <a:endParaRPr lang="en-US" dirty="0">
              <a:solidFill>
                <a:schemeClr val="bg1"/>
              </a:solidFill>
            </a:endParaRPr>
          </a:p>
        </p:txBody>
      </p:sp>
    </p:spTree>
    <p:extLst>
      <p:ext uri="{BB962C8B-B14F-4D97-AF65-F5344CB8AC3E}">
        <p14:creationId xmlns:p14="http://schemas.microsoft.com/office/powerpoint/2010/main" val="26554845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Applications of Graph Isomorphism</a:t>
            </a:r>
          </a:p>
        </p:txBody>
      </p:sp>
      <p:sp>
        <p:nvSpPr>
          <p:cNvPr id="3" name="Content Placeholder 2"/>
          <p:cNvSpPr>
            <a:spLocks noGrp="1"/>
          </p:cNvSpPr>
          <p:nvPr>
            <p:ph idx="1"/>
          </p:nvPr>
        </p:nvSpPr>
        <p:spPr>
          <a:xfrm>
            <a:off x="495300" y="1188720"/>
            <a:ext cx="8153400" cy="5257800"/>
          </a:xfrm>
        </p:spPr>
        <p:txBody>
          <a:bodyPr/>
          <a:lstStyle/>
          <a:p>
            <a:r>
              <a:rPr lang="en-US" sz="2400" dirty="0"/>
              <a:t>The question whether graphs are isomorphic plays an important role in applications of graph theory. For example,</a:t>
            </a:r>
          </a:p>
          <a:p>
            <a:r>
              <a:rPr lang="en-US" altLang="zh-CN" sz="2000" dirty="0"/>
              <a:t>C</a:t>
            </a:r>
            <a:r>
              <a:rPr lang="en-US" sz="2000"/>
              <a:t>hemists </a:t>
            </a:r>
            <a:r>
              <a:rPr lang="en-US" sz="2000" dirty="0"/>
              <a:t>use molecular graphs to model chemical compounds. Vertices represent atoms and edges represent chemical bonds. When a new compound is synthesized, a database of molecular graphs is checked to determine whether the graph representing the new compound is isomorphic to the graph of a compound that this already known.</a:t>
            </a:r>
          </a:p>
          <a:p>
            <a:r>
              <a:rPr lang="en-US" sz="2000" dirty="0"/>
              <a:t>Electronic circuits are modeled as graphs in which the vertices represent components and the edges represent connections between them. Graph isomorphism is the basis for.</a:t>
            </a:r>
          </a:p>
          <a:p>
            <a:pPr marL="342000" lvl="2" indent="-342000">
              <a:spcBef>
                <a:spcPts val="800"/>
              </a:spcBef>
            </a:pPr>
            <a:r>
              <a:rPr lang="en-US" sz="1800" dirty="0"/>
              <a:t>the verification that a particular layout of a circuit corresponds to the design’s original schematics.</a:t>
            </a:r>
          </a:p>
          <a:p>
            <a:pPr marL="342000" lvl="2" indent="-342000">
              <a:spcBef>
                <a:spcPts val="800"/>
              </a:spcBef>
            </a:pPr>
            <a:r>
              <a:rPr lang="en-US" sz="1800" dirty="0"/>
              <a:t>determining whether a chip from one vendor includes the intellectual property of another vendor.</a:t>
            </a:r>
          </a:p>
        </p:txBody>
      </p:sp>
      <p:sp>
        <p:nvSpPr>
          <p:cNvPr id="4" name="Slide Number Placeholder 5">
            <a:extLst>
              <a:ext uri="{FF2B5EF4-FFF2-40B4-BE49-F238E27FC236}">
                <a16:creationId xmlns:a16="http://schemas.microsoft.com/office/drawing/2014/main" id="{14D53E5D-903B-4F7D-9D7C-DD270E17B8BA}"/>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56</a:t>
            </a:fld>
            <a:endParaRPr lang="en-US" dirty="0">
              <a:solidFill>
                <a:schemeClr val="bg1"/>
              </a:solidFill>
            </a:endParaRPr>
          </a:p>
        </p:txBody>
      </p:sp>
    </p:spTree>
    <p:extLst>
      <p:ext uri="{BB962C8B-B14F-4D97-AF65-F5344CB8AC3E}">
        <p14:creationId xmlns:p14="http://schemas.microsoft.com/office/powerpoint/2010/main" val="18921708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0"/>
            <a:ext cx="9144000" cy="1722120"/>
          </a:xfrm>
        </p:spPr>
        <p:txBody>
          <a:bodyPr/>
          <a:lstStyle/>
          <a:p>
            <a:r>
              <a:rPr lang="en-US" sz="6000" b="1" dirty="0"/>
              <a:t>Connectivity</a:t>
            </a:r>
          </a:p>
        </p:txBody>
      </p:sp>
      <p:sp>
        <p:nvSpPr>
          <p:cNvPr id="3" name="Content Placeholder 2"/>
          <p:cNvSpPr>
            <a:spLocks noGrp="1"/>
          </p:cNvSpPr>
          <p:nvPr>
            <p:ph idx="1"/>
          </p:nvPr>
        </p:nvSpPr>
        <p:spPr>
          <a:xfrm>
            <a:off x="3200400" y="3810000"/>
            <a:ext cx="2743200" cy="640080"/>
          </a:xfrm>
        </p:spPr>
        <p:txBody>
          <a:bodyPr/>
          <a:lstStyle/>
          <a:p>
            <a:pPr algn="ctr"/>
            <a:r>
              <a:rPr lang="en-US" dirty="0"/>
              <a:t>Section 10.4</a:t>
            </a:r>
          </a:p>
        </p:txBody>
      </p:sp>
      <p:sp>
        <p:nvSpPr>
          <p:cNvPr id="4" name="Slide Number Placeholder 5">
            <a:extLst>
              <a:ext uri="{FF2B5EF4-FFF2-40B4-BE49-F238E27FC236}">
                <a16:creationId xmlns:a16="http://schemas.microsoft.com/office/drawing/2014/main" id="{732E23E0-17A7-46D1-A69A-A1C878D8EE91}"/>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57</a:t>
            </a:fld>
            <a:endParaRPr lang="en-US" dirty="0">
              <a:solidFill>
                <a:schemeClr val="bg1"/>
              </a:solidFill>
            </a:endParaRPr>
          </a:p>
        </p:txBody>
      </p:sp>
    </p:spTree>
    <p:extLst>
      <p:ext uri="{BB962C8B-B14F-4D97-AF65-F5344CB8AC3E}">
        <p14:creationId xmlns:p14="http://schemas.microsoft.com/office/powerpoint/2010/main" val="38904567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Section Summary</a:t>
            </a:r>
            <a:r>
              <a:rPr lang="en-IN" sz="1500" dirty="0"/>
              <a:t> 4</a:t>
            </a:r>
          </a:p>
        </p:txBody>
      </p:sp>
      <p:sp>
        <p:nvSpPr>
          <p:cNvPr id="3" name="Content Placeholder 2"/>
          <p:cNvSpPr>
            <a:spLocks noGrp="1"/>
          </p:cNvSpPr>
          <p:nvPr>
            <p:ph idx="1"/>
          </p:nvPr>
        </p:nvSpPr>
        <p:spPr/>
        <p:txBody>
          <a:bodyPr/>
          <a:lstStyle/>
          <a:p>
            <a:r>
              <a:rPr lang="en-US" dirty="0"/>
              <a:t>Paths.</a:t>
            </a:r>
          </a:p>
          <a:p>
            <a:r>
              <a:rPr lang="en-US" dirty="0"/>
              <a:t>Connectedness in Undirected Graphs.</a:t>
            </a:r>
          </a:p>
          <a:p>
            <a:r>
              <a:rPr lang="en-US" dirty="0"/>
              <a:t>Vertex Connectivity and Edge Connectivity (</a:t>
            </a:r>
            <a:r>
              <a:rPr lang="en-US" i="1" dirty="0"/>
              <a:t>not currently included in overheads</a:t>
            </a:r>
            <a:r>
              <a:rPr lang="en-US" dirty="0"/>
              <a:t>).</a:t>
            </a:r>
          </a:p>
          <a:p>
            <a:r>
              <a:rPr lang="en-US" dirty="0"/>
              <a:t>Connectedness in Directed Graphs.</a:t>
            </a:r>
          </a:p>
          <a:p>
            <a:r>
              <a:rPr lang="en-US" dirty="0"/>
              <a:t>Paths and Isomorphism (</a:t>
            </a:r>
            <a:r>
              <a:rPr lang="en-US" i="1" dirty="0"/>
              <a:t>not currently included in overheads</a:t>
            </a:r>
            <a:r>
              <a:rPr lang="en-US" dirty="0"/>
              <a:t>).</a:t>
            </a:r>
          </a:p>
          <a:p>
            <a:r>
              <a:rPr lang="en-US" dirty="0"/>
              <a:t>Counting Paths between Vertices.</a:t>
            </a:r>
          </a:p>
        </p:txBody>
      </p:sp>
      <p:sp>
        <p:nvSpPr>
          <p:cNvPr id="4" name="Slide Number Placeholder 5">
            <a:extLst>
              <a:ext uri="{FF2B5EF4-FFF2-40B4-BE49-F238E27FC236}">
                <a16:creationId xmlns:a16="http://schemas.microsoft.com/office/drawing/2014/main" id="{119D3E3D-85F4-44F6-ACB8-01E846A92B96}"/>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58</a:t>
            </a:fld>
            <a:endParaRPr lang="en-US" dirty="0">
              <a:solidFill>
                <a:schemeClr val="bg1"/>
              </a:solidFill>
            </a:endParaRPr>
          </a:p>
        </p:txBody>
      </p:sp>
    </p:spTree>
    <p:extLst>
      <p:ext uri="{BB962C8B-B14F-4D97-AF65-F5344CB8AC3E}">
        <p14:creationId xmlns:p14="http://schemas.microsoft.com/office/powerpoint/2010/main" val="22546481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Paths</a:t>
            </a:r>
            <a:r>
              <a:rPr lang="en-IN" sz="1500" dirty="0"/>
              <a:t> 1</a:t>
            </a:r>
          </a:p>
        </p:txBody>
      </p:sp>
      <p:sp>
        <p:nvSpPr>
          <p:cNvPr id="3" name="Content Placeholder 2"/>
          <p:cNvSpPr>
            <a:spLocks noGrp="1"/>
          </p:cNvSpPr>
          <p:nvPr>
            <p:ph idx="1"/>
          </p:nvPr>
        </p:nvSpPr>
        <p:spPr/>
        <p:txBody>
          <a:bodyPr/>
          <a:lstStyle/>
          <a:p>
            <a:r>
              <a:rPr lang="en-US" sz="2800" b="1" dirty="0"/>
              <a:t>Informal Definition: </a:t>
            </a:r>
            <a:r>
              <a:rPr lang="en-US" sz="2800" dirty="0"/>
              <a:t>A </a:t>
            </a:r>
            <a:r>
              <a:rPr lang="en-US" sz="2800" i="1" dirty="0"/>
              <a:t>path</a:t>
            </a:r>
            <a:r>
              <a:rPr lang="en-US" sz="2800" dirty="0"/>
              <a:t> is a sequence of edges that begins at a vertex of a graph and travels from vertex to vertex along edges of the graph. As the path travels along its edges, it visits the vertices along this path, that is, the endpoints of these.</a:t>
            </a:r>
          </a:p>
          <a:p>
            <a:r>
              <a:rPr lang="en-US" sz="2800" b="1" dirty="0"/>
              <a:t>Applications</a:t>
            </a:r>
            <a:r>
              <a:rPr lang="en-US" sz="2800" dirty="0"/>
              <a:t>: Numerous problems can be modeled with paths formed by traveling along edges of graphs such as:</a:t>
            </a:r>
          </a:p>
          <a:p>
            <a:pPr marL="342000" lvl="1" indent="-342000">
              <a:spcBef>
                <a:spcPts val="1000"/>
              </a:spcBef>
            </a:pPr>
            <a:r>
              <a:rPr lang="en-US" sz="2400" dirty="0"/>
              <a:t>determining whether a message can be sent between two computers.</a:t>
            </a:r>
          </a:p>
          <a:p>
            <a:pPr marL="342000" lvl="1" indent="-342000">
              <a:spcBef>
                <a:spcPts val="1000"/>
              </a:spcBef>
            </a:pPr>
            <a:r>
              <a:rPr lang="en-US" sz="2400" dirty="0"/>
              <a:t>efficiently planning routes for mail delivery.</a:t>
            </a:r>
          </a:p>
        </p:txBody>
      </p:sp>
      <p:sp>
        <p:nvSpPr>
          <p:cNvPr id="4" name="Slide Number Placeholder 5">
            <a:extLst>
              <a:ext uri="{FF2B5EF4-FFF2-40B4-BE49-F238E27FC236}">
                <a16:creationId xmlns:a16="http://schemas.microsoft.com/office/drawing/2014/main" id="{63DC95FB-5F05-418B-91F8-5DFE4A652EFB}"/>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59</a:t>
            </a:fld>
            <a:endParaRPr lang="en-US" dirty="0">
              <a:solidFill>
                <a:schemeClr val="bg1"/>
              </a:solidFill>
            </a:endParaRPr>
          </a:p>
        </p:txBody>
      </p:sp>
    </p:spTree>
    <p:extLst>
      <p:ext uri="{BB962C8B-B14F-4D97-AF65-F5344CB8AC3E}">
        <p14:creationId xmlns:p14="http://schemas.microsoft.com/office/powerpoint/2010/main" val="2382769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Directed Graphs</a:t>
            </a:r>
            <a:r>
              <a:rPr lang="en-US" sz="1500" dirty="0"/>
              <a:t> 1</a:t>
            </a:r>
          </a:p>
        </p:txBody>
      </p:sp>
      <p:sp>
        <p:nvSpPr>
          <p:cNvPr id="3" name="Content Placeholder 2"/>
          <p:cNvSpPr>
            <a:spLocks noGrp="1"/>
          </p:cNvSpPr>
          <p:nvPr>
            <p:ph idx="1"/>
          </p:nvPr>
        </p:nvSpPr>
        <p:spPr>
          <a:xfrm>
            <a:off x="457200" y="1295400"/>
            <a:ext cx="8458200" cy="4953000"/>
          </a:xfrm>
        </p:spPr>
        <p:txBody>
          <a:bodyPr/>
          <a:lstStyle/>
          <a:p>
            <a:r>
              <a:rPr lang="en-US" sz="3000" b="1" dirty="0"/>
              <a:t>Definition:</a:t>
            </a:r>
            <a:r>
              <a:rPr lang="en-US" sz="3000" dirty="0"/>
              <a:t> A </a:t>
            </a:r>
            <a:r>
              <a:rPr lang="en-US" sz="3000" i="1" dirty="0"/>
              <a:t>directed graph </a:t>
            </a:r>
            <a:r>
              <a:rPr lang="en-US" sz="3000" dirty="0"/>
              <a:t>(or </a:t>
            </a:r>
            <a:r>
              <a:rPr lang="en-US" sz="3000" i="1" dirty="0"/>
              <a:t>digraph</a:t>
            </a:r>
            <a:r>
              <a:rPr lang="en-US" sz="3000" dirty="0"/>
              <a:t>) </a:t>
            </a:r>
            <a:r>
              <a:rPr lang="en-US" sz="3000" i="1" dirty="0"/>
              <a:t>G = </a:t>
            </a:r>
            <a:r>
              <a:rPr lang="en-US" sz="3000" dirty="0"/>
              <a:t>(</a:t>
            </a:r>
            <a:r>
              <a:rPr lang="en-US" sz="3000" i="1" dirty="0"/>
              <a:t>V, E</a:t>
            </a:r>
            <a:r>
              <a:rPr lang="en-US" sz="3000" dirty="0"/>
              <a:t>)</a:t>
            </a:r>
            <a:r>
              <a:rPr lang="en-US" sz="3000" i="1" dirty="0"/>
              <a:t> </a:t>
            </a:r>
            <a:r>
              <a:rPr lang="en-US" sz="3000" dirty="0"/>
              <a:t>consists of </a:t>
            </a:r>
            <a:r>
              <a:rPr lang="en-US" sz="3000" i="1" dirty="0"/>
              <a:t> </a:t>
            </a:r>
            <a:r>
              <a:rPr lang="en-US" sz="3000" dirty="0"/>
              <a:t>a nonempty set </a:t>
            </a:r>
            <a:r>
              <a:rPr lang="en-US" sz="3000" i="1" dirty="0"/>
              <a:t>V</a:t>
            </a:r>
            <a:r>
              <a:rPr lang="en-US" sz="3000" dirty="0"/>
              <a:t> of </a:t>
            </a:r>
            <a:r>
              <a:rPr lang="en-US" sz="3000" i="1" dirty="0"/>
              <a:t>vertices </a:t>
            </a:r>
            <a:r>
              <a:rPr lang="en-US" sz="3000" dirty="0"/>
              <a:t>(or </a:t>
            </a:r>
            <a:r>
              <a:rPr lang="en-US" sz="3000" i="1" dirty="0"/>
              <a:t>nodes</a:t>
            </a:r>
            <a:r>
              <a:rPr lang="en-US" sz="3000" dirty="0"/>
              <a:t>) and a set </a:t>
            </a:r>
            <a:r>
              <a:rPr lang="en-US" sz="3000" i="1" dirty="0"/>
              <a:t>E</a:t>
            </a:r>
            <a:r>
              <a:rPr lang="en-US" sz="3000" dirty="0"/>
              <a:t> of </a:t>
            </a:r>
            <a:r>
              <a:rPr lang="en-US" sz="3000" i="1" dirty="0"/>
              <a:t>directed edges </a:t>
            </a:r>
            <a:r>
              <a:rPr lang="en-US" sz="3000" dirty="0"/>
              <a:t>(or </a:t>
            </a:r>
            <a:r>
              <a:rPr lang="en-US" sz="3000" i="1" dirty="0"/>
              <a:t>arcs</a:t>
            </a:r>
            <a:r>
              <a:rPr lang="en-US" sz="3000" dirty="0"/>
              <a:t>)</a:t>
            </a:r>
            <a:r>
              <a:rPr lang="en-US" sz="3000" i="1" dirty="0"/>
              <a:t>. </a:t>
            </a:r>
            <a:r>
              <a:rPr lang="en-US" sz="3000" dirty="0"/>
              <a:t>Each edge is associated with an ordered pair of vertices. The directed edge associated with the ordered pair (</a:t>
            </a:r>
            <a:r>
              <a:rPr lang="en-US" sz="3000" i="1" dirty="0" err="1"/>
              <a:t>u</a:t>
            </a:r>
            <a:r>
              <a:rPr lang="en-US" sz="3000" dirty="0" err="1"/>
              <a:t>,</a:t>
            </a:r>
            <a:r>
              <a:rPr lang="en-US" sz="3000" i="1" dirty="0" err="1"/>
              <a:t>v</a:t>
            </a:r>
            <a:r>
              <a:rPr lang="en-US" sz="3000" dirty="0"/>
              <a:t>) is said to </a:t>
            </a:r>
            <a:r>
              <a:rPr lang="en-US" sz="3000" i="1" dirty="0"/>
              <a:t>start at u</a:t>
            </a:r>
            <a:r>
              <a:rPr lang="en-US" sz="3000" dirty="0"/>
              <a:t> and </a:t>
            </a:r>
            <a:r>
              <a:rPr lang="en-US" sz="3000" i="1" dirty="0"/>
              <a:t>end at</a:t>
            </a:r>
            <a:r>
              <a:rPr lang="en-US" sz="3000" dirty="0"/>
              <a:t> </a:t>
            </a:r>
            <a:r>
              <a:rPr lang="en-US" sz="3000" i="1" dirty="0"/>
              <a:t>v</a:t>
            </a:r>
            <a:r>
              <a:rPr lang="en-US" sz="3000" dirty="0"/>
              <a:t>. </a:t>
            </a:r>
          </a:p>
          <a:p>
            <a:r>
              <a:rPr lang="en-US" sz="3000" b="1" dirty="0"/>
              <a:t>Remark</a:t>
            </a:r>
            <a:r>
              <a:rPr lang="en-US" sz="3000" dirty="0"/>
              <a:t>: </a:t>
            </a:r>
          </a:p>
          <a:p>
            <a:pPr marL="342000" lvl="1"/>
            <a:r>
              <a:rPr lang="en-US" sz="2600" dirty="0"/>
              <a:t>Graphs where the end points of an edge are not ordered are said to be </a:t>
            </a:r>
            <a:r>
              <a:rPr lang="en-US" sz="2600" i="1" dirty="0"/>
              <a:t>undirected graphs</a:t>
            </a:r>
            <a:r>
              <a:rPr lang="en-US" sz="2600" dirty="0"/>
              <a:t>.</a:t>
            </a:r>
          </a:p>
        </p:txBody>
      </p:sp>
      <p:sp>
        <p:nvSpPr>
          <p:cNvPr id="4" name="Slide Number Placeholder 5">
            <a:extLst>
              <a:ext uri="{FF2B5EF4-FFF2-40B4-BE49-F238E27FC236}">
                <a16:creationId xmlns:a16="http://schemas.microsoft.com/office/drawing/2014/main" id="{80F43BD1-9363-4427-81EC-7C3C63AD379D}"/>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a:t>
            </a:fld>
            <a:endParaRPr lang="en-US" dirty="0">
              <a:solidFill>
                <a:schemeClr val="bg1"/>
              </a:solidFill>
            </a:endParaRPr>
          </a:p>
        </p:txBody>
      </p:sp>
    </p:spTree>
    <p:extLst>
      <p:ext uri="{BB962C8B-B14F-4D97-AF65-F5344CB8AC3E}">
        <p14:creationId xmlns:p14="http://schemas.microsoft.com/office/powerpoint/2010/main" val="11918074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ADEEC-6BD6-4F77-A1A2-A15309BC4DA5}"/>
              </a:ext>
            </a:extLst>
          </p:cNvPr>
          <p:cNvSpPr>
            <a:spLocks noGrp="1"/>
          </p:cNvSpPr>
          <p:nvPr>
            <p:ph type="title"/>
          </p:nvPr>
        </p:nvSpPr>
        <p:spPr/>
        <p:txBody>
          <a:bodyPr/>
          <a:lstStyle/>
          <a:p>
            <a:r>
              <a:rPr lang="en-IN" dirty="0"/>
              <a:t>Paths</a:t>
            </a:r>
            <a:r>
              <a:rPr lang="en-IN" sz="1500" dirty="0"/>
              <a:t> 2</a:t>
            </a:r>
            <a:endParaRPr lang="en-IN" dirty="0"/>
          </a:p>
        </p:txBody>
      </p:sp>
      <p:sp>
        <p:nvSpPr>
          <p:cNvPr id="3" name="Content Placeholder 2">
            <a:extLst>
              <a:ext uri="{FF2B5EF4-FFF2-40B4-BE49-F238E27FC236}">
                <a16:creationId xmlns:a16="http://schemas.microsoft.com/office/drawing/2014/main" id="{0D4C10CC-31EC-4F4D-8F54-B261048D4143}"/>
              </a:ext>
            </a:extLst>
          </p:cNvPr>
          <p:cNvSpPr>
            <a:spLocks noGrp="1"/>
          </p:cNvSpPr>
          <p:nvPr>
            <p:ph idx="1"/>
          </p:nvPr>
        </p:nvSpPr>
        <p:spPr>
          <a:xfrm>
            <a:off x="457200" y="1295400"/>
            <a:ext cx="8305800" cy="762000"/>
          </a:xfrm>
        </p:spPr>
        <p:txBody>
          <a:bodyPr/>
          <a:lstStyle/>
          <a:p>
            <a:r>
              <a:rPr lang="en-US" sz="2000" b="1" dirty="0"/>
              <a:t>Definition: </a:t>
            </a:r>
            <a:r>
              <a:rPr lang="en-US" sz="2000" dirty="0"/>
              <a:t>Let </a:t>
            </a:r>
            <a:r>
              <a:rPr lang="en-US" sz="2000" i="1" dirty="0"/>
              <a:t>n</a:t>
            </a:r>
            <a:r>
              <a:rPr lang="en-US" sz="2000" dirty="0"/>
              <a:t> be a nonnegative integer and </a:t>
            </a:r>
            <a:r>
              <a:rPr lang="en-US" sz="2000" i="1" dirty="0"/>
              <a:t>G</a:t>
            </a:r>
            <a:r>
              <a:rPr lang="en-US" sz="2000" dirty="0"/>
              <a:t> an undirected graph. A </a:t>
            </a:r>
            <a:r>
              <a:rPr lang="en-US" sz="2000" i="1" dirty="0"/>
              <a:t>path</a:t>
            </a:r>
            <a:r>
              <a:rPr lang="en-US" sz="2000" dirty="0"/>
              <a:t> of </a:t>
            </a:r>
            <a:r>
              <a:rPr lang="en-US" sz="2000" i="1" dirty="0"/>
              <a:t>length n</a:t>
            </a:r>
            <a:r>
              <a:rPr lang="en-US" sz="2000" dirty="0"/>
              <a:t> from </a:t>
            </a:r>
            <a:r>
              <a:rPr lang="en-US" sz="2000" i="1" dirty="0"/>
              <a:t>u</a:t>
            </a:r>
            <a:r>
              <a:rPr lang="en-US" sz="2000" dirty="0"/>
              <a:t> to </a:t>
            </a:r>
            <a:r>
              <a:rPr lang="en-US" sz="2000" i="1" dirty="0"/>
              <a:t>v</a:t>
            </a:r>
            <a:r>
              <a:rPr lang="en-US" sz="2000" dirty="0"/>
              <a:t> in </a:t>
            </a:r>
            <a:r>
              <a:rPr lang="en-US" sz="2000" i="1" dirty="0"/>
              <a:t>G</a:t>
            </a:r>
            <a:r>
              <a:rPr lang="en-US" sz="2000" dirty="0"/>
              <a:t> is a sequence of </a:t>
            </a:r>
            <a:r>
              <a:rPr lang="en-US" sz="2000" i="1" dirty="0"/>
              <a:t>n</a:t>
            </a:r>
            <a:r>
              <a:rPr lang="en-US" sz="2000" dirty="0"/>
              <a:t> edges</a:t>
            </a:r>
            <a:endParaRPr lang="en-IN" sz="2000" dirty="0"/>
          </a:p>
        </p:txBody>
      </p:sp>
      <p:graphicFrame>
        <p:nvGraphicFramePr>
          <p:cNvPr id="26" name="Object 25">
            <a:extLst>
              <a:ext uri="{FF2B5EF4-FFF2-40B4-BE49-F238E27FC236}">
                <a16:creationId xmlns:a16="http://schemas.microsoft.com/office/drawing/2014/main" id="{343ED070-7835-42CD-A34B-80E95199311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72404387"/>
              </p:ext>
            </p:extLst>
          </p:nvPr>
        </p:nvGraphicFramePr>
        <p:xfrm>
          <a:off x="5923861" y="1624690"/>
          <a:ext cx="961227" cy="376524"/>
        </p:xfrm>
        <a:graphic>
          <a:graphicData uri="http://schemas.openxmlformats.org/presentationml/2006/ole">
            <mc:AlternateContent xmlns:mc="http://schemas.openxmlformats.org/markup-compatibility/2006">
              <mc:Choice xmlns:v="urn:schemas-microsoft-com:vml" Requires="v">
                <p:oleObj name="Equation" r:id="rId2" imgW="583920" imgH="228600" progId="Equation.DSMT4">
                  <p:embed/>
                </p:oleObj>
              </mc:Choice>
              <mc:Fallback>
                <p:oleObj name="Equation" r:id="rId2" imgW="583920" imgH="228600" progId="Equation.DSMT4">
                  <p:embed/>
                  <p:pic>
                    <p:nvPicPr>
                      <p:cNvPr id="26" name="Object 25">
                        <a:extLst>
                          <a:ext uri="{FF2B5EF4-FFF2-40B4-BE49-F238E27FC236}">
                            <a16:creationId xmlns:a16="http://schemas.microsoft.com/office/drawing/2014/main" id="{343ED070-7835-42CD-A34B-80E951993112}"/>
                          </a:ext>
                          <a:ext uri="{C183D7F6-B498-43B3-948B-1728B52AA6E4}">
                            <adec:decorative xmlns:adec="http://schemas.microsoft.com/office/drawing/2017/decorative" val="1"/>
                          </a:ext>
                        </a:extLst>
                      </p:cNvPr>
                      <p:cNvPicPr/>
                      <p:nvPr/>
                    </p:nvPicPr>
                    <p:blipFill>
                      <a:blip r:embed="rId3"/>
                      <a:stretch>
                        <a:fillRect/>
                      </a:stretch>
                    </p:blipFill>
                    <p:spPr>
                      <a:xfrm>
                        <a:off x="5923861" y="1624690"/>
                        <a:ext cx="961227" cy="376524"/>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D4C4274C-7448-4175-8C71-9B4B36F568F7}"/>
              </a:ext>
            </a:extLst>
          </p:cNvPr>
          <p:cNvSpPr>
            <a:spLocks noGrp="1"/>
          </p:cNvSpPr>
          <p:nvPr>
            <p:ph idx="10"/>
          </p:nvPr>
        </p:nvSpPr>
        <p:spPr>
          <a:xfrm>
            <a:off x="6781800" y="1600200"/>
            <a:ext cx="1752600" cy="381000"/>
          </a:xfrm>
        </p:spPr>
        <p:txBody>
          <a:bodyPr/>
          <a:lstStyle/>
          <a:p>
            <a:r>
              <a:rPr lang="en-US" sz="2000" dirty="0"/>
              <a:t>of </a:t>
            </a:r>
            <a:r>
              <a:rPr lang="en-US" sz="2000" i="1" dirty="0"/>
              <a:t>G</a:t>
            </a:r>
            <a:r>
              <a:rPr lang="en-US" sz="2000" dirty="0"/>
              <a:t> for which</a:t>
            </a:r>
            <a:endParaRPr lang="en-IN" sz="2000" dirty="0"/>
          </a:p>
        </p:txBody>
      </p:sp>
      <p:sp>
        <p:nvSpPr>
          <p:cNvPr id="5" name="Content Placeholder 4">
            <a:extLst>
              <a:ext uri="{FF2B5EF4-FFF2-40B4-BE49-F238E27FC236}">
                <a16:creationId xmlns:a16="http://schemas.microsoft.com/office/drawing/2014/main" id="{B3A70984-2C05-4545-B55A-EB571EFC3C83}"/>
              </a:ext>
            </a:extLst>
          </p:cNvPr>
          <p:cNvSpPr>
            <a:spLocks noGrp="1"/>
          </p:cNvSpPr>
          <p:nvPr>
            <p:ph idx="11"/>
          </p:nvPr>
        </p:nvSpPr>
        <p:spPr>
          <a:xfrm>
            <a:off x="457200" y="1905000"/>
            <a:ext cx="2667000" cy="381000"/>
          </a:xfrm>
        </p:spPr>
        <p:txBody>
          <a:bodyPr/>
          <a:lstStyle/>
          <a:p>
            <a:r>
              <a:rPr lang="en-US" sz="2000" dirty="0"/>
              <a:t>there exists a sequence</a:t>
            </a:r>
            <a:endParaRPr lang="en-IN" sz="2000" dirty="0"/>
          </a:p>
        </p:txBody>
      </p:sp>
      <p:graphicFrame>
        <p:nvGraphicFramePr>
          <p:cNvPr id="27" name="Object 26">
            <a:extLst>
              <a:ext uri="{FF2B5EF4-FFF2-40B4-BE49-F238E27FC236}">
                <a16:creationId xmlns:a16="http://schemas.microsoft.com/office/drawing/2014/main" id="{5549710F-E07E-4808-B384-53716C1ABF9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06457164"/>
              </p:ext>
            </p:extLst>
          </p:nvPr>
        </p:nvGraphicFramePr>
        <p:xfrm>
          <a:off x="2971800" y="1949256"/>
          <a:ext cx="2030664" cy="357974"/>
        </p:xfrm>
        <a:graphic>
          <a:graphicData uri="http://schemas.openxmlformats.org/presentationml/2006/ole">
            <mc:AlternateContent xmlns:mc="http://schemas.openxmlformats.org/markup-compatibility/2006">
              <mc:Choice xmlns:v="urn:schemas-microsoft-com:vml" Requires="v">
                <p:oleObj name="Equation" r:id="rId4" imgW="1295280" imgH="228600" progId="Equation.DSMT4">
                  <p:embed/>
                </p:oleObj>
              </mc:Choice>
              <mc:Fallback>
                <p:oleObj name="Equation" r:id="rId4" imgW="1295280" imgH="228600" progId="Equation.DSMT4">
                  <p:embed/>
                  <p:pic>
                    <p:nvPicPr>
                      <p:cNvPr id="27" name="Object 26">
                        <a:extLst>
                          <a:ext uri="{FF2B5EF4-FFF2-40B4-BE49-F238E27FC236}">
                            <a16:creationId xmlns:a16="http://schemas.microsoft.com/office/drawing/2014/main" id="{5549710F-E07E-4808-B384-53716C1ABF97}"/>
                          </a:ext>
                          <a:ext uri="{C183D7F6-B498-43B3-948B-1728B52AA6E4}">
                            <adec:decorative xmlns:adec="http://schemas.microsoft.com/office/drawing/2017/decorative" val="1"/>
                          </a:ext>
                        </a:extLst>
                      </p:cNvPr>
                      <p:cNvPicPr/>
                      <p:nvPr/>
                    </p:nvPicPr>
                    <p:blipFill>
                      <a:blip r:embed="rId5"/>
                      <a:stretch>
                        <a:fillRect/>
                      </a:stretch>
                    </p:blipFill>
                    <p:spPr>
                      <a:xfrm>
                        <a:off x="2971800" y="1949256"/>
                        <a:ext cx="2030664" cy="357974"/>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41412FAB-CC51-4A1B-8AC5-A5BADB58C29B}"/>
              </a:ext>
            </a:extLst>
          </p:cNvPr>
          <p:cNvSpPr>
            <a:spLocks noGrp="1"/>
          </p:cNvSpPr>
          <p:nvPr>
            <p:ph idx="12"/>
          </p:nvPr>
        </p:nvSpPr>
        <p:spPr>
          <a:xfrm>
            <a:off x="4914900" y="1916367"/>
            <a:ext cx="2743200" cy="381000"/>
          </a:xfrm>
        </p:spPr>
        <p:txBody>
          <a:bodyPr/>
          <a:lstStyle/>
          <a:p>
            <a:r>
              <a:rPr lang="en-US" sz="2000" i="1" dirty="0"/>
              <a:t>= v </a:t>
            </a:r>
            <a:r>
              <a:rPr lang="en-US" sz="2000" dirty="0"/>
              <a:t>of vertices such that</a:t>
            </a:r>
            <a:endParaRPr lang="en-IN" sz="2000" dirty="0"/>
          </a:p>
        </p:txBody>
      </p:sp>
      <p:graphicFrame>
        <p:nvGraphicFramePr>
          <p:cNvPr id="28" name="Object 27">
            <a:extLst>
              <a:ext uri="{FF2B5EF4-FFF2-40B4-BE49-F238E27FC236}">
                <a16:creationId xmlns:a16="http://schemas.microsoft.com/office/drawing/2014/main" id="{18BA8051-F598-4CD0-A771-5934C260E32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00661600"/>
              </p:ext>
            </p:extLst>
          </p:nvPr>
        </p:nvGraphicFramePr>
        <p:xfrm>
          <a:off x="7467600" y="1941207"/>
          <a:ext cx="228600" cy="374072"/>
        </p:xfrm>
        <a:graphic>
          <a:graphicData uri="http://schemas.openxmlformats.org/presentationml/2006/ole">
            <mc:AlternateContent xmlns:mc="http://schemas.openxmlformats.org/markup-compatibility/2006">
              <mc:Choice xmlns:v="urn:schemas-microsoft-com:vml" Requires="v">
                <p:oleObj name="Equation" r:id="rId6" imgW="139680" imgH="228600" progId="Equation.DSMT4">
                  <p:embed/>
                </p:oleObj>
              </mc:Choice>
              <mc:Fallback>
                <p:oleObj name="Equation" r:id="rId6" imgW="139680" imgH="228600" progId="Equation.DSMT4">
                  <p:embed/>
                  <p:pic>
                    <p:nvPicPr>
                      <p:cNvPr id="28" name="Object 27">
                        <a:extLst>
                          <a:ext uri="{FF2B5EF4-FFF2-40B4-BE49-F238E27FC236}">
                            <a16:creationId xmlns:a16="http://schemas.microsoft.com/office/drawing/2014/main" id="{18BA8051-F598-4CD0-A771-5934C260E329}"/>
                          </a:ext>
                          <a:ext uri="{C183D7F6-B498-43B3-948B-1728B52AA6E4}">
                            <adec:decorative xmlns:adec="http://schemas.microsoft.com/office/drawing/2017/decorative" val="1"/>
                          </a:ext>
                        </a:extLst>
                      </p:cNvPr>
                      <p:cNvPicPr/>
                      <p:nvPr/>
                    </p:nvPicPr>
                    <p:blipFill>
                      <a:blip r:embed="rId7"/>
                      <a:stretch>
                        <a:fillRect/>
                      </a:stretch>
                    </p:blipFill>
                    <p:spPr>
                      <a:xfrm>
                        <a:off x="7467600" y="1941207"/>
                        <a:ext cx="228600" cy="374072"/>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AF8A2BB-2275-4764-91EB-4545F38EAC75}"/>
              </a:ext>
            </a:extLst>
          </p:cNvPr>
          <p:cNvSpPr>
            <a:spLocks noGrp="1"/>
          </p:cNvSpPr>
          <p:nvPr>
            <p:ph idx="13"/>
          </p:nvPr>
        </p:nvSpPr>
        <p:spPr>
          <a:xfrm>
            <a:off x="7620000" y="1905000"/>
            <a:ext cx="685800" cy="381000"/>
          </a:xfrm>
        </p:spPr>
        <p:txBody>
          <a:bodyPr/>
          <a:lstStyle/>
          <a:p>
            <a:r>
              <a:rPr lang="en-US" sz="2000" dirty="0"/>
              <a:t>has,</a:t>
            </a:r>
            <a:endParaRPr lang="en-IN" sz="2000" dirty="0"/>
          </a:p>
        </p:txBody>
      </p:sp>
      <p:sp>
        <p:nvSpPr>
          <p:cNvPr id="8" name="Content Placeholder 7">
            <a:extLst>
              <a:ext uri="{FF2B5EF4-FFF2-40B4-BE49-F238E27FC236}">
                <a16:creationId xmlns:a16="http://schemas.microsoft.com/office/drawing/2014/main" id="{8C8C1F23-4DB5-484E-AE23-E49F41E9BB43}"/>
              </a:ext>
            </a:extLst>
          </p:cNvPr>
          <p:cNvSpPr>
            <a:spLocks noGrp="1"/>
          </p:cNvSpPr>
          <p:nvPr>
            <p:ph idx="14"/>
          </p:nvPr>
        </p:nvSpPr>
        <p:spPr>
          <a:xfrm>
            <a:off x="457200" y="2209800"/>
            <a:ext cx="914400" cy="381000"/>
          </a:xfrm>
        </p:spPr>
        <p:txBody>
          <a:bodyPr/>
          <a:lstStyle/>
          <a:p>
            <a:r>
              <a:rPr lang="en-US" sz="2000" dirty="0"/>
              <a:t>for </a:t>
            </a:r>
            <a:r>
              <a:rPr lang="en-US" sz="2000" i="1" dirty="0" err="1"/>
              <a:t>i</a:t>
            </a:r>
            <a:r>
              <a:rPr lang="en-US" sz="2000" dirty="0"/>
              <a:t> =</a:t>
            </a:r>
            <a:endParaRPr lang="en-IN" sz="2000" dirty="0"/>
          </a:p>
        </p:txBody>
      </p:sp>
      <p:graphicFrame>
        <p:nvGraphicFramePr>
          <p:cNvPr id="29" name="Object 28">
            <a:extLst>
              <a:ext uri="{FF2B5EF4-FFF2-40B4-BE49-F238E27FC236}">
                <a16:creationId xmlns:a16="http://schemas.microsoft.com/office/drawing/2014/main" id="{BB1BCEF4-A81C-4934-84BC-AB228D35D01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699898308"/>
              </p:ext>
            </p:extLst>
          </p:nvPr>
        </p:nvGraphicFramePr>
        <p:xfrm>
          <a:off x="1181100" y="2280226"/>
          <a:ext cx="800100" cy="336884"/>
        </p:xfrm>
        <a:graphic>
          <a:graphicData uri="http://schemas.openxmlformats.org/presentationml/2006/ole">
            <mc:AlternateContent xmlns:mc="http://schemas.openxmlformats.org/markup-compatibility/2006">
              <mc:Choice xmlns:v="urn:schemas-microsoft-com:vml" Requires="v">
                <p:oleObj name="Equation" r:id="rId8" imgW="482400" imgH="203040" progId="Equation.DSMT4">
                  <p:embed/>
                </p:oleObj>
              </mc:Choice>
              <mc:Fallback>
                <p:oleObj name="Equation" r:id="rId8" imgW="482400" imgH="203040" progId="Equation.DSMT4">
                  <p:embed/>
                  <p:pic>
                    <p:nvPicPr>
                      <p:cNvPr id="29" name="Object 28">
                        <a:extLst>
                          <a:ext uri="{FF2B5EF4-FFF2-40B4-BE49-F238E27FC236}">
                            <a16:creationId xmlns:a16="http://schemas.microsoft.com/office/drawing/2014/main" id="{BB1BCEF4-A81C-4934-84BC-AB228D35D019}"/>
                          </a:ext>
                          <a:ext uri="{C183D7F6-B498-43B3-948B-1728B52AA6E4}">
                            <adec:decorative xmlns:adec="http://schemas.microsoft.com/office/drawing/2017/decorative" val="1"/>
                          </a:ext>
                        </a:extLst>
                      </p:cNvPr>
                      <p:cNvPicPr/>
                      <p:nvPr/>
                    </p:nvPicPr>
                    <p:blipFill>
                      <a:blip r:embed="rId9"/>
                      <a:stretch>
                        <a:fillRect/>
                      </a:stretch>
                    </p:blipFill>
                    <p:spPr>
                      <a:xfrm>
                        <a:off x="1181100" y="2280226"/>
                        <a:ext cx="800100" cy="336884"/>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03366826-F4C2-41FB-AABB-03DD4D513B18}"/>
              </a:ext>
            </a:extLst>
          </p:cNvPr>
          <p:cNvSpPr>
            <a:spLocks noGrp="1"/>
          </p:cNvSpPr>
          <p:nvPr>
            <p:ph idx="15"/>
          </p:nvPr>
        </p:nvSpPr>
        <p:spPr>
          <a:xfrm>
            <a:off x="1905000" y="2209800"/>
            <a:ext cx="1676400" cy="381000"/>
          </a:xfrm>
        </p:spPr>
        <p:txBody>
          <a:bodyPr/>
          <a:lstStyle/>
          <a:p>
            <a:r>
              <a:rPr lang="en-US" sz="2000" dirty="0"/>
              <a:t>the endpoints</a:t>
            </a:r>
            <a:endParaRPr lang="en-IN" sz="2000" dirty="0"/>
          </a:p>
        </p:txBody>
      </p:sp>
      <p:graphicFrame>
        <p:nvGraphicFramePr>
          <p:cNvPr id="34" name="Object 33">
            <a:extLst>
              <a:ext uri="{FF2B5EF4-FFF2-40B4-BE49-F238E27FC236}">
                <a16:creationId xmlns:a16="http://schemas.microsoft.com/office/drawing/2014/main" id="{2EDCBEBF-4AC9-4780-8D7C-1D76470DE86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57638293"/>
              </p:ext>
            </p:extLst>
          </p:nvPr>
        </p:nvGraphicFramePr>
        <p:xfrm>
          <a:off x="3461594" y="2250479"/>
          <a:ext cx="1115911" cy="358686"/>
        </p:xfrm>
        <a:graphic>
          <a:graphicData uri="http://schemas.openxmlformats.org/presentationml/2006/ole">
            <mc:AlternateContent xmlns:mc="http://schemas.openxmlformats.org/markup-compatibility/2006">
              <mc:Choice xmlns:v="urn:schemas-microsoft-com:vml" Requires="v">
                <p:oleObj name="Equation" r:id="rId10" imgW="711000" imgH="228600" progId="Equation.DSMT4">
                  <p:embed/>
                </p:oleObj>
              </mc:Choice>
              <mc:Fallback>
                <p:oleObj name="Equation" r:id="rId10" imgW="711000" imgH="228600" progId="Equation.DSMT4">
                  <p:embed/>
                  <p:pic>
                    <p:nvPicPr>
                      <p:cNvPr id="34" name="Object 33">
                        <a:extLst>
                          <a:ext uri="{FF2B5EF4-FFF2-40B4-BE49-F238E27FC236}">
                            <a16:creationId xmlns:a16="http://schemas.microsoft.com/office/drawing/2014/main" id="{2EDCBEBF-4AC9-4780-8D7C-1D76470DE86B}"/>
                          </a:ext>
                          <a:ext uri="{C183D7F6-B498-43B3-948B-1728B52AA6E4}">
                            <adec:decorative xmlns:adec="http://schemas.microsoft.com/office/drawing/2017/decorative" val="1"/>
                          </a:ext>
                        </a:extLst>
                      </p:cNvPr>
                      <p:cNvPicPr/>
                      <p:nvPr/>
                    </p:nvPicPr>
                    <p:blipFill>
                      <a:blip r:embed="rId11"/>
                      <a:stretch>
                        <a:fillRect/>
                      </a:stretch>
                    </p:blipFill>
                    <p:spPr>
                      <a:xfrm>
                        <a:off x="3461594" y="2250479"/>
                        <a:ext cx="1115911" cy="358686"/>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F660C29D-E9E6-4367-A410-9FEE5C236A9E}"/>
              </a:ext>
            </a:extLst>
          </p:cNvPr>
          <p:cNvSpPr>
            <a:spLocks noGrp="1"/>
          </p:cNvSpPr>
          <p:nvPr>
            <p:ph idx="16"/>
          </p:nvPr>
        </p:nvSpPr>
        <p:spPr>
          <a:xfrm>
            <a:off x="457200" y="2743200"/>
            <a:ext cx="7162800" cy="381000"/>
          </a:xfrm>
        </p:spPr>
        <p:txBody>
          <a:bodyPr/>
          <a:lstStyle/>
          <a:p>
            <a:pPr marL="342000" indent="-342000">
              <a:buClr>
                <a:srgbClr val="04617B"/>
              </a:buClr>
              <a:buFont typeface="Arial" panose="020B0604020202020204" pitchFamily="34" charset="0"/>
              <a:buChar char="•"/>
            </a:pPr>
            <a:r>
              <a:rPr lang="en-US" sz="1800" dirty="0"/>
              <a:t>When the graph is simple, we denote this path by its vertex sequence</a:t>
            </a:r>
            <a:endParaRPr lang="en-IN" sz="1800" dirty="0"/>
          </a:p>
        </p:txBody>
      </p:sp>
      <p:graphicFrame>
        <p:nvGraphicFramePr>
          <p:cNvPr id="30" name="Object 29">
            <a:extLst>
              <a:ext uri="{FF2B5EF4-FFF2-40B4-BE49-F238E27FC236}">
                <a16:creationId xmlns:a16="http://schemas.microsoft.com/office/drawing/2014/main" id="{20069292-5ED0-41FA-B926-3147BBD1142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993350516"/>
              </p:ext>
            </p:extLst>
          </p:nvPr>
        </p:nvGraphicFramePr>
        <p:xfrm>
          <a:off x="896471" y="3052508"/>
          <a:ext cx="1181100" cy="327025"/>
        </p:xfrm>
        <a:graphic>
          <a:graphicData uri="http://schemas.openxmlformats.org/presentationml/2006/ole">
            <mc:AlternateContent xmlns:mc="http://schemas.openxmlformats.org/markup-compatibility/2006">
              <mc:Choice xmlns:v="urn:schemas-microsoft-com:vml" Requires="v">
                <p:oleObj name="Equation" r:id="rId12" imgW="799920" imgH="228600" progId="Equation.DSMT4">
                  <p:embed/>
                </p:oleObj>
              </mc:Choice>
              <mc:Fallback>
                <p:oleObj name="Equation" r:id="rId12" imgW="799920" imgH="228600" progId="Equation.DSMT4">
                  <p:embed/>
                  <p:pic>
                    <p:nvPicPr>
                      <p:cNvPr id="30" name="Object 29">
                        <a:extLst>
                          <a:ext uri="{FF2B5EF4-FFF2-40B4-BE49-F238E27FC236}">
                            <a16:creationId xmlns:a16="http://schemas.microsoft.com/office/drawing/2014/main" id="{20069292-5ED0-41FA-B926-3147BBD11426}"/>
                          </a:ext>
                          <a:ext uri="{C183D7F6-B498-43B3-948B-1728B52AA6E4}">
                            <adec:decorative xmlns:adec="http://schemas.microsoft.com/office/drawing/2017/decorative" val="1"/>
                          </a:ext>
                        </a:extLst>
                      </p:cNvPr>
                      <p:cNvPicPr/>
                      <p:nvPr/>
                    </p:nvPicPr>
                    <p:blipFill>
                      <a:blip r:embed="rId13"/>
                      <a:stretch>
                        <a:fillRect/>
                      </a:stretch>
                    </p:blipFill>
                    <p:spPr>
                      <a:xfrm>
                        <a:off x="896471" y="3052508"/>
                        <a:ext cx="1181100" cy="327025"/>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57F2B428-4038-4B00-9D7E-E37FBA319062}"/>
              </a:ext>
            </a:extLst>
          </p:cNvPr>
          <p:cNvSpPr>
            <a:spLocks noGrp="1"/>
          </p:cNvSpPr>
          <p:nvPr>
            <p:ph idx="17"/>
          </p:nvPr>
        </p:nvSpPr>
        <p:spPr>
          <a:xfrm>
            <a:off x="1946825" y="3009900"/>
            <a:ext cx="5486400" cy="381000"/>
          </a:xfrm>
        </p:spPr>
        <p:txBody>
          <a:bodyPr/>
          <a:lstStyle/>
          <a:p>
            <a:r>
              <a:rPr lang="en-US" sz="1800" dirty="0"/>
              <a:t>(since listing the vertices uniquely determines the path).</a:t>
            </a:r>
            <a:endParaRPr lang="en-IN" sz="1800" dirty="0"/>
          </a:p>
        </p:txBody>
      </p:sp>
      <p:sp>
        <p:nvSpPr>
          <p:cNvPr id="12" name="Content Placeholder 11">
            <a:extLst>
              <a:ext uri="{FF2B5EF4-FFF2-40B4-BE49-F238E27FC236}">
                <a16:creationId xmlns:a16="http://schemas.microsoft.com/office/drawing/2014/main" id="{9BF6D746-D6B3-4DFC-B21C-670846ABFFC3}"/>
              </a:ext>
            </a:extLst>
          </p:cNvPr>
          <p:cNvSpPr>
            <a:spLocks noGrp="1"/>
          </p:cNvSpPr>
          <p:nvPr>
            <p:ph idx="18"/>
          </p:nvPr>
        </p:nvSpPr>
        <p:spPr>
          <a:xfrm>
            <a:off x="457200" y="3505200"/>
            <a:ext cx="8458200" cy="1295400"/>
          </a:xfrm>
        </p:spPr>
        <p:txBody>
          <a:bodyPr/>
          <a:lstStyle/>
          <a:p>
            <a:pPr marL="342000" lvl="1" indent="-342000">
              <a:buClr>
                <a:srgbClr val="04617B"/>
              </a:buClr>
            </a:pPr>
            <a:r>
              <a:rPr lang="en-US" sz="1800" dirty="0">
                <a:latin typeface="+mn-lt"/>
              </a:rPr>
              <a:t>The path is a </a:t>
            </a:r>
            <a:r>
              <a:rPr lang="en-US" sz="1800" i="1" dirty="0">
                <a:latin typeface="+mn-lt"/>
              </a:rPr>
              <a:t>circuit</a:t>
            </a:r>
            <a:r>
              <a:rPr lang="en-US" sz="1800" dirty="0">
                <a:latin typeface="+mn-lt"/>
              </a:rPr>
              <a:t> if it begins and ends at the same vertex (</a:t>
            </a:r>
            <a:r>
              <a:rPr lang="en-US" sz="1800" i="1" dirty="0">
                <a:latin typeface="+mn-lt"/>
              </a:rPr>
              <a:t>u</a:t>
            </a:r>
            <a:r>
              <a:rPr lang="en-US" sz="1800" dirty="0">
                <a:latin typeface="+mn-lt"/>
              </a:rPr>
              <a:t> = </a:t>
            </a:r>
            <a:r>
              <a:rPr lang="en-US" sz="1800" i="1" dirty="0">
                <a:latin typeface="+mn-lt"/>
              </a:rPr>
              <a:t>v</a:t>
            </a:r>
            <a:r>
              <a:rPr lang="en-US" sz="1800" dirty="0">
                <a:latin typeface="+mn-lt"/>
              </a:rPr>
              <a:t>) and has length greater than zero.</a:t>
            </a:r>
          </a:p>
          <a:p>
            <a:pPr marL="342000" lvl="1" indent="-342000">
              <a:buClr>
                <a:srgbClr val="04617B"/>
              </a:buClr>
            </a:pPr>
            <a:r>
              <a:rPr lang="en-US" sz="1800" dirty="0">
                <a:latin typeface="+mn-lt"/>
              </a:rPr>
              <a:t>The path or circuit is said to </a:t>
            </a:r>
            <a:r>
              <a:rPr lang="en-US" sz="1800" i="1" dirty="0">
                <a:latin typeface="+mn-lt"/>
              </a:rPr>
              <a:t>pass through </a:t>
            </a:r>
            <a:r>
              <a:rPr lang="en-US" sz="1800" dirty="0">
                <a:latin typeface="+mn-lt"/>
              </a:rPr>
              <a:t>the vertices</a:t>
            </a:r>
            <a:endParaRPr lang="en-IN" sz="1800" dirty="0">
              <a:latin typeface="+mn-lt"/>
            </a:endParaRPr>
          </a:p>
        </p:txBody>
      </p:sp>
      <p:graphicFrame>
        <p:nvGraphicFramePr>
          <p:cNvPr id="31" name="Object 30">
            <a:extLst>
              <a:ext uri="{FF2B5EF4-FFF2-40B4-BE49-F238E27FC236}">
                <a16:creationId xmlns:a16="http://schemas.microsoft.com/office/drawing/2014/main" id="{7F0DF96F-BFEA-4CC3-ABAD-7A8E9D8C2A7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08177691"/>
              </p:ext>
            </p:extLst>
          </p:nvPr>
        </p:nvGraphicFramePr>
        <p:xfrm>
          <a:off x="5880100" y="4314825"/>
          <a:ext cx="1300163" cy="333375"/>
        </p:xfrm>
        <a:graphic>
          <a:graphicData uri="http://schemas.openxmlformats.org/presentationml/2006/ole">
            <mc:AlternateContent xmlns:mc="http://schemas.openxmlformats.org/markup-compatibility/2006">
              <mc:Choice xmlns:v="urn:schemas-microsoft-com:vml" Requires="v">
                <p:oleObj name="Equation" r:id="rId14" imgW="888840" imgH="228600" progId="Equation.DSMT4">
                  <p:embed/>
                </p:oleObj>
              </mc:Choice>
              <mc:Fallback>
                <p:oleObj name="Equation" r:id="rId14" imgW="888840" imgH="228600" progId="Equation.DSMT4">
                  <p:embed/>
                  <p:pic>
                    <p:nvPicPr>
                      <p:cNvPr id="31" name="Object 30">
                        <a:extLst>
                          <a:ext uri="{FF2B5EF4-FFF2-40B4-BE49-F238E27FC236}">
                            <a16:creationId xmlns:a16="http://schemas.microsoft.com/office/drawing/2014/main" id="{7F0DF96F-BFEA-4CC3-ABAD-7A8E9D8C2A78}"/>
                          </a:ext>
                          <a:ext uri="{C183D7F6-B498-43B3-948B-1728B52AA6E4}">
                            <adec:decorative xmlns:adec="http://schemas.microsoft.com/office/drawing/2017/decorative" val="1"/>
                          </a:ext>
                        </a:extLst>
                      </p:cNvPr>
                      <p:cNvPicPr/>
                      <p:nvPr/>
                    </p:nvPicPr>
                    <p:blipFill>
                      <a:blip r:embed="rId15"/>
                      <a:stretch>
                        <a:fillRect/>
                      </a:stretch>
                    </p:blipFill>
                    <p:spPr>
                      <a:xfrm>
                        <a:off x="5880100" y="4314825"/>
                        <a:ext cx="1300163" cy="333375"/>
                      </a:xfrm>
                      <a:prstGeom prst="rect">
                        <a:avLst/>
                      </a:prstGeom>
                    </p:spPr>
                  </p:pic>
                </p:oleObj>
              </mc:Fallback>
            </mc:AlternateContent>
          </a:graphicData>
        </a:graphic>
      </p:graphicFrame>
      <p:sp>
        <p:nvSpPr>
          <p:cNvPr id="13" name="Content Placeholder 12">
            <a:extLst>
              <a:ext uri="{FF2B5EF4-FFF2-40B4-BE49-F238E27FC236}">
                <a16:creationId xmlns:a16="http://schemas.microsoft.com/office/drawing/2014/main" id="{B2F247F1-AA84-4A8A-BEAA-037CBA1AA16D}"/>
              </a:ext>
            </a:extLst>
          </p:cNvPr>
          <p:cNvSpPr>
            <a:spLocks noGrp="1"/>
          </p:cNvSpPr>
          <p:nvPr>
            <p:ph idx="19"/>
          </p:nvPr>
        </p:nvSpPr>
        <p:spPr>
          <a:xfrm>
            <a:off x="7086600" y="4291375"/>
            <a:ext cx="1371600" cy="381000"/>
          </a:xfrm>
        </p:spPr>
        <p:txBody>
          <a:bodyPr/>
          <a:lstStyle/>
          <a:p>
            <a:r>
              <a:rPr lang="en-US" sz="1800" dirty="0"/>
              <a:t>and </a:t>
            </a:r>
            <a:r>
              <a:rPr lang="en-US" sz="1800" i="1" dirty="0"/>
              <a:t>traverse</a:t>
            </a:r>
            <a:endParaRPr lang="en-IN" sz="1800" dirty="0"/>
          </a:p>
        </p:txBody>
      </p:sp>
      <p:sp>
        <p:nvSpPr>
          <p:cNvPr id="14" name="Content Placeholder 13">
            <a:extLst>
              <a:ext uri="{FF2B5EF4-FFF2-40B4-BE49-F238E27FC236}">
                <a16:creationId xmlns:a16="http://schemas.microsoft.com/office/drawing/2014/main" id="{FA3CABCD-FE77-4BB1-8705-F1721F46EC5C}"/>
              </a:ext>
            </a:extLst>
          </p:cNvPr>
          <p:cNvSpPr>
            <a:spLocks noGrp="1"/>
          </p:cNvSpPr>
          <p:nvPr>
            <p:ph idx="20"/>
          </p:nvPr>
        </p:nvSpPr>
        <p:spPr>
          <a:xfrm>
            <a:off x="800100" y="4572000"/>
            <a:ext cx="1219200" cy="381000"/>
          </a:xfrm>
        </p:spPr>
        <p:txBody>
          <a:bodyPr/>
          <a:lstStyle/>
          <a:p>
            <a:r>
              <a:rPr lang="en-US" sz="1800" dirty="0"/>
              <a:t>the edges</a:t>
            </a:r>
            <a:endParaRPr lang="en-IN" sz="1800" dirty="0"/>
          </a:p>
        </p:txBody>
      </p:sp>
      <p:graphicFrame>
        <p:nvGraphicFramePr>
          <p:cNvPr id="32" name="Object 31">
            <a:extLst>
              <a:ext uri="{FF2B5EF4-FFF2-40B4-BE49-F238E27FC236}">
                <a16:creationId xmlns:a16="http://schemas.microsoft.com/office/drawing/2014/main" id="{0582D973-D4B3-4245-9D59-2863A6397F6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70394204"/>
              </p:ext>
            </p:extLst>
          </p:nvPr>
        </p:nvGraphicFramePr>
        <p:xfrm>
          <a:off x="1828800" y="4598733"/>
          <a:ext cx="914400" cy="335902"/>
        </p:xfrm>
        <a:graphic>
          <a:graphicData uri="http://schemas.openxmlformats.org/presentationml/2006/ole">
            <mc:AlternateContent xmlns:mc="http://schemas.openxmlformats.org/markup-compatibility/2006">
              <mc:Choice xmlns:v="urn:schemas-microsoft-com:vml" Requires="v">
                <p:oleObj name="Equation" r:id="rId16" imgW="622080" imgH="228600" progId="Equation.DSMT4">
                  <p:embed/>
                </p:oleObj>
              </mc:Choice>
              <mc:Fallback>
                <p:oleObj name="Equation" r:id="rId16" imgW="622080" imgH="228600" progId="Equation.DSMT4">
                  <p:embed/>
                  <p:pic>
                    <p:nvPicPr>
                      <p:cNvPr id="32" name="Object 31">
                        <a:extLst>
                          <a:ext uri="{FF2B5EF4-FFF2-40B4-BE49-F238E27FC236}">
                            <a16:creationId xmlns:a16="http://schemas.microsoft.com/office/drawing/2014/main" id="{0582D973-D4B3-4245-9D59-2863A6397F68}"/>
                          </a:ext>
                          <a:ext uri="{C183D7F6-B498-43B3-948B-1728B52AA6E4}">
                            <adec:decorative xmlns:adec="http://schemas.microsoft.com/office/drawing/2017/decorative" val="1"/>
                          </a:ext>
                        </a:extLst>
                      </p:cNvPr>
                      <p:cNvPicPr/>
                      <p:nvPr/>
                    </p:nvPicPr>
                    <p:blipFill>
                      <a:blip r:embed="rId17"/>
                      <a:stretch>
                        <a:fillRect/>
                      </a:stretch>
                    </p:blipFill>
                    <p:spPr>
                      <a:xfrm>
                        <a:off x="1828800" y="4598733"/>
                        <a:ext cx="914400" cy="335902"/>
                      </a:xfrm>
                      <a:prstGeom prst="rect">
                        <a:avLst/>
                      </a:prstGeom>
                    </p:spPr>
                  </p:pic>
                </p:oleObj>
              </mc:Fallback>
            </mc:AlternateContent>
          </a:graphicData>
        </a:graphic>
      </p:graphicFrame>
      <p:sp>
        <p:nvSpPr>
          <p:cNvPr id="15" name="Content Placeholder 14">
            <a:extLst>
              <a:ext uri="{FF2B5EF4-FFF2-40B4-BE49-F238E27FC236}">
                <a16:creationId xmlns:a16="http://schemas.microsoft.com/office/drawing/2014/main" id="{9E7928D1-91A6-42AB-BF2E-1478DAB8B55C}"/>
              </a:ext>
            </a:extLst>
          </p:cNvPr>
          <p:cNvSpPr>
            <a:spLocks noGrp="1"/>
          </p:cNvSpPr>
          <p:nvPr>
            <p:ph idx="21"/>
          </p:nvPr>
        </p:nvSpPr>
        <p:spPr>
          <a:xfrm>
            <a:off x="457200" y="5067300"/>
            <a:ext cx="8134350" cy="381000"/>
          </a:xfrm>
        </p:spPr>
        <p:txBody>
          <a:bodyPr/>
          <a:lstStyle/>
          <a:p>
            <a:pPr marL="342000" indent="-342000">
              <a:buClr>
                <a:srgbClr val="04617B"/>
              </a:buClr>
              <a:buFont typeface="Arial" panose="020B0604020202020204" pitchFamily="34" charset="0"/>
              <a:buChar char="•"/>
            </a:pPr>
            <a:r>
              <a:rPr lang="en-US" sz="1800" dirty="0"/>
              <a:t>A path or circuit is </a:t>
            </a:r>
            <a:r>
              <a:rPr lang="en-US" sz="1800" i="1" dirty="0"/>
              <a:t>simple</a:t>
            </a:r>
            <a:r>
              <a:rPr lang="en-US" sz="1800" dirty="0"/>
              <a:t> if it does not contain the same edge more than once.</a:t>
            </a:r>
          </a:p>
        </p:txBody>
      </p:sp>
      <p:sp>
        <p:nvSpPr>
          <p:cNvPr id="16" name="Content Placeholder 15">
            <a:extLst>
              <a:ext uri="{FF2B5EF4-FFF2-40B4-BE49-F238E27FC236}">
                <a16:creationId xmlns:a16="http://schemas.microsoft.com/office/drawing/2014/main" id="{EF5A0E54-BF2A-4C94-B1C8-41C846E124D1}"/>
              </a:ext>
            </a:extLst>
          </p:cNvPr>
          <p:cNvSpPr>
            <a:spLocks noGrp="1"/>
          </p:cNvSpPr>
          <p:nvPr>
            <p:ph idx="22"/>
          </p:nvPr>
        </p:nvSpPr>
        <p:spPr>
          <a:xfrm>
            <a:off x="4648200" y="5715000"/>
            <a:ext cx="3657600" cy="685799"/>
          </a:xfrm>
          <a:ln w="19050">
            <a:solidFill>
              <a:srgbClr val="04617B"/>
            </a:solidFill>
          </a:ln>
        </p:spPr>
        <p:txBody>
          <a:bodyPr/>
          <a:lstStyle/>
          <a:p>
            <a:r>
              <a:rPr lang="en-US" sz="1800" dirty="0"/>
              <a:t>This terminology  is readily extended to directed graphs. (</a:t>
            </a:r>
            <a:r>
              <a:rPr lang="en-US" sz="1800" i="1" dirty="0"/>
              <a:t>see text</a:t>
            </a:r>
            <a:r>
              <a:rPr lang="en-US" sz="1800" dirty="0"/>
              <a:t>)</a:t>
            </a:r>
          </a:p>
        </p:txBody>
      </p:sp>
      <p:sp>
        <p:nvSpPr>
          <p:cNvPr id="25" name="Slide Number Placeholder 5">
            <a:extLst>
              <a:ext uri="{FF2B5EF4-FFF2-40B4-BE49-F238E27FC236}">
                <a16:creationId xmlns:a16="http://schemas.microsoft.com/office/drawing/2014/main" id="{96D6775C-AF36-440F-8130-1645CCFB1BB4}"/>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60</a:t>
            </a:fld>
            <a:endParaRPr lang="en-US" dirty="0">
              <a:solidFill>
                <a:schemeClr val="bg1"/>
              </a:solidFill>
            </a:endParaRPr>
          </a:p>
        </p:txBody>
      </p:sp>
    </p:spTree>
    <p:extLst>
      <p:ext uri="{BB962C8B-B14F-4D97-AF65-F5344CB8AC3E}">
        <p14:creationId xmlns:p14="http://schemas.microsoft.com/office/powerpoint/2010/main" val="4267000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Paths</a:t>
            </a:r>
            <a:r>
              <a:rPr lang="en-IN" sz="1500" dirty="0"/>
              <a:t> 3</a:t>
            </a:r>
          </a:p>
        </p:txBody>
      </p:sp>
      <p:sp>
        <p:nvSpPr>
          <p:cNvPr id="3" name="Content Placeholder 2"/>
          <p:cNvSpPr>
            <a:spLocks noGrp="1"/>
          </p:cNvSpPr>
          <p:nvPr>
            <p:ph idx="1"/>
          </p:nvPr>
        </p:nvSpPr>
        <p:spPr>
          <a:xfrm>
            <a:off x="457200" y="1295400"/>
            <a:ext cx="8424000" cy="3733800"/>
          </a:xfrm>
        </p:spPr>
        <p:txBody>
          <a:bodyPr/>
          <a:lstStyle/>
          <a:p>
            <a:r>
              <a:rPr lang="en-US" sz="2800" b="1" dirty="0"/>
              <a:t>Example</a:t>
            </a:r>
            <a:r>
              <a:rPr lang="en-US" sz="2800" dirty="0"/>
              <a:t>: In the simple graph here:</a:t>
            </a:r>
          </a:p>
          <a:p>
            <a:pPr marL="342000" lvl="1"/>
            <a:r>
              <a:rPr lang="en-US" i="1" dirty="0"/>
              <a:t>a</a:t>
            </a:r>
            <a:r>
              <a:rPr lang="en-US" dirty="0"/>
              <a:t>, </a:t>
            </a:r>
            <a:r>
              <a:rPr lang="en-US" i="1" dirty="0"/>
              <a:t>d</a:t>
            </a:r>
            <a:r>
              <a:rPr lang="en-US" dirty="0"/>
              <a:t>, </a:t>
            </a:r>
            <a:r>
              <a:rPr lang="en-US" i="1" dirty="0"/>
              <a:t>c</a:t>
            </a:r>
            <a:r>
              <a:rPr lang="en-US" dirty="0"/>
              <a:t>, </a:t>
            </a:r>
            <a:r>
              <a:rPr lang="en-US" i="1" dirty="0"/>
              <a:t>f</a:t>
            </a:r>
            <a:r>
              <a:rPr lang="en-US" dirty="0"/>
              <a:t>, </a:t>
            </a:r>
            <a:r>
              <a:rPr lang="en-US" i="1" dirty="0"/>
              <a:t>e</a:t>
            </a:r>
            <a:r>
              <a:rPr lang="en-US" dirty="0"/>
              <a:t> is a simple path of length </a:t>
            </a:r>
            <a:r>
              <a:rPr lang="en-US" dirty="0">
                <a:ea typeface="Cambria Math" pitchFamily="18" charset="0"/>
              </a:rPr>
              <a:t>4</a:t>
            </a:r>
            <a:r>
              <a:rPr lang="en-US" dirty="0"/>
              <a:t>.</a:t>
            </a:r>
          </a:p>
          <a:p>
            <a:pPr marL="342000" lvl="1"/>
            <a:r>
              <a:rPr lang="en-US" i="1" dirty="0"/>
              <a:t>d</a:t>
            </a:r>
            <a:r>
              <a:rPr lang="en-US" dirty="0"/>
              <a:t>, </a:t>
            </a:r>
            <a:r>
              <a:rPr lang="en-US" i="1" dirty="0"/>
              <a:t>e</a:t>
            </a:r>
            <a:r>
              <a:rPr lang="en-US" dirty="0"/>
              <a:t>, </a:t>
            </a:r>
            <a:r>
              <a:rPr lang="en-US" i="1" dirty="0"/>
              <a:t>c</a:t>
            </a:r>
            <a:r>
              <a:rPr lang="en-US" dirty="0"/>
              <a:t>, </a:t>
            </a:r>
            <a:r>
              <a:rPr lang="en-US" i="1" dirty="0"/>
              <a:t>a</a:t>
            </a:r>
            <a:r>
              <a:rPr lang="en-US" dirty="0"/>
              <a:t> is not a path because </a:t>
            </a:r>
            <a:r>
              <a:rPr lang="en-US" i="1" dirty="0"/>
              <a:t>e</a:t>
            </a:r>
            <a:r>
              <a:rPr lang="en-US" dirty="0"/>
              <a:t> is not connected to </a:t>
            </a:r>
            <a:r>
              <a:rPr lang="en-US" i="1" dirty="0"/>
              <a:t>c</a:t>
            </a:r>
            <a:r>
              <a:rPr lang="en-US" dirty="0"/>
              <a:t>.</a:t>
            </a:r>
          </a:p>
          <a:p>
            <a:pPr marL="342000" lvl="1"/>
            <a:r>
              <a:rPr lang="en-US" i="1" dirty="0"/>
              <a:t>b</a:t>
            </a:r>
            <a:r>
              <a:rPr lang="en-US" dirty="0"/>
              <a:t>, </a:t>
            </a:r>
            <a:r>
              <a:rPr lang="en-US" i="1" dirty="0"/>
              <a:t>c</a:t>
            </a:r>
            <a:r>
              <a:rPr lang="en-US" dirty="0"/>
              <a:t>, </a:t>
            </a:r>
            <a:r>
              <a:rPr lang="en-US" i="1" dirty="0"/>
              <a:t>f</a:t>
            </a:r>
            <a:r>
              <a:rPr lang="en-US" dirty="0"/>
              <a:t>, </a:t>
            </a:r>
            <a:r>
              <a:rPr lang="en-US" i="1" dirty="0"/>
              <a:t>e</a:t>
            </a:r>
            <a:r>
              <a:rPr lang="en-US" dirty="0"/>
              <a:t>, </a:t>
            </a:r>
            <a:r>
              <a:rPr lang="en-US" i="1" dirty="0"/>
              <a:t>b</a:t>
            </a:r>
            <a:r>
              <a:rPr lang="en-US" dirty="0"/>
              <a:t> is a circuit of length </a:t>
            </a:r>
            <a:r>
              <a:rPr lang="en-US" dirty="0">
                <a:ea typeface="Cambria Math" pitchFamily="18" charset="0"/>
              </a:rPr>
              <a:t>4</a:t>
            </a:r>
            <a:r>
              <a:rPr lang="en-US" dirty="0"/>
              <a:t>.</a:t>
            </a:r>
          </a:p>
          <a:p>
            <a:pPr marL="342000" lvl="1"/>
            <a:r>
              <a:rPr lang="en-US" i="1" dirty="0"/>
              <a:t>a</a:t>
            </a:r>
            <a:r>
              <a:rPr lang="en-US" dirty="0"/>
              <a:t>, </a:t>
            </a:r>
            <a:r>
              <a:rPr lang="en-US" i="1" dirty="0"/>
              <a:t>b</a:t>
            </a:r>
            <a:r>
              <a:rPr lang="en-US" dirty="0"/>
              <a:t>, </a:t>
            </a:r>
            <a:r>
              <a:rPr lang="en-US" i="1" dirty="0"/>
              <a:t>e</a:t>
            </a:r>
            <a:r>
              <a:rPr lang="en-US" dirty="0"/>
              <a:t>, </a:t>
            </a:r>
            <a:r>
              <a:rPr lang="en-US" i="1" dirty="0"/>
              <a:t>d</a:t>
            </a:r>
            <a:r>
              <a:rPr lang="en-US" dirty="0"/>
              <a:t>, </a:t>
            </a:r>
            <a:r>
              <a:rPr lang="en-US" i="1" dirty="0"/>
              <a:t>a</a:t>
            </a:r>
            <a:r>
              <a:rPr lang="en-US" dirty="0"/>
              <a:t>, </a:t>
            </a:r>
            <a:r>
              <a:rPr lang="en-US" i="1" dirty="0"/>
              <a:t>b </a:t>
            </a:r>
            <a:r>
              <a:rPr lang="en-US" dirty="0"/>
              <a:t>is a path of length </a:t>
            </a:r>
            <a:r>
              <a:rPr lang="en-US" dirty="0">
                <a:ea typeface="Cambria Math" pitchFamily="18" charset="0"/>
              </a:rPr>
              <a:t>5</a:t>
            </a:r>
            <a:r>
              <a:rPr lang="en-US" dirty="0"/>
              <a:t>, but it is not a simple path.</a:t>
            </a:r>
          </a:p>
        </p:txBody>
      </p:sp>
      <p:pic>
        <p:nvPicPr>
          <p:cNvPr id="9" name="Picture 3" descr="A graph with 6 vertices. A, B, C. D, E, and F. The graph has 10 edges. A B, A D, A E. B C, B E, B F. C D, C F, F E, and E D.">
            <a:extLst>
              <a:ext uri="{FF2B5EF4-FFF2-40B4-BE49-F238E27FC236}">
                <a16:creationId xmlns:a16="http://schemas.microsoft.com/office/drawing/2014/main" id="{C4C40892-EFE9-4CB4-B7B8-7B24532470D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87307" y="1003345"/>
            <a:ext cx="2051893" cy="142356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5">
            <a:extLst>
              <a:ext uri="{FF2B5EF4-FFF2-40B4-BE49-F238E27FC236}">
                <a16:creationId xmlns:a16="http://schemas.microsoft.com/office/drawing/2014/main" id="{CB423263-6B66-4001-9F6A-A44B768DD38A}"/>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61</a:t>
            </a:fld>
            <a:endParaRPr lang="en-US" dirty="0">
              <a:solidFill>
                <a:schemeClr val="bg1"/>
              </a:solidFill>
            </a:endParaRPr>
          </a:p>
        </p:txBody>
      </p:sp>
    </p:spTree>
    <p:extLst>
      <p:ext uri="{BB962C8B-B14F-4D97-AF65-F5344CB8AC3E}">
        <p14:creationId xmlns:p14="http://schemas.microsoft.com/office/powerpoint/2010/main" val="22761796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Degrees of Separation</a:t>
            </a:r>
          </a:p>
        </p:txBody>
      </p:sp>
      <p:sp>
        <p:nvSpPr>
          <p:cNvPr id="3" name="Content Placeholder 2"/>
          <p:cNvSpPr>
            <a:spLocks noGrp="1"/>
          </p:cNvSpPr>
          <p:nvPr>
            <p:ph idx="1"/>
          </p:nvPr>
        </p:nvSpPr>
        <p:spPr>
          <a:xfrm>
            <a:off x="457200" y="1295400"/>
            <a:ext cx="8352000" cy="2628000"/>
          </a:xfrm>
        </p:spPr>
        <p:txBody>
          <a:bodyPr/>
          <a:lstStyle/>
          <a:p>
            <a:r>
              <a:rPr lang="en-US" sz="2800" b="1" dirty="0"/>
              <a:t>Example: </a:t>
            </a:r>
            <a:r>
              <a:rPr lang="en-US" sz="2800" b="1" i="1" dirty="0"/>
              <a:t>Paths in Acquaintanceship Graphs</a:t>
            </a:r>
            <a:r>
              <a:rPr lang="en-US" sz="2800" dirty="0"/>
              <a:t>. In an acquaintanceship graph there is a path between two people if there is a chain of people linking these people, where two people adjacent in the chain know one another. In this graph there is a chain of six people linking </a:t>
            </a:r>
            <a:r>
              <a:rPr lang="en-US" sz="2800" dirty="0" err="1"/>
              <a:t>Kamini</a:t>
            </a:r>
            <a:r>
              <a:rPr lang="en-US" sz="2800" dirty="0"/>
              <a:t> and </a:t>
            </a:r>
            <a:r>
              <a:rPr lang="en-US" sz="2800" dirty="0" err="1"/>
              <a:t>Ching</a:t>
            </a:r>
            <a:r>
              <a:rPr lang="en-US" sz="2800" dirty="0"/>
              <a:t>.</a:t>
            </a:r>
          </a:p>
        </p:txBody>
      </p:sp>
      <p:pic>
        <p:nvPicPr>
          <p:cNvPr id="9" name="Picture 3" descr="An acquaintanceship graph with 16 vertices and 25 edges.">
            <a:extLst>
              <a:ext uri="{FF2B5EF4-FFF2-40B4-BE49-F238E27FC236}">
                <a16:creationId xmlns:a16="http://schemas.microsoft.com/office/drawing/2014/main" id="{5BB4BE2A-BFF5-457B-A57A-4A683ABCE27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8588" y="4218557"/>
            <a:ext cx="4075656" cy="2182243"/>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4"/>
          <p:cNvSpPr>
            <a:spLocks noGrp="1"/>
          </p:cNvSpPr>
          <p:nvPr>
            <p:ph idx="14"/>
          </p:nvPr>
        </p:nvSpPr>
        <p:spPr>
          <a:xfrm>
            <a:off x="5181600" y="4267200"/>
            <a:ext cx="3581400" cy="2057400"/>
          </a:xfrm>
          <a:ln w="19050">
            <a:solidFill>
              <a:srgbClr val="04617B"/>
            </a:solidFill>
          </a:ln>
        </p:spPr>
        <p:txBody>
          <a:bodyPr/>
          <a:lstStyle/>
          <a:p>
            <a:r>
              <a:rPr lang="en-US" sz="1800" dirty="0"/>
              <a:t>Some have speculated that almost every pair of people in the world are linked by a small chain of no more than six, or maybe even, five people.  The play </a:t>
            </a:r>
            <a:r>
              <a:rPr lang="en-US" sz="1800" i="1" dirty="0"/>
              <a:t>Six Degrees of Separation</a:t>
            </a:r>
            <a:r>
              <a:rPr lang="en-US" sz="1800" dirty="0"/>
              <a:t> by John </a:t>
            </a:r>
            <a:r>
              <a:rPr lang="en-US" sz="1800" dirty="0" err="1"/>
              <a:t>Guare</a:t>
            </a:r>
            <a:r>
              <a:rPr lang="en-US" sz="1800" dirty="0"/>
              <a:t> is based on this notion.</a:t>
            </a:r>
          </a:p>
        </p:txBody>
      </p:sp>
      <p:sp>
        <p:nvSpPr>
          <p:cNvPr id="6" name="Slide Number Placeholder 5">
            <a:extLst>
              <a:ext uri="{FF2B5EF4-FFF2-40B4-BE49-F238E27FC236}">
                <a16:creationId xmlns:a16="http://schemas.microsoft.com/office/drawing/2014/main" id="{FE90C199-75FB-4B9B-9CEE-ACC72AC5B9CD}"/>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62</a:t>
            </a:fld>
            <a:endParaRPr lang="en-US" dirty="0">
              <a:solidFill>
                <a:schemeClr val="bg1"/>
              </a:solidFill>
            </a:endParaRPr>
          </a:p>
        </p:txBody>
      </p:sp>
    </p:spTree>
    <p:extLst>
      <p:ext uri="{BB962C8B-B14F-4D97-AF65-F5344CB8AC3E}">
        <p14:creationId xmlns:p14="http://schemas.microsoft.com/office/powerpoint/2010/main" val="30190668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a:t>Erdős</a:t>
            </a:r>
            <a:r>
              <a:rPr lang="en-IN" dirty="0"/>
              <a:t> numbers</a:t>
            </a:r>
          </a:p>
        </p:txBody>
      </p:sp>
      <p:pic>
        <p:nvPicPr>
          <p:cNvPr id="12" name="Picture 2" descr="A portrait of Paul Erdős.">
            <a:extLst>
              <a:ext uri="{FF2B5EF4-FFF2-40B4-BE49-F238E27FC236}">
                <a16:creationId xmlns:a16="http://schemas.microsoft.com/office/drawing/2014/main" id="{DC75591A-519C-4890-BF12-0F170916052F}"/>
              </a:ext>
              <a:ext uri="{C183D7F6-B498-43B3-948B-1728B52AA6E4}">
                <adec:decorative xmlns:adec="http://schemas.microsoft.com/office/drawing/2017/decorative" val="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71488" y="79248"/>
            <a:ext cx="972312" cy="1139952"/>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3"/>
          </p:nvPr>
        </p:nvSpPr>
        <p:spPr>
          <a:xfrm>
            <a:off x="7521222" y="883920"/>
            <a:ext cx="1219200" cy="304800"/>
          </a:xfrm>
        </p:spPr>
        <p:txBody>
          <a:bodyPr/>
          <a:lstStyle/>
          <a:p>
            <a:r>
              <a:rPr lang="en-US" sz="1800" dirty="0"/>
              <a:t>Paul </a:t>
            </a:r>
            <a:r>
              <a:rPr lang="en-US" sz="1800" dirty="0" err="1"/>
              <a:t>Erd</a:t>
            </a:r>
            <a:r>
              <a:rPr lang="hu-HU" sz="1800" dirty="0"/>
              <a:t>ő</a:t>
            </a:r>
            <a:r>
              <a:rPr lang="en-US" sz="1800" dirty="0"/>
              <a:t>s</a:t>
            </a:r>
          </a:p>
        </p:txBody>
      </p:sp>
      <p:sp>
        <p:nvSpPr>
          <p:cNvPr id="5" name="Content Placeholder 4"/>
          <p:cNvSpPr>
            <a:spLocks noGrp="1"/>
          </p:cNvSpPr>
          <p:nvPr>
            <p:ph idx="14"/>
          </p:nvPr>
        </p:nvSpPr>
        <p:spPr>
          <a:xfrm>
            <a:off x="457200" y="1295400"/>
            <a:ext cx="6156000" cy="5105400"/>
          </a:xfrm>
        </p:spPr>
        <p:txBody>
          <a:bodyPr/>
          <a:lstStyle/>
          <a:p>
            <a:pPr>
              <a:spcBef>
                <a:spcPts val="0"/>
              </a:spcBef>
            </a:pPr>
            <a:r>
              <a:rPr lang="en-US" sz="2400" b="1" dirty="0"/>
              <a:t>Example: </a:t>
            </a:r>
            <a:r>
              <a:rPr lang="en-US" sz="2400" b="1" i="1" dirty="0" err="1"/>
              <a:t>Erd</a:t>
            </a:r>
            <a:r>
              <a:rPr lang="hu-HU" sz="2400" b="1" i="1" dirty="0"/>
              <a:t>ő</a:t>
            </a:r>
            <a:r>
              <a:rPr lang="en-US" sz="2400" b="1" i="1" dirty="0"/>
              <a:t>s numbers</a:t>
            </a:r>
            <a:r>
              <a:rPr lang="en-US" sz="2400" dirty="0"/>
              <a:t>.</a:t>
            </a:r>
            <a:br>
              <a:rPr lang="en-US" sz="2400" dirty="0"/>
            </a:br>
            <a:r>
              <a:rPr lang="en-US" sz="2400" dirty="0"/>
              <a:t>In a collaboration graph, two people </a:t>
            </a:r>
            <a:r>
              <a:rPr lang="en-US" sz="2400" i="1" dirty="0"/>
              <a:t>a</a:t>
            </a:r>
            <a:r>
              <a:rPr lang="en-US" sz="2400" dirty="0"/>
              <a:t> and </a:t>
            </a:r>
            <a:r>
              <a:rPr lang="en-US" sz="2400" i="1" dirty="0"/>
              <a:t>b</a:t>
            </a:r>
            <a:r>
              <a:rPr lang="en-US" sz="2400" dirty="0"/>
              <a:t> are connected by a path when there is a sequence of people starting with </a:t>
            </a:r>
            <a:r>
              <a:rPr lang="en-US" sz="2400" i="1" dirty="0"/>
              <a:t>a</a:t>
            </a:r>
            <a:r>
              <a:rPr lang="en-US" sz="2400" dirty="0"/>
              <a:t> and ending with </a:t>
            </a:r>
            <a:r>
              <a:rPr lang="en-US" sz="2400" i="1" dirty="0"/>
              <a:t>b</a:t>
            </a:r>
            <a:r>
              <a:rPr lang="en-US" sz="2400" dirty="0"/>
              <a:t> such that the endpoints of each edge in the path are people who have collaborated.</a:t>
            </a:r>
          </a:p>
          <a:p>
            <a:pPr marL="342000" indent="-342900">
              <a:spcBef>
                <a:spcPts val="0"/>
              </a:spcBef>
              <a:buClr>
                <a:srgbClr val="04617B"/>
              </a:buClr>
              <a:buFont typeface="Arial" panose="020B0604020202020204" pitchFamily="34" charset="0"/>
              <a:buChar char="•"/>
            </a:pPr>
            <a:r>
              <a:rPr lang="en-US" sz="2000" dirty="0"/>
              <a:t>In the academic collaboration graph of people who have written papers in mathematics, the </a:t>
            </a:r>
            <a:r>
              <a:rPr lang="en-US" sz="2000" i="1" dirty="0" err="1"/>
              <a:t>Erd</a:t>
            </a:r>
            <a:r>
              <a:rPr lang="hu-HU" sz="2000" i="1" dirty="0"/>
              <a:t>ő</a:t>
            </a:r>
            <a:r>
              <a:rPr lang="en-US" sz="2000" i="1" dirty="0"/>
              <a:t>s number </a:t>
            </a:r>
            <a:r>
              <a:rPr lang="en-US" sz="2000" dirty="0"/>
              <a:t>of a person </a:t>
            </a:r>
            <a:r>
              <a:rPr lang="en-US" sz="2000" i="1" dirty="0"/>
              <a:t>m</a:t>
            </a:r>
            <a:r>
              <a:rPr lang="en-US" sz="2000" dirty="0"/>
              <a:t> is the length of the shortest path between </a:t>
            </a:r>
            <a:r>
              <a:rPr lang="en-US" sz="2000" i="1" dirty="0"/>
              <a:t>m</a:t>
            </a:r>
            <a:r>
              <a:rPr lang="en-US" sz="2000" dirty="0"/>
              <a:t> and the prolific mathematician Paul </a:t>
            </a:r>
            <a:r>
              <a:rPr lang="en-US" sz="2000" dirty="0" err="1"/>
              <a:t>Erd</a:t>
            </a:r>
            <a:r>
              <a:rPr lang="hu-HU" sz="2000" dirty="0"/>
              <a:t>ő</a:t>
            </a:r>
            <a:r>
              <a:rPr lang="en-US" sz="2000" dirty="0"/>
              <a:t>s.</a:t>
            </a:r>
          </a:p>
          <a:p>
            <a:pPr marL="342000" lvl="1">
              <a:spcBef>
                <a:spcPts val="0"/>
              </a:spcBef>
              <a:buSzPct val="95000"/>
            </a:pPr>
            <a:r>
              <a:rPr lang="en-US" sz="2000" dirty="0"/>
              <a:t>To learn more about </a:t>
            </a:r>
            <a:r>
              <a:rPr lang="en-US" sz="2000" dirty="0" err="1"/>
              <a:t>Erd</a:t>
            </a:r>
            <a:r>
              <a:rPr lang="hu-HU" sz="2000" dirty="0"/>
              <a:t>ő</a:t>
            </a:r>
            <a:r>
              <a:rPr lang="en-US" sz="2000" dirty="0"/>
              <a:t>s numbers, visit </a:t>
            </a:r>
            <a:r>
              <a:rPr lang="en-US" sz="2000" dirty="0">
                <a:hlinkClick r:id="rId3"/>
              </a:rPr>
              <a:t>http://www.ams.org/mathscinet/collaborationDistance.html</a:t>
            </a:r>
            <a:endParaRPr lang="en-US" sz="2000" dirty="0"/>
          </a:p>
        </p:txBody>
      </p:sp>
      <p:sp>
        <p:nvSpPr>
          <p:cNvPr id="6" name="Content Placeholder 5"/>
          <p:cNvSpPr>
            <a:spLocks noGrp="1"/>
          </p:cNvSpPr>
          <p:nvPr>
            <p:ph idx="15"/>
          </p:nvPr>
        </p:nvSpPr>
        <p:spPr>
          <a:xfrm>
            <a:off x="6616777" y="1516098"/>
            <a:ext cx="2438400" cy="944880"/>
          </a:xfrm>
          <a:solidFill>
            <a:srgbClr val="E1F3FF"/>
          </a:solidFill>
          <a:ln w="19050">
            <a:solidFill>
              <a:srgbClr val="04617B"/>
            </a:solidFill>
          </a:ln>
        </p:spPr>
        <p:txBody>
          <a:bodyPr/>
          <a:lstStyle/>
          <a:p>
            <a:r>
              <a:rPr lang="en-IN" sz="1400" b="1" dirty="0">
                <a:solidFill>
                  <a:srgbClr val="04617B"/>
                </a:solidFill>
              </a:rPr>
              <a:t>TABLE 1 </a:t>
            </a:r>
            <a:r>
              <a:rPr lang="en-IN" sz="1400" dirty="0"/>
              <a:t>The Number of Mathematicians with a Given </a:t>
            </a:r>
            <a:r>
              <a:rPr lang="en-US" sz="1400" dirty="0" err="1"/>
              <a:t>Erd</a:t>
            </a:r>
            <a:r>
              <a:rPr lang="hu-HU" sz="1400" dirty="0"/>
              <a:t>ő</a:t>
            </a:r>
            <a:r>
              <a:rPr lang="en-US" sz="1400" dirty="0"/>
              <a:t>s</a:t>
            </a:r>
            <a:r>
              <a:rPr lang="en-IN" sz="1400" dirty="0"/>
              <a:t> Number (as of early 2006).</a:t>
            </a:r>
          </a:p>
        </p:txBody>
      </p:sp>
      <p:graphicFrame>
        <p:nvGraphicFramePr>
          <p:cNvPr id="10" name="Table 6"/>
          <p:cNvGraphicFramePr>
            <a:graphicFrameLocks noGrp="1"/>
          </p:cNvGraphicFramePr>
          <p:nvPr>
            <p:extLst>
              <p:ext uri="{D42A27DB-BD31-4B8C-83A1-F6EECF244321}">
                <p14:modId xmlns:p14="http://schemas.microsoft.com/office/powerpoint/2010/main" val="1875402272"/>
              </p:ext>
            </p:extLst>
          </p:nvPr>
        </p:nvGraphicFramePr>
        <p:xfrm>
          <a:off x="6617377" y="2469444"/>
          <a:ext cx="2437200" cy="3961920"/>
        </p:xfrm>
        <a:graphic>
          <a:graphicData uri="http://schemas.openxmlformats.org/drawingml/2006/table">
            <a:tbl>
              <a:tblPr firstRow="1" bandRow="1">
                <a:tableStyleId>{5C22544A-7EE6-4342-B048-85BDC9FD1C3A}</a:tableStyleId>
              </a:tblPr>
              <a:tblGrid>
                <a:gridCol w="1218600">
                  <a:extLst>
                    <a:ext uri="{9D8B030D-6E8A-4147-A177-3AD203B41FA5}">
                      <a16:colId xmlns:a16="http://schemas.microsoft.com/office/drawing/2014/main" val="3609119096"/>
                    </a:ext>
                  </a:extLst>
                </a:gridCol>
                <a:gridCol w="1218600">
                  <a:extLst>
                    <a:ext uri="{9D8B030D-6E8A-4147-A177-3AD203B41FA5}">
                      <a16:colId xmlns:a16="http://schemas.microsoft.com/office/drawing/2014/main" val="1872835528"/>
                    </a:ext>
                  </a:extLst>
                </a:gridCol>
              </a:tblGrid>
              <a:tr h="36000">
                <a:tc>
                  <a:txBody>
                    <a:bodyPr/>
                    <a:lstStyle/>
                    <a:p>
                      <a:pPr algn="ctr"/>
                      <a:r>
                        <a:rPr lang="en-IN" sz="1400" b="1" i="1" u="none" strike="noStrike" kern="1200" baseline="0" dirty="0">
                          <a:solidFill>
                            <a:schemeClr val="tx1"/>
                          </a:solidFill>
                          <a:latin typeface="+mn-lt"/>
                          <a:ea typeface="+mn-ea"/>
                          <a:cs typeface="+mn-cs"/>
                        </a:rPr>
                        <a:t>Erd</a:t>
                      </a:r>
                      <a:r>
                        <a:rPr lang="hu-HU" sz="1400" dirty="0">
                          <a:solidFill>
                            <a:schemeClr val="tx1"/>
                          </a:solidFill>
                        </a:rPr>
                        <a:t>ő</a:t>
                      </a:r>
                      <a:r>
                        <a:rPr lang="en-IN" sz="1400" b="1" i="1" u="none" strike="noStrike" kern="1200" baseline="0" dirty="0">
                          <a:solidFill>
                            <a:schemeClr val="tx1"/>
                          </a:solidFill>
                          <a:latin typeface="+mn-lt"/>
                          <a:ea typeface="+mn-ea"/>
                          <a:cs typeface="+mn-cs"/>
                        </a:rPr>
                        <a:t>s Number</a:t>
                      </a:r>
                      <a:endParaRPr lang="en-IN" sz="1400" dirty="0">
                        <a:solidFill>
                          <a:schemeClr val="tx1"/>
                        </a:solidFill>
                      </a:endParaRP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lnT w="19050" cap="flat" cmpd="sng" algn="ctr">
                      <a:solidFill>
                        <a:srgbClr val="04617B"/>
                      </a:solidFill>
                      <a:prstDash val="solid"/>
                      <a:round/>
                      <a:headEnd type="none" w="med" len="med"/>
                      <a:tailEnd type="none" w="med" len="med"/>
                    </a:lnT>
                    <a:lnB w="19050" cap="flat" cmpd="sng" algn="ctr">
                      <a:solidFill>
                        <a:srgbClr val="04617B"/>
                      </a:solidFill>
                      <a:prstDash val="solid"/>
                      <a:round/>
                      <a:headEnd type="none" w="med" len="med"/>
                      <a:tailEnd type="none" w="med" len="med"/>
                    </a:lnB>
                    <a:solidFill>
                      <a:schemeClr val="bg1"/>
                    </a:solidFill>
                  </a:tcPr>
                </a:tc>
                <a:tc>
                  <a:txBody>
                    <a:bodyPr/>
                    <a:lstStyle/>
                    <a:p>
                      <a:pPr algn="ctr"/>
                      <a:r>
                        <a:rPr lang="en-IN" sz="1400" b="1" i="1" u="none" strike="noStrike" kern="1200" baseline="0" dirty="0">
                          <a:solidFill>
                            <a:schemeClr val="tx1"/>
                          </a:solidFill>
                          <a:latin typeface="+mn-lt"/>
                          <a:ea typeface="+mn-ea"/>
                          <a:cs typeface="+mn-cs"/>
                        </a:rPr>
                        <a:t>Number of People</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lnT w="19050" cap="flat" cmpd="sng" algn="ctr">
                      <a:solidFill>
                        <a:srgbClr val="04617B"/>
                      </a:solidFill>
                      <a:prstDash val="solid"/>
                      <a:round/>
                      <a:headEnd type="none" w="med" len="med"/>
                      <a:tailEnd type="none" w="med" len="med"/>
                    </a:lnT>
                    <a:lnB w="19050" cap="flat" cmpd="sng" algn="ctr">
                      <a:solidFill>
                        <a:srgbClr val="04617B"/>
                      </a:solidFill>
                      <a:prstDash val="solid"/>
                      <a:round/>
                      <a:headEnd type="none" w="med" len="med"/>
                      <a:tailEnd type="none" w="med" len="med"/>
                    </a:lnB>
                    <a:solidFill>
                      <a:schemeClr val="bg1"/>
                    </a:solidFill>
                  </a:tcPr>
                </a:tc>
                <a:extLst>
                  <a:ext uri="{0D108BD9-81ED-4DB2-BD59-A6C34878D82A}">
                    <a16:rowId xmlns:a16="http://schemas.microsoft.com/office/drawing/2014/main" val="1623722712"/>
                  </a:ext>
                </a:extLst>
              </a:tr>
              <a:tr h="252000">
                <a:tc>
                  <a:txBody>
                    <a:bodyPr/>
                    <a:lstStyle/>
                    <a:p>
                      <a:pPr algn="ctr"/>
                      <a:r>
                        <a:rPr lang="en-IN" sz="1400" dirty="0">
                          <a:solidFill>
                            <a:schemeClr val="tx1"/>
                          </a:solidFill>
                        </a:rPr>
                        <a:t>0</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lnT w="19050" cap="flat" cmpd="sng" algn="ctr">
                      <a:solidFill>
                        <a:srgbClr val="04617B"/>
                      </a:solidFill>
                      <a:prstDash val="solid"/>
                      <a:round/>
                      <a:headEnd type="none" w="med" len="med"/>
                      <a:tailEnd type="none" w="med" len="med"/>
                    </a:lnT>
                    <a:solidFill>
                      <a:schemeClr val="bg1"/>
                    </a:solidFill>
                  </a:tcPr>
                </a:tc>
                <a:tc>
                  <a:txBody>
                    <a:bodyPr/>
                    <a:lstStyle/>
                    <a:p>
                      <a:pPr algn="ctr"/>
                      <a:r>
                        <a:rPr lang="en-IN" sz="1400" dirty="0">
                          <a:solidFill>
                            <a:schemeClr val="tx1"/>
                          </a:solidFill>
                        </a:rPr>
                        <a:t>1</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lnT w="19050" cap="flat" cmpd="sng" algn="ctr">
                      <a:solidFill>
                        <a:srgbClr val="04617B"/>
                      </a:solidFill>
                      <a:prstDash val="solid"/>
                      <a:round/>
                      <a:headEnd type="none" w="med" len="med"/>
                      <a:tailEnd type="none" w="med" len="med"/>
                    </a:lnT>
                    <a:solidFill>
                      <a:schemeClr val="bg1"/>
                    </a:solidFill>
                  </a:tcPr>
                </a:tc>
                <a:extLst>
                  <a:ext uri="{0D108BD9-81ED-4DB2-BD59-A6C34878D82A}">
                    <a16:rowId xmlns:a16="http://schemas.microsoft.com/office/drawing/2014/main" val="3216795785"/>
                  </a:ext>
                </a:extLst>
              </a:tr>
              <a:tr h="252000">
                <a:tc>
                  <a:txBody>
                    <a:bodyPr/>
                    <a:lstStyle/>
                    <a:p>
                      <a:pPr algn="ctr"/>
                      <a:r>
                        <a:rPr lang="en-IN" sz="1400" dirty="0">
                          <a:solidFill>
                            <a:schemeClr val="tx1"/>
                          </a:solidFill>
                        </a:rPr>
                        <a:t>1</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tc>
                  <a:txBody>
                    <a:bodyPr/>
                    <a:lstStyle/>
                    <a:p>
                      <a:pPr algn="ctr"/>
                      <a:r>
                        <a:rPr lang="en-IN" sz="1400" b="0" i="0" u="none" strike="noStrike" kern="1200" baseline="0" dirty="0">
                          <a:solidFill>
                            <a:schemeClr val="tx1"/>
                          </a:solidFill>
                          <a:latin typeface="+mn-lt"/>
                          <a:ea typeface="+mn-ea"/>
                          <a:cs typeface="+mn-cs"/>
                        </a:rPr>
                        <a:t>504</a:t>
                      </a:r>
                      <a:endParaRPr lang="en-IN" sz="1400" dirty="0">
                        <a:solidFill>
                          <a:schemeClr val="tx1"/>
                        </a:solidFill>
                      </a:endParaRP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extLst>
                  <a:ext uri="{0D108BD9-81ED-4DB2-BD59-A6C34878D82A}">
                    <a16:rowId xmlns:a16="http://schemas.microsoft.com/office/drawing/2014/main" val="1757108078"/>
                  </a:ext>
                </a:extLst>
              </a:tr>
              <a:tr h="252000">
                <a:tc>
                  <a:txBody>
                    <a:bodyPr/>
                    <a:lstStyle/>
                    <a:p>
                      <a:pPr algn="ctr"/>
                      <a:r>
                        <a:rPr lang="en-IN" sz="1400" dirty="0">
                          <a:solidFill>
                            <a:schemeClr val="tx1"/>
                          </a:solidFill>
                        </a:rPr>
                        <a:t>2</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tc>
                  <a:txBody>
                    <a:bodyPr/>
                    <a:lstStyle/>
                    <a:p>
                      <a:pPr algn="ctr"/>
                      <a:r>
                        <a:rPr lang="en-IN" sz="1400" b="0" i="0" u="none" strike="noStrike" kern="1200" baseline="0" dirty="0">
                          <a:solidFill>
                            <a:schemeClr val="tx1"/>
                          </a:solidFill>
                          <a:latin typeface="+mn-lt"/>
                          <a:ea typeface="+mn-ea"/>
                          <a:cs typeface="+mn-cs"/>
                        </a:rPr>
                        <a:t>6,593</a:t>
                      </a:r>
                      <a:endParaRPr lang="en-IN" sz="1400" dirty="0">
                        <a:solidFill>
                          <a:schemeClr val="tx1"/>
                        </a:solidFill>
                      </a:endParaRP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extLst>
                  <a:ext uri="{0D108BD9-81ED-4DB2-BD59-A6C34878D82A}">
                    <a16:rowId xmlns:a16="http://schemas.microsoft.com/office/drawing/2014/main" val="333692053"/>
                  </a:ext>
                </a:extLst>
              </a:tr>
              <a:tr h="252000">
                <a:tc>
                  <a:txBody>
                    <a:bodyPr/>
                    <a:lstStyle/>
                    <a:p>
                      <a:pPr algn="ctr"/>
                      <a:r>
                        <a:rPr lang="en-IN" sz="1400" dirty="0">
                          <a:solidFill>
                            <a:schemeClr val="tx1"/>
                          </a:solidFill>
                        </a:rPr>
                        <a:t>3</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tc>
                  <a:txBody>
                    <a:bodyPr/>
                    <a:lstStyle/>
                    <a:p>
                      <a:pPr algn="ctr"/>
                      <a:r>
                        <a:rPr lang="en-IN" sz="1400" b="0" i="0" u="none" strike="noStrike" kern="1200" baseline="0" dirty="0">
                          <a:solidFill>
                            <a:schemeClr val="tx1"/>
                          </a:solidFill>
                          <a:latin typeface="+mn-lt"/>
                          <a:ea typeface="+mn-ea"/>
                          <a:cs typeface="+mn-cs"/>
                        </a:rPr>
                        <a:t>33,605</a:t>
                      </a:r>
                      <a:endParaRPr lang="en-IN" sz="1400" dirty="0">
                        <a:solidFill>
                          <a:schemeClr val="tx1"/>
                        </a:solidFill>
                      </a:endParaRP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extLst>
                  <a:ext uri="{0D108BD9-81ED-4DB2-BD59-A6C34878D82A}">
                    <a16:rowId xmlns:a16="http://schemas.microsoft.com/office/drawing/2014/main" val="4118760643"/>
                  </a:ext>
                </a:extLst>
              </a:tr>
              <a:tr h="252000">
                <a:tc>
                  <a:txBody>
                    <a:bodyPr/>
                    <a:lstStyle/>
                    <a:p>
                      <a:pPr algn="ctr"/>
                      <a:r>
                        <a:rPr lang="en-IN" sz="1400" dirty="0">
                          <a:solidFill>
                            <a:schemeClr val="tx1"/>
                          </a:solidFill>
                        </a:rPr>
                        <a:t>4</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tc>
                  <a:txBody>
                    <a:bodyPr/>
                    <a:lstStyle/>
                    <a:p>
                      <a:pPr algn="ctr"/>
                      <a:r>
                        <a:rPr lang="en-IN" sz="1400" b="0" i="0" u="none" strike="noStrike" kern="1200" baseline="0" dirty="0">
                          <a:solidFill>
                            <a:schemeClr val="tx1"/>
                          </a:solidFill>
                          <a:latin typeface="+mn-lt"/>
                          <a:ea typeface="+mn-ea"/>
                          <a:cs typeface="+mn-cs"/>
                        </a:rPr>
                        <a:t>83,642</a:t>
                      </a:r>
                      <a:endParaRPr lang="en-IN" sz="1400" dirty="0">
                        <a:solidFill>
                          <a:schemeClr val="tx1"/>
                        </a:solidFill>
                      </a:endParaRP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extLst>
                  <a:ext uri="{0D108BD9-81ED-4DB2-BD59-A6C34878D82A}">
                    <a16:rowId xmlns:a16="http://schemas.microsoft.com/office/drawing/2014/main" val="3351060607"/>
                  </a:ext>
                </a:extLst>
              </a:tr>
              <a:tr h="252000">
                <a:tc>
                  <a:txBody>
                    <a:bodyPr/>
                    <a:lstStyle/>
                    <a:p>
                      <a:pPr algn="ctr"/>
                      <a:r>
                        <a:rPr lang="en-IN" sz="1400" dirty="0">
                          <a:solidFill>
                            <a:schemeClr val="tx1"/>
                          </a:solidFill>
                        </a:rPr>
                        <a:t>5</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tc>
                  <a:txBody>
                    <a:bodyPr/>
                    <a:lstStyle/>
                    <a:p>
                      <a:pPr algn="ctr"/>
                      <a:r>
                        <a:rPr lang="en-IN" sz="1400" b="0" i="0" u="none" strike="noStrike" kern="1200" baseline="0" dirty="0">
                          <a:solidFill>
                            <a:schemeClr val="tx1"/>
                          </a:solidFill>
                          <a:latin typeface="+mn-lt"/>
                          <a:ea typeface="+mn-ea"/>
                          <a:cs typeface="+mn-cs"/>
                        </a:rPr>
                        <a:t>87,760</a:t>
                      </a:r>
                      <a:endParaRPr lang="en-IN" sz="1400" dirty="0">
                        <a:solidFill>
                          <a:schemeClr val="tx1"/>
                        </a:solidFill>
                      </a:endParaRP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extLst>
                  <a:ext uri="{0D108BD9-81ED-4DB2-BD59-A6C34878D82A}">
                    <a16:rowId xmlns:a16="http://schemas.microsoft.com/office/drawing/2014/main" val="3058917272"/>
                  </a:ext>
                </a:extLst>
              </a:tr>
              <a:tr h="252000">
                <a:tc>
                  <a:txBody>
                    <a:bodyPr/>
                    <a:lstStyle/>
                    <a:p>
                      <a:pPr algn="ctr"/>
                      <a:r>
                        <a:rPr lang="en-IN" sz="1400" dirty="0">
                          <a:solidFill>
                            <a:schemeClr val="tx1"/>
                          </a:solidFill>
                        </a:rPr>
                        <a:t>6</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tc>
                  <a:txBody>
                    <a:bodyPr/>
                    <a:lstStyle/>
                    <a:p>
                      <a:pPr algn="ctr"/>
                      <a:r>
                        <a:rPr lang="en-IN" sz="1400" b="0" i="0" u="none" strike="noStrike" kern="1200" baseline="0" dirty="0">
                          <a:solidFill>
                            <a:schemeClr val="tx1"/>
                          </a:solidFill>
                          <a:latin typeface="+mn-lt"/>
                          <a:ea typeface="+mn-ea"/>
                          <a:cs typeface="+mn-cs"/>
                        </a:rPr>
                        <a:t>40,014</a:t>
                      </a:r>
                      <a:endParaRPr lang="en-IN" sz="1400" dirty="0">
                        <a:solidFill>
                          <a:schemeClr val="tx1"/>
                        </a:solidFill>
                      </a:endParaRP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extLst>
                  <a:ext uri="{0D108BD9-81ED-4DB2-BD59-A6C34878D82A}">
                    <a16:rowId xmlns:a16="http://schemas.microsoft.com/office/drawing/2014/main" val="1112810203"/>
                  </a:ext>
                </a:extLst>
              </a:tr>
              <a:tr h="252000">
                <a:tc>
                  <a:txBody>
                    <a:bodyPr/>
                    <a:lstStyle/>
                    <a:p>
                      <a:pPr algn="ctr"/>
                      <a:r>
                        <a:rPr lang="en-IN" sz="1400" dirty="0">
                          <a:solidFill>
                            <a:schemeClr val="tx1"/>
                          </a:solidFill>
                        </a:rPr>
                        <a:t>7</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tc>
                  <a:txBody>
                    <a:bodyPr/>
                    <a:lstStyle/>
                    <a:p>
                      <a:pPr algn="ctr"/>
                      <a:r>
                        <a:rPr lang="en-IN" sz="1400" b="0" i="0" u="none" strike="noStrike" kern="1200" baseline="0" dirty="0">
                          <a:solidFill>
                            <a:schemeClr val="tx1"/>
                          </a:solidFill>
                          <a:latin typeface="+mn-lt"/>
                          <a:ea typeface="+mn-ea"/>
                          <a:cs typeface="+mn-cs"/>
                        </a:rPr>
                        <a:t>11,591</a:t>
                      </a:r>
                      <a:endParaRPr lang="en-IN" sz="1400" dirty="0">
                        <a:solidFill>
                          <a:schemeClr val="tx1"/>
                        </a:solidFill>
                      </a:endParaRP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extLst>
                  <a:ext uri="{0D108BD9-81ED-4DB2-BD59-A6C34878D82A}">
                    <a16:rowId xmlns:a16="http://schemas.microsoft.com/office/drawing/2014/main" val="2713304173"/>
                  </a:ext>
                </a:extLst>
              </a:tr>
              <a:tr h="252000">
                <a:tc>
                  <a:txBody>
                    <a:bodyPr/>
                    <a:lstStyle/>
                    <a:p>
                      <a:pPr algn="ctr"/>
                      <a:r>
                        <a:rPr lang="en-IN" sz="1400" dirty="0">
                          <a:solidFill>
                            <a:schemeClr val="tx1"/>
                          </a:solidFill>
                        </a:rPr>
                        <a:t>8</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tc>
                  <a:txBody>
                    <a:bodyPr/>
                    <a:lstStyle/>
                    <a:p>
                      <a:pPr algn="ctr"/>
                      <a:r>
                        <a:rPr lang="en-IN" sz="1400" b="0" i="0" u="none" strike="noStrike" kern="1200" baseline="0" dirty="0">
                          <a:solidFill>
                            <a:schemeClr val="tx1"/>
                          </a:solidFill>
                          <a:latin typeface="+mn-lt"/>
                          <a:ea typeface="+mn-ea"/>
                          <a:cs typeface="+mn-cs"/>
                        </a:rPr>
                        <a:t>3,146</a:t>
                      </a:r>
                      <a:endParaRPr lang="en-IN" sz="1400" dirty="0">
                        <a:solidFill>
                          <a:schemeClr val="tx1"/>
                        </a:solidFill>
                      </a:endParaRP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extLst>
                  <a:ext uri="{0D108BD9-81ED-4DB2-BD59-A6C34878D82A}">
                    <a16:rowId xmlns:a16="http://schemas.microsoft.com/office/drawing/2014/main" val="3757422652"/>
                  </a:ext>
                </a:extLst>
              </a:tr>
              <a:tr h="252000">
                <a:tc>
                  <a:txBody>
                    <a:bodyPr/>
                    <a:lstStyle/>
                    <a:p>
                      <a:pPr algn="ctr"/>
                      <a:r>
                        <a:rPr lang="en-IN" sz="1400" dirty="0">
                          <a:solidFill>
                            <a:schemeClr val="tx1"/>
                          </a:solidFill>
                        </a:rPr>
                        <a:t>9</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tc>
                  <a:txBody>
                    <a:bodyPr/>
                    <a:lstStyle/>
                    <a:p>
                      <a:pPr algn="ctr"/>
                      <a:r>
                        <a:rPr lang="en-IN" sz="1400" b="0" i="0" u="none" strike="noStrike" kern="1200" baseline="0" dirty="0">
                          <a:solidFill>
                            <a:schemeClr val="tx1"/>
                          </a:solidFill>
                          <a:latin typeface="+mn-lt"/>
                          <a:ea typeface="+mn-ea"/>
                          <a:cs typeface="+mn-cs"/>
                        </a:rPr>
                        <a:t>819</a:t>
                      </a:r>
                      <a:endParaRPr lang="en-IN" sz="1400" dirty="0">
                        <a:solidFill>
                          <a:schemeClr val="tx1"/>
                        </a:solidFill>
                      </a:endParaRP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extLst>
                  <a:ext uri="{0D108BD9-81ED-4DB2-BD59-A6C34878D82A}">
                    <a16:rowId xmlns:a16="http://schemas.microsoft.com/office/drawing/2014/main" val="328695912"/>
                  </a:ext>
                </a:extLst>
              </a:tr>
              <a:tr h="252000">
                <a:tc>
                  <a:txBody>
                    <a:bodyPr/>
                    <a:lstStyle/>
                    <a:p>
                      <a:pPr algn="ctr"/>
                      <a:r>
                        <a:rPr lang="en-IN" sz="1400" dirty="0">
                          <a:solidFill>
                            <a:schemeClr val="tx1"/>
                          </a:solidFill>
                        </a:rPr>
                        <a:t>10</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tc>
                  <a:txBody>
                    <a:bodyPr/>
                    <a:lstStyle/>
                    <a:p>
                      <a:pPr algn="ctr"/>
                      <a:r>
                        <a:rPr lang="en-IN" sz="1400" b="0" i="0" u="none" strike="noStrike" kern="1200" baseline="0" dirty="0">
                          <a:solidFill>
                            <a:schemeClr val="tx1"/>
                          </a:solidFill>
                          <a:latin typeface="+mn-lt"/>
                          <a:ea typeface="+mn-ea"/>
                          <a:cs typeface="+mn-cs"/>
                        </a:rPr>
                        <a:t>244</a:t>
                      </a:r>
                      <a:endParaRPr lang="en-IN" sz="1400" dirty="0">
                        <a:solidFill>
                          <a:schemeClr val="tx1"/>
                        </a:solidFill>
                      </a:endParaRP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extLst>
                  <a:ext uri="{0D108BD9-81ED-4DB2-BD59-A6C34878D82A}">
                    <a16:rowId xmlns:a16="http://schemas.microsoft.com/office/drawing/2014/main" val="1975812522"/>
                  </a:ext>
                </a:extLst>
              </a:tr>
              <a:tr h="252000">
                <a:tc>
                  <a:txBody>
                    <a:bodyPr/>
                    <a:lstStyle/>
                    <a:p>
                      <a:pPr algn="ctr"/>
                      <a:r>
                        <a:rPr lang="en-IN" sz="1400" dirty="0">
                          <a:solidFill>
                            <a:schemeClr val="tx1"/>
                          </a:solidFill>
                        </a:rPr>
                        <a:t>11</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tc>
                  <a:txBody>
                    <a:bodyPr/>
                    <a:lstStyle/>
                    <a:p>
                      <a:pPr algn="ctr"/>
                      <a:r>
                        <a:rPr lang="en-IN" sz="1400" b="0" i="0" u="none" strike="noStrike" kern="1200" baseline="0" dirty="0">
                          <a:solidFill>
                            <a:schemeClr val="tx1"/>
                          </a:solidFill>
                          <a:latin typeface="+mn-lt"/>
                          <a:ea typeface="+mn-ea"/>
                          <a:cs typeface="+mn-cs"/>
                        </a:rPr>
                        <a:t>68</a:t>
                      </a:r>
                      <a:endParaRPr lang="en-IN" sz="1400" dirty="0">
                        <a:solidFill>
                          <a:schemeClr val="tx1"/>
                        </a:solidFill>
                      </a:endParaRP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extLst>
                  <a:ext uri="{0D108BD9-81ED-4DB2-BD59-A6C34878D82A}">
                    <a16:rowId xmlns:a16="http://schemas.microsoft.com/office/drawing/2014/main" val="2421023277"/>
                  </a:ext>
                </a:extLst>
              </a:tr>
              <a:tr h="252000">
                <a:tc>
                  <a:txBody>
                    <a:bodyPr/>
                    <a:lstStyle/>
                    <a:p>
                      <a:pPr algn="ctr"/>
                      <a:r>
                        <a:rPr lang="en-IN" sz="1400" dirty="0">
                          <a:solidFill>
                            <a:schemeClr val="tx1"/>
                          </a:solidFill>
                        </a:rPr>
                        <a:t>12</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tc>
                  <a:txBody>
                    <a:bodyPr/>
                    <a:lstStyle/>
                    <a:p>
                      <a:pPr algn="ctr"/>
                      <a:r>
                        <a:rPr lang="en-IN" sz="1400" dirty="0">
                          <a:solidFill>
                            <a:schemeClr val="tx1"/>
                          </a:solidFill>
                        </a:rPr>
                        <a:t>23</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extLst>
                  <a:ext uri="{0D108BD9-81ED-4DB2-BD59-A6C34878D82A}">
                    <a16:rowId xmlns:a16="http://schemas.microsoft.com/office/drawing/2014/main" val="1956180242"/>
                  </a:ext>
                </a:extLst>
              </a:tr>
              <a:tr h="252000">
                <a:tc>
                  <a:txBody>
                    <a:bodyPr/>
                    <a:lstStyle/>
                    <a:p>
                      <a:pPr algn="ctr"/>
                      <a:r>
                        <a:rPr lang="en-IN" sz="1400" dirty="0">
                          <a:solidFill>
                            <a:schemeClr val="tx1"/>
                          </a:solidFill>
                        </a:rPr>
                        <a:t>13</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lnB w="19050" cap="flat" cmpd="sng" algn="ctr">
                      <a:solidFill>
                        <a:srgbClr val="04617B"/>
                      </a:solidFill>
                      <a:prstDash val="solid"/>
                      <a:round/>
                      <a:headEnd type="none" w="med" len="med"/>
                      <a:tailEnd type="none" w="med" len="med"/>
                    </a:lnB>
                    <a:solidFill>
                      <a:schemeClr val="bg1"/>
                    </a:solidFill>
                  </a:tcPr>
                </a:tc>
                <a:tc>
                  <a:txBody>
                    <a:bodyPr/>
                    <a:lstStyle/>
                    <a:p>
                      <a:pPr algn="ctr"/>
                      <a:r>
                        <a:rPr lang="en-IN" sz="1400" dirty="0">
                          <a:solidFill>
                            <a:schemeClr val="tx1"/>
                          </a:solidFill>
                        </a:rPr>
                        <a:t>5</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lnB w="19050" cap="flat" cmpd="sng" algn="ctr">
                      <a:solidFill>
                        <a:srgbClr val="04617B"/>
                      </a:solidFill>
                      <a:prstDash val="solid"/>
                      <a:round/>
                      <a:headEnd type="none" w="med" len="med"/>
                      <a:tailEnd type="none" w="med" len="med"/>
                    </a:lnB>
                    <a:solidFill>
                      <a:schemeClr val="bg1"/>
                    </a:solidFill>
                  </a:tcPr>
                </a:tc>
                <a:extLst>
                  <a:ext uri="{0D108BD9-81ED-4DB2-BD59-A6C34878D82A}">
                    <a16:rowId xmlns:a16="http://schemas.microsoft.com/office/drawing/2014/main" val="3784879481"/>
                  </a:ext>
                </a:extLst>
              </a:tr>
            </a:tbl>
          </a:graphicData>
        </a:graphic>
      </p:graphicFrame>
      <p:sp>
        <p:nvSpPr>
          <p:cNvPr id="8" name="Slide Number Placeholder 5">
            <a:extLst>
              <a:ext uri="{FF2B5EF4-FFF2-40B4-BE49-F238E27FC236}">
                <a16:creationId xmlns:a16="http://schemas.microsoft.com/office/drawing/2014/main" id="{C4A43264-9F97-4192-A7BB-F1224069EA37}"/>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63</a:t>
            </a:fld>
            <a:endParaRPr lang="en-US" dirty="0">
              <a:solidFill>
                <a:schemeClr val="bg1"/>
              </a:solidFill>
            </a:endParaRPr>
          </a:p>
        </p:txBody>
      </p:sp>
    </p:spTree>
    <p:extLst>
      <p:ext uri="{BB962C8B-B14F-4D97-AF65-F5344CB8AC3E}">
        <p14:creationId xmlns:p14="http://schemas.microsoft.com/office/powerpoint/2010/main" val="28464029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Bacon Numbers</a:t>
            </a:r>
          </a:p>
        </p:txBody>
      </p:sp>
      <p:sp>
        <p:nvSpPr>
          <p:cNvPr id="3" name="Content Placeholder 2"/>
          <p:cNvSpPr>
            <a:spLocks noGrp="1"/>
          </p:cNvSpPr>
          <p:nvPr>
            <p:ph idx="1"/>
          </p:nvPr>
        </p:nvSpPr>
        <p:spPr>
          <a:xfrm>
            <a:off x="457200" y="1295400"/>
            <a:ext cx="5715000" cy="5181600"/>
          </a:xfrm>
        </p:spPr>
        <p:txBody>
          <a:bodyPr/>
          <a:lstStyle/>
          <a:p>
            <a:r>
              <a:rPr lang="en-US" sz="2000" dirty="0"/>
              <a:t>In the Hollywood graph, two actors </a:t>
            </a:r>
            <a:r>
              <a:rPr lang="en-US" sz="2000" i="1" dirty="0"/>
              <a:t>a</a:t>
            </a:r>
            <a:r>
              <a:rPr lang="en-US" sz="2000" dirty="0"/>
              <a:t> and </a:t>
            </a:r>
            <a:r>
              <a:rPr lang="en-US" sz="2000" i="1" dirty="0"/>
              <a:t>b</a:t>
            </a:r>
            <a:r>
              <a:rPr lang="en-US" sz="2000" dirty="0"/>
              <a:t> are linked when there is a chain of actors linking </a:t>
            </a:r>
            <a:r>
              <a:rPr lang="en-US" sz="2000" i="1" dirty="0"/>
              <a:t>a</a:t>
            </a:r>
            <a:r>
              <a:rPr lang="en-US" sz="2000" dirty="0"/>
              <a:t> and </a:t>
            </a:r>
            <a:r>
              <a:rPr lang="en-US" sz="2000" i="1" dirty="0"/>
              <a:t>b</a:t>
            </a:r>
            <a:r>
              <a:rPr lang="en-US" sz="2000" dirty="0"/>
              <a:t>, where every two actors adjacent in the chain have acted in the same movie.</a:t>
            </a:r>
          </a:p>
          <a:p>
            <a:r>
              <a:rPr lang="en-US" sz="2000" dirty="0"/>
              <a:t>The </a:t>
            </a:r>
            <a:r>
              <a:rPr lang="en-US" sz="2000" i="1" dirty="0"/>
              <a:t>Bacon number </a:t>
            </a:r>
            <a:r>
              <a:rPr lang="en-US" sz="2000" dirty="0"/>
              <a:t>of an actor </a:t>
            </a:r>
            <a:r>
              <a:rPr lang="en-US" sz="2000" i="1" dirty="0"/>
              <a:t>c</a:t>
            </a:r>
            <a:r>
              <a:rPr lang="en-US" sz="2000" dirty="0"/>
              <a:t>  is defined to be the length of the shortest path connecting </a:t>
            </a:r>
            <a:r>
              <a:rPr lang="en-US" sz="2000" i="1" dirty="0"/>
              <a:t>c</a:t>
            </a:r>
            <a:r>
              <a:rPr lang="en-US" sz="2000" dirty="0"/>
              <a:t> and the well-known actor Kevin Bacon. (Note that we can define a similar number by replacing Kevin Bacon by a different actor.)</a:t>
            </a:r>
          </a:p>
          <a:p>
            <a:pPr marL="0" lvl="1" indent="0">
              <a:buClr>
                <a:schemeClr val="accent3"/>
              </a:buClr>
              <a:buSzPct val="95000"/>
              <a:buNone/>
            </a:pPr>
            <a:r>
              <a:rPr lang="en-US" sz="2000" dirty="0"/>
              <a:t>The </a:t>
            </a:r>
            <a:r>
              <a:rPr lang="en-US" sz="2000" i="1" dirty="0"/>
              <a:t>oracle of Bacon </a:t>
            </a:r>
            <a:r>
              <a:rPr lang="en-US" sz="2000" dirty="0"/>
              <a:t>web site </a:t>
            </a:r>
            <a:r>
              <a:rPr lang="en-US" sz="2000" dirty="0">
                <a:hlinkClick r:id="rId2"/>
              </a:rPr>
              <a:t>http://oracleofbacon.org/how.php </a:t>
            </a:r>
            <a:r>
              <a:rPr lang="en-US" sz="2000" dirty="0"/>
              <a:t> provides a tool for finding Bacon numbers.</a:t>
            </a:r>
            <a:endParaRPr lang="en-IN" sz="2000" dirty="0"/>
          </a:p>
        </p:txBody>
      </p:sp>
      <p:sp>
        <p:nvSpPr>
          <p:cNvPr id="8" name="Content Placeholder 3"/>
          <p:cNvSpPr>
            <a:spLocks noGrp="1"/>
          </p:cNvSpPr>
          <p:nvPr>
            <p:ph idx="13"/>
          </p:nvPr>
        </p:nvSpPr>
        <p:spPr>
          <a:xfrm>
            <a:off x="6547188" y="1295400"/>
            <a:ext cx="2437200" cy="756000"/>
          </a:xfrm>
          <a:ln w="19050">
            <a:solidFill>
              <a:srgbClr val="04617B"/>
            </a:solidFill>
          </a:ln>
        </p:spPr>
        <p:txBody>
          <a:bodyPr/>
          <a:lstStyle/>
          <a:p>
            <a:r>
              <a:rPr lang="en-IN" sz="1400" b="1" dirty="0">
                <a:solidFill>
                  <a:srgbClr val="04617B"/>
                </a:solidFill>
              </a:rPr>
              <a:t>TABLE 2 </a:t>
            </a:r>
            <a:r>
              <a:rPr lang="en-IN" sz="1400" dirty="0"/>
              <a:t>The Number of Actors with a Given Bacon Number (as of August 2017).</a:t>
            </a:r>
          </a:p>
        </p:txBody>
      </p:sp>
      <p:graphicFrame>
        <p:nvGraphicFramePr>
          <p:cNvPr id="12" name="Table 4"/>
          <p:cNvGraphicFramePr>
            <a:graphicFrameLocks noGrp="1"/>
          </p:cNvGraphicFramePr>
          <p:nvPr>
            <p:extLst>
              <p:ext uri="{D42A27DB-BD31-4B8C-83A1-F6EECF244321}">
                <p14:modId xmlns:p14="http://schemas.microsoft.com/office/powerpoint/2010/main" val="1549219851"/>
              </p:ext>
            </p:extLst>
          </p:nvPr>
        </p:nvGraphicFramePr>
        <p:xfrm>
          <a:off x="6547188" y="2068332"/>
          <a:ext cx="2437200" cy="3744000"/>
        </p:xfrm>
        <a:graphic>
          <a:graphicData uri="http://schemas.openxmlformats.org/drawingml/2006/table">
            <a:tbl>
              <a:tblPr firstRow="1" bandRow="1">
                <a:tableStyleId>{5C22544A-7EE6-4342-B048-85BDC9FD1C3A}</a:tableStyleId>
              </a:tblPr>
              <a:tblGrid>
                <a:gridCol w="1218600">
                  <a:extLst>
                    <a:ext uri="{9D8B030D-6E8A-4147-A177-3AD203B41FA5}">
                      <a16:colId xmlns:a16="http://schemas.microsoft.com/office/drawing/2014/main" val="3609119096"/>
                    </a:ext>
                  </a:extLst>
                </a:gridCol>
                <a:gridCol w="1218600">
                  <a:extLst>
                    <a:ext uri="{9D8B030D-6E8A-4147-A177-3AD203B41FA5}">
                      <a16:colId xmlns:a16="http://schemas.microsoft.com/office/drawing/2014/main" val="1872835528"/>
                    </a:ext>
                  </a:extLst>
                </a:gridCol>
              </a:tblGrid>
              <a:tr h="504000">
                <a:tc>
                  <a:txBody>
                    <a:bodyPr/>
                    <a:lstStyle/>
                    <a:p>
                      <a:pPr algn="ctr"/>
                      <a:r>
                        <a:rPr lang="en-IN" sz="1400" b="1" i="1" u="none" strike="noStrike" kern="1200" baseline="0" dirty="0">
                          <a:solidFill>
                            <a:schemeClr val="tx1"/>
                          </a:solidFill>
                          <a:latin typeface="+mn-lt"/>
                          <a:ea typeface="+mn-ea"/>
                          <a:cs typeface="+mn-cs"/>
                        </a:rPr>
                        <a:t>Bacon Number</a:t>
                      </a:r>
                      <a:endParaRPr lang="en-IN" sz="1400" dirty="0">
                        <a:solidFill>
                          <a:schemeClr val="tx1"/>
                        </a:solidFill>
                      </a:endParaRP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lnT w="19050" cap="flat" cmpd="sng" algn="ctr">
                      <a:solidFill>
                        <a:srgbClr val="04617B"/>
                      </a:solidFill>
                      <a:prstDash val="solid"/>
                      <a:round/>
                      <a:headEnd type="none" w="med" len="med"/>
                      <a:tailEnd type="none" w="med" len="med"/>
                    </a:lnT>
                    <a:lnB w="19050" cap="flat" cmpd="sng" algn="ctr">
                      <a:solidFill>
                        <a:srgbClr val="04617B"/>
                      </a:solidFill>
                      <a:prstDash val="solid"/>
                      <a:round/>
                      <a:headEnd type="none" w="med" len="med"/>
                      <a:tailEnd type="none" w="med" len="med"/>
                    </a:lnB>
                    <a:solidFill>
                      <a:schemeClr val="bg1"/>
                    </a:solidFill>
                  </a:tcPr>
                </a:tc>
                <a:tc>
                  <a:txBody>
                    <a:bodyPr/>
                    <a:lstStyle/>
                    <a:p>
                      <a:pPr algn="ctr"/>
                      <a:r>
                        <a:rPr lang="en-IN" sz="1400" b="1" i="1" u="none" strike="noStrike" kern="1200" baseline="0" dirty="0">
                          <a:solidFill>
                            <a:schemeClr val="tx1"/>
                          </a:solidFill>
                          <a:latin typeface="+mn-lt"/>
                          <a:ea typeface="+mn-ea"/>
                          <a:cs typeface="+mn-cs"/>
                        </a:rPr>
                        <a:t>Number of People</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lnT w="19050" cap="flat" cmpd="sng" algn="ctr">
                      <a:solidFill>
                        <a:srgbClr val="04617B"/>
                      </a:solidFill>
                      <a:prstDash val="solid"/>
                      <a:round/>
                      <a:headEnd type="none" w="med" len="med"/>
                      <a:tailEnd type="none" w="med" len="med"/>
                    </a:lnT>
                    <a:lnB w="19050" cap="flat" cmpd="sng" algn="ctr">
                      <a:solidFill>
                        <a:srgbClr val="04617B"/>
                      </a:solidFill>
                      <a:prstDash val="solid"/>
                      <a:round/>
                      <a:headEnd type="none" w="med" len="med"/>
                      <a:tailEnd type="none" w="med" len="med"/>
                    </a:lnB>
                    <a:solidFill>
                      <a:schemeClr val="bg1"/>
                    </a:solidFill>
                  </a:tcPr>
                </a:tc>
                <a:extLst>
                  <a:ext uri="{0D108BD9-81ED-4DB2-BD59-A6C34878D82A}">
                    <a16:rowId xmlns:a16="http://schemas.microsoft.com/office/drawing/2014/main" val="1623722712"/>
                  </a:ext>
                </a:extLst>
              </a:tr>
              <a:tr h="324000">
                <a:tc>
                  <a:txBody>
                    <a:bodyPr/>
                    <a:lstStyle/>
                    <a:p>
                      <a:pPr algn="ctr"/>
                      <a:r>
                        <a:rPr lang="en-IN" sz="1400" dirty="0">
                          <a:solidFill>
                            <a:schemeClr val="tx1"/>
                          </a:solidFill>
                        </a:rPr>
                        <a:t>0</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lnT w="19050" cap="flat" cmpd="sng" algn="ctr">
                      <a:solidFill>
                        <a:srgbClr val="04617B"/>
                      </a:solidFill>
                      <a:prstDash val="solid"/>
                      <a:round/>
                      <a:headEnd type="none" w="med" len="med"/>
                      <a:tailEnd type="none" w="med" len="med"/>
                    </a:lnT>
                    <a:solidFill>
                      <a:schemeClr val="bg1"/>
                    </a:solidFill>
                  </a:tcPr>
                </a:tc>
                <a:tc>
                  <a:txBody>
                    <a:bodyPr/>
                    <a:lstStyle/>
                    <a:p>
                      <a:pPr algn="ctr"/>
                      <a:r>
                        <a:rPr lang="en-IN" sz="1400" dirty="0">
                          <a:solidFill>
                            <a:schemeClr val="tx1"/>
                          </a:solidFill>
                        </a:rPr>
                        <a:t>1</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lnT w="19050" cap="flat" cmpd="sng" algn="ctr">
                      <a:solidFill>
                        <a:srgbClr val="04617B"/>
                      </a:solidFill>
                      <a:prstDash val="solid"/>
                      <a:round/>
                      <a:headEnd type="none" w="med" len="med"/>
                      <a:tailEnd type="none" w="med" len="med"/>
                    </a:lnT>
                    <a:solidFill>
                      <a:schemeClr val="bg1"/>
                    </a:solidFill>
                  </a:tcPr>
                </a:tc>
                <a:extLst>
                  <a:ext uri="{0D108BD9-81ED-4DB2-BD59-A6C34878D82A}">
                    <a16:rowId xmlns:a16="http://schemas.microsoft.com/office/drawing/2014/main" val="3216795785"/>
                  </a:ext>
                </a:extLst>
              </a:tr>
              <a:tr h="324000">
                <a:tc>
                  <a:txBody>
                    <a:bodyPr/>
                    <a:lstStyle/>
                    <a:p>
                      <a:pPr algn="ctr"/>
                      <a:r>
                        <a:rPr lang="en-IN" sz="1400" dirty="0">
                          <a:solidFill>
                            <a:schemeClr val="tx1"/>
                          </a:solidFill>
                        </a:rPr>
                        <a:t>1</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tc>
                  <a:txBody>
                    <a:bodyPr/>
                    <a:lstStyle/>
                    <a:p>
                      <a:pPr algn="ctr"/>
                      <a:r>
                        <a:rPr lang="en-IN" sz="1400" dirty="0">
                          <a:solidFill>
                            <a:schemeClr val="tx1"/>
                          </a:solidFill>
                        </a:rPr>
                        <a:t>3,452</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extLst>
                  <a:ext uri="{0D108BD9-81ED-4DB2-BD59-A6C34878D82A}">
                    <a16:rowId xmlns:a16="http://schemas.microsoft.com/office/drawing/2014/main" val="1757108078"/>
                  </a:ext>
                </a:extLst>
              </a:tr>
              <a:tr h="324000">
                <a:tc>
                  <a:txBody>
                    <a:bodyPr/>
                    <a:lstStyle/>
                    <a:p>
                      <a:pPr algn="ctr"/>
                      <a:r>
                        <a:rPr lang="en-IN" sz="1400" dirty="0">
                          <a:solidFill>
                            <a:schemeClr val="tx1"/>
                          </a:solidFill>
                        </a:rPr>
                        <a:t>2</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tc>
                  <a:txBody>
                    <a:bodyPr/>
                    <a:lstStyle/>
                    <a:p>
                      <a:pPr algn="ctr"/>
                      <a:r>
                        <a:rPr lang="en-IN" sz="1400" dirty="0">
                          <a:solidFill>
                            <a:schemeClr val="tx1"/>
                          </a:solidFill>
                        </a:rPr>
                        <a:t>401,636</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extLst>
                  <a:ext uri="{0D108BD9-81ED-4DB2-BD59-A6C34878D82A}">
                    <a16:rowId xmlns:a16="http://schemas.microsoft.com/office/drawing/2014/main" val="333692053"/>
                  </a:ext>
                </a:extLst>
              </a:tr>
              <a:tr h="324000">
                <a:tc>
                  <a:txBody>
                    <a:bodyPr/>
                    <a:lstStyle/>
                    <a:p>
                      <a:pPr algn="ctr"/>
                      <a:r>
                        <a:rPr lang="en-IN" sz="1400" dirty="0">
                          <a:solidFill>
                            <a:schemeClr val="tx1"/>
                          </a:solidFill>
                        </a:rPr>
                        <a:t>3</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tc>
                  <a:txBody>
                    <a:bodyPr/>
                    <a:lstStyle/>
                    <a:p>
                      <a:pPr algn="ctr"/>
                      <a:r>
                        <a:rPr lang="en-IN" sz="1400" dirty="0">
                          <a:solidFill>
                            <a:schemeClr val="tx1"/>
                          </a:solidFill>
                        </a:rPr>
                        <a:t>1,496,104</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extLst>
                  <a:ext uri="{0D108BD9-81ED-4DB2-BD59-A6C34878D82A}">
                    <a16:rowId xmlns:a16="http://schemas.microsoft.com/office/drawing/2014/main" val="4118760643"/>
                  </a:ext>
                </a:extLst>
              </a:tr>
              <a:tr h="324000">
                <a:tc>
                  <a:txBody>
                    <a:bodyPr/>
                    <a:lstStyle/>
                    <a:p>
                      <a:pPr algn="ctr"/>
                      <a:r>
                        <a:rPr lang="en-IN" sz="1400" dirty="0">
                          <a:solidFill>
                            <a:schemeClr val="tx1"/>
                          </a:solidFill>
                        </a:rPr>
                        <a:t>4</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tc>
                  <a:txBody>
                    <a:bodyPr/>
                    <a:lstStyle/>
                    <a:p>
                      <a:pPr algn="ctr"/>
                      <a:r>
                        <a:rPr lang="en-IN" sz="1400" dirty="0">
                          <a:solidFill>
                            <a:schemeClr val="tx1"/>
                          </a:solidFill>
                        </a:rPr>
                        <a:t>390,878</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extLst>
                  <a:ext uri="{0D108BD9-81ED-4DB2-BD59-A6C34878D82A}">
                    <a16:rowId xmlns:a16="http://schemas.microsoft.com/office/drawing/2014/main" val="3351060607"/>
                  </a:ext>
                </a:extLst>
              </a:tr>
              <a:tr h="324000">
                <a:tc>
                  <a:txBody>
                    <a:bodyPr/>
                    <a:lstStyle/>
                    <a:p>
                      <a:pPr algn="ctr"/>
                      <a:r>
                        <a:rPr lang="en-IN" sz="1400" dirty="0">
                          <a:solidFill>
                            <a:schemeClr val="tx1"/>
                          </a:solidFill>
                        </a:rPr>
                        <a:t>5</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tc>
                  <a:txBody>
                    <a:bodyPr/>
                    <a:lstStyle/>
                    <a:p>
                      <a:pPr algn="ctr"/>
                      <a:r>
                        <a:rPr lang="en-IN" sz="1400" dirty="0">
                          <a:solidFill>
                            <a:schemeClr val="tx1"/>
                          </a:solidFill>
                        </a:rPr>
                        <a:t>4,388</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extLst>
                  <a:ext uri="{0D108BD9-81ED-4DB2-BD59-A6C34878D82A}">
                    <a16:rowId xmlns:a16="http://schemas.microsoft.com/office/drawing/2014/main" val="3058917272"/>
                  </a:ext>
                </a:extLst>
              </a:tr>
              <a:tr h="324000">
                <a:tc>
                  <a:txBody>
                    <a:bodyPr/>
                    <a:lstStyle/>
                    <a:p>
                      <a:pPr algn="ctr"/>
                      <a:r>
                        <a:rPr lang="en-IN" sz="1400" dirty="0">
                          <a:solidFill>
                            <a:schemeClr val="tx1"/>
                          </a:solidFill>
                        </a:rPr>
                        <a:t>6</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tc>
                  <a:txBody>
                    <a:bodyPr/>
                    <a:lstStyle/>
                    <a:p>
                      <a:pPr algn="ctr"/>
                      <a:r>
                        <a:rPr lang="en-IN" sz="1400" dirty="0">
                          <a:solidFill>
                            <a:schemeClr val="tx1"/>
                          </a:solidFill>
                        </a:rPr>
                        <a:t>631</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extLst>
                  <a:ext uri="{0D108BD9-81ED-4DB2-BD59-A6C34878D82A}">
                    <a16:rowId xmlns:a16="http://schemas.microsoft.com/office/drawing/2014/main" val="1112810203"/>
                  </a:ext>
                </a:extLst>
              </a:tr>
              <a:tr h="324000">
                <a:tc>
                  <a:txBody>
                    <a:bodyPr/>
                    <a:lstStyle/>
                    <a:p>
                      <a:pPr algn="ctr"/>
                      <a:r>
                        <a:rPr lang="en-IN" sz="1400" dirty="0">
                          <a:solidFill>
                            <a:schemeClr val="tx1"/>
                          </a:solidFill>
                        </a:rPr>
                        <a:t>7</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tc>
                  <a:txBody>
                    <a:bodyPr/>
                    <a:lstStyle/>
                    <a:p>
                      <a:pPr algn="ctr"/>
                      <a:r>
                        <a:rPr lang="en-IN" sz="1400" dirty="0">
                          <a:solidFill>
                            <a:schemeClr val="tx1"/>
                          </a:solidFill>
                        </a:rPr>
                        <a:t>131</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extLst>
                  <a:ext uri="{0D108BD9-81ED-4DB2-BD59-A6C34878D82A}">
                    <a16:rowId xmlns:a16="http://schemas.microsoft.com/office/drawing/2014/main" val="2713304173"/>
                  </a:ext>
                </a:extLst>
              </a:tr>
              <a:tr h="324000">
                <a:tc>
                  <a:txBody>
                    <a:bodyPr/>
                    <a:lstStyle/>
                    <a:p>
                      <a:pPr algn="ctr"/>
                      <a:r>
                        <a:rPr lang="en-IN" sz="1400" dirty="0">
                          <a:solidFill>
                            <a:schemeClr val="tx1"/>
                          </a:solidFill>
                        </a:rPr>
                        <a:t>8</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tc>
                  <a:txBody>
                    <a:bodyPr/>
                    <a:lstStyle/>
                    <a:p>
                      <a:pPr algn="ctr"/>
                      <a:r>
                        <a:rPr lang="en-IN" sz="1400" dirty="0">
                          <a:solidFill>
                            <a:schemeClr val="tx1"/>
                          </a:solidFill>
                        </a:rPr>
                        <a:t>9</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solidFill>
                      <a:schemeClr val="bg1"/>
                    </a:solidFill>
                  </a:tcPr>
                </a:tc>
                <a:extLst>
                  <a:ext uri="{0D108BD9-81ED-4DB2-BD59-A6C34878D82A}">
                    <a16:rowId xmlns:a16="http://schemas.microsoft.com/office/drawing/2014/main" val="3757422652"/>
                  </a:ext>
                </a:extLst>
              </a:tr>
              <a:tr h="324000">
                <a:tc>
                  <a:txBody>
                    <a:bodyPr/>
                    <a:lstStyle/>
                    <a:p>
                      <a:pPr algn="ctr"/>
                      <a:r>
                        <a:rPr lang="en-IN" sz="1400" dirty="0">
                          <a:solidFill>
                            <a:schemeClr val="tx1"/>
                          </a:solidFill>
                        </a:rPr>
                        <a:t>9</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lnB w="19050" cap="flat" cmpd="sng" algn="ctr">
                      <a:solidFill>
                        <a:srgbClr val="04617B"/>
                      </a:solidFill>
                      <a:prstDash val="solid"/>
                      <a:round/>
                      <a:headEnd type="none" w="med" len="med"/>
                      <a:tailEnd type="none" w="med" len="med"/>
                    </a:lnB>
                    <a:solidFill>
                      <a:schemeClr val="bg1"/>
                    </a:solidFill>
                  </a:tcPr>
                </a:tc>
                <a:tc>
                  <a:txBody>
                    <a:bodyPr/>
                    <a:lstStyle/>
                    <a:p>
                      <a:pPr algn="ctr"/>
                      <a:r>
                        <a:rPr lang="en-IN" sz="1400" dirty="0">
                          <a:solidFill>
                            <a:schemeClr val="tx1"/>
                          </a:solidFill>
                        </a:rPr>
                        <a:t>1</a:t>
                      </a:r>
                    </a:p>
                  </a:txBody>
                  <a:tcPr marT="3600" marB="3600">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lnB w="19050" cap="flat" cmpd="sng" algn="ctr">
                      <a:solidFill>
                        <a:srgbClr val="04617B"/>
                      </a:solidFill>
                      <a:prstDash val="solid"/>
                      <a:round/>
                      <a:headEnd type="none" w="med" len="med"/>
                      <a:tailEnd type="none" w="med" len="med"/>
                    </a:lnB>
                    <a:solidFill>
                      <a:schemeClr val="bg1"/>
                    </a:solidFill>
                  </a:tcPr>
                </a:tc>
                <a:extLst>
                  <a:ext uri="{0D108BD9-81ED-4DB2-BD59-A6C34878D82A}">
                    <a16:rowId xmlns:a16="http://schemas.microsoft.com/office/drawing/2014/main" val="328695912"/>
                  </a:ext>
                </a:extLst>
              </a:tr>
            </a:tbl>
          </a:graphicData>
        </a:graphic>
      </p:graphicFrame>
      <p:sp>
        <p:nvSpPr>
          <p:cNvPr id="6" name="Slide Number Placeholder 5">
            <a:extLst>
              <a:ext uri="{FF2B5EF4-FFF2-40B4-BE49-F238E27FC236}">
                <a16:creationId xmlns:a16="http://schemas.microsoft.com/office/drawing/2014/main" id="{23EB8BA7-D650-447C-A3FE-5667FDC31512}"/>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64</a:t>
            </a:fld>
            <a:endParaRPr lang="en-US" dirty="0">
              <a:solidFill>
                <a:schemeClr val="bg1"/>
              </a:solidFill>
            </a:endParaRPr>
          </a:p>
        </p:txBody>
      </p:sp>
    </p:spTree>
    <p:extLst>
      <p:ext uri="{BB962C8B-B14F-4D97-AF65-F5344CB8AC3E}">
        <p14:creationId xmlns:p14="http://schemas.microsoft.com/office/powerpoint/2010/main" val="27563224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BAB2-27D0-4432-95FF-EC23C28738ED}"/>
              </a:ext>
            </a:extLst>
          </p:cNvPr>
          <p:cNvSpPr>
            <a:spLocks noGrp="1"/>
          </p:cNvSpPr>
          <p:nvPr>
            <p:ph type="title"/>
          </p:nvPr>
        </p:nvSpPr>
        <p:spPr/>
        <p:txBody>
          <a:bodyPr/>
          <a:lstStyle/>
          <a:p>
            <a:r>
              <a:rPr lang="en-IN" dirty="0"/>
              <a:t>Connectedness in Undirected Graphs</a:t>
            </a:r>
          </a:p>
        </p:txBody>
      </p:sp>
      <p:sp>
        <p:nvSpPr>
          <p:cNvPr id="3" name="Content Placeholder 2">
            <a:extLst>
              <a:ext uri="{FF2B5EF4-FFF2-40B4-BE49-F238E27FC236}">
                <a16:creationId xmlns:a16="http://schemas.microsoft.com/office/drawing/2014/main" id="{DB7BB95F-DE7E-416D-915B-D1538A23C062}"/>
              </a:ext>
            </a:extLst>
          </p:cNvPr>
          <p:cNvSpPr>
            <a:spLocks noGrp="1"/>
          </p:cNvSpPr>
          <p:nvPr>
            <p:ph idx="1"/>
          </p:nvPr>
        </p:nvSpPr>
        <p:spPr>
          <a:xfrm>
            <a:off x="457200" y="1295400"/>
            <a:ext cx="8424000" cy="2490216"/>
          </a:xfrm>
        </p:spPr>
        <p:txBody>
          <a:bodyPr/>
          <a:lstStyle/>
          <a:p>
            <a:r>
              <a:rPr lang="en-US" sz="2400" b="1" dirty="0"/>
              <a:t>Definition</a:t>
            </a:r>
            <a:r>
              <a:rPr lang="en-US" sz="2400" dirty="0"/>
              <a:t>: An undirected graph is called </a:t>
            </a:r>
            <a:r>
              <a:rPr lang="en-US" sz="2400" i="1" dirty="0"/>
              <a:t>connected</a:t>
            </a:r>
            <a:r>
              <a:rPr lang="en-US" sz="2400" dirty="0"/>
              <a:t> if there is a path between every pair of vertices. An undirected graph that is not </a:t>
            </a:r>
            <a:r>
              <a:rPr lang="en-US" sz="2400" i="1" dirty="0"/>
              <a:t>connected</a:t>
            </a:r>
            <a:r>
              <a:rPr lang="en-US" sz="2400" dirty="0"/>
              <a:t> is called </a:t>
            </a:r>
            <a:r>
              <a:rPr lang="en-US" sz="2400" i="1" dirty="0"/>
              <a:t>disconnected</a:t>
            </a:r>
            <a:r>
              <a:rPr lang="en-US" sz="2400" dirty="0"/>
              <a:t>. We say that we </a:t>
            </a:r>
            <a:r>
              <a:rPr lang="en-US" sz="2400" i="1" dirty="0"/>
              <a:t>disconnect</a:t>
            </a:r>
            <a:r>
              <a:rPr lang="en-US" sz="2400" dirty="0"/>
              <a:t> a graph when we remove vertices or edges, or both, to produce a disconnected subgraph.</a:t>
            </a:r>
          </a:p>
          <a:p>
            <a:r>
              <a:rPr lang="en-US" sz="2400" b="1" dirty="0"/>
              <a:t>Example</a:t>
            </a:r>
            <a:r>
              <a:rPr lang="en-US" sz="2400" dirty="0"/>
              <a:t>:</a:t>
            </a:r>
            <a:endParaRPr lang="en-IN" sz="2400" dirty="0"/>
          </a:p>
        </p:txBody>
      </p:sp>
      <p:graphicFrame>
        <p:nvGraphicFramePr>
          <p:cNvPr id="12" name="Object 11">
            <a:extLst>
              <a:ext uri="{FF2B5EF4-FFF2-40B4-BE49-F238E27FC236}">
                <a16:creationId xmlns:a16="http://schemas.microsoft.com/office/drawing/2014/main" id="{7EEEF4D6-07DC-4962-A002-59532A155D0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34250727"/>
              </p:ext>
            </p:extLst>
          </p:nvPr>
        </p:nvGraphicFramePr>
        <p:xfrm>
          <a:off x="1752600" y="3393449"/>
          <a:ext cx="355073" cy="456525"/>
        </p:xfrm>
        <a:graphic>
          <a:graphicData uri="http://schemas.openxmlformats.org/presentationml/2006/ole">
            <mc:AlternateContent xmlns:mc="http://schemas.openxmlformats.org/markup-compatibility/2006">
              <mc:Choice xmlns:v="urn:schemas-microsoft-com:vml" Requires="v">
                <p:oleObj name="Equation" r:id="rId2" imgW="177480" imgH="228600" progId="Equation.DSMT4">
                  <p:embed/>
                </p:oleObj>
              </mc:Choice>
              <mc:Fallback>
                <p:oleObj name="Equation" r:id="rId2" imgW="177480" imgH="228600" progId="Equation.DSMT4">
                  <p:embed/>
                  <p:pic>
                    <p:nvPicPr>
                      <p:cNvPr id="12" name="Object 11">
                        <a:extLst>
                          <a:ext uri="{FF2B5EF4-FFF2-40B4-BE49-F238E27FC236}">
                            <a16:creationId xmlns:a16="http://schemas.microsoft.com/office/drawing/2014/main" id="{7EEEF4D6-07DC-4962-A002-59532A155D07}"/>
                          </a:ext>
                          <a:ext uri="{C183D7F6-B498-43B3-948B-1728B52AA6E4}">
                            <adec:decorative xmlns:adec="http://schemas.microsoft.com/office/drawing/2017/decorative" val="1"/>
                          </a:ext>
                        </a:extLst>
                      </p:cNvPr>
                      <p:cNvPicPr/>
                      <p:nvPr/>
                    </p:nvPicPr>
                    <p:blipFill>
                      <a:blip r:embed="rId3"/>
                      <a:stretch>
                        <a:fillRect/>
                      </a:stretch>
                    </p:blipFill>
                    <p:spPr>
                      <a:xfrm>
                        <a:off x="1752600" y="3393449"/>
                        <a:ext cx="355073" cy="456525"/>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BE4FEE7C-4D7F-4612-B4CF-88B2246E072C}"/>
              </a:ext>
            </a:extLst>
          </p:cNvPr>
          <p:cNvSpPr>
            <a:spLocks noGrp="1"/>
          </p:cNvSpPr>
          <p:nvPr>
            <p:ph idx="13"/>
          </p:nvPr>
        </p:nvSpPr>
        <p:spPr>
          <a:xfrm>
            <a:off x="1981200" y="3356760"/>
            <a:ext cx="6629400" cy="576072"/>
          </a:xfrm>
        </p:spPr>
        <p:txBody>
          <a:bodyPr/>
          <a:lstStyle/>
          <a:p>
            <a:r>
              <a:rPr lang="en-US" sz="2400" dirty="0"/>
              <a:t> is connected because there is a path between any</a:t>
            </a:r>
            <a:endParaRPr lang="en-IN" sz="2400" dirty="0"/>
          </a:p>
        </p:txBody>
      </p:sp>
      <p:sp>
        <p:nvSpPr>
          <p:cNvPr id="5" name="Content Placeholder 4">
            <a:extLst>
              <a:ext uri="{FF2B5EF4-FFF2-40B4-BE49-F238E27FC236}">
                <a16:creationId xmlns:a16="http://schemas.microsoft.com/office/drawing/2014/main" id="{C44BC83F-6101-4557-8CA2-B7658B417D4C}"/>
              </a:ext>
            </a:extLst>
          </p:cNvPr>
          <p:cNvSpPr>
            <a:spLocks noGrp="1"/>
          </p:cNvSpPr>
          <p:nvPr>
            <p:ph idx="14"/>
          </p:nvPr>
        </p:nvSpPr>
        <p:spPr>
          <a:xfrm>
            <a:off x="457200" y="3733800"/>
            <a:ext cx="6477000" cy="502920"/>
          </a:xfrm>
        </p:spPr>
        <p:txBody>
          <a:bodyPr/>
          <a:lstStyle/>
          <a:p>
            <a:r>
              <a:rPr lang="en-US" sz="2400" dirty="0"/>
              <a:t>pair of its vertices, as can be easily seen. However</a:t>
            </a:r>
            <a:endParaRPr lang="en-IN" sz="2400" dirty="0"/>
          </a:p>
        </p:txBody>
      </p:sp>
      <p:graphicFrame>
        <p:nvGraphicFramePr>
          <p:cNvPr id="13" name="Object 12">
            <a:extLst>
              <a:ext uri="{FF2B5EF4-FFF2-40B4-BE49-F238E27FC236}">
                <a16:creationId xmlns:a16="http://schemas.microsoft.com/office/drawing/2014/main" id="{BA35642A-C577-46B4-B292-6DC7191353F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13942764"/>
              </p:ext>
            </p:extLst>
          </p:nvPr>
        </p:nvGraphicFramePr>
        <p:xfrm>
          <a:off x="6754828" y="3751476"/>
          <a:ext cx="358744" cy="461243"/>
        </p:xfrm>
        <a:graphic>
          <a:graphicData uri="http://schemas.openxmlformats.org/presentationml/2006/ole">
            <mc:AlternateContent xmlns:mc="http://schemas.openxmlformats.org/markup-compatibility/2006">
              <mc:Choice xmlns:v="urn:schemas-microsoft-com:vml" Requires="v">
                <p:oleObj name="Equation" r:id="rId4" imgW="177480" imgH="228600" progId="Equation.DSMT4">
                  <p:embed/>
                </p:oleObj>
              </mc:Choice>
              <mc:Fallback>
                <p:oleObj name="Equation" r:id="rId4" imgW="177480" imgH="228600" progId="Equation.DSMT4">
                  <p:embed/>
                  <p:pic>
                    <p:nvPicPr>
                      <p:cNvPr id="13" name="Object 12">
                        <a:extLst>
                          <a:ext uri="{FF2B5EF4-FFF2-40B4-BE49-F238E27FC236}">
                            <a16:creationId xmlns:a16="http://schemas.microsoft.com/office/drawing/2014/main" id="{BA35642A-C577-46B4-B292-6DC7191353F1}"/>
                          </a:ext>
                          <a:ext uri="{C183D7F6-B498-43B3-948B-1728B52AA6E4}">
                            <adec:decorative xmlns:adec="http://schemas.microsoft.com/office/drawing/2017/decorative" val="1"/>
                          </a:ext>
                        </a:extLst>
                      </p:cNvPr>
                      <p:cNvPicPr/>
                      <p:nvPr/>
                    </p:nvPicPr>
                    <p:blipFill>
                      <a:blip r:embed="rId5"/>
                      <a:stretch>
                        <a:fillRect/>
                      </a:stretch>
                    </p:blipFill>
                    <p:spPr>
                      <a:xfrm>
                        <a:off x="6754828" y="3751476"/>
                        <a:ext cx="358744" cy="461243"/>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D46DDAFA-A668-4CAD-B631-B4DA581C2076}"/>
              </a:ext>
            </a:extLst>
          </p:cNvPr>
          <p:cNvSpPr>
            <a:spLocks noGrp="1"/>
          </p:cNvSpPr>
          <p:nvPr>
            <p:ph idx="15"/>
          </p:nvPr>
        </p:nvSpPr>
        <p:spPr>
          <a:xfrm>
            <a:off x="7035014" y="3719472"/>
            <a:ext cx="1371600" cy="512064"/>
          </a:xfrm>
        </p:spPr>
        <p:txBody>
          <a:bodyPr/>
          <a:lstStyle/>
          <a:p>
            <a:r>
              <a:rPr lang="en-US" sz="2400" dirty="0"/>
              <a:t>is not</a:t>
            </a:r>
            <a:endParaRPr lang="en-IN" sz="2400" dirty="0"/>
          </a:p>
        </p:txBody>
      </p:sp>
      <p:sp>
        <p:nvSpPr>
          <p:cNvPr id="7" name="Content Placeholder 6">
            <a:extLst>
              <a:ext uri="{FF2B5EF4-FFF2-40B4-BE49-F238E27FC236}">
                <a16:creationId xmlns:a16="http://schemas.microsoft.com/office/drawing/2014/main" id="{26E4BBDB-B2BA-4BB9-86DE-4F56ED03AF16}"/>
              </a:ext>
            </a:extLst>
          </p:cNvPr>
          <p:cNvSpPr>
            <a:spLocks noGrp="1"/>
          </p:cNvSpPr>
          <p:nvPr>
            <p:ph idx="16"/>
          </p:nvPr>
        </p:nvSpPr>
        <p:spPr>
          <a:xfrm>
            <a:off x="457200" y="4084320"/>
            <a:ext cx="8229600" cy="868680"/>
          </a:xfrm>
        </p:spPr>
        <p:txBody>
          <a:bodyPr/>
          <a:lstStyle/>
          <a:p>
            <a:r>
              <a:rPr lang="en-US" sz="2400" dirty="0"/>
              <a:t>connected because there is no path between vertices </a:t>
            </a:r>
            <a:r>
              <a:rPr lang="en-US" sz="2400" i="1" dirty="0"/>
              <a:t>a</a:t>
            </a:r>
            <a:r>
              <a:rPr lang="en-US" sz="2400" dirty="0"/>
              <a:t> and </a:t>
            </a:r>
            <a:r>
              <a:rPr lang="en-US" sz="2400" i="1" dirty="0"/>
              <a:t>f</a:t>
            </a:r>
            <a:r>
              <a:rPr lang="en-US" sz="2400" dirty="0"/>
              <a:t>, for example.</a:t>
            </a:r>
          </a:p>
        </p:txBody>
      </p:sp>
      <p:pic>
        <p:nvPicPr>
          <p:cNvPr id="14" name="Picture 3" descr="Two graphs, G1 and G2.">
            <a:extLst>
              <a:ext uri="{FF2B5EF4-FFF2-40B4-BE49-F238E27FC236}">
                <a16:creationId xmlns:a16="http://schemas.microsoft.com/office/drawing/2014/main" id="{AE5A1EF8-281B-4EAA-BD8D-BFF35BE9A0B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660208" y="4648200"/>
            <a:ext cx="2351476" cy="1722510"/>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5">
            <a:extLst>
              <a:ext uri="{FF2B5EF4-FFF2-40B4-BE49-F238E27FC236}">
                <a16:creationId xmlns:a16="http://schemas.microsoft.com/office/drawing/2014/main" id="{A81ABE04-963A-4A3A-8CA3-6A81A2D313AB}"/>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65</a:t>
            </a:fld>
            <a:endParaRPr lang="en-US" dirty="0">
              <a:solidFill>
                <a:schemeClr val="bg1"/>
              </a:solidFill>
            </a:endParaRPr>
          </a:p>
        </p:txBody>
      </p:sp>
    </p:spTree>
    <p:extLst>
      <p:ext uri="{BB962C8B-B14F-4D97-AF65-F5344CB8AC3E}">
        <p14:creationId xmlns:p14="http://schemas.microsoft.com/office/powerpoint/2010/main" val="41395213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BAB2-27D0-4432-95FF-EC23C28738ED}"/>
              </a:ext>
            </a:extLst>
          </p:cNvPr>
          <p:cNvSpPr>
            <a:spLocks noGrp="1"/>
          </p:cNvSpPr>
          <p:nvPr>
            <p:ph type="title"/>
          </p:nvPr>
        </p:nvSpPr>
        <p:spPr/>
        <p:txBody>
          <a:bodyPr/>
          <a:lstStyle/>
          <a:p>
            <a:r>
              <a:rPr lang="en-IN" dirty="0"/>
              <a:t>Connected Components</a:t>
            </a:r>
          </a:p>
        </p:txBody>
      </p:sp>
      <p:sp>
        <p:nvSpPr>
          <p:cNvPr id="3" name="Content Placeholder 2">
            <a:extLst>
              <a:ext uri="{FF2B5EF4-FFF2-40B4-BE49-F238E27FC236}">
                <a16:creationId xmlns:a16="http://schemas.microsoft.com/office/drawing/2014/main" id="{DB7BB95F-DE7E-416D-915B-D1538A23C062}"/>
              </a:ext>
            </a:extLst>
          </p:cNvPr>
          <p:cNvSpPr>
            <a:spLocks noGrp="1"/>
          </p:cNvSpPr>
          <p:nvPr>
            <p:ph idx="1"/>
          </p:nvPr>
        </p:nvSpPr>
        <p:spPr>
          <a:xfrm>
            <a:off x="457200" y="1295400"/>
            <a:ext cx="8424000" cy="2209800"/>
          </a:xfrm>
        </p:spPr>
        <p:txBody>
          <a:bodyPr/>
          <a:lstStyle/>
          <a:p>
            <a:r>
              <a:rPr lang="en-US" sz="2400" b="1" dirty="0"/>
              <a:t>Definition</a:t>
            </a:r>
            <a:r>
              <a:rPr lang="en-US" sz="2400" dirty="0"/>
              <a:t>: A </a:t>
            </a:r>
            <a:r>
              <a:rPr lang="en-US" sz="2400" i="1" dirty="0"/>
              <a:t>connected component </a:t>
            </a:r>
            <a:r>
              <a:rPr lang="en-US" sz="2400" dirty="0"/>
              <a:t>of a graph </a:t>
            </a:r>
            <a:r>
              <a:rPr lang="en-US" sz="2400" i="1" dirty="0"/>
              <a:t>G</a:t>
            </a:r>
            <a:r>
              <a:rPr lang="en-US" sz="2400" dirty="0"/>
              <a:t> is a connected subgraph of </a:t>
            </a:r>
            <a:r>
              <a:rPr lang="en-US" sz="2400" i="1" dirty="0"/>
              <a:t>G</a:t>
            </a:r>
            <a:r>
              <a:rPr lang="en-US" sz="2400" dirty="0"/>
              <a:t> that is not a proper subgraph of another connected subgraph of </a:t>
            </a:r>
            <a:r>
              <a:rPr lang="en-US" sz="2400" i="1" dirty="0"/>
              <a:t>G</a:t>
            </a:r>
            <a:r>
              <a:rPr lang="en-US" sz="2400" dirty="0"/>
              <a:t>. A graph </a:t>
            </a:r>
            <a:r>
              <a:rPr lang="en-US" sz="2400" i="1" dirty="0"/>
              <a:t>G</a:t>
            </a:r>
            <a:r>
              <a:rPr lang="en-US" sz="2400" dirty="0"/>
              <a:t> that is not connected has two or more connected components that are disjoint and have </a:t>
            </a:r>
            <a:r>
              <a:rPr lang="en-US" sz="2400" i="1" dirty="0"/>
              <a:t>G</a:t>
            </a:r>
            <a:r>
              <a:rPr lang="en-US" sz="2400" dirty="0"/>
              <a:t> as their union.</a:t>
            </a:r>
          </a:p>
          <a:p>
            <a:r>
              <a:rPr lang="en-US" sz="2400" b="1" dirty="0"/>
              <a:t>Example</a:t>
            </a:r>
            <a:r>
              <a:rPr lang="en-US" sz="2400" dirty="0"/>
              <a:t>: The graph </a:t>
            </a:r>
            <a:r>
              <a:rPr lang="en-US" sz="2400" i="1" dirty="0"/>
              <a:t>H</a:t>
            </a:r>
            <a:r>
              <a:rPr lang="en-US" sz="2400" dirty="0"/>
              <a:t> is the union of three disjoint subgraphs</a:t>
            </a:r>
            <a:endParaRPr lang="en-IN" sz="2400" dirty="0"/>
          </a:p>
        </p:txBody>
      </p:sp>
      <p:graphicFrame>
        <p:nvGraphicFramePr>
          <p:cNvPr id="17" name="Object 16">
            <a:extLst>
              <a:ext uri="{FF2B5EF4-FFF2-40B4-BE49-F238E27FC236}">
                <a16:creationId xmlns:a16="http://schemas.microsoft.com/office/drawing/2014/main" id="{4A0BA728-6466-4E71-A333-34E5A3AAE55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07462344"/>
              </p:ext>
            </p:extLst>
          </p:nvPr>
        </p:nvGraphicFramePr>
        <p:xfrm>
          <a:off x="8202972" y="3009472"/>
          <a:ext cx="454467" cy="454467"/>
        </p:xfrm>
        <a:graphic>
          <a:graphicData uri="http://schemas.openxmlformats.org/presentationml/2006/ole">
            <mc:AlternateContent xmlns:mc="http://schemas.openxmlformats.org/markup-compatibility/2006">
              <mc:Choice xmlns:v="urn:schemas-microsoft-com:vml" Requires="v">
                <p:oleObj name="Equation" r:id="rId2" imgW="228600" imgH="228600" progId="Equation.DSMT4">
                  <p:embed/>
                </p:oleObj>
              </mc:Choice>
              <mc:Fallback>
                <p:oleObj name="Equation" r:id="rId2" imgW="228600" imgH="228600" progId="Equation.DSMT4">
                  <p:embed/>
                  <p:pic>
                    <p:nvPicPr>
                      <p:cNvPr id="17" name="Object 16">
                        <a:extLst>
                          <a:ext uri="{FF2B5EF4-FFF2-40B4-BE49-F238E27FC236}">
                            <a16:creationId xmlns:a16="http://schemas.microsoft.com/office/drawing/2014/main" id="{4A0BA728-6466-4E71-A333-34E5A3AAE55D}"/>
                          </a:ext>
                          <a:ext uri="{C183D7F6-B498-43B3-948B-1728B52AA6E4}">
                            <adec:decorative xmlns:adec="http://schemas.microsoft.com/office/drawing/2017/decorative" val="1"/>
                          </a:ext>
                        </a:extLst>
                      </p:cNvPr>
                      <p:cNvPicPr/>
                      <p:nvPr/>
                    </p:nvPicPr>
                    <p:blipFill>
                      <a:blip r:embed="rId3"/>
                      <a:stretch>
                        <a:fillRect/>
                      </a:stretch>
                    </p:blipFill>
                    <p:spPr>
                      <a:xfrm>
                        <a:off x="8202972" y="3009472"/>
                        <a:ext cx="454467" cy="454467"/>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BE4FEE7C-4D7F-4612-B4CF-88B2246E072C}"/>
              </a:ext>
            </a:extLst>
          </p:cNvPr>
          <p:cNvSpPr>
            <a:spLocks noGrp="1"/>
          </p:cNvSpPr>
          <p:nvPr>
            <p:ph idx="13"/>
          </p:nvPr>
        </p:nvSpPr>
        <p:spPr>
          <a:xfrm>
            <a:off x="1903119" y="3330279"/>
            <a:ext cx="6185555" cy="576072"/>
          </a:xfrm>
        </p:spPr>
        <p:txBody>
          <a:bodyPr/>
          <a:lstStyle/>
          <a:p>
            <a:r>
              <a:rPr lang="en-US" sz="2400" dirty="0"/>
              <a:t>none of which are proper subgraphs of a larger</a:t>
            </a:r>
            <a:endParaRPr lang="en-IN" sz="2400" dirty="0"/>
          </a:p>
        </p:txBody>
      </p:sp>
      <p:graphicFrame>
        <p:nvGraphicFramePr>
          <p:cNvPr id="18" name="Object 17">
            <a:extLst>
              <a:ext uri="{FF2B5EF4-FFF2-40B4-BE49-F238E27FC236}">
                <a16:creationId xmlns:a16="http://schemas.microsoft.com/office/drawing/2014/main" id="{9BB176FC-ED2E-4246-9BB1-3E5C0D0D6B9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64384112"/>
              </p:ext>
            </p:extLst>
          </p:nvPr>
        </p:nvGraphicFramePr>
        <p:xfrm>
          <a:off x="533400" y="3389652"/>
          <a:ext cx="1397000" cy="441652"/>
        </p:xfrm>
        <a:graphic>
          <a:graphicData uri="http://schemas.openxmlformats.org/presentationml/2006/ole">
            <mc:AlternateContent xmlns:mc="http://schemas.openxmlformats.org/markup-compatibility/2006">
              <mc:Choice xmlns:v="urn:schemas-microsoft-com:vml" Requires="v">
                <p:oleObj name="Equation" r:id="rId4" imgW="723600" imgH="228600" progId="Equation.DSMT4">
                  <p:embed/>
                </p:oleObj>
              </mc:Choice>
              <mc:Fallback>
                <p:oleObj name="Equation" r:id="rId4" imgW="723600" imgH="228600" progId="Equation.DSMT4">
                  <p:embed/>
                  <p:pic>
                    <p:nvPicPr>
                      <p:cNvPr id="18" name="Object 17">
                        <a:extLst>
                          <a:ext uri="{FF2B5EF4-FFF2-40B4-BE49-F238E27FC236}">
                            <a16:creationId xmlns:a16="http://schemas.microsoft.com/office/drawing/2014/main" id="{9BB176FC-ED2E-4246-9BB1-3E5C0D0D6B94}"/>
                          </a:ext>
                          <a:ext uri="{C183D7F6-B498-43B3-948B-1728B52AA6E4}">
                            <adec:decorative xmlns:adec="http://schemas.microsoft.com/office/drawing/2017/decorative" val="1"/>
                          </a:ext>
                        </a:extLst>
                      </p:cNvPr>
                      <p:cNvPicPr/>
                      <p:nvPr/>
                    </p:nvPicPr>
                    <p:blipFill>
                      <a:blip r:embed="rId5"/>
                      <a:stretch>
                        <a:fillRect/>
                      </a:stretch>
                    </p:blipFill>
                    <p:spPr>
                      <a:xfrm>
                        <a:off x="533400" y="3389652"/>
                        <a:ext cx="1397000" cy="441652"/>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C44BC83F-6101-4557-8CA2-B7658B417D4C}"/>
              </a:ext>
            </a:extLst>
          </p:cNvPr>
          <p:cNvSpPr>
            <a:spLocks noGrp="1"/>
          </p:cNvSpPr>
          <p:nvPr>
            <p:ph idx="14"/>
          </p:nvPr>
        </p:nvSpPr>
        <p:spPr>
          <a:xfrm>
            <a:off x="461912" y="3733800"/>
            <a:ext cx="8224887" cy="840306"/>
          </a:xfrm>
        </p:spPr>
        <p:txBody>
          <a:bodyPr/>
          <a:lstStyle/>
          <a:p>
            <a:r>
              <a:rPr lang="en-US" sz="2400" dirty="0"/>
              <a:t>connected subgraph of </a:t>
            </a:r>
            <a:r>
              <a:rPr lang="en-US" sz="2400" i="1" dirty="0"/>
              <a:t>G</a:t>
            </a:r>
            <a:r>
              <a:rPr lang="en-US" sz="2400" dirty="0"/>
              <a:t>. These three subgraphs are the connected components of </a:t>
            </a:r>
            <a:r>
              <a:rPr lang="en-US" sz="2400" i="1" dirty="0"/>
              <a:t>H</a:t>
            </a:r>
            <a:r>
              <a:rPr lang="en-US" sz="2400" dirty="0"/>
              <a:t>.</a:t>
            </a:r>
            <a:endParaRPr lang="en-IN" sz="2400" dirty="0"/>
          </a:p>
        </p:txBody>
      </p:sp>
      <p:pic>
        <p:nvPicPr>
          <p:cNvPr id="16" name="Picture 3" descr="A disconnected graph with 8 vertices. A, B, C, D. E, F, G, and H.">
            <a:extLst>
              <a:ext uri="{FF2B5EF4-FFF2-40B4-BE49-F238E27FC236}">
                <a16:creationId xmlns:a16="http://schemas.microsoft.com/office/drawing/2014/main" id="{C472AEDC-DB16-4994-9272-E759F709CF7D}"/>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571914" y="4565433"/>
            <a:ext cx="3129815" cy="1765116"/>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5">
            <a:extLst>
              <a:ext uri="{FF2B5EF4-FFF2-40B4-BE49-F238E27FC236}">
                <a16:creationId xmlns:a16="http://schemas.microsoft.com/office/drawing/2014/main" id="{A81ABE04-963A-4A3A-8CA3-6A81A2D313AB}"/>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66</a:t>
            </a:fld>
            <a:endParaRPr lang="en-US" dirty="0">
              <a:solidFill>
                <a:schemeClr val="bg1"/>
              </a:solidFill>
            </a:endParaRPr>
          </a:p>
        </p:txBody>
      </p:sp>
    </p:spTree>
    <p:extLst>
      <p:ext uri="{BB962C8B-B14F-4D97-AF65-F5344CB8AC3E}">
        <p14:creationId xmlns:p14="http://schemas.microsoft.com/office/powerpoint/2010/main" val="11400734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Connectedness in Directed Graphs</a:t>
            </a:r>
            <a:r>
              <a:rPr lang="en-IN" sz="1500" dirty="0"/>
              <a:t> 1</a:t>
            </a:r>
          </a:p>
        </p:txBody>
      </p:sp>
      <p:sp>
        <p:nvSpPr>
          <p:cNvPr id="3" name="Content Placeholder 2"/>
          <p:cNvSpPr>
            <a:spLocks noGrp="1"/>
          </p:cNvSpPr>
          <p:nvPr>
            <p:ph idx="1"/>
          </p:nvPr>
        </p:nvSpPr>
        <p:spPr/>
        <p:txBody>
          <a:bodyPr/>
          <a:lstStyle/>
          <a:p>
            <a:r>
              <a:rPr lang="en-US" b="1" dirty="0"/>
              <a:t>Definition</a:t>
            </a:r>
            <a:r>
              <a:rPr lang="en-US" dirty="0"/>
              <a:t>: A directed graph is </a:t>
            </a:r>
            <a:r>
              <a:rPr lang="en-US" i="1" dirty="0"/>
              <a:t>strongly connected </a:t>
            </a:r>
            <a:r>
              <a:rPr lang="en-US" dirty="0"/>
              <a:t>if there is a path from </a:t>
            </a:r>
            <a:r>
              <a:rPr lang="en-US" i="1" dirty="0"/>
              <a:t>a</a:t>
            </a:r>
            <a:r>
              <a:rPr lang="en-US" dirty="0"/>
              <a:t> to </a:t>
            </a:r>
            <a:r>
              <a:rPr lang="en-US" i="1" dirty="0"/>
              <a:t>b</a:t>
            </a:r>
            <a:r>
              <a:rPr lang="en-US" dirty="0"/>
              <a:t> and a path from </a:t>
            </a:r>
            <a:r>
              <a:rPr lang="en-US" i="1" dirty="0"/>
              <a:t>b</a:t>
            </a:r>
            <a:r>
              <a:rPr lang="en-US" dirty="0"/>
              <a:t> to </a:t>
            </a:r>
            <a:r>
              <a:rPr lang="en-US" i="1" dirty="0"/>
              <a:t>a</a:t>
            </a:r>
            <a:r>
              <a:rPr lang="en-US" dirty="0"/>
              <a:t> whenever </a:t>
            </a:r>
            <a:r>
              <a:rPr lang="en-US" i="1" dirty="0"/>
              <a:t>a</a:t>
            </a:r>
            <a:r>
              <a:rPr lang="en-US" dirty="0"/>
              <a:t> and </a:t>
            </a:r>
            <a:r>
              <a:rPr lang="en-US" i="1" dirty="0"/>
              <a:t>b</a:t>
            </a:r>
            <a:r>
              <a:rPr lang="en-US" dirty="0"/>
              <a:t> are vertices in the graph.</a:t>
            </a:r>
          </a:p>
          <a:p>
            <a:r>
              <a:rPr lang="en-US" b="1" dirty="0"/>
              <a:t>Definition</a:t>
            </a:r>
            <a:r>
              <a:rPr lang="en-US" dirty="0"/>
              <a:t>: A directed graph is </a:t>
            </a:r>
            <a:r>
              <a:rPr lang="en-US" i="1" dirty="0"/>
              <a:t>weakly connected </a:t>
            </a:r>
            <a:r>
              <a:rPr lang="en-US" dirty="0"/>
              <a:t>if there is a path between every two vertices in the underlying undirected graph, which is the undirected graph obtained by ignoring the directions of the edges of the directed graph.</a:t>
            </a:r>
          </a:p>
        </p:txBody>
      </p:sp>
      <p:sp>
        <p:nvSpPr>
          <p:cNvPr id="4" name="Slide Number Placeholder 5">
            <a:extLst>
              <a:ext uri="{FF2B5EF4-FFF2-40B4-BE49-F238E27FC236}">
                <a16:creationId xmlns:a16="http://schemas.microsoft.com/office/drawing/2014/main" id="{F5D55C8E-BDB2-49E7-8A2D-BD41ED958843}"/>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67</a:t>
            </a:fld>
            <a:endParaRPr lang="en-US" dirty="0">
              <a:solidFill>
                <a:schemeClr val="bg1"/>
              </a:solidFill>
            </a:endParaRPr>
          </a:p>
        </p:txBody>
      </p:sp>
    </p:spTree>
    <p:extLst>
      <p:ext uri="{BB962C8B-B14F-4D97-AF65-F5344CB8AC3E}">
        <p14:creationId xmlns:p14="http://schemas.microsoft.com/office/powerpoint/2010/main" val="8541532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BAB2-27D0-4432-95FF-EC23C28738ED}"/>
              </a:ext>
            </a:extLst>
          </p:cNvPr>
          <p:cNvSpPr>
            <a:spLocks noGrp="1"/>
          </p:cNvSpPr>
          <p:nvPr>
            <p:ph type="title"/>
          </p:nvPr>
        </p:nvSpPr>
        <p:spPr/>
        <p:txBody>
          <a:bodyPr/>
          <a:lstStyle/>
          <a:p>
            <a:r>
              <a:rPr lang="en-IN" dirty="0"/>
              <a:t>Connectedness in Directed Graphs</a:t>
            </a:r>
            <a:r>
              <a:rPr lang="en-IN" sz="1500" dirty="0"/>
              <a:t> 2</a:t>
            </a:r>
            <a:endParaRPr lang="en-IN" dirty="0"/>
          </a:p>
        </p:txBody>
      </p:sp>
      <p:sp>
        <p:nvSpPr>
          <p:cNvPr id="3" name="Content Placeholder 2">
            <a:extLst>
              <a:ext uri="{FF2B5EF4-FFF2-40B4-BE49-F238E27FC236}">
                <a16:creationId xmlns:a16="http://schemas.microsoft.com/office/drawing/2014/main" id="{DB7BB95F-DE7E-416D-915B-D1538A23C062}"/>
              </a:ext>
            </a:extLst>
          </p:cNvPr>
          <p:cNvSpPr>
            <a:spLocks noGrp="1"/>
          </p:cNvSpPr>
          <p:nvPr>
            <p:ph idx="1"/>
          </p:nvPr>
        </p:nvSpPr>
        <p:spPr>
          <a:xfrm>
            <a:off x="457200" y="1295400"/>
            <a:ext cx="4760976" cy="2514600"/>
          </a:xfrm>
        </p:spPr>
        <p:txBody>
          <a:bodyPr/>
          <a:lstStyle/>
          <a:p>
            <a:pPr>
              <a:spcBef>
                <a:spcPts val="800"/>
              </a:spcBef>
            </a:pPr>
            <a:r>
              <a:rPr lang="en-US" sz="2200" b="1" dirty="0"/>
              <a:t>Example</a:t>
            </a:r>
            <a:r>
              <a:rPr lang="en-US" sz="2200" dirty="0"/>
              <a:t>: </a:t>
            </a:r>
            <a:r>
              <a:rPr lang="en-US" sz="2200" i="1" dirty="0"/>
              <a:t>G</a:t>
            </a:r>
            <a:r>
              <a:rPr lang="en-US" sz="2200" dirty="0"/>
              <a:t> is strongly connected because there is a path between any two vertices in the directed graph. Hence, </a:t>
            </a:r>
            <a:r>
              <a:rPr lang="en-US" sz="2200" i="1" dirty="0"/>
              <a:t>G</a:t>
            </a:r>
            <a:r>
              <a:rPr lang="en-US" sz="2200" dirty="0"/>
              <a:t> is also weakly connected.</a:t>
            </a:r>
            <a:br>
              <a:rPr lang="en-US" sz="2200" dirty="0"/>
            </a:br>
            <a:r>
              <a:rPr lang="en-US" sz="2200" dirty="0"/>
              <a:t>The graph </a:t>
            </a:r>
            <a:r>
              <a:rPr lang="en-US" sz="2200" i="1" dirty="0"/>
              <a:t>H</a:t>
            </a:r>
            <a:r>
              <a:rPr lang="en-US" sz="2200" dirty="0"/>
              <a:t> is not strongly connected, since there is no directed path from </a:t>
            </a:r>
            <a:r>
              <a:rPr lang="en-US" sz="2200" i="1" dirty="0"/>
              <a:t>a</a:t>
            </a:r>
            <a:r>
              <a:rPr lang="en-US" sz="2200" dirty="0"/>
              <a:t> to </a:t>
            </a:r>
            <a:r>
              <a:rPr lang="en-US" sz="2200" i="1" dirty="0"/>
              <a:t>b</a:t>
            </a:r>
            <a:r>
              <a:rPr lang="en-US" sz="2200" dirty="0"/>
              <a:t>, but it is weakly connected.</a:t>
            </a:r>
          </a:p>
        </p:txBody>
      </p:sp>
      <p:pic>
        <p:nvPicPr>
          <p:cNvPr id="18" name="Picture 3" descr="Two directed graphs, G and H.">
            <a:extLst>
              <a:ext uri="{FF2B5EF4-FFF2-40B4-BE49-F238E27FC236}">
                <a16:creationId xmlns:a16="http://schemas.microsoft.com/office/drawing/2014/main" id="{0B6D1D92-05CD-4022-85E5-AC8F85FDB21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10806" y="1319502"/>
            <a:ext cx="3304594" cy="165229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BE4FEE7C-4D7F-4612-B4CF-88B2246E072C}"/>
              </a:ext>
            </a:extLst>
          </p:cNvPr>
          <p:cNvSpPr>
            <a:spLocks noGrp="1"/>
          </p:cNvSpPr>
          <p:nvPr>
            <p:ph idx="13"/>
          </p:nvPr>
        </p:nvSpPr>
        <p:spPr>
          <a:xfrm>
            <a:off x="457200" y="3810000"/>
            <a:ext cx="8418576" cy="2590800"/>
          </a:xfrm>
        </p:spPr>
        <p:txBody>
          <a:bodyPr/>
          <a:lstStyle/>
          <a:p>
            <a:pPr>
              <a:spcBef>
                <a:spcPts val="800"/>
              </a:spcBef>
            </a:pPr>
            <a:r>
              <a:rPr lang="en-US" sz="2200" b="1" dirty="0"/>
              <a:t>Definition</a:t>
            </a:r>
            <a:r>
              <a:rPr lang="en-US" sz="2200" dirty="0"/>
              <a:t>: The subgraphs of a directed graph </a:t>
            </a:r>
            <a:r>
              <a:rPr lang="en-US" sz="2200" i="1" dirty="0"/>
              <a:t>G</a:t>
            </a:r>
            <a:r>
              <a:rPr lang="en-US" sz="2200" dirty="0"/>
              <a:t> that are strongly connected but not contained in larger strongly connected subgraphs, that is, the maximal strongly connected subgraphs, are called the </a:t>
            </a:r>
            <a:r>
              <a:rPr lang="en-US" sz="2200" i="1" dirty="0"/>
              <a:t>strongly connected components</a:t>
            </a:r>
            <a:r>
              <a:rPr lang="en-US" sz="2200" dirty="0"/>
              <a:t> or </a:t>
            </a:r>
            <a:r>
              <a:rPr lang="en-US" sz="2200" i="1" dirty="0"/>
              <a:t>strong components </a:t>
            </a:r>
            <a:r>
              <a:rPr lang="en-US" sz="2200" dirty="0"/>
              <a:t>of </a:t>
            </a:r>
            <a:r>
              <a:rPr lang="en-US" sz="2200" i="1" dirty="0"/>
              <a:t>G</a:t>
            </a:r>
            <a:r>
              <a:rPr lang="en-US" sz="2200" dirty="0"/>
              <a:t>.</a:t>
            </a:r>
          </a:p>
          <a:p>
            <a:pPr>
              <a:spcBef>
                <a:spcPts val="800"/>
              </a:spcBef>
            </a:pPr>
            <a:r>
              <a:rPr lang="en-US" sz="2200" b="1" dirty="0"/>
              <a:t>Example (</a:t>
            </a:r>
            <a:r>
              <a:rPr lang="en-US" sz="2200" i="1" dirty="0"/>
              <a:t>continued</a:t>
            </a:r>
            <a:r>
              <a:rPr lang="en-US" sz="2200" b="1" dirty="0"/>
              <a:t>)</a:t>
            </a:r>
            <a:r>
              <a:rPr lang="en-US" sz="2200" dirty="0"/>
              <a:t>: The graph </a:t>
            </a:r>
            <a:r>
              <a:rPr lang="en-US" sz="2200" i="1" dirty="0"/>
              <a:t>H</a:t>
            </a:r>
            <a:r>
              <a:rPr lang="en-US" sz="2200" dirty="0"/>
              <a:t> has three strongly connected components, consisting of the vertex </a:t>
            </a:r>
            <a:r>
              <a:rPr lang="en-US" sz="2200" i="1" dirty="0"/>
              <a:t>a</a:t>
            </a:r>
            <a:r>
              <a:rPr lang="en-US" sz="2200" dirty="0"/>
              <a:t>; the vertex </a:t>
            </a:r>
            <a:r>
              <a:rPr lang="en-US" sz="2200" i="1" dirty="0"/>
              <a:t>e;</a:t>
            </a:r>
            <a:r>
              <a:rPr lang="en-US" sz="2200" dirty="0"/>
              <a:t> and the subgraph consisting of the vertices </a:t>
            </a:r>
            <a:r>
              <a:rPr lang="en-US" sz="2200" i="1" dirty="0"/>
              <a:t>b</a:t>
            </a:r>
            <a:r>
              <a:rPr lang="en-US" sz="2200" dirty="0"/>
              <a:t>, </a:t>
            </a:r>
            <a:r>
              <a:rPr lang="en-US" sz="2200" i="1" dirty="0"/>
              <a:t>c</a:t>
            </a:r>
            <a:r>
              <a:rPr lang="en-US" sz="2200" dirty="0"/>
              <a:t>, </a:t>
            </a:r>
            <a:r>
              <a:rPr lang="en-US" sz="2200" i="1" dirty="0"/>
              <a:t>d</a:t>
            </a:r>
            <a:r>
              <a:rPr lang="en-US" sz="2200" dirty="0"/>
              <a:t> and edges (</a:t>
            </a:r>
            <a:r>
              <a:rPr lang="en-US" sz="2200" i="1" dirty="0" err="1"/>
              <a:t>b</a:t>
            </a:r>
            <a:r>
              <a:rPr lang="en-US" sz="2200" dirty="0" err="1"/>
              <a:t>,</a:t>
            </a:r>
            <a:r>
              <a:rPr lang="en-US" sz="2200" i="1" dirty="0" err="1"/>
              <a:t>c</a:t>
            </a:r>
            <a:r>
              <a:rPr lang="en-US" sz="2200" dirty="0"/>
              <a:t>), (</a:t>
            </a:r>
            <a:r>
              <a:rPr lang="en-US" sz="2200" i="1" dirty="0" err="1"/>
              <a:t>c</a:t>
            </a:r>
            <a:r>
              <a:rPr lang="en-US" sz="2200" dirty="0" err="1"/>
              <a:t>,</a:t>
            </a:r>
            <a:r>
              <a:rPr lang="en-US" sz="2200" i="1" dirty="0" err="1"/>
              <a:t>d</a:t>
            </a:r>
            <a:r>
              <a:rPr lang="en-US" sz="2200" dirty="0"/>
              <a:t>), and (</a:t>
            </a:r>
            <a:r>
              <a:rPr lang="en-US" sz="2200" i="1" dirty="0" err="1"/>
              <a:t>d</a:t>
            </a:r>
            <a:r>
              <a:rPr lang="en-US" sz="2200" dirty="0" err="1"/>
              <a:t>,</a:t>
            </a:r>
            <a:r>
              <a:rPr lang="en-US" sz="2200" i="1" dirty="0" err="1"/>
              <a:t>b</a:t>
            </a:r>
            <a:r>
              <a:rPr lang="en-US" sz="2200" dirty="0"/>
              <a:t>).</a:t>
            </a:r>
          </a:p>
        </p:txBody>
      </p:sp>
      <p:sp>
        <p:nvSpPr>
          <p:cNvPr id="11" name="Slide Number Placeholder 5">
            <a:extLst>
              <a:ext uri="{FF2B5EF4-FFF2-40B4-BE49-F238E27FC236}">
                <a16:creationId xmlns:a16="http://schemas.microsoft.com/office/drawing/2014/main" id="{A81ABE04-963A-4A3A-8CA3-6A81A2D313AB}"/>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68</a:t>
            </a:fld>
            <a:endParaRPr lang="en-US" dirty="0">
              <a:solidFill>
                <a:schemeClr val="bg1"/>
              </a:solidFill>
            </a:endParaRPr>
          </a:p>
        </p:txBody>
      </p:sp>
    </p:spTree>
    <p:extLst>
      <p:ext uri="{BB962C8B-B14F-4D97-AF65-F5344CB8AC3E}">
        <p14:creationId xmlns:p14="http://schemas.microsoft.com/office/powerpoint/2010/main" val="2677135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The Connected Components of the Web Graph</a:t>
            </a:r>
          </a:p>
        </p:txBody>
      </p:sp>
      <p:sp>
        <p:nvSpPr>
          <p:cNvPr id="3" name="Content Placeholder 2"/>
          <p:cNvSpPr>
            <a:spLocks noGrp="1"/>
          </p:cNvSpPr>
          <p:nvPr>
            <p:ph idx="1"/>
          </p:nvPr>
        </p:nvSpPr>
        <p:spPr>
          <a:xfrm>
            <a:off x="457200" y="1295400"/>
            <a:ext cx="8280000" cy="5257800"/>
          </a:xfrm>
        </p:spPr>
        <p:txBody>
          <a:bodyPr/>
          <a:lstStyle/>
          <a:p>
            <a:pPr>
              <a:spcBef>
                <a:spcPts val="0"/>
              </a:spcBef>
            </a:pPr>
            <a:r>
              <a:rPr lang="en-US" sz="2000" dirty="0"/>
              <a:t>Recall that at any particular instant the web graph provides a snapshot of the web, where vertices represent web pages and edges represent links. According to a </a:t>
            </a:r>
            <a:r>
              <a:rPr lang="en-US" sz="2000" dirty="0">
                <a:ea typeface="Cambria Math" pitchFamily="18" charset="0"/>
              </a:rPr>
              <a:t>1999</a:t>
            </a:r>
            <a:r>
              <a:rPr lang="en-US" sz="2000" dirty="0"/>
              <a:t> study, the Web graph at that time had over </a:t>
            </a:r>
            <a:r>
              <a:rPr lang="en-US" sz="2000" dirty="0">
                <a:ea typeface="Cambria Math" pitchFamily="18" charset="0"/>
              </a:rPr>
              <a:t>200</a:t>
            </a:r>
            <a:r>
              <a:rPr lang="en-US" sz="2000" dirty="0"/>
              <a:t> million vertices and over </a:t>
            </a:r>
            <a:r>
              <a:rPr lang="en-US" sz="2000" dirty="0">
                <a:ea typeface="Cambria Math" pitchFamily="18" charset="0"/>
              </a:rPr>
              <a:t>1.5</a:t>
            </a:r>
            <a:r>
              <a:rPr lang="en-US" sz="2000" dirty="0"/>
              <a:t> billion edges. (The numbers today are several orders of magnitude larger.)</a:t>
            </a:r>
          </a:p>
          <a:p>
            <a:pPr>
              <a:spcBef>
                <a:spcPts val="0"/>
              </a:spcBef>
            </a:pPr>
            <a:r>
              <a:rPr lang="en-US" sz="2000" dirty="0"/>
              <a:t>The underlying undirected graph of this Web graph has a connected component that includes approximately </a:t>
            </a:r>
            <a:r>
              <a:rPr lang="en-US" sz="2000" dirty="0">
                <a:ea typeface="Cambria Math" pitchFamily="18" charset="0"/>
              </a:rPr>
              <a:t>90</a:t>
            </a:r>
            <a:r>
              <a:rPr lang="en-US" sz="2000" dirty="0"/>
              <a:t>% of the vertices.</a:t>
            </a:r>
          </a:p>
          <a:p>
            <a:pPr>
              <a:spcBef>
                <a:spcPts val="0"/>
              </a:spcBef>
            </a:pPr>
            <a:r>
              <a:rPr lang="en-US" sz="2000" dirty="0"/>
              <a:t>There is a </a:t>
            </a:r>
            <a:r>
              <a:rPr lang="en-US" sz="2000" i="1" dirty="0"/>
              <a:t>giant strongly connected component (GSCC)</a:t>
            </a:r>
            <a:r>
              <a:rPr lang="en-US" sz="2000" dirty="0"/>
              <a:t> consisting of  more than </a:t>
            </a:r>
            <a:r>
              <a:rPr lang="en-US" sz="2000" dirty="0">
                <a:ea typeface="Cambria Math" pitchFamily="18" charset="0"/>
              </a:rPr>
              <a:t>53</a:t>
            </a:r>
            <a:r>
              <a:rPr lang="en-US" sz="2000" dirty="0"/>
              <a:t> million vertices. A Web page in this component can be reached by following links starting in any other page of the component. There are three other categories of pages with each having about 44 million vertices: </a:t>
            </a:r>
          </a:p>
          <a:p>
            <a:pPr marL="342000" lvl="1">
              <a:spcBef>
                <a:spcPts val="0"/>
              </a:spcBef>
            </a:pPr>
            <a:r>
              <a:rPr lang="en-US" sz="1800" dirty="0"/>
              <a:t>pages that can be reached from a page in the GSCC, but do not link back.</a:t>
            </a:r>
          </a:p>
          <a:p>
            <a:pPr marL="342000" lvl="1">
              <a:spcBef>
                <a:spcPts val="0"/>
              </a:spcBef>
            </a:pPr>
            <a:r>
              <a:rPr lang="en-US" sz="1800" dirty="0"/>
              <a:t>pages that link back to the GSCC, but can not be reached by following links from pages in the GSCC.</a:t>
            </a:r>
          </a:p>
          <a:p>
            <a:pPr marL="342000" lvl="1">
              <a:spcBef>
                <a:spcPts val="0"/>
              </a:spcBef>
            </a:pPr>
            <a:r>
              <a:rPr lang="en-US" sz="1800" dirty="0"/>
              <a:t>pages that cannot reach pages in the GSCC and can not be reached from pages in the GSCC.</a:t>
            </a:r>
          </a:p>
        </p:txBody>
      </p:sp>
      <p:sp>
        <p:nvSpPr>
          <p:cNvPr id="4" name="Slide Number Placeholder 5">
            <a:extLst>
              <a:ext uri="{FF2B5EF4-FFF2-40B4-BE49-F238E27FC236}">
                <a16:creationId xmlns:a16="http://schemas.microsoft.com/office/drawing/2014/main" id="{55087434-6375-45EE-8A65-10C3D2DEB1F8}"/>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69</a:t>
            </a:fld>
            <a:endParaRPr lang="en-US" dirty="0">
              <a:solidFill>
                <a:schemeClr val="bg1"/>
              </a:solidFill>
            </a:endParaRPr>
          </a:p>
        </p:txBody>
      </p:sp>
    </p:spTree>
    <p:extLst>
      <p:ext uri="{BB962C8B-B14F-4D97-AF65-F5344CB8AC3E}">
        <p14:creationId xmlns:p14="http://schemas.microsoft.com/office/powerpoint/2010/main" val="140878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AD344-2291-434D-9247-103D038C9137}"/>
              </a:ext>
            </a:extLst>
          </p:cNvPr>
          <p:cNvSpPr>
            <a:spLocks noGrp="1"/>
          </p:cNvSpPr>
          <p:nvPr>
            <p:ph type="title"/>
          </p:nvPr>
        </p:nvSpPr>
        <p:spPr/>
        <p:txBody>
          <a:bodyPr/>
          <a:lstStyle/>
          <a:p>
            <a:r>
              <a:rPr lang="en-US" dirty="0"/>
              <a:t>Some Terminology</a:t>
            </a:r>
            <a:r>
              <a:rPr lang="en-US" sz="1500" dirty="0"/>
              <a:t> 2</a:t>
            </a:r>
            <a:endParaRPr lang="en-IN" dirty="0"/>
          </a:p>
        </p:txBody>
      </p:sp>
      <p:sp>
        <p:nvSpPr>
          <p:cNvPr id="3" name="Content Placeholder 2">
            <a:extLst>
              <a:ext uri="{FF2B5EF4-FFF2-40B4-BE49-F238E27FC236}">
                <a16:creationId xmlns:a16="http://schemas.microsoft.com/office/drawing/2014/main" id="{5BBDAAB9-373A-4B10-89A3-AE307C9AB2D9}"/>
              </a:ext>
            </a:extLst>
          </p:cNvPr>
          <p:cNvSpPr>
            <a:spLocks noGrp="1"/>
          </p:cNvSpPr>
          <p:nvPr>
            <p:ph idx="1"/>
          </p:nvPr>
        </p:nvSpPr>
        <p:spPr>
          <a:xfrm>
            <a:off x="457200" y="1295400"/>
            <a:ext cx="8229600" cy="990600"/>
          </a:xfrm>
        </p:spPr>
        <p:txBody>
          <a:bodyPr/>
          <a:lstStyle/>
          <a:p>
            <a:r>
              <a:rPr lang="en-US" sz="2400" dirty="0"/>
              <a:t>A </a:t>
            </a:r>
            <a:r>
              <a:rPr lang="en-US" sz="2400" i="1" dirty="0"/>
              <a:t>simple directed graph </a:t>
            </a:r>
            <a:r>
              <a:rPr lang="en-US" sz="2400" dirty="0"/>
              <a:t>has no loops and no multiple edges.</a:t>
            </a:r>
          </a:p>
          <a:p>
            <a:r>
              <a:rPr lang="en-US" sz="2400" b="1" dirty="0"/>
              <a:t>Example</a:t>
            </a:r>
            <a:r>
              <a:rPr lang="en-US" sz="2400" dirty="0"/>
              <a:t>:</a:t>
            </a:r>
            <a:endParaRPr lang="en-US" sz="2400" dirty="0">
              <a:latin typeface="+mn-lt"/>
            </a:endParaRPr>
          </a:p>
        </p:txBody>
      </p:sp>
      <p:sp>
        <p:nvSpPr>
          <p:cNvPr id="4" name="Content Placeholder 3">
            <a:extLst>
              <a:ext uri="{FF2B5EF4-FFF2-40B4-BE49-F238E27FC236}">
                <a16:creationId xmlns:a16="http://schemas.microsoft.com/office/drawing/2014/main" id="{38785E46-F3E7-4663-9713-1EC091FAD117}"/>
              </a:ext>
            </a:extLst>
          </p:cNvPr>
          <p:cNvSpPr>
            <a:spLocks noGrp="1"/>
          </p:cNvSpPr>
          <p:nvPr>
            <p:ph idx="13"/>
          </p:nvPr>
        </p:nvSpPr>
        <p:spPr>
          <a:xfrm>
            <a:off x="457200" y="2244571"/>
            <a:ext cx="4038600" cy="838200"/>
          </a:xfrm>
        </p:spPr>
        <p:txBody>
          <a:bodyPr/>
          <a:lstStyle/>
          <a:p>
            <a:r>
              <a:rPr lang="en-US" sz="2400" dirty="0"/>
              <a:t>This is a directed graph with three vertices and four edges.</a:t>
            </a:r>
          </a:p>
        </p:txBody>
      </p:sp>
      <p:pic>
        <p:nvPicPr>
          <p:cNvPr id="11" name="Picture 3" descr="Three circles are represented by a, b, and c.  a is connected to b and c. b is connected to c. c is connected to b.">
            <a:extLst>
              <a:ext uri="{FF2B5EF4-FFF2-40B4-BE49-F238E27FC236}">
                <a16:creationId xmlns:a16="http://schemas.microsoft.com/office/drawing/2014/main" id="{52B81CD5-5806-4CDF-AAB3-A8F61A8F4CC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54264" y="1674389"/>
            <a:ext cx="2461136" cy="1786757"/>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2A61C648-01C1-4DA4-BB1A-FF8793100373}"/>
              </a:ext>
            </a:extLst>
          </p:cNvPr>
          <p:cNvSpPr>
            <a:spLocks noGrp="1"/>
          </p:cNvSpPr>
          <p:nvPr>
            <p:ph idx="14"/>
          </p:nvPr>
        </p:nvSpPr>
        <p:spPr>
          <a:xfrm>
            <a:off x="457200" y="3581400"/>
            <a:ext cx="8229600" cy="1737360"/>
          </a:xfrm>
        </p:spPr>
        <p:txBody>
          <a:bodyPr/>
          <a:lstStyle/>
          <a:p>
            <a:r>
              <a:rPr lang="en-US" sz="2400" dirty="0"/>
              <a:t>A </a:t>
            </a:r>
            <a:r>
              <a:rPr lang="en-US" sz="2400" i="1" dirty="0"/>
              <a:t>directed multigraph</a:t>
            </a:r>
            <a:r>
              <a:rPr lang="en-US" sz="2400" dirty="0"/>
              <a:t> may have multiple directed edges. When there are </a:t>
            </a:r>
            <a:r>
              <a:rPr lang="en-US" sz="2400" i="1" dirty="0"/>
              <a:t>m</a:t>
            </a:r>
            <a:r>
              <a:rPr lang="en-US" sz="2400" dirty="0"/>
              <a:t> directed edges from the vertex </a:t>
            </a:r>
            <a:r>
              <a:rPr lang="en-US" sz="2400" i="1" dirty="0"/>
              <a:t>u</a:t>
            </a:r>
            <a:r>
              <a:rPr lang="en-US" sz="2400" dirty="0"/>
              <a:t> to the vertex </a:t>
            </a:r>
            <a:r>
              <a:rPr lang="en-US" sz="2400" i="1" dirty="0"/>
              <a:t>v</a:t>
            </a:r>
            <a:r>
              <a:rPr lang="en-US" sz="2400" dirty="0"/>
              <a:t>,  we say that  (</a:t>
            </a:r>
            <a:r>
              <a:rPr lang="en-US" sz="2400" i="1" dirty="0" err="1"/>
              <a:t>u,v</a:t>
            </a:r>
            <a:r>
              <a:rPr lang="en-US" sz="2400" dirty="0"/>
              <a:t>)</a:t>
            </a:r>
            <a:r>
              <a:rPr lang="en-US" sz="2400" i="1" dirty="0"/>
              <a:t> </a:t>
            </a:r>
            <a:r>
              <a:rPr lang="en-US" sz="2400" dirty="0"/>
              <a:t>is an edge of </a:t>
            </a:r>
            <a:r>
              <a:rPr lang="en-US" sz="2400" i="1" dirty="0"/>
              <a:t>multiplicity m</a:t>
            </a:r>
            <a:r>
              <a:rPr lang="en-US" sz="2400" dirty="0"/>
              <a:t>.</a:t>
            </a:r>
          </a:p>
          <a:p>
            <a:r>
              <a:rPr lang="en-US" sz="2400" b="1" dirty="0"/>
              <a:t>Example</a:t>
            </a:r>
            <a:r>
              <a:rPr lang="en-US" sz="2400" dirty="0"/>
              <a:t>:</a:t>
            </a:r>
            <a:endParaRPr lang="en-IN" sz="2400" dirty="0"/>
          </a:p>
        </p:txBody>
      </p:sp>
      <p:sp>
        <p:nvSpPr>
          <p:cNvPr id="6" name="Content Placeholder 5">
            <a:extLst>
              <a:ext uri="{FF2B5EF4-FFF2-40B4-BE49-F238E27FC236}">
                <a16:creationId xmlns:a16="http://schemas.microsoft.com/office/drawing/2014/main" id="{508F772A-005A-47FF-B274-8EFA5CCCD451}"/>
              </a:ext>
            </a:extLst>
          </p:cNvPr>
          <p:cNvSpPr>
            <a:spLocks noGrp="1"/>
          </p:cNvSpPr>
          <p:nvPr>
            <p:ph idx="15"/>
          </p:nvPr>
        </p:nvSpPr>
        <p:spPr>
          <a:xfrm>
            <a:off x="457200" y="5292323"/>
            <a:ext cx="4114800" cy="1295400"/>
          </a:xfrm>
        </p:spPr>
        <p:txBody>
          <a:bodyPr/>
          <a:lstStyle/>
          <a:p>
            <a:r>
              <a:rPr lang="en-US" sz="2400" dirty="0"/>
              <a:t>In this directed multigraph the multiplicity of (</a:t>
            </a:r>
            <a:r>
              <a:rPr lang="en-US" sz="2400" i="1" dirty="0" err="1"/>
              <a:t>a,b</a:t>
            </a:r>
            <a:r>
              <a:rPr lang="en-US" sz="2400" dirty="0"/>
              <a:t>) is </a:t>
            </a:r>
            <a:r>
              <a:rPr lang="en-US" sz="2400" dirty="0">
                <a:ea typeface="Cambria Math" pitchFamily="18" charset="0"/>
              </a:rPr>
              <a:t>1 and the multiplicity of (</a:t>
            </a:r>
            <a:r>
              <a:rPr lang="en-US" sz="2400" i="1" dirty="0" err="1">
                <a:ea typeface="Cambria Math" pitchFamily="18" charset="0"/>
              </a:rPr>
              <a:t>b,c</a:t>
            </a:r>
            <a:r>
              <a:rPr lang="en-US" sz="2400" dirty="0">
                <a:ea typeface="Cambria Math" pitchFamily="18" charset="0"/>
              </a:rPr>
              <a:t>) is 2.</a:t>
            </a:r>
            <a:endParaRPr lang="en-IN" sz="2400" dirty="0"/>
          </a:p>
        </p:txBody>
      </p:sp>
      <p:pic>
        <p:nvPicPr>
          <p:cNvPr id="12" name="Picture 5" descr="Three circles are represented by a, b, and c. a is connected to b. a is connected to c and b is connected to c by two arrows. c and b form a loop.">
            <a:extLst>
              <a:ext uri="{FF2B5EF4-FFF2-40B4-BE49-F238E27FC236}">
                <a16:creationId xmlns:a16="http://schemas.microsoft.com/office/drawing/2014/main" id="{57B14916-16A6-4CC5-A052-40F0524EFF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9796" y="4800600"/>
            <a:ext cx="2670072" cy="1676400"/>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5">
            <a:extLst>
              <a:ext uri="{FF2B5EF4-FFF2-40B4-BE49-F238E27FC236}">
                <a16:creationId xmlns:a16="http://schemas.microsoft.com/office/drawing/2014/main" id="{C9231231-CE52-4CA6-9BF5-025689B0786D}"/>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7</a:t>
            </a:fld>
            <a:endParaRPr lang="en-US" dirty="0">
              <a:solidFill>
                <a:schemeClr val="bg1"/>
              </a:solidFill>
            </a:endParaRPr>
          </a:p>
        </p:txBody>
      </p:sp>
    </p:spTree>
    <p:extLst>
      <p:ext uri="{BB962C8B-B14F-4D97-AF65-F5344CB8AC3E}">
        <p14:creationId xmlns:p14="http://schemas.microsoft.com/office/powerpoint/2010/main" val="8793867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1337E-252F-4698-B1EA-C5D35FEA9EAF}"/>
              </a:ext>
            </a:extLst>
          </p:cNvPr>
          <p:cNvSpPr>
            <a:spLocks noGrp="1"/>
          </p:cNvSpPr>
          <p:nvPr>
            <p:ph type="title"/>
          </p:nvPr>
        </p:nvSpPr>
        <p:spPr/>
        <p:txBody>
          <a:bodyPr/>
          <a:lstStyle/>
          <a:p>
            <a:r>
              <a:rPr lang="en-IN" dirty="0"/>
              <a:t>Counting Paths between Vertices</a:t>
            </a:r>
            <a:r>
              <a:rPr lang="en-IN" sz="1500" dirty="0"/>
              <a:t> 1</a:t>
            </a:r>
            <a:endParaRPr lang="en-IN" dirty="0"/>
          </a:p>
        </p:txBody>
      </p:sp>
      <p:sp>
        <p:nvSpPr>
          <p:cNvPr id="3" name="Content Placeholder 2">
            <a:extLst>
              <a:ext uri="{FF2B5EF4-FFF2-40B4-BE49-F238E27FC236}">
                <a16:creationId xmlns:a16="http://schemas.microsoft.com/office/drawing/2014/main" id="{E1CEC241-A245-49B8-94F7-D4E84EE68729}"/>
              </a:ext>
            </a:extLst>
          </p:cNvPr>
          <p:cNvSpPr>
            <a:spLocks noGrp="1"/>
          </p:cNvSpPr>
          <p:nvPr>
            <p:ph idx="1"/>
          </p:nvPr>
        </p:nvSpPr>
        <p:spPr>
          <a:xfrm>
            <a:off x="457200" y="1299165"/>
            <a:ext cx="8229600" cy="990600"/>
          </a:xfrm>
        </p:spPr>
        <p:txBody>
          <a:bodyPr/>
          <a:lstStyle/>
          <a:p>
            <a:pPr>
              <a:spcBef>
                <a:spcPts val="0"/>
              </a:spcBef>
              <a:spcAft>
                <a:spcPts val="300"/>
              </a:spcAft>
            </a:pPr>
            <a:r>
              <a:rPr lang="en-US" sz="1800" dirty="0"/>
              <a:t>We can use the adjacency matrix of a graph to find the number of paths between two vertices in the graph.</a:t>
            </a:r>
          </a:p>
          <a:p>
            <a:pPr>
              <a:spcBef>
                <a:spcPts val="0"/>
              </a:spcBef>
              <a:spcAft>
                <a:spcPts val="300"/>
              </a:spcAft>
            </a:pPr>
            <a:r>
              <a:rPr lang="en-US" sz="1800" b="1" dirty="0"/>
              <a:t>Theorem</a:t>
            </a:r>
            <a:r>
              <a:rPr lang="en-US" sz="1800" dirty="0"/>
              <a:t>: Let G be a graph with adjacency matrix </a:t>
            </a:r>
            <a:r>
              <a:rPr lang="en-US" sz="1800" b="1" dirty="0"/>
              <a:t>A</a:t>
            </a:r>
            <a:r>
              <a:rPr lang="en-US" sz="1800" dirty="0"/>
              <a:t> with respect to the ordering</a:t>
            </a:r>
            <a:endParaRPr lang="en-IN" sz="1800" dirty="0"/>
          </a:p>
        </p:txBody>
      </p:sp>
      <p:graphicFrame>
        <p:nvGraphicFramePr>
          <p:cNvPr id="34" name="Object 33">
            <a:extLst>
              <a:ext uri="{FF2B5EF4-FFF2-40B4-BE49-F238E27FC236}">
                <a16:creationId xmlns:a16="http://schemas.microsoft.com/office/drawing/2014/main" id="{9CF408BE-2D13-4594-8883-48BCB23229F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32395700"/>
              </p:ext>
            </p:extLst>
          </p:nvPr>
        </p:nvGraphicFramePr>
        <p:xfrm>
          <a:off x="8003768" y="1914905"/>
          <a:ext cx="619939" cy="338149"/>
        </p:xfrm>
        <a:graphic>
          <a:graphicData uri="http://schemas.openxmlformats.org/presentationml/2006/ole">
            <mc:AlternateContent xmlns:mc="http://schemas.openxmlformats.org/markup-compatibility/2006">
              <mc:Choice xmlns:v="urn:schemas-microsoft-com:vml" Requires="v">
                <p:oleObj name="Equation" r:id="rId2" imgW="419040" imgH="228600" progId="Equation.DSMT4">
                  <p:embed/>
                </p:oleObj>
              </mc:Choice>
              <mc:Fallback>
                <p:oleObj name="Equation" r:id="rId2" imgW="419040" imgH="228600" progId="Equation.DSMT4">
                  <p:embed/>
                  <p:pic>
                    <p:nvPicPr>
                      <p:cNvPr id="34" name="Object 33">
                        <a:extLst>
                          <a:ext uri="{FF2B5EF4-FFF2-40B4-BE49-F238E27FC236}">
                            <a16:creationId xmlns:a16="http://schemas.microsoft.com/office/drawing/2014/main" id="{9CF408BE-2D13-4594-8883-48BCB23229F3}"/>
                          </a:ext>
                          <a:ext uri="{C183D7F6-B498-43B3-948B-1728B52AA6E4}">
                            <adec:decorative xmlns:adec="http://schemas.microsoft.com/office/drawing/2017/decorative" val="1"/>
                          </a:ext>
                        </a:extLst>
                      </p:cNvPr>
                      <p:cNvPicPr/>
                      <p:nvPr/>
                    </p:nvPicPr>
                    <p:blipFill>
                      <a:blip r:embed="rId3"/>
                      <a:stretch>
                        <a:fillRect/>
                      </a:stretch>
                    </p:blipFill>
                    <p:spPr>
                      <a:xfrm>
                        <a:off x="8003768" y="1914905"/>
                        <a:ext cx="619939" cy="338149"/>
                      </a:xfrm>
                      <a:prstGeom prst="rect">
                        <a:avLst/>
                      </a:prstGeom>
                    </p:spPr>
                  </p:pic>
                </p:oleObj>
              </mc:Fallback>
            </mc:AlternateContent>
          </a:graphicData>
        </a:graphic>
      </p:graphicFrame>
      <p:graphicFrame>
        <p:nvGraphicFramePr>
          <p:cNvPr id="36" name="Object 35">
            <a:extLst>
              <a:ext uri="{FF2B5EF4-FFF2-40B4-BE49-F238E27FC236}">
                <a16:creationId xmlns:a16="http://schemas.microsoft.com/office/drawing/2014/main" id="{EF896BCA-CCD8-40D1-BB4E-8A0272C2E44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01353618"/>
              </p:ext>
            </p:extLst>
          </p:nvPr>
        </p:nvGraphicFramePr>
        <p:xfrm>
          <a:off x="545709" y="2161214"/>
          <a:ext cx="249086" cy="344887"/>
        </p:xfrm>
        <a:graphic>
          <a:graphicData uri="http://schemas.openxmlformats.org/presentationml/2006/ole">
            <mc:AlternateContent xmlns:mc="http://schemas.openxmlformats.org/markup-compatibility/2006">
              <mc:Choice xmlns:v="urn:schemas-microsoft-com:vml" Requires="v">
                <p:oleObj name="Equation" r:id="rId4" imgW="164880" imgH="228600" progId="Equation.DSMT4">
                  <p:embed/>
                </p:oleObj>
              </mc:Choice>
              <mc:Fallback>
                <p:oleObj name="Equation" r:id="rId4" imgW="164880" imgH="228600" progId="Equation.DSMT4">
                  <p:embed/>
                  <p:pic>
                    <p:nvPicPr>
                      <p:cNvPr id="36" name="Object 35">
                        <a:extLst>
                          <a:ext uri="{FF2B5EF4-FFF2-40B4-BE49-F238E27FC236}">
                            <a16:creationId xmlns:a16="http://schemas.microsoft.com/office/drawing/2014/main" id="{EF896BCA-CCD8-40D1-BB4E-8A0272C2E448}"/>
                          </a:ext>
                          <a:ext uri="{C183D7F6-B498-43B3-948B-1728B52AA6E4}">
                            <adec:decorative xmlns:adec="http://schemas.microsoft.com/office/drawing/2017/decorative" val="1"/>
                          </a:ext>
                        </a:extLst>
                      </p:cNvPr>
                      <p:cNvPicPr/>
                      <p:nvPr/>
                    </p:nvPicPr>
                    <p:blipFill>
                      <a:blip r:embed="rId5"/>
                      <a:stretch>
                        <a:fillRect/>
                      </a:stretch>
                    </p:blipFill>
                    <p:spPr>
                      <a:xfrm>
                        <a:off x="545709" y="2161214"/>
                        <a:ext cx="249086" cy="344887"/>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DA27E9E1-3FA8-45A4-A8BF-1144B26CE1A6}"/>
              </a:ext>
            </a:extLst>
          </p:cNvPr>
          <p:cNvSpPr>
            <a:spLocks noGrp="1"/>
          </p:cNvSpPr>
          <p:nvPr>
            <p:ph idx="10"/>
          </p:nvPr>
        </p:nvSpPr>
        <p:spPr>
          <a:xfrm>
            <a:off x="685800" y="2142507"/>
            <a:ext cx="7821284" cy="381000"/>
          </a:xfrm>
        </p:spPr>
        <p:txBody>
          <a:bodyPr/>
          <a:lstStyle/>
          <a:p>
            <a:r>
              <a:rPr lang="en-US" sz="1800" dirty="0"/>
              <a:t>of vertices (with directed or undirected edges, multiple edges and loops allowed).</a:t>
            </a:r>
            <a:endParaRPr lang="en-IN" sz="1800" dirty="0"/>
          </a:p>
        </p:txBody>
      </p:sp>
      <p:sp>
        <p:nvSpPr>
          <p:cNvPr id="5" name="Content Placeholder 4">
            <a:extLst>
              <a:ext uri="{FF2B5EF4-FFF2-40B4-BE49-F238E27FC236}">
                <a16:creationId xmlns:a16="http://schemas.microsoft.com/office/drawing/2014/main" id="{0B98F67D-2DA7-4A93-BB85-CEE81A280AC3}"/>
              </a:ext>
            </a:extLst>
          </p:cNvPr>
          <p:cNvSpPr>
            <a:spLocks noGrp="1"/>
          </p:cNvSpPr>
          <p:nvPr>
            <p:ph idx="11"/>
          </p:nvPr>
        </p:nvSpPr>
        <p:spPr>
          <a:xfrm>
            <a:off x="468911" y="2438400"/>
            <a:ext cx="4724400" cy="381000"/>
          </a:xfrm>
        </p:spPr>
        <p:txBody>
          <a:bodyPr/>
          <a:lstStyle/>
          <a:p>
            <a:r>
              <a:rPr lang="en-US" sz="1800" dirty="0"/>
              <a:t>The number of different paths of length </a:t>
            </a:r>
            <a:r>
              <a:rPr lang="en-US" sz="1800" i="1" dirty="0"/>
              <a:t>r</a:t>
            </a:r>
            <a:r>
              <a:rPr lang="en-US" sz="1800" dirty="0"/>
              <a:t> from</a:t>
            </a:r>
            <a:endParaRPr lang="en-IN" sz="1800" dirty="0"/>
          </a:p>
        </p:txBody>
      </p:sp>
      <p:graphicFrame>
        <p:nvGraphicFramePr>
          <p:cNvPr id="37" name="Object 36">
            <a:extLst>
              <a:ext uri="{FF2B5EF4-FFF2-40B4-BE49-F238E27FC236}">
                <a16:creationId xmlns:a16="http://schemas.microsoft.com/office/drawing/2014/main" id="{A0A60841-62E7-4E5A-99BD-88F49128362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24126846"/>
              </p:ext>
            </p:extLst>
          </p:nvPr>
        </p:nvGraphicFramePr>
        <p:xfrm>
          <a:off x="4885404" y="2476099"/>
          <a:ext cx="665588" cy="351283"/>
        </p:xfrm>
        <a:graphic>
          <a:graphicData uri="http://schemas.openxmlformats.org/presentationml/2006/ole">
            <mc:AlternateContent xmlns:mc="http://schemas.openxmlformats.org/markup-compatibility/2006">
              <mc:Choice xmlns:v="urn:schemas-microsoft-com:vml" Requires="v">
                <p:oleObj name="Equation" r:id="rId6" imgW="457200" imgH="241200" progId="Equation.DSMT4">
                  <p:embed/>
                </p:oleObj>
              </mc:Choice>
              <mc:Fallback>
                <p:oleObj name="Equation" r:id="rId6" imgW="457200" imgH="241200" progId="Equation.DSMT4">
                  <p:embed/>
                  <p:pic>
                    <p:nvPicPr>
                      <p:cNvPr id="37" name="Object 36">
                        <a:extLst>
                          <a:ext uri="{FF2B5EF4-FFF2-40B4-BE49-F238E27FC236}">
                            <a16:creationId xmlns:a16="http://schemas.microsoft.com/office/drawing/2014/main" id="{A0A60841-62E7-4E5A-99BD-88F49128362B}"/>
                          </a:ext>
                          <a:ext uri="{C183D7F6-B498-43B3-948B-1728B52AA6E4}">
                            <adec:decorative xmlns:adec="http://schemas.microsoft.com/office/drawing/2017/decorative" val="1"/>
                          </a:ext>
                        </a:extLst>
                      </p:cNvPr>
                      <p:cNvPicPr/>
                      <p:nvPr/>
                    </p:nvPicPr>
                    <p:blipFill>
                      <a:blip r:embed="rId7"/>
                      <a:stretch>
                        <a:fillRect/>
                      </a:stretch>
                    </p:blipFill>
                    <p:spPr>
                      <a:xfrm>
                        <a:off x="4885404" y="2476099"/>
                        <a:ext cx="665588" cy="351283"/>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14EF64C5-16EF-43EE-9F0A-45726005DA9F}"/>
              </a:ext>
            </a:extLst>
          </p:cNvPr>
          <p:cNvSpPr>
            <a:spLocks noGrp="1"/>
          </p:cNvSpPr>
          <p:nvPr>
            <p:ph idx="12"/>
          </p:nvPr>
        </p:nvSpPr>
        <p:spPr>
          <a:xfrm>
            <a:off x="5428431" y="2440842"/>
            <a:ext cx="3201838" cy="381000"/>
          </a:xfrm>
        </p:spPr>
        <p:txBody>
          <a:bodyPr/>
          <a:lstStyle/>
          <a:p>
            <a:r>
              <a:rPr lang="en-US" sz="1800" dirty="0"/>
              <a:t>, where </a:t>
            </a:r>
            <a:r>
              <a:rPr lang="en-US" sz="1800" i="1" dirty="0"/>
              <a:t>r &gt;</a:t>
            </a:r>
            <a:r>
              <a:rPr lang="en-US" sz="1800" dirty="0">
                <a:ea typeface="Cambria Math" pitchFamily="18" charset="0"/>
              </a:rPr>
              <a:t>0 </a:t>
            </a:r>
            <a:r>
              <a:rPr lang="en-US" sz="1800" dirty="0"/>
              <a:t>is a positive integer,</a:t>
            </a:r>
            <a:endParaRPr lang="en-IN" sz="1800" dirty="0"/>
          </a:p>
        </p:txBody>
      </p:sp>
      <p:sp>
        <p:nvSpPr>
          <p:cNvPr id="7" name="Content Placeholder 6">
            <a:extLst>
              <a:ext uri="{FF2B5EF4-FFF2-40B4-BE49-F238E27FC236}">
                <a16:creationId xmlns:a16="http://schemas.microsoft.com/office/drawing/2014/main" id="{C36F4426-52C5-431B-9410-A11782780DFB}"/>
              </a:ext>
            </a:extLst>
          </p:cNvPr>
          <p:cNvSpPr>
            <a:spLocks noGrp="1"/>
          </p:cNvSpPr>
          <p:nvPr>
            <p:ph idx="13"/>
          </p:nvPr>
        </p:nvSpPr>
        <p:spPr>
          <a:xfrm>
            <a:off x="468911" y="2692285"/>
            <a:ext cx="2590800" cy="381000"/>
          </a:xfrm>
        </p:spPr>
        <p:txBody>
          <a:bodyPr/>
          <a:lstStyle/>
          <a:p>
            <a:r>
              <a:rPr lang="en-US" sz="1800" dirty="0"/>
              <a:t>equals the (</a:t>
            </a:r>
            <a:r>
              <a:rPr lang="en-US" sz="1800" i="1" dirty="0" err="1"/>
              <a:t>i</a:t>
            </a:r>
            <a:r>
              <a:rPr lang="en-US" sz="1800" dirty="0" err="1"/>
              <a:t>,</a:t>
            </a:r>
            <a:r>
              <a:rPr lang="en-US" sz="1800" i="1" dirty="0" err="1"/>
              <a:t>j</a:t>
            </a:r>
            <a:r>
              <a:rPr lang="en-US" sz="1800" dirty="0"/>
              <a:t>)</a:t>
            </a:r>
            <a:r>
              <a:rPr lang="en-US" sz="1800" dirty="0" err="1"/>
              <a:t>th</a:t>
            </a:r>
            <a:r>
              <a:rPr lang="en-US" sz="1800" dirty="0"/>
              <a:t> entry of</a:t>
            </a:r>
            <a:endParaRPr lang="en-IN" sz="1800" dirty="0"/>
          </a:p>
        </p:txBody>
      </p:sp>
      <p:graphicFrame>
        <p:nvGraphicFramePr>
          <p:cNvPr id="38" name="Object 37">
            <a:extLst>
              <a:ext uri="{FF2B5EF4-FFF2-40B4-BE49-F238E27FC236}">
                <a16:creationId xmlns:a16="http://schemas.microsoft.com/office/drawing/2014/main" id="{95311DFC-B4B3-4195-8125-F59C8AE482A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29456311"/>
              </p:ext>
            </p:extLst>
          </p:nvPr>
        </p:nvGraphicFramePr>
        <p:xfrm>
          <a:off x="2886535" y="2703970"/>
          <a:ext cx="346352" cy="286221"/>
        </p:xfrm>
        <a:graphic>
          <a:graphicData uri="http://schemas.openxmlformats.org/presentationml/2006/ole">
            <mc:AlternateContent xmlns:mc="http://schemas.openxmlformats.org/markup-compatibility/2006">
              <mc:Choice xmlns:v="urn:schemas-microsoft-com:vml" Requires="v">
                <p:oleObj name="Equation" r:id="rId8" imgW="228600" imgH="190440" progId="Equation.DSMT4">
                  <p:embed/>
                </p:oleObj>
              </mc:Choice>
              <mc:Fallback>
                <p:oleObj name="Equation" r:id="rId8" imgW="228600" imgH="190440" progId="Equation.DSMT4">
                  <p:embed/>
                  <p:pic>
                    <p:nvPicPr>
                      <p:cNvPr id="38" name="Object 37">
                        <a:extLst>
                          <a:ext uri="{FF2B5EF4-FFF2-40B4-BE49-F238E27FC236}">
                            <a16:creationId xmlns:a16="http://schemas.microsoft.com/office/drawing/2014/main" id="{95311DFC-B4B3-4195-8125-F59C8AE482AF}"/>
                          </a:ext>
                          <a:ext uri="{C183D7F6-B498-43B3-948B-1728B52AA6E4}">
                            <adec:decorative xmlns:adec="http://schemas.microsoft.com/office/drawing/2017/decorative" val="1"/>
                          </a:ext>
                        </a:extLst>
                      </p:cNvPr>
                      <p:cNvPicPr/>
                      <p:nvPr/>
                    </p:nvPicPr>
                    <p:blipFill>
                      <a:blip r:embed="rId9"/>
                      <a:stretch>
                        <a:fillRect/>
                      </a:stretch>
                    </p:blipFill>
                    <p:spPr>
                      <a:xfrm>
                        <a:off x="2886535" y="2703970"/>
                        <a:ext cx="346352" cy="286221"/>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0D391B29-4BF5-4B71-8660-270EAD367B75}"/>
              </a:ext>
            </a:extLst>
          </p:cNvPr>
          <p:cNvSpPr>
            <a:spLocks noGrp="1"/>
          </p:cNvSpPr>
          <p:nvPr>
            <p:ph idx="14"/>
          </p:nvPr>
        </p:nvSpPr>
        <p:spPr>
          <a:xfrm>
            <a:off x="469070" y="3024293"/>
            <a:ext cx="7821284" cy="696185"/>
          </a:xfrm>
        </p:spPr>
        <p:txBody>
          <a:bodyPr/>
          <a:lstStyle/>
          <a:p>
            <a:pPr marL="0" lvl="1" indent="0">
              <a:spcBef>
                <a:spcPts val="0"/>
              </a:spcBef>
              <a:spcAft>
                <a:spcPts val="300"/>
              </a:spcAft>
              <a:buClr>
                <a:schemeClr val="accent3"/>
              </a:buClr>
              <a:buSzPct val="95000"/>
              <a:buNone/>
            </a:pPr>
            <a:r>
              <a:rPr lang="en-US" sz="1800" b="1" i="1" dirty="0"/>
              <a:t>Proof</a:t>
            </a:r>
            <a:r>
              <a:rPr lang="en-US" sz="1800" i="1" dirty="0"/>
              <a:t> </a:t>
            </a:r>
            <a:r>
              <a:rPr lang="en-US" sz="1800" b="1" i="1" dirty="0"/>
              <a:t>by mathematical induction</a:t>
            </a:r>
            <a:r>
              <a:rPr lang="en-US" sz="1800" dirty="0"/>
              <a:t>:</a:t>
            </a:r>
          </a:p>
          <a:p>
            <a:pPr marL="0" lvl="1" indent="0">
              <a:spcBef>
                <a:spcPts val="0"/>
              </a:spcBef>
              <a:spcAft>
                <a:spcPts val="300"/>
              </a:spcAft>
              <a:buClr>
                <a:schemeClr val="accent3"/>
              </a:buClr>
              <a:buSzPct val="95000"/>
              <a:buNone/>
            </a:pPr>
            <a:r>
              <a:rPr lang="en-US" sz="1800" i="1" dirty="0"/>
              <a:t>Basis Step</a:t>
            </a:r>
            <a:r>
              <a:rPr lang="en-US" sz="1800" dirty="0"/>
              <a:t>: By definition of the adjacency matrix, the number of paths from</a:t>
            </a:r>
            <a:endParaRPr lang="en-IN" sz="1800" dirty="0"/>
          </a:p>
        </p:txBody>
      </p:sp>
      <p:graphicFrame>
        <p:nvGraphicFramePr>
          <p:cNvPr id="39" name="Object 38">
            <a:extLst>
              <a:ext uri="{FF2B5EF4-FFF2-40B4-BE49-F238E27FC236}">
                <a16:creationId xmlns:a16="http://schemas.microsoft.com/office/drawing/2014/main" id="{4C29BFA1-9663-4E0C-A7FB-D37272A20E0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07229101"/>
              </p:ext>
            </p:extLst>
          </p:nvPr>
        </p:nvGraphicFramePr>
        <p:xfrm>
          <a:off x="7547793" y="3379670"/>
          <a:ext cx="884968" cy="343540"/>
        </p:xfrm>
        <a:graphic>
          <a:graphicData uri="http://schemas.openxmlformats.org/presentationml/2006/ole">
            <mc:AlternateContent xmlns:mc="http://schemas.openxmlformats.org/markup-compatibility/2006">
              <mc:Choice xmlns:v="urn:schemas-microsoft-com:vml" Requires="v">
                <p:oleObj name="Equation" r:id="rId10" imgW="622080" imgH="241200" progId="Equation.DSMT4">
                  <p:embed/>
                </p:oleObj>
              </mc:Choice>
              <mc:Fallback>
                <p:oleObj name="Equation" r:id="rId10" imgW="622080" imgH="241200" progId="Equation.DSMT4">
                  <p:embed/>
                  <p:pic>
                    <p:nvPicPr>
                      <p:cNvPr id="39" name="Object 38">
                        <a:extLst>
                          <a:ext uri="{FF2B5EF4-FFF2-40B4-BE49-F238E27FC236}">
                            <a16:creationId xmlns:a16="http://schemas.microsoft.com/office/drawing/2014/main" id="{4C29BFA1-9663-4E0C-A7FB-D37272A20E0F}"/>
                          </a:ext>
                          <a:ext uri="{C183D7F6-B498-43B3-948B-1728B52AA6E4}">
                            <adec:decorative xmlns:adec="http://schemas.microsoft.com/office/drawing/2017/decorative" val="1"/>
                          </a:ext>
                        </a:extLst>
                      </p:cNvPr>
                      <p:cNvPicPr/>
                      <p:nvPr/>
                    </p:nvPicPr>
                    <p:blipFill>
                      <a:blip r:embed="rId11"/>
                      <a:stretch>
                        <a:fillRect/>
                      </a:stretch>
                    </p:blipFill>
                    <p:spPr>
                      <a:xfrm>
                        <a:off x="7547793" y="3379670"/>
                        <a:ext cx="884968" cy="343540"/>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824E5D51-6D0A-490C-853E-CA86EA74F387}"/>
              </a:ext>
            </a:extLst>
          </p:cNvPr>
          <p:cNvSpPr>
            <a:spLocks noGrp="1"/>
          </p:cNvSpPr>
          <p:nvPr>
            <p:ph idx="15"/>
          </p:nvPr>
        </p:nvSpPr>
        <p:spPr>
          <a:xfrm>
            <a:off x="468911" y="3609115"/>
            <a:ext cx="8229600" cy="696185"/>
          </a:xfrm>
        </p:spPr>
        <p:txBody>
          <a:bodyPr/>
          <a:lstStyle/>
          <a:p>
            <a:pPr marL="0" lvl="1" indent="0">
              <a:spcBef>
                <a:spcPts val="0"/>
              </a:spcBef>
              <a:spcAft>
                <a:spcPts val="300"/>
              </a:spcAft>
              <a:buClr>
                <a:schemeClr val="accent3"/>
              </a:buClr>
              <a:buSzPct val="95000"/>
              <a:buNone/>
            </a:pPr>
            <a:r>
              <a:rPr lang="en-US" sz="1800" dirty="0"/>
              <a:t>length </a:t>
            </a:r>
            <a:r>
              <a:rPr lang="en-US" sz="1800" dirty="0">
                <a:latin typeface="Cambria Math" pitchFamily="18" charset="0"/>
                <a:ea typeface="Cambria Math" pitchFamily="18" charset="0"/>
              </a:rPr>
              <a:t>1</a:t>
            </a:r>
            <a:r>
              <a:rPr lang="en-US" sz="1800" dirty="0"/>
              <a:t> is the (</a:t>
            </a:r>
            <a:r>
              <a:rPr lang="en-US" sz="1800" i="1" dirty="0" err="1"/>
              <a:t>i</a:t>
            </a:r>
            <a:r>
              <a:rPr lang="en-US" sz="1800" dirty="0" err="1"/>
              <a:t>,</a:t>
            </a:r>
            <a:r>
              <a:rPr lang="en-US" sz="1800" i="1" dirty="0" err="1"/>
              <a:t>j</a:t>
            </a:r>
            <a:r>
              <a:rPr lang="en-US" sz="1800" dirty="0"/>
              <a:t>)</a:t>
            </a:r>
            <a:r>
              <a:rPr lang="en-US" sz="1800" dirty="0" err="1"/>
              <a:t>th</a:t>
            </a:r>
            <a:r>
              <a:rPr lang="en-US" sz="1800" dirty="0"/>
              <a:t> entry of </a:t>
            </a:r>
            <a:r>
              <a:rPr lang="en-US" sz="1800" b="1" dirty="0"/>
              <a:t>A</a:t>
            </a:r>
            <a:r>
              <a:rPr lang="en-US" sz="1800" dirty="0"/>
              <a:t>.</a:t>
            </a:r>
          </a:p>
          <a:p>
            <a:pPr marL="0" lvl="1" indent="0">
              <a:spcBef>
                <a:spcPts val="0"/>
              </a:spcBef>
              <a:spcAft>
                <a:spcPts val="300"/>
              </a:spcAft>
              <a:buClr>
                <a:schemeClr val="accent3"/>
              </a:buClr>
              <a:buSzPct val="95000"/>
              <a:buNone/>
            </a:pPr>
            <a:r>
              <a:rPr lang="en-US" sz="1800" i="1" dirty="0"/>
              <a:t>Inductive Step</a:t>
            </a:r>
            <a:r>
              <a:rPr lang="en-US" sz="1800" dirty="0"/>
              <a:t>: For the inductive hypothesis, we assume that that the (</a:t>
            </a:r>
            <a:r>
              <a:rPr lang="en-US" sz="1800" i="1" dirty="0" err="1"/>
              <a:t>i</a:t>
            </a:r>
            <a:r>
              <a:rPr lang="en-US" sz="1800" dirty="0" err="1"/>
              <a:t>,</a:t>
            </a:r>
            <a:r>
              <a:rPr lang="en-US" sz="1800" i="1" dirty="0" err="1"/>
              <a:t>j</a:t>
            </a:r>
            <a:r>
              <a:rPr lang="en-US" sz="1800" dirty="0"/>
              <a:t>)</a:t>
            </a:r>
            <a:r>
              <a:rPr lang="en-US" sz="1800" dirty="0" err="1"/>
              <a:t>th</a:t>
            </a:r>
            <a:r>
              <a:rPr lang="en-US" sz="1800" dirty="0"/>
              <a:t> entry of</a:t>
            </a:r>
            <a:endParaRPr lang="en-IN" sz="1800" dirty="0"/>
          </a:p>
        </p:txBody>
      </p:sp>
      <p:graphicFrame>
        <p:nvGraphicFramePr>
          <p:cNvPr id="33" name="Object 32">
            <a:extLst>
              <a:ext uri="{FF2B5EF4-FFF2-40B4-BE49-F238E27FC236}">
                <a16:creationId xmlns:a16="http://schemas.microsoft.com/office/drawing/2014/main" id="{49647A4A-1EF0-469C-9A6E-D8861913BA8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42711709"/>
              </p:ext>
            </p:extLst>
          </p:nvPr>
        </p:nvGraphicFramePr>
        <p:xfrm>
          <a:off x="8350309" y="3940980"/>
          <a:ext cx="279960" cy="279960"/>
        </p:xfrm>
        <a:graphic>
          <a:graphicData uri="http://schemas.openxmlformats.org/presentationml/2006/ole">
            <mc:AlternateContent xmlns:mc="http://schemas.openxmlformats.org/markup-compatibility/2006">
              <mc:Choice xmlns:v="urn:schemas-microsoft-com:vml" Requires="v">
                <p:oleObj name="Equation" r:id="rId12" imgW="190440" imgH="190440" progId="Equation.DSMT4">
                  <p:embed/>
                </p:oleObj>
              </mc:Choice>
              <mc:Fallback>
                <p:oleObj name="Equation" r:id="rId12" imgW="190440" imgH="190440" progId="Equation.DSMT4">
                  <p:embed/>
                  <p:pic>
                    <p:nvPicPr>
                      <p:cNvPr id="33" name="Object 32">
                        <a:extLst>
                          <a:ext uri="{FF2B5EF4-FFF2-40B4-BE49-F238E27FC236}">
                            <a16:creationId xmlns:a16="http://schemas.microsoft.com/office/drawing/2014/main" id="{49647A4A-1EF0-469C-9A6E-D8861913BA8A}"/>
                          </a:ext>
                          <a:ext uri="{C183D7F6-B498-43B3-948B-1728B52AA6E4}">
                            <adec:decorative xmlns:adec="http://schemas.microsoft.com/office/drawing/2017/decorative" val="1"/>
                          </a:ext>
                        </a:extLst>
                      </p:cNvPr>
                      <p:cNvPicPr/>
                      <p:nvPr/>
                    </p:nvPicPr>
                    <p:blipFill>
                      <a:blip r:embed="rId13"/>
                      <a:stretch>
                        <a:fillRect/>
                      </a:stretch>
                    </p:blipFill>
                    <p:spPr>
                      <a:xfrm>
                        <a:off x="8350309" y="3940980"/>
                        <a:ext cx="279960" cy="279960"/>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85210706-4F2E-4E16-B832-1445CBC25275}"/>
              </a:ext>
            </a:extLst>
          </p:cNvPr>
          <p:cNvSpPr>
            <a:spLocks noGrp="1"/>
          </p:cNvSpPr>
          <p:nvPr>
            <p:ph idx="16"/>
          </p:nvPr>
        </p:nvSpPr>
        <p:spPr>
          <a:xfrm>
            <a:off x="469062" y="4189650"/>
            <a:ext cx="4724400" cy="381000"/>
          </a:xfrm>
        </p:spPr>
        <p:txBody>
          <a:bodyPr/>
          <a:lstStyle/>
          <a:p>
            <a:r>
              <a:rPr lang="en-US" sz="1800" dirty="0"/>
              <a:t>is the number of different paths of length </a:t>
            </a:r>
            <a:r>
              <a:rPr lang="en-US" sz="1800" i="1" dirty="0"/>
              <a:t>r</a:t>
            </a:r>
            <a:r>
              <a:rPr lang="en-US" sz="1800" dirty="0"/>
              <a:t> from</a:t>
            </a:r>
            <a:endParaRPr lang="en-IN" sz="1800" dirty="0"/>
          </a:p>
        </p:txBody>
      </p:sp>
      <p:graphicFrame>
        <p:nvGraphicFramePr>
          <p:cNvPr id="41" name="Object 40">
            <a:extLst>
              <a:ext uri="{FF2B5EF4-FFF2-40B4-BE49-F238E27FC236}">
                <a16:creationId xmlns:a16="http://schemas.microsoft.com/office/drawing/2014/main" id="{AF4940CD-A7B0-46CA-BE57-DC3C179DF4F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68438239"/>
              </p:ext>
            </p:extLst>
          </p:nvPr>
        </p:nvGraphicFramePr>
        <p:xfrm>
          <a:off x="5048250" y="4219575"/>
          <a:ext cx="725488" cy="344488"/>
        </p:xfrm>
        <a:graphic>
          <a:graphicData uri="http://schemas.openxmlformats.org/presentationml/2006/ole">
            <mc:AlternateContent xmlns:mc="http://schemas.openxmlformats.org/markup-compatibility/2006">
              <mc:Choice xmlns:v="urn:schemas-microsoft-com:vml" Requires="v">
                <p:oleObj name="Equation" r:id="rId14" imgW="507960" imgH="241200" progId="Equation.DSMT4">
                  <p:embed/>
                </p:oleObj>
              </mc:Choice>
              <mc:Fallback>
                <p:oleObj name="Equation" r:id="rId14" imgW="507960" imgH="241200" progId="Equation.DSMT4">
                  <p:embed/>
                  <p:pic>
                    <p:nvPicPr>
                      <p:cNvPr id="41" name="Object 40">
                        <a:extLst>
                          <a:ext uri="{FF2B5EF4-FFF2-40B4-BE49-F238E27FC236}">
                            <a16:creationId xmlns:a16="http://schemas.microsoft.com/office/drawing/2014/main" id="{AF4940CD-A7B0-46CA-BE57-DC3C179DF4FD}"/>
                          </a:ext>
                          <a:ext uri="{C183D7F6-B498-43B3-948B-1728B52AA6E4}">
                            <adec:decorative xmlns:adec="http://schemas.microsoft.com/office/drawing/2017/decorative" val="1"/>
                          </a:ext>
                        </a:extLst>
                      </p:cNvPr>
                      <p:cNvPicPr/>
                      <p:nvPr/>
                    </p:nvPicPr>
                    <p:blipFill>
                      <a:blip r:embed="rId15"/>
                      <a:stretch>
                        <a:fillRect/>
                      </a:stretch>
                    </p:blipFill>
                    <p:spPr>
                      <a:xfrm>
                        <a:off x="5048250" y="4219575"/>
                        <a:ext cx="725488" cy="344488"/>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4A24F4B9-3C04-4579-B621-F1838BE1586B}"/>
              </a:ext>
            </a:extLst>
          </p:cNvPr>
          <p:cNvSpPr>
            <a:spLocks noGrp="1"/>
          </p:cNvSpPr>
          <p:nvPr>
            <p:ph idx="17"/>
          </p:nvPr>
        </p:nvSpPr>
        <p:spPr>
          <a:xfrm>
            <a:off x="468911" y="4495800"/>
            <a:ext cx="1295400" cy="381000"/>
          </a:xfrm>
        </p:spPr>
        <p:txBody>
          <a:bodyPr/>
          <a:lstStyle/>
          <a:p>
            <a:pPr marL="342000" indent="-342000">
              <a:buClr>
                <a:srgbClr val="04617B"/>
              </a:buClr>
              <a:buFont typeface="Arial" panose="020B0604020202020204" pitchFamily="34" charset="0"/>
              <a:buChar char="•"/>
            </a:pPr>
            <a:r>
              <a:rPr lang="en-US" sz="1600" dirty="0"/>
              <a:t>Because</a:t>
            </a:r>
            <a:endParaRPr lang="en-IN" sz="1600" dirty="0"/>
          </a:p>
        </p:txBody>
      </p:sp>
      <p:graphicFrame>
        <p:nvGraphicFramePr>
          <p:cNvPr id="42" name="Object 41">
            <a:extLst>
              <a:ext uri="{FF2B5EF4-FFF2-40B4-BE49-F238E27FC236}">
                <a16:creationId xmlns:a16="http://schemas.microsoft.com/office/drawing/2014/main" id="{6B315F22-075C-4C7A-8547-3DD9F2BC423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85084693"/>
              </p:ext>
            </p:extLst>
          </p:nvPr>
        </p:nvGraphicFramePr>
        <p:xfrm>
          <a:off x="1608580" y="4519595"/>
          <a:ext cx="898525" cy="300037"/>
        </p:xfrm>
        <a:graphic>
          <a:graphicData uri="http://schemas.openxmlformats.org/presentationml/2006/ole">
            <mc:AlternateContent xmlns:mc="http://schemas.openxmlformats.org/markup-compatibility/2006">
              <mc:Choice xmlns:v="urn:schemas-microsoft-com:vml" Requires="v">
                <p:oleObj name="Equation" r:id="rId16" imgW="723600" imgH="241200" progId="Equation.DSMT4">
                  <p:embed/>
                </p:oleObj>
              </mc:Choice>
              <mc:Fallback>
                <p:oleObj name="Equation" r:id="rId16" imgW="723600" imgH="241200" progId="Equation.DSMT4">
                  <p:embed/>
                  <p:pic>
                    <p:nvPicPr>
                      <p:cNvPr id="42" name="Object 41">
                        <a:extLst>
                          <a:ext uri="{FF2B5EF4-FFF2-40B4-BE49-F238E27FC236}">
                            <a16:creationId xmlns:a16="http://schemas.microsoft.com/office/drawing/2014/main" id="{6B315F22-075C-4C7A-8547-3DD9F2BC4230}"/>
                          </a:ext>
                          <a:ext uri="{C183D7F6-B498-43B3-948B-1728B52AA6E4}">
                            <adec:decorative xmlns:adec="http://schemas.microsoft.com/office/drawing/2017/decorative" val="1"/>
                          </a:ext>
                        </a:extLst>
                      </p:cNvPr>
                      <p:cNvPicPr/>
                      <p:nvPr/>
                    </p:nvPicPr>
                    <p:blipFill>
                      <a:blip r:embed="rId17"/>
                      <a:stretch>
                        <a:fillRect/>
                      </a:stretch>
                    </p:blipFill>
                    <p:spPr>
                      <a:xfrm>
                        <a:off x="1608580" y="4519595"/>
                        <a:ext cx="898525" cy="300037"/>
                      </a:xfrm>
                      <a:prstGeom prst="rect">
                        <a:avLst/>
                      </a:prstGeom>
                    </p:spPr>
                  </p:pic>
                </p:oleObj>
              </mc:Fallback>
            </mc:AlternateContent>
          </a:graphicData>
        </a:graphic>
      </p:graphicFrame>
      <p:sp>
        <p:nvSpPr>
          <p:cNvPr id="12" name="Content Placeholder 11">
            <a:extLst>
              <a:ext uri="{FF2B5EF4-FFF2-40B4-BE49-F238E27FC236}">
                <a16:creationId xmlns:a16="http://schemas.microsoft.com/office/drawing/2014/main" id="{88AAE7FA-6419-4D07-97C3-BBBAAA8200C7}"/>
              </a:ext>
            </a:extLst>
          </p:cNvPr>
          <p:cNvSpPr>
            <a:spLocks noGrp="1"/>
          </p:cNvSpPr>
          <p:nvPr>
            <p:ph idx="18"/>
          </p:nvPr>
        </p:nvSpPr>
        <p:spPr>
          <a:xfrm>
            <a:off x="2400456" y="4478764"/>
            <a:ext cx="1905000" cy="381000"/>
          </a:xfrm>
        </p:spPr>
        <p:txBody>
          <a:bodyPr/>
          <a:lstStyle/>
          <a:p>
            <a:r>
              <a:rPr lang="en-US" sz="1600" dirty="0"/>
              <a:t>, the (</a:t>
            </a:r>
            <a:r>
              <a:rPr lang="en-US" sz="1600" i="1" dirty="0" err="1"/>
              <a:t>i</a:t>
            </a:r>
            <a:r>
              <a:rPr lang="en-US" sz="1600" dirty="0" err="1"/>
              <a:t>,</a:t>
            </a:r>
            <a:r>
              <a:rPr lang="en-US" sz="1600" i="1" dirty="0" err="1"/>
              <a:t>j</a:t>
            </a:r>
            <a:r>
              <a:rPr lang="en-US" sz="1600" dirty="0"/>
              <a:t>)</a:t>
            </a:r>
            <a:r>
              <a:rPr lang="en-US" sz="1600" dirty="0" err="1"/>
              <a:t>th</a:t>
            </a:r>
            <a:r>
              <a:rPr lang="en-US" sz="1600" dirty="0"/>
              <a:t> entry of</a:t>
            </a:r>
            <a:endParaRPr lang="en-IN" sz="1600" dirty="0"/>
          </a:p>
        </p:txBody>
      </p:sp>
      <p:graphicFrame>
        <p:nvGraphicFramePr>
          <p:cNvPr id="43" name="Object 42">
            <a:extLst>
              <a:ext uri="{FF2B5EF4-FFF2-40B4-BE49-F238E27FC236}">
                <a16:creationId xmlns:a16="http://schemas.microsoft.com/office/drawing/2014/main" id="{B1C056FB-8972-4897-AB7E-B202D218160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205281434"/>
              </p:ext>
            </p:extLst>
          </p:nvPr>
        </p:nvGraphicFramePr>
        <p:xfrm>
          <a:off x="4114800" y="4495800"/>
          <a:ext cx="4191000" cy="311150"/>
        </p:xfrm>
        <a:graphic>
          <a:graphicData uri="http://schemas.openxmlformats.org/presentationml/2006/ole">
            <mc:AlternateContent xmlns:mc="http://schemas.openxmlformats.org/markup-compatibility/2006">
              <mc:Choice xmlns:v="urn:schemas-microsoft-com:vml" Requires="v">
                <p:oleObj name="Equation" r:id="rId18" imgW="3238200" imgH="241200" progId="Equation.DSMT4">
                  <p:embed/>
                </p:oleObj>
              </mc:Choice>
              <mc:Fallback>
                <p:oleObj name="Equation" r:id="rId18" imgW="3238200" imgH="241200" progId="Equation.DSMT4">
                  <p:embed/>
                  <p:pic>
                    <p:nvPicPr>
                      <p:cNvPr id="43" name="Object 42">
                        <a:extLst>
                          <a:ext uri="{FF2B5EF4-FFF2-40B4-BE49-F238E27FC236}">
                            <a16:creationId xmlns:a16="http://schemas.microsoft.com/office/drawing/2014/main" id="{B1C056FB-8972-4897-AB7E-B202D2181602}"/>
                          </a:ext>
                          <a:ext uri="{C183D7F6-B498-43B3-948B-1728B52AA6E4}">
                            <adec:decorative xmlns:adec="http://schemas.microsoft.com/office/drawing/2017/decorative" val="1"/>
                          </a:ext>
                        </a:extLst>
                      </p:cNvPr>
                      <p:cNvPicPr/>
                      <p:nvPr/>
                    </p:nvPicPr>
                    <p:blipFill>
                      <a:blip r:embed="rId19"/>
                      <a:stretch>
                        <a:fillRect/>
                      </a:stretch>
                    </p:blipFill>
                    <p:spPr>
                      <a:xfrm>
                        <a:off x="4114800" y="4495800"/>
                        <a:ext cx="4191000" cy="311150"/>
                      </a:xfrm>
                      <a:prstGeom prst="rect">
                        <a:avLst/>
                      </a:prstGeom>
                    </p:spPr>
                  </p:pic>
                </p:oleObj>
              </mc:Fallback>
            </mc:AlternateContent>
          </a:graphicData>
        </a:graphic>
      </p:graphicFrame>
      <p:sp>
        <p:nvSpPr>
          <p:cNvPr id="14" name="Content Placeholder 13">
            <a:extLst>
              <a:ext uri="{FF2B5EF4-FFF2-40B4-BE49-F238E27FC236}">
                <a16:creationId xmlns:a16="http://schemas.microsoft.com/office/drawing/2014/main" id="{43293D8E-98F7-4A07-963C-DA00B90E55BC}"/>
              </a:ext>
            </a:extLst>
          </p:cNvPr>
          <p:cNvSpPr>
            <a:spLocks noGrp="1"/>
          </p:cNvSpPr>
          <p:nvPr>
            <p:ph idx="20"/>
          </p:nvPr>
        </p:nvSpPr>
        <p:spPr>
          <a:xfrm>
            <a:off x="807544" y="4743688"/>
            <a:ext cx="1489494" cy="381000"/>
          </a:xfrm>
        </p:spPr>
        <p:txBody>
          <a:bodyPr/>
          <a:lstStyle/>
          <a:p>
            <a:r>
              <a:rPr lang="en-US" sz="1600" dirty="0"/>
              <a:t>(</a:t>
            </a:r>
            <a:r>
              <a:rPr lang="en-US" sz="1600" i="1" dirty="0" err="1"/>
              <a:t>i</a:t>
            </a:r>
            <a:r>
              <a:rPr lang="en-US" sz="1600" dirty="0" err="1"/>
              <a:t>,</a:t>
            </a:r>
            <a:r>
              <a:rPr lang="en-US" sz="1600" i="1" dirty="0" err="1"/>
              <a:t>k</a:t>
            </a:r>
            <a:r>
              <a:rPr lang="en-US" sz="1600" dirty="0"/>
              <a:t>)</a:t>
            </a:r>
            <a:r>
              <a:rPr lang="en-US" sz="1600" i="1" dirty="0" err="1"/>
              <a:t>th</a:t>
            </a:r>
            <a:r>
              <a:rPr lang="en-US" sz="1600" dirty="0"/>
              <a:t> entry of</a:t>
            </a:r>
            <a:endParaRPr lang="en-IN" sz="1600" dirty="0"/>
          </a:p>
        </p:txBody>
      </p:sp>
      <p:graphicFrame>
        <p:nvGraphicFramePr>
          <p:cNvPr id="46" name="Object 45">
            <a:extLst>
              <a:ext uri="{FF2B5EF4-FFF2-40B4-BE49-F238E27FC236}">
                <a16:creationId xmlns:a16="http://schemas.microsoft.com/office/drawing/2014/main" id="{9C9CBA84-BB42-439A-96CA-15041C08B3F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475108704"/>
              </p:ext>
            </p:extLst>
          </p:nvPr>
        </p:nvGraphicFramePr>
        <p:xfrm>
          <a:off x="2112380" y="4761873"/>
          <a:ext cx="298980" cy="249150"/>
        </p:xfrm>
        <a:graphic>
          <a:graphicData uri="http://schemas.openxmlformats.org/presentationml/2006/ole">
            <mc:AlternateContent xmlns:mc="http://schemas.openxmlformats.org/markup-compatibility/2006">
              <mc:Choice xmlns:v="urn:schemas-microsoft-com:vml" Requires="v">
                <p:oleObj name="Equation" r:id="rId20" imgW="228600" imgH="190440" progId="Equation.DSMT4">
                  <p:embed/>
                </p:oleObj>
              </mc:Choice>
              <mc:Fallback>
                <p:oleObj name="Equation" r:id="rId20" imgW="228600" imgH="190440" progId="Equation.DSMT4">
                  <p:embed/>
                  <p:pic>
                    <p:nvPicPr>
                      <p:cNvPr id="46" name="Object 45">
                        <a:extLst>
                          <a:ext uri="{FF2B5EF4-FFF2-40B4-BE49-F238E27FC236}">
                            <a16:creationId xmlns:a16="http://schemas.microsoft.com/office/drawing/2014/main" id="{9C9CBA84-BB42-439A-96CA-15041C08B3F7}"/>
                          </a:ext>
                          <a:ext uri="{C183D7F6-B498-43B3-948B-1728B52AA6E4}">
                            <adec:decorative xmlns:adec="http://schemas.microsoft.com/office/drawing/2017/decorative" val="1"/>
                          </a:ext>
                        </a:extLst>
                      </p:cNvPr>
                      <p:cNvPicPr/>
                      <p:nvPr/>
                    </p:nvPicPr>
                    <p:blipFill>
                      <a:blip r:embed="rId21"/>
                      <a:stretch>
                        <a:fillRect/>
                      </a:stretch>
                    </p:blipFill>
                    <p:spPr>
                      <a:xfrm>
                        <a:off x="2112380" y="4761873"/>
                        <a:ext cx="298980" cy="249150"/>
                      </a:xfrm>
                      <a:prstGeom prst="rect">
                        <a:avLst/>
                      </a:prstGeom>
                    </p:spPr>
                  </p:pic>
                </p:oleObj>
              </mc:Fallback>
            </mc:AlternateContent>
          </a:graphicData>
        </a:graphic>
      </p:graphicFrame>
      <p:sp>
        <p:nvSpPr>
          <p:cNvPr id="15" name="Content Placeholder 14">
            <a:extLst>
              <a:ext uri="{FF2B5EF4-FFF2-40B4-BE49-F238E27FC236}">
                <a16:creationId xmlns:a16="http://schemas.microsoft.com/office/drawing/2014/main" id="{8626AAE8-5869-4412-AA0E-D53E7BB9C5E9}"/>
              </a:ext>
            </a:extLst>
          </p:cNvPr>
          <p:cNvSpPr>
            <a:spLocks noGrp="1"/>
          </p:cNvSpPr>
          <p:nvPr>
            <p:ph idx="21"/>
          </p:nvPr>
        </p:nvSpPr>
        <p:spPr>
          <a:xfrm>
            <a:off x="2323293" y="4729091"/>
            <a:ext cx="2586488" cy="381000"/>
          </a:xfrm>
        </p:spPr>
        <p:txBody>
          <a:bodyPr/>
          <a:lstStyle/>
          <a:p>
            <a:r>
              <a:rPr lang="en-US" sz="1600" dirty="0"/>
              <a:t>By the inductive hypothesis,</a:t>
            </a:r>
            <a:endParaRPr lang="en-IN" sz="1600" dirty="0"/>
          </a:p>
        </p:txBody>
      </p:sp>
      <p:graphicFrame>
        <p:nvGraphicFramePr>
          <p:cNvPr id="47" name="Object 46">
            <a:extLst>
              <a:ext uri="{FF2B5EF4-FFF2-40B4-BE49-F238E27FC236}">
                <a16:creationId xmlns:a16="http://schemas.microsoft.com/office/drawing/2014/main" id="{78E1C6F5-6993-4CF3-A401-FA1CCEFF781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49082711"/>
              </p:ext>
            </p:extLst>
          </p:nvPr>
        </p:nvGraphicFramePr>
        <p:xfrm>
          <a:off x="4729163" y="4772025"/>
          <a:ext cx="227012" cy="290513"/>
        </p:xfrm>
        <a:graphic>
          <a:graphicData uri="http://schemas.openxmlformats.org/presentationml/2006/ole">
            <mc:AlternateContent xmlns:mc="http://schemas.openxmlformats.org/markup-compatibility/2006">
              <mc:Choice xmlns:v="urn:schemas-microsoft-com:vml" Requires="v">
                <p:oleObj name="Equation" r:id="rId22" imgW="177480" imgH="228600" progId="Equation.DSMT4">
                  <p:embed/>
                </p:oleObj>
              </mc:Choice>
              <mc:Fallback>
                <p:oleObj name="Equation" r:id="rId22" imgW="177480" imgH="228600" progId="Equation.DSMT4">
                  <p:embed/>
                  <p:pic>
                    <p:nvPicPr>
                      <p:cNvPr id="47" name="Object 46">
                        <a:extLst>
                          <a:ext uri="{FF2B5EF4-FFF2-40B4-BE49-F238E27FC236}">
                            <a16:creationId xmlns:a16="http://schemas.microsoft.com/office/drawing/2014/main" id="{78E1C6F5-6993-4CF3-A401-FA1CCEFF7810}"/>
                          </a:ext>
                          <a:ext uri="{C183D7F6-B498-43B3-948B-1728B52AA6E4}">
                            <adec:decorative xmlns:adec="http://schemas.microsoft.com/office/drawing/2017/decorative" val="1"/>
                          </a:ext>
                        </a:extLst>
                      </p:cNvPr>
                      <p:cNvPicPr/>
                      <p:nvPr/>
                    </p:nvPicPr>
                    <p:blipFill>
                      <a:blip r:embed="rId23"/>
                      <a:stretch>
                        <a:fillRect/>
                      </a:stretch>
                    </p:blipFill>
                    <p:spPr>
                      <a:xfrm>
                        <a:off x="4729163" y="4772025"/>
                        <a:ext cx="227012" cy="290513"/>
                      </a:xfrm>
                      <a:prstGeom prst="rect">
                        <a:avLst/>
                      </a:prstGeom>
                    </p:spPr>
                  </p:pic>
                </p:oleObj>
              </mc:Fallback>
            </mc:AlternateContent>
          </a:graphicData>
        </a:graphic>
      </p:graphicFrame>
      <p:sp>
        <p:nvSpPr>
          <p:cNvPr id="16" name="Content Placeholder 15">
            <a:extLst>
              <a:ext uri="{FF2B5EF4-FFF2-40B4-BE49-F238E27FC236}">
                <a16:creationId xmlns:a16="http://schemas.microsoft.com/office/drawing/2014/main" id="{DEA622F4-4463-4D2F-83F2-71FD513F98BD}"/>
              </a:ext>
            </a:extLst>
          </p:cNvPr>
          <p:cNvSpPr>
            <a:spLocks noGrp="1"/>
          </p:cNvSpPr>
          <p:nvPr>
            <p:ph idx="22"/>
          </p:nvPr>
        </p:nvSpPr>
        <p:spPr>
          <a:xfrm>
            <a:off x="4885404" y="4736022"/>
            <a:ext cx="3505200" cy="381000"/>
          </a:xfrm>
        </p:spPr>
        <p:txBody>
          <a:bodyPr/>
          <a:lstStyle/>
          <a:p>
            <a:r>
              <a:rPr lang="en-US" sz="1600" dirty="0"/>
              <a:t>is the number of paths of length </a:t>
            </a:r>
            <a:r>
              <a:rPr lang="en-US" sz="1600" i="1" dirty="0"/>
              <a:t>r</a:t>
            </a:r>
            <a:r>
              <a:rPr lang="en-US" sz="1600" dirty="0"/>
              <a:t> from</a:t>
            </a:r>
            <a:endParaRPr lang="en-IN" sz="1600" dirty="0"/>
          </a:p>
        </p:txBody>
      </p:sp>
      <p:graphicFrame>
        <p:nvGraphicFramePr>
          <p:cNvPr id="48" name="Object 47">
            <a:extLst>
              <a:ext uri="{FF2B5EF4-FFF2-40B4-BE49-F238E27FC236}">
                <a16:creationId xmlns:a16="http://schemas.microsoft.com/office/drawing/2014/main" id="{3C29A019-CA7C-4805-8B7E-F3A74687731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871566843"/>
              </p:ext>
            </p:extLst>
          </p:nvPr>
        </p:nvGraphicFramePr>
        <p:xfrm>
          <a:off x="8218223" y="4752915"/>
          <a:ext cx="191028" cy="312592"/>
        </p:xfrm>
        <a:graphic>
          <a:graphicData uri="http://schemas.openxmlformats.org/presentationml/2006/ole">
            <mc:AlternateContent xmlns:mc="http://schemas.openxmlformats.org/markup-compatibility/2006">
              <mc:Choice xmlns:v="urn:schemas-microsoft-com:vml" Requires="v">
                <p:oleObj name="Equation" r:id="rId24" imgW="139680" imgH="228600" progId="Equation.DSMT4">
                  <p:embed/>
                </p:oleObj>
              </mc:Choice>
              <mc:Fallback>
                <p:oleObj name="Equation" r:id="rId24" imgW="139680" imgH="228600" progId="Equation.DSMT4">
                  <p:embed/>
                  <p:pic>
                    <p:nvPicPr>
                      <p:cNvPr id="48" name="Object 47">
                        <a:extLst>
                          <a:ext uri="{FF2B5EF4-FFF2-40B4-BE49-F238E27FC236}">
                            <a16:creationId xmlns:a16="http://schemas.microsoft.com/office/drawing/2014/main" id="{3C29A019-CA7C-4805-8B7E-F3A746877318}"/>
                          </a:ext>
                          <a:ext uri="{C183D7F6-B498-43B3-948B-1728B52AA6E4}">
                            <adec:decorative xmlns:adec="http://schemas.microsoft.com/office/drawing/2017/decorative" val="1"/>
                          </a:ext>
                        </a:extLst>
                      </p:cNvPr>
                      <p:cNvPicPr/>
                      <p:nvPr/>
                    </p:nvPicPr>
                    <p:blipFill>
                      <a:blip r:embed="rId25"/>
                      <a:stretch>
                        <a:fillRect/>
                      </a:stretch>
                    </p:blipFill>
                    <p:spPr>
                      <a:xfrm>
                        <a:off x="8218223" y="4752915"/>
                        <a:ext cx="191028" cy="312592"/>
                      </a:xfrm>
                      <a:prstGeom prst="rect">
                        <a:avLst/>
                      </a:prstGeom>
                    </p:spPr>
                  </p:pic>
                </p:oleObj>
              </mc:Fallback>
            </mc:AlternateContent>
          </a:graphicData>
        </a:graphic>
      </p:graphicFrame>
      <p:graphicFrame>
        <p:nvGraphicFramePr>
          <p:cNvPr id="49" name="Object 48">
            <a:extLst>
              <a:ext uri="{FF2B5EF4-FFF2-40B4-BE49-F238E27FC236}">
                <a16:creationId xmlns:a16="http://schemas.microsoft.com/office/drawing/2014/main" id="{DE90BD1D-5DB2-41A2-8876-5925B9841F2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917796"/>
              </p:ext>
            </p:extLst>
          </p:nvPr>
        </p:nvGraphicFramePr>
        <p:xfrm>
          <a:off x="879336" y="5020503"/>
          <a:ext cx="480394" cy="298175"/>
        </p:xfrm>
        <a:graphic>
          <a:graphicData uri="http://schemas.openxmlformats.org/presentationml/2006/ole">
            <mc:AlternateContent xmlns:mc="http://schemas.openxmlformats.org/markup-compatibility/2006">
              <mc:Choice xmlns:v="urn:schemas-microsoft-com:vml" Requires="v">
                <p:oleObj name="Equation" r:id="rId26" imgW="368280" imgH="228600" progId="Equation.DSMT4">
                  <p:embed/>
                </p:oleObj>
              </mc:Choice>
              <mc:Fallback>
                <p:oleObj name="Equation" r:id="rId26" imgW="368280" imgH="228600" progId="Equation.DSMT4">
                  <p:embed/>
                  <p:pic>
                    <p:nvPicPr>
                      <p:cNvPr id="49" name="Object 48">
                        <a:extLst>
                          <a:ext uri="{FF2B5EF4-FFF2-40B4-BE49-F238E27FC236}">
                            <a16:creationId xmlns:a16="http://schemas.microsoft.com/office/drawing/2014/main" id="{DE90BD1D-5DB2-41A2-8876-5925B9841F21}"/>
                          </a:ext>
                          <a:ext uri="{C183D7F6-B498-43B3-948B-1728B52AA6E4}">
                            <adec:decorative xmlns:adec="http://schemas.microsoft.com/office/drawing/2017/decorative" val="1"/>
                          </a:ext>
                        </a:extLst>
                      </p:cNvPr>
                      <p:cNvPicPr/>
                      <p:nvPr/>
                    </p:nvPicPr>
                    <p:blipFill>
                      <a:blip r:embed="rId27"/>
                      <a:stretch>
                        <a:fillRect/>
                      </a:stretch>
                    </p:blipFill>
                    <p:spPr>
                      <a:xfrm>
                        <a:off x="879336" y="5020503"/>
                        <a:ext cx="480394" cy="298175"/>
                      </a:xfrm>
                      <a:prstGeom prst="rect">
                        <a:avLst/>
                      </a:prstGeom>
                    </p:spPr>
                  </p:pic>
                </p:oleObj>
              </mc:Fallback>
            </mc:AlternateContent>
          </a:graphicData>
        </a:graphic>
      </p:graphicFrame>
      <p:sp>
        <p:nvSpPr>
          <p:cNvPr id="17" name="Content Placeholder 16">
            <a:extLst>
              <a:ext uri="{FF2B5EF4-FFF2-40B4-BE49-F238E27FC236}">
                <a16:creationId xmlns:a16="http://schemas.microsoft.com/office/drawing/2014/main" id="{A872246E-7328-4881-BC90-E9E046F4148B}"/>
              </a:ext>
            </a:extLst>
          </p:cNvPr>
          <p:cNvSpPr>
            <a:spLocks noGrp="1"/>
          </p:cNvSpPr>
          <p:nvPr>
            <p:ph idx="23"/>
          </p:nvPr>
        </p:nvSpPr>
        <p:spPr>
          <a:xfrm>
            <a:off x="467706" y="5284799"/>
            <a:ext cx="2895600" cy="381000"/>
          </a:xfrm>
        </p:spPr>
        <p:txBody>
          <a:bodyPr/>
          <a:lstStyle/>
          <a:p>
            <a:pPr marL="342000" indent="-342000">
              <a:buClr>
                <a:srgbClr val="04617B"/>
              </a:buClr>
              <a:buFont typeface="Arial" panose="020B0604020202020204" pitchFamily="34" charset="0"/>
              <a:buChar char="•"/>
            </a:pPr>
            <a:r>
              <a:rPr lang="en-US" sz="1600" dirty="0"/>
              <a:t>A path of length </a:t>
            </a:r>
            <a:r>
              <a:rPr lang="en-US" sz="1600" i="1" dirty="0"/>
              <a:t>r</a:t>
            </a:r>
            <a:r>
              <a:rPr lang="en-US" sz="1600" dirty="0"/>
              <a:t> + </a:t>
            </a:r>
            <a:r>
              <a:rPr lang="en-US" sz="1600" dirty="0">
                <a:ea typeface="Cambria Math" pitchFamily="18" charset="0"/>
              </a:rPr>
              <a:t>1 from</a:t>
            </a:r>
            <a:endParaRPr lang="en-IN" sz="1600" dirty="0"/>
          </a:p>
        </p:txBody>
      </p:sp>
      <p:graphicFrame>
        <p:nvGraphicFramePr>
          <p:cNvPr id="50" name="Object 49">
            <a:extLst>
              <a:ext uri="{FF2B5EF4-FFF2-40B4-BE49-F238E27FC236}">
                <a16:creationId xmlns:a16="http://schemas.microsoft.com/office/drawing/2014/main" id="{BFD3F25A-24BB-49F3-809F-3C755170EE2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284455856"/>
              </p:ext>
            </p:extLst>
          </p:nvPr>
        </p:nvGraphicFramePr>
        <p:xfrm>
          <a:off x="3116664" y="5324165"/>
          <a:ext cx="575598" cy="304800"/>
        </p:xfrm>
        <a:graphic>
          <a:graphicData uri="http://schemas.openxmlformats.org/presentationml/2006/ole">
            <mc:AlternateContent xmlns:mc="http://schemas.openxmlformats.org/markup-compatibility/2006">
              <mc:Choice xmlns:v="urn:schemas-microsoft-com:vml" Requires="v">
                <p:oleObj name="Equation" r:id="rId28" imgW="457200" imgH="241200" progId="Equation.DSMT4">
                  <p:embed/>
                </p:oleObj>
              </mc:Choice>
              <mc:Fallback>
                <p:oleObj name="Equation" r:id="rId28" imgW="457200" imgH="241200" progId="Equation.DSMT4">
                  <p:embed/>
                  <p:pic>
                    <p:nvPicPr>
                      <p:cNvPr id="50" name="Object 49">
                        <a:extLst>
                          <a:ext uri="{FF2B5EF4-FFF2-40B4-BE49-F238E27FC236}">
                            <a16:creationId xmlns:a16="http://schemas.microsoft.com/office/drawing/2014/main" id="{BFD3F25A-24BB-49F3-809F-3C755170EE2F}"/>
                          </a:ext>
                          <a:ext uri="{C183D7F6-B498-43B3-948B-1728B52AA6E4}">
                            <adec:decorative xmlns:adec="http://schemas.microsoft.com/office/drawing/2017/decorative" val="1"/>
                          </a:ext>
                        </a:extLst>
                      </p:cNvPr>
                      <p:cNvPicPr/>
                      <p:nvPr/>
                    </p:nvPicPr>
                    <p:blipFill>
                      <a:blip r:embed="rId29"/>
                      <a:stretch>
                        <a:fillRect/>
                      </a:stretch>
                    </p:blipFill>
                    <p:spPr>
                      <a:xfrm>
                        <a:off x="3116664" y="5324165"/>
                        <a:ext cx="575598" cy="304800"/>
                      </a:xfrm>
                      <a:prstGeom prst="rect">
                        <a:avLst/>
                      </a:prstGeom>
                    </p:spPr>
                  </p:pic>
                </p:oleObj>
              </mc:Fallback>
            </mc:AlternateContent>
          </a:graphicData>
        </a:graphic>
      </p:graphicFrame>
      <p:sp>
        <p:nvSpPr>
          <p:cNvPr id="18" name="Content Placeholder 17">
            <a:extLst>
              <a:ext uri="{FF2B5EF4-FFF2-40B4-BE49-F238E27FC236}">
                <a16:creationId xmlns:a16="http://schemas.microsoft.com/office/drawing/2014/main" id="{AEBCA677-ED69-4A3C-96C6-4CAB5E4EC84B}"/>
              </a:ext>
            </a:extLst>
          </p:cNvPr>
          <p:cNvSpPr>
            <a:spLocks noGrp="1"/>
          </p:cNvSpPr>
          <p:nvPr>
            <p:ph idx="24"/>
          </p:nvPr>
        </p:nvSpPr>
        <p:spPr>
          <a:xfrm>
            <a:off x="3616537" y="5279107"/>
            <a:ext cx="3429000" cy="381000"/>
          </a:xfrm>
        </p:spPr>
        <p:txBody>
          <a:bodyPr/>
          <a:lstStyle/>
          <a:p>
            <a:r>
              <a:rPr lang="en-US" sz="1600" dirty="0"/>
              <a:t>is made up of a path of length </a:t>
            </a:r>
            <a:r>
              <a:rPr lang="en-US" sz="1600" i="1" dirty="0"/>
              <a:t>r</a:t>
            </a:r>
            <a:r>
              <a:rPr lang="en-US" sz="1600" dirty="0"/>
              <a:t> from</a:t>
            </a:r>
            <a:endParaRPr lang="en-IN" sz="1600" dirty="0"/>
          </a:p>
        </p:txBody>
      </p:sp>
      <p:graphicFrame>
        <p:nvGraphicFramePr>
          <p:cNvPr id="51" name="Object 50">
            <a:extLst>
              <a:ext uri="{FF2B5EF4-FFF2-40B4-BE49-F238E27FC236}">
                <a16:creationId xmlns:a16="http://schemas.microsoft.com/office/drawing/2014/main" id="{74087B52-E9B8-4027-8BE8-DEEAD673581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633978282"/>
              </p:ext>
            </p:extLst>
          </p:nvPr>
        </p:nvGraphicFramePr>
        <p:xfrm>
          <a:off x="6741935" y="5302750"/>
          <a:ext cx="186267" cy="304800"/>
        </p:xfrm>
        <a:graphic>
          <a:graphicData uri="http://schemas.openxmlformats.org/presentationml/2006/ole">
            <mc:AlternateContent xmlns:mc="http://schemas.openxmlformats.org/markup-compatibility/2006">
              <mc:Choice xmlns:v="urn:schemas-microsoft-com:vml" Requires="v">
                <p:oleObj name="Equation" r:id="rId30" imgW="139680" imgH="228600" progId="Equation.DSMT4">
                  <p:embed/>
                </p:oleObj>
              </mc:Choice>
              <mc:Fallback>
                <p:oleObj name="Equation" r:id="rId30" imgW="139680" imgH="228600" progId="Equation.DSMT4">
                  <p:embed/>
                  <p:pic>
                    <p:nvPicPr>
                      <p:cNvPr id="51" name="Object 50">
                        <a:extLst>
                          <a:ext uri="{FF2B5EF4-FFF2-40B4-BE49-F238E27FC236}">
                            <a16:creationId xmlns:a16="http://schemas.microsoft.com/office/drawing/2014/main" id="{74087B52-E9B8-4027-8BE8-DEEAD6735813}"/>
                          </a:ext>
                          <a:ext uri="{C183D7F6-B498-43B3-948B-1728B52AA6E4}">
                            <adec:decorative xmlns:adec="http://schemas.microsoft.com/office/drawing/2017/decorative" val="1"/>
                          </a:ext>
                        </a:extLst>
                      </p:cNvPr>
                      <p:cNvPicPr/>
                      <p:nvPr/>
                    </p:nvPicPr>
                    <p:blipFill>
                      <a:blip r:embed="rId31"/>
                      <a:stretch>
                        <a:fillRect/>
                      </a:stretch>
                    </p:blipFill>
                    <p:spPr>
                      <a:xfrm>
                        <a:off x="6741935" y="5302750"/>
                        <a:ext cx="186267" cy="304800"/>
                      </a:xfrm>
                      <a:prstGeom prst="rect">
                        <a:avLst/>
                      </a:prstGeom>
                    </p:spPr>
                  </p:pic>
                </p:oleObj>
              </mc:Fallback>
            </mc:AlternateContent>
          </a:graphicData>
        </a:graphic>
      </p:graphicFrame>
      <p:sp>
        <p:nvSpPr>
          <p:cNvPr id="19" name="Content Placeholder 18">
            <a:extLst>
              <a:ext uri="{FF2B5EF4-FFF2-40B4-BE49-F238E27FC236}">
                <a16:creationId xmlns:a16="http://schemas.microsoft.com/office/drawing/2014/main" id="{D4951501-FCE5-4836-867F-B5647409BFE2}"/>
              </a:ext>
            </a:extLst>
          </p:cNvPr>
          <p:cNvSpPr>
            <a:spLocks noGrp="1"/>
          </p:cNvSpPr>
          <p:nvPr>
            <p:ph idx="25"/>
          </p:nvPr>
        </p:nvSpPr>
        <p:spPr>
          <a:xfrm>
            <a:off x="6858388" y="5274795"/>
            <a:ext cx="952501" cy="381000"/>
          </a:xfrm>
        </p:spPr>
        <p:txBody>
          <a:bodyPr/>
          <a:lstStyle/>
          <a:p>
            <a:r>
              <a:rPr lang="en-US" sz="1600" dirty="0"/>
              <a:t>to some</a:t>
            </a:r>
            <a:endParaRPr lang="en-IN" sz="1600" dirty="0"/>
          </a:p>
        </p:txBody>
      </p:sp>
      <p:graphicFrame>
        <p:nvGraphicFramePr>
          <p:cNvPr id="52" name="Object 51">
            <a:extLst>
              <a:ext uri="{FF2B5EF4-FFF2-40B4-BE49-F238E27FC236}">
                <a16:creationId xmlns:a16="http://schemas.microsoft.com/office/drawing/2014/main" id="{E0A45603-CD75-4488-895A-0577F1A0B90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43843024"/>
              </p:ext>
            </p:extLst>
          </p:nvPr>
        </p:nvGraphicFramePr>
        <p:xfrm>
          <a:off x="7647175" y="5282267"/>
          <a:ext cx="210626" cy="315940"/>
        </p:xfrm>
        <a:graphic>
          <a:graphicData uri="http://schemas.openxmlformats.org/presentationml/2006/ole">
            <mc:AlternateContent xmlns:mc="http://schemas.openxmlformats.org/markup-compatibility/2006">
              <mc:Choice xmlns:v="urn:schemas-microsoft-com:vml" Requires="v">
                <p:oleObj name="Equation" r:id="rId32" imgW="152280" imgH="228600" progId="Equation.DSMT4">
                  <p:embed/>
                </p:oleObj>
              </mc:Choice>
              <mc:Fallback>
                <p:oleObj name="Equation" r:id="rId32" imgW="152280" imgH="228600" progId="Equation.DSMT4">
                  <p:embed/>
                  <p:pic>
                    <p:nvPicPr>
                      <p:cNvPr id="52" name="Object 51">
                        <a:extLst>
                          <a:ext uri="{FF2B5EF4-FFF2-40B4-BE49-F238E27FC236}">
                            <a16:creationId xmlns:a16="http://schemas.microsoft.com/office/drawing/2014/main" id="{E0A45603-CD75-4488-895A-0577F1A0B907}"/>
                          </a:ext>
                          <a:ext uri="{C183D7F6-B498-43B3-948B-1728B52AA6E4}">
                            <adec:decorative xmlns:adec="http://schemas.microsoft.com/office/drawing/2017/decorative" val="1"/>
                          </a:ext>
                        </a:extLst>
                      </p:cNvPr>
                      <p:cNvPicPr/>
                      <p:nvPr/>
                    </p:nvPicPr>
                    <p:blipFill>
                      <a:blip r:embed="rId33"/>
                      <a:stretch>
                        <a:fillRect/>
                      </a:stretch>
                    </p:blipFill>
                    <p:spPr>
                      <a:xfrm>
                        <a:off x="7647175" y="5282267"/>
                        <a:ext cx="210626" cy="315940"/>
                      </a:xfrm>
                      <a:prstGeom prst="rect">
                        <a:avLst/>
                      </a:prstGeom>
                    </p:spPr>
                  </p:pic>
                </p:oleObj>
              </mc:Fallback>
            </mc:AlternateContent>
          </a:graphicData>
        </a:graphic>
      </p:graphicFrame>
      <p:sp>
        <p:nvSpPr>
          <p:cNvPr id="20" name="Content Placeholder 19">
            <a:extLst>
              <a:ext uri="{FF2B5EF4-FFF2-40B4-BE49-F238E27FC236}">
                <a16:creationId xmlns:a16="http://schemas.microsoft.com/office/drawing/2014/main" id="{C9E302F5-33D3-40F6-BD1C-7103194DC81A}"/>
              </a:ext>
            </a:extLst>
          </p:cNvPr>
          <p:cNvSpPr>
            <a:spLocks noGrp="1"/>
          </p:cNvSpPr>
          <p:nvPr>
            <p:ph idx="26"/>
          </p:nvPr>
        </p:nvSpPr>
        <p:spPr>
          <a:xfrm>
            <a:off x="7810889" y="5264650"/>
            <a:ext cx="952502" cy="381000"/>
          </a:xfrm>
        </p:spPr>
        <p:txBody>
          <a:bodyPr/>
          <a:lstStyle/>
          <a:p>
            <a:r>
              <a:rPr lang="en-US" sz="1600" i="1" dirty="0"/>
              <a:t>, </a:t>
            </a:r>
            <a:r>
              <a:rPr lang="en-US" sz="1600" dirty="0"/>
              <a:t>and</a:t>
            </a:r>
            <a:endParaRPr lang="en-IN" sz="1600" dirty="0"/>
          </a:p>
        </p:txBody>
      </p:sp>
      <p:sp>
        <p:nvSpPr>
          <p:cNvPr id="21" name="Content Placeholder 20">
            <a:extLst>
              <a:ext uri="{FF2B5EF4-FFF2-40B4-BE49-F238E27FC236}">
                <a16:creationId xmlns:a16="http://schemas.microsoft.com/office/drawing/2014/main" id="{FFF52368-C5E1-4F7C-AF86-11C761D2EC21}"/>
              </a:ext>
            </a:extLst>
          </p:cNvPr>
          <p:cNvSpPr>
            <a:spLocks noGrp="1"/>
          </p:cNvSpPr>
          <p:nvPr>
            <p:ph idx="27"/>
          </p:nvPr>
        </p:nvSpPr>
        <p:spPr>
          <a:xfrm>
            <a:off x="792111" y="5520658"/>
            <a:ext cx="1619249" cy="381000"/>
          </a:xfrm>
        </p:spPr>
        <p:txBody>
          <a:bodyPr/>
          <a:lstStyle/>
          <a:p>
            <a:r>
              <a:rPr lang="en-US" sz="1600" dirty="0"/>
              <a:t>an edge from</a:t>
            </a:r>
            <a:endParaRPr lang="en-IN" sz="1600" dirty="0"/>
          </a:p>
        </p:txBody>
      </p:sp>
      <p:graphicFrame>
        <p:nvGraphicFramePr>
          <p:cNvPr id="53" name="Object 52">
            <a:extLst>
              <a:ext uri="{FF2B5EF4-FFF2-40B4-BE49-F238E27FC236}">
                <a16:creationId xmlns:a16="http://schemas.microsoft.com/office/drawing/2014/main" id="{F4F47F24-4B00-41A8-AC17-9FB9DDB2197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68648022"/>
              </p:ext>
            </p:extLst>
          </p:nvPr>
        </p:nvGraphicFramePr>
        <p:xfrm>
          <a:off x="2004247" y="5552440"/>
          <a:ext cx="699452" cy="324138"/>
        </p:xfrm>
        <a:graphic>
          <a:graphicData uri="http://schemas.openxmlformats.org/presentationml/2006/ole">
            <mc:AlternateContent xmlns:mc="http://schemas.openxmlformats.org/markup-compatibility/2006">
              <mc:Choice xmlns:v="urn:schemas-microsoft-com:vml" Requires="v">
                <p:oleObj name="Equation" r:id="rId34" imgW="520560" imgH="241200" progId="Equation.DSMT4">
                  <p:embed/>
                </p:oleObj>
              </mc:Choice>
              <mc:Fallback>
                <p:oleObj name="Equation" r:id="rId34" imgW="520560" imgH="241200" progId="Equation.DSMT4">
                  <p:embed/>
                  <p:pic>
                    <p:nvPicPr>
                      <p:cNvPr id="53" name="Object 52">
                        <a:extLst>
                          <a:ext uri="{FF2B5EF4-FFF2-40B4-BE49-F238E27FC236}">
                            <a16:creationId xmlns:a16="http://schemas.microsoft.com/office/drawing/2014/main" id="{F4F47F24-4B00-41A8-AC17-9FB9DDB2197B}"/>
                          </a:ext>
                          <a:ext uri="{C183D7F6-B498-43B3-948B-1728B52AA6E4}">
                            <adec:decorative xmlns:adec="http://schemas.microsoft.com/office/drawing/2017/decorative" val="1"/>
                          </a:ext>
                        </a:extLst>
                      </p:cNvPr>
                      <p:cNvPicPr/>
                      <p:nvPr/>
                    </p:nvPicPr>
                    <p:blipFill>
                      <a:blip r:embed="rId35"/>
                      <a:stretch>
                        <a:fillRect/>
                      </a:stretch>
                    </p:blipFill>
                    <p:spPr>
                      <a:xfrm>
                        <a:off x="2004247" y="5552440"/>
                        <a:ext cx="699452" cy="324138"/>
                      </a:xfrm>
                      <a:prstGeom prst="rect">
                        <a:avLst/>
                      </a:prstGeom>
                    </p:spPr>
                  </p:pic>
                </p:oleObj>
              </mc:Fallback>
            </mc:AlternateContent>
          </a:graphicData>
        </a:graphic>
      </p:graphicFrame>
      <p:sp>
        <p:nvSpPr>
          <p:cNvPr id="22" name="Content Placeholder 21">
            <a:extLst>
              <a:ext uri="{FF2B5EF4-FFF2-40B4-BE49-F238E27FC236}">
                <a16:creationId xmlns:a16="http://schemas.microsoft.com/office/drawing/2014/main" id="{F0602216-B449-4381-AA8C-77FC2D8A20AD}"/>
              </a:ext>
            </a:extLst>
          </p:cNvPr>
          <p:cNvSpPr>
            <a:spLocks noGrp="1"/>
          </p:cNvSpPr>
          <p:nvPr>
            <p:ph idx="28"/>
          </p:nvPr>
        </p:nvSpPr>
        <p:spPr>
          <a:xfrm>
            <a:off x="2567827" y="5518037"/>
            <a:ext cx="6449684" cy="381000"/>
          </a:xfrm>
        </p:spPr>
        <p:txBody>
          <a:bodyPr/>
          <a:lstStyle/>
          <a:p>
            <a:r>
              <a:rPr lang="en-US" sz="1600" dirty="0"/>
              <a:t> By the product rule for counting, the number of such paths is the</a:t>
            </a:r>
            <a:endParaRPr lang="en-IN" sz="1600" dirty="0"/>
          </a:p>
        </p:txBody>
      </p:sp>
      <p:sp>
        <p:nvSpPr>
          <p:cNvPr id="23" name="Content Placeholder 22">
            <a:extLst>
              <a:ext uri="{FF2B5EF4-FFF2-40B4-BE49-F238E27FC236}">
                <a16:creationId xmlns:a16="http://schemas.microsoft.com/office/drawing/2014/main" id="{240E10C0-7FCD-4908-A793-3ED25399CD3E}"/>
              </a:ext>
            </a:extLst>
          </p:cNvPr>
          <p:cNvSpPr>
            <a:spLocks noGrp="1"/>
          </p:cNvSpPr>
          <p:nvPr>
            <p:ph idx="29"/>
          </p:nvPr>
        </p:nvSpPr>
        <p:spPr>
          <a:xfrm>
            <a:off x="795493" y="5737022"/>
            <a:ext cx="4305299" cy="381000"/>
          </a:xfrm>
        </p:spPr>
        <p:txBody>
          <a:bodyPr/>
          <a:lstStyle/>
          <a:p>
            <a:r>
              <a:rPr lang="en-US" sz="1600" dirty="0"/>
              <a:t>product of the number of paths of length </a:t>
            </a:r>
            <a:r>
              <a:rPr lang="en-US" sz="1600" i="1" dirty="0"/>
              <a:t>r</a:t>
            </a:r>
            <a:r>
              <a:rPr lang="en-US" sz="1600" dirty="0"/>
              <a:t> from</a:t>
            </a:r>
            <a:endParaRPr lang="en-IN" sz="1600" dirty="0"/>
          </a:p>
        </p:txBody>
      </p:sp>
      <p:graphicFrame>
        <p:nvGraphicFramePr>
          <p:cNvPr id="54" name="Object 53">
            <a:extLst>
              <a:ext uri="{FF2B5EF4-FFF2-40B4-BE49-F238E27FC236}">
                <a16:creationId xmlns:a16="http://schemas.microsoft.com/office/drawing/2014/main" id="{2AF0EDA4-F091-49AA-895D-AE60A202BAE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69086487"/>
              </p:ext>
            </p:extLst>
          </p:nvPr>
        </p:nvGraphicFramePr>
        <p:xfrm>
          <a:off x="4857426" y="5751990"/>
          <a:ext cx="1269691" cy="323007"/>
        </p:xfrm>
        <a:graphic>
          <a:graphicData uri="http://schemas.openxmlformats.org/presentationml/2006/ole">
            <mc:AlternateContent xmlns:mc="http://schemas.openxmlformats.org/markup-compatibility/2006">
              <mc:Choice xmlns:v="urn:schemas-microsoft-com:vml" Requires="v">
                <p:oleObj name="Equation" r:id="rId36" imgW="1002960" imgH="253800" progId="Equation.DSMT4">
                  <p:embed/>
                </p:oleObj>
              </mc:Choice>
              <mc:Fallback>
                <p:oleObj name="Equation" r:id="rId36" imgW="1002960" imgH="253800" progId="Equation.DSMT4">
                  <p:embed/>
                  <p:pic>
                    <p:nvPicPr>
                      <p:cNvPr id="54" name="Object 53">
                        <a:extLst>
                          <a:ext uri="{FF2B5EF4-FFF2-40B4-BE49-F238E27FC236}">
                            <a16:creationId xmlns:a16="http://schemas.microsoft.com/office/drawing/2014/main" id="{2AF0EDA4-F091-49AA-895D-AE60A202BAEE}"/>
                          </a:ext>
                          <a:ext uri="{C183D7F6-B498-43B3-948B-1728B52AA6E4}">
                            <adec:decorative xmlns:adec="http://schemas.microsoft.com/office/drawing/2017/decorative" val="1"/>
                          </a:ext>
                        </a:extLst>
                      </p:cNvPr>
                      <p:cNvPicPr/>
                      <p:nvPr/>
                    </p:nvPicPr>
                    <p:blipFill>
                      <a:blip r:embed="rId37"/>
                      <a:stretch>
                        <a:fillRect/>
                      </a:stretch>
                    </p:blipFill>
                    <p:spPr>
                      <a:xfrm>
                        <a:off x="4857426" y="5751990"/>
                        <a:ext cx="1269691" cy="323007"/>
                      </a:xfrm>
                      <a:prstGeom prst="rect">
                        <a:avLst/>
                      </a:prstGeom>
                    </p:spPr>
                  </p:pic>
                </p:oleObj>
              </mc:Fallback>
            </mc:AlternateContent>
          </a:graphicData>
        </a:graphic>
      </p:graphicFrame>
      <p:sp>
        <p:nvSpPr>
          <p:cNvPr id="24" name="Content Placeholder 23">
            <a:extLst>
              <a:ext uri="{FF2B5EF4-FFF2-40B4-BE49-F238E27FC236}">
                <a16:creationId xmlns:a16="http://schemas.microsoft.com/office/drawing/2014/main" id="{FFCB45CE-4041-4881-A06F-0A8C1FADCB1A}"/>
              </a:ext>
            </a:extLst>
          </p:cNvPr>
          <p:cNvSpPr>
            <a:spLocks noGrp="1"/>
          </p:cNvSpPr>
          <p:nvPr>
            <p:ph idx="30"/>
          </p:nvPr>
        </p:nvSpPr>
        <p:spPr>
          <a:xfrm>
            <a:off x="6034927" y="5728088"/>
            <a:ext cx="2465718" cy="381000"/>
          </a:xfrm>
        </p:spPr>
        <p:txBody>
          <a:bodyPr/>
          <a:lstStyle/>
          <a:p>
            <a:r>
              <a:rPr lang="en-US" sz="1600" dirty="0"/>
              <a:t>and the number of edges</a:t>
            </a:r>
            <a:endParaRPr lang="en-IN" sz="1600" dirty="0"/>
          </a:p>
        </p:txBody>
      </p:sp>
      <p:sp>
        <p:nvSpPr>
          <p:cNvPr id="25" name="Content Placeholder 24">
            <a:extLst>
              <a:ext uri="{FF2B5EF4-FFF2-40B4-BE49-F238E27FC236}">
                <a16:creationId xmlns:a16="http://schemas.microsoft.com/office/drawing/2014/main" id="{F4388EFD-9DB2-4CA6-9455-5FDDF69370D1}"/>
              </a:ext>
            </a:extLst>
          </p:cNvPr>
          <p:cNvSpPr>
            <a:spLocks noGrp="1"/>
          </p:cNvSpPr>
          <p:nvPr>
            <p:ph idx="31"/>
          </p:nvPr>
        </p:nvSpPr>
        <p:spPr>
          <a:xfrm>
            <a:off x="793739" y="5980535"/>
            <a:ext cx="800100" cy="381000"/>
          </a:xfrm>
        </p:spPr>
        <p:txBody>
          <a:bodyPr/>
          <a:lstStyle/>
          <a:p>
            <a:r>
              <a:rPr lang="en-US" sz="1600" dirty="0"/>
              <a:t>from</a:t>
            </a:r>
            <a:endParaRPr lang="en-IN" sz="1600" dirty="0"/>
          </a:p>
        </p:txBody>
      </p:sp>
      <p:graphicFrame>
        <p:nvGraphicFramePr>
          <p:cNvPr id="55" name="Object 54">
            <a:extLst>
              <a:ext uri="{FF2B5EF4-FFF2-40B4-BE49-F238E27FC236}">
                <a16:creationId xmlns:a16="http://schemas.microsoft.com/office/drawing/2014/main" id="{54FB31CC-9AA5-476F-B497-1E09FA5FC19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36005850"/>
              </p:ext>
            </p:extLst>
          </p:nvPr>
        </p:nvGraphicFramePr>
        <p:xfrm>
          <a:off x="1317501" y="5994978"/>
          <a:ext cx="1279085" cy="341199"/>
        </p:xfrm>
        <a:graphic>
          <a:graphicData uri="http://schemas.openxmlformats.org/presentationml/2006/ole">
            <mc:AlternateContent xmlns:mc="http://schemas.openxmlformats.org/markup-compatibility/2006">
              <mc:Choice xmlns:v="urn:schemas-microsoft-com:vml" Requires="v">
                <p:oleObj name="Equation" r:id="rId38" imgW="1054080" imgH="279360" progId="Equation.DSMT4">
                  <p:embed/>
                </p:oleObj>
              </mc:Choice>
              <mc:Fallback>
                <p:oleObj name="Equation" r:id="rId38" imgW="1054080" imgH="279360" progId="Equation.DSMT4">
                  <p:embed/>
                  <p:pic>
                    <p:nvPicPr>
                      <p:cNvPr id="55" name="Object 54">
                        <a:extLst>
                          <a:ext uri="{FF2B5EF4-FFF2-40B4-BE49-F238E27FC236}">
                            <a16:creationId xmlns:a16="http://schemas.microsoft.com/office/drawing/2014/main" id="{54FB31CC-9AA5-476F-B497-1E09FA5FC190}"/>
                          </a:ext>
                          <a:ext uri="{C183D7F6-B498-43B3-948B-1728B52AA6E4}">
                            <adec:decorative xmlns:adec="http://schemas.microsoft.com/office/drawing/2017/decorative" val="1"/>
                          </a:ext>
                        </a:extLst>
                      </p:cNvPr>
                      <p:cNvPicPr/>
                      <p:nvPr/>
                    </p:nvPicPr>
                    <p:blipFill>
                      <a:blip r:embed="rId39"/>
                      <a:stretch>
                        <a:fillRect/>
                      </a:stretch>
                    </p:blipFill>
                    <p:spPr>
                      <a:xfrm>
                        <a:off x="1317501" y="5994978"/>
                        <a:ext cx="1279085" cy="341199"/>
                      </a:xfrm>
                      <a:prstGeom prst="rect">
                        <a:avLst/>
                      </a:prstGeom>
                    </p:spPr>
                  </p:pic>
                </p:oleObj>
              </mc:Fallback>
            </mc:AlternateContent>
          </a:graphicData>
        </a:graphic>
      </p:graphicFrame>
      <p:sp>
        <p:nvSpPr>
          <p:cNvPr id="26" name="Content Placeholder 25">
            <a:extLst>
              <a:ext uri="{FF2B5EF4-FFF2-40B4-BE49-F238E27FC236}">
                <a16:creationId xmlns:a16="http://schemas.microsoft.com/office/drawing/2014/main" id="{8D48F6FA-7BDE-4B4F-B193-482174583D13}"/>
              </a:ext>
            </a:extLst>
          </p:cNvPr>
          <p:cNvSpPr>
            <a:spLocks noGrp="1"/>
          </p:cNvSpPr>
          <p:nvPr>
            <p:ph idx="32"/>
          </p:nvPr>
        </p:nvSpPr>
        <p:spPr>
          <a:xfrm>
            <a:off x="2494083" y="5976178"/>
            <a:ext cx="4343400" cy="381000"/>
          </a:xfrm>
        </p:spPr>
        <p:txBody>
          <a:bodyPr/>
          <a:lstStyle/>
          <a:p>
            <a:r>
              <a:rPr lang="en-US" sz="1600" dirty="0"/>
              <a:t>The sum over all possible intermediate vertices</a:t>
            </a:r>
            <a:endParaRPr lang="en-IN" sz="1600" dirty="0"/>
          </a:p>
        </p:txBody>
      </p:sp>
      <p:graphicFrame>
        <p:nvGraphicFramePr>
          <p:cNvPr id="57" name="Object 56">
            <a:extLst>
              <a:ext uri="{FF2B5EF4-FFF2-40B4-BE49-F238E27FC236}">
                <a16:creationId xmlns:a16="http://schemas.microsoft.com/office/drawing/2014/main" id="{5B8D64ED-7624-44E7-A30E-465D241BBF4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58101247"/>
              </p:ext>
            </p:extLst>
          </p:nvPr>
        </p:nvGraphicFramePr>
        <p:xfrm>
          <a:off x="6488211" y="6010902"/>
          <a:ext cx="439991" cy="309349"/>
        </p:xfrm>
        <a:graphic>
          <a:graphicData uri="http://schemas.openxmlformats.org/presentationml/2006/ole">
            <mc:AlternateContent xmlns:mc="http://schemas.openxmlformats.org/markup-compatibility/2006">
              <mc:Choice xmlns:v="urn:schemas-microsoft-com:vml" Requires="v">
                <p:oleObj name="Equation" r:id="rId40" imgW="304560" imgH="228600" progId="Equation.DSMT4">
                  <p:embed/>
                </p:oleObj>
              </mc:Choice>
              <mc:Fallback>
                <p:oleObj name="Equation" r:id="rId40" imgW="304560" imgH="228600" progId="Equation.DSMT4">
                  <p:embed/>
                  <p:pic>
                    <p:nvPicPr>
                      <p:cNvPr id="57" name="Object 56">
                        <a:extLst>
                          <a:ext uri="{FF2B5EF4-FFF2-40B4-BE49-F238E27FC236}">
                            <a16:creationId xmlns:a16="http://schemas.microsoft.com/office/drawing/2014/main" id="{5B8D64ED-7624-44E7-A30E-465D241BBF48}"/>
                          </a:ext>
                          <a:ext uri="{C183D7F6-B498-43B3-948B-1728B52AA6E4}">
                            <adec:decorative xmlns:adec="http://schemas.microsoft.com/office/drawing/2017/decorative" val="1"/>
                          </a:ext>
                        </a:extLst>
                      </p:cNvPr>
                      <p:cNvPicPr/>
                      <p:nvPr/>
                    </p:nvPicPr>
                    <p:blipFill>
                      <a:blip r:embed="rId41"/>
                      <a:stretch>
                        <a:fillRect/>
                      </a:stretch>
                    </p:blipFill>
                    <p:spPr>
                      <a:xfrm>
                        <a:off x="6488211" y="6010902"/>
                        <a:ext cx="439991" cy="309349"/>
                      </a:xfrm>
                      <a:prstGeom prst="rect">
                        <a:avLst/>
                      </a:prstGeom>
                    </p:spPr>
                  </p:pic>
                </p:oleObj>
              </mc:Fallback>
            </mc:AlternateContent>
          </a:graphicData>
        </a:graphic>
      </p:graphicFrame>
      <p:graphicFrame>
        <p:nvGraphicFramePr>
          <p:cNvPr id="58" name="Object 57">
            <a:extLst>
              <a:ext uri="{FF2B5EF4-FFF2-40B4-BE49-F238E27FC236}">
                <a16:creationId xmlns:a16="http://schemas.microsoft.com/office/drawing/2014/main" id="{2FE7093A-67BE-42DB-96A2-215D2C5EAFF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95440789"/>
              </p:ext>
            </p:extLst>
          </p:nvPr>
        </p:nvGraphicFramePr>
        <p:xfrm>
          <a:off x="864361" y="6274775"/>
          <a:ext cx="2046288" cy="319087"/>
        </p:xfrm>
        <a:graphic>
          <a:graphicData uri="http://schemas.openxmlformats.org/presentationml/2006/ole">
            <mc:AlternateContent xmlns:mc="http://schemas.openxmlformats.org/markup-compatibility/2006">
              <mc:Choice xmlns:v="urn:schemas-microsoft-com:vml" Requires="v">
                <p:oleObj name="Equation" r:id="rId42" imgW="1549080" imgH="241200" progId="Equation.DSMT4">
                  <p:embed/>
                </p:oleObj>
              </mc:Choice>
              <mc:Fallback>
                <p:oleObj name="Equation" r:id="rId42" imgW="1549080" imgH="241200" progId="Equation.DSMT4">
                  <p:embed/>
                  <p:pic>
                    <p:nvPicPr>
                      <p:cNvPr id="58" name="Object 57">
                        <a:extLst>
                          <a:ext uri="{FF2B5EF4-FFF2-40B4-BE49-F238E27FC236}">
                            <a16:creationId xmlns:a16="http://schemas.microsoft.com/office/drawing/2014/main" id="{2FE7093A-67BE-42DB-96A2-215D2C5EAFF1}"/>
                          </a:ext>
                          <a:ext uri="{C183D7F6-B498-43B3-948B-1728B52AA6E4}">
                            <adec:decorative xmlns:adec="http://schemas.microsoft.com/office/drawing/2017/decorative" val="1"/>
                          </a:ext>
                        </a:extLst>
                      </p:cNvPr>
                      <p:cNvPicPr/>
                      <p:nvPr/>
                    </p:nvPicPr>
                    <p:blipFill>
                      <a:blip r:embed="rId43"/>
                      <a:stretch>
                        <a:fillRect/>
                      </a:stretch>
                    </p:blipFill>
                    <p:spPr>
                      <a:xfrm>
                        <a:off x="864361" y="6274775"/>
                        <a:ext cx="2046288" cy="319087"/>
                      </a:xfrm>
                      <a:prstGeom prst="rect">
                        <a:avLst/>
                      </a:prstGeom>
                    </p:spPr>
                  </p:pic>
                </p:oleObj>
              </mc:Fallback>
            </mc:AlternateContent>
          </a:graphicData>
        </a:graphic>
      </p:graphicFrame>
      <p:sp>
        <p:nvSpPr>
          <p:cNvPr id="35" name="Slide Number Placeholder 5">
            <a:extLst>
              <a:ext uri="{FF2B5EF4-FFF2-40B4-BE49-F238E27FC236}">
                <a16:creationId xmlns:a16="http://schemas.microsoft.com/office/drawing/2014/main" id="{31DFD85F-B732-43C7-AFAA-0C4BBDDB4707}"/>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70</a:t>
            </a:fld>
            <a:endParaRPr lang="en-US" dirty="0">
              <a:solidFill>
                <a:schemeClr val="bg1"/>
              </a:solidFill>
            </a:endParaRPr>
          </a:p>
        </p:txBody>
      </p:sp>
    </p:spTree>
    <p:extLst>
      <p:ext uri="{BB962C8B-B14F-4D97-AF65-F5344CB8AC3E}">
        <p14:creationId xmlns:p14="http://schemas.microsoft.com/office/powerpoint/2010/main" val="2949574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46D4D-EB6A-476E-9803-0AFBC09CE047}"/>
              </a:ext>
            </a:extLst>
          </p:cNvPr>
          <p:cNvSpPr>
            <a:spLocks noGrp="1"/>
          </p:cNvSpPr>
          <p:nvPr>
            <p:ph type="title"/>
          </p:nvPr>
        </p:nvSpPr>
        <p:spPr/>
        <p:txBody>
          <a:bodyPr/>
          <a:lstStyle/>
          <a:p>
            <a:r>
              <a:rPr lang="en-IN" dirty="0"/>
              <a:t>Counting Paths between Vertices</a:t>
            </a:r>
            <a:r>
              <a:rPr lang="en-IN" sz="1500" dirty="0"/>
              <a:t> 2</a:t>
            </a:r>
            <a:endParaRPr lang="en-IN" dirty="0"/>
          </a:p>
        </p:txBody>
      </p:sp>
      <p:sp>
        <p:nvSpPr>
          <p:cNvPr id="3" name="Content Placeholder 2">
            <a:extLst>
              <a:ext uri="{FF2B5EF4-FFF2-40B4-BE49-F238E27FC236}">
                <a16:creationId xmlns:a16="http://schemas.microsoft.com/office/drawing/2014/main" id="{98DD626A-30D4-44DB-B80D-6F9C1898D070}"/>
              </a:ext>
            </a:extLst>
          </p:cNvPr>
          <p:cNvSpPr>
            <a:spLocks noGrp="1"/>
          </p:cNvSpPr>
          <p:nvPr>
            <p:ph idx="1"/>
          </p:nvPr>
        </p:nvSpPr>
        <p:spPr>
          <a:xfrm>
            <a:off x="457200" y="1295400"/>
            <a:ext cx="8229600" cy="609600"/>
          </a:xfrm>
        </p:spPr>
        <p:txBody>
          <a:bodyPr/>
          <a:lstStyle/>
          <a:p>
            <a:r>
              <a:rPr lang="en-US" sz="2200" b="1" dirty="0"/>
              <a:t>Example</a:t>
            </a:r>
            <a:r>
              <a:rPr lang="en-US" sz="2200" dirty="0"/>
              <a:t>: How many paths of length four are there from </a:t>
            </a:r>
            <a:r>
              <a:rPr lang="en-US" sz="2200" i="1" dirty="0"/>
              <a:t>a</a:t>
            </a:r>
            <a:r>
              <a:rPr lang="en-US" sz="2200" dirty="0"/>
              <a:t> to </a:t>
            </a:r>
            <a:r>
              <a:rPr lang="en-US" sz="2200" i="1" dirty="0"/>
              <a:t>d</a:t>
            </a:r>
            <a:r>
              <a:rPr lang="en-US" sz="2200" dirty="0"/>
              <a:t> in the graph G.</a:t>
            </a:r>
          </a:p>
        </p:txBody>
      </p:sp>
      <p:sp>
        <p:nvSpPr>
          <p:cNvPr id="4" name="Content Placeholder 3">
            <a:extLst>
              <a:ext uri="{FF2B5EF4-FFF2-40B4-BE49-F238E27FC236}">
                <a16:creationId xmlns:a16="http://schemas.microsoft.com/office/drawing/2014/main" id="{4C38EE93-B966-43D2-9B37-70FE6ED9ED2B}"/>
              </a:ext>
            </a:extLst>
          </p:cNvPr>
          <p:cNvSpPr>
            <a:spLocks noGrp="1"/>
          </p:cNvSpPr>
          <p:nvPr>
            <p:ph idx="13"/>
          </p:nvPr>
        </p:nvSpPr>
        <p:spPr>
          <a:xfrm>
            <a:off x="457200" y="2286000"/>
            <a:ext cx="1828800" cy="731520"/>
          </a:xfrm>
        </p:spPr>
        <p:txBody>
          <a:bodyPr/>
          <a:lstStyle/>
          <a:p>
            <a:r>
              <a:rPr lang="en-US" sz="2200" i="1" dirty="0"/>
              <a:t>G</a:t>
            </a:r>
          </a:p>
        </p:txBody>
      </p:sp>
      <p:pic>
        <p:nvPicPr>
          <p:cNvPr id="12" name="Picture 4" descr="Graph G with 4 vertices. A, B, C, and D. The graph has 4 edges. A B, A C. B D, and C D.">
            <a:extLst>
              <a:ext uri="{FF2B5EF4-FFF2-40B4-BE49-F238E27FC236}">
                <a16:creationId xmlns:a16="http://schemas.microsoft.com/office/drawing/2014/main" id="{8C93E801-3652-4AFC-9824-0BA2C010016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87910" y="2057400"/>
            <a:ext cx="1050490" cy="140392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Object 7">
            <a:extLst>
              <a:ext uri="{FF2B5EF4-FFF2-40B4-BE49-F238E27FC236}">
                <a16:creationId xmlns:a16="http://schemas.microsoft.com/office/drawing/2014/main" id="{0101A281-A28E-445C-8E34-E4F15C161F2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76213079"/>
              </p:ext>
            </p:extLst>
          </p:nvPr>
        </p:nvGraphicFramePr>
        <p:xfrm>
          <a:off x="4286250" y="1952625"/>
          <a:ext cx="1866900" cy="1409700"/>
        </p:xfrm>
        <a:graphic>
          <a:graphicData uri="http://schemas.openxmlformats.org/presentationml/2006/ole">
            <mc:AlternateContent xmlns:mc="http://schemas.openxmlformats.org/markup-compatibility/2006">
              <mc:Choice xmlns:v="urn:schemas-microsoft-com:vml" Requires="v">
                <p:oleObj name="Equation" r:id="rId3" imgW="1244520" imgH="939600" progId="Equation.DSMT4">
                  <p:embed/>
                </p:oleObj>
              </mc:Choice>
              <mc:Fallback>
                <p:oleObj name="Equation" r:id="rId3" imgW="1244520" imgH="939600" progId="Equation.DSMT4">
                  <p:embed/>
                  <p:pic>
                    <p:nvPicPr>
                      <p:cNvPr id="13" name="Object 7">
                        <a:extLst>
                          <a:ext uri="{FF2B5EF4-FFF2-40B4-BE49-F238E27FC236}">
                            <a16:creationId xmlns:a16="http://schemas.microsoft.com/office/drawing/2014/main" id="{0101A281-A28E-445C-8E34-E4F15C161F20}"/>
                          </a:ext>
                          <a:ext uri="{C183D7F6-B498-43B3-948B-1728B52AA6E4}">
                            <adec:decorative xmlns:adec="http://schemas.microsoft.com/office/drawing/2017/decorative" val="1"/>
                          </a:ext>
                        </a:extLst>
                      </p:cNvPr>
                      <p:cNvPicPr/>
                      <p:nvPr/>
                    </p:nvPicPr>
                    <p:blipFill>
                      <a:blip r:embed="rId4"/>
                      <a:stretch>
                        <a:fillRect/>
                      </a:stretch>
                    </p:blipFill>
                    <p:spPr>
                      <a:xfrm>
                        <a:off x="4286250" y="1952625"/>
                        <a:ext cx="1866900" cy="14097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8094B1B4-B9CF-43E8-9E39-C3E90A501FDE}"/>
              </a:ext>
            </a:extLst>
          </p:cNvPr>
          <p:cNvSpPr>
            <a:spLocks noGrp="1"/>
          </p:cNvSpPr>
          <p:nvPr>
            <p:ph idx="14"/>
          </p:nvPr>
        </p:nvSpPr>
        <p:spPr>
          <a:xfrm>
            <a:off x="6400800" y="2286000"/>
            <a:ext cx="1828800" cy="914400"/>
          </a:xfrm>
        </p:spPr>
        <p:txBody>
          <a:bodyPr/>
          <a:lstStyle/>
          <a:p>
            <a:r>
              <a:rPr lang="en-US" sz="2200" i="1" dirty="0"/>
              <a:t>adjacency matrix of G</a:t>
            </a:r>
          </a:p>
        </p:txBody>
      </p:sp>
      <p:sp>
        <p:nvSpPr>
          <p:cNvPr id="6" name="Content Placeholder 5">
            <a:extLst>
              <a:ext uri="{FF2B5EF4-FFF2-40B4-BE49-F238E27FC236}">
                <a16:creationId xmlns:a16="http://schemas.microsoft.com/office/drawing/2014/main" id="{8BC569C8-66EC-4CAC-A84A-1FDE04CB44EA}"/>
              </a:ext>
            </a:extLst>
          </p:cNvPr>
          <p:cNvSpPr>
            <a:spLocks noGrp="1"/>
          </p:cNvSpPr>
          <p:nvPr>
            <p:ph idx="15"/>
          </p:nvPr>
        </p:nvSpPr>
        <p:spPr>
          <a:xfrm>
            <a:off x="457200" y="3590925"/>
            <a:ext cx="5867400" cy="1285875"/>
          </a:xfrm>
        </p:spPr>
        <p:txBody>
          <a:bodyPr/>
          <a:lstStyle/>
          <a:p>
            <a:r>
              <a:rPr lang="en-US" sz="2200" dirty="0">
                <a:solidFill>
                  <a:prstClr val="black"/>
                </a:solidFill>
              </a:rPr>
              <a:t>Solution: The adjacency matrix of G (ordering the vertices as a, b, c, d) is given above. Hence the number of paths of length four from a to d is the (1, 4)</a:t>
            </a:r>
            <a:r>
              <a:rPr lang="en-US" sz="2200" dirty="0" err="1">
                <a:solidFill>
                  <a:prstClr val="black"/>
                </a:solidFill>
              </a:rPr>
              <a:t>th</a:t>
            </a:r>
            <a:r>
              <a:rPr lang="en-US" sz="2200" dirty="0">
                <a:solidFill>
                  <a:prstClr val="black"/>
                </a:solidFill>
              </a:rPr>
              <a:t> entry of </a:t>
            </a:r>
            <a:endParaRPr lang="en-IN" sz="2200" dirty="0"/>
          </a:p>
        </p:txBody>
      </p:sp>
      <p:graphicFrame>
        <p:nvGraphicFramePr>
          <p:cNvPr id="16" name="Object 15">
            <a:extLst>
              <a:ext uri="{FF2B5EF4-FFF2-40B4-BE49-F238E27FC236}">
                <a16:creationId xmlns:a16="http://schemas.microsoft.com/office/drawing/2014/main" id="{1375F16A-3E35-4CB1-AB4F-12617675586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63488768"/>
              </p:ext>
            </p:extLst>
          </p:nvPr>
        </p:nvGraphicFramePr>
        <p:xfrm>
          <a:off x="2362200" y="4587240"/>
          <a:ext cx="384175" cy="357187"/>
        </p:xfrm>
        <a:graphic>
          <a:graphicData uri="http://schemas.openxmlformats.org/presentationml/2006/ole">
            <mc:AlternateContent xmlns:mc="http://schemas.openxmlformats.org/markup-compatibility/2006">
              <mc:Choice xmlns:v="urn:schemas-microsoft-com:vml" Requires="v">
                <p:oleObj name="Equation" r:id="rId5" imgW="203040" imgH="190440" progId="Equation.DSMT4">
                  <p:embed/>
                </p:oleObj>
              </mc:Choice>
              <mc:Fallback>
                <p:oleObj name="Equation" r:id="rId5" imgW="203040" imgH="190440" progId="Equation.DSMT4">
                  <p:embed/>
                  <p:pic>
                    <p:nvPicPr>
                      <p:cNvPr id="16" name="Object 15">
                        <a:extLst>
                          <a:ext uri="{FF2B5EF4-FFF2-40B4-BE49-F238E27FC236}">
                            <a16:creationId xmlns:a16="http://schemas.microsoft.com/office/drawing/2014/main" id="{1375F16A-3E35-4CB1-AB4F-12617675586C}"/>
                          </a:ext>
                          <a:ext uri="{C183D7F6-B498-43B3-948B-1728B52AA6E4}">
                            <adec:decorative xmlns:adec="http://schemas.microsoft.com/office/drawing/2017/decorative" val="1"/>
                          </a:ext>
                        </a:extLst>
                      </p:cNvPr>
                      <p:cNvPicPr/>
                      <p:nvPr/>
                    </p:nvPicPr>
                    <p:blipFill>
                      <a:blip r:embed="rId6"/>
                      <a:stretch>
                        <a:fillRect/>
                      </a:stretch>
                    </p:blipFill>
                    <p:spPr>
                      <a:xfrm>
                        <a:off x="2362200" y="4587240"/>
                        <a:ext cx="384175" cy="357187"/>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A1C5B992-AF64-40D2-AC2C-5AC30757FCEE}"/>
              </a:ext>
            </a:extLst>
          </p:cNvPr>
          <p:cNvSpPr>
            <a:spLocks noGrp="1"/>
          </p:cNvSpPr>
          <p:nvPr>
            <p:ph idx="16"/>
          </p:nvPr>
        </p:nvSpPr>
        <p:spPr>
          <a:xfrm>
            <a:off x="2552700" y="4586924"/>
            <a:ext cx="3086100" cy="457199"/>
          </a:xfrm>
        </p:spPr>
        <p:txBody>
          <a:bodyPr/>
          <a:lstStyle/>
          <a:p>
            <a:r>
              <a:rPr lang="en-US" sz="2200" dirty="0">
                <a:solidFill>
                  <a:prstClr val="black"/>
                </a:solidFill>
              </a:rPr>
              <a:t> . The eight paths are as:</a:t>
            </a:r>
            <a:endParaRPr lang="en-IN" sz="2200" dirty="0"/>
          </a:p>
        </p:txBody>
      </p:sp>
      <p:graphicFrame>
        <p:nvGraphicFramePr>
          <p:cNvPr id="15" name="Object 9">
            <a:extLst>
              <a:ext uri="{FF2B5EF4-FFF2-40B4-BE49-F238E27FC236}">
                <a16:creationId xmlns:a16="http://schemas.microsoft.com/office/drawing/2014/main" id="{BA58BE72-8C39-405D-8EDC-780DD5D7654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60160763"/>
              </p:ext>
            </p:extLst>
          </p:nvPr>
        </p:nvGraphicFramePr>
        <p:xfrm>
          <a:off x="6591300" y="3648075"/>
          <a:ext cx="1981200" cy="1409700"/>
        </p:xfrm>
        <a:graphic>
          <a:graphicData uri="http://schemas.openxmlformats.org/presentationml/2006/ole">
            <mc:AlternateContent xmlns:mc="http://schemas.openxmlformats.org/markup-compatibility/2006">
              <mc:Choice xmlns:v="urn:schemas-microsoft-com:vml" Requires="v">
                <p:oleObj name="Equation" r:id="rId7" imgW="1320480" imgH="939600" progId="Equation.DSMT4">
                  <p:embed/>
                </p:oleObj>
              </mc:Choice>
              <mc:Fallback>
                <p:oleObj name="Equation" r:id="rId7" imgW="1320480" imgH="939600" progId="Equation.DSMT4">
                  <p:embed/>
                  <p:pic>
                    <p:nvPicPr>
                      <p:cNvPr id="15" name="Object 9">
                        <a:extLst>
                          <a:ext uri="{FF2B5EF4-FFF2-40B4-BE49-F238E27FC236}">
                            <a16:creationId xmlns:a16="http://schemas.microsoft.com/office/drawing/2014/main" id="{BA58BE72-8C39-405D-8EDC-780DD5D7654B}"/>
                          </a:ext>
                          <a:ext uri="{C183D7F6-B498-43B3-948B-1728B52AA6E4}">
                            <adec:decorative xmlns:adec="http://schemas.microsoft.com/office/drawing/2017/decorative" val="1"/>
                          </a:ext>
                        </a:extLst>
                      </p:cNvPr>
                      <p:cNvPicPr/>
                      <p:nvPr/>
                    </p:nvPicPr>
                    <p:blipFill>
                      <a:blip r:embed="rId8"/>
                      <a:stretch>
                        <a:fillRect/>
                      </a:stretch>
                    </p:blipFill>
                    <p:spPr>
                      <a:xfrm>
                        <a:off x="6591300" y="3648075"/>
                        <a:ext cx="1981200" cy="1409700"/>
                      </a:xfrm>
                      <a:prstGeom prst="rect">
                        <a:avLst/>
                      </a:prstGeom>
                    </p:spPr>
                  </p:pic>
                </p:oleObj>
              </mc:Fallback>
            </mc:AlternateContent>
          </a:graphicData>
        </a:graphic>
      </p:graphicFrame>
      <p:graphicFrame>
        <p:nvGraphicFramePr>
          <p:cNvPr id="14" name="Object 6">
            <a:extLst>
              <a:ext uri="{FF2B5EF4-FFF2-40B4-BE49-F238E27FC236}">
                <a16:creationId xmlns:a16="http://schemas.microsoft.com/office/drawing/2014/main" id="{665E2E46-2B63-48D4-9830-4E15DC618ED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08657836"/>
              </p:ext>
            </p:extLst>
          </p:nvPr>
        </p:nvGraphicFramePr>
        <p:xfrm>
          <a:off x="1209675" y="5095875"/>
          <a:ext cx="3771900" cy="1371600"/>
        </p:xfrm>
        <a:graphic>
          <a:graphicData uri="http://schemas.openxmlformats.org/presentationml/2006/ole">
            <mc:AlternateContent xmlns:mc="http://schemas.openxmlformats.org/markup-compatibility/2006">
              <mc:Choice xmlns:v="urn:schemas-microsoft-com:vml" Requires="v">
                <p:oleObj name="Equation" r:id="rId9" imgW="2514600" imgH="914400" progId="Equation.DSMT4">
                  <p:embed/>
                </p:oleObj>
              </mc:Choice>
              <mc:Fallback>
                <p:oleObj name="Equation" r:id="rId9" imgW="2514600" imgH="914400" progId="Equation.DSMT4">
                  <p:embed/>
                  <p:pic>
                    <p:nvPicPr>
                      <p:cNvPr id="14" name="Object 6">
                        <a:extLst>
                          <a:ext uri="{FF2B5EF4-FFF2-40B4-BE49-F238E27FC236}">
                            <a16:creationId xmlns:a16="http://schemas.microsoft.com/office/drawing/2014/main" id="{665E2E46-2B63-48D4-9830-4E15DC618ED2}"/>
                          </a:ext>
                          <a:ext uri="{C183D7F6-B498-43B3-948B-1728B52AA6E4}">
                            <adec:decorative xmlns:adec="http://schemas.microsoft.com/office/drawing/2017/decorative" val="1"/>
                          </a:ext>
                        </a:extLst>
                      </p:cNvPr>
                      <p:cNvPicPr/>
                      <p:nvPr/>
                    </p:nvPicPr>
                    <p:blipFill>
                      <a:blip r:embed="rId10"/>
                      <a:stretch>
                        <a:fillRect/>
                      </a:stretch>
                    </p:blipFill>
                    <p:spPr>
                      <a:xfrm>
                        <a:off x="1209675" y="5095875"/>
                        <a:ext cx="3771900" cy="1371600"/>
                      </a:xfrm>
                      <a:prstGeom prst="rect">
                        <a:avLst/>
                      </a:prstGeom>
                    </p:spPr>
                  </p:pic>
                </p:oleObj>
              </mc:Fallback>
            </mc:AlternateContent>
          </a:graphicData>
        </a:graphic>
      </p:graphicFrame>
      <p:sp>
        <p:nvSpPr>
          <p:cNvPr id="11" name="Slide Number Placeholder 5">
            <a:extLst>
              <a:ext uri="{FF2B5EF4-FFF2-40B4-BE49-F238E27FC236}">
                <a16:creationId xmlns:a16="http://schemas.microsoft.com/office/drawing/2014/main" id="{D22426AA-1417-45BF-97B0-7446241BC83E}"/>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71</a:t>
            </a:fld>
            <a:endParaRPr lang="en-US" dirty="0">
              <a:solidFill>
                <a:schemeClr val="bg1"/>
              </a:solidFill>
            </a:endParaRPr>
          </a:p>
        </p:txBody>
      </p:sp>
    </p:spTree>
    <p:extLst>
      <p:ext uri="{BB962C8B-B14F-4D97-AF65-F5344CB8AC3E}">
        <p14:creationId xmlns:p14="http://schemas.microsoft.com/office/powerpoint/2010/main" val="23942599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62200"/>
            <a:ext cx="9144000" cy="1728000"/>
          </a:xfrm>
        </p:spPr>
        <p:txBody>
          <a:bodyPr/>
          <a:lstStyle/>
          <a:p>
            <a:r>
              <a:rPr lang="en-IN" sz="6000" dirty="0"/>
              <a:t>Euler and Hamiltonian Graphs</a:t>
            </a:r>
            <a:endParaRPr lang="en-US" sz="6000" b="1" dirty="0"/>
          </a:p>
        </p:txBody>
      </p:sp>
      <p:sp>
        <p:nvSpPr>
          <p:cNvPr id="3" name="Content Placeholder 2"/>
          <p:cNvSpPr>
            <a:spLocks noGrp="1"/>
          </p:cNvSpPr>
          <p:nvPr>
            <p:ph idx="1"/>
          </p:nvPr>
        </p:nvSpPr>
        <p:spPr>
          <a:xfrm>
            <a:off x="3200400" y="4312920"/>
            <a:ext cx="2743200" cy="640080"/>
          </a:xfrm>
        </p:spPr>
        <p:txBody>
          <a:bodyPr/>
          <a:lstStyle/>
          <a:p>
            <a:pPr algn="ctr"/>
            <a:r>
              <a:rPr lang="en-US" dirty="0"/>
              <a:t>Section 10.5</a:t>
            </a:r>
          </a:p>
        </p:txBody>
      </p:sp>
      <p:sp>
        <p:nvSpPr>
          <p:cNvPr id="4" name="Slide Number Placeholder 5">
            <a:extLst>
              <a:ext uri="{FF2B5EF4-FFF2-40B4-BE49-F238E27FC236}">
                <a16:creationId xmlns:a16="http://schemas.microsoft.com/office/drawing/2014/main" id="{410F5ABE-847B-48B8-B84C-AAFA9D5A84A7}"/>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72</a:t>
            </a:fld>
            <a:endParaRPr lang="en-US" dirty="0">
              <a:solidFill>
                <a:schemeClr val="bg1"/>
              </a:solidFill>
            </a:endParaRPr>
          </a:p>
        </p:txBody>
      </p:sp>
    </p:spTree>
    <p:extLst>
      <p:ext uri="{BB962C8B-B14F-4D97-AF65-F5344CB8AC3E}">
        <p14:creationId xmlns:p14="http://schemas.microsoft.com/office/powerpoint/2010/main" val="16096540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Section Summary</a:t>
            </a:r>
            <a:r>
              <a:rPr lang="en-IN" sz="1500" dirty="0"/>
              <a:t> 5</a:t>
            </a:r>
          </a:p>
        </p:txBody>
      </p:sp>
      <p:sp>
        <p:nvSpPr>
          <p:cNvPr id="3" name="Content Placeholder 2"/>
          <p:cNvSpPr>
            <a:spLocks noGrp="1"/>
          </p:cNvSpPr>
          <p:nvPr>
            <p:ph idx="1"/>
          </p:nvPr>
        </p:nvSpPr>
        <p:spPr/>
        <p:txBody>
          <a:bodyPr/>
          <a:lstStyle/>
          <a:p>
            <a:r>
              <a:rPr lang="en-US" dirty="0"/>
              <a:t>Euler Paths and Circuits.</a:t>
            </a:r>
          </a:p>
          <a:p>
            <a:r>
              <a:rPr lang="en-US" dirty="0"/>
              <a:t>Hamilton Paths and Circuits.</a:t>
            </a:r>
          </a:p>
          <a:p>
            <a:r>
              <a:rPr lang="en-US" dirty="0"/>
              <a:t>Applications of Hamilton Circuits.</a:t>
            </a:r>
          </a:p>
        </p:txBody>
      </p:sp>
      <p:sp>
        <p:nvSpPr>
          <p:cNvPr id="4" name="Slide Number Placeholder 5">
            <a:extLst>
              <a:ext uri="{FF2B5EF4-FFF2-40B4-BE49-F238E27FC236}">
                <a16:creationId xmlns:a16="http://schemas.microsoft.com/office/drawing/2014/main" id="{5A3A6B88-8669-49B7-A588-9F57E49F1678}"/>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73</a:t>
            </a:fld>
            <a:endParaRPr lang="en-US" dirty="0">
              <a:solidFill>
                <a:schemeClr val="bg1"/>
              </a:solidFill>
            </a:endParaRPr>
          </a:p>
        </p:txBody>
      </p:sp>
    </p:spTree>
    <p:extLst>
      <p:ext uri="{BB962C8B-B14F-4D97-AF65-F5344CB8AC3E}">
        <p14:creationId xmlns:p14="http://schemas.microsoft.com/office/powerpoint/2010/main" val="7522418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41A05-2C3C-40CB-96AA-5A1B9DEE60FE}"/>
              </a:ext>
            </a:extLst>
          </p:cNvPr>
          <p:cNvSpPr>
            <a:spLocks noGrp="1"/>
          </p:cNvSpPr>
          <p:nvPr>
            <p:ph type="title"/>
          </p:nvPr>
        </p:nvSpPr>
        <p:spPr/>
        <p:txBody>
          <a:bodyPr/>
          <a:lstStyle/>
          <a:p>
            <a:r>
              <a:rPr lang="en-IN" dirty="0"/>
              <a:t>Euler Paths and Circuits</a:t>
            </a:r>
            <a:r>
              <a:rPr lang="en-IN" sz="1500" dirty="0"/>
              <a:t> 1</a:t>
            </a:r>
            <a:endParaRPr lang="en-IN" dirty="0"/>
          </a:p>
        </p:txBody>
      </p:sp>
      <p:pic>
        <p:nvPicPr>
          <p:cNvPr id="11" name="Picture 2" descr="A portrait of Leonhard Euler.">
            <a:extLst>
              <a:ext uri="{FF2B5EF4-FFF2-40B4-BE49-F238E27FC236}">
                <a16:creationId xmlns:a16="http://schemas.microsoft.com/office/drawing/2014/main" id="{883E77E9-190C-47E1-8F2A-63AF79D3237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53040" y="152400"/>
            <a:ext cx="972312" cy="111983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1C3DCB0-2EB0-4639-A37D-F09EB63C2729}"/>
              </a:ext>
            </a:extLst>
          </p:cNvPr>
          <p:cNvSpPr>
            <a:spLocks noGrp="1"/>
          </p:cNvSpPr>
          <p:nvPr>
            <p:ph idx="1"/>
          </p:nvPr>
        </p:nvSpPr>
        <p:spPr>
          <a:xfrm>
            <a:off x="7467600" y="1295400"/>
            <a:ext cx="1752600" cy="731520"/>
          </a:xfrm>
        </p:spPr>
        <p:txBody>
          <a:bodyPr/>
          <a:lstStyle/>
          <a:p>
            <a:r>
              <a:rPr lang="en-US" sz="1800" dirty="0"/>
              <a:t>Leonard Euler (</a:t>
            </a:r>
            <a:r>
              <a:rPr lang="en-US" sz="1800" dirty="0">
                <a:ea typeface="Cambria Math" pitchFamily="18" charset="0"/>
              </a:rPr>
              <a:t>1707-1783</a:t>
            </a:r>
            <a:r>
              <a:rPr lang="en-US" sz="1800" dirty="0"/>
              <a:t>)z</a:t>
            </a:r>
          </a:p>
        </p:txBody>
      </p:sp>
      <p:sp>
        <p:nvSpPr>
          <p:cNvPr id="4" name="Content Placeholder 3">
            <a:extLst>
              <a:ext uri="{FF2B5EF4-FFF2-40B4-BE49-F238E27FC236}">
                <a16:creationId xmlns:a16="http://schemas.microsoft.com/office/drawing/2014/main" id="{617D3FB0-358F-4A63-AA3D-A17D959027B5}"/>
              </a:ext>
            </a:extLst>
          </p:cNvPr>
          <p:cNvSpPr>
            <a:spLocks noGrp="1"/>
          </p:cNvSpPr>
          <p:nvPr>
            <p:ph idx="13"/>
          </p:nvPr>
        </p:nvSpPr>
        <p:spPr>
          <a:xfrm>
            <a:off x="457201" y="1295400"/>
            <a:ext cx="6477000" cy="1066800"/>
          </a:xfrm>
        </p:spPr>
        <p:txBody>
          <a:bodyPr/>
          <a:lstStyle/>
          <a:p>
            <a:r>
              <a:rPr lang="en-US" sz="2000" dirty="0"/>
              <a:t>The town of K</a:t>
            </a:r>
            <a:r>
              <a:rPr lang="az-Cyrl-AZ" sz="2000" dirty="0">
                <a:ea typeface="Cambria Math"/>
              </a:rPr>
              <a:t>ӧ</a:t>
            </a:r>
            <a:r>
              <a:rPr lang="en-US" sz="2000" dirty="0" err="1"/>
              <a:t>nigsberg</a:t>
            </a:r>
            <a:r>
              <a:rPr lang="en-US" sz="2000" dirty="0"/>
              <a:t>, Prussia (now </a:t>
            </a:r>
            <a:r>
              <a:rPr lang="en-US" sz="2000" dirty="0" err="1"/>
              <a:t>Kalingrad</a:t>
            </a:r>
            <a:r>
              <a:rPr lang="en-US" sz="2000" dirty="0"/>
              <a:t>, Russia) was divided into four sections by the branches of the Pregel river. In the </a:t>
            </a:r>
            <a:r>
              <a:rPr lang="en-US" sz="2000" dirty="0">
                <a:ea typeface="Cambria Math" pitchFamily="18" charset="0"/>
              </a:rPr>
              <a:t>18</a:t>
            </a:r>
            <a:r>
              <a:rPr lang="en-US" sz="2000" dirty="0"/>
              <a:t>th century seven bridges connected these regions.</a:t>
            </a:r>
          </a:p>
        </p:txBody>
      </p:sp>
      <p:sp>
        <p:nvSpPr>
          <p:cNvPr id="5" name="Content Placeholder 4">
            <a:extLst>
              <a:ext uri="{FF2B5EF4-FFF2-40B4-BE49-F238E27FC236}">
                <a16:creationId xmlns:a16="http://schemas.microsoft.com/office/drawing/2014/main" id="{2869CE9B-6FB0-4999-A231-06D7CEAAAA2B}"/>
              </a:ext>
            </a:extLst>
          </p:cNvPr>
          <p:cNvSpPr>
            <a:spLocks noGrp="1"/>
          </p:cNvSpPr>
          <p:nvPr>
            <p:ph idx="14"/>
          </p:nvPr>
        </p:nvSpPr>
        <p:spPr>
          <a:xfrm>
            <a:off x="457199" y="2423160"/>
            <a:ext cx="8229601" cy="1767840"/>
          </a:xfrm>
        </p:spPr>
        <p:txBody>
          <a:bodyPr/>
          <a:lstStyle/>
          <a:p>
            <a:r>
              <a:rPr lang="en-US" sz="2000" dirty="0"/>
              <a:t>People wondered whether it was possible to follow a path that crosses each bridge exactly once and returns to the starting point.</a:t>
            </a:r>
          </a:p>
          <a:p>
            <a:r>
              <a:rPr lang="en-US" sz="2000" dirty="0"/>
              <a:t>The Swiss mathematician Leonard Euler proved that no such path exists. This result is often considered to be the first theorem ever proved in graph theory.</a:t>
            </a:r>
            <a:endParaRPr lang="en-IN" sz="2000" dirty="0"/>
          </a:p>
        </p:txBody>
      </p:sp>
      <p:pic>
        <p:nvPicPr>
          <p:cNvPr id="13" name="Picture 5" descr="Bridges of Königsberg.">
            <a:extLst>
              <a:ext uri="{FF2B5EF4-FFF2-40B4-BE49-F238E27FC236}">
                <a16:creationId xmlns:a16="http://schemas.microsoft.com/office/drawing/2014/main" id="{54B4335B-02D9-4E83-B185-E3E6BADC374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01931" y="4252099"/>
            <a:ext cx="3767328" cy="1682496"/>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400612B5-DB5D-4F94-AE4F-A7C57B4E8C84}"/>
              </a:ext>
            </a:extLst>
          </p:cNvPr>
          <p:cNvSpPr>
            <a:spLocks noGrp="1"/>
          </p:cNvSpPr>
          <p:nvPr>
            <p:ph idx="15"/>
          </p:nvPr>
        </p:nvSpPr>
        <p:spPr>
          <a:xfrm>
            <a:off x="914400" y="6096000"/>
            <a:ext cx="4191000" cy="330396"/>
          </a:xfrm>
        </p:spPr>
        <p:txBody>
          <a:bodyPr/>
          <a:lstStyle/>
          <a:p>
            <a:r>
              <a:rPr lang="en-US" sz="2000" b="1" dirty="0"/>
              <a:t>The </a:t>
            </a:r>
            <a:r>
              <a:rPr lang="en-US" sz="2000" b="1" dirty="0">
                <a:ea typeface="Cambria Math" pitchFamily="18" charset="0"/>
              </a:rPr>
              <a:t>7</a:t>
            </a:r>
            <a:r>
              <a:rPr lang="en-US" sz="2000" b="1" dirty="0"/>
              <a:t> Bridges of K</a:t>
            </a:r>
            <a:r>
              <a:rPr lang="az-Cyrl-AZ" sz="2000" b="1" dirty="0">
                <a:ea typeface="Cambria Math"/>
              </a:rPr>
              <a:t>ӧ</a:t>
            </a:r>
            <a:r>
              <a:rPr lang="en-US" sz="2000" b="1" dirty="0" err="1"/>
              <a:t>nigsberg</a:t>
            </a:r>
            <a:endParaRPr lang="en-US" sz="2000" dirty="0"/>
          </a:p>
        </p:txBody>
      </p:sp>
      <p:pic>
        <p:nvPicPr>
          <p:cNvPr id="18" name="Picture 7" descr="A graph with 4 vertices. A, B, C, and D.">
            <a:extLst>
              <a:ext uri="{FF2B5EF4-FFF2-40B4-BE49-F238E27FC236}">
                <a16:creationId xmlns:a16="http://schemas.microsoft.com/office/drawing/2014/main" id="{11499BB7-7318-47AF-A4B9-08AC70A0662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455871" y="4343378"/>
            <a:ext cx="1103474" cy="1906738"/>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a:extLst>
              <a:ext uri="{FF2B5EF4-FFF2-40B4-BE49-F238E27FC236}">
                <a16:creationId xmlns:a16="http://schemas.microsoft.com/office/drawing/2014/main" id="{9098B071-077F-4AFF-B9D3-F6AF1F180217}"/>
              </a:ext>
            </a:extLst>
          </p:cNvPr>
          <p:cNvSpPr>
            <a:spLocks noGrp="1"/>
          </p:cNvSpPr>
          <p:nvPr>
            <p:ph idx="16"/>
          </p:nvPr>
        </p:nvSpPr>
        <p:spPr>
          <a:xfrm>
            <a:off x="6934200" y="4572000"/>
            <a:ext cx="1822656" cy="1767840"/>
          </a:xfrm>
        </p:spPr>
        <p:txBody>
          <a:bodyPr/>
          <a:lstStyle/>
          <a:p>
            <a:r>
              <a:rPr lang="en-US" sz="2000" b="1" dirty="0"/>
              <a:t>Multigraph Model of the Bridges of K</a:t>
            </a:r>
            <a:r>
              <a:rPr lang="az-Cyrl-AZ" sz="2000" b="1" dirty="0">
                <a:ea typeface="Cambria Math"/>
              </a:rPr>
              <a:t>ӧ</a:t>
            </a:r>
            <a:r>
              <a:rPr lang="en-US" sz="2000" b="1" dirty="0" err="1"/>
              <a:t>nigsberg</a:t>
            </a:r>
            <a:endParaRPr lang="en-US" sz="2000" b="1" dirty="0"/>
          </a:p>
        </p:txBody>
      </p:sp>
      <p:sp>
        <p:nvSpPr>
          <p:cNvPr id="15" name="Slide Number Placeholder 5">
            <a:extLst>
              <a:ext uri="{FF2B5EF4-FFF2-40B4-BE49-F238E27FC236}">
                <a16:creationId xmlns:a16="http://schemas.microsoft.com/office/drawing/2014/main" id="{49C63E39-FAAA-4B23-B32A-AC55910299E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74</a:t>
            </a:fld>
            <a:endParaRPr lang="en-US" dirty="0">
              <a:solidFill>
                <a:schemeClr val="bg1"/>
              </a:solidFill>
            </a:endParaRPr>
          </a:p>
        </p:txBody>
      </p:sp>
    </p:spTree>
    <p:extLst>
      <p:ext uri="{BB962C8B-B14F-4D97-AF65-F5344CB8AC3E}">
        <p14:creationId xmlns:p14="http://schemas.microsoft.com/office/powerpoint/2010/main" val="37908878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A4F5E-422C-4C4B-BF1D-1B616FB6C8FC}"/>
              </a:ext>
            </a:extLst>
          </p:cNvPr>
          <p:cNvSpPr>
            <a:spLocks noGrp="1"/>
          </p:cNvSpPr>
          <p:nvPr>
            <p:ph type="title"/>
          </p:nvPr>
        </p:nvSpPr>
        <p:spPr/>
        <p:txBody>
          <a:bodyPr/>
          <a:lstStyle/>
          <a:p>
            <a:r>
              <a:rPr lang="en-IN" dirty="0"/>
              <a:t>Euler Paths and Circuits</a:t>
            </a:r>
            <a:r>
              <a:rPr lang="en-IN" sz="1500" dirty="0"/>
              <a:t> 2</a:t>
            </a:r>
            <a:endParaRPr lang="en-IN" dirty="0"/>
          </a:p>
        </p:txBody>
      </p:sp>
      <p:sp>
        <p:nvSpPr>
          <p:cNvPr id="3" name="Content Placeholder 2">
            <a:extLst>
              <a:ext uri="{FF2B5EF4-FFF2-40B4-BE49-F238E27FC236}">
                <a16:creationId xmlns:a16="http://schemas.microsoft.com/office/drawing/2014/main" id="{03D58150-EBB0-4EC5-93D5-94A554A91E68}"/>
              </a:ext>
            </a:extLst>
          </p:cNvPr>
          <p:cNvSpPr>
            <a:spLocks noGrp="1"/>
          </p:cNvSpPr>
          <p:nvPr>
            <p:ph idx="1"/>
          </p:nvPr>
        </p:nvSpPr>
        <p:spPr>
          <a:xfrm>
            <a:off x="457200" y="1295400"/>
            <a:ext cx="8382000" cy="1676400"/>
          </a:xfrm>
        </p:spPr>
        <p:txBody>
          <a:bodyPr/>
          <a:lstStyle/>
          <a:p>
            <a:pPr>
              <a:spcBef>
                <a:spcPts val="300"/>
              </a:spcBef>
            </a:pPr>
            <a:r>
              <a:rPr lang="en-US" sz="2400" b="1" dirty="0"/>
              <a:t>Definition</a:t>
            </a:r>
            <a:r>
              <a:rPr lang="en-US" sz="2400" dirty="0"/>
              <a:t>: An </a:t>
            </a:r>
            <a:r>
              <a:rPr lang="en-US" sz="2400" i="1" dirty="0"/>
              <a:t>Euler circuit </a:t>
            </a:r>
            <a:r>
              <a:rPr lang="en-US" sz="2400" dirty="0"/>
              <a:t>in a graph </a:t>
            </a:r>
            <a:r>
              <a:rPr lang="en-US" sz="2400" i="1" dirty="0"/>
              <a:t>G</a:t>
            </a:r>
            <a:r>
              <a:rPr lang="en-US" sz="2400" dirty="0"/>
              <a:t> is a simple circuit containing every edge of </a:t>
            </a:r>
            <a:r>
              <a:rPr lang="en-US" sz="2400" i="1" dirty="0"/>
              <a:t>G</a:t>
            </a:r>
            <a:r>
              <a:rPr lang="en-US" sz="2400" dirty="0"/>
              <a:t>. An </a:t>
            </a:r>
            <a:r>
              <a:rPr lang="en-US" sz="2400" i="1" dirty="0"/>
              <a:t>Euler path </a:t>
            </a:r>
            <a:r>
              <a:rPr lang="en-US" sz="2400" dirty="0"/>
              <a:t>in </a:t>
            </a:r>
            <a:r>
              <a:rPr lang="en-US" sz="2400" i="1" dirty="0"/>
              <a:t>G</a:t>
            </a:r>
            <a:r>
              <a:rPr lang="en-US" sz="2400" dirty="0"/>
              <a:t> is a simple path containing every edge of </a:t>
            </a:r>
            <a:r>
              <a:rPr lang="en-US" sz="2400" i="1" dirty="0"/>
              <a:t>G</a:t>
            </a:r>
            <a:r>
              <a:rPr lang="en-US" sz="2400" dirty="0"/>
              <a:t>.</a:t>
            </a:r>
          </a:p>
          <a:p>
            <a:pPr>
              <a:spcBef>
                <a:spcPts val="300"/>
              </a:spcBef>
            </a:pPr>
            <a:r>
              <a:rPr lang="en-US" sz="2400" b="1" dirty="0"/>
              <a:t>Example</a:t>
            </a:r>
            <a:r>
              <a:rPr lang="en-US" sz="2400" dirty="0"/>
              <a:t>: Which of the undirected graphs</a:t>
            </a:r>
            <a:endParaRPr lang="en-IN" dirty="0"/>
          </a:p>
        </p:txBody>
      </p:sp>
      <p:graphicFrame>
        <p:nvGraphicFramePr>
          <p:cNvPr id="27" name="Object 26">
            <a:extLst>
              <a:ext uri="{FF2B5EF4-FFF2-40B4-BE49-F238E27FC236}">
                <a16:creationId xmlns:a16="http://schemas.microsoft.com/office/drawing/2014/main" id="{89ACAA72-6312-4CD0-9675-DE6251F6362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13769019"/>
              </p:ext>
            </p:extLst>
          </p:nvPr>
        </p:nvGraphicFramePr>
        <p:xfrm>
          <a:off x="5719508" y="2522566"/>
          <a:ext cx="1770503" cy="455272"/>
        </p:xfrm>
        <a:graphic>
          <a:graphicData uri="http://schemas.openxmlformats.org/presentationml/2006/ole">
            <mc:AlternateContent xmlns:mc="http://schemas.openxmlformats.org/markup-compatibility/2006">
              <mc:Choice xmlns:v="urn:schemas-microsoft-com:vml" Requires="v">
                <p:oleObj name="Equation" r:id="rId2" imgW="888840" imgH="228600" progId="Equation.DSMT4">
                  <p:embed/>
                </p:oleObj>
              </mc:Choice>
              <mc:Fallback>
                <p:oleObj name="Equation" r:id="rId2" imgW="888840" imgH="228600" progId="Equation.DSMT4">
                  <p:embed/>
                  <p:pic>
                    <p:nvPicPr>
                      <p:cNvPr id="27" name="Object 26">
                        <a:extLst>
                          <a:ext uri="{FF2B5EF4-FFF2-40B4-BE49-F238E27FC236}">
                            <a16:creationId xmlns:a16="http://schemas.microsoft.com/office/drawing/2014/main" id="{89ACAA72-6312-4CD0-9675-DE6251F63622}"/>
                          </a:ext>
                          <a:ext uri="{C183D7F6-B498-43B3-948B-1728B52AA6E4}">
                            <adec:decorative xmlns:adec="http://schemas.microsoft.com/office/drawing/2017/decorative" val="1"/>
                          </a:ext>
                        </a:extLst>
                      </p:cNvPr>
                      <p:cNvPicPr/>
                      <p:nvPr/>
                    </p:nvPicPr>
                    <p:blipFill>
                      <a:blip r:embed="rId3"/>
                      <a:stretch>
                        <a:fillRect/>
                      </a:stretch>
                    </p:blipFill>
                    <p:spPr>
                      <a:xfrm>
                        <a:off x="5719508" y="2522566"/>
                        <a:ext cx="1770503" cy="455272"/>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764D62FE-EDDD-4942-939C-404F792C3BBA}"/>
              </a:ext>
            </a:extLst>
          </p:cNvPr>
          <p:cNvSpPr>
            <a:spLocks noGrp="1"/>
          </p:cNvSpPr>
          <p:nvPr>
            <p:ph idx="10"/>
          </p:nvPr>
        </p:nvSpPr>
        <p:spPr>
          <a:xfrm>
            <a:off x="7410543" y="2484120"/>
            <a:ext cx="1066800" cy="381000"/>
          </a:xfrm>
        </p:spPr>
        <p:txBody>
          <a:bodyPr/>
          <a:lstStyle/>
          <a:p>
            <a:r>
              <a:rPr lang="en-US" sz="2400" dirty="0"/>
              <a:t>has a</a:t>
            </a:r>
          </a:p>
        </p:txBody>
      </p:sp>
      <p:sp>
        <p:nvSpPr>
          <p:cNvPr id="5" name="Content Placeholder 4">
            <a:extLst>
              <a:ext uri="{FF2B5EF4-FFF2-40B4-BE49-F238E27FC236}">
                <a16:creationId xmlns:a16="http://schemas.microsoft.com/office/drawing/2014/main" id="{AB0CFDA7-4BE6-458C-A374-8441C73E869D}"/>
              </a:ext>
            </a:extLst>
          </p:cNvPr>
          <p:cNvSpPr>
            <a:spLocks noGrp="1"/>
          </p:cNvSpPr>
          <p:nvPr>
            <p:ph idx="11"/>
          </p:nvPr>
        </p:nvSpPr>
        <p:spPr>
          <a:xfrm>
            <a:off x="457199" y="2852477"/>
            <a:ext cx="7772400" cy="381000"/>
          </a:xfrm>
        </p:spPr>
        <p:txBody>
          <a:bodyPr/>
          <a:lstStyle/>
          <a:p>
            <a:r>
              <a:rPr lang="en-US" sz="2400" dirty="0"/>
              <a:t>Euler circuit? Of those that do not, which has an Euler path?</a:t>
            </a:r>
            <a:endParaRPr lang="en-IN" dirty="0"/>
          </a:p>
        </p:txBody>
      </p:sp>
      <p:pic>
        <p:nvPicPr>
          <p:cNvPr id="25" name="Picture 3" descr="Three directed graphs. G1, G2, and G3.">
            <a:extLst>
              <a:ext uri="{FF2B5EF4-FFF2-40B4-BE49-F238E27FC236}">
                <a16:creationId xmlns:a16="http://schemas.microsoft.com/office/drawing/2014/main" id="{5A01CB41-641C-446F-8AAB-164ECDD9CFC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667905" y="3362587"/>
            <a:ext cx="3350989" cy="124952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AADDAEF2-667D-4551-994D-D5604C4006C4}"/>
              </a:ext>
            </a:extLst>
          </p:cNvPr>
          <p:cNvSpPr>
            <a:spLocks noGrp="1"/>
          </p:cNvSpPr>
          <p:nvPr>
            <p:ph idx="12"/>
          </p:nvPr>
        </p:nvSpPr>
        <p:spPr>
          <a:xfrm>
            <a:off x="457200" y="4648200"/>
            <a:ext cx="2819400" cy="381000"/>
          </a:xfrm>
        </p:spPr>
        <p:txBody>
          <a:bodyPr/>
          <a:lstStyle/>
          <a:p>
            <a:r>
              <a:rPr lang="en-US" sz="2400" b="1" dirty="0"/>
              <a:t>Solution</a:t>
            </a:r>
            <a:r>
              <a:rPr lang="en-US" sz="2400" dirty="0"/>
              <a:t>: The graph</a:t>
            </a:r>
            <a:endParaRPr lang="en-IN" dirty="0"/>
          </a:p>
        </p:txBody>
      </p:sp>
      <p:graphicFrame>
        <p:nvGraphicFramePr>
          <p:cNvPr id="28" name="Object 27">
            <a:extLst>
              <a:ext uri="{FF2B5EF4-FFF2-40B4-BE49-F238E27FC236}">
                <a16:creationId xmlns:a16="http://schemas.microsoft.com/office/drawing/2014/main" id="{C4E4A91E-E391-4C20-8118-B1AF05C550D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06455356"/>
              </p:ext>
            </p:extLst>
          </p:nvPr>
        </p:nvGraphicFramePr>
        <p:xfrm>
          <a:off x="3035590" y="4676798"/>
          <a:ext cx="342900" cy="440871"/>
        </p:xfrm>
        <a:graphic>
          <a:graphicData uri="http://schemas.openxmlformats.org/presentationml/2006/ole">
            <mc:AlternateContent xmlns:mc="http://schemas.openxmlformats.org/markup-compatibility/2006">
              <mc:Choice xmlns:v="urn:schemas-microsoft-com:vml" Requires="v">
                <p:oleObj name="Equation" r:id="rId5" imgW="177480" imgH="228600" progId="Equation.DSMT4">
                  <p:embed/>
                </p:oleObj>
              </mc:Choice>
              <mc:Fallback>
                <p:oleObj name="Equation" r:id="rId5" imgW="177480" imgH="228600" progId="Equation.DSMT4">
                  <p:embed/>
                  <p:pic>
                    <p:nvPicPr>
                      <p:cNvPr id="28" name="Object 27">
                        <a:extLst>
                          <a:ext uri="{FF2B5EF4-FFF2-40B4-BE49-F238E27FC236}">
                            <a16:creationId xmlns:a16="http://schemas.microsoft.com/office/drawing/2014/main" id="{C4E4A91E-E391-4C20-8118-B1AF05C550DE}"/>
                          </a:ext>
                          <a:ext uri="{C183D7F6-B498-43B3-948B-1728B52AA6E4}">
                            <adec:decorative xmlns:adec="http://schemas.microsoft.com/office/drawing/2017/decorative" val="1"/>
                          </a:ext>
                        </a:extLst>
                      </p:cNvPr>
                      <p:cNvPicPr/>
                      <p:nvPr/>
                    </p:nvPicPr>
                    <p:blipFill>
                      <a:blip r:embed="rId6"/>
                      <a:stretch>
                        <a:fillRect/>
                      </a:stretch>
                    </p:blipFill>
                    <p:spPr>
                      <a:xfrm>
                        <a:off x="3035590" y="4676798"/>
                        <a:ext cx="342900" cy="440871"/>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EB50E194-16DB-4B26-A74B-03E14180C7F4}"/>
              </a:ext>
            </a:extLst>
          </p:cNvPr>
          <p:cNvSpPr>
            <a:spLocks noGrp="1"/>
          </p:cNvSpPr>
          <p:nvPr>
            <p:ph idx="13"/>
          </p:nvPr>
        </p:nvSpPr>
        <p:spPr>
          <a:xfrm>
            <a:off x="3355214" y="4632016"/>
            <a:ext cx="5327359" cy="381000"/>
          </a:xfrm>
        </p:spPr>
        <p:txBody>
          <a:bodyPr/>
          <a:lstStyle/>
          <a:p>
            <a:r>
              <a:rPr lang="en-US" sz="2400" dirty="0"/>
              <a:t>has an Euler circuit (e.g., </a:t>
            </a:r>
            <a:r>
              <a:rPr lang="en-US" sz="2400" i="1" dirty="0"/>
              <a:t>a</a:t>
            </a:r>
            <a:r>
              <a:rPr lang="en-US" sz="2400" dirty="0"/>
              <a:t>, </a:t>
            </a:r>
            <a:r>
              <a:rPr lang="en-US" sz="2400" i="1" dirty="0"/>
              <a:t>e</a:t>
            </a:r>
            <a:r>
              <a:rPr lang="en-US" sz="2400" dirty="0"/>
              <a:t>, </a:t>
            </a:r>
            <a:r>
              <a:rPr lang="en-US" sz="2400" i="1" dirty="0"/>
              <a:t>c</a:t>
            </a:r>
            <a:r>
              <a:rPr lang="en-US" sz="2400" dirty="0"/>
              <a:t>, </a:t>
            </a:r>
            <a:r>
              <a:rPr lang="en-US" sz="2400" i="1" dirty="0"/>
              <a:t>d</a:t>
            </a:r>
            <a:r>
              <a:rPr lang="en-US" sz="2400" dirty="0"/>
              <a:t>, </a:t>
            </a:r>
            <a:r>
              <a:rPr lang="en-US" sz="2400" i="1" dirty="0"/>
              <a:t>e</a:t>
            </a:r>
            <a:r>
              <a:rPr lang="en-US" sz="2400" dirty="0"/>
              <a:t>, </a:t>
            </a:r>
            <a:r>
              <a:rPr lang="en-US" sz="2400" i="1" dirty="0"/>
              <a:t>b</a:t>
            </a:r>
            <a:r>
              <a:rPr lang="en-US" sz="2400" dirty="0"/>
              <a:t>,</a:t>
            </a:r>
            <a:endParaRPr lang="en-IN" dirty="0"/>
          </a:p>
        </p:txBody>
      </p:sp>
      <p:sp>
        <p:nvSpPr>
          <p:cNvPr id="8" name="Content Placeholder 7">
            <a:extLst>
              <a:ext uri="{FF2B5EF4-FFF2-40B4-BE49-F238E27FC236}">
                <a16:creationId xmlns:a16="http://schemas.microsoft.com/office/drawing/2014/main" id="{0E92C495-2058-49ED-A210-5024BDE3E9CD}"/>
              </a:ext>
            </a:extLst>
          </p:cNvPr>
          <p:cNvSpPr>
            <a:spLocks noGrp="1"/>
          </p:cNvSpPr>
          <p:nvPr>
            <p:ph idx="14"/>
          </p:nvPr>
        </p:nvSpPr>
        <p:spPr>
          <a:xfrm>
            <a:off x="457200" y="5029200"/>
            <a:ext cx="6858000" cy="381000"/>
          </a:xfrm>
        </p:spPr>
        <p:txBody>
          <a:bodyPr/>
          <a:lstStyle/>
          <a:p>
            <a:r>
              <a:rPr lang="en-US" sz="2400" i="1" dirty="0"/>
              <a:t>a</a:t>
            </a:r>
            <a:r>
              <a:rPr lang="en-US" sz="2400" dirty="0"/>
              <a:t>). But, as can easily be verified by inspection, neither</a:t>
            </a:r>
            <a:endParaRPr lang="en-IN" dirty="0"/>
          </a:p>
        </p:txBody>
      </p:sp>
      <p:graphicFrame>
        <p:nvGraphicFramePr>
          <p:cNvPr id="29" name="Object 28">
            <a:extLst>
              <a:ext uri="{FF2B5EF4-FFF2-40B4-BE49-F238E27FC236}">
                <a16:creationId xmlns:a16="http://schemas.microsoft.com/office/drawing/2014/main" id="{92B0D426-20CA-424F-9F1D-A2BB1759848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92102588"/>
              </p:ext>
            </p:extLst>
          </p:nvPr>
        </p:nvGraphicFramePr>
        <p:xfrm>
          <a:off x="7239093" y="5045529"/>
          <a:ext cx="342900" cy="440871"/>
        </p:xfrm>
        <a:graphic>
          <a:graphicData uri="http://schemas.openxmlformats.org/presentationml/2006/ole">
            <mc:AlternateContent xmlns:mc="http://schemas.openxmlformats.org/markup-compatibility/2006">
              <mc:Choice xmlns:v="urn:schemas-microsoft-com:vml" Requires="v">
                <p:oleObj name="Equation" r:id="rId7" imgW="177480" imgH="228600" progId="Equation.DSMT4">
                  <p:embed/>
                </p:oleObj>
              </mc:Choice>
              <mc:Fallback>
                <p:oleObj name="Equation" r:id="rId7" imgW="177480" imgH="228600" progId="Equation.DSMT4">
                  <p:embed/>
                  <p:pic>
                    <p:nvPicPr>
                      <p:cNvPr id="29" name="Object 28">
                        <a:extLst>
                          <a:ext uri="{FF2B5EF4-FFF2-40B4-BE49-F238E27FC236}">
                            <a16:creationId xmlns:a16="http://schemas.microsoft.com/office/drawing/2014/main" id="{92B0D426-20CA-424F-9F1D-A2BB17598480}"/>
                          </a:ext>
                          <a:ext uri="{C183D7F6-B498-43B3-948B-1728B52AA6E4}">
                            <adec:decorative xmlns:adec="http://schemas.microsoft.com/office/drawing/2017/decorative" val="1"/>
                          </a:ext>
                        </a:extLst>
                      </p:cNvPr>
                      <p:cNvPicPr/>
                      <p:nvPr/>
                    </p:nvPicPr>
                    <p:blipFill>
                      <a:blip r:embed="rId8"/>
                      <a:stretch>
                        <a:fillRect/>
                      </a:stretch>
                    </p:blipFill>
                    <p:spPr>
                      <a:xfrm>
                        <a:off x="7239093" y="5045529"/>
                        <a:ext cx="342900" cy="440871"/>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8FBA0BA7-E080-4567-AE22-F28E1F4C51AA}"/>
              </a:ext>
            </a:extLst>
          </p:cNvPr>
          <p:cNvSpPr>
            <a:spLocks noGrp="1"/>
          </p:cNvSpPr>
          <p:nvPr>
            <p:ph idx="15"/>
          </p:nvPr>
        </p:nvSpPr>
        <p:spPr>
          <a:xfrm>
            <a:off x="7534217" y="5020130"/>
            <a:ext cx="807091" cy="381000"/>
          </a:xfrm>
        </p:spPr>
        <p:txBody>
          <a:bodyPr/>
          <a:lstStyle/>
          <a:p>
            <a:r>
              <a:rPr lang="en-US" sz="2400" dirty="0"/>
              <a:t>nor</a:t>
            </a:r>
            <a:endParaRPr lang="en-IN" dirty="0"/>
          </a:p>
        </p:txBody>
      </p:sp>
      <p:graphicFrame>
        <p:nvGraphicFramePr>
          <p:cNvPr id="23" name="Object 22">
            <a:extLst>
              <a:ext uri="{FF2B5EF4-FFF2-40B4-BE49-F238E27FC236}">
                <a16:creationId xmlns:a16="http://schemas.microsoft.com/office/drawing/2014/main" id="{9E2A174F-37DE-4510-AE18-11A0FBE46D2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60877737"/>
              </p:ext>
            </p:extLst>
          </p:nvPr>
        </p:nvGraphicFramePr>
        <p:xfrm>
          <a:off x="8077200" y="5040688"/>
          <a:ext cx="355261" cy="456765"/>
        </p:xfrm>
        <a:graphic>
          <a:graphicData uri="http://schemas.openxmlformats.org/presentationml/2006/ole">
            <mc:AlternateContent xmlns:mc="http://schemas.openxmlformats.org/markup-compatibility/2006">
              <mc:Choice xmlns:v="urn:schemas-microsoft-com:vml" Requires="v">
                <p:oleObj name="Equation" r:id="rId9" imgW="177480" imgH="228600" progId="Equation.DSMT4">
                  <p:embed/>
                </p:oleObj>
              </mc:Choice>
              <mc:Fallback>
                <p:oleObj name="Equation" r:id="rId9" imgW="177480" imgH="228600" progId="Equation.DSMT4">
                  <p:embed/>
                  <p:pic>
                    <p:nvPicPr>
                      <p:cNvPr id="23" name="Object 22">
                        <a:extLst>
                          <a:ext uri="{FF2B5EF4-FFF2-40B4-BE49-F238E27FC236}">
                            <a16:creationId xmlns:a16="http://schemas.microsoft.com/office/drawing/2014/main" id="{9E2A174F-37DE-4510-AE18-11A0FBE46D21}"/>
                          </a:ext>
                          <a:ext uri="{C183D7F6-B498-43B3-948B-1728B52AA6E4}">
                            <adec:decorative xmlns:adec="http://schemas.microsoft.com/office/drawing/2017/decorative" val="1"/>
                          </a:ext>
                        </a:extLst>
                      </p:cNvPr>
                      <p:cNvPicPr/>
                      <p:nvPr/>
                    </p:nvPicPr>
                    <p:blipFill>
                      <a:blip r:embed="rId10"/>
                      <a:stretch>
                        <a:fillRect/>
                      </a:stretch>
                    </p:blipFill>
                    <p:spPr>
                      <a:xfrm>
                        <a:off x="8077200" y="5040688"/>
                        <a:ext cx="355261" cy="456765"/>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1F28D10B-7382-4E40-8BC8-F032D7FA74C2}"/>
              </a:ext>
            </a:extLst>
          </p:cNvPr>
          <p:cNvSpPr>
            <a:spLocks noGrp="1"/>
          </p:cNvSpPr>
          <p:nvPr>
            <p:ph idx="16"/>
          </p:nvPr>
        </p:nvSpPr>
        <p:spPr>
          <a:xfrm>
            <a:off x="458105" y="5361047"/>
            <a:ext cx="4419600" cy="381000"/>
          </a:xfrm>
        </p:spPr>
        <p:txBody>
          <a:bodyPr/>
          <a:lstStyle/>
          <a:p>
            <a:r>
              <a:rPr lang="en-US" sz="2400" dirty="0"/>
              <a:t>has an Euler circuit. Note that</a:t>
            </a:r>
            <a:endParaRPr lang="en-IN" dirty="0"/>
          </a:p>
        </p:txBody>
      </p:sp>
      <p:graphicFrame>
        <p:nvGraphicFramePr>
          <p:cNvPr id="33" name="Object 32">
            <a:extLst>
              <a:ext uri="{FF2B5EF4-FFF2-40B4-BE49-F238E27FC236}">
                <a16:creationId xmlns:a16="http://schemas.microsoft.com/office/drawing/2014/main" id="{F6C81290-6A32-4E81-B586-A69DC2DD904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897880075"/>
              </p:ext>
            </p:extLst>
          </p:nvPr>
        </p:nvGraphicFramePr>
        <p:xfrm>
          <a:off x="4269698" y="5401130"/>
          <a:ext cx="339461" cy="436450"/>
        </p:xfrm>
        <a:graphic>
          <a:graphicData uri="http://schemas.openxmlformats.org/presentationml/2006/ole">
            <mc:AlternateContent xmlns:mc="http://schemas.openxmlformats.org/markup-compatibility/2006">
              <mc:Choice xmlns:v="urn:schemas-microsoft-com:vml" Requires="v">
                <p:oleObj name="Equation" r:id="rId11" imgW="177480" imgH="228600" progId="Equation.DSMT4">
                  <p:embed/>
                </p:oleObj>
              </mc:Choice>
              <mc:Fallback>
                <p:oleObj name="Equation" r:id="rId11" imgW="177480" imgH="228600" progId="Equation.DSMT4">
                  <p:embed/>
                  <p:pic>
                    <p:nvPicPr>
                      <p:cNvPr id="33" name="Object 32">
                        <a:extLst>
                          <a:ext uri="{FF2B5EF4-FFF2-40B4-BE49-F238E27FC236}">
                            <a16:creationId xmlns:a16="http://schemas.microsoft.com/office/drawing/2014/main" id="{F6C81290-6A32-4E81-B586-A69DC2DD904F}"/>
                          </a:ext>
                          <a:ext uri="{C183D7F6-B498-43B3-948B-1728B52AA6E4}">
                            <adec:decorative xmlns:adec="http://schemas.microsoft.com/office/drawing/2017/decorative" val="1"/>
                          </a:ext>
                        </a:extLst>
                      </p:cNvPr>
                      <p:cNvPicPr/>
                      <p:nvPr/>
                    </p:nvPicPr>
                    <p:blipFill>
                      <a:blip r:embed="rId12"/>
                      <a:stretch>
                        <a:fillRect/>
                      </a:stretch>
                    </p:blipFill>
                    <p:spPr>
                      <a:xfrm>
                        <a:off x="4269698" y="5401130"/>
                        <a:ext cx="339461" cy="436450"/>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AE826D42-8D63-41E1-96C8-7A4BABC55A22}"/>
              </a:ext>
            </a:extLst>
          </p:cNvPr>
          <p:cNvSpPr>
            <a:spLocks noGrp="1"/>
          </p:cNvSpPr>
          <p:nvPr>
            <p:ph idx="17"/>
          </p:nvPr>
        </p:nvSpPr>
        <p:spPr>
          <a:xfrm>
            <a:off x="4511679" y="5341541"/>
            <a:ext cx="4327521" cy="381000"/>
          </a:xfrm>
        </p:spPr>
        <p:txBody>
          <a:bodyPr/>
          <a:lstStyle/>
          <a:p>
            <a:r>
              <a:rPr lang="en-US" sz="2400" dirty="0"/>
              <a:t> has an Euler path (e.g., </a:t>
            </a:r>
            <a:r>
              <a:rPr lang="en-US" sz="2400" i="1" dirty="0"/>
              <a:t>a</a:t>
            </a:r>
            <a:r>
              <a:rPr lang="en-US" sz="2400" dirty="0"/>
              <a:t>, </a:t>
            </a:r>
            <a:r>
              <a:rPr lang="en-US" sz="2400" i="1" dirty="0"/>
              <a:t>c</a:t>
            </a:r>
            <a:r>
              <a:rPr lang="en-US" sz="2400" dirty="0"/>
              <a:t>, </a:t>
            </a:r>
            <a:r>
              <a:rPr lang="en-US" sz="2400" i="1" dirty="0"/>
              <a:t>d</a:t>
            </a:r>
            <a:r>
              <a:rPr lang="en-US" sz="2400" dirty="0"/>
              <a:t>,</a:t>
            </a:r>
            <a:endParaRPr lang="en-IN" dirty="0"/>
          </a:p>
        </p:txBody>
      </p:sp>
      <p:sp>
        <p:nvSpPr>
          <p:cNvPr id="12" name="Content Placeholder 11">
            <a:extLst>
              <a:ext uri="{FF2B5EF4-FFF2-40B4-BE49-F238E27FC236}">
                <a16:creationId xmlns:a16="http://schemas.microsoft.com/office/drawing/2014/main" id="{31B82A07-BA5A-47E0-9825-D419A6349356}"/>
              </a:ext>
            </a:extLst>
          </p:cNvPr>
          <p:cNvSpPr>
            <a:spLocks noGrp="1"/>
          </p:cNvSpPr>
          <p:nvPr>
            <p:ph idx="18"/>
          </p:nvPr>
        </p:nvSpPr>
        <p:spPr>
          <a:xfrm>
            <a:off x="457199" y="5747677"/>
            <a:ext cx="5334000" cy="381000"/>
          </a:xfrm>
        </p:spPr>
        <p:txBody>
          <a:bodyPr/>
          <a:lstStyle/>
          <a:p>
            <a:r>
              <a:rPr lang="en-US" sz="2400" i="1" dirty="0"/>
              <a:t>e</a:t>
            </a:r>
            <a:r>
              <a:rPr lang="en-US" sz="2400" dirty="0"/>
              <a:t>, </a:t>
            </a:r>
            <a:r>
              <a:rPr lang="en-US" sz="2400" i="1" dirty="0"/>
              <a:t>b</a:t>
            </a:r>
            <a:r>
              <a:rPr lang="en-US" sz="2400" dirty="0"/>
              <a:t>, </a:t>
            </a:r>
            <a:r>
              <a:rPr lang="en-US" sz="2400" i="1" dirty="0"/>
              <a:t>d, a</a:t>
            </a:r>
            <a:r>
              <a:rPr lang="en-US" sz="2400" dirty="0"/>
              <a:t>, </a:t>
            </a:r>
            <a:r>
              <a:rPr lang="en-US" sz="2400" i="1" dirty="0"/>
              <a:t>b</a:t>
            </a:r>
            <a:r>
              <a:rPr lang="en-US" sz="2400" dirty="0"/>
              <a:t>), but there is no Euler path in</a:t>
            </a:r>
            <a:endParaRPr lang="en-IN" dirty="0"/>
          </a:p>
        </p:txBody>
      </p:sp>
      <p:graphicFrame>
        <p:nvGraphicFramePr>
          <p:cNvPr id="24" name="Object 23">
            <a:extLst>
              <a:ext uri="{FF2B5EF4-FFF2-40B4-BE49-F238E27FC236}">
                <a16:creationId xmlns:a16="http://schemas.microsoft.com/office/drawing/2014/main" id="{00FAA5AE-2476-4A37-81AA-4C535CED1CB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503059485"/>
              </p:ext>
            </p:extLst>
          </p:nvPr>
        </p:nvGraphicFramePr>
        <p:xfrm>
          <a:off x="5632599" y="5790349"/>
          <a:ext cx="326122" cy="419300"/>
        </p:xfrm>
        <a:graphic>
          <a:graphicData uri="http://schemas.openxmlformats.org/presentationml/2006/ole">
            <mc:AlternateContent xmlns:mc="http://schemas.openxmlformats.org/markup-compatibility/2006">
              <mc:Choice xmlns:v="urn:schemas-microsoft-com:vml" Requires="v">
                <p:oleObj name="Equation" r:id="rId13" imgW="177480" imgH="228600" progId="Equation.DSMT4">
                  <p:embed/>
                </p:oleObj>
              </mc:Choice>
              <mc:Fallback>
                <p:oleObj name="Equation" r:id="rId13" imgW="177480" imgH="228600" progId="Equation.DSMT4">
                  <p:embed/>
                  <p:pic>
                    <p:nvPicPr>
                      <p:cNvPr id="24" name="Object 23">
                        <a:extLst>
                          <a:ext uri="{FF2B5EF4-FFF2-40B4-BE49-F238E27FC236}">
                            <a16:creationId xmlns:a16="http://schemas.microsoft.com/office/drawing/2014/main" id="{00FAA5AE-2476-4A37-81AA-4C535CED1CB6}"/>
                          </a:ext>
                          <a:ext uri="{C183D7F6-B498-43B3-948B-1728B52AA6E4}">
                            <adec:decorative xmlns:adec="http://schemas.microsoft.com/office/drawing/2017/decorative" val="1"/>
                          </a:ext>
                        </a:extLst>
                      </p:cNvPr>
                      <p:cNvPicPr/>
                      <p:nvPr/>
                    </p:nvPicPr>
                    <p:blipFill>
                      <a:blip r:embed="rId14"/>
                      <a:stretch>
                        <a:fillRect/>
                      </a:stretch>
                    </p:blipFill>
                    <p:spPr>
                      <a:xfrm>
                        <a:off x="5632599" y="5790349"/>
                        <a:ext cx="326122" cy="419300"/>
                      </a:xfrm>
                      <a:prstGeom prst="rect">
                        <a:avLst/>
                      </a:prstGeom>
                    </p:spPr>
                  </p:pic>
                </p:oleObj>
              </mc:Fallback>
            </mc:AlternateContent>
          </a:graphicData>
        </a:graphic>
      </p:graphicFrame>
      <p:sp>
        <p:nvSpPr>
          <p:cNvPr id="13" name="Content Placeholder 12">
            <a:extLst>
              <a:ext uri="{FF2B5EF4-FFF2-40B4-BE49-F238E27FC236}">
                <a16:creationId xmlns:a16="http://schemas.microsoft.com/office/drawing/2014/main" id="{E85AFEC8-34ED-420A-9F0A-3351D6FC2313}"/>
              </a:ext>
            </a:extLst>
          </p:cNvPr>
          <p:cNvSpPr>
            <a:spLocks noGrp="1"/>
          </p:cNvSpPr>
          <p:nvPr>
            <p:ph idx="19"/>
          </p:nvPr>
        </p:nvSpPr>
        <p:spPr>
          <a:xfrm>
            <a:off x="5867400" y="5736811"/>
            <a:ext cx="2655916" cy="381000"/>
          </a:xfrm>
        </p:spPr>
        <p:txBody>
          <a:bodyPr/>
          <a:lstStyle/>
          <a:p>
            <a:r>
              <a:rPr lang="en-US" sz="2400" dirty="0"/>
              <a:t>, which can be</a:t>
            </a:r>
            <a:endParaRPr lang="en-IN" dirty="0"/>
          </a:p>
        </p:txBody>
      </p:sp>
      <p:sp>
        <p:nvSpPr>
          <p:cNvPr id="14" name="Content Placeholder 13">
            <a:extLst>
              <a:ext uri="{FF2B5EF4-FFF2-40B4-BE49-F238E27FC236}">
                <a16:creationId xmlns:a16="http://schemas.microsoft.com/office/drawing/2014/main" id="{960CD37A-0A8F-46FD-A6E9-32E2C20E8CA7}"/>
              </a:ext>
            </a:extLst>
          </p:cNvPr>
          <p:cNvSpPr>
            <a:spLocks noGrp="1"/>
          </p:cNvSpPr>
          <p:nvPr>
            <p:ph idx="20"/>
          </p:nvPr>
        </p:nvSpPr>
        <p:spPr>
          <a:xfrm>
            <a:off x="457200" y="6096000"/>
            <a:ext cx="3314700" cy="381000"/>
          </a:xfrm>
        </p:spPr>
        <p:txBody>
          <a:bodyPr/>
          <a:lstStyle/>
          <a:p>
            <a:r>
              <a:rPr lang="en-US" sz="2400" dirty="0"/>
              <a:t>verified by inspection.</a:t>
            </a:r>
            <a:endParaRPr lang="en-IN" dirty="0"/>
          </a:p>
        </p:txBody>
      </p:sp>
      <p:sp>
        <p:nvSpPr>
          <p:cNvPr id="31" name="Slide Number Placeholder 5">
            <a:extLst>
              <a:ext uri="{FF2B5EF4-FFF2-40B4-BE49-F238E27FC236}">
                <a16:creationId xmlns:a16="http://schemas.microsoft.com/office/drawing/2014/main" id="{931164E1-664F-48A3-A746-4C055B053D04}"/>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75</a:t>
            </a:fld>
            <a:endParaRPr lang="en-US" dirty="0">
              <a:solidFill>
                <a:schemeClr val="bg1"/>
              </a:solidFill>
            </a:endParaRPr>
          </a:p>
        </p:txBody>
      </p:sp>
    </p:spTree>
    <p:extLst>
      <p:ext uri="{BB962C8B-B14F-4D97-AF65-F5344CB8AC3E}">
        <p14:creationId xmlns:p14="http://schemas.microsoft.com/office/powerpoint/2010/main" val="42714783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Necessary Conditions for Euler Circuits and Paths</a:t>
            </a:r>
          </a:p>
        </p:txBody>
      </p:sp>
      <p:sp>
        <p:nvSpPr>
          <p:cNvPr id="3" name="Content Placeholder 2"/>
          <p:cNvSpPr>
            <a:spLocks noGrp="1"/>
          </p:cNvSpPr>
          <p:nvPr>
            <p:ph idx="1"/>
          </p:nvPr>
        </p:nvSpPr>
        <p:spPr>
          <a:xfrm>
            <a:off x="457200" y="1295400"/>
            <a:ext cx="8280000" cy="5257800"/>
          </a:xfrm>
        </p:spPr>
        <p:txBody>
          <a:bodyPr/>
          <a:lstStyle/>
          <a:p>
            <a:pPr>
              <a:spcBef>
                <a:spcPts val="600"/>
              </a:spcBef>
            </a:pPr>
            <a:r>
              <a:rPr lang="en-US" sz="2200" dirty="0"/>
              <a:t>An Euler circuit begins with a vertex </a:t>
            </a:r>
            <a:r>
              <a:rPr lang="en-US" sz="2200" i="1" dirty="0"/>
              <a:t>a</a:t>
            </a:r>
            <a:r>
              <a:rPr lang="en-US" sz="2200" dirty="0"/>
              <a:t> and continues with an edge incident with </a:t>
            </a:r>
            <a:r>
              <a:rPr lang="en-US" sz="2200" i="1" dirty="0"/>
              <a:t>a</a:t>
            </a:r>
            <a:r>
              <a:rPr lang="en-US" sz="2200" dirty="0"/>
              <a:t>, say {</a:t>
            </a:r>
            <a:r>
              <a:rPr lang="en-US" sz="2200" i="1" dirty="0"/>
              <a:t>a</a:t>
            </a:r>
            <a:r>
              <a:rPr lang="en-US" sz="2200" dirty="0"/>
              <a:t>, </a:t>
            </a:r>
            <a:r>
              <a:rPr lang="en-US" sz="2200" i="1" dirty="0"/>
              <a:t>b</a:t>
            </a:r>
            <a:r>
              <a:rPr lang="en-US" sz="2200" dirty="0"/>
              <a:t>}. The edge {</a:t>
            </a:r>
            <a:r>
              <a:rPr lang="en-US" sz="2200" i="1" dirty="0"/>
              <a:t>a</a:t>
            </a:r>
            <a:r>
              <a:rPr lang="en-US" sz="2200" dirty="0"/>
              <a:t>, </a:t>
            </a:r>
            <a:r>
              <a:rPr lang="en-US" sz="2200" i="1" dirty="0"/>
              <a:t>b</a:t>
            </a:r>
            <a:r>
              <a:rPr lang="en-US" sz="2200" dirty="0"/>
              <a:t>} contributes one to </a:t>
            </a:r>
            <a:r>
              <a:rPr lang="en-US" sz="2200" dirty="0" err="1"/>
              <a:t>deg</a:t>
            </a:r>
            <a:r>
              <a:rPr lang="en-US" sz="2200" dirty="0"/>
              <a:t>(</a:t>
            </a:r>
            <a:r>
              <a:rPr lang="en-US" sz="2200" i="1" dirty="0"/>
              <a:t>a</a:t>
            </a:r>
            <a:r>
              <a:rPr lang="en-US" sz="2200" dirty="0"/>
              <a:t>).</a:t>
            </a:r>
          </a:p>
          <a:p>
            <a:pPr>
              <a:spcBef>
                <a:spcPts val="600"/>
              </a:spcBef>
            </a:pPr>
            <a:r>
              <a:rPr lang="en-US" sz="2200" dirty="0"/>
              <a:t>Each time the circuit passes through a vertex it contributes two to the vertex’s degree.</a:t>
            </a:r>
          </a:p>
          <a:p>
            <a:pPr>
              <a:spcBef>
                <a:spcPts val="600"/>
              </a:spcBef>
            </a:pPr>
            <a:r>
              <a:rPr lang="en-US" sz="2200" dirty="0"/>
              <a:t>Finally, the circuit terminates where it started, contributing one to </a:t>
            </a:r>
            <a:r>
              <a:rPr lang="en-US" sz="2200" dirty="0" err="1"/>
              <a:t>deg</a:t>
            </a:r>
            <a:r>
              <a:rPr lang="en-US" sz="2200" dirty="0"/>
              <a:t>(</a:t>
            </a:r>
            <a:r>
              <a:rPr lang="en-US" sz="2200" i="1" dirty="0"/>
              <a:t>a</a:t>
            </a:r>
            <a:r>
              <a:rPr lang="en-US" sz="2200" dirty="0"/>
              <a:t>). Therefore </a:t>
            </a:r>
            <a:r>
              <a:rPr lang="en-US" sz="2200" dirty="0" err="1"/>
              <a:t>deg</a:t>
            </a:r>
            <a:r>
              <a:rPr lang="en-US" sz="2200" dirty="0"/>
              <a:t>(</a:t>
            </a:r>
            <a:r>
              <a:rPr lang="en-US" sz="2200" i="1" dirty="0"/>
              <a:t>a</a:t>
            </a:r>
            <a:r>
              <a:rPr lang="en-US" sz="2200" dirty="0"/>
              <a:t>) must be even.</a:t>
            </a:r>
          </a:p>
          <a:p>
            <a:pPr>
              <a:spcBef>
                <a:spcPts val="600"/>
              </a:spcBef>
            </a:pPr>
            <a:r>
              <a:rPr lang="en-US" sz="2200" dirty="0"/>
              <a:t>We conclude that the degree of every other vertex must also be even.</a:t>
            </a:r>
          </a:p>
          <a:p>
            <a:pPr>
              <a:spcBef>
                <a:spcPts val="600"/>
              </a:spcBef>
            </a:pPr>
            <a:r>
              <a:rPr lang="en-US" sz="2200" dirty="0"/>
              <a:t>By the same reasoning, we see that the initial vertex and the final vertex of an Euler path may have odd degree, while every other vertex has even degree. So, a graph with an Euler path (but no Euler circuit) has exactly two vertices of odd degree.</a:t>
            </a:r>
          </a:p>
          <a:p>
            <a:pPr>
              <a:spcBef>
                <a:spcPts val="600"/>
              </a:spcBef>
            </a:pPr>
            <a:r>
              <a:rPr lang="en-US" sz="2200" dirty="0"/>
              <a:t>Are these necessary conditions also sufficient conditions?</a:t>
            </a:r>
          </a:p>
        </p:txBody>
      </p:sp>
      <p:sp>
        <p:nvSpPr>
          <p:cNvPr id="4" name="Slide Number Placeholder 5">
            <a:extLst>
              <a:ext uri="{FF2B5EF4-FFF2-40B4-BE49-F238E27FC236}">
                <a16:creationId xmlns:a16="http://schemas.microsoft.com/office/drawing/2014/main" id="{BAA53378-5517-4EFA-A2C6-403E7C3E8637}"/>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76</a:t>
            </a:fld>
            <a:endParaRPr lang="en-US" dirty="0">
              <a:solidFill>
                <a:schemeClr val="bg1"/>
              </a:solidFill>
            </a:endParaRPr>
          </a:p>
        </p:txBody>
      </p:sp>
    </p:spTree>
    <p:extLst>
      <p:ext uri="{BB962C8B-B14F-4D97-AF65-F5344CB8AC3E}">
        <p14:creationId xmlns:p14="http://schemas.microsoft.com/office/powerpoint/2010/main" val="245969488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A4F5E-422C-4C4B-BF1D-1B616FB6C8FC}"/>
              </a:ext>
            </a:extLst>
          </p:cNvPr>
          <p:cNvSpPr>
            <a:spLocks noGrp="1"/>
          </p:cNvSpPr>
          <p:nvPr>
            <p:ph type="title"/>
          </p:nvPr>
        </p:nvSpPr>
        <p:spPr/>
        <p:txBody>
          <a:bodyPr/>
          <a:lstStyle/>
          <a:p>
            <a:r>
              <a:rPr lang="en-IN" dirty="0"/>
              <a:t>Sufficient Conditions for Euler Circuits and Paths</a:t>
            </a:r>
            <a:r>
              <a:rPr lang="en-IN" sz="1500" dirty="0"/>
              <a:t> 1</a:t>
            </a:r>
            <a:endParaRPr lang="en-IN" dirty="0"/>
          </a:p>
        </p:txBody>
      </p:sp>
      <p:sp>
        <p:nvSpPr>
          <p:cNvPr id="3" name="Content Placeholder 2">
            <a:extLst>
              <a:ext uri="{FF2B5EF4-FFF2-40B4-BE49-F238E27FC236}">
                <a16:creationId xmlns:a16="http://schemas.microsoft.com/office/drawing/2014/main" id="{03D58150-EBB0-4EC5-93D5-94A554A91E68}"/>
              </a:ext>
            </a:extLst>
          </p:cNvPr>
          <p:cNvSpPr>
            <a:spLocks noGrp="1"/>
          </p:cNvSpPr>
          <p:nvPr>
            <p:ph idx="1"/>
          </p:nvPr>
        </p:nvSpPr>
        <p:spPr>
          <a:xfrm>
            <a:off x="457200" y="1295400"/>
            <a:ext cx="8382000" cy="533400"/>
          </a:xfrm>
        </p:spPr>
        <p:txBody>
          <a:bodyPr/>
          <a:lstStyle/>
          <a:p>
            <a:pPr>
              <a:spcBef>
                <a:spcPts val="300"/>
              </a:spcBef>
            </a:pPr>
            <a:r>
              <a:rPr lang="en-US" sz="1800" dirty="0"/>
              <a:t>Suppose that </a:t>
            </a:r>
            <a:r>
              <a:rPr lang="en-US" sz="1800" i="1" dirty="0"/>
              <a:t>G</a:t>
            </a:r>
            <a:r>
              <a:rPr lang="en-US" sz="1800" dirty="0"/>
              <a:t> is a connected multigraph with ≥ </a:t>
            </a:r>
            <a:r>
              <a:rPr lang="en-US" sz="1800" dirty="0">
                <a:ea typeface="Cambria Math" pitchFamily="18" charset="0"/>
              </a:rPr>
              <a:t>2</a:t>
            </a:r>
            <a:r>
              <a:rPr lang="en-US" sz="1800" dirty="0"/>
              <a:t> vertices, all of even degree.</a:t>
            </a:r>
            <a:br>
              <a:rPr lang="en-US" sz="1800" dirty="0"/>
            </a:br>
            <a:r>
              <a:rPr lang="en-US" sz="1800" dirty="0"/>
              <a:t>Let</a:t>
            </a:r>
            <a:endParaRPr lang="en-IN" sz="1800" dirty="0"/>
          </a:p>
        </p:txBody>
      </p:sp>
      <p:graphicFrame>
        <p:nvGraphicFramePr>
          <p:cNvPr id="33" name="Object 32">
            <a:extLst>
              <a:ext uri="{FF2B5EF4-FFF2-40B4-BE49-F238E27FC236}">
                <a16:creationId xmlns:a16="http://schemas.microsoft.com/office/drawing/2014/main" id="{A17FB11B-4F0B-46A0-949A-FFB441AE027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89876628"/>
              </p:ext>
            </p:extLst>
          </p:nvPr>
        </p:nvGraphicFramePr>
        <p:xfrm>
          <a:off x="849501" y="1581932"/>
          <a:ext cx="260350" cy="360484"/>
        </p:xfrm>
        <a:graphic>
          <a:graphicData uri="http://schemas.openxmlformats.org/presentationml/2006/ole">
            <mc:AlternateContent xmlns:mc="http://schemas.openxmlformats.org/markup-compatibility/2006">
              <mc:Choice xmlns:v="urn:schemas-microsoft-com:vml" Requires="v">
                <p:oleObj name="Equation" r:id="rId2" imgW="164880" imgH="228600" progId="Equation.DSMT4">
                  <p:embed/>
                </p:oleObj>
              </mc:Choice>
              <mc:Fallback>
                <p:oleObj name="Equation" r:id="rId2" imgW="164880" imgH="228600" progId="Equation.DSMT4">
                  <p:embed/>
                  <p:pic>
                    <p:nvPicPr>
                      <p:cNvPr id="33" name="Object 32">
                        <a:extLst>
                          <a:ext uri="{FF2B5EF4-FFF2-40B4-BE49-F238E27FC236}">
                            <a16:creationId xmlns:a16="http://schemas.microsoft.com/office/drawing/2014/main" id="{A17FB11B-4F0B-46A0-949A-FFB441AE027A}"/>
                          </a:ext>
                          <a:ext uri="{C183D7F6-B498-43B3-948B-1728B52AA6E4}">
                            <adec:decorative xmlns:adec="http://schemas.microsoft.com/office/drawing/2017/decorative" val="1"/>
                          </a:ext>
                        </a:extLst>
                      </p:cNvPr>
                      <p:cNvPicPr/>
                      <p:nvPr/>
                    </p:nvPicPr>
                    <p:blipFill>
                      <a:blip r:embed="rId3"/>
                      <a:stretch>
                        <a:fillRect/>
                      </a:stretch>
                    </p:blipFill>
                    <p:spPr>
                      <a:xfrm>
                        <a:off x="849501" y="1581932"/>
                        <a:ext cx="260350" cy="360484"/>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764D62FE-EDDD-4942-939C-404F792C3BBA}"/>
              </a:ext>
            </a:extLst>
          </p:cNvPr>
          <p:cNvSpPr>
            <a:spLocks noGrp="1"/>
          </p:cNvSpPr>
          <p:nvPr>
            <p:ph idx="10"/>
          </p:nvPr>
        </p:nvSpPr>
        <p:spPr>
          <a:xfrm>
            <a:off x="1002425" y="1561416"/>
            <a:ext cx="4724400" cy="381000"/>
          </a:xfrm>
        </p:spPr>
        <p:txBody>
          <a:bodyPr/>
          <a:lstStyle/>
          <a:p>
            <a:r>
              <a:rPr lang="en-US" sz="1800" dirty="0"/>
              <a:t>= </a:t>
            </a:r>
            <a:r>
              <a:rPr lang="en-US" sz="1800" i="1" dirty="0"/>
              <a:t>a</a:t>
            </a:r>
            <a:r>
              <a:rPr lang="en-US" sz="1800" dirty="0"/>
              <a:t> be a vertex of even degree. Choose an edge</a:t>
            </a:r>
          </a:p>
        </p:txBody>
      </p:sp>
      <p:graphicFrame>
        <p:nvGraphicFramePr>
          <p:cNvPr id="32" name="Object 31">
            <a:extLst>
              <a:ext uri="{FF2B5EF4-FFF2-40B4-BE49-F238E27FC236}">
                <a16:creationId xmlns:a16="http://schemas.microsoft.com/office/drawing/2014/main" id="{7F824950-DAB7-4831-A022-F8734F645BB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68432645"/>
              </p:ext>
            </p:extLst>
          </p:nvPr>
        </p:nvGraphicFramePr>
        <p:xfrm>
          <a:off x="5525559" y="1593378"/>
          <a:ext cx="682335" cy="341168"/>
        </p:xfrm>
        <a:graphic>
          <a:graphicData uri="http://schemas.openxmlformats.org/presentationml/2006/ole">
            <mc:AlternateContent xmlns:mc="http://schemas.openxmlformats.org/markup-compatibility/2006">
              <mc:Choice xmlns:v="urn:schemas-microsoft-com:vml" Requires="v">
                <p:oleObj name="Equation" r:id="rId4" imgW="507960" imgH="253800" progId="Equation.DSMT4">
                  <p:embed/>
                </p:oleObj>
              </mc:Choice>
              <mc:Fallback>
                <p:oleObj name="Equation" r:id="rId4" imgW="507960" imgH="253800" progId="Equation.DSMT4">
                  <p:embed/>
                  <p:pic>
                    <p:nvPicPr>
                      <p:cNvPr id="32" name="Object 31">
                        <a:extLst>
                          <a:ext uri="{FF2B5EF4-FFF2-40B4-BE49-F238E27FC236}">
                            <a16:creationId xmlns:a16="http://schemas.microsoft.com/office/drawing/2014/main" id="{7F824950-DAB7-4831-A022-F8734F645BBA}"/>
                          </a:ext>
                          <a:ext uri="{C183D7F6-B498-43B3-948B-1728B52AA6E4}">
                            <adec:decorative xmlns:adec="http://schemas.microsoft.com/office/drawing/2017/decorative" val="1"/>
                          </a:ext>
                        </a:extLst>
                      </p:cNvPr>
                      <p:cNvPicPr/>
                      <p:nvPr/>
                    </p:nvPicPr>
                    <p:blipFill>
                      <a:blip r:embed="rId5"/>
                      <a:stretch>
                        <a:fillRect/>
                      </a:stretch>
                    </p:blipFill>
                    <p:spPr>
                      <a:xfrm>
                        <a:off x="5525559" y="1593378"/>
                        <a:ext cx="682335" cy="341168"/>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AB0CFDA7-4BE6-458C-A374-8441C73E869D}"/>
              </a:ext>
            </a:extLst>
          </p:cNvPr>
          <p:cNvSpPr>
            <a:spLocks noGrp="1"/>
          </p:cNvSpPr>
          <p:nvPr>
            <p:ph idx="11"/>
          </p:nvPr>
        </p:nvSpPr>
        <p:spPr>
          <a:xfrm>
            <a:off x="6126804" y="1568462"/>
            <a:ext cx="1981200" cy="381000"/>
          </a:xfrm>
        </p:spPr>
        <p:txBody>
          <a:bodyPr/>
          <a:lstStyle/>
          <a:p>
            <a:r>
              <a:rPr lang="en-US" sz="1800" dirty="0">
                <a:ea typeface="Cambria Math" pitchFamily="18" charset="0"/>
              </a:rPr>
              <a:t>incident with </a:t>
            </a:r>
            <a:r>
              <a:rPr lang="en-US" sz="1800" i="1" dirty="0">
                <a:ea typeface="Cambria Math" pitchFamily="18" charset="0"/>
              </a:rPr>
              <a:t>a</a:t>
            </a:r>
            <a:r>
              <a:rPr lang="en-US" sz="1800" dirty="0">
                <a:ea typeface="Cambria Math" pitchFamily="18" charset="0"/>
              </a:rPr>
              <a:t> and</a:t>
            </a:r>
            <a:endParaRPr lang="en-IN" sz="1800" dirty="0"/>
          </a:p>
        </p:txBody>
      </p:sp>
      <p:sp>
        <p:nvSpPr>
          <p:cNvPr id="6" name="Content Placeholder 5">
            <a:extLst>
              <a:ext uri="{FF2B5EF4-FFF2-40B4-BE49-F238E27FC236}">
                <a16:creationId xmlns:a16="http://schemas.microsoft.com/office/drawing/2014/main" id="{AADDAEF2-667D-4551-994D-D5604C4006C4}"/>
              </a:ext>
            </a:extLst>
          </p:cNvPr>
          <p:cNvSpPr>
            <a:spLocks noGrp="1"/>
          </p:cNvSpPr>
          <p:nvPr>
            <p:ph idx="12"/>
          </p:nvPr>
        </p:nvSpPr>
        <p:spPr>
          <a:xfrm>
            <a:off x="457200" y="1828800"/>
            <a:ext cx="3054640" cy="381000"/>
          </a:xfrm>
        </p:spPr>
        <p:txBody>
          <a:bodyPr/>
          <a:lstStyle/>
          <a:p>
            <a:r>
              <a:rPr lang="en-US" sz="1800" dirty="0">
                <a:ea typeface="Cambria Math" pitchFamily="18" charset="0"/>
              </a:rPr>
              <a:t>proceed to build a simple path</a:t>
            </a:r>
            <a:endParaRPr lang="en-IN" sz="1800" dirty="0"/>
          </a:p>
        </p:txBody>
      </p:sp>
      <p:graphicFrame>
        <p:nvGraphicFramePr>
          <p:cNvPr id="34" name="Object 33">
            <a:extLst>
              <a:ext uri="{FF2B5EF4-FFF2-40B4-BE49-F238E27FC236}">
                <a16:creationId xmlns:a16="http://schemas.microsoft.com/office/drawing/2014/main" id="{4B649C6A-4EE5-4C07-B49F-5296CC82ACE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61254031"/>
              </p:ext>
            </p:extLst>
          </p:nvPr>
        </p:nvGraphicFramePr>
        <p:xfrm>
          <a:off x="3406732" y="1851976"/>
          <a:ext cx="2482935" cy="333280"/>
        </p:xfrm>
        <a:graphic>
          <a:graphicData uri="http://schemas.openxmlformats.org/presentationml/2006/ole">
            <mc:AlternateContent xmlns:mc="http://schemas.openxmlformats.org/markup-compatibility/2006">
              <mc:Choice xmlns:v="urn:schemas-microsoft-com:vml" Requires="v">
                <p:oleObj name="Equation" r:id="rId6" imgW="1892160" imgH="253800" progId="Equation.DSMT4">
                  <p:embed/>
                </p:oleObj>
              </mc:Choice>
              <mc:Fallback>
                <p:oleObj name="Equation" r:id="rId6" imgW="1892160" imgH="253800" progId="Equation.DSMT4">
                  <p:embed/>
                  <p:pic>
                    <p:nvPicPr>
                      <p:cNvPr id="34" name="Object 33">
                        <a:extLst>
                          <a:ext uri="{FF2B5EF4-FFF2-40B4-BE49-F238E27FC236}">
                            <a16:creationId xmlns:a16="http://schemas.microsoft.com/office/drawing/2014/main" id="{4B649C6A-4EE5-4C07-B49F-5296CC82ACEA}"/>
                          </a:ext>
                          <a:ext uri="{C183D7F6-B498-43B3-948B-1728B52AA6E4}">
                            <adec:decorative xmlns:adec="http://schemas.microsoft.com/office/drawing/2017/decorative" val="1"/>
                          </a:ext>
                        </a:extLst>
                      </p:cNvPr>
                      <p:cNvPicPr/>
                      <p:nvPr/>
                    </p:nvPicPr>
                    <p:blipFill>
                      <a:blip r:embed="rId7"/>
                      <a:stretch>
                        <a:fillRect/>
                      </a:stretch>
                    </p:blipFill>
                    <p:spPr>
                      <a:xfrm>
                        <a:off x="3406732" y="1851976"/>
                        <a:ext cx="2482935" cy="33328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EB50E194-16DB-4B26-A74B-03E14180C7F4}"/>
              </a:ext>
            </a:extLst>
          </p:cNvPr>
          <p:cNvSpPr>
            <a:spLocks noGrp="1"/>
          </p:cNvSpPr>
          <p:nvPr>
            <p:ph idx="13"/>
          </p:nvPr>
        </p:nvSpPr>
        <p:spPr>
          <a:xfrm>
            <a:off x="5824998" y="1830421"/>
            <a:ext cx="2812760" cy="381000"/>
          </a:xfrm>
        </p:spPr>
        <p:txBody>
          <a:bodyPr/>
          <a:lstStyle/>
          <a:p>
            <a:r>
              <a:rPr lang="en-US" sz="1800" dirty="0">
                <a:ea typeface="Cambria Math" pitchFamily="18" charset="0"/>
              </a:rPr>
              <a:t>by adding edges one by one</a:t>
            </a:r>
            <a:endParaRPr lang="en-IN" sz="1800" dirty="0"/>
          </a:p>
        </p:txBody>
      </p:sp>
      <p:sp>
        <p:nvSpPr>
          <p:cNvPr id="8" name="Content Placeholder 7">
            <a:extLst>
              <a:ext uri="{FF2B5EF4-FFF2-40B4-BE49-F238E27FC236}">
                <a16:creationId xmlns:a16="http://schemas.microsoft.com/office/drawing/2014/main" id="{0E92C495-2058-49ED-A210-5024BDE3E9CD}"/>
              </a:ext>
            </a:extLst>
          </p:cNvPr>
          <p:cNvSpPr>
            <a:spLocks noGrp="1"/>
          </p:cNvSpPr>
          <p:nvPr>
            <p:ph idx="14"/>
          </p:nvPr>
        </p:nvSpPr>
        <p:spPr>
          <a:xfrm>
            <a:off x="465571" y="2115516"/>
            <a:ext cx="3657600" cy="381000"/>
          </a:xfrm>
        </p:spPr>
        <p:txBody>
          <a:bodyPr/>
          <a:lstStyle/>
          <a:p>
            <a:r>
              <a:rPr lang="en-US" sz="1800" dirty="0">
                <a:ea typeface="Cambria Math" pitchFamily="18" charset="0"/>
              </a:rPr>
              <a:t>until another edge can not be added.</a:t>
            </a:r>
            <a:endParaRPr lang="en-IN" sz="1800" dirty="0"/>
          </a:p>
        </p:txBody>
      </p:sp>
      <p:sp>
        <p:nvSpPr>
          <p:cNvPr id="9" name="Content Placeholder 8">
            <a:extLst>
              <a:ext uri="{FF2B5EF4-FFF2-40B4-BE49-F238E27FC236}">
                <a16:creationId xmlns:a16="http://schemas.microsoft.com/office/drawing/2014/main" id="{8FBA0BA7-E080-4567-AE22-F28E1F4C51AA}"/>
              </a:ext>
            </a:extLst>
          </p:cNvPr>
          <p:cNvSpPr>
            <a:spLocks noGrp="1"/>
          </p:cNvSpPr>
          <p:nvPr>
            <p:ph idx="15"/>
          </p:nvPr>
        </p:nvSpPr>
        <p:spPr>
          <a:xfrm>
            <a:off x="533400" y="2743200"/>
            <a:ext cx="4267200" cy="990600"/>
          </a:xfrm>
          <a:ln w="19050">
            <a:solidFill>
              <a:srgbClr val="04617B"/>
            </a:solidFill>
          </a:ln>
        </p:spPr>
        <p:txBody>
          <a:bodyPr/>
          <a:lstStyle/>
          <a:p>
            <a:r>
              <a:rPr lang="en-US" sz="1800" dirty="0">
                <a:ea typeface="Cambria Math" pitchFamily="18" charset="0"/>
              </a:rPr>
              <a:t>We illustrate this idea in the graph G here. We begin at </a:t>
            </a:r>
            <a:r>
              <a:rPr lang="en-US" sz="1800" i="1" dirty="0">
                <a:ea typeface="Cambria Math" pitchFamily="18" charset="0"/>
              </a:rPr>
              <a:t>a</a:t>
            </a:r>
            <a:r>
              <a:rPr lang="en-US" sz="1800" dirty="0">
                <a:ea typeface="Cambria Math" pitchFamily="18" charset="0"/>
              </a:rPr>
              <a:t> and choose the edges {</a:t>
            </a:r>
            <a:r>
              <a:rPr lang="en-US" sz="1800" i="1" dirty="0">
                <a:ea typeface="Cambria Math" pitchFamily="18" charset="0"/>
              </a:rPr>
              <a:t>a</a:t>
            </a:r>
            <a:r>
              <a:rPr lang="en-US" sz="1800" dirty="0">
                <a:ea typeface="Cambria Math" pitchFamily="18" charset="0"/>
              </a:rPr>
              <a:t>, </a:t>
            </a:r>
            <a:r>
              <a:rPr lang="en-US" sz="1800" i="1" dirty="0">
                <a:ea typeface="Cambria Math" pitchFamily="18" charset="0"/>
              </a:rPr>
              <a:t>f</a:t>
            </a:r>
            <a:r>
              <a:rPr lang="en-US" sz="1800" dirty="0">
                <a:ea typeface="Cambria Math" pitchFamily="18" charset="0"/>
              </a:rPr>
              <a:t>}, {</a:t>
            </a:r>
            <a:r>
              <a:rPr lang="en-US" sz="1800" i="1" dirty="0">
                <a:ea typeface="Cambria Math" pitchFamily="18" charset="0"/>
              </a:rPr>
              <a:t>f,</a:t>
            </a:r>
            <a:r>
              <a:rPr lang="en-US" sz="1800" dirty="0">
                <a:ea typeface="Cambria Math" pitchFamily="18" charset="0"/>
              </a:rPr>
              <a:t> </a:t>
            </a:r>
            <a:r>
              <a:rPr lang="en-US" sz="1800" i="1" dirty="0">
                <a:ea typeface="Cambria Math" pitchFamily="18" charset="0"/>
              </a:rPr>
              <a:t>c</a:t>
            </a:r>
            <a:r>
              <a:rPr lang="en-US" sz="1800" dirty="0">
                <a:ea typeface="Cambria Math" pitchFamily="18" charset="0"/>
              </a:rPr>
              <a:t>}, {</a:t>
            </a:r>
            <a:r>
              <a:rPr lang="en-US" sz="1800" i="1" dirty="0">
                <a:ea typeface="Cambria Math" pitchFamily="18" charset="0"/>
              </a:rPr>
              <a:t>c</a:t>
            </a:r>
            <a:r>
              <a:rPr lang="en-US" sz="1800" dirty="0">
                <a:ea typeface="Cambria Math" pitchFamily="18" charset="0"/>
              </a:rPr>
              <a:t>, </a:t>
            </a:r>
            <a:r>
              <a:rPr lang="en-US" sz="1800" i="1" dirty="0">
                <a:ea typeface="Cambria Math" pitchFamily="18" charset="0"/>
              </a:rPr>
              <a:t>b</a:t>
            </a:r>
            <a:r>
              <a:rPr lang="en-US" sz="1800" dirty="0">
                <a:ea typeface="Cambria Math" pitchFamily="18" charset="0"/>
              </a:rPr>
              <a:t>}, and {</a:t>
            </a:r>
            <a:r>
              <a:rPr lang="en-US" sz="1800" i="1" dirty="0">
                <a:ea typeface="Cambria Math" pitchFamily="18" charset="0"/>
              </a:rPr>
              <a:t>b</a:t>
            </a:r>
            <a:r>
              <a:rPr lang="en-US" sz="1800" dirty="0">
                <a:ea typeface="Cambria Math" pitchFamily="18" charset="0"/>
              </a:rPr>
              <a:t>, </a:t>
            </a:r>
            <a:r>
              <a:rPr lang="en-US" sz="1800" i="1" dirty="0">
                <a:ea typeface="Cambria Math" pitchFamily="18" charset="0"/>
              </a:rPr>
              <a:t>a</a:t>
            </a:r>
            <a:r>
              <a:rPr lang="en-US" sz="1800" dirty="0">
                <a:ea typeface="Cambria Math" pitchFamily="18" charset="0"/>
              </a:rPr>
              <a:t>} in succession.</a:t>
            </a:r>
          </a:p>
        </p:txBody>
      </p:sp>
      <p:pic>
        <p:nvPicPr>
          <p:cNvPr id="31" name="Picture 6" descr="Two graphs, G and H.">
            <a:extLst>
              <a:ext uri="{FF2B5EF4-FFF2-40B4-BE49-F238E27FC236}">
                <a16:creationId xmlns:a16="http://schemas.microsoft.com/office/drawing/2014/main" id="{9EC0B496-E4B2-466D-BB48-9BCB85475D14}"/>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5943600" y="2304909"/>
            <a:ext cx="2448000" cy="146880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9">
            <a:extLst>
              <a:ext uri="{FF2B5EF4-FFF2-40B4-BE49-F238E27FC236}">
                <a16:creationId xmlns:a16="http://schemas.microsoft.com/office/drawing/2014/main" id="{1F28D10B-7382-4E40-8BC8-F032D7FA74C2}"/>
              </a:ext>
            </a:extLst>
          </p:cNvPr>
          <p:cNvSpPr>
            <a:spLocks noGrp="1"/>
          </p:cNvSpPr>
          <p:nvPr>
            <p:ph idx="16"/>
          </p:nvPr>
        </p:nvSpPr>
        <p:spPr>
          <a:xfrm>
            <a:off x="495300" y="3810000"/>
            <a:ext cx="8305800" cy="1731900"/>
          </a:xfrm>
        </p:spPr>
        <p:txBody>
          <a:bodyPr/>
          <a:lstStyle/>
          <a:p>
            <a:pPr>
              <a:spcBef>
                <a:spcPts val="0"/>
              </a:spcBef>
            </a:pPr>
            <a:r>
              <a:rPr lang="en-US" sz="1800" dirty="0">
                <a:ea typeface="Cambria Math" pitchFamily="18" charset="0"/>
              </a:rPr>
              <a:t>The path begins at </a:t>
            </a:r>
            <a:r>
              <a:rPr lang="en-US" sz="1800" i="1" dirty="0">
                <a:ea typeface="Cambria Math" pitchFamily="18" charset="0"/>
              </a:rPr>
              <a:t>a</a:t>
            </a:r>
            <a:r>
              <a:rPr lang="en-US" sz="1800" dirty="0">
                <a:ea typeface="Cambria Math" pitchFamily="18" charset="0"/>
              </a:rPr>
              <a:t> with an edge of the form {</a:t>
            </a:r>
            <a:r>
              <a:rPr lang="en-US" sz="1800" i="1" dirty="0">
                <a:ea typeface="Cambria Math" pitchFamily="18" charset="0"/>
              </a:rPr>
              <a:t>a</a:t>
            </a:r>
            <a:r>
              <a:rPr lang="en-US" sz="1800" dirty="0">
                <a:ea typeface="Cambria Math" pitchFamily="18" charset="0"/>
              </a:rPr>
              <a:t>, </a:t>
            </a:r>
            <a:r>
              <a:rPr lang="en-US" sz="1800" i="1" dirty="0">
                <a:ea typeface="Cambria Math" pitchFamily="18" charset="0"/>
              </a:rPr>
              <a:t>x</a:t>
            </a:r>
            <a:r>
              <a:rPr lang="en-US" sz="1800" dirty="0">
                <a:ea typeface="Cambria Math" pitchFamily="18" charset="0"/>
              </a:rPr>
              <a:t>}; we show that it must terminate at </a:t>
            </a:r>
            <a:r>
              <a:rPr lang="en-US" sz="1800" i="1" dirty="0">
                <a:ea typeface="Cambria Math" pitchFamily="18" charset="0"/>
              </a:rPr>
              <a:t>a</a:t>
            </a:r>
            <a:r>
              <a:rPr lang="en-US" sz="1800" dirty="0">
                <a:ea typeface="Cambria Math" pitchFamily="18" charset="0"/>
              </a:rPr>
              <a:t> with an edge of the form {</a:t>
            </a:r>
            <a:r>
              <a:rPr lang="en-US" sz="1800" i="1" dirty="0">
                <a:ea typeface="Cambria Math" pitchFamily="18" charset="0"/>
              </a:rPr>
              <a:t>y</a:t>
            </a:r>
            <a:r>
              <a:rPr lang="en-US" sz="1800" dirty="0">
                <a:ea typeface="Cambria Math" pitchFamily="18" charset="0"/>
              </a:rPr>
              <a:t>, </a:t>
            </a:r>
            <a:r>
              <a:rPr lang="en-US" sz="1800" i="1" dirty="0">
                <a:ea typeface="Cambria Math" pitchFamily="18" charset="0"/>
              </a:rPr>
              <a:t>a</a:t>
            </a:r>
            <a:r>
              <a:rPr lang="en-US" sz="1800" dirty="0">
                <a:ea typeface="Cambria Math" pitchFamily="18" charset="0"/>
              </a:rPr>
              <a:t>}. Since each vertex has an even degree, there must be an even number of edges incident with this vertex. Hence, every time we enter a vertex other than </a:t>
            </a:r>
            <a:r>
              <a:rPr lang="en-US" sz="1800" i="1" dirty="0">
                <a:ea typeface="Cambria Math" pitchFamily="18" charset="0"/>
              </a:rPr>
              <a:t>a</a:t>
            </a:r>
            <a:r>
              <a:rPr lang="en-US" sz="1800" dirty="0">
                <a:ea typeface="Cambria Math" pitchFamily="18" charset="0"/>
              </a:rPr>
              <a:t>, we can leave it. Therefore, the path can only end at </a:t>
            </a:r>
            <a:r>
              <a:rPr lang="en-US" sz="1800" i="1" dirty="0">
                <a:ea typeface="Cambria Math" pitchFamily="18" charset="0"/>
              </a:rPr>
              <a:t>a</a:t>
            </a:r>
            <a:r>
              <a:rPr lang="en-US" sz="1800" dirty="0">
                <a:ea typeface="Cambria Math" pitchFamily="18" charset="0"/>
              </a:rPr>
              <a:t>.</a:t>
            </a:r>
          </a:p>
          <a:p>
            <a:pPr>
              <a:spcBef>
                <a:spcPts val="0"/>
              </a:spcBef>
            </a:pPr>
            <a:r>
              <a:rPr lang="en-US" sz="1800" dirty="0">
                <a:ea typeface="Cambria Math" pitchFamily="18" charset="0"/>
              </a:rPr>
              <a:t>If all of the edges have been used, an Euler circuit has been constructed. Otherwise, consider the subgraph </a:t>
            </a:r>
            <a:r>
              <a:rPr lang="en-US" sz="1800" i="1" dirty="0">
                <a:ea typeface="Cambria Math" pitchFamily="18" charset="0"/>
              </a:rPr>
              <a:t>H</a:t>
            </a:r>
            <a:r>
              <a:rPr lang="en-US" sz="1800" dirty="0">
                <a:ea typeface="Cambria Math" pitchFamily="18" charset="0"/>
              </a:rPr>
              <a:t> obtained from </a:t>
            </a:r>
            <a:r>
              <a:rPr lang="en-US" sz="1800" i="1" dirty="0">
                <a:ea typeface="Cambria Math" pitchFamily="18" charset="0"/>
              </a:rPr>
              <a:t>G</a:t>
            </a:r>
            <a:r>
              <a:rPr lang="en-US" sz="1800" dirty="0">
                <a:ea typeface="Cambria Math" pitchFamily="18" charset="0"/>
              </a:rPr>
              <a:t> by deleting the edges already used.</a:t>
            </a:r>
            <a:endParaRPr lang="en-IN" sz="1800" dirty="0"/>
          </a:p>
        </p:txBody>
      </p:sp>
      <p:sp>
        <p:nvSpPr>
          <p:cNvPr id="11" name="Content Placeholder 10">
            <a:extLst>
              <a:ext uri="{FF2B5EF4-FFF2-40B4-BE49-F238E27FC236}">
                <a16:creationId xmlns:a16="http://schemas.microsoft.com/office/drawing/2014/main" id="{AE826D42-8D63-41E1-96C8-7A4BABC55A22}"/>
              </a:ext>
            </a:extLst>
          </p:cNvPr>
          <p:cNvSpPr>
            <a:spLocks noGrp="1"/>
          </p:cNvSpPr>
          <p:nvPr>
            <p:ph idx="17"/>
          </p:nvPr>
        </p:nvSpPr>
        <p:spPr>
          <a:xfrm>
            <a:off x="533400" y="5715000"/>
            <a:ext cx="3200400" cy="657204"/>
          </a:xfrm>
          <a:ln w="19050">
            <a:solidFill>
              <a:srgbClr val="04617B"/>
            </a:solidFill>
          </a:ln>
        </p:spPr>
        <p:txBody>
          <a:bodyPr/>
          <a:lstStyle/>
          <a:p>
            <a:r>
              <a:rPr lang="en-US" sz="1800" dirty="0">
                <a:ea typeface="Cambria Math" pitchFamily="18" charset="0"/>
              </a:rPr>
              <a:t>In the example </a:t>
            </a:r>
            <a:r>
              <a:rPr lang="en-US" sz="1800" i="1" dirty="0">
                <a:ea typeface="Cambria Math" pitchFamily="18" charset="0"/>
              </a:rPr>
              <a:t>H</a:t>
            </a:r>
            <a:r>
              <a:rPr lang="en-US" sz="1800" dirty="0">
                <a:ea typeface="Cambria Math" pitchFamily="18" charset="0"/>
              </a:rPr>
              <a:t> consists of the vertices  </a:t>
            </a:r>
            <a:r>
              <a:rPr lang="en-US" sz="1800" i="1" dirty="0">
                <a:ea typeface="Cambria Math" pitchFamily="18" charset="0"/>
              </a:rPr>
              <a:t>c</a:t>
            </a:r>
            <a:r>
              <a:rPr lang="en-US" sz="1800" dirty="0">
                <a:ea typeface="Cambria Math" pitchFamily="18" charset="0"/>
              </a:rPr>
              <a:t>, </a:t>
            </a:r>
            <a:r>
              <a:rPr lang="en-US" sz="1800" i="1" dirty="0">
                <a:ea typeface="Cambria Math" pitchFamily="18" charset="0"/>
              </a:rPr>
              <a:t>d</a:t>
            </a:r>
            <a:r>
              <a:rPr lang="en-US" sz="1800" dirty="0">
                <a:ea typeface="Cambria Math" pitchFamily="18" charset="0"/>
              </a:rPr>
              <a:t>, </a:t>
            </a:r>
            <a:r>
              <a:rPr lang="en-US" sz="1800" i="1" dirty="0">
                <a:ea typeface="Cambria Math" pitchFamily="18" charset="0"/>
              </a:rPr>
              <a:t>e</a:t>
            </a:r>
            <a:r>
              <a:rPr lang="en-US" sz="1800" dirty="0">
                <a:ea typeface="Cambria Math" pitchFamily="18" charset="0"/>
              </a:rPr>
              <a:t>.</a:t>
            </a:r>
          </a:p>
        </p:txBody>
      </p:sp>
      <p:sp>
        <p:nvSpPr>
          <p:cNvPr id="27" name="Slide Number Placeholder 5">
            <a:extLst>
              <a:ext uri="{FF2B5EF4-FFF2-40B4-BE49-F238E27FC236}">
                <a16:creationId xmlns:a16="http://schemas.microsoft.com/office/drawing/2014/main" id="{C2EE7394-F27D-4640-8EC9-BE96681BA38C}"/>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77</a:t>
            </a:fld>
            <a:endParaRPr lang="en-US" dirty="0">
              <a:solidFill>
                <a:schemeClr val="bg1"/>
              </a:solidFill>
            </a:endParaRPr>
          </a:p>
        </p:txBody>
      </p:sp>
    </p:spTree>
    <p:extLst>
      <p:ext uri="{BB962C8B-B14F-4D97-AF65-F5344CB8AC3E}">
        <p14:creationId xmlns:p14="http://schemas.microsoft.com/office/powerpoint/2010/main" val="31454325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Sufficient Conditions for Euler Circuits and Paths</a:t>
            </a:r>
            <a:r>
              <a:rPr lang="en-IN" sz="1500" dirty="0"/>
              <a:t> 2</a:t>
            </a:r>
          </a:p>
        </p:txBody>
      </p:sp>
      <p:sp>
        <p:nvSpPr>
          <p:cNvPr id="3" name="Content Placeholder 2"/>
          <p:cNvSpPr>
            <a:spLocks noGrp="1"/>
          </p:cNvSpPr>
          <p:nvPr>
            <p:ph idx="1"/>
          </p:nvPr>
        </p:nvSpPr>
        <p:spPr>
          <a:xfrm>
            <a:off x="457200" y="1295400"/>
            <a:ext cx="5410200" cy="731520"/>
          </a:xfrm>
        </p:spPr>
        <p:txBody>
          <a:bodyPr/>
          <a:lstStyle/>
          <a:p>
            <a:r>
              <a:rPr lang="en-US" sz="1800" dirty="0">
                <a:ea typeface="Cambria Math" pitchFamily="18" charset="0"/>
              </a:rPr>
              <a:t>Because G is connected, H must have at least one vertex</a:t>
            </a:r>
            <a:br>
              <a:rPr lang="en-US" sz="1800" dirty="0">
                <a:ea typeface="Cambria Math" pitchFamily="18" charset="0"/>
              </a:rPr>
            </a:br>
            <a:r>
              <a:rPr lang="en-US" sz="1800" dirty="0">
                <a:ea typeface="Cambria Math" pitchFamily="18" charset="0"/>
              </a:rPr>
              <a:t>in common with the circuit that has been deleted.</a:t>
            </a:r>
          </a:p>
        </p:txBody>
      </p:sp>
      <p:sp>
        <p:nvSpPr>
          <p:cNvPr id="4" name="Content Placeholder 3"/>
          <p:cNvSpPr>
            <a:spLocks noGrp="1"/>
          </p:cNvSpPr>
          <p:nvPr>
            <p:ph idx="13"/>
          </p:nvPr>
        </p:nvSpPr>
        <p:spPr>
          <a:xfrm>
            <a:off x="609600" y="2362200"/>
            <a:ext cx="3048000" cy="411480"/>
          </a:xfrm>
          <a:ln w="19050">
            <a:solidFill>
              <a:srgbClr val="04617B"/>
            </a:solidFill>
          </a:ln>
        </p:spPr>
        <p:txBody>
          <a:bodyPr/>
          <a:lstStyle/>
          <a:p>
            <a:r>
              <a:rPr lang="en-US" sz="1800" dirty="0">
                <a:ea typeface="Cambria Math" pitchFamily="18" charset="0"/>
              </a:rPr>
              <a:t>In the example, the vertex is </a:t>
            </a:r>
            <a:r>
              <a:rPr lang="en-US" sz="1800" i="1" dirty="0">
                <a:ea typeface="Cambria Math" pitchFamily="18" charset="0"/>
              </a:rPr>
              <a:t>c.</a:t>
            </a:r>
            <a:endParaRPr lang="en-US" sz="1800" dirty="0"/>
          </a:p>
        </p:txBody>
      </p:sp>
      <p:pic>
        <p:nvPicPr>
          <p:cNvPr id="15" name="Picture 7" descr="Two graphs, G and H.">
            <a:extLst>
              <a:ext uri="{FF2B5EF4-FFF2-40B4-BE49-F238E27FC236}">
                <a16:creationId xmlns:a16="http://schemas.microsoft.com/office/drawing/2014/main" id="{E1032FE4-9143-4D4E-8381-AB34BC52B0F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49340" y="1197102"/>
            <a:ext cx="2766060" cy="1659636"/>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4"/>
          </p:nvPr>
        </p:nvSpPr>
        <p:spPr>
          <a:xfrm>
            <a:off x="457200" y="3048000"/>
            <a:ext cx="8229600" cy="1181382"/>
          </a:xfrm>
        </p:spPr>
        <p:txBody>
          <a:bodyPr/>
          <a:lstStyle/>
          <a:p>
            <a:r>
              <a:rPr lang="en-US" sz="1800" dirty="0">
                <a:ea typeface="Cambria Math" pitchFamily="18" charset="0"/>
              </a:rPr>
              <a:t>Every vertex in H must have even degree because all the vertices in </a:t>
            </a:r>
            <a:r>
              <a:rPr lang="en-US" sz="1800" i="1" dirty="0">
                <a:ea typeface="Cambria Math" pitchFamily="18" charset="0"/>
              </a:rPr>
              <a:t>G</a:t>
            </a:r>
            <a:r>
              <a:rPr lang="en-US" sz="1800" dirty="0">
                <a:ea typeface="Cambria Math" pitchFamily="18" charset="0"/>
              </a:rPr>
              <a:t> have even degree and for each vertex, pairs of edges incident with this vertex have been deleted. Beginning with the shared vertex construct a path ending in the same vertex (as was done before). Then splice this new circuit into the original circuit.</a:t>
            </a:r>
          </a:p>
        </p:txBody>
      </p:sp>
      <p:sp>
        <p:nvSpPr>
          <p:cNvPr id="6" name="Content Placeholder 5"/>
          <p:cNvSpPr>
            <a:spLocks noGrp="1"/>
          </p:cNvSpPr>
          <p:nvPr>
            <p:ph idx="15"/>
          </p:nvPr>
        </p:nvSpPr>
        <p:spPr>
          <a:xfrm>
            <a:off x="457200" y="4419600"/>
            <a:ext cx="4114800" cy="648000"/>
          </a:xfrm>
          <a:ln w="19050">
            <a:solidFill>
              <a:srgbClr val="04617B"/>
            </a:solidFill>
          </a:ln>
        </p:spPr>
        <p:txBody>
          <a:bodyPr/>
          <a:lstStyle/>
          <a:p>
            <a:r>
              <a:rPr lang="en-US" sz="1800" dirty="0">
                <a:ea typeface="Cambria Math" pitchFamily="18" charset="0"/>
              </a:rPr>
              <a:t>In the example, we end up with the circuit </a:t>
            </a:r>
            <a:r>
              <a:rPr lang="en-US" sz="1800" i="1" dirty="0">
                <a:ea typeface="Cambria Math" pitchFamily="18" charset="0"/>
              </a:rPr>
              <a:t>a, f, c, d, e, c, b, a</a:t>
            </a:r>
            <a:r>
              <a:rPr lang="en-US" sz="1800" dirty="0">
                <a:ea typeface="Cambria Math" pitchFamily="18" charset="0"/>
              </a:rPr>
              <a:t>.</a:t>
            </a:r>
          </a:p>
        </p:txBody>
      </p:sp>
      <p:sp>
        <p:nvSpPr>
          <p:cNvPr id="7" name="Content Placeholder 6"/>
          <p:cNvSpPr>
            <a:spLocks noGrp="1"/>
          </p:cNvSpPr>
          <p:nvPr>
            <p:ph idx="16"/>
          </p:nvPr>
        </p:nvSpPr>
        <p:spPr>
          <a:xfrm>
            <a:off x="457200" y="5257200"/>
            <a:ext cx="8229600" cy="1296000"/>
          </a:xfrm>
        </p:spPr>
        <p:txBody>
          <a:bodyPr/>
          <a:lstStyle/>
          <a:p>
            <a:pPr>
              <a:spcBef>
                <a:spcPts val="300"/>
              </a:spcBef>
            </a:pPr>
            <a:r>
              <a:rPr lang="en-US" sz="1800" dirty="0">
                <a:ea typeface="Cambria Math" pitchFamily="18" charset="0"/>
              </a:rPr>
              <a:t>Continue this process until all edges have been used. This produces an Euler circuit. Since every edge is included and no edge is included more than once.</a:t>
            </a:r>
          </a:p>
          <a:p>
            <a:pPr>
              <a:spcBef>
                <a:spcPts val="300"/>
              </a:spcBef>
            </a:pPr>
            <a:r>
              <a:rPr lang="en-US" sz="1800" dirty="0"/>
              <a:t>Similar reasoning can be used to show that a graph with exactly two vertices of odd degree must have an Euler path connecting these two vertices of odd degree.</a:t>
            </a:r>
          </a:p>
        </p:txBody>
      </p:sp>
      <p:sp>
        <p:nvSpPr>
          <p:cNvPr id="9" name="Slide Number Placeholder 5">
            <a:extLst>
              <a:ext uri="{FF2B5EF4-FFF2-40B4-BE49-F238E27FC236}">
                <a16:creationId xmlns:a16="http://schemas.microsoft.com/office/drawing/2014/main" id="{AD679122-1361-4B96-8F1F-90ACB7ED82A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78</a:t>
            </a:fld>
            <a:endParaRPr lang="en-US" dirty="0">
              <a:solidFill>
                <a:schemeClr val="bg1"/>
              </a:solidFill>
            </a:endParaRPr>
          </a:p>
        </p:txBody>
      </p:sp>
    </p:spTree>
    <p:extLst>
      <p:ext uri="{BB962C8B-B14F-4D97-AF65-F5344CB8AC3E}">
        <p14:creationId xmlns:p14="http://schemas.microsoft.com/office/powerpoint/2010/main" val="365857363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DEBC7-AACF-4F19-A54A-8DDCE866580D}"/>
              </a:ext>
            </a:extLst>
          </p:cNvPr>
          <p:cNvSpPr>
            <a:spLocks noGrp="1"/>
          </p:cNvSpPr>
          <p:nvPr>
            <p:ph type="title"/>
          </p:nvPr>
        </p:nvSpPr>
        <p:spPr/>
        <p:txBody>
          <a:bodyPr/>
          <a:lstStyle/>
          <a:p>
            <a:r>
              <a:rPr lang="en-IN" dirty="0"/>
              <a:t>Algorithm for Constructing an  Euler Circuits</a:t>
            </a:r>
            <a:r>
              <a:rPr lang="en-IN" sz="1500" dirty="0"/>
              <a:t> 1</a:t>
            </a:r>
            <a:endParaRPr lang="en-IN" dirty="0"/>
          </a:p>
        </p:txBody>
      </p:sp>
      <p:sp>
        <p:nvSpPr>
          <p:cNvPr id="3" name="Content Placeholder 2">
            <a:extLst>
              <a:ext uri="{FF2B5EF4-FFF2-40B4-BE49-F238E27FC236}">
                <a16:creationId xmlns:a16="http://schemas.microsoft.com/office/drawing/2014/main" id="{F821CA2A-11FD-4214-9C21-A93531666EEC}"/>
              </a:ext>
            </a:extLst>
          </p:cNvPr>
          <p:cNvSpPr>
            <a:spLocks noGrp="1"/>
          </p:cNvSpPr>
          <p:nvPr>
            <p:ph idx="1"/>
          </p:nvPr>
        </p:nvSpPr>
        <p:spPr>
          <a:xfrm>
            <a:off x="457200" y="1295400"/>
            <a:ext cx="8305800" cy="914400"/>
          </a:xfrm>
        </p:spPr>
        <p:txBody>
          <a:bodyPr/>
          <a:lstStyle/>
          <a:p>
            <a:r>
              <a:rPr lang="en-US" sz="2600" dirty="0"/>
              <a:t>In our proof we developed this algorithms for constructing a Euler circuit in a graph with no vertices of odd degree.</a:t>
            </a:r>
          </a:p>
        </p:txBody>
      </p:sp>
      <p:sp>
        <p:nvSpPr>
          <p:cNvPr id="4" name="Content Placeholder 3">
            <a:extLst>
              <a:ext uri="{FF2B5EF4-FFF2-40B4-BE49-F238E27FC236}">
                <a16:creationId xmlns:a16="http://schemas.microsoft.com/office/drawing/2014/main" id="{A520EAE1-2AD6-45F4-BB4A-60837D4F15E3}"/>
              </a:ext>
            </a:extLst>
          </p:cNvPr>
          <p:cNvSpPr>
            <a:spLocks noGrp="1"/>
          </p:cNvSpPr>
          <p:nvPr>
            <p:ph idx="10"/>
          </p:nvPr>
        </p:nvSpPr>
        <p:spPr>
          <a:xfrm>
            <a:off x="533400" y="2590800"/>
            <a:ext cx="8305800" cy="3733800"/>
          </a:xfrm>
          <a:ln w="19050">
            <a:solidFill>
              <a:srgbClr val="04617B"/>
            </a:solidFill>
          </a:ln>
        </p:spPr>
        <p:txBody>
          <a:bodyPr/>
          <a:lstStyle/>
          <a:p>
            <a:r>
              <a:rPr lang="en-US" sz="2000" b="1" dirty="0"/>
              <a:t>procedure</a:t>
            </a:r>
            <a:r>
              <a:rPr lang="en-US" sz="2000" dirty="0"/>
              <a:t> </a:t>
            </a:r>
            <a:r>
              <a:rPr lang="en-US" sz="2000" i="1" dirty="0"/>
              <a:t>Euler</a:t>
            </a:r>
            <a:r>
              <a:rPr lang="en-US" sz="2000" dirty="0"/>
              <a:t>(</a:t>
            </a:r>
            <a:r>
              <a:rPr lang="en-US" sz="2000" i="1" dirty="0"/>
              <a:t>G</a:t>
            </a:r>
            <a:r>
              <a:rPr lang="en-US" sz="2000" dirty="0"/>
              <a:t>: connected multigraph with all vertices of even degree)</a:t>
            </a:r>
          </a:p>
        </p:txBody>
      </p:sp>
      <p:sp>
        <p:nvSpPr>
          <p:cNvPr id="5" name="Content Placeholder 4">
            <a:extLst>
              <a:ext uri="{FF2B5EF4-FFF2-40B4-BE49-F238E27FC236}">
                <a16:creationId xmlns:a16="http://schemas.microsoft.com/office/drawing/2014/main" id="{93FE3856-2DAB-473D-A8A2-EEFCB284006C}"/>
              </a:ext>
            </a:extLst>
          </p:cNvPr>
          <p:cNvSpPr>
            <a:spLocks noGrp="1"/>
          </p:cNvSpPr>
          <p:nvPr>
            <p:ph idx="11"/>
          </p:nvPr>
        </p:nvSpPr>
        <p:spPr>
          <a:xfrm>
            <a:off x="759041" y="2965142"/>
            <a:ext cx="8001000" cy="381000"/>
          </a:xfrm>
        </p:spPr>
        <p:txBody>
          <a:bodyPr/>
          <a:lstStyle/>
          <a:p>
            <a:r>
              <a:rPr lang="en-US" sz="2000" i="1" dirty="0"/>
              <a:t>circuit</a:t>
            </a:r>
            <a:r>
              <a:rPr lang="en-US" sz="2000" dirty="0"/>
              <a:t> := </a:t>
            </a:r>
            <a:r>
              <a:rPr lang="en-US" sz="2000" dirty="0">
                <a:ea typeface="Cambria Math" pitchFamily="18" charset="0"/>
              </a:rPr>
              <a:t>a circuit in </a:t>
            </a:r>
            <a:r>
              <a:rPr lang="en-US" sz="2000" i="1" dirty="0">
                <a:ea typeface="Cambria Math" pitchFamily="18" charset="0"/>
              </a:rPr>
              <a:t>G </a:t>
            </a:r>
            <a:r>
              <a:rPr lang="en-US" sz="2000" dirty="0">
                <a:ea typeface="Cambria Math" pitchFamily="18" charset="0"/>
              </a:rPr>
              <a:t>beginning at an arbitrarily chosen vertex with edges</a:t>
            </a:r>
            <a:endParaRPr lang="en-IN" sz="2000" dirty="0"/>
          </a:p>
        </p:txBody>
      </p:sp>
      <p:sp>
        <p:nvSpPr>
          <p:cNvPr id="6" name="Content Placeholder 5">
            <a:extLst>
              <a:ext uri="{FF2B5EF4-FFF2-40B4-BE49-F238E27FC236}">
                <a16:creationId xmlns:a16="http://schemas.microsoft.com/office/drawing/2014/main" id="{212A695B-72B3-4BE0-A889-0938B53AE8CF}"/>
              </a:ext>
            </a:extLst>
          </p:cNvPr>
          <p:cNvSpPr>
            <a:spLocks noGrp="1"/>
          </p:cNvSpPr>
          <p:nvPr>
            <p:ph idx="12"/>
          </p:nvPr>
        </p:nvSpPr>
        <p:spPr>
          <a:xfrm>
            <a:off x="2305235" y="3318029"/>
            <a:ext cx="6629400" cy="381000"/>
          </a:xfrm>
        </p:spPr>
        <p:txBody>
          <a:bodyPr/>
          <a:lstStyle/>
          <a:p>
            <a:r>
              <a:rPr lang="en-US" sz="2000" dirty="0">
                <a:ea typeface="Cambria Math" pitchFamily="18" charset="0"/>
              </a:rPr>
              <a:t>successively added to form a path that returns to this vertex.</a:t>
            </a:r>
            <a:endParaRPr lang="en-US" sz="2000" dirty="0"/>
          </a:p>
        </p:txBody>
      </p:sp>
      <p:sp>
        <p:nvSpPr>
          <p:cNvPr id="7" name="Content Placeholder 6">
            <a:extLst>
              <a:ext uri="{FF2B5EF4-FFF2-40B4-BE49-F238E27FC236}">
                <a16:creationId xmlns:a16="http://schemas.microsoft.com/office/drawing/2014/main" id="{FF730AC7-7F53-4FA8-BD28-FFA9FFC88FAC}"/>
              </a:ext>
            </a:extLst>
          </p:cNvPr>
          <p:cNvSpPr>
            <a:spLocks noGrp="1"/>
          </p:cNvSpPr>
          <p:nvPr>
            <p:ph idx="13"/>
          </p:nvPr>
        </p:nvSpPr>
        <p:spPr>
          <a:xfrm>
            <a:off x="743135" y="3699029"/>
            <a:ext cx="4876800" cy="1143000"/>
          </a:xfrm>
        </p:spPr>
        <p:txBody>
          <a:bodyPr/>
          <a:lstStyle/>
          <a:p>
            <a:pPr lvl="0" defTabSz="914400">
              <a:spcBef>
                <a:spcPct val="20000"/>
              </a:spcBef>
              <a:spcAft>
                <a:spcPts val="0"/>
              </a:spcAft>
              <a:buClr>
                <a:schemeClr val="accent3"/>
              </a:buClr>
              <a:buSzPct val="95000"/>
              <a:defRPr/>
            </a:pPr>
            <a:r>
              <a:rPr lang="en-US" sz="2000" i="1" dirty="0"/>
              <a:t>H</a:t>
            </a:r>
            <a:r>
              <a:rPr lang="en-US" sz="2000" dirty="0"/>
              <a:t> := </a:t>
            </a:r>
            <a:r>
              <a:rPr lang="en-US" sz="2000" i="1" dirty="0"/>
              <a:t>G</a:t>
            </a:r>
            <a:r>
              <a:rPr lang="en-US" sz="2000" dirty="0"/>
              <a:t> with the edges of this circuit removed </a:t>
            </a:r>
            <a:r>
              <a:rPr lang="en-US" sz="2000" b="1" dirty="0"/>
              <a:t>while</a:t>
            </a:r>
            <a:r>
              <a:rPr lang="en-US" sz="2000" dirty="0"/>
              <a:t> </a:t>
            </a:r>
            <a:r>
              <a:rPr lang="en-US" sz="2000" i="1" dirty="0"/>
              <a:t>H </a:t>
            </a:r>
            <a:r>
              <a:rPr lang="en-US" sz="2000" dirty="0"/>
              <a:t> has edges</a:t>
            </a:r>
            <a:endParaRPr lang="en-US" sz="2000" b="1" dirty="0"/>
          </a:p>
        </p:txBody>
      </p:sp>
      <p:sp>
        <p:nvSpPr>
          <p:cNvPr id="8" name="Content Placeholder 7">
            <a:extLst>
              <a:ext uri="{FF2B5EF4-FFF2-40B4-BE49-F238E27FC236}">
                <a16:creationId xmlns:a16="http://schemas.microsoft.com/office/drawing/2014/main" id="{6D68C789-ACAB-499F-9C5B-A55F138F7094}"/>
              </a:ext>
            </a:extLst>
          </p:cNvPr>
          <p:cNvSpPr>
            <a:spLocks noGrp="1"/>
          </p:cNvSpPr>
          <p:nvPr>
            <p:ph idx="14"/>
          </p:nvPr>
        </p:nvSpPr>
        <p:spPr>
          <a:xfrm>
            <a:off x="1371600" y="4421819"/>
            <a:ext cx="6963792" cy="381000"/>
          </a:xfrm>
        </p:spPr>
        <p:txBody>
          <a:bodyPr/>
          <a:lstStyle/>
          <a:p>
            <a:r>
              <a:rPr lang="en-US" sz="2000" i="1" dirty="0"/>
              <a:t>subcircuit</a:t>
            </a:r>
            <a:r>
              <a:rPr lang="en-US" sz="2000" dirty="0"/>
              <a:t> := a circuit in </a:t>
            </a:r>
            <a:r>
              <a:rPr lang="en-US" sz="2000" i="1" dirty="0"/>
              <a:t>H</a:t>
            </a:r>
            <a:r>
              <a:rPr lang="en-US" sz="2000" dirty="0"/>
              <a:t> beginning at a vertex in </a:t>
            </a:r>
            <a:r>
              <a:rPr lang="en-US" sz="2000" i="1" dirty="0"/>
              <a:t>H</a:t>
            </a:r>
            <a:r>
              <a:rPr lang="en-US" sz="2000" dirty="0"/>
              <a:t> that also is</a:t>
            </a:r>
          </a:p>
        </p:txBody>
      </p:sp>
      <p:sp>
        <p:nvSpPr>
          <p:cNvPr id="9" name="Content Placeholder 8">
            <a:extLst>
              <a:ext uri="{FF2B5EF4-FFF2-40B4-BE49-F238E27FC236}">
                <a16:creationId xmlns:a16="http://schemas.microsoft.com/office/drawing/2014/main" id="{9ED0767E-0011-4154-ABB2-ED758B0BEE77}"/>
              </a:ext>
            </a:extLst>
          </p:cNvPr>
          <p:cNvSpPr>
            <a:spLocks noGrp="1"/>
          </p:cNvSpPr>
          <p:nvPr>
            <p:ph idx="15"/>
          </p:nvPr>
        </p:nvSpPr>
        <p:spPr>
          <a:xfrm>
            <a:off x="2286000" y="4800600"/>
            <a:ext cx="6400800" cy="381000"/>
          </a:xfrm>
        </p:spPr>
        <p:txBody>
          <a:bodyPr/>
          <a:lstStyle/>
          <a:p>
            <a:r>
              <a:rPr lang="en-US" sz="2000" dirty="0"/>
              <a:t>an endpoint of an edge in circuit.</a:t>
            </a:r>
          </a:p>
        </p:txBody>
      </p:sp>
      <p:sp>
        <p:nvSpPr>
          <p:cNvPr id="10" name="Content Placeholder 9">
            <a:extLst>
              <a:ext uri="{FF2B5EF4-FFF2-40B4-BE49-F238E27FC236}">
                <a16:creationId xmlns:a16="http://schemas.microsoft.com/office/drawing/2014/main" id="{6F48D6A8-5040-4210-ADF6-CDAEEEF3C860}"/>
              </a:ext>
            </a:extLst>
          </p:cNvPr>
          <p:cNvSpPr>
            <a:spLocks noGrp="1"/>
          </p:cNvSpPr>
          <p:nvPr>
            <p:ph idx="16"/>
          </p:nvPr>
        </p:nvSpPr>
        <p:spPr>
          <a:xfrm>
            <a:off x="743135" y="5142538"/>
            <a:ext cx="8115300" cy="381000"/>
          </a:xfrm>
        </p:spPr>
        <p:txBody>
          <a:bodyPr/>
          <a:lstStyle/>
          <a:p>
            <a:r>
              <a:rPr lang="en-US" sz="2000" i="1" dirty="0"/>
              <a:t>H</a:t>
            </a:r>
            <a:r>
              <a:rPr lang="en-US" sz="2000" dirty="0"/>
              <a:t> := </a:t>
            </a:r>
            <a:r>
              <a:rPr lang="en-US" sz="2000" i="1" dirty="0"/>
              <a:t>H</a:t>
            </a:r>
            <a:r>
              <a:rPr lang="en-US" sz="2000" dirty="0"/>
              <a:t> with edges of </a:t>
            </a:r>
            <a:r>
              <a:rPr lang="en-US" sz="2000" i="1" dirty="0"/>
              <a:t>subcircuit</a:t>
            </a:r>
            <a:r>
              <a:rPr lang="en-US" sz="2000" dirty="0"/>
              <a:t> and all isolated vertices removed</a:t>
            </a:r>
          </a:p>
        </p:txBody>
      </p:sp>
      <p:sp>
        <p:nvSpPr>
          <p:cNvPr id="11" name="Content Placeholder 10">
            <a:extLst>
              <a:ext uri="{FF2B5EF4-FFF2-40B4-BE49-F238E27FC236}">
                <a16:creationId xmlns:a16="http://schemas.microsoft.com/office/drawing/2014/main" id="{7D24F9C3-4A12-4444-B9B3-99AE2C0CABD7}"/>
              </a:ext>
            </a:extLst>
          </p:cNvPr>
          <p:cNvSpPr>
            <a:spLocks noGrp="1"/>
          </p:cNvSpPr>
          <p:nvPr>
            <p:ph idx="17"/>
          </p:nvPr>
        </p:nvSpPr>
        <p:spPr>
          <a:xfrm>
            <a:off x="1366421" y="5520579"/>
            <a:ext cx="7105650" cy="381000"/>
          </a:xfrm>
        </p:spPr>
        <p:txBody>
          <a:bodyPr/>
          <a:lstStyle/>
          <a:p>
            <a:r>
              <a:rPr lang="en-US" sz="2000" i="1" dirty="0"/>
              <a:t>circuit </a:t>
            </a:r>
            <a:r>
              <a:rPr lang="en-US" sz="2000" dirty="0"/>
              <a:t>:= </a:t>
            </a:r>
            <a:r>
              <a:rPr lang="en-US" sz="2000" i="1" dirty="0"/>
              <a:t>circuit</a:t>
            </a:r>
            <a:r>
              <a:rPr lang="en-US" sz="2000" dirty="0"/>
              <a:t> with s</a:t>
            </a:r>
            <a:r>
              <a:rPr lang="en-US" sz="2000" i="1" dirty="0"/>
              <a:t>ubcircuit</a:t>
            </a:r>
            <a:r>
              <a:rPr lang="en-US" sz="2000" dirty="0"/>
              <a:t> inserted at the appropriate vertex.</a:t>
            </a:r>
          </a:p>
        </p:txBody>
      </p:sp>
      <p:sp>
        <p:nvSpPr>
          <p:cNvPr id="12" name="Content Placeholder 11">
            <a:extLst>
              <a:ext uri="{FF2B5EF4-FFF2-40B4-BE49-F238E27FC236}">
                <a16:creationId xmlns:a16="http://schemas.microsoft.com/office/drawing/2014/main" id="{61D56750-89AE-47EE-8D20-781F81F31F04}"/>
              </a:ext>
            </a:extLst>
          </p:cNvPr>
          <p:cNvSpPr>
            <a:spLocks noGrp="1"/>
          </p:cNvSpPr>
          <p:nvPr>
            <p:ph idx="18"/>
          </p:nvPr>
        </p:nvSpPr>
        <p:spPr>
          <a:xfrm>
            <a:off x="514165" y="5862517"/>
            <a:ext cx="5715000" cy="381000"/>
          </a:xfrm>
        </p:spPr>
        <p:txBody>
          <a:bodyPr/>
          <a:lstStyle/>
          <a:p>
            <a:r>
              <a:rPr lang="en-US" sz="2000" b="1" dirty="0"/>
              <a:t>return</a:t>
            </a:r>
            <a:r>
              <a:rPr lang="en-US" sz="2000" dirty="0"/>
              <a:t> </a:t>
            </a:r>
            <a:r>
              <a:rPr lang="en-US" sz="2000" i="1" dirty="0"/>
              <a:t>circuit</a:t>
            </a:r>
            <a:r>
              <a:rPr lang="en-US" sz="2000" dirty="0"/>
              <a:t>{</a:t>
            </a:r>
            <a:r>
              <a:rPr lang="en-US" sz="2000" i="1" dirty="0"/>
              <a:t>circuit</a:t>
            </a:r>
            <a:r>
              <a:rPr lang="en-US" sz="2000" dirty="0"/>
              <a:t> is an Euler circuit}</a:t>
            </a:r>
            <a:endParaRPr lang="en-IN" sz="2000" dirty="0"/>
          </a:p>
        </p:txBody>
      </p:sp>
      <p:sp>
        <p:nvSpPr>
          <p:cNvPr id="25" name="Slide Number Placeholder 5">
            <a:extLst>
              <a:ext uri="{FF2B5EF4-FFF2-40B4-BE49-F238E27FC236}">
                <a16:creationId xmlns:a16="http://schemas.microsoft.com/office/drawing/2014/main" id="{E232E87C-4421-4C90-817C-A9DCE2061A51}"/>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79</a:t>
            </a:fld>
            <a:endParaRPr lang="en-US" dirty="0">
              <a:solidFill>
                <a:schemeClr val="bg1"/>
              </a:solidFill>
            </a:endParaRPr>
          </a:p>
        </p:txBody>
      </p:sp>
    </p:spTree>
    <p:extLst>
      <p:ext uri="{BB962C8B-B14F-4D97-AF65-F5344CB8AC3E}">
        <p14:creationId xmlns:p14="http://schemas.microsoft.com/office/powerpoint/2010/main" val="3561523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 Models: </a:t>
            </a:r>
            <a:br>
              <a:rPr lang="en-US" dirty="0"/>
            </a:br>
            <a:r>
              <a:rPr lang="en-US" dirty="0"/>
              <a:t>Computer Networks</a:t>
            </a:r>
            <a:r>
              <a:rPr lang="en-US" sz="1500" dirty="0"/>
              <a:t> 1</a:t>
            </a:r>
          </a:p>
        </p:txBody>
      </p:sp>
      <p:sp>
        <p:nvSpPr>
          <p:cNvPr id="3" name="Content Placeholder 2"/>
          <p:cNvSpPr>
            <a:spLocks noGrp="1"/>
          </p:cNvSpPr>
          <p:nvPr>
            <p:ph idx="1"/>
          </p:nvPr>
        </p:nvSpPr>
        <p:spPr>
          <a:xfrm>
            <a:off x="457200" y="1295400"/>
            <a:ext cx="8229600" cy="3657600"/>
          </a:xfrm>
        </p:spPr>
        <p:txBody>
          <a:bodyPr/>
          <a:lstStyle/>
          <a:p>
            <a:r>
              <a:rPr lang="en-US" sz="2000" dirty="0"/>
              <a:t>When we build a graph model, we use the appropriate type of graph to capture the important features of the application. </a:t>
            </a:r>
          </a:p>
          <a:p>
            <a:r>
              <a:rPr lang="en-US" sz="2000" dirty="0"/>
              <a:t>We illustrate this process using graph models of different types of computer networks. In all these graph models, the vertices represent data centers and the edges represent communication links.</a:t>
            </a:r>
          </a:p>
          <a:p>
            <a:r>
              <a:rPr lang="en-US" sz="2000" dirty="0"/>
              <a:t>To model a computer network where we are only concerned whether two data centers are connected by a communications link, we use a simple graph. This is the appropriate type of graph when we only care whether two data centers are directly linked (and not how many links there may be) and all communications links work in both directions.</a:t>
            </a:r>
          </a:p>
        </p:txBody>
      </p:sp>
      <p:pic>
        <p:nvPicPr>
          <p:cNvPr id="9" name="Picture 3" descr="A graph of computer network with 7 vertices and 9 edges. Vertices represent data centers, and edges represent communication links.">
            <a:extLst>
              <a:ext uri="{FF2B5EF4-FFF2-40B4-BE49-F238E27FC236}">
                <a16:creationId xmlns:a16="http://schemas.microsoft.com/office/drawing/2014/main" id="{43DF0E63-466E-41C2-9C25-B8AE9993F7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1059" y="5093208"/>
            <a:ext cx="4700922" cy="1231392"/>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a:extLst>
              <a:ext uri="{FF2B5EF4-FFF2-40B4-BE49-F238E27FC236}">
                <a16:creationId xmlns:a16="http://schemas.microsoft.com/office/drawing/2014/main" id="{86A2D893-09A9-4DD3-9289-58BD1759282F}"/>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8</a:t>
            </a:fld>
            <a:endParaRPr lang="en-US" dirty="0">
              <a:solidFill>
                <a:schemeClr val="bg1"/>
              </a:solidFill>
            </a:endParaRPr>
          </a:p>
        </p:txBody>
      </p:sp>
    </p:spTree>
    <p:extLst>
      <p:ext uri="{BB962C8B-B14F-4D97-AF65-F5344CB8AC3E}">
        <p14:creationId xmlns:p14="http://schemas.microsoft.com/office/powerpoint/2010/main" val="174811277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Algorithm for Constructing an  Euler Circuits</a:t>
            </a:r>
            <a:r>
              <a:rPr lang="en-IN" sz="1500" dirty="0"/>
              <a:t> 2</a:t>
            </a:r>
          </a:p>
        </p:txBody>
      </p:sp>
      <p:sp>
        <p:nvSpPr>
          <p:cNvPr id="3" name="Content Placeholder 2"/>
          <p:cNvSpPr>
            <a:spLocks noGrp="1"/>
          </p:cNvSpPr>
          <p:nvPr>
            <p:ph idx="1"/>
          </p:nvPr>
        </p:nvSpPr>
        <p:spPr>
          <a:xfrm>
            <a:off x="457200" y="1295400"/>
            <a:ext cx="8280000" cy="3886200"/>
          </a:xfrm>
        </p:spPr>
        <p:txBody>
          <a:bodyPr/>
          <a:lstStyle/>
          <a:p>
            <a:r>
              <a:rPr lang="en-US" sz="2600" b="1" dirty="0"/>
              <a:t>Theorem</a:t>
            </a:r>
            <a:r>
              <a:rPr lang="en-US" sz="2600" dirty="0"/>
              <a:t>: A connected multigraph with at least two vertices has an Euler circuit if and only if each of its vertices has an even degree and it has an Euler path if and only if it has exactly two vertices of odd degree.</a:t>
            </a:r>
          </a:p>
          <a:p>
            <a:r>
              <a:rPr lang="en-US" sz="2600" b="1" dirty="0"/>
              <a:t>Example</a:t>
            </a:r>
            <a:r>
              <a:rPr lang="en-US" sz="2600"/>
              <a:t>: </a:t>
            </a:r>
            <a:r>
              <a:rPr lang="en-US" altLang="zh-CN" sz="2600"/>
              <a:t>Four </a:t>
            </a:r>
            <a:r>
              <a:rPr lang="en-US" sz="2600"/>
              <a:t>vertices </a:t>
            </a:r>
            <a:r>
              <a:rPr lang="en-US" sz="2600" dirty="0"/>
              <a:t>in the multigraph model of the K</a:t>
            </a:r>
            <a:r>
              <a:rPr lang="az-Cyrl-AZ" sz="2600" dirty="0">
                <a:ea typeface="Cambria Math"/>
              </a:rPr>
              <a:t>ӧ</a:t>
            </a:r>
            <a:r>
              <a:rPr lang="en-US" sz="2600" dirty="0" err="1"/>
              <a:t>nigsberg</a:t>
            </a:r>
            <a:r>
              <a:rPr lang="en-US" sz="2600" dirty="0"/>
              <a:t> bridge problem have odd degree.   Hence, there is no Euler circuit in this multigraph and it is impossible to start at a given point, cross each bridge exactly once, and return to the starting point.</a:t>
            </a:r>
          </a:p>
        </p:txBody>
      </p:sp>
      <p:pic>
        <p:nvPicPr>
          <p:cNvPr id="7" name="Picture 3" descr="A graph with 4 vertices. A, B, C, and D.">
            <a:extLst>
              <a:ext uri="{FF2B5EF4-FFF2-40B4-BE49-F238E27FC236}">
                <a16:creationId xmlns:a16="http://schemas.microsoft.com/office/drawing/2014/main" id="{F8A3B284-3DA8-44ED-A1F1-0DBA96166CC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40347" y="4901184"/>
            <a:ext cx="911962" cy="157581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5">
            <a:extLst>
              <a:ext uri="{FF2B5EF4-FFF2-40B4-BE49-F238E27FC236}">
                <a16:creationId xmlns:a16="http://schemas.microsoft.com/office/drawing/2014/main" id="{49BB349E-C8F8-47A7-A69C-07C7C00403D4}"/>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80</a:t>
            </a:fld>
            <a:endParaRPr lang="en-US" dirty="0">
              <a:solidFill>
                <a:schemeClr val="bg1"/>
              </a:solidFill>
            </a:endParaRPr>
          </a:p>
        </p:txBody>
      </p:sp>
    </p:spTree>
    <p:extLst>
      <p:ext uri="{BB962C8B-B14F-4D97-AF65-F5344CB8AC3E}">
        <p14:creationId xmlns:p14="http://schemas.microsoft.com/office/powerpoint/2010/main" val="2755213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A4F5E-422C-4C4B-BF1D-1B616FB6C8FC}"/>
              </a:ext>
            </a:extLst>
          </p:cNvPr>
          <p:cNvSpPr>
            <a:spLocks noGrp="1"/>
          </p:cNvSpPr>
          <p:nvPr>
            <p:ph type="title"/>
          </p:nvPr>
        </p:nvSpPr>
        <p:spPr/>
        <p:txBody>
          <a:bodyPr/>
          <a:lstStyle/>
          <a:p>
            <a:r>
              <a:rPr lang="en-IN" dirty="0"/>
              <a:t>Euler Circuits and Paths</a:t>
            </a:r>
          </a:p>
        </p:txBody>
      </p:sp>
      <p:sp>
        <p:nvSpPr>
          <p:cNvPr id="3" name="Content Placeholder 2">
            <a:extLst>
              <a:ext uri="{FF2B5EF4-FFF2-40B4-BE49-F238E27FC236}">
                <a16:creationId xmlns:a16="http://schemas.microsoft.com/office/drawing/2014/main" id="{03D58150-EBB0-4EC5-93D5-94A554A91E68}"/>
              </a:ext>
            </a:extLst>
          </p:cNvPr>
          <p:cNvSpPr>
            <a:spLocks noGrp="1"/>
          </p:cNvSpPr>
          <p:nvPr>
            <p:ph idx="1"/>
          </p:nvPr>
        </p:nvSpPr>
        <p:spPr>
          <a:xfrm>
            <a:off x="457200" y="1295400"/>
            <a:ext cx="1752600" cy="533400"/>
          </a:xfrm>
        </p:spPr>
        <p:txBody>
          <a:bodyPr/>
          <a:lstStyle/>
          <a:p>
            <a:r>
              <a:rPr lang="en-US" sz="2600" b="1" dirty="0"/>
              <a:t>Example</a:t>
            </a:r>
            <a:r>
              <a:rPr lang="en-US" sz="2600" dirty="0"/>
              <a:t>:</a:t>
            </a:r>
          </a:p>
        </p:txBody>
      </p:sp>
      <p:pic>
        <p:nvPicPr>
          <p:cNvPr id="35" name="Picture 34" descr="Three graphs. G1, G2, and G3.">
            <a:extLst>
              <a:ext uri="{FF2B5EF4-FFF2-40B4-BE49-F238E27FC236}">
                <a16:creationId xmlns:a16="http://schemas.microsoft.com/office/drawing/2014/main" id="{CA4E89DC-311B-405C-A38E-076FC91D0CB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67000" y="1266424"/>
            <a:ext cx="6006629" cy="155297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9" name="Object 38">
            <a:extLst>
              <a:ext uri="{FF2B5EF4-FFF2-40B4-BE49-F238E27FC236}">
                <a16:creationId xmlns:a16="http://schemas.microsoft.com/office/drawing/2014/main" id="{57960232-489B-422A-A2C2-BA9B72D0E02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86548971"/>
              </p:ext>
            </p:extLst>
          </p:nvPr>
        </p:nvGraphicFramePr>
        <p:xfrm>
          <a:off x="509634" y="3284368"/>
          <a:ext cx="404766" cy="520413"/>
        </p:xfrm>
        <a:graphic>
          <a:graphicData uri="http://schemas.openxmlformats.org/presentationml/2006/ole">
            <mc:AlternateContent xmlns:mc="http://schemas.openxmlformats.org/markup-compatibility/2006">
              <mc:Choice xmlns:v="urn:schemas-microsoft-com:vml" Requires="v">
                <p:oleObj name="Equation" r:id="rId3" imgW="177480" imgH="228600" progId="Equation.DSMT4">
                  <p:embed/>
                </p:oleObj>
              </mc:Choice>
              <mc:Fallback>
                <p:oleObj name="Equation" r:id="rId3" imgW="177480" imgH="228600" progId="Equation.DSMT4">
                  <p:embed/>
                  <p:pic>
                    <p:nvPicPr>
                      <p:cNvPr id="39" name="Object 38">
                        <a:extLst>
                          <a:ext uri="{FF2B5EF4-FFF2-40B4-BE49-F238E27FC236}">
                            <a16:creationId xmlns:a16="http://schemas.microsoft.com/office/drawing/2014/main" id="{57960232-489B-422A-A2C2-BA9B72D0E02C}"/>
                          </a:ext>
                          <a:ext uri="{C183D7F6-B498-43B3-948B-1728B52AA6E4}">
                            <adec:decorative xmlns:adec="http://schemas.microsoft.com/office/drawing/2017/decorative" val="1"/>
                          </a:ext>
                        </a:extLst>
                      </p:cNvPr>
                      <p:cNvPicPr/>
                      <p:nvPr/>
                    </p:nvPicPr>
                    <p:blipFill>
                      <a:blip r:embed="rId4"/>
                      <a:stretch>
                        <a:fillRect/>
                      </a:stretch>
                    </p:blipFill>
                    <p:spPr>
                      <a:xfrm>
                        <a:off x="509634" y="3284368"/>
                        <a:ext cx="404766" cy="520413"/>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764D62FE-EDDD-4942-939C-404F792C3BBA}"/>
              </a:ext>
            </a:extLst>
          </p:cNvPr>
          <p:cNvSpPr>
            <a:spLocks noGrp="1"/>
          </p:cNvSpPr>
          <p:nvPr>
            <p:ph idx="10"/>
          </p:nvPr>
        </p:nvSpPr>
        <p:spPr>
          <a:xfrm>
            <a:off x="838200" y="3276600"/>
            <a:ext cx="7391400" cy="533400"/>
          </a:xfrm>
        </p:spPr>
        <p:txBody>
          <a:bodyPr/>
          <a:lstStyle/>
          <a:p>
            <a:r>
              <a:rPr lang="en-US" sz="2600" dirty="0"/>
              <a:t>contains exactly two vertices of odd degree (</a:t>
            </a:r>
            <a:r>
              <a:rPr lang="en-US" sz="2600" i="1" dirty="0"/>
              <a:t>b</a:t>
            </a:r>
            <a:r>
              <a:rPr lang="en-US" sz="2600" dirty="0"/>
              <a:t> and </a:t>
            </a:r>
            <a:r>
              <a:rPr lang="en-US" sz="2600" i="1" dirty="0"/>
              <a:t>d</a:t>
            </a:r>
            <a:r>
              <a:rPr lang="en-US" sz="2600" dirty="0"/>
              <a:t>).</a:t>
            </a:r>
          </a:p>
        </p:txBody>
      </p:sp>
      <p:sp>
        <p:nvSpPr>
          <p:cNvPr id="5" name="Content Placeholder 4">
            <a:extLst>
              <a:ext uri="{FF2B5EF4-FFF2-40B4-BE49-F238E27FC236}">
                <a16:creationId xmlns:a16="http://schemas.microsoft.com/office/drawing/2014/main" id="{AB0CFDA7-4BE6-458C-A374-8441C73E869D}"/>
              </a:ext>
            </a:extLst>
          </p:cNvPr>
          <p:cNvSpPr>
            <a:spLocks noGrp="1"/>
          </p:cNvSpPr>
          <p:nvPr>
            <p:ph idx="11"/>
          </p:nvPr>
        </p:nvSpPr>
        <p:spPr>
          <a:xfrm>
            <a:off x="490830" y="3649980"/>
            <a:ext cx="6400800" cy="533400"/>
          </a:xfrm>
        </p:spPr>
        <p:txBody>
          <a:bodyPr/>
          <a:lstStyle/>
          <a:p>
            <a:pPr>
              <a:spcBef>
                <a:spcPts val="800"/>
              </a:spcBef>
            </a:pPr>
            <a:r>
              <a:rPr lang="en-US" sz="2600" dirty="0"/>
              <a:t>Hence it has an Euler path, e.g., </a:t>
            </a:r>
            <a:r>
              <a:rPr lang="en-US" sz="2600" i="1" dirty="0"/>
              <a:t>d</a:t>
            </a:r>
            <a:r>
              <a:rPr lang="en-US" sz="2600" dirty="0"/>
              <a:t>, </a:t>
            </a:r>
            <a:r>
              <a:rPr lang="en-US" sz="2600" i="1" dirty="0"/>
              <a:t>a</a:t>
            </a:r>
            <a:r>
              <a:rPr lang="en-US" sz="2600" dirty="0"/>
              <a:t>, </a:t>
            </a:r>
            <a:r>
              <a:rPr lang="en-US" sz="2600" i="1" dirty="0"/>
              <a:t>b</a:t>
            </a:r>
            <a:r>
              <a:rPr lang="en-US" sz="2600" dirty="0"/>
              <a:t>, </a:t>
            </a:r>
            <a:r>
              <a:rPr lang="en-US" sz="2600" i="1" dirty="0"/>
              <a:t>c</a:t>
            </a:r>
            <a:r>
              <a:rPr lang="en-US" sz="2600" dirty="0"/>
              <a:t>, </a:t>
            </a:r>
            <a:r>
              <a:rPr lang="en-US" sz="2600" i="1" dirty="0"/>
              <a:t>d</a:t>
            </a:r>
            <a:r>
              <a:rPr lang="en-US" sz="2600" dirty="0"/>
              <a:t>, </a:t>
            </a:r>
            <a:r>
              <a:rPr lang="en-US" sz="2600" i="1" dirty="0"/>
              <a:t>b</a:t>
            </a:r>
            <a:r>
              <a:rPr lang="en-US" sz="2600" dirty="0"/>
              <a:t>.</a:t>
            </a:r>
          </a:p>
        </p:txBody>
      </p:sp>
      <p:graphicFrame>
        <p:nvGraphicFramePr>
          <p:cNvPr id="40" name="Object 39">
            <a:extLst>
              <a:ext uri="{FF2B5EF4-FFF2-40B4-BE49-F238E27FC236}">
                <a16:creationId xmlns:a16="http://schemas.microsoft.com/office/drawing/2014/main" id="{C1E81AC3-0449-41B1-B8BD-5F4BB79B199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17481985"/>
              </p:ext>
            </p:extLst>
          </p:nvPr>
        </p:nvGraphicFramePr>
        <p:xfrm>
          <a:off x="534073" y="4292684"/>
          <a:ext cx="371959" cy="478234"/>
        </p:xfrm>
        <a:graphic>
          <a:graphicData uri="http://schemas.openxmlformats.org/presentationml/2006/ole">
            <mc:AlternateContent xmlns:mc="http://schemas.openxmlformats.org/markup-compatibility/2006">
              <mc:Choice xmlns:v="urn:schemas-microsoft-com:vml" Requires="v">
                <p:oleObj name="Equation" r:id="rId5" imgW="177480" imgH="228600" progId="Equation.DSMT4">
                  <p:embed/>
                </p:oleObj>
              </mc:Choice>
              <mc:Fallback>
                <p:oleObj name="Equation" r:id="rId5" imgW="177480" imgH="228600" progId="Equation.DSMT4">
                  <p:embed/>
                  <p:pic>
                    <p:nvPicPr>
                      <p:cNvPr id="40" name="Object 39">
                        <a:extLst>
                          <a:ext uri="{FF2B5EF4-FFF2-40B4-BE49-F238E27FC236}">
                            <a16:creationId xmlns:a16="http://schemas.microsoft.com/office/drawing/2014/main" id="{C1E81AC3-0449-41B1-B8BD-5F4BB79B199B}"/>
                          </a:ext>
                          <a:ext uri="{C183D7F6-B498-43B3-948B-1728B52AA6E4}">
                            <adec:decorative xmlns:adec="http://schemas.microsoft.com/office/drawing/2017/decorative" val="1"/>
                          </a:ext>
                        </a:extLst>
                      </p:cNvPr>
                      <p:cNvPicPr/>
                      <p:nvPr/>
                    </p:nvPicPr>
                    <p:blipFill>
                      <a:blip r:embed="rId6"/>
                      <a:stretch>
                        <a:fillRect/>
                      </a:stretch>
                    </p:blipFill>
                    <p:spPr>
                      <a:xfrm>
                        <a:off x="534073" y="4292684"/>
                        <a:ext cx="371959" cy="478234"/>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AADDAEF2-667D-4551-994D-D5604C4006C4}"/>
              </a:ext>
            </a:extLst>
          </p:cNvPr>
          <p:cNvSpPr>
            <a:spLocks noGrp="1"/>
          </p:cNvSpPr>
          <p:nvPr>
            <p:ph idx="12"/>
          </p:nvPr>
        </p:nvSpPr>
        <p:spPr>
          <a:xfrm>
            <a:off x="845949" y="4249154"/>
            <a:ext cx="8000998" cy="381000"/>
          </a:xfrm>
        </p:spPr>
        <p:txBody>
          <a:bodyPr/>
          <a:lstStyle/>
          <a:p>
            <a:r>
              <a:rPr lang="en-US" sz="2600" dirty="0"/>
              <a:t>has exactly two vertices of odd degree (</a:t>
            </a:r>
            <a:r>
              <a:rPr lang="en-US" sz="2600" i="1" dirty="0"/>
              <a:t>b</a:t>
            </a:r>
            <a:r>
              <a:rPr lang="en-US" sz="2600" dirty="0"/>
              <a:t> and </a:t>
            </a:r>
            <a:r>
              <a:rPr lang="en-US" sz="2600" i="1" dirty="0"/>
              <a:t>d</a:t>
            </a:r>
            <a:r>
              <a:rPr lang="en-US" sz="2600" dirty="0"/>
              <a:t>). Hence it</a:t>
            </a:r>
            <a:endParaRPr lang="en-IN" sz="2600" dirty="0"/>
          </a:p>
        </p:txBody>
      </p:sp>
      <p:sp>
        <p:nvSpPr>
          <p:cNvPr id="7" name="Content Placeholder 6">
            <a:extLst>
              <a:ext uri="{FF2B5EF4-FFF2-40B4-BE49-F238E27FC236}">
                <a16:creationId xmlns:a16="http://schemas.microsoft.com/office/drawing/2014/main" id="{EB50E194-16DB-4B26-A74B-03E14180C7F4}"/>
              </a:ext>
            </a:extLst>
          </p:cNvPr>
          <p:cNvSpPr>
            <a:spLocks noGrp="1"/>
          </p:cNvSpPr>
          <p:nvPr>
            <p:ph idx="13"/>
          </p:nvPr>
        </p:nvSpPr>
        <p:spPr>
          <a:xfrm>
            <a:off x="495946" y="4648200"/>
            <a:ext cx="7848599" cy="381000"/>
          </a:xfrm>
        </p:spPr>
        <p:txBody>
          <a:bodyPr/>
          <a:lstStyle/>
          <a:p>
            <a:pPr>
              <a:spcBef>
                <a:spcPts val="800"/>
              </a:spcBef>
            </a:pPr>
            <a:r>
              <a:rPr lang="en-US" sz="2600" dirty="0"/>
              <a:t>has an Euler path, e.g., </a:t>
            </a:r>
            <a:r>
              <a:rPr lang="en-US" sz="2600" i="1" dirty="0"/>
              <a:t>b</a:t>
            </a:r>
            <a:r>
              <a:rPr lang="en-US" sz="2600" dirty="0"/>
              <a:t>, </a:t>
            </a:r>
            <a:r>
              <a:rPr lang="en-US" sz="2600" i="1" dirty="0"/>
              <a:t>a</a:t>
            </a:r>
            <a:r>
              <a:rPr lang="en-US" sz="2600" dirty="0"/>
              <a:t>, </a:t>
            </a:r>
            <a:r>
              <a:rPr lang="en-US" sz="2600" i="1" dirty="0"/>
              <a:t>g</a:t>
            </a:r>
            <a:r>
              <a:rPr lang="en-US" sz="2600" dirty="0"/>
              <a:t>, </a:t>
            </a:r>
            <a:r>
              <a:rPr lang="en-US" sz="2600" i="1" dirty="0"/>
              <a:t>f</a:t>
            </a:r>
            <a:r>
              <a:rPr lang="en-US" sz="2600" dirty="0"/>
              <a:t>, </a:t>
            </a:r>
            <a:r>
              <a:rPr lang="en-US" sz="2600" i="1" dirty="0"/>
              <a:t>e</a:t>
            </a:r>
            <a:r>
              <a:rPr lang="en-US" sz="2600" dirty="0"/>
              <a:t>, </a:t>
            </a:r>
            <a:r>
              <a:rPr lang="en-US" sz="2600" i="1" dirty="0"/>
              <a:t>d</a:t>
            </a:r>
            <a:r>
              <a:rPr lang="en-US" sz="2600" dirty="0"/>
              <a:t>, </a:t>
            </a:r>
            <a:r>
              <a:rPr lang="en-US" sz="2600" i="1" dirty="0"/>
              <a:t>c</a:t>
            </a:r>
            <a:r>
              <a:rPr lang="en-US" sz="2600" dirty="0"/>
              <a:t>, </a:t>
            </a:r>
            <a:r>
              <a:rPr lang="en-US" sz="2600" i="1" dirty="0"/>
              <a:t>g</a:t>
            </a:r>
            <a:r>
              <a:rPr lang="en-US" sz="2600" dirty="0"/>
              <a:t>, </a:t>
            </a:r>
            <a:r>
              <a:rPr lang="en-US" sz="2600" i="1" dirty="0"/>
              <a:t>b</a:t>
            </a:r>
            <a:r>
              <a:rPr lang="en-US" sz="2600" dirty="0"/>
              <a:t>, </a:t>
            </a:r>
            <a:r>
              <a:rPr lang="en-US" sz="2600" i="1" dirty="0"/>
              <a:t>c, f</a:t>
            </a:r>
            <a:r>
              <a:rPr lang="en-US" sz="2600" dirty="0"/>
              <a:t>, </a:t>
            </a:r>
            <a:r>
              <a:rPr lang="en-US" sz="2600" i="1" dirty="0"/>
              <a:t>d</a:t>
            </a:r>
            <a:r>
              <a:rPr lang="en-US" sz="2600" dirty="0"/>
              <a:t>.</a:t>
            </a:r>
          </a:p>
        </p:txBody>
      </p:sp>
      <p:graphicFrame>
        <p:nvGraphicFramePr>
          <p:cNvPr id="41" name="Object 40">
            <a:extLst>
              <a:ext uri="{FF2B5EF4-FFF2-40B4-BE49-F238E27FC236}">
                <a16:creationId xmlns:a16="http://schemas.microsoft.com/office/drawing/2014/main" id="{2BD9E3BF-348A-4E01-87CF-B47F0A82A9D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76671919"/>
              </p:ext>
            </p:extLst>
          </p:nvPr>
        </p:nvGraphicFramePr>
        <p:xfrm>
          <a:off x="525706" y="5239754"/>
          <a:ext cx="388694" cy="499750"/>
        </p:xfrm>
        <a:graphic>
          <a:graphicData uri="http://schemas.openxmlformats.org/presentationml/2006/ole">
            <mc:AlternateContent xmlns:mc="http://schemas.openxmlformats.org/markup-compatibility/2006">
              <mc:Choice xmlns:v="urn:schemas-microsoft-com:vml" Requires="v">
                <p:oleObj name="Equation" r:id="rId7" imgW="177480" imgH="228600" progId="Equation.DSMT4">
                  <p:embed/>
                </p:oleObj>
              </mc:Choice>
              <mc:Fallback>
                <p:oleObj name="Equation" r:id="rId7" imgW="177480" imgH="228600" progId="Equation.DSMT4">
                  <p:embed/>
                  <p:pic>
                    <p:nvPicPr>
                      <p:cNvPr id="41" name="Object 40">
                        <a:extLst>
                          <a:ext uri="{FF2B5EF4-FFF2-40B4-BE49-F238E27FC236}">
                            <a16:creationId xmlns:a16="http://schemas.microsoft.com/office/drawing/2014/main" id="{2BD9E3BF-348A-4E01-87CF-B47F0A82A9D6}"/>
                          </a:ext>
                          <a:ext uri="{C183D7F6-B498-43B3-948B-1728B52AA6E4}">
                            <adec:decorative xmlns:adec="http://schemas.microsoft.com/office/drawing/2017/decorative" val="1"/>
                          </a:ext>
                        </a:extLst>
                      </p:cNvPr>
                      <p:cNvPicPr/>
                      <p:nvPr/>
                    </p:nvPicPr>
                    <p:blipFill>
                      <a:blip r:embed="rId8"/>
                      <a:stretch>
                        <a:fillRect/>
                      </a:stretch>
                    </p:blipFill>
                    <p:spPr>
                      <a:xfrm>
                        <a:off x="525706" y="5239754"/>
                        <a:ext cx="388694" cy="499750"/>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0E92C495-2058-49ED-A210-5024BDE3E9CD}"/>
              </a:ext>
            </a:extLst>
          </p:cNvPr>
          <p:cNvSpPr>
            <a:spLocks noGrp="1"/>
          </p:cNvSpPr>
          <p:nvPr>
            <p:ph idx="14"/>
          </p:nvPr>
        </p:nvSpPr>
        <p:spPr>
          <a:xfrm>
            <a:off x="838202" y="5217692"/>
            <a:ext cx="8000998" cy="533400"/>
          </a:xfrm>
        </p:spPr>
        <p:txBody>
          <a:bodyPr/>
          <a:lstStyle/>
          <a:p>
            <a:r>
              <a:rPr lang="en-US" sz="2600" dirty="0"/>
              <a:t>has six vertices of odd degree. Hence, it does not have an</a:t>
            </a:r>
            <a:endParaRPr lang="en-IN" sz="2600" dirty="0"/>
          </a:p>
        </p:txBody>
      </p:sp>
      <p:sp>
        <p:nvSpPr>
          <p:cNvPr id="9" name="Content Placeholder 8">
            <a:extLst>
              <a:ext uri="{FF2B5EF4-FFF2-40B4-BE49-F238E27FC236}">
                <a16:creationId xmlns:a16="http://schemas.microsoft.com/office/drawing/2014/main" id="{8FBA0BA7-E080-4567-AE22-F28E1F4C51AA}"/>
              </a:ext>
            </a:extLst>
          </p:cNvPr>
          <p:cNvSpPr>
            <a:spLocks noGrp="1"/>
          </p:cNvSpPr>
          <p:nvPr>
            <p:ph idx="15"/>
          </p:nvPr>
        </p:nvSpPr>
        <p:spPr>
          <a:xfrm>
            <a:off x="507007" y="5631180"/>
            <a:ext cx="2133600" cy="461216"/>
          </a:xfrm>
        </p:spPr>
        <p:txBody>
          <a:bodyPr/>
          <a:lstStyle/>
          <a:p>
            <a:r>
              <a:rPr lang="en-US" sz="2600" dirty="0"/>
              <a:t>Euler path.</a:t>
            </a:r>
            <a:endParaRPr lang="en-IN" sz="2600" dirty="0"/>
          </a:p>
        </p:txBody>
      </p:sp>
      <p:sp>
        <p:nvSpPr>
          <p:cNvPr id="24" name="Slide Number Placeholder 5">
            <a:extLst>
              <a:ext uri="{FF2B5EF4-FFF2-40B4-BE49-F238E27FC236}">
                <a16:creationId xmlns:a16="http://schemas.microsoft.com/office/drawing/2014/main" id="{66694520-8D6E-4C85-B88F-1889C4ED43BD}"/>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81</a:t>
            </a:fld>
            <a:endParaRPr lang="en-US" dirty="0">
              <a:solidFill>
                <a:schemeClr val="bg1"/>
              </a:solidFill>
            </a:endParaRPr>
          </a:p>
        </p:txBody>
      </p:sp>
    </p:spTree>
    <p:extLst>
      <p:ext uri="{BB962C8B-B14F-4D97-AF65-F5344CB8AC3E}">
        <p14:creationId xmlns:p14="http://schemas.microsoft.com/office/powerpoint/2010/main" val="28265528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9" y="-5179"/>
            <a:ext cx="9144000" cy="1188720"/>
          </a:xfrm>
        </p:spPr>
        <p:txBody>
          <a:bodyPr/>
          <a:lstStyle/>
          <a:p>
            <a:r>
              <a:rPr lang="en-IN" dirty="0"/>
              <a:t>Applications of Euler Paths and Circuits</a:t>
            </a:r>
          </a:p>
        </p:txBody>
      </p:sp>
      <p:sp>
        <p:nvSpPr>
          <p:cNvPr id="3" name="Content Placeholder 2"/>
          <p:cNvSpPr>
            <a:spLocks noGrp="1"/>
          </p:cNvSpPr>
          <p:nvPr>
            <p:ph idx="1"/>
          </p:nvPr>
        </p:nvSpPr>
        <p:spPr/>
        <p:txBody>
          <a:bodyPr/>
          <a:lstStyle/>
          <a:p>
            <a:pPr>
              <a:spcBef>
                <a:spcPts val="0"/>
              </a:spcBef>
            </a:pPr>
            <a:r>
              <a:rPr lang="en-US" sz="2800" dirty="0"/>
              <a:t>Euler paths and circuits can be used to solve many practical problems such as finding a path or circuit that traverses each</a:t>
            </a:r>
          </a:p>
          <a:p>
            <a:pPr marL="342000" lvl="1">
              <a:spcBef>
                <a:spcPts val="0"/>
              </a:spcBef>
              <a:spcAft>
                <a:spcPts val="400"/>
              </a:spcAft>
            </a:pPr>
            <a:r>
              <a:rPr lang="en-US" sz="2400" dirty="0"/>
              <a:t>street in a neighborhood,</a:t>
            </a:r>
          </a:p>
          <a:p>
            <a:pPr marL="342000" lvl="1">
              <a:spcBef>
                <a:spcPts val="0"/>
              </a:spcBef>
              <a:spcAft>
                <a:spcPts val="400"/>
              </a:spcAft>
            </a:pPr>
            <a:r>
              <a:rPr lang="en-US" sz="2400" dirty="0"/>
              <a:t>road in a transportation network,</a:t>
            </a:r>
          </a:p>
          <a:p>
            <a:pPr marL="342000" lvl="1">
              <a:spcBef>
                <a:spcPts val="0"/>
              </a:spcBef>
              <a:spcAft>
                <a:spcPts val="400"/>
              </a:spcAft>
            </a:pPr>
            <a:r>
              <a:rPr lang="en-US" sz="2400" dirty="0"/>
              <a:t>connection in a utility grid,</a:t>
            </a:r>
          </a:p>
          <a:p>
            <a:pPr marL="342000" lvl="1">
              <a:spcBef>
                <a:spcPts val="0"/>
              </a:spcBef>
              <a:spcAft>
                <a:spcPts val="400"/>
              </a:spcAft>
            </a:pPr>
            <a:r>
              <a:rPr lang="en-US" sz="2400" dirty="0"/>
              <a:t>link in a communications network.</a:t>
            </a:r>
          </a:p>
          <a:p>
            <a:pPr>
              <a:spcBef>
                <a:spcPts val="0"/>
              </a:spcBef>
            </a:pPr>
            <a:r>
              <a:rPr lang="en-US" sz="2800" dirty="0"/>
              <a:t>Other applications are found in the</a:t>
            </a:r>
          </a:p>
          <a:p>
            <a:pPr marL="342000" lvl="1">
              <a:spcBef>
                <a:spcPts val="0"/>
              </a:spcBef>
              <a:spcAft>
                <a:spcPts val="400"/>
              </a:spcAft>
            </a:pPr>
            <a:r>
              <a:rPr lang="en-US" sz="2400" dirty="0"/>
              <a:t>layout of circuits,</a:t>
            </a:r>
          </a:p>
          <a:p>
            <a:pPr marL="342000" lvl="1">
              <a:spcBef>
                <a:spcPts val="0"/>
              </a:spcBef>
              <a:spcAft>
                <a:spcPts val="400"/>
              </a:spcAft>
            </a:pPr>
            <a:r>
              <a:rPr lang="en-US" sz="2400" dirty="0"/>
              <a:t>network multicasting,</a:t>
            </a:r>
          </a:p>
          <a:p>
            <a:pPr marL="342000" lvl="1">
              <a:spcBef>
                <a:spcPts val="0"/>
              </a:spcBef>
              <a:spcAft>
                <a:spcPts val="400"/>
              </a:spcAft>
            </a:pPr>
            <a:r>
              <a:rPr lang="en-US" sz="2400" dirty="0"/>
              <a:t>molecular biology, where Euler paths are used in the sequencing of DNA.</a:t>
            </a:r>
          </a:p>
        </p:txBody>
      </p:sp>
      <p:sp>
        <p:nvSpPr>
          <p:cNvPr id="4" name="Slide Number Placeholder 5">
            <a:extLst>
              <a:ext uri="{FF2B5EF4-FFF2-40B4-BE49-F238E27FC236}">
                <a16:creationId xmlns:a16="http://schemas.microsoft.com/office/drawing/2014/main" id="{7623F61F-72F2-4925-9C3A-7B818126C55F}"/>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82</a:t>
            </a:fld>
            <a:endParaRPr lang="en-US" dirty="0">
              <a:solidFill>
                <a:schemeClr val="bg1"/>
              </a:solidFill>
            </a:endParaRPr>
          </a:p>
        </p:txBody>
      </p:sp>
    </p:spTree>
    <p:extLst>
      <p:ext uri="{BB962C8B-B14F-4D97-AF65-F5344CB8AC3E}">
        <p14:creationId xmlns:p14="http://schemas.microsoft.com/office/powerpoint/2010/main" val="27016185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B5D7-33E4-4C69-8453-C4C54F4EAF13}"/>
              </a:ext>
            </a:extLst>
          </p:cNvPr>
          <p:cNvSpPr>
            <a:spLocks noGrp="1"/>
          </p:cNvSpPr>
          <p:nvPr>
            <p:ph type="title"/>
          </p:nvPr>
        </p:nvSpPr>
        <p:spPr/>
        <p:txBody>
          <a:bodyPr/>
          <a:lstStyle/>
          <a:p>
            <a:r>
              <a:rPr lang="en-IN" dirty="0"/>
              <a:t>Hamilton Paths and Circuits</a:t>
            </a:r>
            <a:r>
              <a:rPr lang="en-IN" sz="1500" dirty="0"/>
              <a:t> 1</a:t>
            </a:r>
            <a:endParaRPr lang="en-IN" dirty="0"/>
          </a:p>
        </p:txBody>
      </p:sp>
      <p:pic>
        <p:nvPicPr>
          <p:cNvPr id="19" name="Picture 2" descr="A portrait of William Rowan Hamilton.">
            <a:extLst>
              <a:ext uri="{FF2B5EF4-FFF2-40B4-BE49-F238E27FC236}">
                <a16:creationId xmlns:a16="http://schemas.microsoft.com/office/drawing/2014/main" id="{A1BD5EF1-142F-4B37-927E-60248F5BFBB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72641" y="152400"/>
            <a:ext cx="960805" cy="111983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DDB3714-26BF-43FB-AB50-20FE0A780F3C}"/>
              </a:ext>
            </a:extLst>
          </p:cNvPr>
          <p:cNvSpPr>
            <a:spLocks noGrp="1"/>
          </p:cNvSpPr>
          <p:nvPr>
            <p:ph idx="1"/>
          </p:nvPr>
        </p:nvSpPr>
        <p:spPr>
          <a:xfrm>
            <a:off x="7391400" y="1295400"/>
            <a:ext cx="1676400" cy="913534"/>
          </a:xfrm>
        </p:spPr>
        <p:txBody>
          <a:bodyPr/>
          <a:lstStyle/>
          <a:p>
            <a:r>
              <a:rPr lang="en-US" sz="1800" dirty="0">
                <a:latin typeface="+mn-lt"/>
              </a:rPr>
              <a:t>William Rowan Hamilton (1805- 1865)</a:t>
            </a:r>
          </a:p>
        </p:txBody>
      </p:sp>
      <p:sp>
        <p:nvSpPr>
          <p:cNvPr id="4" name="Content Placeholder 3">
            <a:extLst>
              <a:ext uri="{FF2B5EF4-FFF2-40B4-BE49-F238E27FC236}">
                <a16:creationId xmlns:a16="http://schemas.microsoft.com/office/drawing/2014/main" id="{A747C571-4B0D-4562-A74B-61DB5E5DFF6B}"/>
              </a:ext>
            </a:extLst>
          </p:cNvPr>
          <p:cNvSpPr>
            <a:spLocks noGrp="1"/>
          </p:cNvSpPr>
          <p:nvPr>
            <p:ph idx="10"/>
          </p:nvPr>
        </p:nvSpPr>
        <p:spPr>
          <a:xfrm>
            <a:off x="483565" y="1295400"/>
            <a:ext cx="6069635" cy="1009588"/>
          </a:xfrm>
        </p:spPr>
        <p:txBody>
          <a:bodyPr/>
          <a:lstStyle/>
          <a:p>
            <a:pPr>
              <a:spcBef>
                <a:spcPts val="0"/>
              </a:spcBef>
            </a:pPr>
            <a:r>
              <a:rPr lang="en-US" sz="2000" dirty="0">
                <a:latin typeface="+mn-lt"/>
              </a:rPr>
              <a:t>Euler paths and circuits contained every </a:t>
            </a:r>
            <a:r>
              <a:rPr lang="en-US" sz="2000" b="1" dirty="0">
                <a:latin typeface="+mn-lt"/>
              </a:rPr>
              <a:t>edge</a:t>
            </a:r>
            <a:r>
              <a:rPr lang="en-US" sz="2000" dirty="0">
                <a:latin typeface="+mn-lt"/>
              </a:rPr>
              <a:t> only once.</a:t>
            </a:r>
            <a:br>
              <a:rPr lang="en-US" sz="2000" dirty="0">
                <a:latin typeface="+mn-lt"/>
              </a:rPr>
            </a:br>
            <a:r>
              <a:rPr lang="en-US" sz="2000" dirty="0">
                <a:latin typeface="+mn-lt"/>
              </a:rPr>
              <a:t>Now we look at paths and circuits that contain every </a:t>
            </a:r>
            <a:r>
              <a:rPr lang="en-US" sz="2000" b="1" dirty="0">
                <a:latin typeface="+mn-lt"/>
              </a:rPr>
              <a:t>vertex</a:t>
            </a:r>
            <a:r>
              <a:rPr lang="en-US" sz="2000" dirty="0">
                <a:latin typeface="+mn-lt"/>
              </a:rPr>
              <a:t> exactly once.</a:t>
            </a:r>
          </a:p>
        </p:txBody>
      </p:sp>
      <p:sp>
        <p:nvSpPr>
          <p:cNvPr id="5" name="Content Placeholder 4">
            <a:extLst>
              <a:ext uri="{FF2B5EF4-FFF2-40B4-BE49-F238E27FC236}">
                <a16:creationId xmlns:a16="http://schemas.microsoft.com/office/drawing/2014/main" id="{63BA878E-3683-4E91-B374-FBB849E32F53}"/>
              </a:ext>
            </a:extLst>
          </p:cNvPr>
          <p:cNvSpPr>
            <a:spLocks noGrp="1"/>
          </p:cNvSpPr>
          <p:nvPr>
            <p:ph idx="11"/>
          </p:nvPr>
        </p:nvSpPr>
        <p:spPr>
          <a:xfrm>
            <a:off x="457200" y="2286000"/>
            <a:ext cx="8376246" cy="2038412"/>
          </a:xfrm>
        </p:spPr>
        <p:txBody>
          <a:bodyPr/>
          <a:lstStyle/>
          <a:p>
            <a:pPr>
              <a:spcBef>
                <a:spcPts val="0"/>
              </a:spcBef>
            </a:pPr>
            <a:r>
              <a:rPr lang="en-US" sz="2000" dirty="0">
                <a:latin typeface="+mn-lt"/>
              </a:rPr>
              <a:t>William Hamilton invented the </a:t>
            </a:r>
            <a:r>
              <a:rPr lang="en-US" sz="2000" i="1" dirty="0" err="1">
                <a:latin typeface="+mn-lt"/>
              </a:rPr>
              <a:t>Icosian</a:t>
            </a:r>
            <a:r>
              <a:rPr lang="en-US" sz="2000" i="1" dirty="0">
                <a:latin typeface="+mn-lt"/>
              </a:rPr>
              <a:t> puzzle </a:t>
            </a:r>
            <a:r>
              <a:rPr lang="en-US" sz="2000" dirty="0">
                <a:latin typeface="+mn-lt"/>
              </a:rPr>
              <a:t>in </a:t>
            </a:r>
            <a:r>
              <a:rPr lang="en-US" sz="2000" dirty="0">
                <a:latin typeface="+mn-lt"/>
                <a:ea typeface="Cambria Math" pitchFamily="18" charset="0"/>
              </a:rPr>
              <a:t>1857</a:t>
            </a:r>
            <a:r>
              <a:rPr lang="en-US" sz="2000" dirty="0">
                <a:latin typeface="+mn-lt"/>
              </a:rPr>
              <a:t>.</a:t>
            </a:r>
            <a:br>
              <a:rPr lang="en-US" sz="2000" dirty="0">
                <a:latin typeface="+mn-lt"/>
              </a:rPr>
            </a:br>
            <a:r>
              <a:rPr lang="en-US" sz="2000" dirty="0">
                <a:latin typeface="+mn-lt"/>
              </a:rPr>
              <a:t>It consisted of a wooden dodecahedron (with </a:t>
            </a:r>
            <a:r>
              <a:rPr lang="en-US" sz="2000" dirty="0">
                <a:latin typeface="+mn-lt"/>
                <a:ea typeface="Cambria Math" pitchFamily="18" charset="0"/>
              </a:rPr>
              <a:t>12</a:t>
            </a:r>
            <a:r>
              <a:rPr lang="en-US" sz="2000" dirty="0">
                <a:latin typeface="+mn-lt"/>
              </a:rPr>
              <a:t> regular pentagons as faces),  illustrated in (a), with a peg at each vertex, labeled with the names of different cities. String was used to used to plot a circuit visiting </a:t>
            </a:r>
            <a:r>
              <a:rPr lang="en-US" sz="2000" dirty="0">
                <a:latin typeface="+mn-lt"/>
                <a:ea typeface="Cambria Math" pitchFamily="18" charset="0"/>
              </a:rPr>
              <a:t>20</a:t>
            </a:r>
            <a:r>
              <a:rPr lang="en-US" sz="2000" dirty="0">
                <a:latin typeface="+mn-lt"/>
              </a:rPr>
              <a:t> cities exactly once</a:t>
            </a:r>
          </a:p>
          <a:p>
            <a:pPr>
              <a:spcBef>
                <a:spcPts val="0"/>
              </a:spcBef>
            </a:pPr>
            <a:r>
              <a:rPr lang="en-US" sz="2000" dirty="0">
                <a:latin typeface="+mn-lt"/>
              </a:rPr>
              <a:t>The graph form of the puzzle is given in (b). </a:t>
            </a:r>
          </a:p>
        </p:txBody>
      </p:sp>
      <p:pic>
        <p:nvPicPr>
          <p:cNvPr id="21" name="Picture 6" descr="Two graphs, A and B.">
            <a:extLst>
              <a:ext uri="{FF2B5EF4-FFF2-40B4-BE49-F238E27FC236}">
                <a16:creationId xmlns:a16="http://schemas.microsoft.com/office/drawing/2014/main" id="{10BF408D-FD21-431E-8760-EB2CD5C549E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10758" y="3713119"/>
            <a:ext cx="2923642" cy="136123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B019E8EE-4833-40C4-BB0C-46E8D78BB99E}"/>
              </a:ext>
            </a:extLst>
          </p:cNvPr>
          <p:cNvSpPr>
            <a:spLocks noGrp="1"/>
          </p:cNvSpPr>
          <p:nvPr>
            <p:ph idx="12"/>
          </p:nvPr>
        </p:nvSpPr>
        <p:spPr>
          <a:xfrm>
            <a:off x="457200" y="5371046"/>
            <a:ext cx="5181600" cy="343954"/>
          </a:xfrm>
        </p:spPr>
        <p:txBody>
          <a:bodyPr/>
          <a:lstStyle/>
          <a:p>
            <a:r>
              <a:rPr lang="en-US" sz="2000" dirty="0">
                <a:latin typeface="+mn-lt"/>
              </a:rPr>
              <a:t>The solution (a Hamilton circuit) is given  here.</a:t>
            </a:r>
          </a:p>
        </p:txBody>
      </p:sp>
      <p:pic>
        <p:nvPicPr>
          <p:cNvPr id="22" name="Picture 7" descr="A dodecahedron expanded on a plane with 20 vertices and 20 highlighted edges.">
            <a:extLst>
              <a:ext uri="{FF2B5EF4-FFF2-40B4-BE49-F238E27FC236}">
                <a16:creationId xmlns:a16="http://schemas.microsoft.com/office/drawing/2014/main" id="{8337570B-C8D0-4D13-8AFB-95F841300FD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04854" y="5105400"/>
            <a:ext cx="1535450" cy="1462333"/>
          </a:xfrm>
          <a:prstGeom prst="rect">
            <a:avLst/>
          </a:prstGeom>
          <a:noFill/>
          <a:extLst>
            <a:ext uri="{909E8E84-426E-40DD-AFC4-6F175D3DCCD1}">
              <a14:hiddenFill xmlns:a14="http://schemas.microsoft.com/office/drawing/2010/main">
                <a:solidFill>
                  <a:srgbClr val="FFFFFF"/>
                </a:solidFill>
              </a14:hiddenFill>
            </a:ext>
          </a:extLst>
        </p:spPr>
      </p:pic>
      <p:sp>
        <p:nvSpPr>
          <p:cNvPr id="25" name="Slide Number Placeholder 5">
            <a:extLst>
              <a:ext uri="{FF2B5EF4-FFF2-40B4-BE49-F238E27FC236}">
                <a16:creationId xmlns:a16="http://schemas.microsoft.com/office/drawing/2014/main" id="{F5712755-E881-4A49-A6F3-788786A6083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83</a:t>
            </a:fld>
            <a:endParaRPr lang="en-US" dirty="0">
              <a:solidFill>
                <a:schemeClr val="bg1"/>
              </a:solidFill>
            </a:endParaRPr>
          </a:p>
        </p:txBody>
      </p:sp>
    </p:spTree>
    <p:extLst>
      <p:ext uri="{BB962C8B-B14F-4D97-AF65-F5344CB8AC3E}">
        <p14:creationId xmlns:p14="http://schemas.microsoft.com/office/powerpoint/2010/main" val="301553104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A4F5E-422C-4C4B-BF1D-1B616FB6C8FC}"/>
              </a:ext>
            </a:extLst>
          </p:cNvPr>
          <p:cNvSpPr>
            <a:spLocks noGrp="1"/>
          </p:cNvSpPr>
          <p:nvPr>
            <p:ph type="title"/>
          </p:nvPr>
        </p:nvSpPr>
        <p:spPr/>
        <p:txBody>
          <a:bodyPr/>
          <a:lstStyle/>
          <a:p>
            <a:r>
              <a:rPr lang="en-IN" dirty="0"/>
              <a:t>Hamilton Paths and Circuits</a:t>
            </a:r>
            <a:r>
              <a:rPr lang="en-IN" sz="1500" dirty="0"/>
              <a:t> 2</a:t>
            </a:r>
            <a:endParaRPr lang="en-IN" dirty="0"/>
          </a:p>
        </p:txBody>
      </p:sp>
      <p:sp>
        <p:nvSpPr>
          <p:cNvPr id="3" name="Content Placeholder 2">
            <a:extLst>
              <a:ext uri="{FF2B5EF4-FFF2-40B4-BE49-F238E27FC236}">
                <a16:creationId xmlns:a16="http://schemas.microsoft.com/office/drawing/2014/main" id="{03D58150-EBB0-4EC5-93D5-94A554A91E68}"/>
              </a:ext>
            </a:extLst>
          </p:cNvPr>
          <p:cNvSpPr>
            <a:spLocks noGrp="1"/>
          </p:cNvSpPr>
          <p:nvPr>
            <p:ph idx="1"/>
          </p:nvPr>
        </p:nvSpPr>
        <p:spPr>
          <a:xfrm>
            <a:off x="457200" y="1295400"/>
            <a:ext cx="8382000" cy="2895600"/>
          </a:xfrm>
        </p:spPr>
        <p:txBody>
          <a:bodyPr/>
          <a:lstStyle/>
          <a:p>
            <a:r>
              <a:rPr lang="en-US" sz="2800" b="1" dirty="0"/>
              <a:t>Definition</a:t>
            </a:r>
            <a:r>
              <a:rPr lang="en-US" sz="2800" dirty="0"/>
              <a:t>: A simple path in a graph </a:t>
            </a:r>
            <a:r>
              <a:rPr lang="en-US" sz="2800" i="1" dirty="0"/>
              <a:t>G</a:t>
            </a:r>
            <a:r>
              <a:rPr lang="en-US" sz="2800" dirty="0"/>
              <a:t> that passes through every vertex exactly once is called a </a:t>
            </a:r>
            <a:r>
              <a:rPr lang="en-US" sz="2800" i="1" dirty="0"/>
              <a:t>Hamilton path</a:t>
            </a:r>
            <a:r>
              <a:rPr lang="en-US" sz="2800" dirty="0"/>
              <a:t>, and a simple circuit in a graph </a:t>
            </a:r>
            <a:r>
              <a:rPr lang="en-US" sz="2800" i="1" dirty="0"/>
              <a:t>G </a:t>
            </a:r>
            <a:r>
              <a:rPr lang="en-US" sz="2800" dirty="0"/>
              <a:t>that passes through every vertex exactly once is called a </a:t>
            </a:r>
            <a:r>
              <a:rPr lang="en-US" sz="2800" i="1" dirty="0"/>
              <a:t>Hamilton circuit.</a:t>
            </a:r>
          </a:p>
          <a:p>
            <a:r>
              <a:rPr lang="en-US" sz="2800" dirty="0"/>
              <a:t>That is, a simple path</a:t>
            </a:r>
            <a:endParaRPr lang="en-IN" sz="2800" dirty="0"/>
          </a:p>
        </p:txBody>
      </p:sp>
      <p:graphicFrame>
        <p:nvGraphicFramePr>
          <p:cNvPr id="35" name="Object 34">
            <a:extLst>
              <a:ext uri="{FF2B5EF4-FFF2-40B4-BE49-F238E27FC236}">
                <a16:creationId xmlns:a16="http://schemas.microsoft.com/office/drawing/2014/main" id="{DC30C2E0-7EFF-497C-B48C-51B737BE5E2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69721379"/>
              </p:ext>
            </p:extLst>
          </p:nvPr>
        </p:nvGraphicFramePr>
        <p:xfrm>
          <a:off x="3643075" y="3702735"/>
          <a:ext cx="2311896" cy="489579"/>
        </p:xfrm>
        <a:graphic>
          <a:graphicData uri="http://schemas.openxmlformats.org/presentationml/2006/ole">
            <mc:AlternateContent xmlns:mc="http://schemas.openxmlformats.org/markup-compatibility/2006">
              <mc:Choice xmlns:v="urn:schemas-microsoft-com:vml" Requires="v">
                <p:oleObj name="Equation" r:id="rId2" imgW="1079280" imgH="228600" progId="Equation.DSMT4">
                  <p:embed/>
                </p:oleObj>
              </mc:Choice>
              <mc:Fallback>
                <p:oleObj name="Equation" r:id="rId2" imgW="1079280" imgH="228600" progId="Equation.DSMT4">
                  <p:embed/>
                  <p:pic>
                    <p:nvPicPr>
                      <p:cNvPr id="35" name="Object 34">
                        <a:extLst>
                          <a:ext uri="{FF2B5EF4-FFF2-40B4-BE49-F238E27FC236}">
                            <a16:creationId xmlns:a16="http://schemas.microsoft.com/office/drawing/2014/main" id="{DC30C2E0-7EFF-497C-B48C-51B737BE5E22}"/>
                          </a:ext>
                          <a:ext uri="{C183D7F6-B498-43B3-948B-1728B52AA6E4}">
                            <adec:decorative xmlns:adec="http://schemas.microsoft.com/office/drawing/2017/decorative" val="1"/>
                          </a:ext>
                        </a:extLst>
                      </p:cNvPr>
                      <p:cNvPicPr/>
                      <p:nvPr/>
                    </p:nvPicPr>
                    <p:blipFill>
                      <a:blip r:embed="rId3"/>
                      <a:stretch>
                        <a:fillRect/>
                      </a:stretch>
                    </p:blipFill>
                    <p:spPr>
                      <a:xfrm>
                        <a:off x="3643075" y="3702735"/>
                        <a:ext cx="2311896" cy="489579"/>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764D62FE-EDDD-4942-939C-404F792C3BBA}"/>
              </a:ext>
            </a:extLst>
          </p:cNvPr>
          <p:cNvSpPr>
            <a:spLocks noGrp="1"/>
          </p:cNvSpPr>
          <p:nvPr>
            <p:ph idx="10"/>
          </p:nvPr>
        </p:nvSpPr>
        <p:spPr>
          <a:xfrm>
            <a:off x="5900691" y="3675686"/>
            <a:ext cx="2057400" cy="533400"/>
          </a:xfrm>
        </p:spPr>
        <p:txBody>
          <a:bodyPr/>
          <a:lstStyle/>
          <a:p>
            <a:r>
              <a:rPr lang="en-US" sz="2800" dirty="0"/>
              <a:t>in the graph</a:t>
            </a:r>
          </a:p>
        </p:txBody>
      </p:sp>
      <p:sp>
        <p:nvSpPr>
          <p:cNvPr id="5" name="Content Placeholder 4">
            <a:extLst>
              <a:ext uri="{FF2B5EF4-FFF2-40B4-BE49-F238E27FC236}">
                <a16:creationId xmlns:a16="http://schemas.microsoft.com/office/drawing/2014/main" id="{AB0CFDA7-4BE6-458C-A374-8441C73E869D}"/>
              </a:ext>
            </a:extLst>
          </p:cNvPr>
          <p:cNvSpPr>
            <a:spLocks noGrp="1"/>
          </p:cNvSpPr>
          <p:nvPr>
            <p:ph idx="11"/>
          </p:nvPr>
        </p:nvSpPr>
        <p:spPr>
          <a:xfrm>
            <a:off x="457200" y="4091762"/>
            <a:ext cx="6019800" cy="533400"/>
          </a:xfrm>
        </p:spPr>
        <p:txBody>
          <a:bodyPr/>
          <a:lstStyle/>
          <a:p>
            <a:r>
              <a:rPr lang="en-US" sz="2800" i="1" dirty="0"/>
              <a:t>G</a:t>
            </a:r>
            <a:r>
              <a:rPr lang="en-US" sz="2800" dirty="0"/>
              <a:t> = (</a:t>
            </a:r>
            <a:r>
              <a:rPr lang="en-US" sz="2800" i="1" dirty="0"/>
              <a:t>V</a:t>
            </a:r>
            <a:r>
              <a:rPr lang="en-US" sz="2800" dirty="0"/>
              <a:t>, </a:t>
            </a:r>
            <a:r>
              <a:rPr lang="en-US" sz="2800" i="1" dirty="0"/>
              <a:t>E</a:t>
            </a:r>
            <a:r>
              <a:rPr lang="en-US" sz="2800" dirty="0"/>
              <a:t>) is called a Hamilton path if </a:t>
            </a:r>
            <a:r>
              <a:rPr lang="en-US" sz="2800" i="1" dirty="0"/>
              <a:t>V</a:t>
            </a:r>
            <a:r>
              <a:rPr lang="en-US" sz="2800" dirty="0"/>
              <a:t> =</a:t>
            </a:r>
            <a:endParaRPr lang="en-IN" sz="2800" dirty="0"/>
          </a:p>
        </p:txBody>
      </p:sp>
      <p:graphicFrame>
        <p:nvGraphicFramePr>
          <p:cNvPr id="36" name="Object 35">
            <a:extLst>
              <a:ext uri="{FF2B5EF4-FFF2-40B4-BE49-F238E27FC236}">
                <a16:creationId xmlns:a16="http://schemas.microsoft.com/office/drawing/2014/main" id="{F89CB107-7412-4D87-9EBF-31110A0EB75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67799979"/>
              </p:ext>
            </p:extLst>
          </p:nvPr>
        </p:nvGraphicFramePr>
        <p:xfrm>
          <a:off x="6299200" y="4079875"/>
          <a:ext cx="2197100" cy="557213"/>
        </p:xfrm>
        <a:graphic>
          <a:graphicData uri="http://schemas.openxmlformats.org/presentationml/2006/ole">
            <mc:AlternateContent xmlns:mc="http://schemas.openxmlformats.org/markup-compatibility/2006">
              <mc:Choice xmlns:v="urn:schemas-microsoft-com:vml" Requires="v">
                <p:oleObj name="Equation" r:id="rId4" imgW="1002960" imgH="253800" progId="Equation.DSMT4">
                  <p:embed/>
                </p:oleObj>
              </mc:Choice>
              <mc:Fallback>
                <p:oleObj name="Equation" r:id="rId4" imgW="1002960" imgH="253800" progId="Equation.DSMT4">
                  <p:embed/>
                  <p:pic>
                    <p:nvPicPr>
                      <p:cNvPr id="36" name="Object 35">
                        <a:extLst>
                          <a:ext uri="{FF2B5EF4-FFF2-40B4-BE49-F238E27FC236}">
                            <a16:creationId xmlns:a16="http://schemas.microsoft.com/office/drawing/2014/main" id="{F89CB107-7412-4D87-9EBF-31110A0EB755}"/>
                          </a:ext>
                          <a:ext uri="{C183D7F6-B498-43B3-948B-1728B52AA6E4}">
                            <adec:decorative xmlns:adec="http://schemas.microsoft.com/office/drawing/2017/decorative" val="1"/>
                          </a:ext>
                        </a:extLst>
                      </p:cNvPr>
                      <p:cNvPicPr/>
                      <p:nvPr/>
                    </p:nvPicPr>
                    <p:blipFill>
                      <a:blip r:embed="rId5"/>
                      <a:stretch>
                        <a:fillRect/>
                      </a:stretch>
                    </p:blipFill>
                    <p:spPr>
                      <a:xfrm>
                        <a:off x="6299200" y="4079875"/>
                        <a:ext cx="2197100" cy="557213"/>
                      </a:xfrm>
                      <a:prstGeom prst="rect">
                        <a:avLst/>
                      </a:prstGeom>
                    </p:spPr>
                  </p:pic>
                </p:oleObj>
              </mc:Fallback>
            </mc:AlternateContent>
          </a:graphicData>
        </a:graphic>
      </p:graphicFrame>
      <p:graphicFrame>
        <p:nvGraphicFramePr>
          <p:cNvPr id="37" name="Object 36">
            <a:extLst>
              <a:ext uri="{FF2B5EF4-FFF2-40B4-BE49-F238E27FC236}">
                <a16:creationId xmlns:a16="http://schemas.microsoft.com/office/drawing/2014/main" id="{2052CCD4-9FFF-4F0E-94CF-8DB2E8F2436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40639109"/>
              </p:ext>
            </p:extLst>
          </p:nvPr>
        </p:nvGraphicFramePr>
        <p:xfrm>
          <a:off x="517911" y="4470336"/>
          <a:ext cx="584785" cy="615563"/>
        </p:xfrm>
        <a:graphic>
          <a:graphicData uri="http://schemas.openxmlformats.org/presentationml/2006/ole">
            <mc:AlternateContent xmlns:mc="http://schemas.openxmlformats.org/markup-compatibility/2006">
              <mc:Choice xmlns:v="urn:schemas-microsoft-com:vml" Requires="v">
                <p:oleObj name="Equation" r:id="rId6" imgW="241200" imgH="253800" progId="Equation.DSMT4">
                  <p:embed/>
                </p:oleObj>
              </mc:Choice>
              <mc:Fallback>
                <p:oleObj name="Equation" r:id="rId6" imgW="241200" imgH="253800" progId="Equation.DSMT4">
                  <p:embed/>
                  <p:pic>
                    <p:nvPicPr>
                      <p:cNvPr id="37" name="Object 36">
                        <a:extLst>
                          <a:ext uri="{FF2B5EF4-FFF2-40B4-BE49-F238E27FC236}">
                            <a16:creationId xmlns:a16="http://schemas.microsoft.com/office/drawing/2014/main" id="{2052CCD4-9FFF-4F0E-94CF-8DB2E8F24368}"/>
                          </a:ext>
                          <a:ext uri="{C183D7F6-B498-43B3-948B-1728B52AA6E4}">
                            <adec:decorative xmlns:adec="http://schemas.microsoft.com/office/drawing/2017/decorative" val="1"/>
                          </a:ext>
                        </a:extLst>
                      </p:cNvPr>
                      <p:cNvPicPr/>
                      <p:nvPr/>
                    </p:nvPicPr>
                    <p:blipFill>
                      <a:blip r:embed="rId7"/>
                      <a:stretch>
                        <a:fillRect/>
                      </a:stretch>
                    </p:blipFill>
                    <p:spPr>
                      <a:xfrm>
                        <a:off x="517911" y="4470336"/>
                        <a:ext cx="584785" cy="615563"/>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AADDAEF2-667D-4551-994D-D5604C4006C4}"/>
              </a:ext>
            </a:extLst>
          </p:cNvPr>
          <p:cNvSpPr>
            <a:spLocks noGrp="1"/>
          </p:cNvSpPr>
          <p:nvPr>
            <p:ph idx="12"/>
          </p:nvPr>
        </p:nvSpPr>
        <p:spPr>
          <a:xfrm>
            <a:off x="1001638" y="4495800"/>
            <a:ext cx="1106380" cy="533400"/>
          </a:xfrm>
        </p:spPr>
        <p:txBody>
          <a:bodyPr/>
          <a:lstStyle/>
          <a:p>
            <a:r>
              <a:rPr lang="en-US" sz="2800" dirty="0"/>
              <a:t>and</a:t>
            </a:r>
            <a:endParaRPr lang="en-IN" sz="2800" dirty="0"/>
          </a:p>
        </p:txBody>
      </p:sp>
      <p:graphicFrame>
        <p:nvGraphicFramePr>
          <p:cNvPr id="39" name="Object 38">
            <a:extLst>
              <a:ext uri="{FF2B5EF4-FFF2-40B4-BE49-F238E27FC236}">
                <a16:creationId xmlns:a16="http://schemas.microsoft.com/office/drawing/2014/main" id="{5A807AF5-404E-42A1-8192-038BC81F107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82159736"/>
              </p:ext>
            </p:extLst>
          </p:nvPr>
        </p:nvGraphicFramePr>
        <p:xfrm>
          <a:off x="1671690" y="4559380"/>
          <a:ext cx="887633" cy="481858"/>
        </p:xfrm>
        <a:graphic>
          <a:graphicData uri="http://schemas.openxmlformats.org/presentationml/2006/ole">
            <mc:AlternateContent xmlns:mc="http://schemas.openxmlformats.org/markup-compatibility/2006">
              <mc:Choice xmlns:v="urn:schemas-microsoft-com:vml" Requires="v">
                <p:oleObj name="Equation" r:id="rId8" imgW="444240" imgH="241200" progId="Equation.DSMT4">
                  <p:embed/>
                </p:oleObj>
              </mc:Choice>
              <mc:Fallback>
                <p:oleObj name="Equation" r:id="rId8" imgW="444240" imgH="241200" progId="Equation.DSMT4">
                  <p:embed/>
                  <p:pic>
                    <p:nvPicPr>
                      <p:cNvPr id="39" name="Object 38">
                        <a:extLst>
                          <a:ext uri="{FF2B5EF4-FFF2-40B4-BE49-F238E27FC236}">
                            <a16:creationId xmlns:a16="http://schemas.microsoft.com/office/drawing/2014/main" id="{5A807AF5-404E-42A1-8192-038BC81F1076}"/>
                          </a:ext>
                          <a:ext uri="{C183D7F6-B498-43B3-948B-1728B52AA6E4}">
                            <adec:decorative xmlns:adec="http://schemas.microsoft.com/office/drawing/2017/decorative" val="1"/>
                          </a:ext>
                        </a:extLst>
                      </p:cNvPr>
                      <p:cNvPicPr/>
                      <p:nvPr/>
                    </p:nvPicPr>
                    <p:blipFill>
                      <a:blip r:embed="rId9"/>
                      <a:stretch>
                        <a:fillRect/>
                      </a:stretch>
                    </p:blipFill>
                    <p:spPr>
                      <a:xfrm>
                        <a:off x="1671690" y="4559380"/>
                        <a:ext cx="887633" cy="48185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EB50E194-16DB-4B26-A74B-03E14180C7F4}"/>
              </a:ext>
            </a:extLst>
          </p:cNvPr>
          <p:cNvSpPr>
            <a:spLocks noGrp="1"/>
          </p:cNvSpPr>
          <p:nvPr>
            <p:ph idx="13"/>
          </p:nvPr>
        </p:nvSpPr>
        <p:spPr>
          <a:xfrm>
            <a:off x="2451023" y="4495800"/>
            <a:ext cx="6019800" cy="533400"/>
          </a:xfrm>
        </p:spPr>
        <p:txBody>
          <a:bodyPr/>
          <a:lstStyle/>
          <a:p>
            <a:r>
              <a:rPr lang="en-US" sz="2800" dirty="0"/>
              <a:t>for  </a:t>
            </a:r>
            <a:r>
              <a:rPr lang="en-US" sz="2800" dirty="0">
                <a:ea typeface="Cambria Math" pitchFamily="18" charset="0"/>
              </a:rPr>
              <a:t>0≤</a:t>
            </a:r>
            <a:r>
              <a:rPr lang="en-US" sz="2800" dirty="0"/>
              <a:t> </a:t>
            </a:r>
            <a:r>
              <a:rPr lang="en-US" sz="2800" i="1" dirty="0" err="1"/>
              <a:t>i</a:t>
            </a:r>
            <a:r>
              <a:rPr lang="en-US" sz="2800" dirty="0"/>
              <a:t> &lt; </a:t>
            </a:r>
            <a:r>
              <a:rPr lang="en-US" sz="2800" i="1" dirty="0"/>
              <a:t>j</a:t>
            </a:r>
            <a:r>
              <a:rPr lang="en-US" sz="2800" dirty="0"/>
              <a:t> </a:t>
            </a:r>
            <a:r>
              <a:rPr lang="en-US" sz="2800" dirty="0">
                <a:ea typeface="Cambria Math" pitchFamily="18" charset="0"/>
              </a:rPr>
              <a:t>≤ </a:t>
            </a:r>
            <a:r>
              <a:rPr lang="en-US" sz="2800" i="1" dirty="0"/>
              <a:t>n</a:t>
            </a:r>
            <a:r>
              <a:rPr lang="en-US" sz="2800" dirty="0"/>
              <a:t>, and the simple circuit</a:t>
            </a:r>
            <a:endParaRPr lang="en-IN" sz="2800" dirty="0"/>
          </a:p>
        </p:txBody>
      </p:sp>
      <p:graphicFrame>
        <p:nvGraphicFramePr>
          <p:cNvPr id="38" name="Object 37">
            <a:extLst>
              <a:ext uri="{FF2B5EF4-FFF2-40B4-BE49-F238E27FC236}">
                <a16:creationId xmlns:a16="http://schemas.microsoft.com/office/drawing/2014/main" id="{3E68BD10-BEFD-48AD-8C1C-B85A3600DD4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20565754"/>
              </p:ext>
            </p:extLst>
          </p:nvPr>
        </p:nvGraphicFramePr>
        <p:xfrm>
          <a:off x="7915298" y="4533093"/>
          <a:ext cx="470258" cy="497920"/>
        </p:xfrm>
        <a:graphic>
          <a:graphicData uri="http://schemas.openxmlformats.org/presentationml/2006/ole">
            <mc:AlternateContent xmlns:mc="http://schemas.openxmlformats.org/markup-compatibility/2006">
              <mc:Choice xmlns:v="urn:schemas-microsoft-com:vml" Requires="v">
                <p:oleObj name="Equation" r:id="rId10" imgW="215640" imgH="228600" progId="Equation.DSMT4">
                  <p:embed/>
                </p:oleObj>
              </mc:Choice>
              <mc:Fallback>
                <p:oleObj name="Equation" r:id="rId10" imgW="215640" imgH="228600" progId="Equation.DSMT4">
                  <p:embed/>
                  <p:pic>
                    <p:nvPicPr>
                      <p:cNvPr id="38" name="Object 37">
                        <a:extLst>
                          <a:ext uri="{FF2B5EF4-FFF2-40B4-BE49-F238E27FC236}">
                            <a16:creationId xmlns:a16="http://schemas.microsoft.com/office/drawing/2014/main" id="{3E68BD10-BEFD-48AD-8C1C-B85A3600DD4A}"/>
                          </a:ext>
                          <a:ext uri="{C183D7F6-B498-43B3-948B-1728B52AA6E4}">
                            <adec:decorative xmlns:adec="http://schemas.microsoft.com/office/drawing/2017/decorative" val="1"/>
                          </a:ext>
                        </a:extLst>
                      </p:cNvPr>
                      <p:cNvPicPr/>
                      <p:nvPr/>
                    </p:nvPicPr>
                    <p:blipFill>
                      <a:blip r:embed="rId11"/>
                      <a:stretch>
                        <a:fillRect/>
                      </a:stretch>
                    </p:blipFill>
                    <p:spPr>
                      <a:xfrm>
                        <a:off x="7915298" y="4533093"/>
                        <a:ext cx="470258" cy="497920"/>
                      </a:xfrm>
                      <a:prstGeom prst="rect">
                        <a:avLst/>
                      </a:prstGeom>
                    </p:spPr>
                  </p:pic>
                </p:oleObj>
              </mc:Fallback>
            </mc:AlternateContent>
          </a:graphicData>
        </a:graphic>
      </p:graphicFrame>
      <p:graphicFrame>
        <p:nvGraphicFramePr>
          <p:cNvPr id="40" name="Object 39">
            <a:extLst>
              <a:ext uri="{FF2B5EF4-FFF2-40B4-BE49-F238E27FC236}">
                <a16:creationId xmlns:a16="http://schemas.microsoft.com/office/drawing/2014/main" id="{7E463171-750A-4242-93E3-A6871073CE7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56713381"/>
              </p:ext>
            </p:extLst>
          </p:nvPr>
        </p:nvGraphicFramePr>
        <p:xfrm>
          <a:off x="504341" y="4951820"/>
          <a:ext cx="2343150" cy="519891"/>
        </p:xfrm>
        <a:graphic>
          <a:graphicData uri="http://schemas.openxmlformats.org/presentationml/2006/ole">
            <mc:AlternateContent xmlns:mc="http://schemas.openxmlformats.org/markup-compatibility/2006">
              <mc:Choice xmlns:v="urn:schemas-microsoft-com:vml" Requires="v">
                <p:oleObj name="Equation" r:id="rId12" imgW="1028520" imgH="228600" progId="Equation.DSMT4">
                  <p:embed/>
                </p:oleObj>
              </mc:Choice>
              <mc:Fallback>
                <p:oleObj name="Equation" r:id="rId12" imgW="1028520" imgH="228600" progId="Equation.DSMT4">
                  <p:embed/>
                  <p:pic>
                    <p:nvPicPr>
                      <p:cNvPr id="40" name="Object 39">
                        <a:extLst>
                          <a:ext uri="{FF2B5EF4-FFF2-40B4-BE49-F238E27FC236}">
                            <a16:creationId xmlns:a16="http://schemas.microsoft.com/office/drawing/2014/main" id="{7E463171-750A-4242-93E3-A6871073CE74}"/>
                          </a:ext>
                          <a:ext uri="{C183D7F6-B498-43B3-948B-1728B52AA6E4}">
                            <adec:decorative xmlns:adec="http://schemas.microsoft.com/office/drawing/2017/decorative" val="1"/>
                          </a:ext>
                        </a:extLst>
                      </p:cNvPr>
                      <p:cNvPicPr/>
                      <p:nvPr/>
                    </p:nvPicPr>
                    <p:blipFill>
                      <a:blip r:embed="rId13"/>
                      <a:stretch>
                        <a:fillRect/>
                      </a:stretch>
                    </p:blipFill>
                    <p:spPr>
                      <a:xfrm>
                        <a:off x="504341" y="4951820"/>
                        <a:ext cx="2343150" cy="519891"/>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0E92C495-2058-49ED-A210-5024BDE3E9CD}"/>
              </a:ext>
            </a:extLst>
          </p:cNvPr>
          <p:cNvSpPr>
            <a:spLocks noGrp="1"/>
          </p:cNvSpPr>
          <p:nvPr>
            <p:ph idx="14"/>
          </p:nvPr>
        </p:nvSpPr>
        <p:spPr>
          <a:xfrm>
            <a:off x="2733699" y="4914900"/>
            <a:ext cx="5181599" cy="533400"/>
          </a:xfrm>
        </p:spPr>
        <p:txBody>
          <a:bodyPr/>
          <a:lstStyle/>
          <a:p>
            <a:r>
              <a:rPr lang="en-US" sz="2800" dirty="0"/>
              <a:t>(with </a:t>
            </a:r>
            <a:r>
              <a:rPr lang="en-US" sz="2800" i="1" dirty="0"/>
              <a:t>n</a:t>
            </a:r>
            <a:r>
              <a:rPr lang="en-US" sz="2800" dirty="0"/>
              <a:t> &gt; </a:t>
            </a:r>
            <a:r>
              <a:rPr lang="en-US" sz="2800" dirty="0">
                <a:ea typeface="Cambria Math" pitchFamily="18" charset="0"/>
              </a:rPr>
              <a:t>0</a:t>
            </a:r>
            <a:r>
              <a:rPr lang="en-US" sz="2800" dirty="0"/>
              <a:t>) is a Hamilton circuit if</a:t>
            </a:r>
            <a:endParaRPr lang="en-IN" sz="2800" dirty="0"/>
          </a:p>
        </p:txBody>
      </p:sp>
      <p:graphicFrame>
        <p:nvGraphicFramePr>
          <p:cNvPr id="41" name="Object 40">
            <a:extLst>
              <a:ext uri="{FF2B5EF4-FFF2-40B4-BE49-F238E27FC236}">
                <a16:creationId xmlns:a16="http://schemas.microsoft.com/office/drawing/2014/main" id="{D00EF7CA-6484-45B9-A03A-EE6DC3B51D1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73204185"/>
              </p:ext>
            </p:extLst>
          </p:nvPr>
        </p:nvGraphicFramePr>
        <p:xfrm>
          <a:off x="504341" y="5380796"/>
          <a:ext cx="2438400" cy="510362"/>
        </p:xfrm>
        <a:graphic>
          <a:graphicData uri="http://schemas.openxmlformats.org/presentationml/2006/ole">
            <mc:AlternateContent xmlns:mc="http://schemas.openxmlformats.org/markup-compatibility/2006">
              <mc:Choice xmlns:v="urn:schemas-microsoft-com:vml" Requires="v">
                <p:oleObj name="Equation" r:id="rId14" imgW="1091880" imgH="228600" progId="Equation.DSMT4">
                  <p:embed/>
                </p:oleObj>
              </mc:Choice>
              <mc:Fallback>
                <p:oleObj name="Equation" r:id="rId14" imgW="1091880" imgH="228600" progId="Equation.DSMT4">
                  <p:embed/>
                  <p:pic>
                    <p:nvPicPr>
                      <p:cNvPr id="41" name="Object 40">
                        <a:extLst>
                          <a:ext uri="{FF2B5EF4-FFF2-40B4-BE49-F238E27FC236}">
                            <a16:creationId xmlns:a16="http://schemas.microsoft.com/office/drawing/2014/main" id="{D00EF7CA-6484-45B9-A03A-EE6DC3B51D1A}"/>
                          </a:ext>
                          <a:ext uri="{C183D7F6-B498-43B3-948B-1728B52AA6E4}">
                            <adec:decorative xmlns:adec="http://schemas.microsoft.com/office/drawing/2017/decorative" val="1"/>
                          </a:ext>
                        </a:extLst>
                      </p:cNvPr>
                      <p:cNvPicPr/>
                      <p:nvPr/>
                    </p:nvPicPr>
                    <p:blipFill>
                      <a:blip r:embed="rId15"/>
                      <a:stretch>
                        <a:fillRect/>
                      </a:stretch>
                    </p:blipFill>
                    <p:spPr>
                      <a:xfrm>
                        <a:off x="504341" y="5380796"/>
                        <a:ext cx="2438400" cy="510362"/>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8FBA0BA7-E080-4567-AE22-F28E1F4C51AA}"/>
              </a:ext>
            </a:extLst>
          </p:cNvPr>
          <p:cNvSpPr>
            <a:spLocks noGrp="1"/>
          </p:cNvSpPr>
          <p:nvPr>
            <p:ph idx="15"/>
          </p:nvPr>
        </p:nvSpPr>
        <p:spPr>
          <a:xfrm>
            <a:off x="2847491" y="5341559"/>
            <a:ext cx="3256896" cy="484094"/>
          </a:xfrm>
        </p:spPr>
        <p:txBody>
          <a:bodyPr/>
          <a:lstStyle/>
          <a:p>
            <a:r>
              <a:rPr lang="en-US" sz="2800" dirty="0"/>
              <a:t>is a Hamilton path.</a:t>
            </a:r>
            <a:endParaRPr lang="en-IN" sz="2800" dirty="0"/>
          </a:p>
        </p:txBody>
      </p:sp>
      <p:sp>
        <p:nvSpPr>
          <p:cNvPr id="24" name="Slide Number Placeholder 5">
            <a:extLst>
              <a:ext uri="{FF2B5EF4-FFF2-40B4-BE49-F238E27FC236}">
                <a16:creationId xmlns:a16="http://schemas.microsoft.com/office/drawing/2014/main" id="{66694520-8D6E-4C85-B88F-1889C4ED43BD}"/>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84</a:t>
            </a:fld>
            <a:endParaRPr lang="en-US" dirty="0">
              <a:solidFill>
                <a:schemeClr val="bg1"/>
              </a:solidFill>
            </a:endParaRPr>
          </a:p>
        </p:txBody>
      </p:sp>
    </p:spTree>
    <p:extLst>
      <p:ext uri="{BB962C8B-B14F-4D97-AF65-F5344CB8AC3E}">
        <p14:creationId xmlns:p14="http://schemas.microsoft.com/office/powerpoint/2010/main" val="381601802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A4F5E-422C-4C4B-BF1D-1B616FB6C8FC}"/>
              </a:ext>
            </a:extLst>
          </p:cNvPr>
          <p:cNvSpPr>
            <a:spLocks noGrp="1"/>
          </p:cNvSpPr>
          <p:nvPr>
            <p:ph type="title"/>
          </p:nvPr>
        </p:nvSpPr>
        <p:spPr/>
        <p:txBody>
          <a:bodyPr/>
          <a:lstStyle/>
          <a:p>
            <a:r>
              <a:rPr lang="en-IN" dirty="0"/>
              <a:t>Hamilton Paths and Circuits</a:t>
            </a:r>
            <a:r>
              <a:rPr lang="en-IN" sz="1500" dirty="0"/>
              <a:t> 3</a:t>
            </a:r>
            <a:endParaRPr lang="en-IN" dirty="0"/>
          </a:p>
        </p:txBody>
      </p:sp>
      <p:sp>
        <p:nvSpPr>
          <p:cNvPr id="3" name="Content Placeholder 2">
            <a:extLst>
              <a:ext uri="{FF2B5EF4-FFF2-40B4-BE49-F238E27FC236}">
                <a16:creationId xmlns:a16="http://schemas.microsoft.com/office/drawing/2014/main" id="{03D58150-EBB0-4EC5-93D5-94A554A91E68}"/>
              </a:ext>
            </a:extLst>
          </p:cNvPr>
          <p:cNvSpPr>
            <a:spLocks noGrp="1"/>
          </p:cNvSpPr>
          <p:nvPr>
            <p:ph idx="1"/>
          </p:nvPr>
        </p:nvSpPr>
        <p:spPr>
          <a:xfrm>
            <a:off x="474823" y="1298165"/>
            <a:ext cx="8382000" cy="914400"/>
          </a:xfrm>
        </p:spPr>
        <p:txBody>
          <a:bodyPr/>
          <a:lstStyle/>
          <a:p>
            <a:r>
              <a:rPr lang="en-US" sz="2800" b="1" dirty="0"/>
              <a:t>Example</a:t>
            </a:r>
            <a:r>
              <a:rPr lang="en-US" sz="2800" dirty="0"/>
              <a:t>: Which of these simple graphs has a Hamilton circuit or, if not, a Hamilton path?</a:t>
            </a:r>
          </a:p>
        </p:txBody>
      </p:sp>
      <p:sp>
        <p:nvSpPr>
          <p:cNvPr id="4" name="Content Placeholder 3">
            <a:extLst>
              <a:ext uri="{FF2B5EF4-FFF2-40B4-BE49-F238E27FC236}">
                <a16:creationId xmlns:a16="http://schemas.microsoft.com/office/drawing/2014/main" id="{764D62FE-EDDD-4942-939C-404F792C3BBA}"/>
              </a:ext>
            </a:extLst>
          </p:cNvPr>
          <p:cNvSpPr>
            <a:spLocks noGrp="1"/>
          </p:cNvSpPr>
          <p:nvPr>
            <p:ph idx="10"/>
          </p:nvPr>
        </p:nvSpPr>
        <p:spPr>
          <a:xfrm>
            <a:off x="481385" y="3962486"/>
            <a:ext cx="1524000" cy="527984"/>
          </a:xfrm>
        </p:spPr>
        <p:txBody>
          <a:bodyPr/>
          <a:lstStyle/>
          <a:p>
            <a:r>
              <a:rPr lang="en-US" sz="2800" b="1" dirty="0"/>
              <a:t>Solution</a:t>
            </a:r>
            <a:r>
              <a:rPr lang="en-US" sz="2800" dirty="0"/>
              <a:t>:</a:t>
            </a:r>
          </a:p>
        </p:txBody>
      </p:sp>
      <p:graphicFrame>
        <p:nvGraphicFramePr>
          <p:cNvPr id="34" name="Object 33">
            <a:extLst>
              <a:ext uri="{FF2B5EF4-FFF2-40B4-BE49-F238E27FC236}">
                <a16:creationId xmlns:a16="http://schemas.microsoft.com/office/drawing/2014/main" id="{220D017D-88BB-4A23-853E-72EE195D5AF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22709916"/>
              </p:ext>
            </p:extLst>
          </p:nvPr>
        </p:nvGraphicFramePr>
        <p:xfrm>
          <a:off x="1924586" y="3955821"/>
          <a:ext cx="433987" cy="557984"/>
        </p:xfrm>
        <a:graphic>
          <a:graphicData uri="http://schemas.openxmlformats.org/presentationml/2006/ole">
            <mc:AlternateContent xmlns:mc="http://schemas.openxmlformats.org/markup-compatibility/2006">
              <mc:Choice xmlns:v="urn:schemas-microsoft-com:vml" Requires="v">
                <p:oleObj name="Equation" r:id="rId2" imgW="177480" imgH="228600" progId="Equation.DSMT4">
                  <p:embed/>
                </p:oleObj>
              </mc:Choice>
              <mc:Fallback>
                <p:oleObj name="Equation" r:id="rId2" imgW="177480" imgH="228600" progId="Equation.DSMT4">
                  <p:embed/>
                  <p:pic>
                    <p:nvPicPr>
                      <p:cNvPr id="34" name="Object 33">
                        <a:extLst>
                          <a:ext uri="{FF2B5EF4-FFF2-40B4-BE49-F238E27FC236}">
                            <a16:creationId xmlns:a16="http://schemas.microsoft.com/office/drawing/2014/main" id="{220D017D-88BB-4A23-853E-72EE195D5AF6}"/>
                          </a:ext>
                          <a:ext uri="{C183D7F6-B498-43B3-948B-1728B52AA6E4}">
                            <adec:decorative xmlns:adec="http://schemas.microsoft.com/office/drawing/2017/decorative" val="1"/>
                          </a:ext>
                        </a:extLst>
                      </p:cNvPr>
                      <p:cNvPicPr/>
                      <p:nvPr/>
                    </p:nvPicPr>
                    <p:blipFill>
                      <a:blip r:embed="rId3"/>
                      <a:stretch>
                        <a:fillRect/>
                      </a:stretch>
                    </p:blipFill>
                    <p:spPr>
                      <a:xfrm>
                        <a:off x="1924586" y="3955821"/>
                        <a:ext cx="433987" cy="557984"/>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AB0CFDA7-4BE6-458C-A374-8441C73E869D}"/>
              </a:ext>
            </a:extLst>
          </p:cNvPr>
          <p:cNvSpPr>
            <a:spLocks noGrp="1"/>
          </p:cNvSpPr>
          <p:nvPr>
            <p:ph idx="11"/>
          </p:nvPr>
        </p:nvSpPr>
        <p:spPr>
          <a:xfrm>
            <a:off x="2279204" y="3945744"/>
            <a:ext cx="5562600" cy="534823"/>
          </a:xfrm>
        </p:spPr>
        <p:txBody>
          <a:bodyPr/>
          <a:lstStyle/>
          <a:p>
            <a:pPr>
              <a:spcBef>
                <a:spcPts val="300"/>
              </a:spcBef>
            </a:pPr>
            <a:r>
              <a:rPr lang="en-US" sz="2800" dirty="0">
                <a:ea typeface="Cambria Math" pitchFamily="18" charset="0"/>
              </a:rPr>
              <a:t>has a Hamilton circuit: </a:t>
            </a:r>
            <a:r>
              <a:rPr lang="en-US" sz="2800" i="1" dirty="0">
                <a:ea typeface="Cambria Math" pitchFamily="18" charset="0"/>
              </a:rPr>
              <a:t>a</a:t>
            </a:r>
            <a:r>
              <a:rPr lang="en-US" sz="2800" dirty="0">
                <a:ea typeface="Cambria Math" pitchFamily="18" charset="0"/>
              </a:rPr>
              <a:t>, </a:t>
            </a:r>
            <a:r>
              <a:rPr lang="en-US" sz="2800" i="1" dirty="0">
                <a:ea typeface="Cambria Math" pitchFamily="18" charset="0"/>
              </a:rPr>
              <a:t>b</a:t>
            </a:r>
            <a:r>
              <a:rPr lang="en-US" sz="2800" dirty="0">
                <a:ea typeface="Cambria Math" pitchFamily="18" charset="0"/>
              </a:rPr>
              <a:t>, </a:t>
            </a:r>
            <a:r>
              <a:rPr lang="en-US" sz="2800" i="1" dirty="0">
                <a:ea typeface="Cambria Math" pitchFamily="18" charset="0"/>
              </a:rPr>
              <a:t>c</a:t>
            </a:r>
            <a:r>
              <a:rPr lang="en-US" sz="2800" dirty="0">
                <a:ea typeface="Cambria Math" pitchFamily="18" charset="0"/>
              </a:rPr>
              <a:t>, </a:t>
            </a:r>
            <a:r>
              <a:rPr lang="en-US" sz="2800" i="1" dirty="0">
                <a:ea typeface="Cambria Math" pitchFamily="18" charset="0"/>
              </a:rPr>
              <a:t>d</a:t>
            </a:r>
            <a:r>
              <a:rPr lang="en-US" sz="2800" dirty="0">
                <a:ea typeface="Cambria Math" pitchFamily="18" charset="0"/>
              </a:rPr>
              <a:t>, </a:t>
            </a:r>
            <a:r>
              <a:rPr lang="en-US" sz="2800" i="1" dirty="0">
                <a:ea typeface="Cambria Math" pitchFamily="18" charset="0"/>
              </a:rPr>
              <a:t>e</a:t>
            </a:r>
            <a:r>
              <a:rPr lang="en-US" sz="2800" dirty="0">
                <a:ea typeface="Cambria Math" pitchFamily="18" charset="0"/>
              </a:rPr>
              <a:t>, </a:t>
            </a:r>
            <a:r>
              <a:rPr lang="en-US" sz="2800" i="1" dirty="0">
                <a:ea typeface="Cambria Math" pitchFamily="18" charset="0"/>
              </a:rPr>
              <a:t>a</a:t>
            </a:r>
            <a:r>
              <a:rPr lang="en-US" sz="2800" dirty="0">
                <a:ea typeface="Cambria Math" pitchFamily="18" charset="0"/>
              </a:rPr>
              <a:t>.</a:t>
            </a:r>
          </a:p>
        </p:txBody>
      </p:sp>
      <p:graphicFrame>
        <p:nvGraphicFramePr>
          <p:cNvPr id="35" name="Object 34">
            <a:extLst>
              <a:ext uri="{FF2B5EF4-FFF2-40B4-BE49-F238E27FC236}">
                <a16:creationId xmlns:a16="http://schemas.microsoft.com/office/drawing/2014/main" id="{FA5A747D-7263-4CBC-9636-A4810446ECA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35485595"/>
              </p:ext>
            </p:extLst>
          </p:nvPr>
        </p:nvGraphicFramePr>
        <p:xfrm>
          <a:off x="501984" y="4513805"/>
          <a:ext cx="433987" cy="557982"/>
        </p:xfrm>
        <a:graphic>
          <a:graphicData uri="http://schemas.openxmlformats.org/presentationml/2006/ole">
            <mc:AlternateContent xmlns:mc="http://schemas.openxmlformats.org/markup-compatibility/2006">
              <mc:Choice xmlns:v="urn:schemas-microsoft-com:vml" Requires="v">
                <p:oleObj name="Equation" r:id="rId4" imgW="177480" imgH="228600" progId="Equation.DSMT4">
                  <p:embed/>
                </p:oleObj>
              </mc:Choice>
              <mc:Fallback>
                <p:oleObj name="Equation" r:id="rId4" imgW="177480" imgH="228600" progId="Equation.DSMT4">
                  <p:embed/>
                  <p:pic>
                    <p:nvPicPr>
                      <p:cNvPr id="35" name="Object 34">
                        <a:extLst>
                          <a:ext uri="{FF2B5EF4-FFF2-40B4-BE49-F238E27FC236}">
                            <a16:creationId xmlns:a16="http://schemas.microsoft.com/office/drawing/2014/main" id="{FA5A747D-7263-4CBC-9636-A4810446ECA5}"/>
                          </a:ext>
                          <a:ext uri="{C183D7F6-B498-43B3-948B-1728B52AA6E4}">
                            <adec:decorative xmlns:adec="http://schemas.microsoft.com/office/drawing/2017/decorative" val="1"/>
                          </a:ext>
                        </a:extLst>
                      </p:cNvPr>
                      <p:cNvPicPr/>
                      <p:nvPr/>
                    </p:nvPicPr>
                    <p:blipFill>
                      <a:blip r:embed="rId5"/>
                      <a:stretch>
                        <a:fillRect/>
                      </a:stretch>
                    </p:blipFill>
                    <p:spPr>
                      <a:xfrm>
                        <a:off x="501984" y="4513805"/>
                        <a:ext cx="433987" cy="557982"/>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AADDAEF2-667D-4551-994D-D5604C4006C4}"/>
              </a:ext>
            </a:extLst>
          </p:cNvPr>
          <p:cNvSpPr>
            <a:spLocks noGrp="1"/>
          </p:cNvSpPr>
          <p:nvPr>
            <p:ph idx="12"/>
          </p:nvPr>
        </p:nvSpPr>
        <p:spPr>
          <a:xfrm>
            <a:off x="838200" y="4503902"/>
            <a:ext cx="7696201" cy="486476"/>
          </a:xfrm>
        </p:spPr>
        <p:txBody>
          <a:bodyPr/>
          <a:lstStyle/>
          <a:p>
            <a:r>
              <a:rPr lang="en-US" sz="2800" dirty="0">
                <a:ea typeface="Cambria Math" pitchFamily="18" charset="0"/>
              </a:rPr>
              <a:t>does not have a Hamilton circuit (Why?), but does</a:t>
            </a:r>
            <a:endParaRPr lang="en-IN" sz="2800" dirty="0"/>
          </a:p>
        </p:txBody>
      </p:sp>
      <p:sp>
        <p:nvSpPr>
          <p:cNvPr id="7" name="Content Placeholder 6">
            <a:extLst>
              <a:ext uri="{FF2B5EF4-FFF2-40B4-BE49-F238E27FC236}">
                <a16:creationId xmlns:a16="http://schemas.microsoft.com/office/drawing/2014/main" id="{EB50E194-16DB-4B26-A74B-03E14180C7F4}"/>
              </a:ext>
            </a:extLst>
          </p:cNvPr>
          <p:cNvSpPr>
            <a:spLocks noGrp="1"/>
          </p:cNvSpPr>
          <p:nvPr>
            <p:ph idx="13"/>
          </p:nvPr>
        </p:nvSpPr>
        <p:spPr>
          <a:xfrm>
            <a:off x="481385" y="4925694"/>
            <a:ext cx="4952999" cy="486476"/>
          </a:xfrm>
        </p:spPr>
        <p:txBody>
          <a:bodyPr/>
          <a:lstStyle/>
          <a:p>
            <a:pPr>
              <a:spcBef>
                <a:spcPts val="300"/>
              </a:spcBef>
            </a:pPr>
            <a:r>
              <a:rPr lang="en-US" sz="2800" dirty="0">
                <a:ea typeface="Cambria Math" pitchFamily="18" charset="0"/>
              </a:rPr>
              <a:t>have a Hamilton path : </a:t>
            </a:r>
            <a:r>
              <a:rPr lang="en-US" sz="2800" i="1" dirty="0">
                <a:ea typeface="Cambria Math" pitchFamily="18" charset="0"/>
              </a:rPr>
              <a:t>a</a:t>
            </a:r>
            <a:r>
              <a:rPr lang="en-US" sz="2800" dirty="0">
                <a:ea typeface="Cambria Math" pitchFamily="18" charset="0"/>
              </a:rPr>
              <a:t>, </a:t>
            </a:r>
            <a:r>
              <a:rPr lang="en-US" sz="2800" i="1" dirty="0">
                <a:ea typeface="Cambria Math" pitchFamily="18" charset="0"/>
              </a:rPr>
              <a:t>b</a:t>
            </a:r>
            <a:r>
              <a:rPr lang="en-US" sz="2800" dirty="0">
                <a:ea typeface="Cambria Math" pitchFamily="18" charset="0"/>
              </a:rPr>
              <a:t>, </a:t>
            </a:r>
            <a:r>
              <a:rPr lang="en-US" sz="2800" i="1" dirty="0">
                <a:ea typeface="Cambria Math" pitchFamily="18" charset="0"/>
              </a:rPr>
              <a:t>c</a:t>
            </a:r>
            <a:r>
              <a:rPr lang="en-US" sz="2800" dirty="0">
                <a:ea typeface="Cambria Math" pitchFamily="18" charset="0"/>
              </a:rPr>
              <a:t>, </a:t>
            </a:r>
            <a:r>
              <a:rPr lang="en-US" sz="2800" i="1" dirty="0">
                <a:ea typeface="Cambria Math" pitchFamily="18" charset="0"/>
              </a:rPr>
              <a:t>d</a:t>
            </a:r>
            <a:r>
              <a:rPr lang="en-US" sz="2800" dirty="0">
                <a:ea typeface="Cambria Math" pitchFamily="18" charset="0"/>
              </a:rPr>
              <a:t>.</a:t>
            </a:r>
          </a:p>
        </p:txBody>
      </p:sp>
      <p:graphicFrame>
        <p:nvGraphicFramePr>
          <p:cNvPr id="36" name="Object 35">
            <a:extLst>
              <a:ext uri="{FF2B5EF4-FFF2-40B4-BE49-F238E27FC236}">
                <a16:creationId xmlns:a16="http://schemas.microsoft.com/office/drawing/2014/main" id="{78A391B8-15F1-4EC7-AF2B-A70B3C77349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816202190"/>
              </p:ext>
            </p:extLst>
          </p:nvPr>
        </p:nvGraphicFramePr>
        <p:xfrm>
          <a:off x="509594" y="5495467"/>
          <a:ext cx="416439" cy="535422"/>
        </p:xfrm>
        <a:graphic>
          <a:graphicData uri="http://schemas.openxmlformats.org/presentationml/2006/ole">
            <mc:AlternateContent xmlns:mc="http://schemas.openxmlformats.org/markup-compatibility/2006">
              <mc:Choice xmlns:v="urn:schemas-microsoft-com:vml" Requires="v">
                <p:oleObj name="Equation" r:id="rId6" imgW="177480" imgH="228600" progId="Equation.DSMT4">
                  <p:embed/>
                </p:oleObj>
              </mc:Choice>
              <mc:Fallback>
                <p:oleObj name="Equation" r:id="rId6" imgW="177480" imgH="228600" progId="Equation.DSMT4">
                  <p:embed/>
                  <p:pic>
                    <p:nvPicPr>
                      <p:cNvPr id="36" name="Object 35">
                        <a:extLst>
                          <a:ext uri="{FF2B5EF4-FFF2-40B4-BE49-F238E27FC236}">
                            <a16:creationId xmlns:a16="http://schemas.microsoft.com/office/drawing/2014/main" id="{78A391B8-15F1-4EC7-AF2B-A70B3C77349B}"/>
                          </a:ext>
                          <a:ext uri="{C183D7F6-B498-43B3-948B-1728B52AA6E4}">
                            <adec:decorative xmlns:adec="http://schemas.microsoft.com/office/drawing/2017/decorative" val="1"/>
                          </a:ext>
                        </a:extLst>
                      </p:cNvPr>
                      <p:cNvPicPr/>
                      <p:nvPr/>
                    </p:nvPicPr>
                    <p:blipFill>
                      <a:blip r:embed="rId7"/>
                      <a:stretch>
                        <a:fillRect/>
                      </a:stretch>
                    </p:blipFill>
                    <p:spPr>
                      <a:xfrm>
                        <a:off x="509594" y="5495467"/>
                        <a:ext cx="416439" cy="535422"/>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0E92C495-2058-49ED-A210-5024BDE3E9CD}"/>
              </a:ext>
            </a:extLst>
          </p:cNvPr>
          <p:cNvSpPr>
            <a:spLocks noGrp="1"/>
          </p:cNvSpPr>
          <p:nvPr>
            <p:ph idx="14"/>
          </p:nvPr>
        </p:nvSpPr>
        <p:spPr>
          <a:xfrm>
            <a:off x="838200" y="5458840"/>
            <a:ext cx="7696200" cy="649708"/>
          </a:xfrm>
        </p:spPr>
        <p:txBody>
          <a:bodyPr/>
          <a:lstStyle/>
          <a:p>
            <a:r>
              <a:rPr lang="en-US" sz="2800" dirty="0">
                <a:ea typeface="Cambria Math" pitchFamily="18" charset="0"/>
              </a:rPr>
              <a:t>does not have a Hamilton circuit, or a Hamilton</a:t>
            </a:r>
            <a:endParaRPr lang="en-IN" sz="2800" dirty="0"/>
          </a:p>
        </p:txBody>
      </p:sp>
      <p:sp>
        <p:nvSpPr>
          <p:cNvPr id="9" name="Content Placeholder 8">
            <a:extLst>
              <a:ext uri="{FF2B5EF4-FFF2-40B4-BE49-F238E27FC236}">
                <a16:creationId xmlns:a16="http://schemas.microsoft.com/office/drawing/2014/main" id="{8FBA0BA7-E080-4567-AE22-F28E1F4C51AA}"/>
              </a:ext>
            </a:extLst>
          </p:cNvPr>
          <p:cNvSpPr>
            <a:spLocks noGrp="1"/>
          </p:cNvSpPr>
          <p:nvPr>
            <p:ph idx="15"/>
          </p:nvPr>
        </p:nvSpPr>
        <p:spPr>
          <a:xfrm>
            <a:off x="486295" y="5877320"/>
            <a:ext cx="2590800" cy="605655"/>
          </a:xfrm>
        </p:spPr>
        <p:txBody>
          <a:bodyPr/>
          <a:lstStyle/>
          <a:p>
            <a:r>
              <a:rPr lang="en-US" sz="2800" dirty="0">
                <a:ea typeface="Cambria Math" pitchFamily="18" charset="0"/>
              </a:rPr>
              <a:t>path. Why?</a:t>
            </a:r>
            <a:endParaRPr lang="en-IN" sz="2800" dirty="0"/>
          </a:p>
        </p:txBody>
      </p:sp>
      <p:sp>
        <p:nvSpPr>
          <p:cNvPr id="24" name="Slide Number Placeholder 5">
            <a:extLst>
              <a:ext uri="{FF2B5EF4-FFF2-40B4-BE49-F238E27FC236}">
                <a16:creationId xmlns:a16="http://schemas.microsoft.com/office/drawing/2014/main" id="{66694520-8D6E-4C85-B88F-1889C4ED43BD}"/>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85</a:t>
            </a:fld>
            <a:endParaRPr lang="en-US" dirty="0">
              <a:solidFill>
                <a:schemeClr val="bg1"/>
              </a:solidFill>
            </a:endParaRPr>
          </a:p>
        </p:txBody>
      </p:sp>
      <p:sp>
        <p:nvSpPr>
          <p:cNvPr id="10" name="AutoShape 2" descr="Three simple graphs. G1, G2, and G3.">
            <a:extLst>
              <a:ext uri="{FF2B5EF4-FFF2-40B4-BE49-F238E27FC236}">
                <a16:creationId xmlns:a16="http://schemas.microsoft.com/office/drawing/2014/main" id="{3A79E03F-0AD8-FEDC-0712-51BF0DF316A5}"/>
              </a:ext>
            </a:extLst>
          </p:cNvPr>
          <p:cNvSpPr>
            <a:spLocks noChangeAspect="1" noChangeArrowheads="1"/>
          </p:cNvSpPr>
          <p:nvPr/>
        </p:nvSpPr>
        <p:spPr bwMode="auto">
          <a:xfrm>
            <a:off x="3581400" y="2438400"/>
            <a:ext cx="1143000" cy="1143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a:extLst>
              <a:ext uri="{FF2B5EF4-FFF2-40B4-BE49-F238E27FC236}">
                <a16:creationId xmlns:a16="http://schemas.microsoft.com/office/drawing/2014/main" id="{A1376D2F-ED26-B9AB-83B0-7E1264884FB0}"/>
              </a:ext>
            </a:extLst>
          </p:cNvPr>
          <p:cNvPicPr>
            <a:picLocks noChangeAspect="1"/>
          </p:cNvPicPr>
          <p:nvPr/>
        </p:nvPicPr>
        <p:blipFill>
          <a:blip r:embed="rId8"/>
          <a:stretch>
            <a:fillRect/>
          </a:stretch>
        </p:blipFill>
        <p:spPr>
          <a:xfrm>
            <a:off x="1676400" y="2371319"/>
            <a:ext cx="4947676" cy="1445176"/>
          </a:xfrm>
          <a:prstGeom prst="rect">
            <a:avLst/>
          </a:prstGeom>
        </p:spPr>
      </p:pic>
    </p:spTree>
    <p:extLst>
      <p:ext uri="{BB962C8B-B14F-4D97-AF65-F5344CB8AC3E}">
        <p14:creationId xmlns:p14="http://schemas.microsoft.com/office/powerpoint/2010/main" val="44036366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B5D7-33E4-4C69-8453-C4C54F4EAF13}"/>
              </a:ext>
            </a:extLst>
          </p:cNvPr>
          <p:cNvSpPr>
            <a:spLocks noGrp="1"/>
          </p:cNvSpPr>
          <p:nvPr>
            <p:ph type="title"/>
          </p:nvPr>
        </p:nvSpPr>
        <p:spPr>
          <a:xfrm>
            <a:off x="571500" y="0"/>
            <a:ext cx="8001000" cy="1188720"/>
          </a:xfrm>
        </p:spPr>
        <p:txBody>
          <a:bodyPr/>
          <a:lstStyle/>
          <a:p>
            <a:r>
              <a:rPr lang="en-IN" dirty="0"/>
              <a:t>Necessary Conditions for Hamilton Circuits</a:t>
            </a:r>
          </a:p>
        </p:txBody>
      </p:sp>
      <p:pic>
        <p:nvPicPr>
          <p:cNvPr id="38" name="Picture 2" descr="A portrait of Gabriel Andrew Dirac.">
            <a:extLst>
              <a:ext uri="{FF2B5EF4-FFF2-40B4-BE49-F238E27FC236}">
                <a16:creationId xmlns:a16="http://schemas.microsoft.com/office/drawing/2014/main" id="{6297C7C5-4454-406A-9A64-BEEAD396E88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96200" y="88392"/>
            <a:ext cx="902208" cy="117652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DDB3714-26BF-43FB-AB50-20FE0A780F3C}"/>
              </a:ext>
            </a:extLst>
          </p:cNvPr>
          <p:cNvSpPr>
            <a:spLocks noGrp="1"/>
          </p:cNvSpPr>
          <p:nvPr>
            <p:ph idx="1"/>
          </p:nvPr>
        </p:nvSpPr>
        <p:spPr>
          <a:xfrm>
            <a:off x="6705600" y="1188504"/>
            <a:ext cx="2438400" cy="990600"/>
          </a:xfrm>
        </p:spPr>
        <p:txBody>
          <a:bodyPr/>
          <a:lstStyle/>
          <a:p>
            <a:pPr lvl="0">
              <a:spcBef>
                <a:spcPts val="0"/>
              </a:spcBef>
              <a:spcAft>
                <a:spcPts val="300"/>
              </a:spcAft>
            </a:pPr>
            <a:r>
              <a:rPr lang="en-US" sz="1800" dirty="0">
                <a:solidFill>
                  <a:prstClr val="black"/>
                </a:solidFill>
              </a:rPr>
              <a:t>Gabriel Andrew Dirac (</a:t>
            </a:r>
            <a:r>
              <a:rPr lang="en-US" sz="1800" dirty="0">
                <a:solidFill>
                  <a:prstClr val="black"/>
                </a:solidFill>
                <a:ea typeface="Cambria Math" pitchFamily="18" charset="0"/>
              </a:rPr>
              <a:t>1925-1984</a:t>
            </a:r>
            <a:r>
              <a:rPr lang="en-US" sz="1800" dirty="0">
                <a:solidFill>
                  <a:prstClr val="black"/>
                </a:solidFill>
              </a:rPr>
              <a:t>)</a:t>
            </a:r>
          </a:p>
        </p:txBody>
      </p:sp>
      <p:sp>
        <p:nvSpPr>
          <p:cNvPr id="4" name="Content Placeholder 3">
            <a:extLst>
              <a:ext uri="{FF2B5EF4-FFF2-40B4-BE49-F238E27FC236}">
                <a16:creationId xmlns:a16="http://schemas.microsoft.com/office/drawing/2014/main" id="{A747C571-4B0D-4562-A74B-61DB5E5DFF6B}"/>
              </a:ext>
            </a:extLst>
          </p:cNvPr>
          <p:cNvSpPr>
            <a:spLocks noGrp="1"/>
          </p:cNvSpPr>
          <p:nvPr>
            <p:ph idx="10"/>
          </p:nvPr>
        </p:nvSpPr>
        <p:spPr>
          <a:xfrm>
            <a:off x="457200" y="1295400"/>
            <a:ext cx="5562600" cy="1188720"/>
          </a:xfrm>
        </p:spPr>
        <p:txBody>
          <a:bodyPr/>
          <a:lstStyle/>
          <a:p>
            <a:pPr>
              <a:spcBef>
                <a:spcPts val="0"/>
              </a:spcBef>
            </a:pPr>
            <a:r>
              <a:rPr lang="en-US" sz="2200" dirty="0"/>
              <a:t>Unlike for an Euler circuit, no simple necessary and sufficient conditions are known for the existence of a Hamilton circuit.</a:t>
            </a:r>
          </a:p>
        </p:txBody>
      </p:sp>
      <p:sp>
        <p:nvSpPr>
          <p:cNvPr id="5" name="Content Placeholder 4">
            <a:extLst>
              <a:ext uri="{FF2B5EF4-FFF2-40B4-BE49-F238E27FC236}">
                <a16:creationId xmlns:a16="http://schemas.microsoft.com/office/drawing/2014/main" id="{63BA878E-3683-4E91-B374-FBB849E32F53}"/>
              </a:ext>
            </a:extLst>
          </p:cNvPr>
          <p:cNvSpPr>
            <a:spLocks noGrp="1"/>
          </p:cNvSpPr>
          <p:nvPr>
            <p:ph idx="11"/>
          </p:nvPr>
        </p:nvSpPr>
        <p:spPr>
          <a:xfrm>
            <a:off x="457200" y="2362200"/>
            <a:ext cx="8534400" cy="1564228"/>
          </a:xfrm>
        </p:spPr>
        <p:txBody>
          <a:bodyPr/>
          <a:lstStyle/>
          <a:p>
            <a:pPr>
              <a:spcBef>
                <a:spcPts val="0"/>
              </a:spcBef>
            </a:pPr>
            <a:r>
              <a:rPr lang="en-US" sz="2200" dirty="0"/>
              <a:t>However, there are some useful necessary conditions. We describe two of these now.</a:t>
            </a:r>
          </a:p>
          <a:p>
            <a:pPr>
              <a:spcBef>
                <a:spcPts val="0"/>
              </a:spcBef>
            </a:pPr>
            <a:r>
              <a:rPr lang="en-US" sz="2200" b="1" dirty="0"/>
              <a:t>Dirac’s Theorem</a:t>
            </a:r>
            <a:r>
              <a:rPr lang="en-US" sz="2200" dirty="0"/>
              <a:t>: If </a:t>
            </a:r>
            <a:r>
              <a:rPr lang="en-US" sz="2200" i="1" dirty="0"/>
              <a:t>G</a:t>
            </a:r>
            <a:r>
              <a:rPr lang="en-US" sz="2200" dirty="0"/>
              <a:t> is a simple graph with </a:t>
            </a:r>
            <a:r>
              <a:rPr lang="en-US" sz="2200" i="1" dirty="0"/>
              <a:t>n ≥ </a:t>
            </a:r>
            <a:r>
              <a:rPr lang="en-US" sz="2200" dirty="0">
                <a:ea typeface="Cambria Math" pitchFamily="18" charset="0"/>
              </a:rPr>
              <a:t>3</a:t>
            </a:r>
            <a:r>
              <a:rPr lang="en-US" sz="2200" dirty="0"/>
              <a:t> vertices such that the degree of every vertex in </a:t>
            </a:r>
            <a:r>
              <a:rPr lang="en-US" sz="2200" i="1" dirty="0"/>
              <a:t>G</a:t>
            </a:r>
            <a:r>
              <a:rPr lang="en-US" sz="2200" dirty="0"/>
              <a:t> is ≥</a:t>
            </a:r>
            <a:endParaRPr lang="en-IN" sz="2200" dirty="0"/>
          </a:p>
        </p:txBody>
      </p:sp>
      <p:graphicFrame>
        <p:nvGraphicFramePr>
          <p:cNvPr id="41" name="Object 40">
            <a:extLst>
              <a:ext uri="{FF2B5EF4-FFF2-40B4-BE49-F238E27FC236}">
                <a16:creationId xmlns:a16="http://schemas.microsoft.com/office/drawing/2014/main" id="{1F4CF651-0F8B-4A6D-8540-1634C0BFC64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50223837"/>
              </p:ext>
            </p:extLst>
          </p:nvPr>
        </p:nvGraphicFramePr>
        <p:xfrm>
          <a:off x="4068318" y="3489568"/>
          <a:ext cx="473766" cy="338404"/>
        </p:xfrm>
        <a:graphic>
          <a:graphicData uri="http://schemas.openxmlformats.org/presentationml/2006/ole">
            <mc:AlternateContent xmlns:mc="http://schemas.openxmlformats.org/markup-compatibility/2006">
              <mc:Choice xmlns:v="urn:schemas-microsoft-com:vml" Requires="v">
                <p:oleObj name="Equation" r:id="rId3" imgW="266400" imgH="190440" progId="Equation.DSMT4">
                  <p:embed/>
                </p:oleObj>
              </mc:Choice>
              <mc:Fallback>
                <p:oleObj name="Equation" r:id="rId3" imgW="266400" imgH="190440" progId="Equation.DSMT4">
                  <p:embed/>
                  <p:pic>
                    <p:nvPicPr>
                      <p:cNvPr id="41" name="Object 40">
                        <a:extLst>
                          <a:ext uri="{FF2B5EF4-FFF2-40B4-BE49-F238E27FC236}">
                            <a16:creationId xmlns:a16="http://schemas.microsoft.com/office/drawing/2014/main" id="{1F4CF651-0F8B-4A6D-8540-1634C0BFC643}"/>
                          </a:ext>
                          <a:ext uri="{C183D7F6-B498-43B3-948B-1728B52AA6E4}">
                            <adec:decorative xmlns:adec="http://schemas.microsoft.com/office/drawing/2017/decorative" val="1"/>
                          </a:ext>
                        </a:extLst>
                      </p:cNvPr>
                      <p:cNvPicPr/>
                      <p:nvPr/>
                    </p:nvPicPr>
                    <p:blipFill>
                      <a:blip r:embed="rId4"/>
                      <a:stretch>
                        <a:fillRect/>
                      </a:stretch>
                    </p:blipFill>
                    <p:spPr>
                      <a:xfrm>
                        <a:off x="4068318" y="3489568"/>
                        <a:ext cx="473766" cy="338404"/>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B019E8EE-4833-40C4-BB0C-46E8D78BB99E}"/>
              </a:ext>
            </a:extLst>
          </p:cNvPr>
          <p:cNvSpPr>
            <a:spLocks noGrp="1"/>
          </p:cNvSpPr>
          <p:nvPr>
            <p:ph idx="12"/>
          </p:nvPr>
        </p:nvSpPr>
        <p:spPr>
          <a:xfrm>
            <a:off x="4419600" y="3419810"/>
            <a:ext cx="3848601" cy="381000"/>
          </a:xfrm>
        </p:spPr>
        <p:txBody>
          <a:bodyPr/>
          <a:lstStyle/>
          <a:p>
            <a:r>
              <a:rPr lang="en-US" sz="2200" dirty="0"/>
              <a:t>, then </a:t>
            </a:r>
            <a:r>
              <a:rPr lang="en-US" sz="2200" i="1" dirty="0"/>
              <a:t>G</a:t>
            </a:r>
            <a:r>
              <a:rPr lang="en-US" sz="2200" dirty="0"/>
              <a:t> has a Hamilton circuit.</a:t>
            </a:r>
            <a:endParaRPr lang="en-IN" sz="2200" dirty="0"/>
          </a:p>
        </p:txBody>
      </p:sp>
      <p:sp>
        <p:nvSpPr>
          <p:cNvPr id="7" name="Content Placeholder 6">
            <a:extLst>
              <a:ext uri="{FF2B5EF4-FFF2-40B4-BE49-F238E27FC236}">
                <a16:creationId xmlns:a16="http://schemas.microsoft.com/office/drawing/2014/main" id="{2CA2709A-B03B-4434-8F38-6DC178D802CA}"/>
              </a:ext>
            </a:extLst>
          </p:cNvPr>
          <p:cNvSpPr>
            <a:spLocks noGrp="1"/>
          </p:cNvSpPr>
          <p:nvPr>
            <p:ph idx="13"/>
          </p:nvPr>
        </p:nvSpPr>
        <p:spPr>
          <a:xfrm>
            <a:off x="457200" y="3886200"/>
            <a:ext cx="8229600" cy="1366324"/>
          </a:xfrm>
        </p:spPr>
        <p:txBody>
          <a:bodyPr/>
          <a:lstStyle/>
          <a:p>
            <a:pPr>
              <a:spcBef>
                <a:spcPts val="0"/>
              </a:spcBef>
            </a:pPr>
            <a:r>
              <a:rPr lang="en-US" sz="2200" b="1" dirty="0"/>
              <a:t>Ore’s Theorem</a:t>
            </a:r>
            <a:r>
              <a:rPr lang="en-US" sz="2200" dirty="0"/>
              <a:t>: If </a:t>
            </a:r>
            <a:r>
              <a:rPr lang="en-US" sz="2200" i="1" dirty="0"/>
              <a:t>G</a:t>
            </a:r>
            <a:r>
              <a:rPr lang="en-US" sz="2200" dirty="0"/>
              <a:t> is a simple graph with </a:t>
            </a:r>
            <a:r>
              <a:rPr lang="en-US" sz="2200" i="1" dirty="0"/>
              <a:t>n</a:t>
            </a:r>
            <a:r>
              <a:rPr lang="en-US" sz="2200" dirty="0"/>
              <a:t> ≥ </a:t>
            </a:r>
            <a:r>
              <a:rPr lang="en-US" sz="2200" dirty="0">
                <a:ea typeface="Cambria Math" pitchFamily="18" charset="0"/>
              </a:rPr>
              <a:t>3</a:t>
            </a:r>
            <a:r>
              <a:rPr lang="en-US" sz="2200" dirty="0"/>
              <a:t> vertices such that deg(</a:t>
            </a:r>
            <a:r>
              <a:rPr lang="en-US" sz="2200" i="1" dirty="0"/>
              <a:t>u</a:t>
            </a:r>
            <a:r>
              <a:rPr lang="en-US" sz="2200" dirty="0"/>
              <a:t>) + deg(</a:t>
            </a:r>
            <a:r>
              <a:rPr lang="en-US" sz="2200" i="1" dirty="0"/>
              <a:t>v</a:t>
            </a:r>
            <a:r>
              <a:rPr lang="en-US" sz="2200" dirty="0"/>
              <a:t>) ≥ </a:t>
            </a:r>
            <a:r>
              <a:rPr lang="en-US" sz="2200" i="1" dirty="0"/>
              <a:t>n</a:t>
            </a:r>
            <a:r>
              <a:rPr lang="en-US" sz="2200" dirty="0"/>
              <a:t> for every pair of nonadjacent vertices, then G has a Hamilton circuit.</a:t>
            </a:r>
          </a:p>
        </p:txBody>
      </p:sp>
      <p:sp>
        <p:nvSpPr>
          <p:cNvPr id="8" name="Content Placeholder 7">
            <a:extLst>
              <a:ext uri="{FF2B5EF4-FFF2-40B4-BE49-F238E27FC236}">
                <a16:creationId xmlns:a16="http://schemas.microsoft.com/office/drawing/2014/main" id="{58D52159-72B3-4B1A-9D8E-1113F8676F87}"/>
              </a:ext>
            </a:extLst>
          </p:cNvPr>
          <p:cNvSpPr>
            <a:spLocks noGrp="1"/>
          </p:cNvSpPr>
          <p:nvPr>
            <p:ph idx="14"/>
          </p:nvPr>
        </p:nvSpPr>
        <p:spPr>
          <a:xfrm>
            <a:off x="5239305" y="5516880"/>
            <a:ext cx="1694895" cy="807720"/>
          </a:xfrm>
        </p:spPr>
        <p:txBody>
          <a:bodyPr/>
          <a:lstStyle/>
          <a:p>
            <a:pPr>
              <a:spcBef>
                <a:spcPts val="0"/>
              </a:spcBef>
              <a:spcAft>
                <a:spcPts val="300"/>
              </a:spcAft>
            </a:pPr>
            <a:r>
              <a:rPr lang="en-US" sz="1800" dirty="0" err="1"/>
              <a:t>Øysten</a:t>
            </a:r>
            <a:r>
              <a:rPr lang="en-US" sz="1800" dirty="0"/>
              <a:t> Ore (</a:t>
            </a:r>
            <a:r>
              <a:rPr lang="en-US" sz="1800" dirty="0">
                <a:ea typeface="Cambria Math" pitchFamily="18" charset="0"/>
              </a:rPr>
              <a:t>1899-1968</a:t>
            </a:r>
            <a:r>
              <a:rPr lang="en-US" sz="1800" dirty="0"/>
              <a:t>)</a:t>
            </a:r>
          </a:p>
        </p:txBody>
      </p:sp>
      <p:pic>
        <p:nvPicPr>
          <p:cNvPr id="43" name="Picture 6" descr="A portrait of Oystein Ore.">
            <a:extLst>
              <a:ext uri="{FF2B5EF4-FFF2-40B4-BE49-F238E27FC236}">
                <a16:creationId xmlns:a16="http://schemas.microsoft.com/office/drawing/2014/main" id="{85CB7592-0B9D-40F1-8A00-D139A46F71B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692494" y="5130417"/>
            <a:ext cx="992429" cy="1287475"/>
          </a:xfrm>
          <a:prstGeom prst="rect">
            <a:avLst/>
          </a:prstGeom>
          <a:noFill/>
          <a:extLst>
            <a:ext uri="{909E8E84-426E-40DD-AFC4-6F175D3DCCD1}">
              <a14:hiddenFill xmlns:a14="http://schemas.microsoft.com/office/drawing/2010/main">
                <a:solidFill>
                  <a:srgbClr val="FFFFFF"/>
                </a:solidFill>
              </a14:hiddenFill>
            </a:ext>
          </a:extLst>
        </p:spPr>
      </p:pic>
      <p:sp>
        <p:nvSpPr>
          <p:cNvPr id="25" name="Slide Number Placeholder 5">
            <a:extLst>
              <a:ext uri="{FF2B5EF4-FFF2-40B4-BE49-F238E27FC236}">
                <a16:creationId xmlns:a16="http://schemas.microsoft.com/office/drawing/2014/main" id="{F5712755-E881-4A49-A6F3-788786A6083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86</a:t>
            </a:fld>
            <a:endParaRPr lang="en-US" dirty="0">
              <a:solidFill>
                <a:schemeClr val="bg1"/>
              </a:solidFill>
            </a:endParaRPr>
          </a:p>
        </p:txBody>
      </p:sp>
    </p:spTree>
    <p:extLst>
      <p:ext uri="{BB962C8B-B14F-4D97-AF65-F5344CB8AC3E}">
        <p14:creationId xmlns:p14="http://schemas.microsoft.com/office/powerpoint/2010/main" val="241761500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8C259-302D-44EB-A3CA-6C72B5C335D8}"/>
              </a:ext>
            </a:extLst>
          </p:cNvPr>
          <p:cNvSpPr>
            <a:spLocks noGrp="1"/>
          </p:cNvSpPr>
          <p:nvPr>
            <p:ph type="title"/>
          </p:nvPr>
        </p:nvSpPr>
        <p:spPr/>
        <p:txBody>
          <a:bodyPr/>
          <a:lstStyle/>
          <a:p>
            <a:r>
              <a:rPr lang="en-IN" dirty="0"/>
              <a:t>Applications of Hamilton Paths and Circuits</a:t>
            </a:r>
          </a:p>
        </p:txBody>
      </p:sp>
      <p:sp>
        <p:nvSpPr>
          <p:cNvPr id="3" name="Content Placeholder 2">
            <a:extLst>
              <a:ext uri="{FF2B5EF4-FFF2-40B4-BE49-F238E27FC236}">
                <a16:creationId xmlns:a16="http://schemas.microsoft.com/office/drawing/2014/main" id="{5E204322-1C29-40FC-A09B-9DEE37D22A0E}"/>
              </a:ext>
            </a:extLst>
          </p:cNvPr>
          <p:cNvSpPr>
            <a:spLocks noGrp="1"/>
          </p:cNvSpPr>
          <p:nvPr>
            <p:ph idx="1"/>
          </p:nvPr>
        </p:nvSpPr>
        <p:spPr>
          <a:xfrm>
            <a:off x="457200" y="1295400"/>
            <a:ext cx="8229600" cy="5181600"/>
          </a:xfrm>
        </p:spPr>
        <p:txBody>
          <a:bodyPr/>
          <a:lstStyle/>
          <a:p>
            <a:pPr>
              <a:spcBef>
                <a:spcPts val="1000"/>
              </a:spcBef>
            </a:pPr>
            <a:r>
              <a:rPr lang="en-US" sz="2400" dirty="0"/>
              <a:t>Applications that ask for a path or a circuit that visits each intersection of a city, each place pipelines intersect in a utility grid, or each node in a communications network exactly once, can be solved by finding a Hamilton path in the appropriate graph.</a:t>
            </a:r>
          </a:p>
          <a:p>
            <a:pPr>
              <a:spcBef>
                <a:spcPts val="1000"/>
              </a:spcBef>
            </a:pPr>
            <a:r>
              <a:rPr lang="en-US" sz="2400" dirty="0"/>
              <a:t>The famous </a:t>
            </a:r>
            <a:r>
              <a:rPr lang="en-US" sz="2400" i="1" dirty="0"/>
              <a:t>traveling salesperson problem </a:t>
            </a:r>
            <a:r>
              <a:rPr lang="en-US" sz="2400" dirty="0"/>
              <a:t>(</a:t>
            </a:r>
            <a:r>
              <a:rPr lang="en-US" sz="2400" i="1" dirty="0"/>
              <a:t>TSP</a:t>
            </a:r>
            <a:r>
              <a:rPr lang="en-US" sz="2400" dirty="0"/>
              <a:t>) asks for the shortest route a traveling salesperson should take to visit a set of cities. This problem reduces to finding a Hamilton circuit such that the total sum of the weights of its edges is as small as possible.</a:t>
            </a:r>
          </a:p>
          <a:p>
            <a:pPr>
              <a:spcBef>
                <a:spcPts val="1000"/>
              </a:spcBef>
            </a:pPr>
            <a:r>
              <a:rPr lang="en-US" sz="2400" dirty="0"/>
              <a:t>A family of binary codes, known as </a:t>
            </a:r>
            <a:r>
              <a:rPr lang="en-US" sz="2400" i="1" dirty="0"/>
              <a:t>Gray codes</a:t>
            </a:r>
            <a:r>
              <a:rPr lang="en-US" sz="2400" dirty="0"/>
              <a:t>, which minimize the effect of transmission errors, correspond to Hamilton circuits in the </a:t>
            </a:r>
            <a:r>
              <a:rPr lang="en-US" sz="2400" i="1" dirty="0"/>
              <a:t>n</a:t>
            </a:r>
            <a:r>
              <a:rPr lang="en-US" sz="2400" dirty="0"/>
              <a:t>-cube</a:t>
            </a:r>
            <a:endParaRPr lang="en-IN" sz="2400" dirty="0"/>
          </a:p>
        </p:txBody>
      </p:sp>
      <p:graphicFrame>
        <p:nvGraphicFramePr>
          <p:cNvPr id="8" name="Object 7">
            <a:extLst>
              <a:ext uri="{FF2B5EF4-FFF2-40B4-BE49-F238E27FC236}">
                <a16:creationId xmlns:a16="http://schemas.microsoft.com/office/drawing/2014/main" id="{E0BB4A9E-C9EF-4731-A730-7DAB6719829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845380932"/>
              </p:ext>
            </p:extLst>
          </p:nvPr>
        </p:nvGraphicFramePr>
        <p:xfrm>
          <a:off x="2226424" y="6121774"/>
          <a:ext cx="440577" cy="440577"/>
        </p:xfrm>
        <a:graphic>
          <a:graphicData uri="http://schemas.openxmlformats.org/presentationml/2006/ole">
            <mc:AlternateContent xmlns:mc="http://schemas.openxmlformats.org/markup-compatibility/2006">
              <mc:Choice xmlns:v="urn:schemas-microsoft-com:vml" Requires="v">
                <p:oleObj name="Equation" r:id="rId2" imgW="228600" imgH="228600" progId="Equation.DSMT4">
                  <p:embed/>
                </p:oleObj>
              </mc:Choice>
              <mc:Fallback>
                <p:oleObj name="Equation" r:id="rId2" imgW="228600" imgH="228600" progId="Equation.DSMT4">
                  <p:embed/>
                  <p:pic>
                    <p:nvPicPr>
                      <p:cNvPr id="8" name="Object 7">
                        <a:extLst>
                          <a:ext uri="{FF2B5EF4-FFF2-40B4-BE49-F238E27FC236}">
                            <a16:creationId xmlns:a16="http://schemas.microsoft.com/office/drawing/2014/main" id="{E0BB4A9E-C9EF-4731-A730-7DAB6719829D}"/>
                          </a:ext>
                          <a:ext uri="{C183D7F6-B498-43B3-948B-1728B52AA6E4}">
                            <adec:decorative xmlns:adec="http://schemas.microsoft.com/office/drawing/2017/decorative" val="1"/>
                          </a:ext>
                        </a:extLst>
                      </p:cNvPr>
                      <p:cNvPicPr/>
                      <p:nvPr/>
                    </p:nvPicPr>
                    <p:blipFill>
                      <a:blip r:embed="rId3"/>
                      <a:stretch>
                        <a:fillRect/>
                      </a:stretch>
                    </p:blipFill>
                    <p:spPr>
                      <a:xfrm>
                        <a:off x="2226424" y="6121774"/>
                        <a:ext cx="440577" cy="440577"/>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DCF5A9C3-C48E-4273-B180-ECD0F561058E}"/>
              </a:ext>
            </a:extLst>
          </p:cNvPr>
          <p:cNvSpPr>
            <a:spLocks noGrp="1"/>
          </p:cNvSpPr>
          <p:nvPr>
            <p:ph idx="13"/>
          </p:nvPr>
        </p:nvSpPr>
        <p:spPr>
          <a:xfrm>
            <a:off x="2531225" y="6087036"/>
            <a:ext cx="3810000" cy="457200"/>
          </a:xfrm>
        </p:spPr>
        <p:txBody>
          <a:bodyPr/>
          <a:lstStyle/>
          <a:p>
            <a:r>
              <a:rPr lang="en-US" sz="2400" dirty="0"/>
              <a:t> (</a:t>
            </a:r>
            <a:r>
              <a:rPr lang="en-US" sz="2400" i="1" dirty="0"/>
              <a:t>See the text for details</a:t>
            </a:r>
            <a:r>
              <a:rPr lang="en-US" sz="2400" dirty="0"/>
              <a:t>.)</a:t>
            </a:r>
            <a:endParaRPr lang="en-IN" sz="2400" dirty="0"/>
          </a:p>
        </p:txBody>
      </p:sp>
      <p:sp>
        <p:nvSpPr>
          <p:cNvPr id="7" name="Slide Number Placeholder 5">
            <a:extLst>
              <a:ext uri="{FF2B5EF4-FFF2-40B4-BE49-F238E27FC236}">
                <a16:creationId xmlns:a16="http://schemas.microsoft.com/office/drawing/2014/main" id="{55270104-92FF-4EB7-B5A7-DC9159655CC1}"/>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87</a:t>
            </a:fld>
            <a:endParaRPr lang="en-US" dirty="0">
              <a:solidFill>
                <a:schemeClr val="bg1"/>
              </a:solidFill>
            </a:endParaRPr>
          </a:p>
        </p:txBody>
      </p:sp>
    </p:spTree>
    <p:extLst>
      <p:ext uri="{BB962C8B-B14F-4D97-AF65-F5344CB8AC3E}">
        <p14:creationId xmlns:p14="http://schemas.microsoft.com/office/powerpoint/2010/main" val="1058735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 Models: </a:t>
            </a:r>
            <a:br>
              <a:rPr lang="en-US" dirty="0"/>
            </a:br>
            <a:r>
              <a:rPr lang="en-US" dirty="0"/>
              <a:t>Computer Networks</a:t>
            </a:r>
            <a:r>
              <a:rPr lang="en-US" sz="1500" dirty="0"/>
              <a:t> 2</a:t>
            </a:r>
          </a:p>
        </p:txBody>
      </p:sp>
      <p:sp>
        <p:nvSpPr>
          <p:cNvPr id="3" name="Content Placeholder 2"/>
          <p:cNvSpPr>
            <a:spLocks noGrp="1"/>
          </p:cNvSpPr>
          <p:nvPr>
            <p:ph idx="1"/>
          </p:nvPr>
        </p:nvSpPr>
        <p:spPr>
          <a:xfrm>
            <a:off x="457200" y="1295400"/>
            <a:ext cx="3657600" cy="1371600"/>
          </a:xfrm>
        </p:spPr>
        <p:txBody>
          <a:bodyPr/>
          <a:lstStyle/>
          <a:p>
            <a:r>
              <a:rPr lang="en-US" sz="2000" dirty="0"/>
              <a:t>To model  a computer network where we care about the number of links between data centers, we use a </a:t>
            </a:r>
            <a:r>
              <a:rPr lang="en-US" sz="2000" dirty="0" err="1"/>
              <a:t>multigraph</a:t>
            </a:r>
            <a:r>
              <a:rPr lang="en-US" sz="2000" dirty="0"/>
              <a:t>. </a:t>
            </a:r>
          </a:p>
        </p:txBody>
      </p:sp>
      <p:pic>
        <p:nvPicPr>
          <p:cNvPr id="14" name="Picture 3" descr="Same graph as in the previous figure with multiple edges between some vertices.">
            <a:extLst>
              <a:ext uri="{FF2B5EF4-FFF2-40B4-BE49-F238E27FC236}">
                <a16:creationId xmlns:a16="http://schemas.microsoft.com/office/drawing/2014/main" id="{F1C50C8B-B778-4A14-8BA8-58F6288FBF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508918"/>
            <a:ext cx="3312352" cy="944564"/>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4"/>
          <p:cNvSpPr>
            <a:spLocks noGrp="1"/>
          </p:cNvSpPr>
          <p:nvPr>
            <p:ph idx="14"/>
          </p:nvPr>
        </p:nvSpPr>
        <p:spPr>
          <a:xfrm>
            <a:off x="457200" y="2758440"/>
            <a:ext cx="3505200" cy="1356360"/>
          </a:xfrm>
        </p:spPr>
        <p:txBody>
          <a:bodyPr/>
          <a:lstStyle/>
          <a:p>
            <a:r>
              <a:rPr lang="en-US" sz="2000" dirty="0"/>
              <a:t>To model a computer network with diagnostic links at data centers, we use a </a:t>
            </a:r>
            <a:r>
              <a:rPr lang="en-US" sz="2000" dirty="0" err="1"/>
              <a:t>pseudograph</a:t>
            </a:r>
            <a:r>
              <a:rPr lang="en-US" sz="2000" dirty="0"/>
              <a:t>, as loops are needed. </a:t>
            </a:r>
          </a:p>
        </p:txBody>
      </p:sp>
      <p:pic>
        <p:nvPicPr>
          <p:cNvPr id="16" name="Picture 5" descr="Same graph as in the previous figure with loops at all vertices.">
            <a:extLst>
              <a:ext uri="{FF2B5EF4-FFF2-40B4-BE49-F238E27FC236}">
                <a16:creationId xmlns:a16="http://schemas.microsoft.com/office/drawing/2014/main" id="{1F13293C-75E9-4654-9125-D454BE9238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1312" y="2935453"/>
            <a:ext cx="3310128" cy="1230934"/>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6"/>
          <p:cNvSpPr>
            <a:spLocks noGrp="1"/>
          </p:cNvSpPr>
          <p:nvPr>
            <p:ph idx="16"/>
          </p:nvPr>
        </p:nvSpPr>
        <p:spPr>
          <a:xfrm>
            <a:off x="457200" y="4343400"/>
            <a:ext cx="4343400" cy="2057400"/>
          </a:xfrm>
        </p:spPr>
        <p:txBody>
          <a:bodyPr/>
          <a:lstStyle/>
          <a:p>
            <a:r>
              <a:rPr lang="en-US" sz="2000" dirty="0"/>
              <a:t>To model a network with multiple one-way links, we use a directed </a:t>
            </a:r>
            <a:r>
              <a:rPr lang="en-US" sz="2000" dirty="0" err="1"/>
              <a:t>multigraph</a:t>
            </a:r>
            <a:r>
              <a:rPr lang="en-US" sz="2000" dirty="0"/>
              <a:t>.   Note that we could use a directed graph without multiple edges if we only care whether there is at least one link from a data center to another data center.</a:t>
            </a:r>
          </a:p>
        </p:txBody>
      </p:sp>
      <p:pic>
        <p:nvPicPr>
          <p:cNvPr id="18" name="Picture 7" descr="A directed graph with 7 vertices and 13 directed edges.">
            <a:extLst>
              <a:ext uri="{FF2B5EF4-FFF2-40B4-BE49-F238E27FC236}">
                <a16:creationId xmlns:a16="http://schemas.microsoft.com/office/drawing/2014/main" id="{20495682-B514-4C32-8AAC-62A797D6D9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1312" y="4987372"/>
            <a:ext cx="3310128" cy="967576"/>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5">
            <a:extLst>
              <a:ext uri="{FF2B5EF4-FFF2-40B4-BE49-F238E27FC236}">
                <a16:creationId xmlns:a16="http://schemas.microsoft.com/office/drawing/2014/main" id="{28AE8D09-CFB5-4DE2-BBF9-94336EF00582}"/>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9</a:t>
            </a:fld>
            <a:endParaRPr lang="en-US" dirty="0">
              <a:solidFill>
                <a:schemeClr val="bg1"/>
              </a:solidFill>
            </a:endParaRPr>
          </a:p>
        </p:txBody>
      </p:sp>
    </p:spTree>
    <p:extLst>
      <p:ext uri="{BB962C8B-B14F-4D97-AF65-F5344CB8AC3E}">
        <p14:creationId xmlns:p14="http://schemas.microsoft.com/office/powerpoint/2010/main" val="1491544398"/>
      </p:ext>
    </p:extLst>
  </p:cSld>
  <p:clrMapOvr>
    <a:masterClrMapping/>
  </p:clrMapOvr>
</p:sld>
</file>

<file path=ppt/theme/theme1.xml><?xml version="1.0" encoding="utf-8"?>
<a:theme xmlns:a="http://schemas.openxmlformats.org/drawingml/2006/main" name="FIRST, BREAK, LAST slides ">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Plain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Red Bar Footer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_Red bar footer BODY/MAIN CONTENT">
  <a:themeElements>
    <a:clrScheme name="Custom 15">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d bar footer BODY/MAIN CONTENT">
  <a:themeElements>
    <a:clrScheme name="Custom 63">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00518B"/>
      </a:hlink>
      <a:folHlink>
        <a:srgbClr val="0051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Appendix_Master">
  <a:themeElements>
    <a:clrScheme name="Custom 17">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End slide">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6_Modified_MHHE_Accessible" id="{E82C14FF-4BDE-4F64-9A68-F6EDA5AFB1BB}" vid="{F737F535-3048-4356-99AF-2805CA228E6B}"/>
    </a:ext>
  </a:extLst>
</a:theme>
</file>

<file path=ppt/theme/theme7.xml><?xml version="1.0" encoding="utf-8"?>
<a:theme xmlns:a="http://schemas.openxmlformats.org/drawingml/2006/main" name="PLAIN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RED FOOTER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MHHE_Accessible_PPT_Template-v4</Template>
  <TotalTime>7160</TotalTime>
  <Words>9072</Words>
  <Application>Microsoft Office PowerPoint</Application>
  <PresentationFormat>On-screen Show (4:3)</PresentationFormat>
  <Paragraphs>815</Paragraphs>
  <Slides>87</Slides>
  <Notes>4</Notes>
  <HiddenSlides>0</HiddenSlides>
  <MMClips>0</MMClips>
  <ScaleCrop>false</ScaleCrop>
  <HeadingPairs>
    <vt:vector size="8" baseType="variant">
      <vt:variant>
        <vt:lpstr>Fonts Used</vt:lpstr>
      </vt:variant>
      <vt:variant>
        <vt:i4>8</vt:i4>
      </vt:variant>
      <vt:variant>
        <vt:lpstr>Theme</vt:lpstr>
      </vt:variant>
      <vt:variant>
        <vt:i4>12</vt:i4>
      </vt:variant>
      <vt:variant>
        <vt:lpstr>Embedded OLE Servers</vt:lpstr>
      </vt:variant>
      <vt:variant>
        <vt:i4>1</vt:i4>
      </vt:variant>
      <vt:variant>
        <vt:lpstr>Slide Titles</vt:lpstr>
      </vt:variant>
      <vt:variant>
        <vt:i4>87</vt:i4>
      </vt:variant>
    </vt:vector>
  </HeadingPairs>
  <TitlesOfParts>
    <vt:vector size="108" baseType="lpstr">
      <vt:lpstr>ArumSans Bold</vt:lpstr>
      <vt:lpstr>ArumSans Regular</vt:lpstr>
      <vt:lpstr>Calibri (Body)</vt:lpstr>
      <vt:lpstr>Vectipede Rg</vt:lpstr>
      <vt:lpstr>Arial</vt:lpstr>
      <vt:lpstr>Calibri</vt:lpstr>
      <vt:lpstr>Cambria</vt:lpstr>
      <vt:lpstr>Cambria Math</vt:lpstr>
      <vt:lpstr>FIRST, BREAK, LAST slides </vt:lpstr>
      <vt:lpstr>Alternate FIRST, BREAK, LAST slides</vt:lpstr>
      <vt:lpstr>Plain BODY/MAIN CONTENT</vt:lpstr>
      <vt:lpstr>Red bar footer BODY/MAIN CONTENT</vt:lpstr>
      <vt:lpstr>Appendix_Master</vt:lpstr>
      <vt:lpstr>End slide</vt:lpstr>
      <vt:lpstr>PLAIN Section Divider, Quotes, Callouts</vt:lpstr>
      <vt:lpstr>RED FOOTER Section Divider, Quotes, Callouts</vt:lpstr>
      <vt:lpstr>BLUE Section Divider, Quotes, Callouts</vt:lpstr>
      <vt:lpstr>Plain_APPENDIX</vt:lpstr>
      <vt:lpstr>Red Bar Footer_APPENDIX</vt:lpstr>
      <vt:lpstr>1_Red bar footer BODY/MAIN CONTENT</vt:lpstr>
      <vt:lpstr>Equation</vt:lpstr>
      <vt:lpstr>Chapter Summary</vt:lpstr>
      <vt:lpstr>Graphs and Graph Models</vt:lpstr>
      <vt:lpstr>Section Summary 1</vt:lpstr>
      <vt:lpstr>Graphs</vt:lpstr>
      <vt:lpstr>Some Terminology 1</vt:lpstr>
      <vt:lpstr>Directed Graphs 1</vt:lpstr>
      <vt:lpstr>Some Terminology 2</vt:lpstr>
      <vt:lpstr>Graph Models:  Computer Networks 1</vt:lpstr>
      <vt:lpstr>Graph Models:  Computer Networks 2</vt:lpstr>
      <vt:lpstr>Graph Terminology: Summary</vt:lpstr>
      <vt:lpstr>Other Applications of Graphs</vt:lpstr>
      <vt:lpstr>Graph Models: Social Networks 1</vt:lpstr>
      <vt:lpstr>Graph Models: Social Networks 2</vt:lpstr>
      <vt:lpstr>Examples of  Collaboration Graphs</vt:lpstr>
      <vt:lpstr>Applications to Information Networks </vt:lpstr>
      <vt:lpstr>Transportation Graphs</vt:lpstr>
      <vt:lpstr>Software Design Applications 1</vt:lpstr>
      <vt:lpstr>Software Design Applications 2</vt:lpstr>
      <vt:lpstr>Biological Applications 1</vt:lpstr>
      <vt:lpstr>Biological Applications 2</vt:lpstr>
      <vt:lpstr>Graph Terminology and Special Types of Graphs</vt:lpstr>
      <vt:lpstr>Section Summary 2</vt:lpstr>
      <vt:lpstr>Basic Terminology</vt:lpstr>
      <vt:lpstr>Degrees and Neighborhoods of Vertices</vt:lpstr>
      <vt:lpstr>Degrees of Vertices</vt:lpstr>
      <vt:lpstr>Handshaking Theorem</vt:lpstr>
      <vt:lpstr>Degree of Vertices</vt:lpstr>
      <vt:lpstr>Directed Graphs 2</vt:lpstr>
      <vt:lpstr>Directed Graphs 3</vt:lpstr>
      <vt:lpstr>Directed Graphs 4</vt:lpstr>
      <vt:lpstr>Special Types of Simple Graphs: Complete Graphs</vt:lpstr>
      <vt:lpstr>Special Types of Simple Graphs: Cycles and Wheels</vt:lpstr>
      <vt:lpstr>Special Types of Simple Graphs: n-Cubes</vt:lpstr>
      <vt:lpstr>Special Types of Graphs and Computer Network Architecture</vt:lpstr>
      <vt:lpstr>Bipartite Graphs 1</vt:lpstr>
      <vt:lpstr>Bipartite Graphs 2</vt:lpstr>
      <vt:lpstr>Complete Bipartite Graphs</vt:lpstr>
      <vt:lpstr>New Graphs from Old 1</vt:lpstr>
      <vt:lpstr>Bipartite Graphs and Matchings</vt:lpstr>
      <vt:lpstr>New Graphs from Old 2</vt:lpstr>
      <vt:lpstr>Representing Graphs and Graph Isomorphism</vt:lpstr>
      <vt:lpstr>Section Summary 3</vt:lpstr>
      <vt:lpstr>Representing Graphs:  Adjacency Lists</vt:lpstr>
      <vt:lpstr>Representation of Graphs: Adjacency Matrices 1</vt:lpstr>
      <vt:lpstr>Representation of Graphs: Adjacency Matrices 2</vt:lpstr>
      <vt:lpstr>Representation of Graphs: Adjacency Matrices 3</vt:lpstr>
      <vt:lpstr>Representation of Graphs: Adjacency Matrices 4</vt:lpstr>
      <vt:lpstr>Representation of Graphs: Incidence Matrices 1</vt:lpstr>
      <vt:lpstr>Representation of Graphs: Incidence Matrices 2</vt:lpstr>
      <vt:lpstr>Isomorphism of Graphs 1</vt:lpstr>
      <vt:lpstr>Isomorphism of Graphs 2</vt:lpstr>
      <vt:lpstr>Isomorphism of Graphs 3</vt:lpstr>
      <vt:lpstr>Isomorphism of Graphs 4</vt:lpstr>
      <vt:lpstr>Isomorphism of Graphs 5</vt:lpstr>
      <vt:lpstr>Algorithms for Graph Isomorphism</vt:lpstr>
      <vt:lpstr>Applications of Graph Isomorphism</vt:lpstr>
      <vt:lpstr>Connectivity</vt:lpstr>
      <vt:lpstr>Section Summary 4</vt:lpstr>
      <vt:lpstr>Paths 1</vt:lpstr>
      <vt:lpstr>Paths 2</vt:lpstr>
      <vt:lpstr>Paths 3</vt:lpstr>
      <vt:lpstr>Degrees of Separation</vt:lpstr>
      <vt:lpstr>Erdős numbers</vt:lpstr>
      <vt:lpstr>Bacon Numbers</vt:lpstr>
      <vt:lpstr>Connectedness in Undirected Graphs</vt:lpstr>
      <vt:lpstr>Connected Components</vt:lpstr>
      <vt:lpstr>Connectedness in Directed Graphs 1</vt:lpstr>
      <vt:lpstr>Connectedness in Directed Graphs 2</vt:lpstr>
      <vt:lpstr>The Connected Components of the Web Graph</vt:lpstr>
      <vt:lpstr>Counting Paths between Vertices 1</vt:lpstr>
      <vt:lpstr>Counting Paths between Vertices 2</vt:lpstr>
      <vt:lpstr>Euler and Hamiltonian Graphs</vt:lpstr>
      <vt:lpstr>Section Summary 5</vt:lpstr>
      <vt:lpstr>Euler Paths and Circuits 1</vt:lpstr>
      <vt:lpstr>Euler Paths and Circuits 2</vt:lpstr>
      <vt:lpstr>Necessary Conditions for Euler Circuits and Paths</vt:lpstr>
      <vt:lpstr>Sufficient Conditions for Euler Circuits and Paths 1</vt:lpstr>
      <vt:lpstr>Sufficient Conditions for Euler Circuits and Paths 2</vt:lpstr>
      <vt:lpstr>Algorithm for Constructing an  Euler Circuits 1</vt:lpstr>
      <vt:lpstr>Algorithm for Constructing an  Euler Circuits 2</vt:lpstr>
      <vt:lpstr>Euler Circuits and Paths</vt:lpstr>
      <vt:lpstr>Applications of Euler Paths and Circuits</vt:lpstr>
      <vt:lpstr>Hamilton Paths and Circuits 1</vt:lpstr>
      <vt:lpstr>Hamilton Paths and Circuits 2</vt:lpstr>
      <vt:lpstr>Hamilton Paths and Circuits 3</vt:lpstr>
      <vt:lpstr>Necessary Conditions for Hamilton Circuits</vt:lpstr>
      <vt:lpstr>Applications of Hamilton Paths and Circuits</vt:lpstr>
    </vt:vector>
  </TitlesOfParts>
  <Company>The McGraw-Hill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10: Graphs </dc:title>
  <dc:creator>Hahn, Sandra</dc:creator>
  <cp:lastModifiedBy>Pei Wang</cp:lastModifiedBy>
  <cp:revision>1782</cp:revision>
  <cp:lastPrinted>2021-08-11T09:35:38Z</cp:lastPrinted>
  <dcterms:created xsi:type="dcterms:W3CDTF">2017-12-05T17:18:18Z</dcterms:created>
  <dcterms:modified xsi:type="dcterms:W3CDTF">2024-10-03T14:28:01Z</dcterms:modified>
</cp:coreProperties>
</file>