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9" r:id="rId4"/>
    <p:sldId id="262" r:id="rId5"/>
    <p:sldId id="263" r:id="rId6"/>
    <p:sldId id="265" r:id="rId7"/>
    <p:sldId id="269" r:id="rId8"/>
    <p:sldId id="267" r:id="rId9"/>
    <p:sldId id="264" r:id="rId10"/>
    <p:sldId id="274" r:id="rId11"/>
    <p:sldId id="261" r:id="rId12"/>
    <p:sldId id="276" r:id="rId13"/>
    <p:sldId id="275" r:id="rId14"/>
    <p:sldId id="278" r:id="rId15"/>
    <p:sldId id="270" r:id="rId16"/>
    <p:sldId id="552" r:id="rId17"/>
    <p:sldId id="258" r:id="rId18"/>
    <p:sldId id="554" r:id="rId19"/>
    <p:sldId id="553" r:id="rId20"/>
    <p:sldId id="257" r:id="rId21"/>
    <p:sldId id="271" r:id="rId22"/>
    <p:sldId id="272" r:id="rId23"/>
    <p:sldId id="273" r:id="rId24"/>
    <p:sldId id="555" r:id="rId25"/>
    <p:sldId id="487" r:id="rId26"/>
  </p:sldIdLst>
  <p:sldSz cx="12192000" cy="6858000"/>
  <p:notesSz cx="6858000" cy="9144000"/>
  <p:embeddedFontLst>
    <p:embeddedFont>
      <p:font typeface="Abadi" panose="020B060402010402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Helvetica" panose="020B060402020202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B970D-B733-4ECE-93EA-A3FA210384F4}" v="10" dt="2025-11-14T19:15:19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536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 Wang" userId="efced5f0-5fb3-403a-87a2-185169d47240" providerId="ADAL" clId="{1D5C59C0-8060-4573-907D-0439DD235882}"/>
    <pc:docChg chg="custSel addSld delSld modSld sldOrd">
      <pc:chgData name="Pei Wang" userId="efced5f0-5fb3-403a-87a2-185169d47240" providerId="ADAL" clId="{1D5C59C0-8060-4573-907D-0439DD235882}" dt="2025-11-14T19:20:16.032" v="130" actId="12"/>
      <pc:docMkLst>
        <pc:docMk/>
      </pc:docMkLst>
      <pc:sldChg chg="ord">
        <pc:chgData name="Pei Wang" userId="efced5f0-5fb3-403a-87a2-185169d47240" providerId="ADAL" clId="{1D5C59C0-8060-4573-907D-0439DD235882}" dt="2025-11-14T18:46:45.065" v="99"/>
        <pc:sldMkLst>
          <pc:docMk/>
          <pc:sldMk cId="2155778897" sldId="257"/>
        </pc:sldMkLst>
      </pc:sldChg>
      <pc:sldChg chg="addSp modSp mod">
        <pc:chgData name="Pei Wang" userId="efced5f0-5fb3-403a-87a2-185169d47240" providerId="ADAL" clId="{1D5C59C0-8060-4573-907D-0439DD235882}" dt="2025-11-14T18:28:39.125" v="56" actId="1076"/>
        <pc:sldMkLst>
          <pc:docMk/>
          <pc:sldMk cId="2261393323" sldId="259"/>
        </pc:sldMkLst>
        <pc:spChg chg="add mod">
          <ac:chgData name="Pei Wang" userId="efced5f0-5fb3-403a-87a2-185169d47240" providerId="ADAL" clId="{1D5C59C0-8060-4573-907D-0439DD235882}" dt="2025-11-14T18:27:42.374" v="53" actId="255"/>
          <ac:spMkLst>
            <pc:docMk/>
            <pc:sldMk cId="2261393323" sldId="259"/>
            <ac:spMk id="2" creationId="{C6FC206E-E2FD-34DF-D4CD-DFBBB8FD42C6}"/>
          </ac:spMkLst>
        </pc:spChg>
        <pc:spChg chg="mod">
          <ac:chgData name="Pei Wang" userId="efced5f0-5fb3-403a-87a2-185169d47240" providerId="ADAL" clId="{1D5C59C0-8060-4573-907D-0439DD235882}" dt="2025-11-14T18:25:47.975" v="36" actId="1076"/>
          <ac:spMkLst>
            <pc:docMk/>
            <pc:sldMk cId="2261393323" sldId="259"/>
            <ac:spMk id="5" creationId="{A4CF866B-8C1B-FF5E-E429-676193CA3CD9}"/>
          </ac:spMkLst>
        </pc:spChg>
        <pc:spChg chg="mod">
          <ac:chgData name="Pei Wang" userId="efced5f0-5fb3-403a-87a2-185169d47240" providerId="ADAL" clId="{1D5C59C0-8060-4573-907D-0439DD235882}" dt="2025-11-14T18:26:18.389" v="41" actId="20577"/>
          <ac:spMkLst>
            <pc:docMk/>
            <pc:sldMk cId="2261393323" sldId="259"/>
            <ac:spMk id="9" creationId="{2F5742B9-5D44-1A2E-3075-F227E1094DD0}"/>
          </ac:spMkLst>
        </pc:spChg>
        <pc:spChg chg="mod">
          <ac:chgData name="Pei Wang" userId="efced5f0-5fb3-403a-87a2-185169d47240" providerId="ADAL" clId="{1D5C59C0-8060-4573-907D-0439DD235882}" dt="2025-11-14T18:27:20.919" v="52" actId="1076"/>
          <ac:spMkLst>
            <pc:docMk/>
            <pc:sldMk cId="2261393323" sldId="259"/>
            <ac:spMk id="15" creationId="{7D59EA71-0D02-2873-B3B2-8C48696DC7CD}"/>
          </ac:spMkLst>
        </pc:spChg>
        <pc:picChg chg="mod">
          <ac:chgData name="Pei Wang" userId="efced5f0-5fb3-403a-87a2-185169d47240" providerId="ADAL" clId="{1D5C59C0-8060-4573-907D-0439DD235882}" dt="2025-11-14T18:28:26.995" v="55" actId="14100"/>
          <ac:picMkLst>
            <pc:docMk/>
            <pc:sldMk cId="2261393323" sldId="259"/>
            <ac:picMk id="7" creationId="{4167EC98-7422-C7AC-ED27-BDAAC9E73E3F}"/>
          </ac:picMkLst>
        </pc:picChg>
        <pc:picChg chg="mod">
          <ac:chgData name="Pei Wang" userId="efced5f0-5fb3-403a-87a2-185169d47240" providerId="ADAL" clId="{1D5C59C0-8060-4573-907D-0439DD235882}" dt="2025-11-14T18:28:21.960" v="54" actId="1076"/>
          <ac:picMkLst>
            <pc:docMk/>
            <pc:sldMk cId="2261393323" sldId="259"/>
            <ac:picMk id="11" creationId="{A02DC6B2-59C8-7348-1536-8C8189E8EF5A}"/>
          </ac:picMkLst>
        </pc:picChg>
        <pc:picChg chg="mod">
          <ac:chgData name="Pei Wang" userId="efced5f0-5fb3-403a-87a2-185169d47240" providerId="ADAL" clId="{1D5C59C0-8060-4573-907D-0439DD235882}" dt="2025-11-14T18:28:39.125" v="56" actId="1076"/>
          <ac:picMkLst>
            <pc:docMk/>
            <pc:sldMk cId="2261393323" sldId="259"/>
            <ac:picMk id="17" creationId="{2CAE9350-2CBE-1BAB-1734-8256AC6EB4E4}"/>
          </ac:picMkLst>
        </pc:picChg>
      </pc:sldChg>
      <pc:sldChg chg="modSp mod ord">
        <pc:chgData name="Pei Wang" userId="efced5f0-5fb3-403a-87a2-185169d47240" providerId="ADAL" clId="{1D5C59C0-8060-4573-907D-0439DD235882}" dt="2025-11-14T18:39:15.216" v="95" actId="1076"/>
        <pc:sldMkLst>
          <pc:docMk/>
          <pc:sldMk cId="1532324780" sldId="261"/>
        </pc:sldMkLst>
        <pc:spChg chg="mod">
          <ac:chgData name="Pei Wang" userId="efced5f0-5fb3-403a-87a2-185169d47240" providerId="ADAL" clId="{1D5C59C0-8060-4573-907D-0439DD235882}" dt="2025-11-14T18:39:02.046" v="93" actId="1076"/>
          <ac:spMkLst>
            <pc:docMk/>
            <pc:sldMk cId="1532324780" sldId="261"/>
            <ac:spMk id="3" creationId="{D6371DA3-300A-A935-9557-6B501985701F}"/>
          </ac:spMkLst>
        </pc:spChg>
        <pc:spChg chg="mod">
          <ac:chgData name="Pei Wang" userId="efced5f0-5fb3-403a-87a2-185169d47240" providerId="ADAL" clId="{1D5C59C0-8060-4573-907D-0439DD235882}" dt="2025-11-14T18:39:08.608" v="94" actId="1076"/>
          <ac:spMkLst>
            <pc:docMk/>
            <pc:sldMk cId="1532324780" sldId="261"/>
            <ac:spMk id="7" creationId="{28FC844C-23C8-80D5-8B2B-288BB5D4A382}"/>
          </ac:spMkLst>
        </pc:spChg>
        <pc:picChg chg="mod">
          <ac:chgData name="Pei Wang" userId="efced5f0-5fb3-403a-87a2-185169d47240" providerId="ADAL" clId="{1D5C59C0-8060-4573-907D-0439DD235882}" dt="2025-11-14T18:39:15.216" v="95" actId="1076"/>
          <ac:picMkLst>
            <pc:docMk/>
            <pc:sldMk cId="1532324780" sldId="261"/>
            <ac:picMk id="9" creationId="{662DE283-D0C7-1E4B-2E20-217654B97A65}"/>
          </ac:picMkLst>
        </pc:picChg>
      </pc:sldChg>
      <pc:sldChg chg="modSp mod">
        <pc:chgData name="Pei Wang" userId="efced5f0-5fb3-403a-87a2-185169d47240" providerId="ADAL" clId="{1D5C59C0-8060-4573-907D-0439DD235882}" dt="2025-11-14T18:31:56.293" v="63" actId="20577"/>
        <pc:sldMkLst>
          <pc:docMk/>
          <pc:sldMk cId="2924373993" sldId="263"/>
        </pc:sldMkLst>
        <pc:spChg chg="mod">
          <ac:chgData name="Pei Wang" userId="efced5f0-5fb3-403a-87a2-185169d47240" providerId="ADAL" clId="{1D5C59C0-8060-4573-907D-0439DD235882}" dt="2025-11-14T18:31:12.966" v="60" actId="1076"/>
          <ac:spMkLst>
            <pc:docMk/>
            <pc:sldMk cId="2924373993" sldId="263"/>
            <ac:spMk id="4" creationId="{004B7C98-A45D-188D-B994-AFA1755DBB14}"/>
          </ac:spMkLst>
        </pc:spChg>
        <pc:spChg chg="mod">
          <ac:chgData name="Pei Wang" userId="efced5f0-5fb3-403a-87a2-185169d47240" providerId="ADAL" clId="{1D5C59C0-8060-4573-907D-0439DD235882}" dt="2025-11-14T18:31:56.293" v="63" actId="20577"/>
          <ac:spMkLst>
            <pc:docMk/>
            <pc:sldMk cId="2924373993" sldId="263"/>
            <ac:spMk id="6" creationId="{221DBE3C-E4B1-232C-2EE9-61AED7FA5740}"/>
          </ac:spMkLst>
        </pc:spChg>
        <pc:picChg chg="mod">
          <ac:chgData name="Pei Wang" userId="efced5f0-5fb3-403a-87a2-185169d47240" providerId="ADAL" clId="{1D5C59C0-8060-4573-907D-0439DD235882}" dt="2025-11-14T18:30:56.486" v="58" actId="1076"/>
          <ac:picMkLst>
            <pc:docMk/>
            <pc:sldMk cId="2924373993" sldId="263"/>
            <ac:picMk id="2" creationId="{6DEF4F16-6844-F99B-1D20-B2AABE4B8BB9}"/>
          </ac:picMkLst>
        </pc:picChg>
      </pc:sldChg>
      <pc:sldChg chg="modSp mod ord">
        <pc:chgData name="Pei Wang" userId="efced5f0-5fb3-403a-87a2-185169d47240" providerId="ADAL" clId="{1D5C59C0-8060-4573-907D-0439DD235882}" dt="2025-11-14T18:34:09.586" v="67"/>
        <pc:sldMkLst>
          <pc:docMk/>
          <pc:sldMk cId="1210972643" sldId="264"/>
        </pc:sldMkLst>
        <pc:spChg chg="mod">
          <ac:chgData name="Pei Wang" userId="efced5f0-5fb3-403a-87a2-185169d47240" providerId="ADAL" clId="{1D5C59C0-8060-4573-907D-0439DD235882}" dt="2025-11-14T18:33:22.480" v="65" actId="1076"/>
          <ac:spMkLst>
            <pc:docMk/>
            <pc:sldMk cId="1210972643" sldId="264"/>
            <ac:spMk id="5" creationId="{1F863EAF-1969-CF7B-4FCE-E82B33E5C260}"/>
          </ac:spMkLst>
        </pc:spChg>
        <pc:picChg chg="mod">
          <ac:chgData name="Pei Wang" userId="efced5f0-5fb3-403a-87a2-185169d47240" providerId="ADAL" clId="{1D5C59C0-8060-4573-907D-0439DD235882}" dt="2025-11-14T18:33:16.336" v="64" actId="1076"/>
          <ac:picMkLst>
            <pc:docMk/>
            <pc:sldMk cId="1210972643" sldId="264"/>
            <ac:picMk id="6" creationId="{3B40D881-BC40-7701-FBAA-7BC926CBB7D1}"/>
          </ac:picMkLst>
        </pc:picChg>
      </pc:sldChg>
      <pc:sldChg chg="del">
        <pc:chgData name="Pei Wang" userId="efced5f0-5fb3-403a-87a2-185169d47240" providerId="ADAL" clId="{1D5C59C0-8060-4573-907D-0439DD235882}" dt="2025-11-14T18:37:29.300" v="92" actId="47"/>
        <pc:sldMkLst>
          <pc:docMk/>
          <pc:sldMk cId="1859204589" sldId="266"/>
        </pc:sldMkLst>
      </pc:sldChg>
      <pc:sldChg chg="del">
        <pc:chgData name="Pei Wang" userId="efced5f0-5fb3-403a-87a2-185169d47240" providerId="ADAL" clId="{1D5C59C0-8060-4573-907D-0439DD235882}" dt="2025-11-14T14:50:51.578" v="8" actId="47"/>
        <pc:sldMkLst>
          <pc:docMk/>
          <pc:sldMk cId="2936694550" sldId="268"/>
        </pc:sldMkLst>
      </pc:sldChg>
      <pc:sldChg chg="modSp mod">
        <pc:chgData name="Pei Wang" userId="efced5f0-5fb3-403a-87a2-185169d47240" providerId="ADAL" clId="{1D5C59C0-8060-4573-907D-0439DD235882}" dt="2025-11-14T18:35:47.406" v="91" actId="20577"/>
        <pc:sldMkLst>
          <pc:docMk/>
          <pc:sldMk cId="1532847872" sldId="269"/>
        </pc:sldMkLst>
        <pc:spChg chg="mod">
          <ac:chgData name="Pei Wang" userId="efced5f0-5fb3-403a-87a2-185169d47240" providerId="ADAL" clId="{1D5C59C0-8060-4573-907D-0439DD235882}" dt="2025-11-14T18:35:47.406" v="91" actId="20577"/>
          <ac:spMkLst>
            <pc:docMk/>
            <pc:sldMk cId="1532847872" sldId="269"/>
            <ac:spMk id="3" creationId="{B510386E-6ECB-1B36-FA35-36632C5257C9}"/>
          </ac:spMkLst>
        </pc:spChg>
        <pc:grpChg chg="mod">
          <ac:chgData name="Pei Wang" userId="efced5f0-5fb3-403a-87a2-185169d47240" providerId="ADAL" clId="{1D5C59C0-8060-4573-907D-0439DD235882}" dt="2025-11-14T18:34:27.954" v="68" actId="1076"/>
          <ac:grpSpMkLst>
            <pc:docMk/>
            <pc:sldMk cId="1532847872" sldId="269"/>
            <ac:grpSpMk id="9" creationId="{52AAD60B-E9AC-A353-F525-4C9AC371E154}"/>
          </ac:grpSpMkLst>
        </pc:grpChg>
      </pc:sldChg>
      <pc:sldChg chg="ord">
        <pc:chgData name="Pei Wang" userId="efced5f0-5fb3-403a-87a2-185169d47240" providerId="ADAL" clId="{1D5C59C0-8060-4573-907D-0439DD235882}" dt="2025-11-14T14:54:44.489" v="12"/>
        <pc:sldMkLst>
          <pc:docMk/>
          <pc:sldMk cId="2958572573" sldId="274"/>
        </pc:sldMkLst>
      </pc:sldChg>
      <pc:sldChg chg="ord">
        <pc:chgData name="Pei Wang" userId="efced5f0-5fb3-403a-87a2-185169d47240" providerId="ADAL" clId="{1D5C59C0-8060-4573-907D-0439DD235882}" dt="2025-11-14T14:55:29.078" v="16"/>
        <pc:sldMkLst>
          <pc:docMk/>
          <pc:sldMk cId="541771083" sldId="275"/>
        </pc:sldMkLst>
      </pc:sldChg>
      <pc:sldChg chg="ord">
        <pc:chgData name="Pei Wang" userId="efced5f0-5fb3-403a-87a2-185169d47240" providerId="ADAL" clId="{1D5C59C0-8060-4573-907D-0439DD235882}" dt="2025-11-14T14:55:19.990" v="14"/>
        <pc:sldMkLst>
          <pc:docMk/>
          <pc:sldMk cId="922054034" sldId="276"/>
        </pc:sldMkLst>
      </pc:sldChg>
      <pc:sldChg chg="modSp mod ord">
        <pc:chgData name="Pei Wang" userId="efced5f0-5fb3-403a-87a2-185169d47240" providerId="ADAL" clId="{1D5C59C0-8060-4573-907D-0439DD235882}" dt="2025-11-14T18:43:21.391" v="97" actId="1076"/>
        <pc:sldMkLst>
          <pc:docMk/>
          <pc:sldMk cId="3089576542" sldId="278"/>
        </pc:sldMkLst>
        <pc:picChg chg="mod">
          <ac:chgData name="Pei Wang" userId="efced5f0-5fb3-403a-87a2-185169d47240" providerId="ADAL" clId="{1D5C59C0-8060-4573-907D-0439DD235882}" dt="2025-11-14T18:43:16.730" v="96" actId="1076"/>
          <ac:picMkLst>
            <pc:docMk/>
            <pc:sldMk cId="3089576542" sldId="278"/>
            <ac:picMk id="3" creationId="{12988B91-7E4A-9800-FD5A-7EAB40C04432}"/>
          </ac:picMkLst>
        </pc:picChg>
        <pc:picChg chg="mod">
          <ac:chgData name="Pei Wang" userId="efced5f0-5fb3-403a-87a2-185169d47240" providerId="ADAL" clId="{1D5C59C0-8060-4573-907D-0439DD235882}" dt="2025-11-14T18:43:21.391" v="97" actId="1076"/>
          <ac:picMkLst>
            <pc:docMk/>
            <pc:sldMk cId="3089576542" sldId="278"/>
            <ac:picMk id="5" creationId="{830D9A47-F6F7-53CC-1D36-7D9BB9DB9CFB}"/>
          </ac:picMkLst>
        </pc:picChg>
      </pc:sldChg>
      <pc:sldChg chg="del">
        <pc:chgData name="Pei Wang" userId="efced5f0-5fb3-403a-87a2-185169d47240" providerId="ADAL" clId="{1D5C59C0-8060-4573-907D-0439DD235882}" dt="2025-11-14T14:49:05.548" v="7" actId="47"/>
        <pc:sldMkLst>
          <pc:docMk/>
          <pc:sldMk cId="1957245292" sldId="280"/>
        </pc:sldMkLst>
      </pc:sldChg>
      <pc:sldChg chg="del">
        <pc:chgData name="Pei Wang" userId="efced5f0-5fb3-403a-87a2-185169d47240" providerId="ADAL" clId="{1D5C59C0-8060-4573-907D-0439DD235882}" dt="2025-11-14T14:39:43.360" v="0" actId="47"/>
        <pc:sldMkLst>
          <pc:docMk/>
          <pc:sldMk cId="1443861614" sldId="479"/>
        </pc:sldMkLst>
      </pc:sldChg>
      <pc:sldChg chg="ord">
        <pc:chgData name="Pei Wang" userId="efced5f0-5fb3-403a-87a2-185169d47240" providerId="ADAL" clId="{1D5C59C0-8060-4573-907D-0439DD235882}" dt="2025-11-14T14:45:34.801" v="2"/>
        <pc:sldMkLst>
          <pc:docMk/>
          <pc:sldMk cId="84150711" sldId="487"/>
        </pc:sldMkLst>
      </pc:sldChg>
      <pc:sldChg chg="del">
        <pc:chgData name="Pei Wang" userId="efced5f0-5fb3-403a-87a2-185169d47240" providerId="ADAL" clId="{1D5C59C0-8060-4573-907D-0439DD235882}" dt="2025-11-14T14:45:47.874" v="3" actId="47"/>
        <pc:sldMkLst>
          <pc:docMk/>
          <pc:sldMk cId="3340841555" sldId="550"/>
        </pc:sldMkLst>
      </pc:sldChg>
      <pc:sldChg chg="del">
        <pc:chgData name="Pei Wang" userId="efced5f0-5fb3-403a-87a2-185169d47240" providerId="ADAL" clId="{1D5C59C0-8060-4573-907D-0439DD235882}" dt="2025-11-14T14:46:13.187" v="4" actId="47"/>
        <pc:sldMkLst>
          <pc:docMk/>
          <pc:sldMk cId="1436361884" sldId="551"/>
        </pc:sldMkLst>
      </pc:sldChg>
      <pc:sldChg chg="addSp modSp new mod">
        <pc:chgData name="Pei Wang" userId="efced5f0-5fb3-403a-87a2-185169d47240" providerId="ADAL" clId="{1D5C59C0-8060-4573-907D-0439DD235882}" dt="2025-11-14T19:20:16.032" v="130" actId="12"/>
        <pc:sldMkLst>
          <pc:docMk/>
          <pc:sldMk cId="3479447631" sldId="555"/>
        </pc:sldMkLst>
        <pc:spChg chg="add mod">
          <ac:chgData name="Pei Wang" userId="efced5f0-5fb3-403a-87a2-185169d47240" providerId="ADAL" clId="{1D5C59C0-8060-4573-907D-0439DD235882}" dt="2025-11-14T19:19:33.990" v="126" actId="255"/>
          <ac:spMkLst>
            <pc:docMk/>
            <pc:sldMk cId="3479447631" sldId="555"/>
            <ac:spMk id="2" creationId="{503DD3E9-99F9-755A-8015-C99260D69799}"/>
          </ac:spMkLst>
        </pc:spChg>
        <pc:spChg chg="add mod">
          <ac:chgData name="Pei Wang" userId="efced5f0-5fb3-403a-87a2-185169d47240" providerId="ADAL" clId="{1D5C59C0-8060-4573-907D-0439DD235882}" dt="2025-11-14T19:19:52.383" v="128" actId="12"/>
          <ac:spMkLst>
            <pc:docMk/>
            <pc:sldMk cId="3479447631" sldId="555"/>
            <ac:spMk id="3" creationId="{4F06B708-FB8F-8BCF-0ED1-E8E1E25CF224}"/>
          </ac:spMkLst>
        </pc:spChg>
        <pc:spChg chg="add mod">
          <ac:chgData name="Pei Wang" userId="efced5f0-5fb3-403a-87a2-185169d47240" providerId="ADAL" clId="{1D5C59C0-8060-4573-907D-0439DD235882}" dt="2025-11-14T19:20:16.032" v="130" actId="12"/>
          <ac:spMkLst>
            <pc:docMk/>
            <pc:sldMk cId="3479447631" sldId="555"/>
            <ac:spMk id="4" creationId="{75A66BDC-4AFE-9091-1873-07124A5346C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8:28.3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13137 4402 0,'28'0'125,"-14"0"-93,28 0-17,15 0 17,-15 0-32,-14 0 15,57 0 16,-71 0-15,29 0 0,41 0-1,-70 0-15,43 0 32,-15 0-17,-14 0 16,-14 0-15,1 0-16,13 0 16,-14 0-1,0 0 17,0 0 108,0 0-124,14 0 109,85 0-94,-99 0-31,0 0 0,1 0 16,13 0-1,-14 0-15,14 0 110,0 0-95,-14 0-15,1 0 16,13 0 0,-14 0 30,0 0 1,0 0-47,14 0 32,-14 0-17,1 0-15,55 0 47,-42 0-31,-14 0-1,1 0 32,27 0-31,-28 0-1,0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38.3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501 9049 911 0,'-3'5'0'0,"-1"-3"0"15,2 2 0-15,0-1 0 0,2 0 848 0,-1-2 96 16,-1 4 16-16,-1 0 0 0,0 2 512 0,-3 4 128 16,2 0 0-16,-1-3 16 0,2 1-272 0,0-2-64 15,1-3-16-15,-1 0 0 0,0-1-128 0,2 0-32 0,0-1 0 16,0-2 0-16,-2 4 112 0,2-3 0 0,-1 0 16 0,0-1 0 16,-2 0-128-16,2 1-16 0,0 2-16 0,-1-2 0 15,-1 1-240-15,1 1-32 0,-2-1-16 0,1 3 0 16,1-1-16-16,-2-1 0 0,1 3 0 0,-2 2 0 15,3 0-80-15,-2-3-32 0,1 2 0 0,1-2 0 16,0 1-112-16,1 0-32 0,0-2 0 0,2-2 0 16,0 2 0-16,0-3 0 0,0-1 0 0,0 1 0 15,1-1-144-15,0-1-48 0,0 1 0 0,-1 0 0 16,1-1-64-16,-1 0 0 0,1-3-16 0,-1 3 0 16,3 0-96-16,-3-2-16 0,0 3 0 0,1-1 0 15,0 1-128-15,0 1 128 0,-1-1-128 0,-1 1 128 0,2 3 0 0,-1-3 0 16,0 4 0-16,0-1 0 0,0-2 0 15,1 3-128-15,-1-1 192 0,1-1-64 0,0 1 0 0,0-3 0 16,2 3 0-16,-2-3 0 0,1 1 0 0,0 1 0 16,1-3 0-16,0 1 0 0,1-1-128 0,1 1 192 15,-1-1-192-15,1-2 192 0,-1 1-192 0,2-2 160 16,-2 2-160-16,0 0 160 0,1-3-160 0,0 3 160 16,-1-1-160-16,1-1 160 0,-1 1-32 0,0-1-128 15,1 2 192-15,-1 0-64 0,1 1 0 0,-1 0-128 16,1 0 192-16,-1 0-64 0,2 1 0 0,-1-1 0 15,1 0 0-15,0 0 0 0,-1 0 0 0,2 0 0 16,1-1 0-16,-1 0 0 0,2-2 16 0,1 2 0 16,0-1 0-16,2-1 0 0,-2-2-144 0,1 3 192 15,0-2-192-15,-2 1 192 0,-2-1-192 0,0 1 128 0,1 0-128 16,0-1 128-16,1 2-128 0,0-3 0 0,-1 4 0 0,-2-3 128 16,2 2-128-16,0-1 0 0,0 2 0 0,1 1 0 15,-1 0 0-15,1 1 0 0,-2-1 0 0,2 3 0 16,0-1 0-16,1 1 0 0,0-1 0 0,0 2 0 15,1-2 0-15,0 0 0 0,0 1 128 0,0-2-128 16,0 1 0-16,1 0 0 0,2-1 0 0,-2-1 0 16,0 0 0-16,0 0 0 0,0 0 0 0,-1 0 0 15,0 0 0-15,-1 0 0 0,-1 0 128 0,1 1-128 16,-1-1 0-16,-1 0 0 0,1-1 0 0,0 1 0 16,-1 0 0-16,0 0 0 0,1 1 0 0,0 2 0 15,0-1 0-15,-1-1 0 0,-1 0 0 0,0 1 0 0,2 0 0 16,0-2 0-16,1 4 0 0,-1-2 0 0,0-2 0 0,0 1 128 15,1-1-128-15,0 2 0 0,0-4 0 0,0 1 0 16,0 1 128-16,1-1-128 0,0-3 0 0,-1 3 0 16,0-3 144-16,0 2-144 0,1-2 0 0,-1 2 128 15,0-3-128-15,0 3 0 0,1-1 0 0,0 2 0 16,-1-1 0-16,1-2 128 0,1 2-128 0,-2-1 0 16,0 1 0-16,0-1 0 0,0 2 0 0,1 1 0 15,-1 0 0-15,0 1 0 0,0 1 0 0,0-1 0 16,1 1 0-16,0-1 0 0,2 1 0 0,-1-1 0 15,0 0 0-15,-1-2 0 0,-2 1 0 0,2-1 0 16,2-1 0-16,1 1 0 0,2-2 0 0,0 0 0 16,0 2 0-16,0-4 128 0,0 5-128 0,-1-1 0 0,0 0 0 15,-2 1 128-15,0 1-128 0,0 0 128 0,0-1-128 0,-2 4 128 16,3-2-128-16,-2 1 0 0,1 0 0 0,0-2 0 16,0 1 0-16,-2-1 0 0,1 0 0 0,1-1 0 15,-1 0 0-15,0 0 0 0,2 0 0 0,-2-1 0 16,1 0 0-16,0-1 0 0,0 1 0 0,0 1 0 15,1 0 0-15,-3 0 0 0,-1-2 0 0,0 1 0 16,1 1 0-16,1-3 0 0,1 3 0 0,-1 0 0 16,0-2 0-16,-1 0 0 0,2 0 0 0,-1 2 128 15,-1-1-128-15,-1 0 0 0,0 1 0 0,0 0 0 16,0 0 0-16,-1 0 0 0,1 1 0 0,0 0 0 16,-1-1 0-16,0 2 0 0,1 1 0 0,0-2 0 15,1 0 0-15,1 1 0 0,-1 1 0 0,-1-3 128 16,0 1-128-16,0 1 0 0,0-1 0 0,-1 0 0 0,1 0 0 0,-1 2 0 15,1-1 0-15,0 2 0 0,0-2 0 0,1 2 128 16,-1-1-128-16,0 2 0 0,1-4 0 0,-1 3 0 16,2-3 0-16,-4 3 128 0,0-3-128 0,0-1 0 15,1 3 0-15,1-2 0 0,1 0 0 0,0-1 0 16,2 0 0-16,-2 0 0 0,-1 0 0 0,1 0 0 16,-1-1 0-16,0 0 0 0,0 1 0 0,0-2 0 15,0 2 0-15,0 0 128 0,0 2-128 0,-1-1 0 16,-1 0 0-16,2 0 0 0,-1 3 0 0,0-2 0 15,2 1 0-15,-1-1 0 0,1 1 0 0,0-1 0 16,3-2 0-16,-3 1 128 0,0 0-128 0,0-1 0 16,-1 0 0-16,0 0 128 0,0 3-128 0,1-3 0 15,-1 0 0-15,1 1 128 0,-1-1-128 0,0 1 128 16,0 0-128-16,-1 2 128 0,1-1-128 0,-1 2 0 0,2-3 128 16,-3 2-128-16,-2 0 0 0,2-3 0 0,1 3 0 0,2-2 128 15,-1 0-128-15,0 0 0 0,2 1 0 0,0-2 0 16,-1 0 0-16,1 0 0 0,-1 0 0 0,3-2 0 15,-1 1 0-15,1 1 0 0,-1-1 0 0,0 0 0 16,1-1 0-16,-3 2 0 0,1 2 0 0,-1-1 128 16,-1 0-128-16,2 0 0 0,-4 3 0 0,1-3 128 15,1 3-128-15,-1-3 0 0,0 3 128 0,0-2-128 16,-1-2 0-16,1 0 128 0,0 1-128 0,0-2 0 16,1 1 0-16,-1-2 0 0,1-2 0 0,0 3 128 15,0-2-128-15,-1 2 0 0,1 1 0 0,0 0 0 16,-1 0 0-16,0 1 0 0,0 1 0 0,-1-1 0 15,-2 0 0-15,2 0 0 0,1 2 0 0,1-1 0 0,1-1 0 0,-1 2 0 16,2-2 0-16,0-1 0 0,0 2 0 0,-1 0 0 16,2-2 0-16,0 0 0 0,-1 0 0 0,0 0 0 15,1-2 0-15,-1 0 0 0,-1 1 0 0,1-2 0 16,1 2 0-16,-1-4 128 0,1 4-128 0,-2-3 0 16,1 0 0-16,-1 0 128 0,-1 1-128 0,0 0 0 15,-1 0 128-15,-1 2-128 0,-1 1 0 0,1 0 0 16,0 0 0-16,-1 0 0 0,-1 0 0 0,1 1 0 15,0 2 0-15,-1-1 0 0,2-1 0 0,-1 2 0 16,1-2 0-16,0 0 128 0,-1 1-128 0,1 0 0 16,1-1 0-16,-1 2 0 0,-1-2 0 0,0 0 0 15,3-1 0-15,1 0 128 0,-3 0-128 0,2 0 0 16,2 1 0-16,-2-1 0 0,1 0 0 0,-2 0 0 0,1 3 0 0,-2-2 0 16,1 0 0-16,-2-1 0 0,1 3 0 0,0-2 0 15,0 0 0-15,0-1 0 0,-1 0 0 0,1 0 0 16,1 0 0-16,-1 0 0 0,1 0 0 0,1-2 0 15,-1 0 0-15,1 1 0 0,0 0 0 0,-1-3 0 16,1 3 0-16,-2-1 0 0,0 0 0 0,-1 1 0 16,0 1 0-16,-1 0 128 0,0 0-128 0,0 0 0 15,0 0 0-15,-1 1 128 0,1-1-128 0,-2 0 0 16,3 0 0-16,-2 0 128 0,2-1-128 0,0 1 0 16,-1-1 0-16,2-1 0 0,-1-1 0 0,-1 2 0 15,1-2 0-15,0 2 0 0,1-1 0 0,-1-1 0 16,-1 2 0-16,0 1 0 0,1 0 0 0,-1 0 128 0,1 1-128 15,0-1 0-15,-2 0 0 0,0 0 0 0,1 0 0 0,1 0 0 16,0 0 0-16,-1 0 0 0,2-1 0 0,-1 1 0 16,0 0 0-16,-1 0 0 0,1 0 0 0,1 0 0 15,-1 0 0-15,-1 1 128 0,2-1-128 0,0 2 0 16,0-2 0-16,-2 0 0 0,2 0 0 0,0 0 0 16,0 0 0-16,0 0 128 0,-2-2-128 0,2 1 0 15,-1 0 128-15,1-3-128 0,-2 2 128 0,1 1-128 16,1-2 128-16,-1 2-128 0,1-3 0 0,-1 3 144 15,0 1-144-15,0 0 0 0,-2 0 128 0,1 0-128 16,0 1 0-16,-1 2 0 0,0-2 0 0,1-1 0 16,0 0 0-16,0 1 0 0,1-1 0 0,1 0 0 15,1 0 0-15,1-1 0 0,0-3 0 0,1 2 0 16,0 0 0-16,3-1 0 0,-1 0 0 0,0 0 0 16,1-2 0-16,-2 3 0 0,0-1 0 0,-2 2 0 0,-2 1 0 15,0-1 0-15,0 1 0 0,-2 0 0 16,2 1 0-16,-2-1 0 0,-1 1 0 0,1 1 0 0,-2 0 0 15,1-1 0-15,-1 3 0 0,2-2 0 0,-2 1 0 0,1-1 0 16,-1 1 0-16,1-1 0 0,-1-2 0 0,1 1 0 16,-1 0 0-16,2 2 0 0,-2-3 0 0,2 0 0 15,1 0 0-15,-2-3 0 0,2 2 0 0,0 0 0 16,-1 1 0-16,1-1 0 0,1 0 0 0,-2-1 0 16,2 2 0-16,-1 0 0 0,1 0 0 0,-3 0 0 15,2 3 0-15,0-2 0 0,-1-1 0 0,0 1 0 16,0 3 0-16,-3-3 0 0,1 0 0 0,0 0 0 15,-1 1 0-15,-1-1 0 0,2-1 0 0,-2 0 0 16,1 0 0-16,-1 0 0 0,2 0 0 0,-2 0 0 16,2 0 0-16,0 0 0 0,-1 0 0 0,1 0 0 0,0-1 0 0,0 1 0 15,0-2 0-15,-1 2 0 0,1-1 0 0,0 1 0 16,0 0 0-16,0-1 0 0,0 1 0 0,1 0 0 16,-2 0 0-16,0 1 0 0,1 0 0 0,-1-1 0 15,0 2 0-15,0-2 0 0,-1 0 0 16,0 0 0-16,0 0 0 0,-1 0 0 0,2-2 0 0,-1 1 0 15,0 0 0-15,-1 1 0 0,2 0 0 0,-1-1 0 16,0-2 0-16,0 3 0 0,2-1 128 0,-2 0-128 16,0 1 0-16,-1 0 0 0,1 0 144 0,1-1-144 15,-1 0 0-15,1-2 144 0,-2 3-144 0,2-2 0 16,0-1 0-16,-2 2 128 0,1 0-128 0,-1 0 0 16,2-2 0-16,-2 2 0 0,0 1 0 0,0-1 0 0,-1 1 0 15,0-1 0-15,1 1 0 0,-1 0 0 0,0 0 0 16,0 0 0-16,0 0 0 0,0 0 0 0,-1 0 128 0,1 0-128 15,0 0 0-15,0 1 0 0,-1 0 0 0,1-1 0 16,-1 1 0-16,0 3 0 0,-1-3-176 0,1 0 176 31,0 4-560-31,-1-4-16 0,0 3-16 0,-2 2 0 16,0-2-624-16,0 3-112 0,-1-2-16 0,-2 2-12736 0,2-1-2560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42.4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637 8844 14735 0,'-2'0'1312'0,"0"0"-1056"0,1 0-256 0,-1 0 0 16,1 0 800-16,-1 0 96 0,-1 0 32 0,-3 0 0 15,-2 0 272-15,2 0 48 0,0 0 16 0,2 1 0 16,0 2-384-16,1 0-80 0,0 2-16 0,-2 1 0 16,2 0-144-16,-2 0-16 0,3 0-16 0,0-2 0 0,0-1 48 0,2 0 16 15,-1-3 0-15,1 0 0 0,1 0 304 0,0 0 64 16,0-1 16-16,1-3 0 0,-1 3-176 0,0 0-48 16,0 0 0-16,1-3 0 0,-1 4-192 0,1 0-32 15,0 0-16-15,0-1 0 0,2 1-240 0,-1-1-48 16,0 1-16-16,2 0 0 0,-1-2-128 0,1 2-32 15,-1-1 0-15,1 1 0 0,-1 0-128 0,0 0 160 16,1 0-160-16,-2 0 160 0,1-1-32 0,0 1-128 16,1-1 192-16,-1-3-64 0,2 4 0 0,-1-2-128 15,2-1 192-15,1-2-64 0,-1 3 0 0,-1-4 0 16,2 3 0-16,0-1 0 0,1-1 16 0,0 0 0 16,1 0 0-16,0 0 0 0,2 0-144 0,0 2 192 15,1-1-192-15,-1 2 192 0,1 0-192 0,1 1 128 16,-1 1-128-16,1 0 128 0,0 1-128 0,1 1 160 0,-1-1-160 15,1 0 160-15,-1-1-160 0,-1 2 128 0,2-2-128 0,-2 2 128 16,1-2-128-16,-1 0 128 0,1 0-128 0,0-2 128 16,-1 0-128-16,1 2 0 0,-2 0 0 0,-1 0 128 15,-2 0-128-15,0 0 0 0,2 0 0 0,2 0 0 16,0 0 0-16,-1 0 0 0,3 4 0 0,-2-3 0 16,2 0 0-16,-1 0 0 0,2 2 0 0,0-1 0 15,1-2 0-15,1 0 0 0,1 0 0 0,1 0 0 16,1 0 0-16,-1 0 0 0,0 1 0 0,-1-1 128 15,-1 0 0-15,0 0 0 0,-2 3 0 0,1-3 0 16,-2 1-128-16,0-1 192 0,0 0-192 0,-4 0 192 16,-1 0-192-16,1 0 128 0,0-1-128 0,2-2 128 0,0 2-128 0,1-2 0 15,-1 1 144-15,0 1-144 0,-1 0 0 0,-1 0 0 16,1-1 0-16,-1 2 128 0,1 0-128 0,-1 0 0 16,1 0 0-16,0 3 128 0,1-2-128 0,0-1 0 15,1 1 0-15,2 1 0 0,0 1 0 0,-1-3 128 16,1 0-128-16,-2 0 0 0,1 0 128 0,-1 0-128 15,0-2 128-15,-1 2-128 0,1 0 128 0,-1-1-128 16,0 1 128-16,1 0-128 0,-1 0 0 0,-2 0 144 16,-1 0-144-16,0 0 0 0,2 1 128 0,0 1-128 15,0-2 0-15,0 1 0 0,2 1 0 0,-2-1 0 16,0 0 0-16,2-1 0 0,-1-1 0 0,-1 0 0 16,2-1 0-16,-2 1 0 0,0-1 0 0,1-1 0 15,-2 2 0-15,1-1 0 0,0 0 144 0,0 0-144 16,1 2 0-16,-1-1 144 0,0 1-144 0,1 0 192 0,-1 1-192 15,0 1 192-15,1 0-192 0,-1 0 128 0,0-1-128 0,0 2 128 16,2-1-128-16,-1-1 0 0,1 1 0 0,-1-1 128 16,0-1-128-16,0 0 0 0,-3 0 0 0,1 0 0 15,1-1 0-15,1-1 0 0,3 1 0 0,-1-2 0 16,0 1 0-16,0 0 0 0,-1-1 0 0,1 1 0 16,-1-2 0-16,0 2 0 0,0-2 0 0,1 1 0 15,0-1 0-15,1-1 128 0,0 3-128 0,0-3 0 16,0 4 128-16,0 0-128 0,-1-1 128 0,0 2-128 15,-2 0 0-15,2 0 0 0,0 0 0 0,1 2 0 16,-1-1 0-16,2 0 0 0,1-1 0 0,-2 0 0 16,-2 0 0-16,2-1 0 0,2 0 0 0,2-2 0 15,0-2 0-15,1 3 0 0,-1-2 0 0,-1-2 0 0,0 0 0 16,-1 2 0-16,1 1 0 0,-1-2 0 0,-2 4 0 0,0-2 0 16,0 2 128-16,-3-2-128 0,2 1 0 0,-2 1 0 15,-1 1 0-15,2 0 0 0,-1-1 0 0,2 1 0 16,0-1 0-16,0 1 0 0,-1 0 0 0,-2-2 0 15,1 2 0-15,-2-2 0 0,2 2 0 0,1-1 0 16,0 0 0-16,1-2 0 0,1 3 0 0,-1-1 0 16,1 0 0-16,-2-2 0 0,2 2 0 0,-2 1 0 15,1 0 128-15,-3 0-128 0,0 1 0 0,1 2 0 16,-1-1 0-16,1 1 0 0,-1-1 0 0,0 3 0 16,-1-1 128-16,0 0-128 0,-1 0 0 0,0 2 0 15,1-2 0-15,-1 0 128 0,0 0-128 0,0-1 0 16,1 0 144-16,0 0-144 0,-1-1 0 0,-2 2 128 15,3-2-128-15,-3-2 0 0,3 3 0 0,-3-2 0 0,0 0 0 0,0 0 128 16,-2 3-128-16,-1-3 0 0,2 0 128 0,1 2-128 16,0-1 128-16,-1 0-128 0,2 1 128 0,-1-3-128 15,1 1 0-15,0 0 144 0,1-1-144 0,0 0 0 16,1 3 160-16,-1-3-160 0,0 1 128 0,0-1-128 16,0 0 128-16,-1 0-128 0,1 1 128 0,-1 0-128 15,-1 2 128-15,0-2-128 0,0-1 128 0,1 4-128 16,0-2 0-16,-2-2 128 0,2 3-128 0,0 0 0 15,0-3 0-15,0 1 128 0,0 2-128 0,-1-2 0 16,1 2 0-16,-3-1 0 0,3-1 128 0,-2-1-128 16,1 0 0-16,0 0 0 0,-2 0 144 0,2 0-144 15,0 1 0-15,-1-1 144 0,0 0-144 0,1 0 0 0,0 0 128 0,0 0-128 16,0 2 0-16,1-2 0 0,-2 1 128 0,1-1-128 16,1 1 0-16,-1-1 0 0,1 0 0 0,-2 0 0 15,-2 0 0-15,2 0 0 0,0 0 0 0,0 0 0 16,1 0 0-16,0 0 0 0,0 0 128 0,0 0-128 15,-1 0 0-15,1 1 0 0,-1-1 0 0,1 4 0 16,-1-4 0-16,0 1 0 0,0-1 128 0,1 0-128 16,0 1 0-16,-1-1 0 0,2 1 128 0,-1 1-128 15,1-1 0-15,0-1 0 0,0 2 0 0,1-1 0 16,-1-1 0-16,1 2 0 0,0-1 0 0,1-1 0 16,-1-1 0-16,0 1 0 0,-1 0 0 0,0 0 0 15,-1 0 0-15,1 1 0 0,-1-1 0 0,-1 0 0 16,1 0 0-16,0 1 0 0,0 0 0 0,0 1 0 15,0 0 0-15,-1-1 0 0,2 2 0 0,-1-2 0 16,1 0 0-16,0-1 0 0,0 0 0 0,-1 0 0 0,1 0 0 0,-2 0 0 16,1 0 128-16,0 0-128 0,0-1 0 0,-1 1 0 15,-2 0 0-15,1 0 0 0,0 1 0 0,1-1 0 16,-1 0 0-16,0 0 0 0,2 0 128 0,-1 1-128 16,1 2 0-16,0-3 0 0,-1 1 0 0,0 0 0 15,0-1 0-15,-1 0 0 0,1 0 0 0,0 1 0 16,-2 1 0-16,1-1 0 0,0 0 0 0,-1 1 0 15,1-2 128-15,-1 2-128 0,2 0 0 0,-1-2 0 16,-1 1 0-16,2 3 0 0,0-3 0 0,-1 0 0 16,0 2 128-16,-1-2-128 0,2-1 0 0,-1 1 0 15,0 0 0-15,-1 2 0 0,0-2 0 0,0-1 0 16,-1 0 128-16,1 0-128 0,-1 0 0 0,1 0 0 0,-1 1 0 0,1-1 0 16,-1 0 0-16,-1 1 0 0,1 1 0 0,0-1 0 15,1-1 0-15,-2 1 0 0,2 3 0 0,-1-3 0 16,-1 0 0-16,1-1 0 0,-1 1 0 0,2 1 0 15,-2 0 0-15,0-1 0 0,1-1 0 0,-1 0 0 16,0 0 0-16,-1-1 0 0,3 2 0 0,-3-1 0 16,2 0 0-16,-2 0 0 0,0 0 0 0,-1 0 0 15,1 0 0-15,-1 0 0 0,1 0 0 0,-2 0 0 16,1 0 0-16,-1 0 0 0,0 0 0 0,-1 1 0 16,2-1 0-16,-1 2 0 0,0-4 128 0,1 2-128 15,-1 2 0-15,1-2 0 0,0 1 0 0,1 0 0 16,-1-1 0-16,0 0 0 0,2 1 0 0,-2-1 0 15,1 3 0-15,-1-2 0 0,1-1 0 0,0 0 0 16,-2 0 0-16,1 0 0 0,0 0 0 0,0 0 0 0,-1 0 0 16,1 0 0-16,-1 0 0 0,0 0 0 0,0 0 0 0,0 0 0 15,-1 0 0-15,0 0 0 0,0 0 0 0,-2 1 0 16,1-1 128-16,0 0-128 0,-1 0 0 0,-2 0 0 16,1 0 0-16,-1 0 0 0,0 0 0 0,-2 0 0 15,0-1 0-15,1 0 0 0,-2-2 0 0,0 2 0 16,-1 1 0-16,0 0 0 0,-1 1 0 0,0 2 0 15,-1-2 0-15,0 0 0 0,-2 3 0 0,1-3 0 16,0 4 0-16,-2-3 0 0,2 3 0 0,0-2-144 16,0-1 144-16,-2 3-160 0,2-3 160 0,-1 2-160 15,0 1 160-15,0-2 0 0,0 2 0 0,1-2-128 16,1-1 128-16,0 1 0 0,-1 0 0 0,-1 0-128 16,-1-2 128-16,1 0 0 0,-1-1 0 0,1 0 0 15,-2 0 0-15,1-1 0 0,-1 0 0 0,0 1 0 0,0-2 0 0,-2 4 0 16,1 0 0-16,-1-1 0 0,0 3 0 0,-1-3 0 15,0 2 0-15,2-2 0 0,0 0 0 0,2 1 0 16,-2-1 0-16,0 1-128 0,3-1 128 0,-2-1 0 16,0 0 0-16,0 0 0 0,2 0 0 0,-2 0 0 15,1 0 0-15,-3-3-128 0,2 2 128 0,-1-2 0 16,0-1-144-16,2 2 144 0,-2-2 0 0,2 0 0 16,0 2-144-16,0-4 144 0,2 2 0 0,-2-2-128 15,1 0 128-15,0 4 0 0,0-1 0 0,0 2-128 16,0 1 128-16,-1 0 0 0,-1 1 0 0,0 2 0 15,-1-1 0-15,-1 3 0 0,3-3 0 0,-2 3 0 16,3-2 0-16,-1 0 0 0,1 2 0 0,0-2 0 16,2-1 0-16,-2-2 0 0,2 1 0 0,1-1 0 0,-1-1 0 0,1 1 0 15,1 0 0-15,-2-1 0 0,-1 0 0 0,-1-2 0 16,0 3 0-16,-2 0 0 0,2-3 0 0,0 1 0 16,-1 1 0-16,1-1 0 0,-2-1 0 0,0 0 0 15,-1 0 0-15,2 2 0 0,-2 0 0 0,-1-3 0 16,-1 3 0-16,0 0 0 0,-1 1 0 0,1 0 0 15,0 0 0-15,0 0 0 0,0 0 0 0,-1 1 0 16,1 0 0-16,0 1 0 0,2 0 0 0,-3-1 0 16,1 0 0-16,-2-1 0 0,2 0 0 0,0-1 0 15,1 0 0-15,0-1 0 0,2 0 0 0,-1-2 0 16,1 2 0-16,-1-4 0 0,0 2 0 0,0 0 0 0,-2 1 0 0,0-3 0 16,-2 2 0-16,1 1 0 15,0-1 0-15,0 0 0 0,0 2 0 0,0-2 0 0,1 3 0 0,-2-1 0 16,0 2 0-16,-1-2 0 0,-3 0 0 0,2 1 0 15,-1-2 0-15,1 2 0 0,1 0 0 0,1-4 0 16,1 3 0-16,0-2 0 0,1-1 0 0,0 3-128 16,-1-3 128-16,-1 3 0 0,0-1 0 0,0 3 0 15,1-2 0-15,0-1 0 0,2 2 0 0,-2 1 0 16,2 0 0-16,-2 0 0 0,2-1 0 0,0 0 0 16,-1-1 0-16,-1 1 0 0,-1-4 0 0,-2 3 0 15,2-2 0-15,-1 1 0 0,1 0 0 0,-2 1 0 16,1-3 0-16,0 4 0 0,0-2 0 0,-2 2-128 15,0-2 128-15,0 1 0 0,1 1 0 0,2 1 0 16,0-1 0-16,1 1 0 0,-1-1 0 0,0-2 0 16,1 3 0-16,-1-2 0 0,-1-1 0 0,1 2 0 15,-1-1 0-15,0 0 0 0,1 0 0 0,1 2-128 0,0 0 128 0,2 0 0 16,0 0 0-16,-1 2-128 0,1 0 128 0,0-2 0 16,2 1-160-16,-2 0 160 0,1-1-128 0,2 0 128 15,1 0 0-15,-1 0-128 0,1 0 128 0,1 0 0 16,-1 0 0-16,1 0-128 0,0 0 128 0,1 0 0 15,0 0 0-15,1 0 0 0,2 0 0 0,-1 0-128 16,0-1 128-16,0 0 0 0,1-1 0 0,-1 0 0 16,-1 1 0-16,0-2 0 0,-1 1 0 0,0-3 0 15,2 4 0-15,-2-2 0 0,0 2 0 0,0 0 0 16,0 1 0-16,0 0 0 0,0 1 0 0,0 0 0 16,0 2 0-16,-1-3 0 0,2 2 0 0,0 1-128 15,0-2 128-15,1-1 0 0,0 1 0 0,-1-1 0 0,1 0 0 16,-1 0 0-16,0 0 0 0,1-1-128 15,0 1 128-15,-1-1 0 0,1-2 0 0,1 2 0 0,-1 0 0 0,0 1 0 16,-1-3 0-16,1 1 0 0,1 0 0 0,-2 1 0 16,1-2 0-16,-1 1 0 0,1-2 0 0,-1 2 0 15,1-1 0-15,0 1 0 0,0-2 0 0,1 4 0 16,2-1 0-16,-2 0 0 0,0 1 0 0,-1-2 0 16,-1 4 0-16,0-2 0 0,0 0 0 0,1 0 0 15,0 0 0-15,0 0 0 0,1 0 0 0,-1 0 0 16,2-2 0-16,-2 2-128 0,1 0 128 0,1 0 0 15,-1-1 0-15,2 1 0 0,-1-1 0 0,0-1 0 16,1 0 0-16,-2 2 0 0,1-1 0 0,0 1 0 16,0 1 0-16,-1 1-128 0,0 1 128 0,-1-3 0 0,2 1 0 15,1 2-128-15,-1-2 128 0,0-1 0 0,1 0-144 0,-1 0 144 16,1-1 0-16,1 1 0 0,-1 0 0 0,2 0 0 16,-2 1-128-16,1-1 128 0,-2 0 0 0,1 0 0 15,1 0 0-15,-1 0 0 0,-1 0 0 0,2 1 0 16,-1-1 0-16,1 3 0 0,-2-2 0 0,0 0 0 15,1-1-128-15,-1 1 128 0,1 1 0 0,0-1 0 16,0 0 0-16,0-1 0 0,1 0 0 0,-2 1 0 16,2 2-128-16,-2-1 128 0,1-1 0 0,0 2 0 15,1-1 0-15,0-1 0 0,-2 3 0 0,0-3 0 16,2 4 0-16,-3-4 0 0,0 3 0 0,-1-3 0 16,1 4-128-16,2-4 128 0,-1 2 0 0,1 0 0 15,2-3 0-15,-1 3 0 0,1-2 0 0,-1 0 0 0,2 0-144 16,0 1 144-16,-1 0 0 0,1-1 0 0,1 0-128 0,-2 1 128 15,2-1 0-15,0 0 0 0,1-1-144 0,-1 1 144 16,0 2 0-16,0-3-144 0,1 0 144 0,0 0 0 16,1 1 0-16,-1-1-128 0,1 0 128 0,-1 1 0 15,1-1 0-15,-1 0 0 0,0 0 0 0,-1 0 0 16,1 0 0-16,0 0 0 0,-1 1 0 0,1 2 0 16,-1-2 0-16,-1-1 0 0,1 2 0 0,0 1 0 15,0-2 0-15,-1 0 0 0,1 0 0 0,0 1 0 16,0 0 0-16,0-1 0 0,0 0 0 0,0 1 0 15,1-2 0-15,-1 1 0 0,1 0 0 0,0-1 0 16,1 0 0-16,-1 1 0 0,1-1 0 0,0 3 0 16,0-3 0-16,0 1 0 0,0-1 0 0,1 1-208 0,1 0 80 15,0 2 128 1,0 0-496-16,3 1 32 0,-1 1 0 0,3-3 0 16,1 1-448-16,3 3-96 0,3 1-16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57.4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14710 9417 4607 0,'-2'-3'400'0,"0"2"-400"0,1 0 0 0,1 1 0 16,0-2 896-16,-2 1 112 0,2-1 16 0,-3-2 0 15,0-1 384-15,-1 2 96 0,2-1 16 0,0-1 0 16,1 0-240-16,1 2-32 0,0-1-16 0,0-1 0 16,1 3-208-16,0-2-64 0,0-2 0 0,1 2 0 15,1 1 112-15,-3-1 16 0,1 3 0 0,-1-2 0 16,0 1-128-16,1 0 0 0,1-1-16 0,0-2 0 15,1 4-64-15,0-3-16 0,0 2 0 0,1-3 0 16,0 3-128-16,-1-3-32 0,1 1 0 0,-1 1 0 16,2-1 48-16,-2 0 0 0,-1 2 0 0,1-3 0 0,1 4-80 0,-1-2-16 15,0 2 0-15,1 1 0 0,-1 0-240 0,1 0-48 16,-1 0-16-16,0 3 0 0,1-2-144 0,0 0-16 16,2 2-16-16,-1 0 0 0,2-2-176 0,0 3 160 15,-1-3-160-15,3-1 160 0,0 4-160 0,0-3 0 16,1-1 0-16,0 0 128 0,0 0-128 0,1 0 0 15,1-1 144-15,0-3-144 0,0 3 128 0,0 0-128 16,1-2 160-16,-1 2-160 0,-1 1 144 0,0 0-144 16,-1 0 128-16,1 0-128 0,2 3 128 0,-2-2-128 15,0 0 0-15,1 3 128 0,1-3-128 0,0 0 128 16,-1 2-128-16,2-2 128 0,0 0-128 0,-2-1 0 16,0 0 0-16,-1 0 128 0,1 0-128 0,3 0 128 15,1 0-128-15,1-1 128 0,-1 0-128 0,0 1 0 0,0 0 0 16,-2 0 128-16,1 0-128 0,-1 1 0 0,0 0 0 0,-1-1 128 15,1 5-128-15,-1-4 0 0,2 1 0 0,-2 2 128 16,0-3-128-16,1 2 0 0,-1-1 0 0,1-2 128 16,0 0-128-16,-1 0 0 0,2 1 0 0,-2-1 0 15,1 0 0-15,-1 0 0 0,2 0 0 0,-1 0 0 16,3 3 0-16,-3-6 0 0,1 3 0 0,-1 0 0 16,3 0 0-16,2-1 0 0,2 1 0 0,2-2 128 15,0 0-128-15,0 0 128 0,0 2-128 0,0-2 128 16,1 0-128-16,-2 1 0 0,-2 0 0 0,0 1 128 15,-1-1-128-15,-1 1 0 0,0 0 144 0,-1 0-144 16,-1 0 0-16,0 0 128 0,1 0-128 0,-4 1 0 16,-2-1 0-16,1 0 0 0,4 0 0 0,1 0 128 0,1 1-128 0,0-1 0 15,-1 1 0-15,2 1 0 0,1 0 0 0,1-2 0 16,0 1 0-16,0 2 0 0,0-1 0 16,1-1 0-16,1 3 0 0,-2-3 0 0,1-1 0 0,0 1 0 15,0-1 0-15,1 0 0 0,0-1 0 0,-3 1 0 16,-2 0 0-16,-1 0 0 0,5-1 0 0,0 1 128 15,4 0-128-15,-2 0 0 0,2 0 0 0,-2 1 144 16,1-1-144-16,-1 1 0 0,1 1 128 0,0-2-128 16,-2 0 0-16,-1 0 0 0,1-2 0 0,-1 1 0 15,1 0 0-15,0-3 0 0,0 3 0 0,-2 0 0 16,-2-2 0-16,3 1 0 0,0 2 0 0,3-4 0 16,3 2 0-16,0 1 0 0,2-2 0 0,-1 1 0 15,0 0 0-15,0 0 0 0,-1 1 0 0,-1-4 0 16,0 4 0-16,0-3 0 0,-1 3 0 0,-2-2 0 0,-4 1 0 0,1 1 0 15,3-1 128-15,0 0-128 0,2 1 0 0,0-2 0 16,-1 0 0-16,2 3 0 0,-1 0 0 0,-1 0 0 16,0 0 0-16,-1 0 0 0,1 0 0 0,-2 3 0 15,1-2 0-15,0 1 0 0,0-2 0 0,-4 0 0 16,-3 1 128-16,2-1-128 0,3 0 0 0,2 0 0 16,2 0 0-16,0 0 128 0,-2-1-128 0,1 1 0 15,-1 0 144-15,3 0-144 0,0 0 0 0,-1 0 144 16,-2-2-144-16,1 2 0 0,-2-1 144 0,2-1-144 15,-2 1 0-15,1 1 0 0,0 0 0 0,-3 0 128 16,-4 0-128-16,2 0 0 0,2 0 0 0,2 0 0 0,0 0 0 16,0 0 0-16,1 0 0 0,0 0 0 0,1 0 0 15,0 0 0-15,-1 0 0 0,0-1 0 0,-1 0 0 0,2 1 0 16,-2-3 0-16,0 2 0 0,0 0 0 0,-3 1 0 16,-2-1 0-16,1-2 0 0,2 2 0 0,1 0 128 15,0-2-128-15,3 1 0 0,-2 1 0 0,2 0 0 16,0-1 0-16,-2 1 128 0,0 1-128 0,1 0 0 15,-2 0 0-15,1 0 0 0,-2 0 0 0,0 0 0 16,-1 0 0-16,0 1 128 0,1-1-128 0,-2 2 0 16,-4-2 0-16,3 0 0 0,3 0 0 0,1 0 0 15,0-2 0-15,0 1 0 0,0 1 0 0,0-2 128 16,1 1-128-16,-1-1 0 0,0 1 0 0,1 1 0 16,-1 0 0-16,1-1 0 0,-1 1 0 0,-1-1 0 15,-1 1 0-15,0-3 128 0,1 2-128 0,-1 1 0 16,1 0 0-16,-2 0 128 0,-3-1-128 0,1 0 0 0,1-1 0 0,2 2 128 15,1-1-128-15,0 1 0 0,3 0 0 0,-2 0 0 16,2 0 0-16,0 1 0 0,0-1 0 0,1 2 0 16,-2-2 0-16,1 1 0 0,-1-1 0 0,2 0 0 15,0 1 0-15,0-2 0 0,1 1 0 0,-4 0 0 16,-2 0 0-16,1 0 0 0,4 0 0 0,-1-1 0 16,2 2 0-16,0 0 0 0,-2-1 0 0,1 1 0 15,-2 4 0-15,1-2 0 0,-3 0 0 0,1 2 0 16,1-3 0-16,-1 2 0 0,0 0 0 0,0-3 128 15,1 4-128-15,-3-4 0 0,-1 0 0 0,0-1 0 16,2 1 0-16,0-1 0 0,3 0 0 0,-1-1 128 16,1 1-128-16,-2 0 0 0,1-1 0 0,0 1 0 15,-2-1 0-15,0 1 128 0,-2 0-128 0,-1 0 0 0,0 0 0 0,-2 0 0 16,1 0 0-16,-1 1 128 0,1-1-128 0,-3 0 0 16,2 0 0-16,-2 1 0 0,3-1 0 0,-5 0 128 15,-1 0-128-15,0 0 0 0,2 0 0 0,1-1 144 16,0 1-144-16,0 0 0 0,1-1 128 0,-1 1-128 15,1-3 0-15,-2 3 0 0,3 0 128 0,-2 0-128 16,1 3 0-16,-1-2 0 0,1 0 128 0,-2-1-128 16,1 1 0-16,-1 1 0 0,0-1 128 0,1 1-128 15,-2-2 0-15,1 0 0 0,0 0 128 0,-1 0-128 16,1 0 0-16,1 0 0 0,-1 0 0 0,0 0 0 16,1 0 0-16,-1 0 0 0,1 1 128 0,-3 1-128 15,-2-2 0-15,2 1 0 0,1-1 128 0,0 1-128 16,3-1 0-16,-2 0 0 0,2 0 128 0,-2 1-128 15,2-1 0-15,-1 0 0 0,1 0 128 0,-1-1-128 0,1 1 0 0,-2 0 0 16,2 0 128-16,-2 0-128 0,0 0 0 0,1 0 0 16,-1 0 0-16,1 0 0 0,-1 0 0 0,0 0 0 15,1 0 0-15,-2 0 0 0,1 0 0 0,1-1 0 16,0 1 0-16,1-1 0 0,-1-1 0 0,2 2 0 16,-2 0 0-16,-1 0 0 0,-2 0 0 0,1 0 0 15,3 0 0-15,1 0 0 0,1 0 0 0,0 0 0 16,0 2 0-16,-1-2 0 0,1 1 0 0,0-1 0 15,0 0 0-15,0 1 0 0,1-1 0 0,0 0 0 16,0-1 0-16,0 1 0 0,-1-1 0 16,-1-1 0-16,0 2 0 0,0-1 0 0,-2 1 0 0,1-2 0 15,-1 2 0-15,1 0 0 0,1 0 0 0,-1-1 0 16,1 1 0-16,-3 0 0 0,-2-2 0 0,1 2 0 0,2 0 0 0,1 0 0 16,1-1 0-16,0 1 0 0,0 0 0 0,1 0 0 15,1-1 0-15,-1 0 0 0,-1-2 0 0,1 2 0 16,0 0 0-16,-3 1 0 0,2 0 0 0,-1 0 0 15,-1 0 0-15,-1 1 0 0,1 0 0 0,-1 2 0 16,-1-1 0-16,1-1 0 0,-1 1 0 0,0-1 0 16,1 1 0-16,-1-2 0 0,1 0 128 0,1 0-128 15,-1 1 0-15,0 1 0 0,2-2 0 0,-3 0 0 16,-2 0 0-16,1 0 0 0,-1 0 0 0,3 0 0 16,-1 0 0-16,3-2 0 0,-2 1 0 0,1 1 0 15,1 0 0-15,-2-3 0 0,2 1 0 0,-1 1 0 16,2-1 0-16,-2-3 0 0,1 5 0 0,-2-3 0 15,2 2 128-15,-4 0-128 0,0 1 0 0,-1-1 0 0,0 1 0 0,0 0 0 16,-1 0 128-16,-1 0-128 0,1 0 0 0,-1 0 0 16,0 0 160-16,-2 1-160 0,2-1 128 0,0 0-128 15,0 0 128-15,0 0-128 0,-1 0 128 0,3 0-128 16,0 0 0-16,0 0 128 0,2-1-128 0,0-2 0 16,1 1 0-16,1 2 0 0,-4-2 128 0,1 0-128 15,1 1 0-15,2-2 0 0,-1 1 0 0,1 1 0 16,1-1 0-16,-2-1 0 0,1 2 0 0,-2 1 0 15,1 0 0-15,0 0 0 0,1 0 0 0,-2 0 0 16,0 0 0-16,-1 0 0 0,1 4 0 0,-2-4 0 16,1 1 0-16,-2-1 0 0,1 0 0 0,-2 0 0 15,1 1 0-15,-1-1 0 0,1 0 0 0,-1 0 0 16,-1 1 0-16,1 1 0 0,0-1 0 0,0 1 0 0,0-1 0 16,-1 1 0-16,0 0 0 0,1-2 0 0,-1 2 0 0,0 2 0 15,0-3 128-15,0 0-128 0,1 1 0 0,-1-1 0 16,0-1 0-16,1 0 128 0,1 0-128 0,-2 0 0 15,-1 0 0-15,1 0 0 0,2 0 0 0,0 0 0 16,1 0 0-16,-1 0 0 0,1 0 0 0,0 0 0 16,1 0 0-16,-1 0 0 0,0 0 0 0,-1 0 0 15,0 0 0-15,0 1 0 0,-1-1 0 0,0 0 0 16,-1 1 0-16,0-1 0 0,0 3 0 0,-1-2 0 16,1-2 0-16,0 3 0 0,-1-2 0 0,1 0 0 15,0 1 0-15,0 1 0 0,-1-2 0 0,1 1 0 16,0-1 0-16,-1 0 0 0,1 0 0 0,-1 0 0 15,1 0 0-15,0-1 0 0,-1 1 0 0,-2-2 0 16,1 2 0-16,-1 0 0 0,1 0 0 0,-1 0 0 0,0 0 0 0,1 0 0 16,-1 0 0-16,1 0 0 0,-1 0 128 0,0 0-128 15,0 0 0-15,1 0 0 0,-1 0 0 0,1 0 128 16,-1-1-128-16,0 1 0 0,1 0 0 0,-1 0 0 16,2 0 0-16,-2-1 0 0,1 0 128 15,-2 1-128-15,2-3 0 0,-1 3 0 16,1-1 0-16,-2 1 0 0,1 0 0 0,0 0 128 0,-1 0-128 15,1 0 0-15,-2 1 128 0,1-1-128 0,-1 0 0 0,1 3 128 16,-1-3-128-16,0 0 0 0,0 0 0 0,0 1 128 16,1-1-128-16,-1 0 0 0,0-1 0 0,-1 1 0 15,2 0 0-15,-1 0 0 0,-1-3 0 0,1 3 0 16,0-1 0-16,1 1 128 0,0 0-128 0,-2 0 0 16,0-1 0-16,-1 1 128 0,2 0-128 0,-1 0 0 15,1 0 0-15,-1-1 128 0,1-1-128 0,0 2 0 0,0-1 0 0,1 0 128 16,-1 1-128-16,0-1 0 0,0-2 0 0,1 2 0 15,0 0 0-15,-1 1 0 0,0-1 0 0,1-2 0 16,-1 2 0-16,0 1 0 0,0-2 0 0,1 1 0 16,-1-1 0-16,0 2 0 0,0-1 0 0,-1 1 0 15,2 0 0-15,-1 0 0 0,0-1 0 0,0 1 0 16,1-1 0-16,-1-2 0 0,1 3 0 0,-1-1 0 16,1 1 0-16,0-1 0 0,-1 1 0 0,0-1 0 15,2-1 0-15,-2 1 0 0,0 1 0 0,0 0 0 16,1-1 0-16,-2 0 0 0,1-2 0 0,-2 3 0 15,0-1 0-15,-1 1 0 0,0 0 0 0,0-2-272 16,-2 0 64-16,0 1 16 16,1 1-352-16,-2-3-64 0,1 1-16 0,0 1 0 15,1 0-112-15,-2 0-32 0,2-3 0 0,-1 3 0 16,0-2-64-16,2 0 0 0,0-2-16 0,1 0-12112 0,2-1-2416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00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15119 8884 5519 0,'-6'0'496'0,"1"0"-496"16,3 0 0-16,1 0 0 0,1 0 736 0,-1 0 48 15,-3 0 16-15,-3 1 0 0,-1-1 288 0,0 2 48 16,2 0 16-16,0-1 0 0,3-1-448 0,-1 0-64 16,3 1-32-16,-1-1 0 0,2 0-32 0,-1 0 0 15,1-1 0-15,0 1 0 0,0 0 432 0,0 0 80 0,0-3 0 0,0 0 16 16,0 2-96-16,1-4-32 0,0 3 0 16,1-1 0-16,0-3-112 0,1 4-32 0,-1-2 0 0,0-2 0 15,2 2-192-15,-2-1-64 0,1 3 0 0,-1-3 0 16,2 3 32-16,-2-2 0 0,1-2 0 0,0 2 0 15,0 1 48-15,-1-1 16 0,1-2 0 0,0 2 0 16,-1 2 0-16,0-3 0 0,-1 3 0 0,1-1 0 16,0 2-160-16,-2 1-16 0,1-2-16 0,-1 2 0 15,0 0-128-15,0 0-32 0,0 2 0 0,0-2 0 16,1 0-128-16,0 0-16 0,0 1-16 0,1 0 0 16,1-1-160-16,-1 2 0 0,0-1 0 0,1-1 128 15,1 0-128-15,-2 0 0 0,0 0 144 0,0 0-144 16,2 0 128-16,0 0-128 0,2-1 160 0,-1-1-160 15,2 2 144-15,0 0-144 0,-1 0 128 0,1 0-128 0,1 3 0 0,0-3 128 16,-2 5-128-16,1-3 0 0,1 2 0 0,-1-1 0 16,0 1 0-16,1-3 0 0,1 2 0 0,1-1 0 15,1-1 128-15,-1 1-128 0,3-1 0 0,-2-1 0 16,0 1 0-16,0-1 128 0,0 3-128 0,1 0 128 16,0-2-128-16,-1 2 128 0,-1-2-128 0,1 3 160 15,1-2-160-15,1-2 160 0,0 1-160 0,0 0 160 16,2 1-160-16,-2-2 160 0,2 0-160 0,-1 0 128 15,2-2-128-15,0 2 128 0,-2-1-128 0,-3 1 0 16,-2 0 0-16,1 0 128 0,3 0-128 0,-1 0 0 16,0 1 0-16,1-1 0 0,0 0 0 0,-1 0 0 0,1-1 0 15,1 0 0-15,0 1 0 0,1-1 0 16,0-3 0-16,0 3 0 0,1 1 128 0,0 0-128 16,0 1 0-16,0 2 128 0,-1-1-128 0,1-1 128 0,-2 3-128 15,2-2 128-15,1 2-128 0,-2-2 0 0,3 2 144 0,0-2-144 16,1 1 0-16,0-2 0 0,1 0 0 0,-3-1 0 15,-3 3 0-15,1-3 0 0,2 1 0 0,-1 0 0 16,2-1 0-16,0 0 0 0,0 0 0 0,1-1 0 16,0 1 0-16,0-1 0 0,2-2 0 0,-1 2 0 15,2 0 0-15,1-3 0 0,-2 3 0 0,0-4 128 16,-1 3-128-16,1-1 0 0,1 1 0 0,-2 2 128 16,1 0-128-16,-4 0 0 0,-3 2 0 0,2-1 0 15,2 2 0-15,2 1 0 0,0-1 0 0,0 0 0 16,2-1 0-16,2 2 0 0,-2-2 0 0,1 1 0 15,1-1 0-15,-2 2 0 0,0-2 0 0,1-2 0 0,-1 1 0 0,-1 3 0 16,0-3 0-16,1-1 0 16,0 0 0-16,0-1 0 0,2 1 0 0,-3-2 128 0,-2 2-128 15,1-2 0-15,2 1 0 0,3-1 0 0,3-2 0 0,0 2 144 16,1-1-144-16,0 1 0 0,1-2 128 0,-1 2-128 16,0-1 0-16,-1 2 0 0,-1-1 0 0,-1-1 0 15,0 2 0-15,-3 0 0 0,-1 1 0 0,-1 0 0 16,2-2 0-16,2 2 0 0,-1 2 0 0,1-2 0 15,2-2 0-15,-2 2 0 0,2 2 0 0,0-1 0 16,0-1 0-16,-1 0 0 0,2 0 0 0,-1 0 0 16,1 0 0-16,-1-1 0 0,0-2 0 0,-4 1 0 15,-3 2 0-15,1-1 0 0,3-1 0 0,1 1 0 0,1 0 0 16,1 0 0-16,1-3 0 0,0 3 0 0,0-1 0 0,-3-1 0 16,0 2 128-16,-1-4-128 0,-1 4 0 15,-1-2 0-15,0 2 0 0,0-1 0 0,-2 1 0 0,-3-2 0 16,-1 3 0-16,2 0 0 0,1-1 0 0,0-2 0 15,1 1 128-15,0 2-128 0,1-1 0 0,0 1 0 16,1-1 128-16,0-2-128 0,1 2 0 0,0-3 0 16,-2 2 0-16,-1 1 0 0,0-1 0 0,0 0 0 15,0 0 128-15,-1 1-128 0,0 1 0 0,0-2 0 16,-1 1 128-16,-1 1-128 0,-4 0 0 0,1 0 0 16,0 0 0-16,2 0 0 0,0 0 128 0,2 0-128 15,1 0 0-15,-1 1 0 0,1-1 0 0,-1-1 0 16,1 1 128-16,-1-1-128 0,1 1 0 0,-1-1 0 15,-1 1 0-15,0 0 0 0,0 0 0 0,0 0 0 16,-1 0 128-16,1 0-128 0,1 2 0 0,0-2 0 0,1 3 0 0,0 0 0 16,0-3 0-16,-2 1 0 0,-3-1 128 0,2 1-128 15,1-1 0-15,2 2 0 0,2-2 0 0,1 0 0 16,0 0 0-16,1-2 0 0,-1 1 0 0,0 0 0 16,2 1 0-16,-2-2 0 0,-1 1 128 0,0 1-128 15,-1-2 0-15,-1 1 0 0,-1 1 128 0,1 0-128 16,-1 1 0-16,0 2 0 0,1-1 896 0,-2-1 112 15,-2 0 16-15,1 2 16 16,-1-2-1648-16,2 3-336 0,1-2-64 0,1 1-16 0,1-1 832 0,0 3 192 16,3-3 0-16,0 1 0 0,2-1 0 0,-2-1 0 15,-1 2 0-15,3-2 0 0,-2-1 0 0,2 0 0 16,-2 0 0-16,2 0 0 0,-1 0 0 0,0 0 0 16,-5-1 0-16,2 1 0 0,2-1 0 0,2-1 0 15,-2 1 0-15,2 1 0 0,-1 0 0 0,2 0 0 0,0 0 0 16,-2 0 0-16,2 1 0 0,-1 1 0 0,0-2 0 0,1 1 0 15,0-1 0-15,0-1 0 0,1-1 0 0,-2 1 0 16,-5 1 0-16,2-3 0 0,5 0 0 0,2 1 0 16,1-2 0-16,-1-1 0 0,1 3 0 0,1-3 0 15,0 1 0-15,-4 3 0 0,-1-1 0 0,0 1 0 16,1-1 0-16,-3 2 0 0,2 2 0 0,-4-2 0 16,-4 0 0-16,1 0 0 0,2 0 0 0,0 0 0 15,2 0 0-15,0 0 0 0,-1-2 0 0,1 2 0 16,0 0 0-16,1 0 0 0,-1 0 0 0,-1 0 0 15,0 0 0-15,-2 0 0 0,0 0 0 0,-1 2 0 16,1-2 0-16,-1 0 0 0,0 0 0 0,0 1 0 0,1-1 128 16,-4 2-128-16,0-2 0 0,0 0 0 0,-1 0 0 0,2 0 0 15,3 0 0-15,-1 0 0 0,1 0 0 0,-1 0 0 16,0 0 0-16,1 0 0 0,0-2 0 0,0 4 0 16,-1-2 0-16,-1 1 0 0,-2 0 128 0,1 2-128 15,0-1 0-15,0 2 0 0,0 0 0 0,1 0 0 16,0 0 0-16,-2 0 0 0,2 1 128 0,-2-2-128 15,-2 1 0-15,2-2 0 0,1 1 960 0,-1-2 64 16,2 3 32-16,0-2 0 16,1-2-1648-16,-2 2-336 0,1 0-64 0,0-1-16 0,-2 1 832 0,2-1 176 15,-1 1 0-15,0-1 0 0,1-1 0 0,-2 1 0 16,0 2 0-16,0-3 0 0,-1 2 0 0,2-1 128 0,0-1-128 0,0 0 0 16,0 0 0-16,2 0 0 15,-2 0 0-15,-4 0 0 0,-2 0 944 0,2 1 80 0,1-1 32 16,2 0 0-1,1 0-1648-15,-1 0-336 0,1 2-64 0,-1-1-16 0,-2-1 832 0,2 1 176 0,-1 0 0 0,1 2 0 16,1-2 0-16,-2 0 0 0,2 0 128 0,0 2-128 16,0-2 0-16,-2 1 0 0,2 0 0 0,-1-1 0 15,0 0 0-15,0-1 0 0,1-1 0 0,-2 0 0 16,1-1 0-16,0 0 128 0,0 2-128 0,1-1 0 16,1-2 0-16,-4 2 0 0,0 1 0 0,-1-1 0 15,3 1 0-15,-2 1 0 0,3 0 0 0,-1 1 0 16,-1 0 0-16,0 2 0 0,2-2 0 0,-1 3 0 15,1-3 0-15,1 2 0 0,1-2 0 0,-1 2 0 0,1-2 0 16,-1 1 0-16,-2-3 0 0,1 1 0 0,-1-1 0 0,-1-1 0 16,0 1 0-16,-1 0 0 0,0 0 0 0,0-1 0 15,0-1 0-15,-1 1 0 0,-1 0 128 0,-1 1-128 16,-1 0 0-16,1-1 0 0,-1-2 0 0,1 3 128 16,0-1-128-16,1 0 0 0,0 0 0 0,1 0 0 15,-1-1 0-15,0 2 0 0,1-1 0 0,-1 1 0 16,1 0 0-16,-1 0 0 0,2 0 0 0,-1 1 0 15,1 2 0-15,-1-2 0 0,-1 0 0 0,2 3 128 16,-2-3-128-16,-1 0 0 0,1 2 0 0,0-2 128 16,0-1-128-16,0 0 0 0,-1 0 0 0,0 0 128 15,1 0-128-15,-1 0 0 0,0-1 0 0,-1-2 0 16,1 2 0-16,-1-3 0 0,0 2 0 0,0 0 128 16,1-1-128-16,-2 0 0 0,-2 0 0 0,1 2 0 0,2-2 128 15,0 0-128-15,1-1 0 0,1-1 0 0,1 3 128 16,-2-2-128-16,1-1 0 0,-1 2 0 0,-1 0 128 0,0 0-128 15,-1 0 0-15,0 2 128 0,0 0-128 0,0 1 0 16,-1-1 128-16,0 1-128 0,-1 0 0 0,1 0 144 16,1 1-144-16,-1-1 0 0,0 1 0 0,-1-2 128 15,-2 1-128-15,2 0 0 0,0-4 0 0,-1 4 0 16,1 0 0-16,0 0 0 0,0-1 128 0,1 1-128 16,1-1 0-16,0-2 0 0,-1 2 0 0,1-2 0 15,-1 0 0-15,-1 1 0 0,2-1 0 0,-1 0 128 16,1 0-128-16,-1 1 0 0,0-2 144 0,0 2-144 15,0-1 0-15,-1 2 0 0,0 0 0 0,-2-2 128 16,1 2-128-16,0 0 0 0,0 1 0 0,0-1 0 0,1 1 0 16,-3 0 0-16,-1 0 0 0,1-2 128 0,0 2-128 15,3-1 0-15,-2 1 0 0,2-1 0 0,0 1 0 0,0-2 0 16,-1 1 0-16,1-1 0 0,0 1 0 16,-1 0 0-16,1 0 0 0,0-3 128 0,-1 4-128 0,0 0 0 15,0-1 128-15,-1 0-128 0,1 1 0 0,-1-2 128 16,1 1-128-16,1 1 0 0,-2 0 0 0,1-1 0 15,-1 0 0-15,1-2 128 0,-1 3-128 0,1-1 0 16,0 1 0-16,-1 0 0 0,0-1 0 0,0 1 0 16,-1-1 0-16,0 1 0 0,-2 0 0 0,2 0 0 15,-2-2 0-15,-1 2 0 0,1-1 0 0,0 1 0 16,0 0 0-16,0-1-128 0,-1 1-112 0,0-2-16 16,0 0 0-16,0 2 0 0,-1 0-96 0,0 0-32 15,-1 2 0-15,-1-2 0 16,1 3-288-16,0-2-64 0,-2 2-16 0,1 2 0 15,0-2-304-15,-1 2-64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24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19140 14681 4607 0,'-1'0'400'0,"0"-2"-400"16,1 2 0-16,0 0 0 0,0 0 704 0,0-1 48 15,0 0 16-15,0 1 0 0,0-3-208 0,1 0-48 16,-1 2 0-16,0-2 0 0,1 1-128 0,-1 0-16 16,-1 0-16-16,1 1 0 0,0-1 176 0,-1-2 48 15,1 4 0-15,-1-2 0 0,1-1 0 0,-1 1 0 16,1-2 0-16,-1 3 0 0,1 0 256 0,-3-1 48 15,1 2 16-15,0 2 0 0,0-1 416 0,0 0 96 16,-3 3 0-16,2-2 16 0,-3 2-336 0,2 1-64 16,-2-3 0-16,2 2-16 0,0-3-144 0,1 4-32 15,0-4 0-15,-1 2 0 0,2 0-48 0,-1-1-16 16,-1 1 0-16,1-2 0 0,1 3-64 0,0-2 0 16,-1-2-16-16,1 3 0 0,1 0-272 0,-1-2-48 15,1 2-16-15,1-2 0 0,-2 0-128 0,1 3-32 16,1-3 0-16,-1-1 0 0,1 0 48 0,0 0 0 0,0 1 0 15,0-1 0-15,0 0 80 0,0 0 32 0,0 0 0 0,0 0 0 16,0 0-32-16,1 0-16 0,-1 0 0 0,1 2 0 16,2-2-80-16,-1 0-16 0,0 1 0 0,2-1 0 15,-1 1-16-15,1-1 0 0,2 1 0 16,-3 2 0-16,1-2-32 0,-1 0-16 0,1 0 0 0,3-1 0 16,0 2-16-16,1-1 0 0,-1 0 0 0,0-1 0 15,1 0 0-15,1-1-128 0,-1 1 192 0,0-1-64 16,-1 1-128-16,1-2 192 0,1 2-192 0,-1-1 192 15,0 1-192-15,2-1 128 0,-1 1-128 0,1-1 128 16,1-2-128-16,1 3 0 0,0-1 0 0,1 1 128 16,1 0-128-16,1 0 0 0,-1 0 0 0,1 0 128 0,-3 0-128 0,2 1 0 15,1-1 0-15,1 0 0 0,-2 0 0 16,1-1 128-16,0 1-128 0,1-2 0 0,1-1 0 0,-2 2 128 16,2-4-128-16,-4 4 0 0,0-2 0 0,0 2 128 15,3-4-128-15,-2 3 0 0,1-2 0 0,-2 2 128 16,2 2-128-16,-3-1 0 0,2-1 0 0,-1 1 0 15,-1 0 128-15,0 1-128 0,0 0 0 0,1 0 0 16,-1 0 0-16,0 0 0 0,3 0 128 0,-1-1-128 16,1 1 0-16,-2 0 128 0,3 0-128 0,-2 0 0 15,2 0 0-15,-2 0 128 0,1 0-128 0,-1 0 0 16,3-2 144-16,-1 2-144 0,-1-2 0 0,0 2 144 16,-2-1-144-16,2 1 0 0,2-2 128 0,0 0-128 15,1 0 0-15,0-2 0 0,1 3 0 0,0-1 0 16,0-2 128-16,0 3-128 0,0 0 0 0,0-1 0 15,0 1 128-15,0 1-128 0,1 0 0 0,-2 0 0 0,1 0 0 16,-1 0 0-16,0 0 0 0,-1 1 0 0,2-1 0 0,-1 2 0 16,1-1 128-16,0-1-128 0,1 1 0 0,-2-1 0 15,-1 0 128-15,1 0-128 0,3 0 0 0,0 0 0 16,3 0 0-16,-1 0 0 0,0-1 0 0,0 0 0 16,0-2 128-16,1 1-128 0,-2-2 0 0,0-1 0 15,1 2 160-15,-3-1-160 0,0-1 128 0,-1 3-128 16,-1-1 128-16,-1 2-128 0,1-1 128 0,-3-1-128 15,-3 3 128-15,1-1-128 0,3 1 128 0,2 0-128 16,1 1 128-16,0 2-128 0,1-2 128 0,1 0-128 16,1 0 0-16,1 1 128 0,0 0-128 0,2-2 0 15,2 1 0-15,-2 1 0 0,0 0 128 0,-1-2-128 16,2-2 0-16,-3 2 0 0,2-3 0 0,-7 3 0 0,-3 0 0 0,3 0 0 16,2 0 128-16,3 0-128 0,0 0 0 0,1 0 0 15,-1 0 0-15,0 1 0 0,-1 3 0 0,-1-3 0 16,0 0 128-16,1 0-128 0,0-1 0 0,-2 0 0 15,0 0 0-15,0 0 0 0,0-1 128 0,-1 1-128 16,1-1 0-16,0 1 128 0,-1-1-128 0,-1-1 0 16,0 0 144-16,-2 1-144 0,2 1 128 0,1 0-128 15,0 0 128-15,1 0-128 0,0 0 128 0,-1 1-128 16,2 1 160-16,-3 1-160 0,0-2 144 0,1 3-144 16,1-1 128-16,0-1-128 0,-1 0 128 0,0-2-128 15,0 0 0-15,1 0 128 0,1 0-128 0,-1-1 0 16,2-2 0-16,-1 0 0 0,1-1 0 0,-3 2 0 15,-1-2 0-15,0 2 0 0,1-1 0 0,-1 2 0 0,1-1 128 0,-1-2-128 16,1 4 0-16,-1-2 0 0,-1 2 0 0,2 0 0 16,-1 0 0-16,0-2 128 0,0 1-128 0,-1 1 0 15,1-2 144-15,-3 1-144 0,2-1 160 0,-3 1-160 16,1 1 176-16,-2-1-176 0,2 0 192 0,-1-1-192 16,1 2 192-16,-1 0-64 0,2 0 0 0,-3 0-128 15,-3 0 144-15,3 0-144 0,0 0 0 0,2 0 144 16,0-2-144-16,0 2 0 0,0 0 0 0,0 2 128 15,1-2-128-15,-2 2 0 0,-1 0 0 0,2-2 0 16,-2 0 0-16,2 1 0 0,-1 1 0 0,2-2 0 16,-2 1 0-16,1 1 0 0,-1-2 0 0,0 0 0 15,0 0 0-15,1 0 0 0,-1-2 0 0,0 2 0 0,0-1 0 0,0-2 0 16,0 2 0-16,0-2 0 16,-1 1 0-16,-1 0 0 0,1 0 0 0,-3 2 0 0,1-1 0 0,1 1 0 15,-1 0 0-15,1 0 0 0,1-1 0 0,-1 1 0 16,0 0 128-16,-1-1-128 0,3-2 0 0,-2 2 0 15,1 1 144-15,1-2-144 0,-2 0 0 0,-1 0 144 16,2-2-144-16,-1 2 0 0,0-2 160 0,0 1-160 16,1-1 128-16,-2 2-128 0,0-2 128 0,-1 2-128 15,0 0 128-15,-1 1-128 0,0 1 128 0,1-1-128 16,0 1 0-16,0 0 128 0,-1 0-128 0,1 1 0 16,-1-1 0-16,0 0 0 0,1 1 0 0,0-1 128 15,0 2-128-15,0-1 0 0,1-1 0 0,-2 0 0 16,0 0 0-16,0 0 0 0,2 0 0 0,-1 0 0 15,1 0 0-15,1 0 0 0,0 1 0 0,-1-1 0 0,0 0 128 16,-1 1-128-16,1-1 0 0,-1 3 0 0,2-3 0 0,-4 1 0 16,3-1 0-16,-3 1 0 0,1-1 0 0,1 0 0 15,-1-1 0-15,0 1 0 0,0-1 0 0,0-2 0 16,0 3 0-16,1-1 0 0,-1 1 0 0,0 0 0 16,0 0 0-16,0 0 0 0,0 0 128 0,-1 0-128 15,0 1 0-15,1-1 0 0,-1 3 0 0,1-1 0 16,-1-2 0-16,0 0 0 0,-2 1 0 0,2 1 0 15,-1-1 0-15,1 0 0 0,-2-1 128 0,0 0-128 16,1 0 0-16,-1-1 0 0,0 1 0 0,0-1 0 16,-1 1 0-16,1 0 0 0,-2-2 0 0,0 1 0 15,-1 1 0-15,-1 0 0 0,0 0 0 0,1 0 0 16,-1-1 0-16,-1 1 0 0,0 0 128 0,0 0-128 0,0-1 0 16,0 1 0-16,1 0 0 0,-2 0 0 0,1-3 0 0,-1 3 0 15,1 0 0-15,-1 0 0 0,1-1 0 0,0 1 0 16,-1 0 0-16,1 0 0 0,-1-1-160 0,0 0-64 15,0-1-16-15,0 1 0 16,-1-2-592-16,0 0-112 0,0 1-16 0,-1-1-16 16,-1 0-480-16,1 0-80 0,0 2-32 0,0 0-17824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28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19098 14368 16575 0,'-5'1'1472'0,"1"-1"-1168"0,2 0-304 0,2 0 0 0,0 0 944 0,-1-1 128 16,-3-2 16-16,0 1 16 0,-1 0 48 0,1-3 16 15,1 0 0-15,1-1 0 0,1 1-384 0,2-1-80 16,2-1 0-16,-1 0-16 0,0 1-80 0,0 2-16 16,2-2 0-16,-2 0 0 0,1 1 240 0,0 1 64 15,-2 0 0-15,0 1 0 0,1-1-64 0,0-1 0 16,2 0 0-16,0 2 0 0,-1-3-80 0,3 1-32 16,0-1 0-16,-2 1 0 0,2-2-208 0,-1 1-64 15,1 2 0-15,-1-1 0 0,1 0-176 0,-1 3-32 16,1-3-16-16,1 3 0 0,-2-1-224 0,1 0 176 15,1-1-176-15,-1 3 160 0,1-3-160 0,1 4 128 16,1-1-128-16,0-2 128 0,0 2-128 0,1 0 192 0,2 0-192 16,-1-2 192-16,1 2-192 0,2 1 160 15,0 0-160-15,1-1 160 0,-1 1-160 0,1-1 128 0,1 1-128 0,0-2 128 16,0 2-128-16,-1-1 0 0,2-2 144 0,1 0-144 16,1-1 128-16,0 0-128 0,-1 0 160 0,-3 3-160 15,-2-3 160-15,0 3-160 0,3-1 160 0,0 0-160 16,1 1 144-16,0 1-144 0,-3 1 128 0,2 2-128 15,0-2 160-15,-2 3-160 0,2-2 192 0,-1 2-192 16,1-2 176-16,0 3-176 0,0-4 160 0,0 2-160 16,1-1 128-16,-2-2-128 0,1 0 0 0,-2-2 144 15,1 0-144-15,-1 1 160 0,0 0-160 0,-1-2 160 16,0 1-160-16,-1 1 160 0,0 0-160 0,-2-2 160 16,2 3-160-16,-3-1 0 0,-2 1 144 0,1 0-144 15,2 0 128-15,0 0-128 0,2 0 128 0,0 0-128 16,1-1 0-16,0 1 144 0,1-1-144 0,-1-3 0 0,0 4 160 0,1-1-160 15,0 0 128-15,0 1-128 16,-1-2 128-16,0 2-128 0,2 0 0 0,-1 0 128 0,0 2-128 0,-1-1 0 16,2 0 0-16,-3 0 128 0,0 2-128 0,1-2 0 15,0 0 144-15,-1 0-144 0,-1 0 0 0,1 1 144 16,-1-1-144-16,0-1 0 0,0 3 144 16,-1-1-144-16,1-2 0 0,0 1 144 0,1 0-144 0,-1-1 0 15,1 0 0-15,-2 0 128 0,-1 0-128 0,1-1 0 16,0 1 0-16,1 0 128 0,1-1-128 0,1 1 0 15,0 1 0-15,-1 0 128 0,1-1-128 0,-1 1 0 16,-1 3 144-16,1-3-144 0,0 0 0 0,0 1 144 16,0-1-144-16,0 0 0 0,1-1 144 0,-1 1-144 15,1-1 0-15,1 0 144 0,-1 0-144 0,0 0 128 0,2 3-128 16,-1-2 128-16,0 0-128 0,0 0 0 0,0 1 0 0,-1-1 0 16,2 1 0-16,-2 2 128 0,2-3-128 0,-1 2 0 15,1-2 0-15,-2 1 0 0,-1-1 0 0,1 2 0 16,1-2 0-16,2-1 0 0,-1 2 128 0,1 1-128 15,1-2 0-15,0 0 0 0,2 0 0 0,2 1 0 16,-1 0 0-16,0-2 0 0,1 0 144 0,0 0-144 16,-1 0 0-16,0 0 128 0,-1 0-128 0,-1-1 0 15,0 0 0-15,-1-2 128 0,-1 2-128 0,1 0 0 16,0-2 0-16,-1 1 128 0,-3 2-128 0,3 0 0 16,-1-1 0-16,2 0 0 0,1-1 0 0,0 2 0 15,-1 0 0-15,2 2 128 0,2 0-128 0,-2-2 0 16,1 2 0-16,-1 2 0 0,2-2 0 0,-1 1 128 0,0-2-128 15,0 0 0-15,1 3 128 0,0-4-128 0,0 0 0 0,0 0 0 16,0-1 0-16,0-2 128 0,0 2-128 0,-3 0 0 16,-1 0 0-16,0-2 0 0,3 2 0 0,0 1 0 15,0 0 0-15,0-1 0 0,0 2 0 0,-1-1 0 16,0 0 0-16,0 0 128 0,-1 1-128 0,0 0 0 16,0-1 0-16,-1 0 0 0,0-1 0 0,0 0 0 15,0-3 0-15,-2 2 0 0,2-2 0 0,-1 0 0 16,0 0 0-16,2-1 128 0,-1 0-128 0,-4 3 0 15,1-2 0-15,-2 2 128 0,1-1-128 0,2 2 0 16,1-3 0-16,-2 3 0 0,1 1 0 0,-1 0 0 16,2 0 0-16,-2 0 0 0,1 0 0 0,0 0 0 15,1 0 0-15,-2 0 0 0,3 0 0 0,-1 0 0 0,1-1 0 16,-1 0 0-16,1-3 0 0,-2 3 0 0,0 0 0 0,0-2 0 16,-1 2 0-16,1-4 0 0,-2 4 0 0,0-3 0 15,1 3 0-15,-2-4 128 0,-1 4-128 16,0-3 0-16,2 2 0 0,-3 0 144 0,-1-1-144 15,0 3 0-15,1-1 144 0,0-3-144 0,1 3 0 0,0 0 144 16,0 0-144-16,0-2 0 0,1 3 144 0,1-3-144 16,-1 0 0-16,2 2 0 0,0 0 0 0,-1-1 0 15,2 2 0-15,-2 0 0 0,1 2 0 0,-1-1 128 16,1 0-128-16,-2 0 0 0,1 3 0 0,-1-3 0 16,2-1 0-16,-3 0 0 0,1 0 0 0,-1 0 128 15,0 0-128-15,0-1 0 0,0-3 0 0,-1 2 0 16,0 1 0-16,0-2 128 0,0 1-128 0,-1-2 0 15,1 3 0-15,-1 0 128 0,0-3-128 0,-2 4 0 0,-1-1 0 0,0 1 0 16,0 1 0-16,2-1 128 0,0 3-128 0,1-2 0 16,0-1 0-16,-1 1 128 0,2-1-128 0,-1 0 0 15,1 0 0-15,1 1 128 0,-1-1-128 0,1 0 0 16,-1 0 0-16,1 0 0 0,-1 0 0 0,0-1 0 16,2 2 0-16,-2-1 0 0,0 0 0 0,0 0 0 15,0 0 0-15,1 2 128 0,-1-2-128 0,-1 0 0 16,1 0 0-16,-2 1 0 0,1-1 0 0,-1 0 0 15,-2 0 0-15,2 1 0 0,-1-1 0 0,1 0 128 16,-2 0-128-16,2 0 0 0,-1 0 0 0,-1 0 128 16,1 0-128-16,0 2 0 0,0-1 0 0,0-1 128 15,1 2-128-15,-1-1 0 0,1-1 0 0,-3 1 128 0,2 2-128 16,0-1 0-16,-1-1 0 0,0-1 144 0,1 1-144 0,-2 1 0 16,2 0 144-16,-3-2-144 0,1 1 0 0,-2-1 144 15,2 3-144-15,-1-2 0 0,1 0 0 0,-1-1 0 16,3 1 0-16,-2 1 0 0,2-1 128 0,-1-1-128 15,0 1 0-15,1-1 0 0,-1 0 0 0,0 0 0 16,0 0 0-16,-2 2 0 0,2-2 0 0,-2 0 0 16,2 2 0-16,-2-2 0 0,1 1 0 0,-1 0 0 15,1-1 0-15,-1 0 0 0,2 1 128 0,-1 1-128 16,1-2 0-16,0 0 0 0,-1 0 0 0,1 0 0 16,0 0 0-16,0-2 128 0,1 2-128 0,-1-1 0 15,0 1 0-15,-1 0 0 0,1 0 128 0,-1 0-128 16,0-1 0-16,0 1 0 0,-1-1 0 0,-1 1 0 15,1 0 0-15,-1 0 0 0,0 0 0 0,0 0 0 0,-1 0 0 0,0 0 0 16,0 1 0-16,1 0 0 0,-2-1 0 0,1 1 0 16,0 1 0-16,-1-2 0 0,2 1 0 0,-1 1 0 15,0-2 0-15,-1 0 0 0,1 0 0 0,1 0 0 16,-2 0 128-16,0 0-128 0,0 1 0 0,1-1 0 16,-1 0 0-16,0 0 0 0,-1 0 0 0,1 0 0 15,-1 0 128-15,0 2-128 0,2-2 0 0,-2 1 0 16,0 0 0-16,0-1 0 0,1 1 0 0,-1 2 0 15,1-2 0-15,-1 0 128 0,1 0-128 0,0 0 0 16,-1 1 0-16,1-1 0 0,-1-1 0 0,0 3 0 16,0-1 0-16,1-1 0 0,-1 0 0 0,0 0 0 15,-1 1 0-15,1 0 0 0,-1-1 0 0,0 0 0 16,0 2 0-16,-1-2 0 0,-2 0 0 0,1 3 0 0,0-3 0 0,-2 2 0 16,1-1 0-16,-2 2 0 0,0-2 0 0,0 1 0 15,0 0 0-15,-2-2 0 0,1 2 0 0,-1-2 0 16,1 0 0-16,-1 0 0 0,0 3 0 0,0-4 0 15,-1 1 0-15,-1-1 0 0,1 1 0 0,0-1 0 16,1 0 0-16,-2-1 0 0,-1 2-128 0,0-1 128 16,0 2 0-16,0 0-144 0,0-1 144 0,-1 4 0 15,0-2-144-15,-3 1 144 0,-3 1 0 0,-2 1-144 16,1 2 144-16,0-2-128 0,1 1 128 0,-1-1-128 16,2-1 128-16,-2 1 0 0,0-4-144 0,-1 2 144 15,-2-2 0-15,0 0 0 0,0-1 0 0,-1 0 0 16,1-1-128-16,1 0 128 0,-1 0 0 0,-2 0 0 0,1 0 0 15,-4 1-144-15,-1 1 144 0,-1-1 0 0,1 1-128 0,0 1 128 16,0-1 0-16,0-2 0 0,0 1-128 0,-2 2 128 16,1-3 0-16,-2 0 0 0,2 0 0 15,-1 1 0-15,0 0 0 0,1 1 0 0,2 1 0 16,-4 2-128-16,-6 1 128 0,-3 1 0 0,1 3 0 0,0-2 0 16,0 1-128-16,1-2 128 0,-1 0 0 0,0 2-128 15,5-2 128-15,1-1 0 0,0-1-176 0,-1 1 176 16,-2-1-160-16,0 1 160 0,0 0-128 0,2-1 128 15,-1-3 0-15,1 2-144 0,0-2 144 0,1 1-128 16,0-2 128-16,4 1-128 0,0 0 128 0,-1-2 0 16,0 1-144-16,-2-1 144 0,0 1 0 0,1-1 0 15,1 1-144-15,-1 1 144 0,2 1 0 0,-2-3 0 16,0 3 0-16,0-1 0 0,2 2 0 0,1-2 0 16,0 2 0-16,2-2 0 0,1 3 0 0,-2-3-128 0,-4 3 128 0,-1 0 0 15,0 1 0-15,2-2 0 0,1 1-128 0,-1-3 128 16,1 4 0-16,0-2 0 0,0-2 0 0,1 3 0 15,3-1 0 1,-2-2 0-16,0 3 0 0,2-3 0 0,2 1 0 0,-3-1 0 0,0-1 0 0,-3 1 0 16,1-2 0-16,1 0 0 0,1-2 0 0,3 1 0 15,0 1 0-15,2-3 0 0,0 0 0 0,1 3 0 16,2 0 0-16,-1 0 0 0,-1 1 0 0,1 2 0 16,1-1 0-16,0 1 0 0,1-1 0 0,-1 3 0 15,0-3 0-15,-1 2 0 0,0 2 0 0,0-3 0 16,1-1 0-16,0 2 0 0,3-2 0 0,-2-1 0 15,2 2 0-15,1-1 0 0,-1 0 0 0,0 1 0 0,1-2 0 16,0-1 0-16,-2 0 0 0,2 0 0 0,-1 0 0 16,1 0 0-16,-1 0 0 0,1 0 0 0,0-2 0 0,1-1 0 15,-1 2 0-15,1-1 0 0,0-1 0 0,-1 1 0 16,2-1 0-16,0 0 0 0,1 0 0 0,-2 1-128 16,1-3 128-16,-1 1 0 0,-2 2 0 0,1-3 0 15,0 3-128-15,1-1 128 0,1 0 0 0,-1 0 0 16,2 2 0-16,0-3 0 0,1 3 0 0,0 0 0 15,0 0 0-15,0-1 0 0,1 1 0 0,-2 1 0 16,1-1 0-16,-1 1 0 0,-1 0 0 0,1-1 0 16,0 1 0-16,0-2 0 0,0 2 0 0,0 0 0 15,1-2 0-15,1 1 0 0,0 0 0 0,1 0 0 16,-1-2 0-16,0 1 0 0,1-2 0 0,-1 3 0 16,1-4 0-16,1 3 0 0,-1-1 0 0,0-2 0 15,1 3 0-15,-1-2 0 0,0 2 0 0,0-2 0 0,-1 2 0 0,0-3 0 16,0 4 0-16,0-3 0 0,1 3 0 0,-1-3 0 15,0 3 0-15,-1-1 0 0,1-1 0 0,-1 1 0 16,0-1 0-16,1 2 0 0,0-3 0 0,2 2 0 16,-1 0 0-16,0-1 0 0,1 1 0 0,0-2 0 15,0 3 0-15,-1-2 0 0,1 1 0 0,0 0 0 16,0 0 0-16,0 0 0 0,0 2 0 0,1-1 0 16,0-1 0-16,-1 2 0 0,3-1 0 0,0-1 0 15,-1 2 0-15,1 0 0 0,-1-1 0 0,1 1 0 16,0-1 0-16,1-1 0 0,0 1 0 0,-1 1 0 15,1 0 0-15,0 0 0 0,-2-1 0 0,2 1 0 16,-1-1 0-16,1 1 0 0,0-3 0 0,-1 3 0 0,2-1 0 16,0 1 0-16,0 0 0 0,-1-1 0 0,1 1 0 0,1 0 0 15,0 0 0-15,0 0 0 0,1 0 0 0,0 0-128 16,0 1 128-16,0-1 0 0,2 4 0 0,-1-2 0 16,0 1 0-16,0-1 0 0,2 3 0 0,-2-3-128 15,1 3 128-15,0-3 0 0,2 2 0 0,-2-3 0 16,2 4 0-16,0-4 0 0,0 1 0 0,-1-1 0 15,2 0 0-15,-2 1 0 0,2 0 0 0,0-2 0 16,0 0 0-16,-1-2 0 0,2 0 0 0,-1 2 0 16,1 0 0-16,0-1 0 0,0 0 0 0,0-1 0 15,1 1 0-15,-1 0 0 0,2 0 0 0,-1-3 0 16,1 4 0-16,-1 0 0 0,1-1 0 0,0 1-128 16,1 0 128-16,-1 0 0 0,1 0 0 0,-2 1 0 15,2 0 0-15,0 2 0 0,0-1 0 0,-1-1 0 0,-2 2 0 16,1-2 0-16,1 4-272 0,0-3 48 15,1 3 16-15,1-1 0 16,1-2-464-16,3 2-96 0,2-3 0 0,3 2-16 16,6-3-224-16,4-3-32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37.8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2002 15319 7359 0,'-3'0'656'0,"0"0"-528"0,2 0-128 0,0 0 0 15,1-2 624-15,-1 2 80 0,-1-1 32 0,-2 1 0 16,0-2 672-16,-2-3 128 0,2 0 16 0,-1-1 16 16,2 1-272-16,0-1-48 0,1-2-16 0,-1 0 0 15,1 2-288-15,0 0-64 0,0-1-16 0,-2 2 0 16,2 3 96-16,0-2 32 0,-2 4 0 0,1 0 0 16,-1 4 272-16,-1-2 48 0,1 3 16 0,-1 1 0 15,1 1-224-15,-1-2-32 0,1 2-16 0,-1 1 0 16,1 0-144-16,-1-3-16 0,0 2-16 0,0 0 0 15,1 0-288-15,0-1-48 0,-1 0-16 0,1-3 0 0,0 2-240 16,0 0-48-16,3 1-16 0,-2-5 0 0,2 2-96 0,-1-2 0 16,1-1-128-16,0 0 192 0,0 0-192 0,0 0 176 15,1 0-176-15,-1 0 160 0,1 0-160 0,-2 0 0 16,2 0 144-16,0 0-144 0,-1 0 0 0,1 0 144 16,-1 0-144-16,0 0 0 0,0 0 160 0,1 0-160 15,-1 0 128-15,0 0-128 0,1 0 192 0,0 0-64 16,0 0 0-16,0 0 0 0,1 0 48 0,-1 0 0 15,1-1 0-15,0 1 0 0,1 0-48 0,1 0-128 16,-1 1 192-16,0-1-64 0,1 1 0 0,1-1-128 16,-1 4 192-16,-1-3-64 0,2-1-128 0,-1 1 160 15,0-1-160-15,1 1 160 0,-2 1-160 0,1-2 0 16,-1 1 144-16,2-1-144 0,-2 0 128 0,1 0-128 16,0 0 160-16,0-1-160 0,0-1 192 0,1 0-48 0,-1 2-16 15,0-1 0-15,1-2 16 0,0 3 0 0,0 0 0 16,1 0 0-16,0 0 0 0,-1 0 0 0,-1 3 0 0,1-3 0 15,1 1-144-15,1-1 160 0,2 1-160 0,1 0 160 16,1 1-160-16,0-2 0 0,1 0 144 0,1-2-144 16,0 0 0-16,1-2 128 0,-1 2-128 0,0 0 0 15,2-1 0-15,-1 0 128 0,-1 0-128 0,-1 2 0 16,4-3 0-16,-4 3 128 0,0 0-128 0,2 1 0 16,-2 0 0-16,0 0 0 0,0 0 0 0,1 1 128 15,-1-1-128-15,1 0 0 0,-1 1 0 0,0 2 0 16,0-3 0-16,0 1 128 0,0-1-128 0,2 1 0 15,-1-1 0-15,1 0 128 0,0-1-128 0,-1 1 0 16,-1 0 0-16,0 0 144 0,0 0-144 0,1-1 0 0,0 1 144 0,2 0-144 16,0-3 0-16,-1 3 144 0,0-1-144 0,1 0 0 15,0 0 144-15,1-1-144 0,-1 1 0 0,0 1 0 16,-1-2 0-16,1-1 128 0,-1 2-128 0,0 1 0 16,1 0 0-16,-1 0 0 0,-1 0 0 0,0 0 0 15,-2 0 0-15,0 1 128 0,0 3-128 0,0-3 0 16,0 2 0-16,0-1 0 0,0-1 0 0,-1 3 0 15,2-3 0-15,-1 2 0 0,1-2 0 0,1 1 128 16,1-2-128-16,-1 0 0 0,1 0 0 0,0 0 128 16,-2 0-128-16,1-2 0 0,3 2 128 0,0-1-128 15,1 1 128-15,-1-2-128 0,1 1 128 0,-3 1-128 16,2 0 128-16,-2 0-128 0,1 0 0 0,-3 1 144 16,0 1-144-16,0-1 0 0,0 1 128 0,-1-2-128 0,3 1 0 15,-2 1 0-15,0-1 128 0,0-1-128 0,0-1 0 0,1 1 0 16,0 0 0-16,-1 0 0 0,1-2 0 0,1 2 0 15,-1 0 128-15,1 0-128 0,-1 0 0 0,2 2 0 16,-1-1 0-16,1 0 0 0,-1 0 0 0,0 4 0 16,2-4 128-16,-3 2-128 0,-1-2 0 0,1 0 0 15,0 1 0-15,1 0 0 0,1-1 0 0,-1 0 0 16,1-1 0-16,-1-1 0 0,0 1 0 0,-1-1 0 16,1 1 128-16,-1-2-128 0,0 0 0 0,1 1 0 15,-1 1 144-15,-1-1-144 0,2 1 0 0,1 0 144 16,-2 0-144-16,0 0 0 0,1 1 0 0,-1-1 0 15,-1 0 0-15,0 0 0 0,1 1 128 0,1-1-128 16,-1 2 0-16,0-2 0 0,3 2 0 0,-2-4 0 0,1 2 0 16,0 0 0-16,1-2 0 0,-2 2 0 0,-2 0 0 0,1 0 0 15,2 0 0-15,0 0 0 0,1 0 0 0,-1 0 0 16,1 0 0-16,-1 0 0 0,1-1 0 0,-1 1 0 16,1-1 0-16,0-1 0 0,0 0 0 0,1 2 0 15,-1-1 128-15,1-2-128 0,-1 2 0 0,0 1 0 16,-1 0 0-16,0 0 0 0,0 1 0 0,-1-1 0 15,-1 3 0-15,0-2 0 0,2-1 0 0,-2 2 0 16,1 0 0-16,1-1 0 0,-2-1 0 0,1 0 0 16,3 1 0-16,-2-1 0 0,2 0 0 0,-1 0 0 15,1 0 0-15,0 0 0 0,1 2 0 0,-2 0 0 16,2-1 0-16,-1 0 0 0,0 2 0 0,1 0 0 16,0-3 0-16,1 1 0 0,0 1 0 0,-1-2 0 15,1 1 0-15,0-1 0 0,-1 0 0 0,0 0 0 0,-1-1 0 16,0 1 0-16,0 0 0 0,-2 0 0 0,-1 0 0 0,0 0 0 15,-1 0 0-15,0 0 0 0,1 0 0 0,-1 1 0 16,-2-1 0-16,1 1 0 0,0-1 0 0,0 1 0 16,2 3 0-16,0-3 0 0,-1-1 0 0,2 3 0 15,-1-1 0-15,-1-2 0 0,3 4 0 0,-1-3 0 16,2-1 0-16,-1 0 0 0,0-1 0 0,1-2 0 16,1 2 0-16,-2 0 0 0,3-2 0 0,-5 2 0 15,2-2 0-15,-3 0 0 0,0 3 0 0,1 0 0 16,-1 0 0-16,-1 0 0 0,1 0 0 0,0 1 0 15,-1 1 0-15,0 0 0 0,-1-1 128 0,-1-1-128 16,2 0 0-16,0 1 0 0,-1-1 0 0,0 0 0 16,0 0 0-16,0-1 0 0,2 1 0 0,-1-3 0 0,-1 1 0 0,1 1 0 15,-1 0 0-15,0-2 0 0,0 2 0 0,0-1 128 16,0 2-128-16,0 0 0 0,0 0 0 0,-1-1 0 16,0 1 128-16,1 0-128 0,-1 3 0 0,0-3 0 15,2 0 0-15,-1 1 0 0,0-1 0 0,0 2 0 16,1-2 0-16,-1 1 0 0,2-1 0 0,-2 0 0 15,0-1 0-15,0 1 0 0,1-2 0 0,-1 2 0 16,0 0 0-16,0 2 0 0,0-2 0 0,0 1 0 16,0 0 128-16,1-1-128 0,-1 1 0 0,0 1 0 15,2-2 0-15,-4 2 0 0,1-1 0 0,1-1 0 16,2 0 128-16,-1 1-128 0,-1-1 0 0,0 0 0 16,-1 0 0-16,0-1 0 0,-1 1 0 0,-1 0 0 15,1 0 0-15,0 0 0 0,0 0 0 0,0 0 0 16,-1 0 0-16,1 1 0 0,0-1 0 0,0 0 0 0,1 0 0 0,0 0 0 15,0 0 0-15,0 0 0 0,1-1 0 0,-3 1 0 16,2 0 0-16,-1 0 0 0,0-1 128 0,0-1-128 16,0 0 0-16,-1 1 0 0,0 1 0 0,0-1 0 15,-1 1 0-15,1-1 0 0,0 1 0 0,-2-2 0 16,1 2 0-16,-2-1 0 0,1 1 0 0,-1 0 0 16,0 0 0-16,0 0 0 0,0 0 0 0,-1 0 0 15,0 0 0-15,-1 0 0 0,2-2 0 0,-2 2 0 16,1 0 0-16,1 0 0 0,-1 0 0 0,0 0 0 15,2-1 0-15,-2-1 0 0,1 1 0 0,-1 1 0 16,0-1 0-16,0 1 0 0,0-1 128 0,-1 1-128 16,0 0 0-16,1 0 0 0,0 0 0 0,-1 0 0 0,-1 0 0 15,2 0 0-15,-2 1 128 0,1-1-128 0,0 1 0 0,0-1 0 16,1 0 0-16,-1 0 0 0,0 0 0 0,1 0 0 16,0 1 128-16,0-1-128 0,0 0 0 0,1 2 0 15,0-1 0-15,-1 1 0 0,1-1 0 0,0 1 0 16,1 0 0-16,-2-2 0 0,2 1 0 0,-2 1 0 15,0 0 0-15,1-1 0 0,-1-1 0 0,1 1 0 16,1-1 0-16,-1 0 0 0,1 0 0 0,-2-1 0 16,2 1 0-16,-2 0 0 0,0 0 0 0,1 0 0 15,0 0 0-15,1 0 0 0,-1 0 0 0,0 0 0 16,2-1 0-16,-1 1 0 0,0-2 0 0,0 2 0 16,1-2 0-16,0 1 0 0,-1 0 0 0,1 0 0 15,0-2 0-15,-1 1 0 0,2-1 0 0,-2 1 0 16,2-1 0-16,-1 1 0 0,0 0 0 0,0-1 0 0,1 2 0 0,-1 0 0 15,1-2 0-15,0 3 0 0,-2-1 0 0,1 1 0 16,0 0 0-16,-3 0 0 0,0 0 0 0,1 0 0 16,-2 0 0-16,1 1 0 0,-1-1 0 0,1 0 0 15,-1 0 0-15,0 0 0 0,1-1 0 0,0 1 0 16,0-1 0-16,1 1 0 0,0-1 0 0,-1 0 0 16,2-2 0-16,-2 3 0 0,0-2 0 0,1 1 0 15,-1-1 0-15,0 1 0 0,0 1 0 0,-2-1 0 16,1 2 0-16,0-2 0 0,-1 1 0 0,0-1 128 15,1 1-128-15,-1-3 128 0,-1 2-128 0,0 0 128 16,1 0-128-16,-1-2 128 0,1 3-128 0,0-1 128 16,-1 0-128-16,0-3 0 0,0 3 0 0,0-2 128 0,0 2-128 0,0-4 0 15,0 4 0-15,1-3 0 0,-1 1 0 0,1-1 0 16,0 2 0-16,-1-3 0 0,1 3 0 0,-1-1 0 16,0-2 0-16,0 3 0 0,0-3 0 0,0 3 0 15,-1-1 0-15,1-2 0 0,-1 3 0 0,0-2 0 16,0-1 0-16,-1 3 0 0,0-4 0 0,-1 2 0 15,0 1 0-15,0-2 0 0,-1 2 0 0,1-1 0 16,1 0 0-16,-2 0 0 0,2-2 0 0,-2 0 0 16,-1 1 0-16,0-1 0 0,1 2 0 0,0 0 0 15,-1 0 0-15,0 0 0 0,-2 1 0 0,-2-1 0 16,2 3 0-16,0-3 0 0,-1 3 0 0,-1 0 0 16,0 0 0-16,0-2 0 0,0 3 0 0,0-1 0 15,1-1 0-15,-1 0 0 0,-1 1 0 0,0 0 0 16,1 0 0-16,0-3 0 0,1 3 0 0,-1 0 0 15,-1-2 0-15,0 1 0 0,-1-2 0 0,0 3 0 0,2-3 0 0,-2 3 0 16,0-2 0-16,-1 1 0 0,2 1 0 0,-1 1 0 16,-1 0 0-16,1-1 0 0,1 0 128 0,-1 1-128 15,0-2 0-15,1 0 128 0,1 1-128 0,-1-2 128 16,1 1-128-16,0-2 0 0,0 2 144 0,-1-2-144 16,1-1 0-16,0 2 0 0,1-2 0 0,-1 1 128 15,1 2-128-15,-1-3 0 0,0 4 0 0,0-2 0 16,1 2 0-16,0 0 0 0,0-1 0 0,2-1 0 15,-2 3 0-15,0-1 0 0,1 0 0 0,1-1 128 16,0 1-128-16,-1-1 0 0,2-1 0 0,-1 2 0 16,1 0 0-16,-2-2 0 0,1 1 0 0,1 1 0 15,-1-2 0-15,1 2 0 0,-1-1 0 0,0-2 128 0,1 2-128 16,-2-2 0-16,2 1 0 0,-1-1 0 0,-1-1 0 16,2 0 0-16,-1 3 0 0,-1-3 0 0,3 1 0 0,-3 1 0 15,2 0 0-15,-1 1 0 0,1-2 0 0,-1 3 0 16,2-2 0-16,-2 1 0 0,3 2 0 0,-1-1 0 15,0-3 0-15,0 4 0 0,2-1 0 0,-1 0 0 16,-1 0 0-16,1-1 0 0,0 1 0 0,1 0 0 16,-2-3 0-16,1 3 0 0,1 0 0 0,-1-2 0 15,1 1 0-15,0 0 0 0,1-1 0 0,-1 1 0 16,-1-2 0-16,1 2 0 0,1-1 0 0,-1 2 0 16,1-4 0-16,-2 4 0 0,1-2 0 0,0 0 0 15,0 0 0-15,0 1 0 0,-2 1 0 0,2-3 0 16,0 3 0-16,-1-1 128 0,1-1-128 0,0 3 0 15,0-3 0-15,0 0 0 0,-1 3 0 0,1-1 0 16,0 0 0-16,1-1 0 0,0 1 0 0,-2 1 0 0,1 0 0 0,0-2 0 16,0 2 0-16,-1-1 0 0,1 1 0 0,0-2 0 15,0 1 0-15,0 1 0 0,-2-2 0 0,2-2 0 16,-1 3 0-16,0-2 0 0,1 2 0 0,-1-1 0 16,1-2 0-16,-1 3 0 0,1-2 0 0,1 1 0 15,-1 0 0-15,0-1 0 0,-1 1 0 0,1-1 0 16,0 1 0-16,0 2 0 0,-3-1 0 0,1 0 0 15,-1 1 0-15,0 0 0 0,0 0 0 0,0 0 0 16,-1 1 0-16,0-1 0 0,1 1 0 0,-1-1 0 16,1 2 0-16,0-2 0 0,0 2 0 0,0-1 0 15,1 0 0-15,-1-1 0 0,2 0 0 0,-2 1 128 16,1 1-128-16,0-2 0 0,-1 1 0 0,2 1 0 0,-2-2 0 0,2 0 0 16,-2 0 0-16,2-2 0 0,0 2 0 0,-1 0 0 15,1-1 0-15,0-1 0 0,-1 1 0 0,1 0 0 16,1 0 0-16,-2-1 0 0,1 2 0 0,0-2 0 15,-1 2 0-15,0 0 0 0,-1 0 0 0,1 0 0 16,-2 2 0-16,1 0 0 0,0-1 0 0,0 0 0 16,-2 0 0-16,0 2 0 0,1-1 0 0,-1 0 0 15,1 1 0-15,0-3 0 0,0 2 0 0,1 1 0 16,-2-2 0-16,1 0 0 0,0-1 0 0,-2 1 0 16,1-1 0-16,0 0 0 0,1 0 0 0,-1 0 0 15,0 0 0-15,1-1 0 0,-1 1 0 0,-1-1 0 16,0-3 0-16,-1 2 0 0,2 2 0 0,-2-3 0 15,0 2 0-15,-1 0 0 0,0 1 0 0,0-2 0 16,0 1 0-16,-1 1 0 0,1 0 0 0,0 0 0 16,0 0 0-16,-2 0 0 0,0 0 0 0,0 1 0 15,-2-1 0-15,2 2 0 0,0-2 0 0,0 0 0 16,1 0 0-16,0 0 0 0,0 0 0 0,1 0 0 0,-1 0 0 16,1 0 0-16,0 0 0 0,0 0 0 0,1 0 0 0,0 1 0 15,-1-1 0-15,1 1 0 0,0 1 0 0,0-2 0 16,1 0 0-16,-1 1 0 0,0 0 0 0,-2 0 0 15,1 2 0-15,0-1 0 0,0-2 0 0,0 1 128 16,0 2-128-16,-1-2 0 0,1-1 0 0,0 2 0 16,0 0 0-16,-2-1 0 0,4 0 0 0,-3-1 128 15,1 3-128-15,0-3 0 0,0 1 0 0,0 1 128 0,0-2-128 16,-1 1 0-16,0 1 128 0,-1 0-128 16,0-2 0-16,1 1 128 0,0 3-128 0,1-4 0 0,-1 1 0 15,0-1 128-15,0 1-128 0,-1-1 0 0,2 3 0 0,-1-3 128 16,0 1-128-16,0-1 0 0,0 0 0 0,0 0 128 15,-2 0-128-15,2 1 0 0,1-1 0 0,-1 0 128 16,0 0-128-16,-3 0 0 0,1 0 0 0,0 0 144 16,-1 0-144-16,2 0 0 0,0-1 160 0,-1 1-160 15,1-1 128-15,0-2-128 0,0 2 128 0,0-2-128 16,1 0 0-16,0 2 128 0,0 2-128 0,0-1 0 16,-1-1 144-16,0 1-144 0,-1 1 0 0,0-1 128 15,-3 3-128-15,1-1 0 0,1-1 0 16,-1-1 128-16,2 1-128 0,-1 1 0 0,0 0 0 0,2-2 128 15,0 0-128-15,0 1 0 0,1 2 0 0,1-2 128 16,0-1-128-16,0 0 0 0,0 1 0 0,0 0 0 0,0 0 0 16,-2 1 0-16,1 1 0 0,-2 0 0 0,2-1 0 0,-1-1 0 15,1 4 0-15,0-2 0 0,1-1 0 0,0-1 0 16,-1 3 0-16,3-3 0 0,-1-1 0 16,1 1 0-16,0 1 0 0,1-1 0 0,-1 0 0 0,1-1 0 15,0 2 0-15,-1 0 0 0,1-1 0 0,0 0 0 16,0 0 0-16,1 1 0 0,0 1 0 0,-2-3 0 15,0 0 0-15,0 1 0 0,0 1 0 0,0-2 0 16,0 0 0-16,0 0 0 0,1 1 0 0,-1-1 0 16,-1 0 0-16,2 0 0 0,0 1 0 0,-1-1 0 15,1 0 0-15,1 0 0 0,-2 0 0 0,0 0 0 16,3 0 0-16,-3 0 0 0,1-1 0 0,0 1 0 16,1 0 0-16,-1 0 0 0,0-1 0 0,1-1 0 15,0 2 0-15,-1-1 0 0,1 1 0 0,-1 0 0 0,0 0 0 0,1-1 0 16,-2-1 0-16,-1 0 0 0,1 1 0 0,-2 1 0 15,1-1 0-15,0 0 0 0,1-3 0 0,0 4 0 16,1-2 0-16,-2 0 0 0,1 1 0 0,0-1 0 16,1-2 0-16,0 3 0 0,-1-2 0 0,0 2 0 15,0-1 0-15,0-2 0 0,2 3 0 0,-2-2 0 16,0 2 0-16,0-1 0 0,0 1 0 0,1-1 0 16,-2 1 0-16,0 1 0 0,1-1 0 0,-2 1 0 15,1 0 0-15,-1-1 0 0,0 0 0 0,1-2 0 16,0 2 0-16,0 0 0 0,1 1 0 0,-1-3 0 15,0 2 0-15,0 0 0 0,1-3 0 0,-1 3 0 16,-1 0 0-16,1-2 0 0,0 2 0 0,-1-1 0 16,0-1 0-16,1 2 0 0,0 1 0 0,-1-1 0 0,1-2 0 15,0 1 0-15,0 2 0 0,0 0 0 0,-1-2 0 0,0-1 0 16,0 3 0-16,0-2 0 0,1-2 0 16,0 3 0-16,0 0 0 0,0-2 0 0,0 2 0 15,0-1 0-15,1-1 0 0,0 2 0 0,0 0 0 16,0 0 0-16,0-3 0 0,0 4 0 0,0-1 0 15,0 0 0-15,0 1 0 0,0-3 0 0,0 3 0 0,0-1 0 16,2-3 0-16,-2 3 0 0,0-1 0 0,0-1 0 16,3 2 0-16,-2-3 0 0,0 3 0 0,-1-1 0 15,2-1 0-15,-1 3 0 0,0-2 0 0,2 1 0 16,-1-1 0-16,-1 1 0 0,2 0 0 0,-1 1 0 16,2 0 0-16,-1-1 0 0,1 1 0 0,-1-3 0 15,1 2 0-15,0 0 0 0,-1 1 0 0,1-3 0 0,-2 1 0 16,0 1 0-16,2-3 0 0,0 2 0 0,-1-1 0 0,-1 1 0 15,2 0 0-15,0-1 0 0,-2 3 0 0,0-2 0 16,2 2 0-16,-2-3 0 0,2 2 0 0,-1 1 0 16,1 0 0-16,-1 0 0 0,1 0 0 0,0 0 0 15,0 0 0-15,0 0-128 0,-1-1 128 0,1 1 0 16,0 0 0-16,1 0 0 0,0 0 0 0,1 0 0 16,-1-1 0-16,0 1-128 0,1 0 128 0,-1-2 0 15,1 2 0-15,-1-1 0 0,1 1 0 0,-2 0 0 16,0 0 0-16,1-1 0 0,-1 1 0 0,1 0 0 15,-1-1 0-15,0 1 0 0,2 0 0 0,-2 0 0 16,0-3 0-16,0 3 0 0,0-1 0 0,1 1 0 16,-1 0 0-16,1 0 0 0,0 0 0 0,-1 0 0 15,1 0 0-15,-1 0 0 0,-1 0 0 0,2 0 0 0,-1 0 0 0,0 0 0 16,1-1 0-16,-1 1 0 0,0 0 0 0,-1 0 0 16,1 0 0-16,-1 0 0 0,2 0 0 0,-1 0 0 15,-1 0 0-15,1 1 0 0,0-1 0 0,0 0 0 16,1 0 0-16,-1 0 0 0,1 0 0 0,-1 0 0 15,1 0 0-15,0 0 0 0,2 0 0 0,-3 1 0 16,2-1 0-16,-1 0 0 0,-1 3 0 0,0-2 0 16,1 0 0-16,-2 0 0 0,2 1 0 0,-2-1 0 15,2 0 0-15,0-1 0 0,-1 1 0 0,1 2 0 16,-2-2 0-16,1 0 0 0,1-1 0 0,-3 3 0 16,2-2 0-16,-1 0 0 0,2 1 0 0,-2 1 0 15,1-2 0-15,-1 2 0 0,1 0 0 0,-1-3 0 16,2 2 0-16,-1 1 0 0,-1-1 0 0,1 1 0 15,0-2 0-15,0 1 0 0,1 0 0 0,-1 1 0 0,2-2 0 0,-1 1 0 16,-1 0 0-16,2-2 0 0,-1 0 0 0,-2 1 0 16,3 3 0-16,-1-3 0 0,0-1 0 0,0 1 0 15,1 2 0-15,0-2 0 0,-1-1 0 0,1 1 0 16,0 2 0-16,-1-2 0 0,0 0 0 0,1 0 0 16,0 1 0-16,0-1 0 0,-2 0 0 0,1 1 0 15,1 1 0-15,-3-2 0 0,2 0 0 0,0 1 0 16,-2-1 0-16,2 1 0 0,-2-2 0 0,2 1 0 15,1 0 0-15,0-1 0 0,-1 2 0 0,1-1 0 16,-1-1 0-16,0 0 0 0,1 1 0 0,0 0 0 16,-1-1 0-16,-1 3 0 0,1-2 0 0,0 0 0 15,-1-1 0-15,1 0 0 0,0 0 0 0,-1 0 0 0,0 0 0 16,-1 1 0-16,2-1 0 0,0 2 0 0,-1-1 0 0,0-1 0 16,0 1 0-16,1-1 0 0,1 0 0 0,-1 0 0 15,0 2 0-15,0-2 0 0,2 2 0 16,0-1 0-16,0 0 0 0,1 0 0 0,-2 1 0 0,2-2-128 15,0 1 128-15,2 1 0 0,-2-2 0 0,0 0 0 16,0 1-128-16,0-1 128 0,1 2-128 0,-1-1 128 16,1 1-144-16,0 0 144 0,0 0-160 0,0-1 160 15,0 2-192-15,2-1 192 0,-2-1-208 0,1 2 80 16,-1-1 128-16,0-2-128 0,0 1 128 0,1 0-128 16,0-1 128-16,-1 2-128 0,2-1 128 0,-1-1-128 15,2 2 128-15,-2-1 0 0,0 2 0 0,1-2-128 16,2 0 128-16,-1 4 0 0,3-2 0 0,0 3 0 0,1-3 0 15,-2 5 0-15,2-3 0 0,0 2-128 0,-1 0 128 0,0-1 0 16,0 1 0-16,1 2 0 0,-1-2 0 0,-1 0 0 16,1 0 0-16,-1 0 0 0,0-1 0 0,1-3 0 15,0 1 0-15,-1 1 0 0,1-3 0 0,0 1 0 16,-1-1 0-16,1-1 0 0,1-1 0 0,0-1 0 16,0 1 0-16,-1-2 0 0,1 1 0 0,1-2 0 15,1 2 0-15,-1-2 0 0,1 1 0 0,-1-2-128 16,0 3 128-16,0-4 0 0,0 3 0 0,0 1 0 15,0-2 0-15,0 0-128 0,-2 2 128 0,0-1 0 16,0 1 0-16,-1 0 0 0,1 0 0 0,0 1 0 16,0 0 0-16,-2-2 0 0,2 2 0 0,0 0 0 15,-1 0 0-15,0-2 0 0,1 2 0 0,-2 0 0 0,0 0 0 0,-1 0 0 16,2-1-144-16,-1 1 144 0,2-1-160 0,0 1 160 16,-2-2-192-16,1 2 48 0,-1-1 16 0,0 1 0 15,0 0 0-15,2 0 0 0,0 0 0 0,-1-1 0 16,0 1 128-16,0 0-208 0,0 0 80 0,0 0 128 15,1 1-192-15,-2-1 192 0,1 1-192 0,-2 2 192 16,2-2-336-16,-1 4 48 0,1-4 16 0,0 2 0 31,-1 0-400-31,3-2-80 0,0 0-16 0,2-1 0 16,1 0-384-16,1-2-96 0,4-4-16 0,2-4-18512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2:13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8435 15413 7359 0,'-1'-1'656'0,"-1"0"-528"0,2-1-128 0,0 2 0 16,0 0 640-16,-1-1 80 0,-1-1 32 0,-1 1 0 15,0-2 432-15,0 2 96 0,-1-1 0 0,1-1 16 16,1 2-144-16,-1 1-48 0,2-1 0 0,-1 1 0 16,1-1-48-16,-1-1-16 0,1 2 0 0,0-1 0 15,-1 1-80-15,1 0 0 0,1-3-16 0,-1 0 0 16,1 3-64-16,-1 0-16 0,0 0 0 0,0 1 0 15,0 3-16-15,0 0 0 0,-2 2 0 0,1 0 0 16,-1 1-144-16,-2 0-16 0,2 3-16 0,-1-2 0 0,0 2-96 0,0 1 0 16,0-1-16-16,1-2 0 0,0 1-48 15,-1-3 0-15,2 0 0 0,1-1 0 0,0 0-192 0,0-3-32 16,1 4-16-16,-1-5 0 0,1 2-96 0,0-2-32 16,0-1 0-16,0 1 0 0,1-1-16 0,-1 0-128 15,0 0 192-15,1 0-64 0,0-1-128 0,0 1 160 16,0-1-160-16,1-1 160 0,1 1-160 0,-1 1 128 15,0 0-128-15,0 0 128 0,1 0-128 0,-1 0 0 16,1 0 144-16,-1 1-144 0,2 1 128 0,-2-1-128 16,0-1 128-16,2 1-128 0,-2 1 144 0,1 0-144 15,1-2 192-15,-2 1-192 0,1 0 176 0,0-1-176 16,2 0 160-16,-2 0-160 0,2 0 144 0,-1 0-144 16,2-1 128-16,-2 0-128 0,0-1 128 0,1 0-128 15,1 1 0-15,-1 0 128 0,2-2-128 0,-1 2 160 0,-1 0-160 16,1-4 160-16,-1 4-160 0,1-3 128 0,1 1-128 0,-1 0 128 15,0-2-128-15,1 3 128 0,-3-1-128 0,2 1 128 16,0-2-128-16,-1 3 0 0,0 0 144 0,0 0-144 16,-1 1 0-16,1-2 144 0,1 4-144 0,1-2 0 15,0 1 176-15,1 0-176 0,-2-1 160 0,1 0-160 16,1 0 160-16,1 1-160 0,-1-1 160 0,1 0-160 16,-2 0 128-16,2 0-128 0,0 0 0 0,-1 0 144 15,2 3-144-15,-2-6 0 0,0 3 0 0,-1-1 128 16,2 1-128-16,-2-1 0 0,1 0 0 0,-1 1 128 15,-1-2-128-15,1 1 0 0,0 1 144 0,-1 0-144 16,2 0 0-16,0-1 128 0,-1 1-128 0,0-2 0 0,0 2 0 16,0 0 0-16,1 0 0 0,-2-3 128 0,1 3-128 0,0-1 0 15,-1-2 0-15,2 0 0 0,0 0 0 0,-1 1 0 16,1-3 0-16,-1 3 0 0,1-2 0 0,0 1 144 16,1 0-144-16,-1 1 0 0,0-2 128 0,-1 3-128 15,1-2 0-15,0 3 0 0,-1-1 0 0,-1 1 0 16,1 1 0-16,-1-1 0 0,-1 2 128 0,0-2-128 15,1 1 0-15,0 0 0 0,-3-1 960 0,1 0 64 16,1 0 32-16,0 2 0 16,0 0-1600-16,1-2-320 0,-1 1-64 0,1-1-16 0,1-1 800 0,-2 1 144 15,2 0 0-15,-1-2 0 0,0 2 0 0,1 0 128 16,1-2-128-16,-1 2 0 0,0 0 0 0,0-2 128 16,1 0-128-16,-1 1 0 0,0-1 0 0,1-1 0 15,1 2 0-15,-1 1 0 0,1 0 0 0,0 0 0 16,0 0 128-16,-2 4-128 0,1-2 0 0,0-1 0 0,1 3 0 0,-1-2 0 15,1 1 0-15,0-2 0 0,-1 2 0 0,-1-1 0 16,0-1 0-16,1 0 0 0,-1 2 128 0,0-3-128 16,1 1 0-16,-1-1 0 0,1 0 0 0,-2 0 128 15,2 0-128-15,-1 0 0 0,1 0 0 0,-2 0 128 16,1 0-128-16,1 0 0 0,0 0 0 0,0 1 0 16,-1-1 0-16,1 3 128 0,0-3-128 0,0 1 0 15,-2 0 0-15,2-1 0 0,2 1 128 0,-2-1-128 16,-1 1 0-16,2-1 0 0,1 0 0 0,0 0 0 15,1 2 0-15,-1-2 0 0,2 0 0 0,1 1 0 16,-1-1 0-16,-1 3 0 0,2-1 0 0,0 0 0 16,0-1 0-16,0 3 0 0,1-3 0 0,-1 2 0 0,1-2 0 15,-1 0 0-15,3 0 0 0,-3-1 0 0,2 0 0 0,1-1 0 16,-3 2 0-16,-1-1 0 0,0 0 0 0,-1 3 0 16,0-3 0-16,1 0 0 0,-1 0 0 0,0 0 128 15,0 0-128-15,0 0 0 0,1-3 128 0,1 2-128 16,-1 1 0-16,-1-1 128 0,-1 0-128 0,3-2 0 15,-1 3 144-15,2-1-144 0,1-1 0 0,-1 2 144 16,2 0-144-16,-2 0 0 0,1 2 160 0,1-2-160 16,-2 0 128-16,1 1-128 0,-1-1 128 0,1 1-128 15,-2 2 0-15,2-2 128 0,-2 3-128 0,0-2 160 16,2 1-160-16,-2-1 160 0,1 3-160 0,-1-3 0 16,0 1 144-16,0-1-144 0,0-1 0 0,0 2 144 15,2-2-144-15,-2-1 0 0,2 1 128 0,-1-1-128 16,1 0 0-16,-2 0 0 0,-2 0 0 0,2 0 0 0,1 1 128 0,1 2-128 15,-1-2 0-15,2-1 128 0,-2 1-128 0,1 0 0 16,0 1 144-16,0-1-144 0,1-1 0 0,-1 1 144 16,1 1-144-16,-1-2 0 0,1 2 0 0,0-2 0 15,0 0 0-15,0 0 128 0,1 0-128 0,-2-2 0 16,2 0 0-16,-2 1 128 0,0 1-128 0,1 0 0 16,0-1 128-16,-1-1-128 0,0 2 0 0,-3 0 128 15,-1 0-128-15,2 0 0 0,3 0 144 0,1 0-144 16,0 0 0-16,-1 0 0 0,1 0 0 0,-1 0 128 15,-1 0-128-15,0 0 0 0,-1 0 0 0,0 0 0 16,-2-1 0-16,0 0 0 0,1 1 0 0,-1 0 0 16,1 0 0-16,2 0 0 0,-2 0 0 0,0 0 0 15,0 0 0-15,-2 0 0 0,2 0 0 0,0 0 0 0,-1 0 0 0,1 0 0 16,1-1 0-16,1 1 0 0,0-3 0 0,0 3 0 16,2-1 0-16,-1 0 0 0,-3 1 0 0,2-1 0 15,0 1 0-15,2-1 0 0,0 1 0 0,-2 0 0 16,2 0 0-16,0-2 0 0,0 2 0 0,-2 0 0 15,1 0 0-15,-1-1 128 0,0 1-128 0,-1 0 0 16,1 0 0-16,-2 0 0 0,2 0 0 0,-2 0 0 16,1 0 0-16,-2 0 0 0,-1-2 0 0,0 2 0 15,2-1 0-15,-2 1 0 0,-1-2 0 0,0 1 0 16,1 0 0-16,0 0 128 0,0-3-128 0,2 3 0 16,-1-2 0-16,0 2 128 0,0 0-128 0,2 0 128 15,-3 1-128-15,1-4 128 0,-1 4-128 0,2-1 0 16,0-2 0-16,-1 2 128 0,2 0-128 0,-2-1 0 15,1-1 0-15,0 2 128 0,-1 0-128 0,-1-1 0 0,1 2 0 0,-1-2 0 16,0 2 0-16,-1 0 0 0,0 0 0 0,0 0 128 16,0 0-128-16,0 0 0 0,-1 0 0 0,0 2 0 15,-2-2 0-15,2 2 0 0,-1-2 0 0,0 0 0 16,1 0 0-16,-1 0 0 0,1 0 0 0,-2 0 128 16,2 0-128-16,-1 0 0 0,1-2 0 0,0 0 0 15,0 1 0-15,0 1 128 0,1 0-128 0,0-1 0 16,0-1 0-16,-1 1 0 0,1 0 0 0,-2 1 128 15,-1-1-128-15,0 0 0 0,3-2 0 0,-1 2 0 16,0 1 0-16,0-1 0 0,-1 0 0 0,0-1 0 16,-2 2 0-16,1-1 0 0,0 1 0 0,-2 0 128 15,2-1-128-15,-1 1 0 0,0-2 0 0,0 0 0 16,0 2 0-16,0-1 128 0,0 1-128 0,-1 0 0 0,1-1 0 0,1 1 128 16,-2-1-128-16,1 1 0 0,-2 0 0 0,2-2 144 15,-1 2-144-15,1 0 0 0,1 0 144 0,-2-2-144 16,1 2 0-16,-1 0 144 0,2-1-144 0,0-2 0 15,0 2 144-15,-1-1-144 0,0-2 0 0,1 3 128 16,-2-2-128-16,1 2 0 0,-2 1 0 0,2-3 0 16,-2 1 0-16,0 1 128 0,0 0-128 0,-1 1 0 15,2 0 0-15,-2 0 0 0,2 0 0 0,-2 0 128 16,0 0-128-16,1 0 0 0,-1 0 0 0,1 0 128 16,0 0-128-16,-1-1 0 0,1 1 0 0,0 0 128 15,-1-2-128-15,1 2 0 0,-1 0 0 0,-1 0 128 16,2-1-128-16,-1 1 0 0,0-2 0 0,2 2 0 15,-1 0 0-15,0-1 0 0,0 0 0 0,1 1 0 0,0-2 0 16,0 2 0-16,0-1 0 0,1 1 0 0,-1 0 0 0,1-1 0 16,-1 1 0-16,1 0 0 0,-1-1 0 0,0 1 0 15,1-3 0-15,-2 3 0 0,2-1 0 0,-3 1 0 16,0 0 0-16,1 0 0 0,0 0 0 0,1 0 0 16,-1 0 0-16,2 0 0 0,-2 0 0 0,2 0 0 15,-2 0 0-15,1 0 0 0,1 1 0 0,0-2 0 16,1 1 0-16,-1 0 0 0,1 0 0 0,0-2 0 15,-1 0 0-15,0 1 0 0,1-2 0 0,-2 0 0 16,1 1 0-16,-1-1 0 0,0 1 0 0,1 1 0 16,-2-1 0-16,0 1 0 0,0 1 0 0,0-1 0 15,1 0 0-15,-1-1 0 0,1 2 0 0,-1-2 128 0,2 2-128 0,-2 0 0 16,2-1 0-16,-2 0 0 0,2 1 0 0,-2-2 0 16,2 1 0-16,-2 0 0 0,2 0 0 15,-2-2 0-15,2 1 0 0,-1 2 0 0,2-2 0 0,0-1 0 16,-2 0 0-16,1 0 0 0,0-2 0 0,-2 3 0 15,2-2 0-15,-2 3 0 0,1-3 0 0,-1 3 0 16,-1-1 0-16,2-1 0 0,-2 3 0 0,3-3 0 16,-1 0 0-16,0 2 0 0,-2-2 0 0,2 0 0 15,-1 0 0-15,1 1 0 0,-2 1 0 0,1-3 0 16,0 2 0-16,-1-2 0 0,0 3 0 0,0-4 0 16,0 3 0-16,-1-2 0 0,0 0 0 0,1 2 0 15,-1-3 0-15,-1 1 0 0,1 3 0 0,-1-4 0 16,2 3 0-16,-1-2 0 0,-1 2 0 0,0-2 0 15,0 3 0-15,0-4 0 0,0 5 0 0,1-2 0 16,-1-1 0-16,0 2 0 0,-1-2 0 0,1 0 0 0,-1 2 0 0,0-2 0 16,0 2 0-16,0-1 0 0,0-1 0 0,-1 1 0 15,1-3 0-15,-1 1 0 0,0 2 0 0,-1-4 0 16,1 2 0-16,-1 0 0 0,1 0 0 0,0-1 0 16,-1 0 0-16,1 0 0 0,-2 2 0 0,1-1 0 15,0-1 0-15,1 1 0 0,-2 0 0 0,2 0 0 16,-1-1 0-16,1 3 0 0,-1-2 0 0,0 1 0 15,-1 0 0-15,1 1 0 0,0-2 0 0,0 2 0 16,-2-1 0-16,1-2 0 0,-2 4 0 0,1-3 0 16,-2 3 0-16,2-1 0 0,-2-2 0 0,1 3 0 15,-1-2 0-15,1 0 0 0,-1 0 0 0,-1 1 0 16,2 0 0-16,-1-2 0 0,-1 2 0 0,1-1 0 0,-1 0 0 16,-1 0 0-16,0-1 0 0,1 1 0 0,-1-1 0 0,0 3 0 15,1-2 0-15,0 0 0 0,1 2 0 0,-1-2 0 16,1 2 0-16,-2-3 0 0,2 3 0 0,-2 1 0 15,2-1 0-15,-2 1 0 0,0 1 0 0,-1-1 128 16,1 4-128-16,-1-3 0 0,2 0 128 0,-1-1-128 16,-1 1 128-16,1 2-128 0,1-2 0 0,0 1 144 15,-2 1-144-15,0-2 0 0,0 0 128 0,-1 2-128 16,0 0 0-16,-2 1 0 0,2-1 0 0,-1 0 0 16,1 2 0-16,0-1 0 0,0-2 128 0,1 0-128 15,1 3 0-15,1-1 0 0,-1-3 0 0,0 4 0 16,0-4 0-16,1 0 0 0,0 2 0 0,0-2 0 15,-1 0 0-15,1 2 0 0,1-1 0 0,-1-2 0 16,0 1 0-16,1 1 0 0,-1-2 0 0,1-2 0 0,2 1 0 16,-2-1 0-16,2-2 0 0,-2 2 0 0,2-1 0 0,-1-2 0 15,0 2 0-15,0-2 0 0,1 0 0 0,-1 0 0 16,1 2 0-16,-2-3 0 0,2 2 0 0,-3-2 0 16,2 1 0-16,-1-1 0 0,-1 2 0 0,1-3 0 15,-1 3 0-15,0 0 0 0,-1 1 0 0,1-1 0 16,0 1 0-16,-1 0 0 0,1 2 0 0,0-4 0 15,1 4 0-15,-1 0 0 0,0-2 0 0,0 1 0 16,0-2 0-16,2 3 0 0,-2-3 0 0,0 2 0 16,3 0 0-16,-3-2 0 0,0 0 0 0,1 1 0 15,-1 0 0-15,0-1 0 0,1 1 0 0,-2-3 0 16,0 2 0-16,0 1 0 0,0-2 0 0,0 1 0 16,1 2 0-16,-1-2 0 0,-1 0 0 0,1 1 0 15,0-1 0-15,1 2 0 0,0-3 0 0,-2 4 0 0,1-2 0 0,0 2 0 16,0 0 0-16,1-1 0 0,-2 2 0 0,0-3 0 15,1 3 0-15,-1-1 0 0,0 1 0 0,0 0 0 16,0-1 0-16,0 1 0 0,0-2 0 0,-1 2 0 16,0-1 0-16,0 1 0 0,0-2 0 0,1 2 0 15,0 0 0-15,-1-1 0 0,1 1 0 0,0 0 0 16,1 0 0-16,-2 0 0 0,2 1 0 0,-1-1 0 16,0 2 0-16,1-2 0 0,-1 1 0 0,0 1 0 15,0-1 0-15,0 0 0 0,2-1 128 0,-2 3-128 16,0 0 0-16,0-3 0 0,1 3 0 0,0-2 0 15,-1 0 0-15,-2 0 0 0,1 2 0 0,0-1 0 16,0-2 0-16,-1 1 0 0,1-1 0 0,-1 1 0 0,-1-1 0 0,0 0 0 16,2 2 0-16,-2-2 0 0,1 0 0 15,-2 1 0-15,2-1 0 0,0 0 0 0,-1 0 0 0,-1 2 0 16,0-1 128-16,0 1-128 0,-1-1 0 0,2 0 0 16,1-1 0-16,0 1 0 0,0-1 0 0,0 0 0 15,1 0 0-15,2 0 0 0,-3 0 0 0,1-1 0 16,0 1 0-16,0 0 0 0,0-1 0 0,-1 0 0 15,1 1 128-15,-1-2-128 0,0 2 0 0,-1-1 0 16,-3-1 0-16,-1 2 0 0,2 0 128 0,-2-1-128 16,1-1 0-16,0 2 0 0,1-1 128 0,-2 1-128 15,3 0 0-15,-1 0 0 0,0 0 0 0,0 0 0 16,1 0 128-16,0 1-128 0,-2-1 0 0,2 2 0 16,-2-2 0-16,1 1 0 0,-1-1 0 0,1 0 0 0,0-1 128 15,0 1-128-15,0-2 0 0,0 2 0 0,0 0 0 16,0 0 0-16,-1-1 0 0,2 1 0 0,2 0 0 0,-3 0 0 15,0 0 0-15,-2 0 0 0,1 1 0 0,-1-1 0 16,2 2 0-16,-1-2 0 0,1 0 0 0,0 0 0 16,1 0 0-16,-1-2 0 0,1 2 0 0,-2-1 0 15,2 0 0-15,-1 1 0 0,0 0 0 0,0-1 0 16,-2 0 0-16,0-2 0 0,0 2 0 0,-1 1 0 16,0 0 0-16,0 0 0 0,3 0 0 0,-2 0 0 15,0-1 0-15,0 0 0 0,1-1 0 0,1 1 0 16,-1 1 0-16,2 0 0 0,2-1 0 0,-1 1 0 15,-3-2 0-15,-2 0 0 0,1 4 0 0,-1-2 0 16,0 2 0-16,2-1 0 0,-1-1 0 0,-1 0 0 16,2 0 0-16,-1 1 0 0,0 1 0 0,2-1 0 0,-2 0 0 15,-1-1 0-15,2 0 0 0,-2 0 0 0,0 0 0 0,1 0 0 16,0 0 0-16,2 0 0 0,-2 0 0 0,0 0 0 16,2-1 0-16,-2 1 0 0,-1-1 0 0,3 1 0 15,0 0 0-15,0 0 0 0,-4 1 0 0,-2-1 0 16,1 1 0-16,0-1 0 0,0 0 0 0,1 0 0 15,0 0 0-15,2 0 0 0,-1 0 0 0,1-1 0 16,-2 1 0-16,1-1 0 0,-1-1 0 0,0 1 0 16,1 0 0-16,0 1 0 0,0-2 0 0,0 2 0 15,0 0 0-15,-1 0 0 0,2 0 0 0,-1 0 0 16,1 0 0-16,1 0 0 0,-4 2 0 0,1-2 0 16,1 1 0-16,-1-1 0 0,1-1 0 0,2-1 0 15,-1 0 0-15,0 1 0 0,2 1 0 0,-2-1 0 0,1 0 0 0,0 1 0 16,1-2 0-16,-3 2 0 0,0 0 0 0,-1 0 0 15,2 2 0-15,-1-2 0 0,1 1 0 0,1-1 0 16,-1 1 0-16,0-1 0 0,3 0 0 0,-1 0 0 16,-1 0 0-16,1 0 0 0,0 0 0 0,0 0 0 15,-2-1 0-15,-1 1 0 0,2 1 0 0,0-1 0 16,-1 0 0-16,2 1 0 0,-1-1 0 0,1 2 0 16,1 1 0-16,-1-3 0 0,1 3 0 0,-1-1 0 15,2-2 0-15,-1 4 0 0,0-2 0 0,1-2 0 16,-1 1 0-16,-1 0 0 0,2-1 0 0,0 0 0 15,1 2 0-15,0-2 0 0,-1-2 0 0,1 1 0 16,-1 0 0-16,0 1 0 0,-1 0 0 0,1-1 0 0,0 0 0 16,0-2 0-16,0 2 0 0,0 1 0 0,0-1 0 15,1 0 0-15,1 1 0 0,0-2 0 0,0 2 0 0,-2 0 0 16,1-1 0-16,0 1 0 0,1 0 0 0,0 0 0 16,1 0 0-16,-2-1 0 0,1-1 0 0,-1 0 0 15,1 1 0-15,0 0 0 0,0 0 0 0,0-1 0 16,-2 1 0-16,2-1 0 0,0 1 0 0,0-1 0 15,-1 1 0-15,0 1 0 0,1 0 0 0,0 0 0 16,0 0 0-16,0 0 0 0,1 1 0 0,1 1 0 16,0-1 0-16,0-1 0 0,2 2 0 0,-2-2 0 15,1 0 0-15,-1 0 0 0,2 1 0 0,-1 1 0 16,0-1 0-16,1-1 0 0,-1 1 0 0,0-1 0 16,2 0 0-16,-1-1 0 0,0 2 0 0,1-1 0 15,-1 0 0-15,2 0 0 0,-1 0 0 0,1 0 0 16,-1 0 0-16,1 0 0 0,1 0-128 0,-1 0 128 0,1 0 0 0,0 0 0 15,-1-1 0-15,1 1 0 0,0 0 0 0,0 0 0 16,0 0 0-16,0 0 0 0,0 0 0 0,1 0 0 16,0 1 0-16,0-1 0 0,-1 0 0 0,2 0 0 15,0 0 0-15,0 0 0 0,0 0 0 0,0 1 0 16,1-1 0-16,-1 0 0 0,-1-1 0 0,0 1 0 16,2 1-128-16,-1-1 128 0,1 0 0 0,-2 0 0 15,0-1 0-15,-1 1 0 0,1 1 0 0,0-1 0 16,0 2 0-16,0-2 0 0,-1 2 0 0,1-2 0 15,-1 0 0-15,0 0 0 0,-2 0 0 0,2 0 0 16,-2 0 0-16,1 0 0 0,-1 0 0 0,1 1 0 16,1-1 0-16,-2 0 0 0,2 0 0 0,-1 0 0 15,0 0 0-15,1 0 0 0,0 1 0 0,1-1 0 0,0 0 0 0,0 0 0 16,1-1 0-16,-2 1 0 0,2 1 0 0,0-2 0 16,1 1 0-16,-1 0 0 0,1 1 0 0,0-1 0 15,0 0 0-15,0-1 0 0,1 2 0 0,-1-2 0 16,0 1 0-16,1 0 0 0,-1 1-128 0,1 1 128 15,2-1 0-15,-1-1 0 0,0 1 0 0,0 0 0 16,2 2 0-16,-1-2 0 0,1 0 0 0,0 0 0 16,0 0 0-16,1 1 0 0,0-1-128 0,0-1 128 15,0 2 0-15,0-2 0 0,0 0 0 0,1-2 0 16,1 2 0-16,-2-1 0 0,3-1 0 0,-2 0 0 16,-1 2 0-16,1 0 0 0,2-1-128 0,-2 0 128 15,2-3 0-15,0 4 0 0,0 0-160 0,1 0 160 16,0 0 0-16,-2 1 0 0,3 3 0 0,-1-3 0 0,0 1 0 15,1 1 0-15,0 2 0 0,0-2 0 0,2 2-128 0,-2 0 128 16,2 0 0-16,-1-1 0 0,1 2 0 0,1-3 0 16,0 3 0-16,-1-1 0 0,0 1-128 0,0-1 128 15,-2 1 0-15,0 0 0 0,-1-1 0 0,0 1 0 16,0-1 0-16,-2 0 0 0,1 0 0 0,0 1 0 16,0-3 0-16,-2 2 0 0,2 0 0 0,-1 0 0 15,0-3 0-15,-1 3 0 0,2 0 0 0,0 0 0 16,0 0 0-16,0 0 0 0,-2-2 0 0,2 1 0 15,-1 3 0-15,-2-2 0 0,2 1 0 0,-1-1 0 16,-1 0 0-16,2 2 0 0,1-1 0 0,-2-1 0 16,1 1 0-16,0-1 0 0,1 2 0 0,-2-1 0 15,2-1 0-15,0 1 0 0,1-1 0 0,0 1 0 16,0 0 0-16,0 0 0 0,1 0 0 0,-1-1 0 0,2 1 0 0,-1-2 0 16,-1 1 0-16,-1-3 0 0,1 1 0 0,-2 0 0 15,1 0 0-15,0-2 0 0,0 0 0 0,-2 0 0 16,0 2 0-16,1-3 0 0,-1 0 0 0,0 0 0 15,1 0 0-15,-1-3 0 0,-1 6 0 0,0-3 0 16,0 0 0-16,-1 0 0 0,2 0 0 0,0 1 0 16,-2-1 0-16,3 1 0 0,-1-1 0 0,2 0 0 15,0-1 0-15,0 0 0 0,0-3 0 0,1 3 0 16,1-2 0-16,0 2 0 0,-1-2 0 0,1 0 0 16,1 1 0-16,-1-1 0 0,-2 0 0 0,1 0 0 15,-3 1 0-15,2-2 0 0,0 3 0 0,-1-2 0 16,-1 2 0-16,0 0 0 0,3 0 0 0,2-2 0 0,0 3 0 15,0-1 0-15,2 1 0 0,-1 0 0 0,0 0 0 0,0 0 0 16,2 1 0-16,-1-2 0 0,2 1 0 0,-2 0 0 16,2-1 0-16,0 1 0 0,0-1 0 0,0-1 0 15,2 0 0-15,-1 2 0 0,-1-2 0 0,-1 2 0 16,-1-1 0-16,0 1 0 0,1 0 0 0,-2 0 0 16,1 0 0-16,0 0 0 0,-1 0 0 0,0 1 0 15,2-1 0-15,-1 0 0 0,-1 0 0 0,0 2 0 16,0-2 0-16,-2 0 0 0,2 0 0 0,0 1 0 15,-2-1 0-15,3 0 0 0,-1 0 0 0,0 0 0 16,2 0 0-16,-1 1 0 0,0 1 0 0,2-1 0 16,-2 0 0-16,2 3 0 0,2-3 0 0,-3 1 0 15,3 2 0-15,-2 0 0 0,1-2 0 0,-1 1 0 0,0 0 0 16,0 0 0-16,-1-1 0 0,-2-1 0 0,3 3 128 16,0-3-128-16,0-1 0 0,1 0 0 0,-1 1 0 0,0 1 0 15,1-1 0-15,-1 0 0 0,1 0 0 0,-1 2 0 16,1-2 0-16,-1 0 128 0,2-1-128 0,-1 0 0 15,1 0 0-15,-2 0 0 0,1 1 0 0,-2 1 0 16,1-1 0-16,-1 0 0 0,0-1 128 0,0 2-128 16,1-2 0-16,-2 1 0 0,2-1 0 0,-2 0 0 15,-1 0 0-15,0-1 0 0,0-1 0 0,0 2 0 16,0 0 0-16,1 0 0 0,0-1 128 0,1 1-128 16,-2 0 0-16,0 0 0 0,-1 1 0 0,1-1 0 15,0 0 0-15,1 0 0 0,2 0 128 0,0 0-128 16,1-1 0-16,-2 0 0 0,2-1 0 0,-2 1 0 15,1 0 0-15,-1-3 0 0,0 3 128 0,-1 1-128 0,2 0 0 16,-3 0 0-16,1 0 0 0,1 0 0 0,-1 0 0 0,1 0 0 16,-1 0 0-16,0 0 0 0,-1 0 0 0,0 0 0 15,-1-1 0-15,0 0 0 0,1-1 0 0,0 1 0 16,0 1 0-16,-1 0 0 0,2 0 0 0,1 0 0 16,-2 0 0-16,1 0 0 0,2-1 0 0,-1-1 0 15,0 2 0-15,0-2 0 0,1 1 0 0,-1 1 0 16,1 0 0-16,-1 0 0 0,2-1 0 0,-3 0 0 15,2-1 0-15,-2 2 0 0,1-1 0 0,-1 1 0 16,-1 0 0-16,2 0 0 0,-2-2 0 0,-1 2 0 16,1 0 0-16,1 0 0 0,-2 0 0 0,0 0 0 15,-1 0 0-15,0-1 0 0,-1 1 0 0,0 0 0 16,1-2 0-16,-1 2 0 0,-1 0 0 0,1 0 0 16,0 0 0-16,1 2 0 0,-1-2 0 0,1 0 0 0,0 3 128 15,-1-3-128-15,1 0 0 0,-1 1 0 0,-1-1 0 0,1 0 0 16,-1 0 0-16,1-1 0 0,1 1 0 0,1-2 0 15,1 1 0-15,-1-1 0 0,0 1 0 0,1 1 0 16,-1 0 0-16,0-1 128 0,2 1-128 0,-2-1 0 16,1 1 0-16,0 0 0 0,0-2 128 0,-1 2-128 15,0-2 0-15,0 2 0 0,-1-1 0 0,1 0 0 16,-1-1 0-16,1 1 0 0,-1 0 0 0,1 1 0 16,-3 0 0-16,1 0 0 0,1 0 0 0,-1 0 0 15,0 0 0-15,1 1 0 0,0 0 128 0,0-1-128 16,2 2 0-16,-2-1 0 0,1-1 0 0,-1 0 0 15,2-1 0-15,-1-1 0 0,0 1 0 0,2 0 0 16,-2 0 0-16,-2-3 0 0,0 3 0 0,0 1 0 0,2-3 0 16,1 1 0-16,1 2 0 0,1-3 0 0,0 0 0 0,1 3 0 15,-2-1 0-15,2 1 0 0,0 0 0 0,0 0 0 16,2 0 0-16,-2 0 0 0,1 0 0 0,0 0 0 16,0 1 0-16,1-1 0 0,-1 0 0 0,-2 0 0 15,1 0 0-15,-2 0 0 0,3 0 0 0,-2 0 0 16,1 0 0-16,-1 0 0 0,2-1 0 0,-2 1 0 15,2-1 0-15,0 1 0 0,0-2 0 0,1 2 0 16,0 0 0-16,-1 0 0 0,1 2 0 0,0-1 0 16,0 0 0-16,-2 0 0 0,1 4 0 0,0-1 0 15,-1-2 0-15,1 3 0 0,1 1 0 0,-1 0 0 16,2 0 0-16,-1-1 0 0,1 1 0 0,-4-1 0 16,0 1 0-16,-1-1 0 0,0 1 0 0,1 1 0 15,-1-2 0-15,1 0 0 0,-2 0 0 0,0 0 0 0,0-2 0 0,1 2 0 16,-2-1 0-16,0-3 0 0,-1 4 0 0,0-4 0 15,2 3 0-15,0 0 0 0,1 0 128 0,-1 1-128 16,2-1 0-16,-3-2 0 0,1 4 0 0,-1-3 0 16,0-1 128-16,-1 3-128 0,-1-4 128 0,0 0-128 15,-1 2 0-15,0-1 128 0,-1-1-128 0,-2-1 0 16,2 2 0-16,-3-2 128 0,1 0-128 0,-2 0 0 16,2 0 128-16,-2 0-128 0,0 1 0 0,1-1 128 15,0 0-128-15,1 0 0 0,-2 1 0 0,1 0 128 16,1 0-128-16,-1 2 0 0,3-2 144 0,-3-1-144 15,1 1 0-15,-1 2 144 0,1-1-144 0,-1-2 0 16,2 2 144-16,-2 0-144 0,1-2 0 0,-1 0 144 0,1 1-144 16,-2-1 0-16,2 0 0 0,-2 0 0 0,0-1 0 0,-1 1 0 15,2-2 0-15,-2 2 0 0,0-2 0 0,-1 2 0 16,1 0 128-16,-1 0-128 0,1 0 0 0,-1 0 0 16,1 0 0-16,-1 0 0 0,2 2 0 0,-1-2 0 15,0-2 0-15,1 2 0 0,0 0 0 0,-1-1 0 16,0 0 0-16,1-1 0 0,0 1 0 0,0 0 0 15,-1-3 0-15,0 2 0 0,1 1 0 0,0-2 0 16,-1 2 0-16,1-1 0 0,-1 1 0 0,0-1 0 16,0 1 0-16,0 0 0 0,1-3 0 0,-1 3 0 15,0 0 0-15,0 0 0 0,1-2 0 0,-1 2 0 16,0-3 0-16,0 3 0 0,1-3 0 0,-1 2 0 16,0-3 0-16,-1 3 0 0,1-3 0 0,-1 1 0 15,1 2 0-15,-1-3 0 0,-1 0 0 0,1 2 0 0,0-1 0 0,0-1 0 16,0 1 0-16,0 1 0 0,0-2 0 0,0-1 0 15,1 1-160-15,-1-2 160 0,1 1 0 0,-1-2-144 16,1 1 144-16,1-1 0 0,-2-1 0 0,0-1-128 16,0 3 128-16,0-5 0 0,-1 5-144 0,0-2 144 15,0-1 0-15,-1 2 0 0,0 0 0 0,-1-1 0 16,0 1 0-16,0-1 0 0,0 2 0 0,0-2 0 16,-1 2 0-16,2 0 0 0,-1-2 0 0,0 4 0 15,1-2 0-15,-1 1 0 0,0 2-144 0,0-2 144 16,1 4 0-16,0-2 0 0,0 1 0 0,-1-1 0 15,1 2 0-15,-1-2 0 0,1 3 0 0,-1-2 0 16,2 2 0-16,-2-4 0 0,1 4 0 0,-2-3 0 0,1 2 0 16,0-3 0-16,0 1 0 0,0 0 0 0,-2 0 0 0,2-2 0 15,-1 1 0-15,-1 0 0 0,2 3 0 0,-1-3 0 16,-1 1 0-16,1 2 0 0,0-2 0 0,-1 2 0 16,1-2 0-16,0 2 0 0,-1-2 0 0,1 2 0 15,0-1 0-15,-1 1 0 0,1 1 0 0,-2-2 0 16,2 2 0-16,-1 1 0 0,0 0 0 0,-1 0 0 15,0 0 0-15,0 0 0 0,-1 0 0 0,-1 0 0 16,2 2 0-16,-2 1 0 0,0-1 0 0,1-1 0 16,-1 3 0-16,0-4 0 0,1 4 0 0,-1-2 0 15,0-2 0-15,1 1 0 0,-1 1 0 0,1-2 0 16,0 0 0-16,0 0 0 0,-1 0 0 0,1 0 0 16,0 0 0-16,0-2 0 0,2 2 0 0,-2 0 0 15,2-1 0-15,-1 1 0 0,1 0 0 0,0 0 0 16,-1-1 0-16,1 1 0 0,-1-1 0 0,2-2 0 15,-1 2 0-15,1 1 0 0,0 0 0 0,-2-1 0 0,2 0 0 0,-2-1 0 16,1 1 128-16,-2-1-128 0,2 2 0 0,-2-1 144 16,2 1-144-16,-2-2 160 0,2 1-160 0,-2 0 160 15,1-1-160-15,-1-2 0 0,1 4 0 0,-1-4 128 16,-1 3-128-16,1-2 0 0,-1 0 144 0,0 1-144 16,2-1 0-16,-1 0 0 0,0 0 0 0,0 3 128 15,1-1-128-15,0 0 0 0,0 1 0 0,1 1 0 16,-2-1 0-16,1 0 0 0,0 0 0 0,1 0 0 15,-2-1 0-15,2-1 0 0,-2 2 0 0,0-2 0 16,1 1 0-16,-1 0 128 0,2-1-128 0,-2 1 0 16,2 0 0-16,-2-3 0 0,1 2 0 0,-1 2 128 0,0-1-128 0,-1-2 0 15,0 2 0-15,1 1 0 0,0-2 0 16,-1 2 0-16,-1 2 0 0,0-2 128 0,1 1-128 0,-1 2 0 16,-1-1 0-16,0 2 128 0,0-2-128 0,0 2 0 15,0-1 0-15,0 1 128 0,0 0-128 0,0-1 0 16,2 1 128-16,-1 1-128 0,0-3 0 0,1 2 128 15,-1 0-128-15,1-2 0 0,0 2 0 0,0-3 0 16,1 4 0-16,0-3 0 0,-1 4 0 0,2-2 0 16,-1-2 0-16,-1 4 0 0,1 0-240 0,0-1-64 15,2 1-16-15,1-1 0 16,1 0-784-16,0-1-176 0,2-2-16 0,1-2-16 16,1-1-464-16,4-8-80 0,2-4-32 0,2-9-18800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13:0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4559 0 0,'5'-12'408'0'0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631 1 2759 0 0,'-17'10'1128'0'0,"-25"18"-1"0"0,25-17 642 0 0,-27 16-1 0 0,33-22-896 0 0,0-1 0 0 0,0 0 0 0 0,-1 0 0 0 0,1-2 0 0 0,-1 1 0 0 0,0-1 0 0 0,0-1 0 0 0,0 0 0 0 0,-18-1 0 0 0,26 0-766 0 0,-1 0 0 0 0,0 1-1 0 0,1 0 1 0 0,-1 0 0 0 0,0 0 0 0 0,1 1-1 0 0,0 0 1 0 0,-1 0 0 0 0,1 0 0 0 0,0 0-1 0 0,0 0 1 0 0,0 1 0 0 0,0 0 0 0 0,-4 4-1 0 0,-6 6 169 0 0,1 1-1 0 0,-15 19 0 0 0,3-4 60 0 0,14-14-316 0 0,-1 0 0 0 0,2 0 0 0 0,0 1 1 0 0,-11 24-1 0 0,-25 71 61 0 0,41-98-77 0 0,-78 231 127 0 0,77-223 22 0 0,1 1-1 0 0,1 0 0 0 0,1 0 1 0 0,-1 22-1 0 0,3-30-72 0 0,-6 126 833 0 0,8-120-818 0 0,0 0 0 0 0,1 0 0 0 0,1-1 0 0 0,1 1 0 0 0,6 19-1 0 0,8 27 14 0 0,3 11 67 0 0,-18-68-142 0 0,1-1 1 0 0,0 0 0 0 0,0 0-1 0 0,1 0 1 0 0,0 0 0 0 0,10 12-1 0 0,1-2 34 0 0,0-1-1 0 0,2 0 1 0 0,-1-1 0 0 0,2-1-1 0 0,0-1 1 0 0,29 16-1 0 0,5 1-38 0 0,37 18 63 0 0,-79-44-62 0 0,0 0 0 0 0,1-1 0 0 0,-1-1 0 0 0,1 0 0 0 0,0 0 0 0 0,15 1 0 0 0,-8-2-8 0 0,-1 1-1 0 0,1 1 1 0 0,23 9-1 0 0,-23-7-3 0 0,-1-1-1 0 0,1-1 1 0 0,27 3-1 0 0,-16-5-14 0 0,43-2-1 0 0,-62-1 4 0 0,-1-1 0 0 0,0 0-1 0 0,1 0 1 0 0,-1-1 0 0 0,0 0-1 0 0,0-1 1 0 0,16-8 0 0 0,22-17 52 0 0,-27 16-30 0 0,1 0 1 0 0,25-10 0 0 0,-9 9 4 0 0,-1-2 0 0 0,0-2 1 0 0,66-43-1 0 0,-87 49 301 0 0,1 1-1 0 0,0 1 1 0 0,0 0 0 0 0,29-10-1 0 0,-37 15-524 0 0,-1 1-1 0 0,1-2 1 0 0,-1 1-1 0 0,0-1 1 0 0,0 0-1 0 0,8-9 1 0 0,14-11 219 0 0,12 1-27 0 0,-20 14 59 0 0,-18 8-39 0 0,0 0-1 0 0,0-1 1 0 0,0 1-1 0 0,0-1 0 0 0,0 1 1 0 0,-1-1-1 0 0,0 0 1 0 0,5-8-1 0 0,20-41 179 0 0,-14 26-47 0 0,-1 3 2 0 0,-2 1 0 0 0,15-44 0 0 0,-23 54-128 0 0,1 0 1 0 0,-2 0-1 0 0,0-1 1 0 0,0 1-1 0 0,-1 0 1 0 0,-1-1-1 0 0,-1-15 0 0 0,-1 10 36 0 0,-13-83 23 0 0,8 57-48 0 0,5 31-23 0 0,0-1 1 0 0,-7-22-1 0 0,0 10 26 0 0,-14-27-1 0 0,18 44-16 0 0,0 0-1 0 0,-1 0 0 0 0,0 1 1 0 0,-1 0-1 0 0,-13-14 0 0 0,0 1 32 0 0,14 15-22 0 0,-1-1 0 0 0,-1 1 1 0 0,1 0-1 0 0,-1 1 0 0 0,-15-10 0 0 0,-6-3 36 0 0,0 0 0 0 0,-44-40 0 0 0,39 35-65 0 0,26 19 4 0 0,-1-1 0 0 0,1 0 0 0 0,-9-8 0 0 0,10 7 23 0 0,-1 1 0 0 0,-16-10 1 0 0,-5-4 11 0 0,25 18-28 0 0,0 0 0 0 0,1-1 0 0 0,-1 2 0 0 0,0-1 0 0 0,0 0 0 0 0,0 1 0 0 0,0 0 0 0 0,0 0 0 0 0,-6-1 0 0 0,4 1 6 0 0,0 0 1 0 0,0-1-1 0 0,0 0 0 0 0,-6-3 0 0 0,-60-26 176 0 0,68 30-188 0 0,0-1-1 0 0,0 2 1 0 0,0-1 0 0 0,0 0-1 0 0,-1 1 1 0 0,1 0-1 0 0,-5 0 1 0 0,5 1 1 0 0,-1-1 1 0 0,1-1 0 0 0,0 1 0 0 0,-1 0 0 0 0,1-1-1 0 0,0 0 1 0 0,-5-1 0 0 0,1-1-6 0 0,0 0 0 0 0,-1 1 0 0 0,1 0 0 0 0,-1 0 0 0 0,1 1 0 0 0,-17 0 0 0 0,18 0 0 0 0,-1-1 0 0 0,0 0 0 0 0,1 0 0 0 0,-1-1 0 0 0,1 1 0 0 0,-11-7 0 0 0,4 3 0 0 0,4 1 0 0 0,7 3 0 0 0,-1 1 0 0 0,1-1 0 0 0,-1 0 0 0 0,0 1 0 0 0,0 0 0 0 0,0 0 0 0 0,0 0 0 0 0,0 0 0 0 0,0 1 0 0 0,0-1 0 0 0,0 1 0 0 0,0 0 0 0 0,0 0 0 0 0,0 1 0 0 0,0-1 0 0 0,0 1 0 0 0,-4 1 0 0 0,4-1 0 0 0,-1 0 0 0 0,0 0 0 0 0,1-1 0 0 0,-1 1 0 0 0,1-1 0 0 0,-1 0 0 0 0,0 0 0 0 0,1-1 0 0 0,-1 1 0 0 0,1-1 0 0 0,-10-2 0 0 0,8 2 0 0 0,1 0 0 0 0,-1 0 0 0 0,0 1 0 0 0,-7 0 0 0 0,-16 0 0 0 0,22-1 0 0 0,1 1 0 0 0,0 1 0 0 0,0-1 0 0 0,0 1 0 0 0,-1 0 0 0 0,1 0 0 0 0,0 1 0 0 0,0 0 0 0 0,0 0 0 0 0,-7 4 0 0 0,-31 9 0 0 0,28-11 0 0 0,1 1 0 0 0,0 0 0 0 0,0 2 0 0 0,0-1 0 0 0,-24 17 0 0 0,22-5-104 0 0,16-17 66 0 0,1-1 0 0 0,-1 1-1 0 0,1-1 1 0 0,-1 1 0 0 0,1 0 0 0 0,-1-1-1 0 0,1 1 1 0 0,0 0 0 0 0,-1-1-1 0 0,1 1 1 0 0,0 0 0 0 0,-1 0-1 0 0,1 0 1 0 0,0-1 0 0 0,0 1 0 0 0,0 0-1 0 0,0 0 1 0 0,0-1 0 0 0,0 1-1 0 0,0 0 1 0 0,0 0 0 0 0,0 0 0 0 0,0-1-1 0 0,0 1 1 0 0,1 0 0 0 0,-1 0-1 0 0,1 0 1 0 0,-1-1-90 0 0,0 1 1 0 0,1-1-1 0 0,-1 0 0 0 0,1 0 0 0 0,-1 0 1 0 0,0 1-1 0 0,1-1 0 0 0,-1 0 1 0 0,1 0-1 0 0,-1 0 0 0 0,1 0 0 0 0,-1 0 1 0 0,1 0-1 0 0,-1 0 0 0 0,0 0 0 0 0,1 0 1 0 0,-1 0-1 0 0,1 0 0 0 0,0-1 0 0 0,9-1-8301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8:55.1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18795 7944 0,'28'0'203,"-14"0"-188,-14 14 1,14-14 0,1 14-1,13-14 1,-14 0-16,-14 14 15,14-14 1,0 0 15,0 0-15,0 0 0,0 14-1,1-14 1,-1 14-1,0-14 1,0 0-16,14 14 31,-14-14-15,14 0 0,-13 0-1,-1 14-15,28-14 47,-28 15-31,0-15-16,0 0 15,0 14 1,1-14-16,-1 0 16,0 0-1,0 14-15,14-14 31,-14 14-15,0 0 31,-112 57 422,55-71-454,1 28 1,0-28 125,27 0-126,1 0-15,-42 0 94,42 0-78,0 0-16,0 0 0,-1 0 15,1 0 1,-28 0-1,14 0 1,-29 0 0,29 0-16,-14 0 15,14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29 4143 0 0,'3'-6'828'0'0,"10"-16"2928"0"0,-24 34 172 0 0,-40 40-2036 0 0,-58 77 0 0 0,-60 116-1324 0 0,150-213-583 0 0,11-17-10 0 0,-15 20-1 0 0,18-27-283 0 0,4-6 48 0 0,0-1 0 0 0,0 1 1 0 0,0 0-1 0 0,0 0 0 0 0,-1-1 1 0 0,1 1-1 0 0,0-1 1 0 0,-1 1-1 0 0,1-1 0 0 0,-1 1 1 0 0,0-1-1 0 0,1 0 0 0 0,-1 0 1 0 0,-2 1-1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52 455 0 0,'-2'-1'477'0'0,"1"0"-1"0"0,-1 0 0 0 0,1 0 0 0 0,0-1 1 0 0,0 1-1 0 0,-1 0 0 0 0,1-1 0 0 0,0 1 0 0 0,0-1 1 0 0,0 1-1 0 0,1-1 0 0 0,-1 1 0 0 0,0-1 0 0 0,0-3 1 0 0,0 4-250 0 0,1 1 0 0 0,0-1 0 0 0,-1 0 0 0 0,1 0 0 0 0,0 0 0 0 0,0 0 1 0 0,0 0-1 0 0,0 0 0 0 0,0 1 0 0 0,0-1 0 0 0,0 0 0 0 0,0 0 1 0 0,0 0-1 0 0,0 0 0 0 0,0 0 0 0 0,1 0 0 0 0,-1 1 0 0 0,0-1 0 0 0,1 0 1 0 0,-1 0-1 0 0,0 0 0 0 0,1 1 0 0 0,-1-1 0 0 0,1 0 0 0 0,0 0 0 0 0,-1 1 1 0 0,1-1-1 0 0,-1 0 0 0 0,1 1 0 0 0,0-1 0 0 0,1 0 0 0 0,-1 1-26 0 0,1-1 0 0 0,-1 1 1 0 0,1 0-1 0 0,-1 0 0 0 0,1-1 0 0 0,-1 1 0 0 0,1 0 0 0 0,-1 0 0 0 0,1 1 0 0 0,-1-1 0 0 0,1 0 0 0 0,-1 0 0 0 0,1 1 1 0 0,-1-1-1 0 0,0 1 0 0 0,1-1 0 0 0,-1 1 0 0 0,1 0 0 0 0,-1 0 0 0 0,0-1 0 0 0,0 1 0 0 0,3 2 0 0 0,28 27 184 0 0,-25-22 329 0 0,10 10-604 0 0,0 1 0 0 0,-2 0-1 0 0,15 25 1 0 0,32 66 432 0 0,-36-61-459 0 0,-15-30-83 0 0,0-2 0 0 0,14 18 0 0 0,-20-28 0 0 0,1 0 0 0 0,0-1 0 0 0,0 0 0 0 0,1 0 0 0 0,0-1 0 0 0,0 1 0 0 0,12 6 0 0 0,-18-12-251 0 0,1 1 0 0 0,-1 0 0 0 0,0-1 1 0 0,1 1-1 0 0,-1-1 0 0 0,1 0 0 0 0,-1 1 0 0 0,1-1 0 0 0,-1 0 0 0 0,1 0 0 0 0,-1 0 0 0 0,1 0 0 0 0,-1 0 0 0 0,1 0 1 0 0,-1 0-1 0 0,1 0 0 0 0,-1-1 0 0 0,0 1 0 0 0,1-1 0 0 0,-1 1 0 0 0,1-1 0 0 0,-1 1 0 0 0,0-1 0 0 0,1 0 0 0 0,-1 0 1 0 0,2-1-1 0 0,6-5-6159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61 1871 0 0,'-4'10'532'0'0,"-10"-3"5709"0"0,13-7-5825 0 0,0 0 0 0 0,0 1 0 0 0,0-1 0 0 0,0 1 0 0 0,0-1 0 0 0,0 1 0 0 0,0-1 0 0 0,0 1 0 0 0,0-1-1 0 0,0 1 1 0 0,0 0 0 0 0,0-1 0 0 0,0 1 0 0 0,1 0 0 0 0,-1 0 0 0 0,0 0 0 0 0,0 1 0 0 0,-6 15-109 0 0,1 1 0 0 0,1 0-1 0 0,-4 24 1 0 0,8-35-272 0 0,0 0 0 0 0,1 0 1 0 0,-1-1-1 0 0,1 1 0 0 0,1 0 0 0 0,-1 0 0 0 0,1 0 0 0 0,0-1 1 0 0,1 1-1 0 0,0-1 0 0 0,0 1 0 0 0,4 8 0 0 0,-5-13-8 0 0,0 0 0 0 0,1-1 0 0 0,-1 1 0 0 0,1-1 0 0 0,-1 1-1 0 0,1-1 1 0 0,0 1 0 0 0,0-1 0 0 0,-1 0 0 0 0,1 0 0 0 0,0 0-1 0 0,0 0 1 0 0,0 0 0 0 0,0-1 0 0 0,0 1 0 0 0,1 0 0 0 0,-1-1 0 0 0,0 0-1 0 0,0 1 1 0 0,0-1 0 0 0,0 0 0 0 0,0 0 0 0 0,1 0 0 0 0,-1-1 0 0 0,0 1-1 0 0,0 0 1 0 0,0-1 0 0 0,3 0 0 0 0,4-2 109 0 0,0 1 1 0 0,0-2-1 0 0,-1 1 1 0 0,1-1-1 0 0,10-7 1 0 0,-9 5-41 0 0,0 0 0 0 0,-1-1 0 0 0,0-1 0 0 0,0 1 0 0 0,-1-2 0 0 0,0 1 0 0 0,0-1 0 0 0,10-15 1 0 0,-14 18-88 0 0,-1-1 1 0 0,1 0 0 0 0,-1 0-1 0 0,-1 0 1 0 0,1 0 0 0 0,-1 0 0 0 0,0-1-1 0 0,-1 1 1 0 0,0-1 0 0 0,0 1-1 0 0,0-1 1 0 0,-1 1 0 0 0,0-1-1 0 0,-2-8 1 0 0,2 11-10 0 0,-1 0 0 0 0,0 0 0 0 0,0 0 0 0 0,0 1 0 0 0,-1-1 0 0 0,0 0 0 0 0,0 1 0 0 0,0-1 0 0 0,-5-7 0 0 0,6 11 0 0 0,-1-1 0 0 0,1 1 0 0 0,0 0 0 0 0,-1 0 0 0 0,1-1 0 0 0,-1 1 0 0 0,1 0 0 0 0,-1 0 0 0 0,0 0 0 0 0,1 1 0 0 0,-1-1 0 0 0,0 0 0 0 0,0 1 0 0 0,0-1 0 0 0,0 1 0 0 0,1-1 0 0 0,-1 1 0 0 0,0 0 0 0 0,0 0 0 0 0,0 0 0 0 0,0 0 0 0 0,0 0 0 0 0,0 0 0 0 0,0 1 0 0 0,0-1 0 0 0,1 1 0 0 0,-1-1 0 0 0,-3 2 0 0 0,-4 2-25 0 0,0 0-1 0 0,0 0 0 0 0,0 1 1 0 0,0 0-1 0 0,1 0 0 0 0,0 1 1 0 0,0 0-1 0 0,0 1 1 0 0,-8 9-1 0 0,12-12-340 0 0,0 0 0 0 0,1 0 1 0 0,-1 1-1 0 0,1-1 0 0 0,0 1 0 0 0,1 0 1 0 0,-1 0-1 0 0,1 0 0 0 0,0 1 0 0 0,0-1 1 0 0,0 0-1 0 0,1 1 0 0 0,-1-1 0 0 0,2 1 1 0 0,-1 0-1 0 0,0-1 0 0 0,2 11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5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29 5527 0 0,'-9'12'2689'0'0,"9"-11"-2546"0"0,0-1 1 0 0,0 0 0 0 0,0 1 0 0 0,0-1 0 0 0,0 0 0 0 0,0 1-1 0 0,0-1 1 0 0,0 0 0 0 0,0 1 0 0 0,0-1 0 0 0,0 0 0 0 0,0 1 0 0 0,0-1-1 0 0,0 0 1 0 0,0 1 0 0 0,0-1 0 0 0,0 0 0 0 0,0 0 0 0 0,0 1-1 0 0,0-1 1 0 0,1 0 0 0 0,-1 1 0 0 0,0-1 0 0 0,1 1 0 0 0,0-1 81 0 0,0 1 0 0 0,0-1 1 0 0,0 1-1 0 0,0-1 1 0 0,0 0-1 0 0,1 1 1 0 0,-1-1-1 0 0,0 0 1 0 0,0 0-1 0 0,0 0 1 0 0,1 0-1 0 0,-1 0 0 0 0,0 0 1 0 0,0 0-1 0 0,1 0 1 0 0,-1 0-1 0 0,0 0 1 0 0,2-1-1 0 0,18-5 1162 0 0,28-11-1 0 0,-30 9-894 0 0,38-9 1 0 0,-50 16-488 0 0,0 0 1 0 0,1 0 0 0 0,-1 0 0 0 0,1 1 0 0 0,-1 1 0 0 0,1-1 0 0 0,-1 1 0 0 0,1 0 0 0 0,-1 1 0 0 0,0-1-1 0 0,1 2 1 0 0,-1-1 0 0 0,9 5 0 0 0,6-1-2 0 0,-1 0-3576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50 3711 0 0,'-12'6'12748'0'0,"17"-13"-12073"0"0,-3 4-348 0 0,1 0-1 0 0,-1 0 1 0 0,1 0 0 0 0,0 0 0 0 0,0 0 0 0 0,0 0-1 0 0,0 1 1 0 0,0 0 0 0 0,1 0 0 0 0,-1 0 0 0 0,1 0-1 0 0,-1 0 1 0 0,6-1 0 0 0,0 0-228 0 0,0 0 0 0 0,1 1 0 0 0,0 0 0 0 0,12-1 0 0 0,-19 3-122 0 0,-1 1 0 0 0,1-1-1 0 0,0 1 1 0 0,0-1 0 0 0,0 1-1 0 0,0 0 1 0 0,-1 0 0 0 0,1 0-1 0 0,0 1 1 0 0,-1-1 0 0 0,1 1-1 0 0,-1-1 1 0 0,1 1 0 0 0,-1 0-1 0 0,0 0 1 0 0,0 0 0 0 0,0 0-1 0 0,0 0 1 0 0,2 3 0 0 0,14 11-1322 0 0,-9-9 135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55 1375 0 0,'-2'-4'1170'0'0,"0"0"0"0"0,1 0 0 0 0,0 0 0 0 0,-1 0 0 0 0,1 0 0 0 0,0-1 0 0 0,1 1 0 0 0,-1 0 0 0 0,1 0 0 0 0,0-1 0 0 0,0-4 0 0 0,0 15-385 0 0,-1 0-1 0 0,0 0 1 0 0,-1-1-1 0 0,-1 8 1 0 0,-3 6-230 0 0,-1 23 459 0 0,-2 73 0 0 0,-1 9-465 0 0,-16 15-255 0 0,11-65-67 0 0,-6 89 1 0 0,22-136-166 0 0,-1-26-62 0 0,0-1 0 0 0,0 1 0 0 0,0 0 0 0 0,0-1 0 0 0,0 1 0 0 0,0-1 0 0 0,0 1 0 0 0,0 0 0 0 0,1-1 0 0 0,-1 1 0 0 0,0-1-1 0 0,0 1 1 0 0,0-1 0 0 0,1 1 0 0 0,-1-1 0 0 0,0 1 0 0 0,1-1 0 0 0,-1 1 0 0 0,0-1 0 0 0,1 1 0 0 0,-1-1 0 0 0,1 0 0 0 0,-1 1 0 0 0,1-1 0 0 0,-1 1 0 0 0,1-1 0 0 0,-1 0 0 0 0,1 0 0 0 0,-1 1 0 0 0,1-1 0 0 0,-1 0 0 0 0,1 0-1 0 0,-1 0 1 0 0,1 1 0 0 0,-1-1 0 0 0,1 0 0 0 0,0 0 0 0 0,-1 0 0 0 0,2 0 0 0 0,0-1-44 0 0,-1-1 1 0 0,1 1-1 0 0,0 0 0 0 0,-1-1 0 0 0,1 1 1 0 0,-1-1-1 0 0,0 1 0 0 0,1-1 0 0 0,-1 0 1 0 0,2-3-1 0 0,1-1-1364 0 0,5-6-6263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5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2303 0 0,'5'-14'1744'0'0,"-4"13"-1797"0"0,-1 1 0 0 0,0 0 1 0 0,0-1-1 0 0,0 1 0 0 0,1 0 0 0 0,-1-1 1 0 0,0 1-1 0 0,0 0 0 0 0,1-1 0 0 0,-1 1 1 0 0,0 0-1 0 0,1 0 0 0 0,-1-1 1 0 0,0 1-1 0 0,1 0 0 0 0,-1 0 0 0 0,1-1 1 0 0,-1 1-1 0 0,0 0 0 0 0,1 0 0 0 0,-1 0 1 0 0,1 0-1 0 0,-1 0 0 0 0,0 0 1 0 0,1 0-1 0 0,-1 0 0 0 0,1 0 0 0 0,-1 0 1 0 0,1 0-1 0 0,-1 0 0 0 0,1 0 0 0 0,-1 0 49 0 0,0 1 0 0 0,1-1-1 0 0,-1 1 1 0 0,0-1 0 0 0,0 0-1 0 0,1 1 1 0 0,-1-1 0 0 0,0 1-1 0 0,0-1 1 0 0,0 1 0 0 0,0-1-1 0 0,0 1 1 0 0,0-1 0 0 0,0 0-1 0 0,0 1 1 0 0,0-1 0 0 0,0 1-1 0 0,0-1 1 0 0,0 2 0 0 0,0 1-52 0 0,2-4 46 0 0,3-5 10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5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265 167 1839 0 0,'9'-22'1614'0'0,"2"1"-1"0"0,23-37 0 0 0,-20 33 996 0 0,-11 19-1808 0 0,0 1 0 0 0,0-1 0 0 0,0 1 0 0 0,1 0 0 0 0,4-8 3789 0 0,-8 12-4471 0 0,-8 10 742 0 0,-52 133 963 0 0,-33 88-1256 0 0,89-217-551 0 0,-122 324 102 0 0,115-312-119 0 0,-16 24 0 0 0,4-6 0 0 0,20-41 64 0 0,1-9 24 0 0,3-9 75 0 0,1 6-133 0 0,1 0 0 0 0,0 1 0 0 0,1-1 0 0 0,0 1 0 0 0,10-15 0 0 0,31-42 67 0 0,-31 47-57 0 0,10-10 3 0 0,2 1-1 0 0,49-44 1 0 0,-74 71-42 0 0,0 0 0 0 0,0 0 0 0 0,0 0 1 0 0,0 0-1 0 0,0 1 0 0 0,1-1 0 0 0,-1 0 0 0 0,0 0 0 0 0,0 1 0 0 0,1-1 0 0 0,-1 1 0 0 0,0-1 1 0 0,1 1-1 0 0,-1-1 0 0 0,0 1 0 0 0,1 0 0 0 0,-1 0 0 0 0,1 0 0 0 0,-1 0 0 0 0,1 0 0 0 0,-1 0 0 0 0,0 0 1 0 0,1 0-1 0 0,-1 0 0 0 0,1 1 0 0 0,-1-1 0 0 0,0 1 0 0 0,2 0 0 0 0,-1 0 1 0 0,0 1 0 0 0,0-1 0 0 0,0 1 0 0 0,0 0 0 0 0,-1-1 0 0 0,1 1 0 0 0,-1 0 0 0 0,1 0 0 0 0,-1 0 0 0 0,0 1 0 0 0,0-1 0 0 0,0 0 0 0 0,0 0 0 0 0,0 1 0 0 0,0 2 0 0 0,37 140-2 0 0,-37-139 10 0 0,0 0 0 0 0,0 0 0 0 0,-1 0 1 0 0,0 1-1 0 0,-1-1 0 0 0,1 0 0 0 0,-3 7 0 0 0,-13 47 140 0 0,3-11-72 0 0,4-15-67 0 0,23-50-3057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47 1839 0 0,'1'-13'2945'0'0,"-1"10"-2180"0"0,0 1 0 0 0,1-1 0 0 0,-1 0-1 0 0,0 1 1 0 0,0-1 0 0 0,-1 1 0 0 0,1-1-1 0 0,-1-3 1 0 0,1 6-649 0 0,-1-1-1 0 0,1 1 1 0 0,0 0 0 0 0,0-1 0 0 0,-1 1-1 0 0,1-1 1 0 0,0 1 0 0 0,0 0-1 0 0,-1 0 1 0 0,1-1 0 0 0,0 1 0 0 0,-1 0-1 0 0,1-1 1 0 0,-1 1 0 0 0,1 0-1 0 0,0 0 1 0 0,-1 0 0 0 0,1-1-1 0 0,-1 1 1 0 0,1 0 0 0 0,-1 0 0 0 0,-16 3 1012 0 0,12 0-997 0 0,0 0 1 0 0,0 0-1 0 0,0 0 1 0 0,0 1-1 0 0,1 0 1 0 0,-1 0-1 0 0,1 0 1 0 0,0 1-1 0 0,1-1 1 0 0,-7 10-1 0 0,-1 2-21 0 0,-16 36 0 0 0,25-46-104 0 0,-6 11 230 0 0,1 0-1 0 0,-10 34 1 0 0,16-47-200 0 0,0 0 1 0 0,0 1 0 0 0,1-1 0 0 0,-1 0 0 0 0,1 0-1 0 0,0 0 1 0 0,0 1 0 0 0,0-1 0 0 0,1 0-1 0 0,-1 0 1 0 0,1 0 0 0 0,0 0 0 0 0,0 0 0 0 0,1 0-1 0 0,-1 0 1 0 0,1 0 0 0 0,0 0 0 0 0,0 0-1 0 0,3 3 1 0 0,-3-5 49 0 0,0 0-1 0 0,0 0 0 0 0,1 0 1 0 0,-1-1-1 0 0,0 1 0 0 0,1-1 1 0 0,0 1-1 0 0,-1-1 0 0 0,1 0 1 0 0,0 0-1 0 0,-1 0 1 0 0,1-1-1 0 0,0 1 0 0 0,0-1 1 0 0,0 1-1 0 0,0-1 0 0 0,0 0 1 0 0,0 0-1 0 0,0 0 0 0 0,5-1 1 0 0,2-1 24 0 0,1 0 0 0 0,-1-1 1 0 0,0 0-1 0 0,13-6 0 0 0,-10 3-11 0 0,-1 0 1 0 0,0-1-1 0 0,-1-1 0 0 0,0 0 1 0 0,0 0-1 0 0,12-13 0 0 0,-4 1 118 0 0,0-1-1 0 0,16-23 0 0 0,-32 40-181 0 0,0 0 0 0 0,-1 0 1 0 0,1 0-1 0 0,-1 0 0 0 0,0-1 0 0 0,0 1 0 0 0,-1-1 0 0 0,2-5 0 0 0,-3 9-30 0 0,0-1 0 0 0,1 1 0 0 0,-1-1-1 0 0,0 1 1 0 0,0-1 0 0 0,0 1 0 0 0,-1-1-1 0 0,1 1 1 0 0,0 0 0 0 0,-1-1 0 0 0,1 1-1 0 0,0-1 1 0 0,-1 1 0 0 0,0 0 0 0 0,1-1 0 0 0,-1 1-1 0 0,0 0 1 0 0,0 0 0 0 0,1-1 0 0 0,-1 1-1 0 0,0 0 1 0 0,0 0 0 0 0,0 0 0 0 0,-1 0 0 0 0,1 0-1 0 0,0 0 1 0 0,0 1 0 0 0,0-1 0 0 0,-1 0-1 0 0,0 0 1 0 0,-39-22 9 0 0,29 16-6 0 0,-1 0 1 0 0,1 0-1 0 0,-1 1 0 0 0,0 1 1 0 0,-25-7-1 0 0,36 12 1 0 0,0-1 0 0 0,0 1 0 0 0,0 0 0 0 0,-1 0-1 0 0,1 1 1 0 0,0-1 0 0 0,0 0 0 0 0,0 1 0 0 0,0-1 0 0 0,0 1 0 0 0,0-1 0 0 0,0 1-1 0 0,0 0 1 0 0,0 0 0 0 0,0 0 0 0 0,0 0 0 0 0,0 1 0 0 0,0-1 0 0 0,1 0-1 0 0,-1 1 1 0 0,1-1 0 0 0,-1 1 0 0 0,1-1 0 0 0,-3 4 0 0 0,2-1-180 0 0,-1-1 1 0 0,1 1 0 0 0,1 0-1 0 0,-1 0 1 0 0,0 0 0 0 0,1 0-1 0 0,0 0 1 0 0,0 0 0 0 0,0 0-1 0 0,0 0 1 0 0,0 8 0 0 0,2-2-7304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962 48 3679 0 0,'-4'-1'740'0'0,"1"1"-1"0"0,0-1 0 0 0,0-1 0 0 0,-1 1 1 0 0,1 0-1 0 0,0-1 0 0 0,-3-2 1 0 0,-15-7 2355 0 0,-5 1-837 0 0,20 7-1772 0 0,0 1 0 0 0,0-1 0 0 0,0 1-1 0 0,0 1 1 0 0,-8-2 0 0 0,1 2-81 0 0,0 1 0 0 0,0 1 0 0 0,0 0-1 0 0,0 1 1 0 0,0 0 0 0 0,-15 5 0 0 0,12-3-204 0 0,0 0 0 0 0,0-2 0 0 0,-22 2 1 0 0,32-4-188 0 0,-1 0 1 0 0,0 1-1 0 0,1 0 1 0 0,-1 0-1 0 0,1 1 1 0 0,0 0-1 0 0,-1 0 1 0 0,1 0-1 0 0,-7 4 1 0 0,2 1 17 0 0,-1 0 0 0 0,1 1 1 0 0,-15 14-1 0 0,-5-2-32 0 0,27-17 0 0 0,-1-1 0 0 0,1 1 0 0 0,-1 0 0 0 0,1 0 0 0 0,0 0 0 0 0,0 1 0 0 0,1-1 0 0 0,-6 8 0 0 0,-67 86 3 0 0,20-26-16 0 0,33-41 2 0 0,2 1 0 0 0,1 1 1 0 0,1 1-1 0 0,-28 68 0 0 0,-32 115-53 0 0,60-165 74 0 0,-32 101 44 0 0,41-113 48 0 0,1 1 0 0 0,3 0 0 0 0,-4 74 0 0 0,10-95-60 0 0,1 0 1 0 0,1 1-1 0 0,1-1 0 0 0,0 0 0 0 0,2 0 0 0 0,0 0 0 0 0,1-1 1 0 0,1 1-1 0 0,1-2 0 0 0,12 23 0 0 0,-12-26-28 0 0,1 0 0 0 0,1 0-1 0 0,0-1 1 0 0,1-1 0 0 0,0 0-1 0 0,1 0 1 0 0,1-1 0 0 0,0 0 0 0 0,0-1-1 0 0,1-1 1 0 0,0 0 0 0 0,0-1-1 0 0,25 10 1 0 0,-1-3 21 0 0,0-1-1 0 0,2-2 1 0 0,-1-2 0 0 0,1-2-1 0 0,62 5 1 0 0,227-5 93 0 0,-290-6-128 0 0,0-2 0 0 0,0-1 0 0 0,41-7 0 0 0,-55 4 24 0 0,0-1 0 0 0,-1-2 0 0 0,39-15 0 0 0,-50 16-13 0 0,-1 0-1 0 0,0-1 1 0 0,0 0 0 0 0,0-1-1 0 0,-1 0 1 0 0,0-1 0 0 0,-1 0-1 0 0,11-13 1 0 0,59-56 51 0 0,-53 55-29 0 0,29-35 0 0 0,-46 46-33 0 0,-1-1-1 0 0,0-1 1 0 0,-1 1 0 0 0,12-30-1 0 0,17-63 9 0 0,-16 43 50 0 0,-5 6-38 0 0,-2-1-1 0 0,12-110 1 0 0,-19 114-15 0 0,-6 39-5 0 0,0 0 0 0 0,-1 0 0 0 0,-1-1 0 0 0,0 1 0 0 0,-4-17 0 0 0,-21-75 0 0 0,14 64 0 0 0,11 40 0 0 0,-3-14 0 0 0,-1 1 0 0 0,-9-22 0 0 0,11 32 0 0 0,0 1 0 0 0,-1-1 0 0 0,1 0 0 0 0,-1 1 0 0 0,0 0 0 0 0,-1 0 0 0 0,1 0 0 0 0,-1 1 0 0 0,-7-6 0 0 0,8 7 0 0 0,-17-12 21 0 0,0-2 1 0 0,-35-36-1 0 0,55 52-21 0 0,-1-1 0 0 0,1 0 0 0 0,-1 1 0 0 0,1-1 0 0 0,-1 1 0 0 0,0-1 0 0 0,0 1 0 0 0,0 0 0 0 0,0 0 0 0 0,0 0 0 0 0,0 0 0 0 0,0 0 0 0 0,-2-1 0 0 0,0 2 0 0 0,0 0 0 0 0,0 0 0 0 0,0 0 0 0 0,0 0 0 0 0,0 0 0 0 0,-4 2 0 0 0,4-2 0 0 0,0 1 4 0 0,0-1 0 0 0,0 0 0 0 0,0 0-1 0 0,0-1 1 0 0,0 1 0 0 0,0-1 0 0 0,1 1 0 0 0,-1-1-1 0 0,0-1 1 0 0,0 1 0 0 0,1 0 0 0 0,-1-1 0 0 0,0 0-1 0 0,1 0 1 0 0,-4-3 0 0 0,-5-4-3 0 0,0-1 0 0 0,-18-19 0 0 0,0 0 10 0 0,18 19 7 0 0,1-1-1 0 0,-11-12 1 0 0,15 16-18 0 0,-1 1 0 0 0,1 1 0 0 0,-1 0 0 0 0,0 0 0 0 0,-1 0 0 0 0,1 1 0 0 0,-10-3 0 0 0,17 6 3 0 0,-1 1 0 0 0,1-1 0 0 0,-1 1-1 0 0,1 0 1 0 0,-1 0 0 0 0,0 0 0 0 0,1 0 0 0 0,-1 0-1 0 0,1 0 1 0 0,-1 0 0 0 0,0 0 0 0 0,1 1 0 0 0,-1-1-1 0 0,1 0 1 0 0,-4 2 0 0 0,-23 13 83 0 0,5-3-36 0 0,8-7-43 0 0,-28 5-1 0 0,32-9-6 0 0,1 2 0 0 0,-1-1-1 0 0,1 1 1 0 0,0 0 0 0 0,0 1-1 0 0,-12 6 1 0 0,18-7-30 0 0,-33 22-2109 0 0,35-23 1800 0 0,0-1-1 0 0,0 1 1 0 0,0 0-1 0 0,0 0 1 0 0,0 0-1 0 0,1 0 1 0 0,-1 0-1 0 0,1 0 1 0 0,0 0-1 0 0,-1 0 1 0 0,1 1-1 0 0,0-1 1 0 0,0 0-1 0 0,-1 5 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03.6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15183 10695 0,'14'0'94,"28"0"-79,-28 0-15,0 0 16,29 0-1,-29 0 1,0 0 0,0 0-16,14 0 15,15 28 1,-1-28 0,0 14-1,29-14 1,-1 0 15,1 0-15,-57 0-1,99 0 1,-85 0 0,15 0-1,-29 0 1,14 0-1,-14 0-15,14 0 16,-14 0 0,14 0-1,1 0 1,41 0 0,43 0-1,-14 0 1,84 0-1,-56 15 1,-28-1 0,-42-14-1,-29 0 1,14 0 0,-28 0-1,43 0-15,41 0 16,128 0-1,14-14 1,-198 14 0,29 14-1,-29-14 1,-28 0-16,15 0 16,-1 0-1,14 0 1,43 0-1,-29 0-15,142 14 32,-184-14-17,0 0 1,127 0 281,-14 0-282,14 0 1,-127 0 0,0 0-1,1 0 173,281 0-173,-56 14 1,-43-14 0,1 0-1,-85 28 1,-85-28 0,43 0-1,41 0 1,-69 0-1,27 0 110,29 0-109,-42-14-16,-43 14 16,42 0-1,-42 0 1,43 0 281,-15 0 0,-28 0-282,0 0-15,0 0 16,29 0 0,-29 0-16,0 0 31,0 0 266,0 0-282,28 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357 160 1375 0 0,'1'-1'136'0'0,"0"0"88"0"0,0-1-1 0 0,0 1 1 0 0,0 0-1 0 0,0-1 1 0 0,-1 1-1 0 0,1 0 1 0 0,0-1-1 0 0,-1 1 1 0 0,1-1-1 0 0,-1 1 1 0 0,1-1-1 0 0,-1 0 0 0 0,0 1 1 0 0,0-1-1 0 0,1 1 1 0 0,-1-1-1 0 0,0 1 1 0 0,-1-4-1 0 0,-8-30 3276 0 0,4 18-1070 0 0,5 17-2315 0 0,0-1 1 0 0,-1 0 0 0 0,1 1-1 0 0,0-1 1 0 0,-1 0 0 0 0,1 1-1 0 0,-1-1 1 0 0,1 1 0 0 0,-1-1 0 0 0,0 1-1 0 0,1-1 1 0 0,-1 1 0 0 0,0-1-1 0 0,1 1 1 0 0,-1-1 0 0 0,0 1-1 0 0,1 0 1 0 0,-1-1 0 0 0,0 1-1 0 0,0 0 1 0 0,1 0 0 0 0,-1 0 0 0 0,0-1-1 0 0,0 1 1 0 0,1 0 0 0 0,-1 0-1 0 0,0 0 1 0 0,-1 1 0 0 0,1-1-28 0 0,1 0 0 0 0,-1 0 0 0 0,0 0 1 0 0,0 0-1 0 0,0 0 0 0 0,0-1 0 0 0,1 1 1 0 0,-1 0-1 0 0,0 0 0 0 0,0 0 0 0 0,0-1 1 0 0,1 1-1 0 0,-1 0 0 0 0,0-1 0 0 0,1 1 0 0 0,-1-1 1 0 0,0 1-1 0 0,1-1 0 0 0,-1 1 0 0 0,0-1 1 0 0,1 1-1 0 0,-1-1 0 0 0,1 0 0 0 0,-1 1 1 0 0,1-1-1 0 0,-1 0 0 0 0,1 1 0 0 0,-1-2 1 0 0,0 0-10 0 0,1 1 0 0 0,-1-1 0 0 0,1 1 1 0 0,-1-1-1 0 0,0 1 0 0 0,1 0 0 0 0,-1-1 1 0 0,0 1-1 0 0,0 0 0 0 0,0 0 0 0 0,0 0 1 0 0,0 0-1 0 0,-1 0 0 0 0,1 0 0 0 0,0 0 1 0 0,0 0-1 0 0,-1 0 0 0 0,1 0 0 0 0,0 1 1 0 0,-1-1-1 0 0,1 1 0 0 0,-1-1 0 0 0,1 1 1 0 0,-1-1-1 0 0,1 1 0 0 0,-3 0 1 0 0,-17-9 634 0 0,17 8-631 0 0,1 0 0 0 0,0 1 0 0 0,-1-1-1 0 0,1 1 1 0 0,-1-1 0 0 0,1 1 0 0 0,0 0 0 0 0,-1 1-1 0 0,1-1 1 0 0,-1 0 0 0 0,-3 2 0 0 0,-12 0 224 0 0,13-2-242 0 0,0-1-1 0 0,1 0 1 0 0,-1 0-1 0 0,0 0 1 0 0,1-1-1 0 0,-7-2 0 0 0,9 2-31 0 0,-1 1 0 0 0,1-1 0 0 0,-1 1 0 0 0,1 0 0 0 0,-1 0 0 0 0,0 0 0 0 0,0 1 0 0 0,1 0 0 0 0,-1-1 0 0 0,0 1-1 0 0,0 0 1 0 0,1 1 0 0 0,-1-1 0 0 0,0 1 0 0 0,0 0 0 0 0,-4 1 0 0 0,-10 6 33 0 0,-13 6 99 0 0,30-13-162 0 0,-1-1 0 0 0,0 1 0 0 0,1-1 0 0 0,-1 0 0 0 0,0 0 0 0 0,0 1 0 0 0,1-1 0 0 0,-1 0 0 0 0,0-1 0 0 0,0 1 0 0 0,0 0 0 0 0,1 0 0 0 0,-1-1 0 0 0,0 1 0 0 0,-2-2 0 0 0,-1-2 41 0 0,17 8-2318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0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1040 3223 0 0,'-2'-1'268'0'0,"1"0"-1"0"0,-1 1 0 0 0,0-1 1 0 0,1 0-1 0 0,0 0 0 0 0,-1 0 1 0 0,1 0-1 0 0,-1 0 0 0 0,1 0 1 0 0,0-1-1 0 0,0 1 0 0 0,0 0 1 0 0,0-1-1 0 0,0 1 0 0 0,0 0 1 0 0,0-1-1 0 0,0 0 0 0 0,1 1 1 0 0,-1-1-1 0 0,0 1 0 0 0,1-1 1 0 0,-1 0-1 0 0,1 1 0 0 0,0-1 1 0 0,0 0-1 0 0,-1 1 0 0 0,1-1 1 0 0,0 0-1 0 0,0 0 0 0 0,1 1 1 0 0,-1-1-1 0 0,0 0 0 0 0,1 1 1 0 0,-1-1-1 0 0,1 0 0 0 0,-1 1 1 0 0,1-1-1 0 0,0 1 0 0 0,-1-1 1 0 0,2-1-1 0 0,0 0-40 0 0,0 0 0 0 0,0 0 0 0 0,1 0 0 0 0,-1 0-1 0 0,0 1 1 0 0,1-1 0 0 0,0 1 0 0 0,0 0 0 0 0,0-1 0 0 0,0 1 0 0 0,0 0 0 0 0,0 1 0 0 0,0-1 0 0 0,0 1 0 0 0,1-1-1 0 0,-1 1 1 0 0,1 0 0 0 0,3-1 0 0 0,10 0-37 0 0,0-1 1 0 0,-1 0-1 0 0,1-2 0 0 0,-1 0 0 0 0,0-1 1 0 0,0 0-1 0 0,-1-1 0 0 0,0-1 0 0 0,0-1 0 0 0,-1 0 1 0 0,25-20-1 0 0,-18 11-41 0 0,1 1 0 0 0,0 1 0 0 0,1 1 0 0 0,1 1 0 0 0,0 1 0 0 0,36-13 0 0 0,16-3 58 0 0,123-64 0 0 0,-114 44-70 0 0,80-41 67 0 0,-141 79-178 0 0,1 0-1 0 0,1 2 0 0 0,0 1 1 0 0,48-9-1 0 0,-4 11-2 0 0,-48 4-15 0 0,1 0 0 0 0,-1-1 1 0 0,0-1-1 0 0,24-8 0 0 0,146-50 56 0 0,-178 59-26 0 0,0 0 0 0 0,0 1-1 0 0,15 0 1 0 0,-13 1-22 0 0,1-1 1 0 0,15-3-1 0 0,33-15 47 0 0,73-31 0 0 0,-39 12 56 0 0,-59 27-52 0 0,48-9 0 0 0,17-5-62 0 0,-71 17 13 0 0,-1 2 0 0 0,69-5-1 0 0,-89 10-3 0 0,-1-1 0 0 0,1 0 0 0 0,-1-1-1 0 0,1 0 1 0 0,14-8 0 0 0,-13 6 16 0 0,0 1 0 0 0,0 0 0 0 0,18-4 0 0 0,87-17 215 0 0,-97 24-224 0 0,-18 2-17 0 0,0 0-1 0 0,0 0 1 0 0,0-1 0 0 0,-1 1-1 0 0,1-1 1 0 0,0 0-1 0 0,0 0 1 0 0,-1-1 0 0 0,1 1-1 0 0,-1-1 1 0 0,1 1-1 0 0,-1-1 1 0 0,0 0 0 0 0,6-5-1 0 0,-8 7-9 0 0,-1 0 0 0 0,1-1 0 0 0,-1 1 0 0 0,1 0 0 0 0,0-1 0 0 0,-1 1 0 0 0,1 0-1 0 0,-1 0 1 0 0,1 0 0 0 0,-1 0 0 0 0,1 0 0 0 0,0 0 0 0 0,-1-1 0 0 0,1 1 0 0 0,-1 0 0 0 0,1 1 0 0 0,-1-1 0 0 0,1 0-1 0 0,0 0 1 0 0,-1 0 0 0 0,1 0 0 0 0,-1 0 0 0 0,1 0 0 0 0,-1 1 0 0 0,1-1 0 0 0,-1 0 0 0 0,1 1 0 0 0,-1-1 0 0 0,1 0 0 0 0,-1 1-1 0 0,1-1 1 0 0,-1 0 0 0 0,1 1 0 0 0,-1-1 0 0 0,0 1 0 0 0,1-1 0 0 0,-1 1 0 0 0,0-1 0 0 0,1 1 0 0 0,-1-1 0 0 0,0 1-1 0 0,0-1 1 0 0,1 1 0 0 0,-1-1 0 0 0,0 2 0 0 0,-6 8-1022 0 0,3-4 176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3 109 2439 0 0,'8'-6'6054'0'0,"-3"3"-5188"0"0,0-1 0 0 0,-1 0-1 0 0,1 0 1 0 0,-1 0 0 0 0,4-6-1 0 0,-3 5 383 0 0,0 0 0 0 0,-1 1 0 0 0,2-1-1 0 0,-1 1 1 0 0,0 0 0 0 0,10-5 0 0 0,-13 9-1210 0 0,0-1 0 0 0,0 2 0 0 0,0-1 0 0 0,0 0 1 0 0,0 0-1 0 0,1 1 0 0 0,-1-1 0 0 0,0 1 0 0 0,4 1 0 0 0,9 2 50 0 0,18 0 20 0 0,-16 0-65 0 0,0-2 0 0 0,1-1 0 0 0,-1 0 1 0 0,0-1-1 0 0,30-3 0 0 0,-22-2-18 0 0,-1-2 1 0 0,1 0 0 0 0,-2-1-1 0 0,31-15 1 0 0,-53 22-24 0 0,0 1 1 0 0,0-1-1 0 0,0 0 0 0 0,0 1 1 0 0,0 0-1 0 0,0-1 1 0 0,0 1-1 0 0,0 0 0 0 0,0-1 1 0 0,1 1-1 0 0,-1 0 1 0 0,0 0-1 0 0,0 0 0 0 0,1 0 1 0 0,-1 0-2 0 0,-1 1 1 0 0,0-1 0 0 0,0 0-1 0 0,0 0 1 0 0,1 0-1 0 0,-1 1 1 0 0,0-1 0 0 0,0 0-1 0 0,0 0 1 0 0,0 1-1 0 0,1-1 1 0 0,-1 0 0 0 0,0 0-1 0 0,0 1 1 0 0,0-1-1 0 0,0 0 1 0 0,0 1 0 0 0,0-1-1 0 0,0 0 1 0 0,0 0-1 0 0,0 1 1 0 0,0-1 0 0 0,0 0-1 0 0,0 1 1 0 0,0-1-1 0 0,0 0 1 0 0,0 0 0 0 0,0 1-1 0 0,0-1 1 0 0,0 0-1 0 0,0 1 1 0 0,-1-1 0 0 0,-16 34 88 0 0,9-19-88 0 0,2-2 10 0 0,0 1 0 0 0,-2-1 0 0 0,1 0 0 0 0,-13 15 0 0 0,5-6-8 0 0,-75 118 124 0 0,72-113-128 0 0,-1-1 0 0 0,-2 0 0 0 0,0-2 0 0 0,-46 40 0 0 0,24-31 0 0 0,21-20 0 0 0,7-5 0 0 0,2 1-15 0 0,7-6-1 0 0,2 0 1 0 0,-1 0 0 0 0,0 0-1 0 0,1 1 1 0 0,-1 0 0 0 0,1 0-1 0 0,0 0 1 0 0,-6 9 0 0 0,10-13-1 0 0,0 1 0 0 0,1-1 0 0 0,-1 0 1 0 0,0 0-1 0 0,0 1 0 0 0,0-1 0 0 0,1 0 0 0 0,-1 0 0 0 0,0 0 1 0 0,0 0-1 0 0,1 1 0 0 0,-1-1 0 0 0,0 0 0 0 0,0 0 1 0 0,1 0-1 0 0,-1 0 0 0 0,0 0 0 0 0,0 0 0 0 0,1 0 1 0 0,-1 1-1 0 0,0-1 0 0 0,1 0 0 0 0,-1 0 0 0 0,0 0 1 0 0,1 0-1 0 0,-1 0 0 0 0,0 0 0 0 0,0-1 0 0 0,1 1 0 0 0,-1 0 1 0 0,0 0-1 0 0,1 0 0 0 0,-1 0 0 0 0,0 0 0 0 0,0 0 1 0 0,1-1-1 0 0,14-1-550 0 0,4-6-1084 0 0,-8 4 140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7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152 216 1375 0 0,'26'-60'7227'0'0,"22"-73"-1"0"0,-48 133-7199 0 0,5-21 1708 0 0,-5 21-1719 0 0,0 0 1 0 0,0 0 0 0 0,0 0-1 0 0,0 0 1 0 0,-1 0 0 0 0,1 0-1 0 0,0 0 1 0 0,0 0 0 0 0,0 0-1 0 0,0 0 1 0 0,0 0 0 0 0,0 0 0 0 0,0 0-1 0 0,0 0 1 0 0,0 0 0 0 0,0 0-1 0 0,0 0 1 0 0,0 0 0 0 0,0 0-1 0 0,0 0 1 0 0,0 0 0 0 0,0 0-1 0 0,0 0 1 0 0,0 0 0 0 0,0 0-1 0 0,0 0 1 0 0,-1 0 0 0 0,1 0-1 0 0,0 0 1 0 0,0 0 0 0 0,0 0-1 0 0,0 0 1 0 0,0 0 0 0 0,0 0 0 0 0,0 0-1 0 0,0 0 1 0 0,0 0 0 0 0,0 0-1 0 0,0 0 1 0 0,0 0 0 0 0,0 0-1 0 0,0-1 1 0 0,0 1 0 0 0,0 0-1 0 0,0 0 1 0 0,0 0 0 0 0,0 0-1 0 0,0 0 1 0 0,0 0 0 0 0,0 0-1 0 0,0 0 1 0 0,0 0 0 0 0,0 0 0 0 0,0 0-1 0 0,0 0 1 0 0,0 0 0 0 0,0 0-1 0 0,0 0 1 0 0,-5 11 147 0 0,-64 141 342 0 0,9-23-212 0 0,42-85-229 0 0,-2 0 177 0 0,2 1 0 0 0,-16 64 0 0 0,32-90-135 0 0,0-1-1 0 0,1 1 1 0 0,1-1 0 0 0,1 1 0 0 0,7 35 0 0 0,-3-18-16 0 0,-5-31-63 0 0,1 1 0 0 0,0-1-1 0 0,1 1 1 0 0,0-1 0 0 0,0 1 0 0 0,0-1 0 0 0,0 0 0 0 0,6 9 0 0 0,-7-13-10 0 0,0 1-1 0 0,-1-1 0 0 0,1 0 1 0 0,0 0-1 0 0,0 0 0 0 0,0 0 0 0 0,1 0 1 0 0,-1 0-1 0 0,0 0 0 0 0,0-1 0 0 0,0 1 1 0 0,1 0-1 0 0,-1 0 0 0 0,0-1 1 0 0,1 1-1 0 0,-1-1 0 0 0,0 0 0 0 0,1 1 1 0 0,-1-1-1 0 0,1 0 0 0 0,-1 0 0 0 0,0 1 1 0 0,1-1-1 0 0,-1 0 0 0 0,1-1 0 0 0,-1 1 1 0 0,1 0-1 0 0,-1 0 0 0 0,0-1 1 0 0,1 1-1 0 0,-1-1 0 0 0,1 1 0 0 0,-1-1 1 0 0,0 1-1 0 0,0-1 0 0 0,1 0 0 0 0,-1 0 1 0 0,0 1-1 0 0,0-1 0 0 0,2-2 0 0 0,19-16 102 0 0,-1-2 0 0 0,-1 0-1 0 0,-1-2 1 0 0,22-32-1 0 0,-40 53-113 0 0,8-9 4 0 0,-4 5-4 0 0,0-1 0 0 0,0 0 0 0 0,0 0 0 0 0,-1 0 0 0 0,0 0 0 0 0,-1-1-1 0 0,1 0 1 0 0,2-12 0 0 0,-5 19-3 0 0,-1 0-1 0 0,0 0 1 0 0,1 0 0 0 0,-1 0-1 0 0,0 0 1 0 0,0-1-1 0 0,0 1 1 0 0,0 0-1 0 0,0 0 1 0 0,0 0 0 0 0,0 0-1 0 0,0 0 1 0 0,-1 0-1 0 0,1 0 1 0 0,0 0 0 0 0,-1 0-1 0 0,1 0 1 0 0,0 0-1 0 0,-1 0 1 0 0,1 0 0 0 0,-1 0-1 0 0,0 0 1 0 0,1 0-1 0 0,-1 0 1 0 0,0 0-1 0 0,1 1 1 0 0,-1-1 0 0 0,0 0-1 0 0,0 1 1 0 0,0-1-1 0 0,0 0 1 0 0,0 1 0 0 0,0-1-1 0 0,0 1 1 0 0,0-1-1 0 0,0 1 1 0 0,0 0 0 0 0,0-1-1 0 0,0 1 1 0 0,0 0-1 0 0,0 0 1 0 0,-2 0-1 0 0,-5 0 17 0 0,1 0-1 0 0,-1 0 1 0 0,0 1-1 0 0,1 1 1 0 0,-10 2-1 0 0,-4 0 2 0 0,19-4-13 0 0,-1 1 1 0 0,0-1-1 0 0,0 1 1 0 0,1 0-1 0 0,-1 0 0 0 0,0 0 1 0 0,1 0-1 0 0,-1 1 0 0 0,1-1 1 0 0,-1 1-1 0 0,1-1 0 0 0,0 1 1 0 0,-1 0-1 0 0,1 0 0 0 0,0 0 1 0 0,0 0-1 0 0,1 0 0 0 0,-1 1 1 0 0,0-1-1 0 0,-1 3 0 0 0,-1 3-394 0 0,1 0 0 0 0,-1 0 0 0 0,1 0 0 0 0,1 0 0 0 0,-3 14 1 0 0,2-7-7043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90 3679 0 0,'2'-4'749'0'0,"-1"0"-1"0"0,1 1 1 0 0,-1-1-1 0 0,1 1 0 0 0,0-1 1 0 0,0 1-1 0 0,1 0 0 0 0,-1 0 1 0 0,1 0-1 0 0,4-5 1 0 0,5-5 1482 0 0,21-22 2325 0 0,-89 97-1016 0 0,32-34-3487 0 0,-1-1-1 0 0,-42 36 1 0 0,-2-1-23 0 0,15-10 14 0 0,24-24-44 0 0,-36 43 0 0 0,39-40 0 0 0,-45 39 0 0 0,63-62 0 0 0,1-1 0 0 0,-1-1 0 0 0,-18 10 0 0 0,27-16-3 0 0,0 0 0 0 0,-1 1 0 0 0,1-1 0 0 0,0 0 0 0 0,0 0 0 0 0,0 0 0 0 0,-1 0 0 0 0,1 0 0 0 0,0 0 0 0 0,0 0 0 0 0,0 1 0 0 0,-1-1 0 0 0,1 0 0 0 0,0 0 0 0 0,0 0 0 0 0,-1 0 0 0 0,1 0 0 0 0,0 0 0 0 0,0 0 0 0 0,0 0 0 0 0,-1 0 0 0 0,1 0 0 0 0,0 0 0 0 0,0-1 0 0 0,-1 1 0 0 0,1 0 0 0 0,0 0 0 0 0,0 0 0 0 0,0 0 0 0 0,-1 0 0 0 0,1 0 0 0 0,0 0 0 0 0,0 0 0 0 0,0-1 0 0 0,0 1 0 0 0,-1 0 0 0 0,1 0-1 0 0,0 0 1 0 0,0 0 0 0 0,0-1 0 0 0,0 1 0 0 0,0 0 0 0 0,0 0 0 0 0,-1-1 0 0 0,4-12-343 0 0,10-15-796 0 0,-12 27 1112 0 0,9-17-1917 0 0,0 3-3678 0 0,-3 4-93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 2303 0 0,'-5'-4'1375'0'0,"-5"-6"4436"0"0,10 9-5594 0 0,0 1 0 0 0,0 0 0 0 0,0 0 0 0 0,0-1 0 0 0,-1 1 0 0 0,1 0 0 0 0,0 0 0 0 0,0-1 0 0 0,0 1 0 0 0,0 0 0 0 0,0-1 0 0 0,0 1 0 0 0,0 0 0 0 0,0-1 0 0 0,0 1 0 0 0,0 0 0 0 0,0 0 0 0 0,0-1-1 0 0,1 1 1 0 0,0-2 1736 0 0,-1 1-1736 0 0,1 1-107 0 0,-1 0-1 0 0,0-1 1 0 0,1 1-1 0 0,-1 0 1 0 0,1-1 0 0 0,-1 1-1 0 0,0 0 1 0 0,1-1-1 0 0,-1 1 1 0 0,1 0 0 0 0,-1 0-1 0 0,0 0 1 0 0,1-1 0 0 0,-1 1-1 0 0,1 0 1 0 0,-1 0-1 0 0,1 0 1 0 0,-1 0 0 0 0,1 0-1 0 0,-1 0 1 0 0,1 0-1 0 0,-1 0 1 0 0,1 0 0 0 0,-1 0-1 0 0,1 0 1 0 0,-1 0 0 0 0,0 1-1 0 0,1-1 1 0 0,-1 0-1 0 0,1 0 1 0 0,-1 0 0 0 0,1 0-1 0 0,-1 1 1 0 0,0-1-1 0 0,1 0 1 0 0,0 1 0 0 0,13 17 894 0 0,0-1-399 0 0,-9-12-489 0 0,1 0 1 0 0,-1 0-1 0 0,0 1 0 0 0,-1 0 0 0 0,1 0 1 0 0,5 11-1 0 0,19 44 143 0 0,-17-33-56 0 0,9 20-1 0 0,-10-21-68 0 0,22 38 1 0 0,-29-59-110 0 0,0-1 1 0 0,0 0-1 0 0,1 0 0 0 0,-1-1 1 0 0,1 0-1 0 0,0 0 1 0 0,1 0-1 0 0,5 3 1 0 0,-6-4-5 0 0,0 1 1 0 0,0-1-1 0 0,-1 0 1 0 0,1 1-1 0 0,-1 0 1 0 0,0 0-1 0 0,0 1 1 0 0,0-1-1 0 0,-1 1 1 0 0,4 6-1 0 0,12 32 81 0 0,-16-33-72 0 0,1 0 1 0 0,0-1-1 0 0,0 1 1 0 0,1-1-1 0 0,0 0 1 0 0,1-1-1 0 0,10 13 0 0 0,-14-19-26 0 0,1 0-1 0 0,-1-1 0 0 0,1 1 0 0 0,-1-1 0 0 0,1 1 0 0 0,0-1 0 0 0,0 0 0 0 0,4 1 0 0 0,-4-1 2 0 0,0 0 1 0 0,-1 0-1 0 0,1 0 0 0 0,0 0 0 0 0,0 1 1 0 0,0-1-1 0 0,-1 1 0 0 0,4 3 0 0 0,0 3-41 0 0,0-1 84 0 0,-5-7-159 0 0,0 0-1 0 0,-1-1 1 0 0,1 1 0 0 0,0 0-1 0 0,0 0 1 0 0,0 0 0 0 0,-1-1-1 0 0,1 1 1 0 0,0-1 0 0 0,0 1-1 0 0,-1 0 1 0 0,1-1 0 0 0,0 1-1 0 0,-1-1 1 0 0,2-1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19 5527 0 0,'0'-1'329'0'0,"0"0"-1"0"0,0 1 0 0 0,0-1 0 0 0,0 0 0 0 0,1 0 1 0 0,-1 1-1 0 0,0-1 0 0 0,0 0 0 0 0,-1 0 0 0 0,1 0 0 0 0,0 1 1 0 0,0-1-1 0 0,0 0 0 0 0,0 0 0 0 0,-1 1 0 0 0,1-1 1 0 0,0 0-1 0 0,-1 1 0 0 0,1-1 0 0 0,0 0 0 0 0,-1 1 0 0 0,1-1 1 0 0,-2-1-1 0 0,1 3-40 0 0,0-1 1 0 0,0 1-1 0 0,0-1 0 0 0,0 1 1 0 0,0 0-1 0 0,0 0 0 0 0,0-1 1 0 0,0 1-1 0 0,0 0 1 0 0,0 0-1 0 0,0 0 0 0 0,0 1 1 0 0,-3 2-229 0 0,-11 11 545 0 0,1 1 1 0 0,1 0 0 0 0,1 2 0 0 0,0-1-1 0 0,-16 34 1 0 0,26-48-558 0 0,-2 5 14 0 0,0 0 0 0 0,1 0 1 0 0,-1 1-1 0 0,1-1 1 0 0,-1 11-1 0 0,3-16-30 0 0,1-1 1 0 0,0 0-1 0 0,0 0 0 0 0,0 1 1 0 0,0-1-1 0 0,0 0 1 0 0,0 0-1 0 0,1 0 0 0 0,-1 1 1 0 0,1-1-1 0 0,-1 0 0 0 0,1 0 1 0 0,0 0-1 0 0,0 0 1 0 0,0 0-1 0 0,0 0 0 0 0,1 0 1 0 0,-1 0-1 0 0,0 0 1 0 0,1-1-1 0 0,-1 1 0 0 0,1 0 1 0 0,0-1-1 0 0,-1 1 0 0 0,1-1 1 0 0,2 1-1 0 0,1 2 12 0 0,0 0 0 0 0,1-1 1 0 0,-1 0-1 0 0,1 0 0 0 0,-1-1 0 0 0,1 0 0 0 0,0 0 0 0 0,0 0 0 0 0,0 0 0 0 0,0-1 1 0 0,1 0-1 0 0,-1-1 0 0 0,0 1 0 0 0,0-1 0 0 0,1 0 0 0 0,-1-1 0 0 0,0 1 1 0 0,0-1-1 0 0,7-2 0 0 0,-8 1-28 0 0,0 1 0 0 0,0-1 0 0 0,0-1 1 0 0,-1 1-1 0 0,1-1 0 0 0,0 1 0 0 0,-1-1 0 0 0,0-1 1 0 0,0 1-1 0 0,0 0 0 0 0,0-1 0 0 0,0 0 0 0 0,-1 0 1 0 0,1 0-1 0 0,-1 0 0 0 0,0-1 0 0 0,0 0 0 0 0,-1 1 1 0 0,0-1-1 0 0,1 0 0 0 0,-2 0 0 0 0,3-8 0 0 0,-1 2 20 0 0,-1 0-1 0 0,0 0 0 0 0,0 0 1 0 0,-2-1-1 0 0,1 1 0 0 0,-1 0 0 0 0,-1 0 1 0 0,0 0-1 0 0,-5-20 0 0 0,5 27-35 0 0,0-1 0 0 0,0 1 0 0 0,-1 0 0 0 0,0 0 0 0 0,0-1 0 0 0,0 1 0 0 0,0 1 0 0 0,-1-1 0 0 0,-5-7 0 0 0,7 10 0 0 0,-1-1 0 0 0,1 1 0 0 0,-1 0 0 0 0,1 0 0 0 0,-1 0 0 0 0,0 0 0 0 0,0 0 0 0 0,0 0 0 0 0,1 0 0 0 0,-1 1 0 0 0,0-1 0 0 0,0 0 0 0 0,0 1 0 0 0,0 0 0 0 0,0-1 0 0 0,0 1 0 0 0,0 0 0 0 0,0 0 0 0 0,0 0 0 0 0,0 0 0 0 0,0 1 0 0 0,0-1 0 0 0,0 1 0 0 0,-3 0 0 0 0,2 0 0 0 0,-11 3 0 0 0,-26 5 0 0 0,34-8 0 0 0,1-1 0 0 0,0 0 0 0 0,-1 0 0 0 0,1 0 0 0 0,0-1 0 0 0,0 1 0 0 0,-1-1 0 0 0,-7-3 0 0 0,2 3-22 0 0,11 1 20 0 0,0 0 1 0 0,0 0 0 0 0,0 0-1 0 0,-1 0 1 0 0,1 0 0 0 0,0 0-1 0 0,0 0 1 0 0,0 0 0 0 0,-1 0-1 0 0,1 0 1 0 0,0 0 0 0 0,0 0-1 0 0,-1 0 1 0 0,1 0 0 0 0,0 0-1 0 0,0 0 1 0 0,0 1 0 0 0,-1-1-1 0 0,1 0 1 0 0,0 0 0 0 0,0 0-1 0 0,0 0 1 0 0,0 0 0 0 0,-1 0-1 0 0,1 0 1 0 0,0 1 0 0 0,0-1-1 0 0,0 0 1 0 0,0 0 0 0 0,0 0-1 0 0,-1 0 1 0 0,1 1 0 0 0,0-1-1 0 0,0 0 1 0 0,0 0 0 0 0,0 0-1 0 0,0 1 1 0 0,0-1 0 0 0,0 0-1 0 0,0 0 1 0 0,0 0 0 0 0,0 1-1 0 0,0-1 1 0 0,0 0 0 0 0,0 0-1 0 0,0 1 1 0 0,0-1-1 0 0,0 0 1 0 0,0 0 0 0 0,0 0-1 0 0,0 1 1 0 0,0-1 0 0 0,0 0-1 0 0,0 0 1 0 0,0 0 0 0 0,1 1-1 0 0,-1-1 1 0 0,0 0 0 0 0,0 0-1 0 0,3 2-194 0 0,0-3-49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9 455 0 0,'0'0'154'0'0,"1"0"-1"0"0,-1-1 0 0 0,0 1 0 0 0,0 0 0 0 0,0 0 1 0 0,0-1-1 0 0,0 1 0 0 0,0 0 0 0 0,0 0 0 0 0,0-1 0 0 0,0 1 1 0 0,0 0-1 0 0,0-1 0 0 0,0 1 0 0 0,0 0 0 0 0,0 0 0 0 0,0-1 1 0 0,-1 1-1 0 0,1 0 0 0 0,0 0 0 0 0,0-1 0 0 0,0 1 1 0 0,0 0-1 0 0,0 0 0 0 0,-1 0 0 0 0,1-1 0 0 0,0 1 0 0 0,0 0 1 0 0,0 0-1 0 0,-1 0 0 0 0,1-1 0 0 0,0 1 0 0 0,0 0 0 0 0,0 0 1 0 0,-1 0-1 0 0,1 0 0 0 0,0 0 0 0 0,0 0 0 0 0,-1-1 1 0 0,1 1-1 0 0,0 0 0 0 0,-1 0 0 0 0,1 0 0 0 0,0 0 0 0 0,-1 0 1 0 0,1 1 31 0 0,-1-1 1 0 0,0 0 0 0 0,1 1 0 0 0,-1-1-1 0 0,1 1 1 0 0,-1-1 0 0 0,0 1 0 0 0,1 0 0 0 0,-1-1-1 0 0,1 1 1 0 0,0-1 0 0 0,-1 1 0 0 0,1 0-1 0 0,0-1 1 0 0,-1 1 0 0 0,1 0 0 0 0,0-1 0 0 0,-1 3-1 0 0,-1 3 608 0 0,-1 1-1 0 0,0 0 0 0 0,-8 11 1 0 0,7-12-249 0 0,1 0 0 0 0,0 0 0 0 0,0 0 1 0 0,-3 10-1 0 0,4-10-486 0 0,0 0 1 0 0,-1-1-1 0 0,0 1 0 0 0,1-1 1 0 0,-2 0-1 0 0,1 0 0 0 0,-8 8 1 0 0,0-1 293 0 0,-21 18 0 0 0,28-27-321 0 0,1-1 1 0 0,-1 1-1 0 0,0-1 1 0 0,0 0 0 0 0,-6 1-1 0 0,6-1 0 0 0,0-1 1 0 0,1 0-1 0 0,-1 1 0 0 0,1 0 0 0 0,0 0 0 0 0,-1 0 0 0 0,-3 3 0 0 0,7-5-34 0 0,0 0-1 0 0,0 0 1 0 0,0 0 0 0 0,0 0-1 0 0,0 1 1 0 0,0-1 0 0 0,0 0-1 0 0,0 0 1 0 0,0 0 0 0 0,0 0-1 0 0,0 0 1 0 0,0 0-1 0 0,0 0 1 0 0,-1 0 0 0 0,1 0-1 0 0,0 0 1 0 0,0 1 0 0 0,0-1-1 0 0,0 0 1 0 0,0 0-1 0 0,0 0 1 0 0,0 0 0 0 0,0 0-1 0 0,0 0 1 0 0,0 0 0 0 0,0 0-1 0 0,1 0 1 0 0,-1 0 0 0 0,0 1-1 0 0,0-1 1 0 0,0 0-1 0 0,0 0 1 0 0,0 0 0 0 0,0 0-1 0 0,0 0 1 0 0,0 0 0 0 0,0 0-1 0 0,0 0 1 0 0,0 0-1 0 0,0 0 1 0 0,0 0 0 0 0,0 0-1 0 0,0 0 1 0 0,0 1 0 0 0,1-1-1 0 0,-1 0 1 0 0,0 0 0 0 0,0 0-1 0 0,0 0 1 0 0,0 0-1 0 0,0 0 1 0 0,0 0 0 0 0,0 0-1 0 0,0 0 1 0 0,10 2 467 0 0,1-2-1431 0 0,-4 0-3514 0 0,1-3-1266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1125 919 0 0,'0'-3'403'0'0,"0"0"-1"0"0,1 0 0 0 0,0 1 0 0 0,-1-1 0 0 0,1 0 1 0 0,2-4-1 0 0,-1 4 87 0 0,-1 1 0 0 0,0-1 0 0 0,0 0 1 0 0,0 0-1 0 0,-1 0 0 0 0,-4-6 4520 0 0,1 9-1796 0 0,8-8-1794 0 0,90-75 3090 0 0,61-28-3724 0 0,-43 33-531 0 0,-8 2-17 0 0,3 5 0 0 0,180-87 0 0 0,-208 117-123 0 0,91-64 0 0 0,-118 70-78 0 0,39-17 44 0 0,-54 32-29 0 0,45-32-1 0 0,-49 26-50 0 0,-10 7 0 0 0,37-21 0 0 0,-28 25 22 0 0,-26 12-15 0 0,1 0 0 0 0,-1 0 0 0 0,0-1 0 0 0,0 1 0 0 0,6-6 0 0 0,57-40-7 0 0,-68 47-6 0 0,1 1-1 0 0,-1 0 1 0 0,0 0-1 0 0,1 0 1 0 0,-1 0-1 0 0,1 0 0 0 0,4 0 1 0 0,-6 0-24 0 0,0 1 1 0 0,-1 0-1 0 0,1 0 0 0 0,0 0 1 0 0,-1 0-1 0 0,1 0 1 0 0,0 0-1 0 0,0 0 0 0 0,-1 0 1 0 0,1 0-1 0 0,0 0 1 0 0,-1 0-1 0 0,1 0 0 0 0,0 0 1 0 0,-1 1-1 0 0,1-1 0 0 0,0 0 1 0 0,-1 1-1 0 0,1-1 1 0 0,0 0-1 0 0,-1 1 0 0 0,1-1 1 0 0,-1 1-1 0 0,1-1 0 0 0,-1 1 1 0 0,1-1-1 0 0,-1 1 1 0 0,1-1-1 0 0,-1 1 0 0 0,1-1 1 0 0,-1 2-1 0 0,1-2-64 0 0,-1 1 0 0 0,0-1-1 0 0,0 0 1 0 0,1 1 0 0 0,-1-1 0 0 0,0 1-1 0 0,0-1 1 0 0,1 0 0 0 0,-1 1 0 0 0,1-1-1 0 0,-1 0 1 0 0,0 0 0 0 0,1 1 0 0 0,-1-1-1 0 0,1 0 1 0 0,-1 0 0 0 0,0 1 0 0 0,1-1-1 0 0,-1 0 1 0 0,1 0 0 0 0,-1 0 0 0 0,1 0-1 0 0,-1 0 1 0 0,1 0 0 0 0,-1 0 0 0 0,1 0 0 0 0,-1 0-1 0 0,1 0 1 0 0,14-4-4694 0 0,-10 2 2909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53 3943 0 0,'28'-28'6216'0'0,"-26"26"-5737"0"0,9-13 1077 0 0,-11 14-1442 0 0,1 1 0 0 0,-1-1 0 0 0,0 1 0 0 0,1-1-1 0 0,-1 1 1 0 0,1-1 0 0 0,-1 1 0 0 0,0-1 0 0 0,1 1 0 0 0,-1 0 0 0 0,1-1 0 0 0,-1 1 0 0 0,1 0 0 0 0,0-1 0 0 0,-1 1 0 0 0,1 0-1 0 0,-1 0 1 0 0,1 0 0 0 0,-1-1 0 0 0,1 1 0 0 0,0 0 0 0 0,0 0 0 0 0,5 11 1613 0 0,-6-10-1659 0 0,0 0-1 0 0,1 0 1 0 0,-1 0-1 0 0,1 0 1 0 0,-1 0 0 0 0,1 0-1 0 0,-1 0 1 0 0,1 0-1 0 0,0 0 1 0 0,-1 0 0 0 0,1 0-1 0 0,0 0 1 0 0,1 0-1 0 0,1 1 36 0 0,0-1 0 0 0,1 0 0 0 0,-1 0 0 0 0,1 0 0 0 0,-1 0 0 0 0,0 0 0 0 0,1-1 0 0 0,-1 0 0 0 0,1 0 0 0 0,-1 0 0 0 0,5 0 0 0 0,-4-1-14 0 0,0 1 0 0 0,0 0 1 0 0,-1 0-1 0 0,1 0 0 0 0,0 1 0 0 0,0-1 1 0 0,-1 1-1 0 0,1 0 0 0 0,0 0 0 0 0,-1 0 1 0 0,6 3-1 0 0,-3-1-14 0 0,0 0 0 0 0,0-1 0 0 0,0 0-1 0 0,1 0 1 0 0,-1-1 0 0 0,8 1 0 0 0,-9-1-66 0 0,0-1 0 0 0,0 1-1 0 0,0 0 1 0 0,0 1 0 0 0,0-1 0 0 0,-1 1-1 0 0,1 0 1 0 0,0 0 0 0 0,-1 0 0 0 0,1 1-1 0 0,6 5 1 0 0,-5 5 13 0 0,-6-13-10 0 0,0 1 0 0 0,0 0 1 0 0,0-1-1 0 0,0 1 0 0 0,0 0 0 0 0,1-1 0 0 0,-1 1 0 0 0,0 0 0 0 0,0-1 1 0 0,1 1-1 0 0,-1 0 0 0 0,0-1 0 0 0,1 1 0 0 0,-1-1 0 0 0,1 1 0 0 0,-1-1 0 0 0,1 1 1 0 0,-1-1-1 0 0,1 1 0 0 0,-1-1 0 0 0,1 1 0 0 0,-1-1 0 0 0,1 0 0 0 0,-1 1 1 0 0,1-1-1 0 0,0 0 0 0 0,-1 0 0 0 0,1 1 0 0 0,0-1 0 0 0,-1 0 0 0 0,1 0 1 0 0,0 0-1 0 0,1 0 0 0 0,-21 20 65 0 0,-91 106 53 0 0,-72 85 348 0 0,169-195-466 0 0,8-10-114 0 0,14-15-430 0 0,1-2-1702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11.4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9920 12064 0,'14'0'140,"42"0"-124,-14 14 0,43-14-1,84 42 16,-27-28-15,-86-14 0,-28 0-16,-14 0 15,71 14 1,0-14 15,-29 0 0,-42 0-15,57 0 0,-57 0-16,0 0 31,14 0-15,-14 0-16,0 0 0,43 0 31,-1 0-16,43-14 17,-71 0-17,-56 14 282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1192 1839 0 0,'-5'-20'3540'0'0,"-1"-1"825"0"0,6 20-4212 0 0,0 0 1 0 0,0 1-1 0 0,0-1 0 0 0,0 0 1 0 0,0 0-1 0 0,1 1 0 0 0,-1-1 1 0 0,0 0-1 0 0,0 0 1 0 0,0 0-1 0 0,1 1 0 0 0,-1-1 1 0 0,0 0-1 0 0,1 1 0 0 0,-1-1 1 0 0,1 0-1 0 0,-1 1 0 0 0,1-1 1 0 0,-1 0-1 0 0,1 1 1 0 0,-1-1-1 0 0,2 0 0 0 0,10-13 1422 0 0,-12 13-1444 0 0,1 0-1 0 0,-1 0 0 0 0,1 0 0 0 0,0 0 1 0 0,-1 0-1 0 0,1 0 0 0 0,0 0 0 0 0,0 0 0 0 0,0 1 1 0 0,0-1-1 0 0,0 0 0 0 0,0 0 0 0 0,0 1 0 0 0,0-1 1 0 0,0 1-1 0 0,0-1 0 0 0,0 1 0 0 0,0-1 1 0 0,0 1-1 0 0,1 0 0 0 0,0-1 0 0 0,18-4 287 0 0,1-2-1 0 0,-1 0 1 0 0,28-15-1 0 0,11-4-50 0 0,136-58 715 0 0,-51 20-562 0 0,-39 13-263 0 0,-71 32-161 0 0,1 2 0 0 0,41-14 0 0 0,-29 18 11 0 0,78-10-1 0 0,-77 16-37 0 0,77-22 0 0 0,22-24 122 0 0,21-7 28 0 0,-163 59-213 0 0,74-23 89 0 0,101-18-1 0 0,-75 18-34 0 0,4 0-1 0 0,-84 19-41 0 0,0-2-1 0 0,44-17 1 0 0,-51 16-5 0 0,0 2 1 0 0,1 0 0 0 0,-1 0 0 0 0,1 2 0 0 0,0 1-1 0 0,29-3 1 0 0,-9 7-13 0 0,0-2 0 0 0,0-1 0 0 0,-1-3 0 0 0,42-9 0 0 0,-41 6 41 0 0,0 2-1 0 0,56-3 1 0 0,-67 7-35 0 0,42-8 25 0 0,6-1 2 0 0,-21 7 36 0 0,83-17 1 0 0,24-7-17 0 0,-90 18-53 0 0,-57 9 0 0 0,1-1 0 0 0,0-1 0 0 0,0 0 0 0 0,-1-1 0 0 0,21-8 0 0 0,-5 0 20 0 0,1 2-1 0 0,54-11 1 0 0,-60 15-15 0 0,34-8 59 0 0,83-32 0 0 0,-132 43-57 0 0,1 0-1 0 0,-1 0 1 0 0,1 2 0 0 0,0-1-1 0 0,0 2 1 0 0,0-1-1 0 0,-1 2 1 0 0,1 0 0 0 0,18 3-1 0 0,37 1 56 0 0,-49-6-62 0 0,0-1 0 0 0,30-6 0 0 0,-27 4 0 0 0,26-3 0 0 0,8 2 0 0 0,90-23 0 0 0,-139 27 0 0 0,1-1 0 0 0,1-1 0 0 0,-1 0 0 0 0,0 0 0 0 0,8-5 0 0 0,-10 5 0 0 0,0 0 0 0 0,0 1 0 0 0,1-1 0 0 0,-1 1 0 0 0,1 0 0 0 0,0 1 0 0 0,-1-1 0 0 0,1 1 0 0 0,9-1 0 0 0,-5 2 0 0 0,-1 0 0 0 0,1-1 0 0 0,-1 0 0 0 0,0-1 0 0 0,13-3 0 0 0,52-15-2272 0 0,-66 18 1050 0 0,6-1-3072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49 2151 0 0,'0'0'160'0'0,"0"-1"-29"0"0,0-3 2107 0 0,-1-17 2979 0 0,1 21-4913 0 0,0-1 0 0 0,0 0 0 0 0,0 0 0 0 0,0 0 0 0 0,-1 0 0 0 0,1 1 0 0 0,0-1-1 0 0,0 0 1 0 0,-1 0 0 0 0,1 0 0 0 0,0 1 0 0 0,-1-1 0 0 0,1 0 0 0 0,-1 0 0 0 0,1 1 0 0 0,-1-1-1 0 0,1 1 1 0 0,-2-2 0 0 0,1-1 2176 0 0,-2-2-17 0 0,-2 13-1742 0 0,4-7-684 0 0,1 0 1 0 0,0 0-1 0 0,-1 0 0 0 0,1 0 0 0 0,0 1 1 0 0,0-1-1 0 0,0 0 0 0 0,0 0 0 0 0,0 0 1 0 0,0 0-1 0 0,1 0 0 0 0,-1 0 0 0 0,0 0 1 0 0,0 0-1 0 0,1 0 0 0 0,-1 0 0 0 0,1 0 0 0 0,-1 0 1 0 0,1 0-1 0 0,-1 0 0 0 0,1 0 0 0 0,0 0 1 0 0,-1 0-1 0 0,1 0 0 0 0,0 0 0 0 0,0-1 1 0 0,-1 1-1 0 0,1 0 0 0 0,0-1 0 0 0,0 1 1 0 0,0 0-1 0 0,0-1 0 0 0,0 1 0 0 0,0-1 1 0 0,1 1-1 0 0,6 2-29 0 0,1 0 0 0 0,-1-1 1 0 0,16 3-1 0 0,-2 0 135 0 0,-13-3-141 0 0,0 0-1 0 0,0 0 0 0 0,0 0 0 0 0,1-1 0 0 0,-1-1 0 0 0,1 0 0 0 0,-1 0 0 0 0,1 0 0 0 0,17-5 0 0 0,-6 5-1 0 0,-20 0 0 0 0,0 0 0 0 0,0 0 0 0 0,0 1 0 0 0,0-1 0 0 0,0 0 0 0 0,0 0 0 0 0,0 1 0 0 0,0-1 0 0 0,0 1 0 0 0,0-1 0 0 0,0 1 0 0 0,0-1 0 0 0,0 1 0 0 0,0 0 0 0 0,0-1 0 0 0,-1 1 0 0 0,1 0 0 0 0,0 0 0 0 0,0 1 0 0 0,0-1 5 0 0,-1 0-1 0 0,1 0 1 0 0,-1 0-1 0 0,0 1 1 0 0,1-1-1 0 0,-1 0 1 0 0,0 0-1 0 0,0 0 1 0 0,0 1-1 0 0,0-1 1 0 0,0 0-1 0 0,0 0 1 0 0,-1 0-1 0 0,1 1 1 0 0,0-1-1 0 0,0 0 1 0 0,-2 2-1 0 0,-10 20 131 0 0,3-10-95 0 0,0 3-39 0 0,-1-1-1 0 0,-1-1 0 0 0,0 0 1 0 0,-15 15-1 0 0,9-12 9 0 0,-24 29 106 0 0,-72 86 267 0 0,63-70-258 0 0,47-56 20 0 0,9-6-1197 0 0,-3-1-207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188 108 3679 0 0,'3'-9'786'0'0,"0"0"-1"0"0,0 1 0 0 0,1-1 1 0 0,0 1-1 0 0,1 0 0 0 0,-1 1 1 0 0,2-1-1 0 0,-1 1 0 0 0,1 0 1 0 0,11-11-1 0 0,-1 8 1382 0 0,-13 13-595 0 0,-3 8-846 0 0,-9 42 294 0 0,-3 0 0 0 0,-32 89-1 0 0,-58 94-1046 0 0,73-177 27 0 0,-41 62 0 0 0,82-139 13 0 0,23-35 207 0 0,2 1-1 0 0,51-54 1 0 0,-87 105-220 0 0,0 0 0 0 0,0 0 0 0 0,0 0 0 0 0,0 0 0 0 0,0 0 0 0 0,0 0 0 0 0,1 0 0 0 0,-1 1 0 0 0,0-1 0 0 0,0 0 0 0 0,1 1 0 0 0,-1-1 0 0 0,1 1 0 0 0,-1 0 0 0 0,0-1 0 0 0,1 1 0 0 0,-1 0 0 0 0,1 0 0 0 0,-1 0 0 0 0,1 0 0 0 0,-1 0 0 0 0,1 0 0 0 0,-1 0 0 0 0,0 0 0 0 0,1 1 0 0 0,-1-1 0 0 0,1 1 0 0 0,-1-1 0 0 0,0 1 0 0 0,1-1 0 0 0,-1 1 0 0 0,0 0 0 0 0,0-1 0 0 0,1 1 0 0 0,1 2 0 0 0,1 1 0 0 0,1 1 0 0 0,-1 0 0 0 0,0-1 0 0 0,0 1 0 0 0,-1 0 0 0 0,0 1 0 0 0,4 7 0 0 0,-5-8 5 0 0,0 1-1 0 0,0-1 0 0 0,0 1 0 0 0,-1 0 1 0 0,0 0-1 0 0,0 0 0 0 0,-1 0 1 0 0,0 0-1 0 0,0 10 0 0 0,-3 8 76 0 0,-5 25 0 0 0,4-27 33 0 0,-2 3 36 0 0,-3 25 113 0 0,8-45-221 0 0,1 0 0 0 0,0 0 0 0 0,0-1 1 0 0,0 1-1 0 0,0 0 0 0 0,1 0 0 0 0,1 7 0 0 0,-1-11-105 0 0,0 0-1 0 0,-1 0 0 0 0,1 0 1 0 0,0-1-1 0 0,0 1 0 0 0,-1 0 1 0 0,1 0-1 0 0,0-1 0 0 0,0 1 1 0 0,0 0-1 0 0,0-1 1 0 0,0 1-1 0 0,0-1 0 0 0,0 1 1 0 0,0-1-1 0 0,0 0 0 0 0,0 1 1 0 0,0-1-1 0 0,0 0 0 0 0,0 0 1 0 0,1 0-1 0 0,-1 1 0 0 0,0-1 1 0 0,1-1-1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76 5063 0 0,'-3'-7'5516'0'0,"1"14"-3881"0"0,-1-1-1186 0 0,0 0 0 0 0,1-1 0 0 0,-1 1 0 0 0,1 0 0 0 0,0 1 0 0 0,1-1 0 0 0,-1 0 0 0 0,1 1 0 0 0,0-1 0 0 0,1 10 0 0 0,-1-13-385 0 0,1 0 1 0 0,0 0-1 0 0,0 0 0 0 0,1-1 1 0 0,-1 1-1 0 0,0 0 1 0 0,1 0-1 0 0,0-1 1 0 0,0 1-1 0 0,0 0 1 0 0,0-1-1 0 0,0 1 0 0 0,0-1 1 0 0,1 1-1 0 0,-1-1 1 0 0,1 1-1 0 0,-1-1 1 0 0,1 0-1 0 0,0 0 0 0 0,0 0 1 0 0,0 0-1 0 0,0 0 1 0 0,1-1-1 0 0,-1 1 1 0 0,0-1-1 0 0,4 3 1 0 0,0-3 42 0 0,0 1 1 0 0,0-1 0 0 0,-1 0 0 0 0,1-1 0 0 0,0 0 0 0 0,0 0 0 0 0,0 0-1 0 0,0 0 1 0 0,0-1 0 0 0,0 0 0 0 0,8-2 0 0 0,-4 0 47 0 0,0 0 0 0 0,0-1 0 0 0,0 0 0 0 0,0-1 0 0 0,13-8 0 0 0,-19 10-119 0 0,0-1 1 0 0,0 1 0 0 0,-1-1 0 0 0,1 0 0 0 0,-1 0 0 0 0,0 0-1 0 0,0-1 1 0 0,0 1 0 0 0,-1-1 0 0 0,1 0 0 0 0,-1 1 0 0 0,0-1 0 0 0,2-10-1 0 0,-2 7-10 0 0,0 0 0 0 0,-1 0-1 0 0,0 0 1 0 0,0 0 0 0 0,-1 0-1 0 0,0 0 1 0 0,0 0 0 0 0,-2-11-1 0 0,1 18-20 0 0,1-1 0 0 0,-1 0 0 0 0,1 0 1 0 0,-1 1-1 0 0,1-1 0 0 0,-1 0 0 0 0,0 1 0 0 0,0-1 0 0 0,0 1 0 0 0,0-1 0 0 0,0 1 0 0 0,0-1 1 0 0,0 1-1 0 0,0 0 0 0 0,0 0 0 0 0,-1-1 0 0 0,1 1 0 0 0,-1 0 0 0 0,1 0 0 0 0,-1 0 0 0 0,1 1 1 0 0,-1-1-1 0 0,1 0 0 0 0,-1 0 0 0 0,0 1 0 0 0,1-1 0 0 0,-1 1 0 0 0,0 0 0 0 0,0-1 0 0 0,1 1 0 0 0,-1 0 1 0 0,0 0-1 0 0,0 0 0 0 0,0 0 0 0 0,1 0 0 0 0,-1 1 0 0 0,-3 0 0 0 0,-1 0-5 0 0,0 1-1 0 0,0 0 1 0 0,0 0-1 0 0,0 0 1 0 0,0 1-1 0 0,1 0 1 0 0,-1 0-1 0 0,1 0 1 0 0,-7 6-1 0 0,-49 54-863 0 0,21-21-2510 0 0,30-28 390 0 0,8-10 1777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3223 0 0,'1'-14'762'0'0,"-2"11"1111"0"0,1 8 1238 0 0,0-5-2935 0 0,0 0 1 0 0,1 1-1 0 0,-1-1 0 0 0,0 1 1 0 0,1-1-1 0 0,-1 0 1 0 0,0 1-1 0 0,0-1 0 0 0,1 0 1 0 0,-1 1-1 0 0,1-1 1 0 0,-1 0-1 0 0,0 1 1 0 0,1-1-1 0 0,-1 0 0 0 0,1 0 1 0 0,-1 0-1 0 0,0 0 1 0 0,1 1-1 0 0,-1-1 1 0 0,1 0-1 0 0,-1 0 0 0 0,1 0 1 0 0,-1 0-1 0 0,1 0 1 0 0,-1 0-1 0 0,1 0 0 0 0,-1 0 1 0 0,0 0-1 0 0,1 0 1 0 0,21-1 1889 0 0,-16 0-1263 0 0,-1 1-400 0 0,1-1 0 0 0,-1 0-1 0 0,1 0 1 0 0,-1-1 0 0 0,9-3-1 0 0,13-3 66 0 0,-19 7-433 0 0,0 0 0 0 0,-1 0 0 0 0,1 1 0 0 0,0 0 0 0 0,0 0 0 0 0,15 3 0 0 0,-5 1-851 0 0,31 12-1 0 0,-25-9-1595 0 0,-16-5 1212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43 5815 0 0,'-1'0'-67'0'0,"-1"0"430"0"0,0 0 0 0 0,0 0 0 0 0,1 0 0 0 0,-1 0 0 0 0,0 0 0 0 0,1 0 0 0 0,-1-1 0 0 0,0 1 0 0 0,1-1-1 0 0,-4 0 1 0 0,5 0-125 0 0,-1 0-1 0 0,1 1 0 0 0,0-1 0 0 0,-1 0 0 0 0,1 0 1 0 0,0 1-1 0 0,-1-1 0 0 0,1 0 0 0 0,0 0 0 0 0,0 0 0 0 0,0 1 1 0 0,0-1-1 0 0,0 0 0 0 0,0 0 0 0 0,0 0 0 0 0,0 0 1 0 0,0 1-1 0 0,0-1 0 0 0,0 0 0 0 0,1 0 0 0 0,-1 0 1 0 0,0 1-1 0 0,1-1 0 0 0,-1 0 0 0 0,1-1 0 0 0,7-12 2548 0 0,-8 13-2705 0 0,0 1-1 0 0,1 0 0 0 0,-1 0 1 0 0,0-1-1 0 0,0 1 0 0 0,1 0 1 0 0,-1 0-1 0 0,0 0 0 0 0,1 0 1 0 0,-1-1-1 0 0,0 1 1 0 0,1 0-1 0 0,-1 0 0 0 0,1 0 1 0 0,-1 0-1 0 0,0 0 0 0 0,1 0 1 0 0,-1 0-1 0 0,0 0 0 0 0,1 0 1 0 0,-1 0-1 0 0,0 0 0 0 0,1 0 1 0 0,1 1 87 0 0,0 0 0 0 0,0 1 0 0 0,0-1-1 0 0,0 0 1 0 0,-1 1 0 0 0,1-1 0 0 0,0 1 0 0 0,-1-1 0 0 0,2 3 0 0 0,10 9-215 0 0,-8-9 102 0 0,0-1 0 0 0,1 1-1 0 0,-1-1 1 0 0,1-1 0 0 0,0 1 0 0 0,-1-1 0 0 0,1 0 0 0 0,9 2 0 0 0,26 3-644 0 0,-15-4-2646 0 0,-14-1 465 0 0,1-1-4152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9 3223 0 0,'0'0'138'0'0,"0"-1"-1"0"0,0 1 0 0 0,1 0 0 0 0,-1 0 0 0 0,0-1 1 0 0,0 1-1 0 0,0 0 0 0 0,0 0 0 0 0,0-1 0 0 0,0 1 0 0 0,0 0 1 0 0,0 0-1 0 0,0-1 0 0 0,0 1 0 0 0,0 0 0 0 0,0 0 0 0 0,0-1 1 0 0,0 1-1 0 0,0 0 0 0 0,-1 0 0 0 0,1-1 0 0 0,0 1 1 0 0,0 0-1 0 0,0 0 0 0 0,0-1 0 0 0,0 1 0 0 0,0 0 0 0 0,-1 0 1 0 0,1 0-1 0 0,0-1 0 0 0,0 1 0 0 0,0 0 0 0 0,-1 0 0 0 0,1 0 1 0 0,0 0-1 0 0,0 0 0 0 0,0-1 0 0 0,-1 1 0 0 0,1 0 1 0 0,-1 0-1 0 0,-7 9 2863 0 0,-6 17 143 0 0,8-5-683 0 0,-8 43-1 0 0,2-9-1322 0 0,-61 247 530 0 0,28-157-1518 0 0,43-140-160 0 0,2-2 20 0 0,-1-1-1 0 0,0 1 0 0 0,1 0 1 0 0,-1-1-1 0 0,1 1 0 0 0,0 0 1 0 0,0-1-1 0 0,0 5 0 0 0,2-8-9 0 0,-1 1 0 0 0,0-1 0 0 0,0 0 0 0 0,1 1 1 0 0,-1-1-1 0 0,0 0 0 0 0,0 0 0 0 0,0 0 0 0 0,0 0 0 0 0,0 0 0 0 0,0 0 0 0 0,1-1 0 0 0,8-8-1572 0 0,1-1-6066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9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21 919 0 0,'-2'0'408'0'0,"0"-1"-1"0"0,1 1 1 0 0,-1-1-1 0 0,0 1 1 0 0,0-1-1 0 0,1 1 1 0 0,-1-1-1 0 0,0 0 1 0 0,1 0-1 0 0,-1 0 1 0 0,1 0-1 0 0,-2-1 0 0 0,2 1-211 0 0,-1 0 0 0 0,1 0 0 0 0,0 0 0 0 0,0 0 0 0 0,0 0 0 0 0,0 1 0 0 0,-1-1 0 0 0,1 1 0 0 0,0-1 0 0 0,-1 1-1 0 0,1-1 1 0 0,0 1 0 0 0,-1-1 0 0 0,1 1 0 0 0,-1 0 0 0 0,1 0 0 0 0,-1 0 0 0 0,1 0 0 0 0,0 0 0 0 0,-1 0 0 0 0,1 0-1 0 0,-1 1 1 0 0,1-1 0 0 0,-1 0 0 0 0,1 1 0 0 0,-2 0 0 0 0,-10 7 1062 0 0,-1 0-1 0 0,-22 21 1 0 0,9-9 2544 0 0,20-13-3833 0 0,-1 1 0 0 0,2-1 0 0 0,-1 1 0 0 0,1 0 0 0 0,-9 16 0 0 0,1-3 215 0 0,3-3-501 0 0,1 0 1 0 0,0 1-1 0 0,2 0 0 0 0,-10 30 0 0 0,16-44 410 0 0,1 1 1 0 0,-1-1-1 0 0,1 1 0 0 0,0 0 0 0 0,0-1 0 0 0,1 1 1 0 0,-1 0-1 0 0,1 0 0 0 0,1-1 0 0 0,-1 1 0 0 0,3 9 1 0 0,-2-11 1 0 0,1 1 0 0 0,0-1 0 0 0,0 0 0 0 0,0 0 0 0 0,0 0 0 0 0,0-1 0 0 0,1 1 0 0 0,0-1 0 0 0,0 1 1 0 0,0-1-1 0 0,0 0 0 0 0,0 0 0 0 0,1 0 0 0 0,0 0 0 0 0,5 3 0 0 0,-5-4-51 0 0,0-1 0 0 0,0 1 0 0 0,0-1 0 0 0,0 1 0 0 0,0-1 0 0 0,1 0 0 0 0,-1-1 0 0 0,0 1 0 0 0,1-1 0 0 0,-1 0 0 0 0,0 0 0 0 0,1 0 0 0 0,-1 0 0 0 0,0-1 0 0 0,1 0 0 0 0,-1 0 0 0 0,0 0 0 0 0,0 0 0 0 0,0-1 0 0 0,8-4 0 0 0,7-3-19 0 0,0-2-1 0 0,-1-1 1 0 0,17-13 0 0 0,-20 14-24 0 0,16-10-2230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 2127 0 0,'21'-18'9559'0'0,"-24"28"-5763"0"0,-6 10-2271 0 0,0 6-472 0 0,-10 39 0 0 0,-4 13 1 0 0,13-51-759 0 0,-11 26 434 0 0,21-52-665 0 0,0-1 80 0 0,0 0-65 0 0,1 0-7 0 0,1 0-7 0 0,-2-1-1 0 0,1-6-7 0 0,0 0-1 0 0,1 0 1 0 0,0 1-1 0 0,0-1 1 0 0,1 1-1 0 0,0-1 1 0 0,5-8-1 0 0,2-7 20 0 0,13-50-1 0 0,-10 26-78 0 0,-11 35 3 0 0,-10 17 0 0 0,-8 18 0 0 0,10-12-5 0 0,-29 64 159 0 0,34-72-94 0 0,0-1-1 0 0,0 1 0 0 0,1-1 0 0 0,0 1 0 0 0,-1-1 0 0 0,1 1 0 0 0,1-1 1 0 0,-1 5-1 0 0,2 7-4438 0 0,-1-11 2151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4143 0 0,'-22'5'3634'0'0,"5"-3"-929"0"0,14-2-2369 0 0,-1 0 1 0 0,1 0-1 0 0,0 0 1 0 0,0 1 0 0 0,0 0-1 0 0,-1 0 1 0 0,1 0-1 0 0,0 0 1 0 0,-4 2-1 0 0,-22 12 941 0 0,22-12-945 0 0,0 0-1 0 0,0 1 1 0 0,0 0-1 0 0,0 0 1 0 0,1 1 0 0 0,0 0-1 0 0,-11 11 1 0 0,-60 65 618 0 0,71-74-839 0 0,0 0-1 0 0,1 0 1 0 0,0 1-1 0 0,1-1 1 0 0,-1 1-1 0 0,1 0 1 0 0,1 0-1 0 0,-1 1 0 0 0,2-1 1 0 0,-1 1-1 0 0,1-1 1 0 0,0 1-1 0 0,1 0 1 0 0,0 0-1 0 0,0 0 1 0 0,1 0-1 0 0,0 0 1 0 0,1 0-1 0 0,0-1 1 0 0,2 11-1 0 0,-3-17-104 0 0,1 0 0 0 0,-1-1 0 0 0,1 1-1 0 0,0 0 1 0 0,-1-1 0 0 0,1 1 0 0 0,0 0 0 0 0,0-1-1 0 0,0 1 1 0 0,0-1 0 0 0,0 1 0 0 0,0-1 0 0 0,0 0-1 0 0,1 0 1 0 0,-1 1 0 0 0,0-1 0 0 0,1 0 0 0 0,-1 0-1 0 0,1 0 1 0 0,2 1 0 0 0,-2-1 8 0 0,1-1 1 0 0,-1 1-1 0 0,0-1 0 0 0,1 0 0 0 0,-1 0 1 0 0,0 0-1 0 0,1 0 0 0 0,-1 0 1 0 0,0-1-1 0 0,0 1 0 0 0,1-1 1 0 0,-1 1-1 0 0,4-2 0 0 0,5-3 40 0 0,-1 0 0 0 0,0-1 0 0 0,0 0 0 0 0,17-14 0 0 0,-13 8 97 0 0,-10 8-347 0 0,0 1 1 0 0,0-1 0 0 0,0 1-1 0 0,1 0 1 0 0,-1 0-1 0 0,1 0 1 0 0,0 1 0 0 0,8-3-1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13.3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9623 12318 0,'14'0'47,"0"0"-31,15 0 31,55 14-16,-41-14-31,55 28 16,-69-28-1,27 14-15,-42-14 16,43 0 0,-43 0-16,14 14 31,14-14-31,15 0 15,98 43 1,-99-43 0,29 0-1,-57 14 1,43-14 0,-57 0-16,28 0 15,1 0 1,-15 0-1,-14 0 1,0 0-16,28 0 156,-27 0-156,27 0 32,-28 0-1,0 0 63,14 0-94,-14 0 0,43 0 31,-43 0-16,0 0 17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66 2359 0 0,'6'-18'911'0'0,"1"2"1404"0"0,-5 6 3162 0 0,-2 9-5232 0 0,0 0 1 0 0,0 0-1 0 0,0 0 0 0 0,0 1 1 0 0,0-1-1 0 0,0 0 1 0 0,1 0-1 0 0,-1 1 0 0 0,0-1 1 0 0,1 0-1 0 0,-1 1 0 0 0,0-1 1 0 0,1 0-1 0 0,-1 1 1 0 0,1-1-1 0 0,-1 0 0 0 0,1 1 1 0 0,-1-1-1 0 0,1 1 0 0 0,-1-1 1 0 0,1 1-1 0 0,0-1 1 0 0,-1 1-1 0 0,1-1 0 0 0,0 1 1 0 0,0-1-1 0 0,2 0-7 0 0,0 1 0 0 0,-1-1 1 0 0,1 0-1 0 0,-1 1 0 0 0,1 0 0 0 0,0-1 0 0 0,-1 1 0 0 0,5 1 1 0 0,1-1-93 0 0,0 1-1 0 0,-1 1 1 0 0,1-1 0 0 0,0 1 0 0 0,8 4 0 0 0,-13-5-109 0 0,0 0 1 0 0,0 1 0 0 0,0-1-1 0 0,-1 1 1 0 0,1-1 0 0 0,0 1-1 0 0,-1 0 1 0 0,0 0 0 0 0,1 0-1 0 0,-1 0 1 0 0,0 1-1 0 0,0-1 1 0 0,0 1 0 0 0,0-1-1 0 0,-1 1 1 0 0,1-1 0 0 0,-1 1-1 0 0,0 0 1 0 0,1 0 0 0 0,-1 0-1 0 0,0 0 1 0 0,-1 0 0 0 0,1 0-1 0 0,0 0 1 0 0,-1 0-1 0 0,0 0 1 0 0,0 0 0 0 0,0 0-1 0 0,0 0 1 0 0,0 1 0 0 0,-1-1-1 0 0,1 0 1 0 0,-1 0 0 0 0,-1 3-1 0 0,-9 18-24 0 0,-1 0 0 0 0,-1-1 0 0 0,-1 0-1 0 0,-27 34 1 0 0,24-40-35 0 0,0 0 0 0 0,-1 0 0 0 0,-39 26 1 0 0,23-19-169 0 0,33-23 187 0 0,1 0 0 0 0,-1-1 0 0 0,0 1 0 0 0,1 0 0 0 0,-1-1 0 0 0,0 1 0 0 0,0-1 0 0 0,0 1 0 0 0,1-1 0 0 0,-1 1 0 0 0,0-1 0 0 0,0 0 0 0 0,0 1 0 0 0,0-1 0 0 0,0 0 0 0 0,0 0 0 0 0,0 1 0 0 0,0-1 0 0 0,0 0 0 0 0,0 0 0 0 0,0 0 0 0 0,0 0 0 0 0,0-1 0 0 0,1 1 0 0 0,-1 0 0 0 0,0 0 0 0 0,0-1 0 0 0,0 1 0 0 0,0 0 0 0 0,0-1 0 0 0,0 1 0 0 0,0-1 0 0 0,1 1 0 0 0,-1-1 0 0 0,-1 0 1 0 0,1-1-3 0 0,0 1 0 0 0,0-1 0 0 0,0 1 0 0 0,1-1 0 0 0,-1 0 0 0 0,0 0 1 0 0,1 1-1 0 0,0-1 0 0 0,-1 0 0 0 0,1 0 0 0 0,0 0 0 0 0,0 1 0 0 0,0-1 1 0 0,0 0-1 0 0,0 0 0 0 0,0 0 0 0 0,1-2 0 0 0,-1 2 9 0 0,1 0 0 0 0,-1 0 0 0 0,0 0-1 0 0,1 1 1 0 0,-1-1 0 0 0,1 0 0 0 0,0 0 0 0 0,0 1-1 0 0,0-1 1 0 0,-1 1 0 0 0,2-1 0 0 0,-1 1 0 0 0,2-3 0 0 0,-1 3 26 0 0,-1 1 1 0 0,1 0-1 0 0,-1 1 1 0 0,1-1-1 0 0,-1 0 1 0 0,1 0 0 0 0,-1 1-1 0 0,0-1 1 0 0,1 0-1 0 0,-1 1 1 0 0,1 0-1 0 0,-1-1 1 0 0,0 1 0 0 0,1 0-1 0 0,1 1 1 0 0,24 15 313 0 0,-5 1-66 0 0,44 27 0 0 0,-63-43-271 0 0,-1-1-1 0 0,1 0 1 0 0,-1 0 0 0 0,1-1 0 0 0,-1 1 0 0 0,1 0-1 0 0,0-1 1 0 0,-1 0 0 0 0,1 1 0 0 0,0-1-1 0 0,0 0 1 0 0,-1 0 0 0 0,1-1 0 0 0,0 1 0 0 0,-1 0-1 0 0,1-1 1 0 0,0 0 0 0 0,-1 0 0 0 0,4-1 0 0 0,5-3-3 0 0,0-1 0 0 0,-1 0 0 0 0,13-10 1 0 0,17-9-1530 0 0,-30 19-6242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2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 2935 0 0,'-1'-2'315'0'0,"0"1"0"0"0,0-1 0 0 0,1 0 0 0 0,-1 1 0 0 0,0-1 0 0 0,1 0 0 0 0,-1 0 0 0 0,1 1 0 0 0,0-1-1 0 0,-1 0 1 0 0,1 0 0 0 0,0 0 0 0 0,0 1 0 0 0,0-1 0 0 0,0 0 0 0 0,1 0 0 0 0,-1 0 0 0 0,0 1-1 0 0,2-3 1 0 0,0-4 729 0 0,0 1-1 0 0,0 0 1 0 0,5-9-1 0 0,-4 7 272 0 0,-4 8-1197 0 0,1 1 0 0 0,0-1 0 0 0,0 0 1 0 0,0 1-1 0 0,0-1 0 0 0,0 1 0 0 0,1-1 0 0 0,-1 1 1 0 0,0-1-1 0 0,0 1 0 0 0,0-1 0 0 0,0 1 0 0 0,1-1 1 0 0,-1 1-1 0 0,0 0 0 0 0,0-1 0 0 0,1 1 0 0 0,-1-1 1 0 0,0 1-1 0 0,1-1 0 0 0,-1 1 0 0 0,0 0 0 0 0,1-1 1 0 0,-1 1-1 0 0,1 0 0 0 0,-1-1 0 0 0,1 1 0 0 0,-1 0 1 0 0,0 0-1 0 0,2-1 229 0 0,4 11 984 0 0,-6-10-1291 0 0,0 1 0 0 0,1 0 0 0 0,-1-1 0 0 0,1 1 0 0 0,-1 0 0 0 0,1-1 0 0 0,-1 1 1 0 0,1-1-1 0 0,-1 1 0 0 0,1-1 0 0 0,0 1 0 0 0,-1-1 0 0 0,1 1 0 0 0,0-1 0 0 0,-1 0 0 0 0,1 1 0 0 0,0-1 0 0 0,-1 0 0 0 0,1 0 0 0 0,0 1 1 0 0,0-1-1 0 0,0 0 0 0 0,-1 0 0 0 0,1 0 0 0 0,0 0 0 0 0,0 0 0 0 0,-1 0 0 0 0,1 0 0 0 0,0 0 0 0 0,0 0 0 0 0,-1-1 0 0 0,2 1 1 0 0,9 2 430 0 0,-10-1-446 0 0,0 0 0 0 0,0-1 0 0 0,0 1 0 0 0,0-1 0 0 0,0 1 0 0 0,0-1 0 0 0,0 0 0 0 0,1 1 0 0 0,-1-1 0 0 0,0 0 0 0 0,0 0 0 0 0,0 0 0 0 0,2 0 0 0 0,4-1 35 0 0,-1 0 0 0 0,1 0 1 0 0,-1 1-1 0 0,1 0 0 0 0,-1 0 1 0 0,0 1-1 0 0,1 0 0 0 0,10 2 1 0 0,25 3 126 0 0,-36-6-164 0 0,0-1-1 0 0,0 2 0 0 0,0-1 0 0 0,0 1 0 0 0,0 0 0 0 0,0 0 0 0 0,0 1 1 0 0,0 0-1 0 0,7 3 0 0 0,-9-3-14 0 0,0 0-1 0 0,-1-1 1 0 0,1 1 0 0 0,0-1 0 0 0,0 0 0 0 0,0 0 0 0 0,0-1-1 0 0,0 1 1 0 0,0-1 0 0 0,0 0 0 0 0,0 0 0 0 0,0 0 0 0 0,0 0-1 0 0,6-2 1 0 0,-9 3-72 0 0,-1-1-1 0 0,1 0 0 0 0,-1 0 1 0 0,1 1-1 0 0,-1-1 0 0 0,1 1 1 0 0,-1-1-1 0 0,0 0 0 0 0,1 1 1 0 0,-1-1-1 0 0,0 1 1 0 0,1-1-1 0 0,-1 1 0 0 0,0-1 1 0 0,1 1-1 0 0,-1-1 0 0 0,0 1 1 0 0,0-1-1 0 0,0 1 1 0 0,1-1-1 0 0,-1 1 0 0 0,0-1 1 0 0,0 1-1 0 0,0 0 0 0 0,0-1 1 0 0,0 1-1 0 0,3 18-5002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2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1 919 0 0,'-2'1'455'0'0,"1"0"-1"0"0,-1 1 0 0 0,0-1 0 0 0,1 1 0 0 0,-1-1 0 0 0,1 1 0 0 0,-1 0 0 0 0,1-1 0 0 0,0 1 0 0 0,0 0 0 0 0,0 0 0 0 0,-1 3 0 0 0,-11 30 3814 0 0,10-24-2551 0 0,-4 13 38 0 0,2 1 0 0 0,-4 38 0 0 0,5-34-675 0 0,-9 38-1 0 0,9-50-705 0 0,0 0-1 0 0,0 1 0 0 0,-1 33 1 0 0,17-120 317 0 0,-3 25-636 0 0,-3 6-34 0 0,-1-1 1 0 0,-1-42-1 0 0,1-17 54 0 0,-5 95 80 0 0,-2 7-104 0 0,0 7-12 0 0,-2 17 37 0 0,3-23-70 0 0,0-1 1 0 0,0 1-1 0 0,1-1 1 0 0,0 1-1 0 0,-1-1 1 0 0,2 1 0 0 0,0 8-1 0 0,8-1-1624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99 3679 0 0,'0'-1'252'0'0,"-1"1"-1"0"0,0-1 0 0 0,0 0 0 0 0,1 0 0 0 0,-1 0 0 0 0,1 0 1 0 0,-1 0-1 0 0,0 0 0 0 0,1 0 0 0 0,0 0 0 0 0,-1 0 0 0 0,1 0 1 0 0,0 0-1 0 0,-1 0 0 0 0,1 0 0 0 0,0 0 0 0 0,0 0 0 0 0,0 0 1 0 0,0 0-1 0 0,0-1 0 0 0,0 1 0 0 0,1-1 0 0 0,9-22 4030 0 0,0 4-1323 0 0,-4 3-687 0 0,-6 18-2193 0 0,1-1 1 0 0,-1 1-1 0 0,0-1 0 0 0,1 1 1 0 0,-1 0-1 0 0,0-1 0 0 0,1 1 1 0 0,-1-1-1 0 0,0 1 0 0 0,0 0 0 0 0,0-1 1 0 0,0 1-1 0 0,0-1 0 0 0,0 1 1 0 0,0 0-1 0 0,0-1 0 0 0,0 1 1 0 0,0 0-1 0 0,0-1 0 0 0,0 1 1 0 0,0 0-1 0 0,0 0 0 0 0,9 216 1814 0 0,3-73-1756 0 0,-9-116-79 0 0,11 109 373 0 0,-14-133-410 0 0,0 1-1 0 0,0-1 1 0 0,1 0 0 0 0,0 0-1 0 0,-1 0 1 0 0,1 0 0 0 0,1 0-1 0 0,-1-1 1 0 0,0 1 0 0 0,1 0-1 0 0,0 0 1 0 0,3 4 0 0 0,-4-7-18 0 0,-1-1 0 0 0,0 0 0 0 0,1 1 0 0 0,-1-1 0 0 0,0 0 0 0 0,1 1 0 0 0,-1-1-1 0 0,0 0 1 0 0,1 0 0 0 0,-1 0 0 0 0,1 1 0 0 0,-1-1 0 0 0,1 0 0 0 0,-1 0 0 0 0,0 0 0 0 0,1 0 0 0 0,-1 0 0 0 0,1 0 0 0 0,-1 0 0 0 0,1 0 0 0 0,-1 0 0 0 0,1 0 0 0 0,-1 0 0 0 0,0 0 0 0 0,1 0 0 0 0,-1 0 0 0 0,1 0 0 0 0,0 0 0 0 0,9-11 102 0 0,3-18 44 0 0,-13 29-148 0 0,31-110 128 0 0,-27 94-128 0 0,-3 10 0 0 0,1-1 0 0 0,-1 0 0 0 0,1 0 0 0 0,1 1 0 0 0,-1 0 0 0 0,1-1 0 0 0,0 1 0 0 0,1 0 0 0 0,5-7 0 0 0,-9 12 0 0 0,0 1 0 0 0,0 0 0 0 0,0 0 0 0 0,1 0 0 0 0,-1 0 0 0 0,0-1 0 0 0,0 1 0 0 0,0 0 0 0 0,0 0 0 0 0,1 0 0 0 0,-1 0 0 0 0,0 0 0 0 0,0 0 0 0 0,0 0 0 0 0,1-1 0 0 0,-1 1 0 0 0,0 0 0 0 0,0 0 0 0 0,0 0 0 0 0,1 0 0 0 0,-1 0 0 0 0,0 0 0 0 0,0 0 0 0 0,0 0 0 0 0,1 0 0 0 0,-1 0 0 0 0,0 0 0 0 0,0 0 0 0 0,1 0 0 0 0,-1 1 0 0 0,0-1 0 0 0,0 0 0 0 0,0 0 0 0 0,1 0 0 0 0,-1 0 0 0 0,0 0 0 0 0,0 0 0 0 0,0 0 0 0 0,0 1 0 0 0,1-1 0 0 0,4 11 0 0 0,0 16 0 0 0,-5-26 0 0 0,6 28 15 0 0,0-1 0 0 0,2 1 0 0 0,1-1 0 0 0,20 43 0 0 0,-28-69-8 0 0,0 0 1 0 0,-1-1-1 0 0,1 1 1 0 0,0 0 0 0 0,0 0-1 0 0,0-1 1 0 0,0 1-1 0 0,1-1 1 0 0,-1 1-1 0 0,0-1 1 0 0,1 1-1 0 0,-1-1 1 0 0,1 0 0 0 0,-1 0-1 0 0,1 0 1 0 0,-1 0-1 0 0,1 0 1 0 0,0 0-1 0 0,0 0 1 0 0,0 0-1 0 0,-1-1 1 0 0,1 1-1 0 0,0-1 1 0 0,0 1 0 0 0,0-1-1 0 0,0 0 1 0 0,0 0-1 0 0,0 0 1 0 0,0 0-1 0 0,0 0 1 0 0,0 0-1 0 0,0 0 1 0 0,-1-1 0 0 0,1 1-1 0 0,3-2 1 0 0,-1 1 10 0 0,0-1 0 0 0,0 0 0 0 0,0-1 0 0 0,0 1 0 0 0,0-1 1 0 0,0 1-1 0 0,-1-1 0 0 0,0 0 0 0 0,1 0 0 0 0,-1-1 0 0 0,0 1 0 0 0,0-1 1 0 0,-1 0-1 0 0,4-5 0 0 0,11-26 27 0 0,-2 0 0 0 0,-2-1 1 0 0,19-75-1 0 0,2-24 19 0 0,-21 72-64 0 0,22-103 0 0 0,-35 166 2 0 0,-2 4 5 0 0,1 1 1 0 0,-1-1-1 0 0,1 0 0 0 0,-1 0 1 0 0,0 0-1 0 0,-5 6 0 0 0,4-1 16 0 0,3-10-34 0 0,0 1 0 0 0,0 0 0 0 0,0 0 0 0 0,0 0 0 0 0,0 0 0 0 0,0 0 0 0 0,0 0 1 0 0,1 0-1 0 0,-1 0 0 0 0,0 0 0 0 0,0 0 0 0 0,0 0 0 0 0,0 0 0 0 0,0-1 1 0 0,0 1-1 0 0,0 0 0 0 0,0 0 0 0 0,0 0 0 0 0,0 0 0 0 0,1 0 0 0 0,-1 0 0 0 0,0 0 1 0 0,0 0-1 0 0,0 0 0 0 0,0 0 0 0 0,0 0 0 0 0,0 0 0 0 0,0 0 0 0 0,0 0 1 0 0,0 0-1 0 0,1 0 0 0 0,-1 0 0 0 0,0 0 0 0 0,0 0 0 0 0,0 0 0 0 0,0 0 0 0 0,0 0 1 0 0,0 0-1 0 0,0 0 0 0 0,0 0 0 0 0,0 1 0 0 0,1-1 0 0 0,-1 0 0 0 0,0 0 1 0 0,0 0-1 0 0,0 0 0 0 0,0 0 0 0 0,0 0 0 0 0,0 0 0 0 0,0 0 0 0 0,0 0 0 0 0,0 0 1 0 0,0 0-1 0 0,0 0 0 0 0,0 1 0 0 0,0-1 0 0 0,17-18-2727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34 4143 0 0,'-6'0'14'0'0,"4"0"518"0"0,1-1 0 0 0,0 1-1 0 0,-1 0 1 0 0,1 0 0 0 0,0 0 0 0 0,-1 0 0 0 0,1 1-1 0 0,0-1 1 0 0,-1 0 0 0 0,1 1 0 0 0,0-1-1 0 0,-1 0 1 0 0,1 1 0 0 0,0 0 0 0 0,0-1 0 0 0,0 1-1 0 0,0 0 1 0 0,-1-1 0 0 0,1 1 0 0 0,-6 2 4480 0 0,9 1-3187 0 0,0-2-1832 0 0,-2-1 68 0 0,1 0-1 0 0,0 1 1 0 0,0-1-1 0 0,0 0 1 0 0,0 0-1 0 0,0 0 1 0 0,0 0 0 0 0,0 0-1 0 0,1 0 1 0 0,-1 0-1 0 0,0 0 1 0 0,1-1-1 0 0,-1 1 1 0 0,0 0-1 0 0,1-1 1 0 0,2 1-1 0 0,-1 0-20 0 0,0-1-1 0 0,0 0 0 0 0,0 0 1 0 0,0 0-1 0 0,0-1 0 0 0,0 1 1 0 0,5-2-1 0 0,155-48 553 0 0,-150 46-635 0 0,-7 2-48 0 0,0 0-1 0 0,1 1 1 0 0,-1-1-1 0 0,1 1 1 0 0,9 0-1 0 0,-16 7-2278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14 2735 0 0,'-5'-14'4674'0'0,"5"14"-4431"0"0,-1 0 1 0 0,1 1 0 0 0,-3 1 2194 0 0,3-2-2194 0 0,0 0 0 0 0,0 1-1 0 0,-1-1 1 0 0,1 0 0 0 0,0 1 0 0 0,0-1 0 0 0,0 0-1 0 0,0 1 1 0 0,0-1 0 0 0,0 0 0 0 0,-1 1 0 0 0,1-1-1 0 0,0 0 1 0 0,0 1 0 0 0,0-1 0 0 0,0 0 0 0 0,0 1 0 0 0,0-1-1 0 0,1 1 1 0 0,-1-1 0 0 0,-4 44 4237 0 0,-10 21-2411 0 0,3-11-1453 0 0,10-48-594 0 0,-27 130 274 0 0,21-109-176 0 0,-1-1-1 0 0,-1 0 1 0 0,-13 26-1 0 0,7-22-45 0 0,28-52 226 0 0,-6 11-1877 0 0,-1 0-4163 0 0,0 2-1455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62 1375 0 0,'1'-1'164'0'0,"1"-2"1113"0"0,1 0-1 0 0,-1-1 0 0 0,1 1 0 0 0,-1-1 0 0 0,0 0 0 0 0,-1 1 0 0 0,3-7 0 0 0,3-6 1629 0 0,-3 6-566 0 0,-6 15-388 0 0,-23 61-1287 0 0,-2-2 0 0 0,-60 103 0 0 0,9-24-184 0 0,-8 12 32 0 0,61-122-468 0 0,20-27-30 0 0,0 0 0 0 0,0 1 0 0 0,0-1 0 0 0,1 1 0 0 0,-6 15 0 0 0,9-21-2 0 0,0-1 0 0 0,0 1 0 0 0,0 0 0 0 0,0 0 1 0 0,0-1-1 0 0,0 1 0 0 0,0 0 0 0 0,0-1 0 0 0,0 1 0 0 0,0-1 0 0 0,0 1 0 0 0,-2-1 0 0 0,-9 7 95 0 0,12-12-101 0 0,0 4-8 0 0,0 0 0 0 0,0 1 0 0 0,0-1 0 0 0,0 0 0 0 0,0 1 0 0 0,0-1 0 0 0,0 0 0 0 0,0 0 0 0 0,0 1 0 0 0,1-1 0 0 0,-1 0 0 0 0,0 1 0 0 0,0-1 0 0 0,0 1 0 0 0,1-2-1 0 0,16-14-1871 0 0,-14 11 655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26 2759 0 0,'-3'-9'513'0'0,"3"8"-324"0"0,0 1-1 0 0,0-1 0 0 0,0 1 0 0 0,0-1 0 0 0,0 0 1 0 0,0 1-1 0 0,-1-1 0 0 0,1 1 0 0 0,0-1 0 0 0,0 0 1 0 0,-1 1-1 0 0,1-1 0 0 0,0 1 0 0 0,-1-1 1 0 0,1 1-1 0 0,0-1 0 0 0,-1 1 0 0 0,1 0 0 0 0,-1-1 1 0 0,1 1-1 0 0,-1-1 0 0 0,1 1 0 0 0,-1 0 0 0 0,1-1 1 0 0,-1 1-1 0 0,0 0 0 0 0,1 0 0 0 0,-1-1 0 0 0,1 1 1 0 0,-1 0-1 0 0,1 0 0 0 0,-1 0 0 0 0,0 0 0 0 0,-8-3 7051 0 0,8 10-5422 0 0,3-4-1428 0 0,0-1-1 0 0,0 1 0 0 0,-1-1 1 0 0,1 0-1 0 0,0 0 1 0 0,1 0-1 0 0,3 3 1 0 0,2 2-25 0 0,14 12 86 0 0,-17-16-409 0 0,0 1-1 0 0,-1 0 1 0 0,1 0 0 0 0,-1 0 0 0 0,0 0 0 0 0,3 6 0 0 0,3 5 51 0 0,1 0 0 0 0,1 0 0 0 0,23 23 0 0 0,-17-20-24 0 0,-2 1 0 0 0,0 0 0 0 0,13 22 0 0 0,4 4 12 0 0,-23-29-45 0 0,0 0-1 0 0,-1 0 0 0 0,10 25 1 0 0,13 23 166 0 0,3-10 38 0 0,20 39 140 0 0,-3-16-16 0 0,-51-73-328 0 0,7 12 65 0 0,-7-15-92 0 0,-1-1 1 0 0,0 1-1 0 0,0-1 1 0 0,0 0-1 0 0,1 1 0 0 0,-1-1 1 0 0,0 0-1 0 0,0 1 1 0 0,1-1-1 0 0,-1 0 0 0 0,0 1 1 0 0,1-1-1 0 0,-1 0 1 0 0,0 1-1 0 0,1-1 1 0 0,-1 0-1 0 0,1 0 0 0 0,-1 1 1 0 0,0-1-1 0 0,1 0 1 0 0,-1 0-1 0 0,1 0 0 0 0,-1 0 1 0 0,1 0-1 0 0,-1 0 1 0 0,0 0-1 0 0,1 0 0 0 0,-1 0 1 0 0,1 0-1 0 0,-1 0 1 0 0,1 0-1 0 0,6-8 153 0 0,-3 3-204 0 0,2 13-2235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40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 2759 0 0,'0'0'207'0'0,"-1"0"-94"0"0,0-4 3164 0 0,-1-1 590 0 0,-3 12-1729 0 0,3-2-1293 0 0,0 0 1 0 0,0 1-1 0 0,1-1 1 0 0,0 1-1 0 0,0 0 1 0 0,0 6-1 0 0,1-15-552 0 0,0 1-1 0 0,0 0 0 0 0,1 0 1 0 0,-1-1-1 0 0,1 1 0 0 0,0 0 1 0 0,0 0-1 0 0,0 0 0 0 0,0 0 0 0 0,0 0 1 0 0,2-4-1 0 0,-1 4-247 0 0,-1 0 0 0 0,1 1 0 0 0,-1-1 0 0 0,1 0 0 0 0,-1 0 0 0 0,1 1 1 0 0,0-1-1 0 0,0 1 0 0 0,0 0 0 0 0,0-1 0 0 0,0 1 0 0 0,0 0 0 0 0,0 0 0 0 0,1 0 0 0 0,-1 1 0 0 0,0-1 0 0 0,0 0 0 0 0,5 0 0 0 0,3 1 18 0 0,0-1 0 0 0,0-1-1 0 0,-1 0 1 0 0,1 0 0 0 0,-1-1-1 0 0,1 0 1 0 0,-1-1 0 0 0,14-7 0 0 0,-18 9-53 0 0,2-1 25 0 0,0 0 1 0 0,0 1 0 0 0,1 0-1 0 0,-1 0 1 0 0,0 0 0 0 0,1 1-1 0 0,0 0 1 0 0,12 1 0 0 0,-16 0-27 0 0,1 0 0 0 0,-1 1 0 0 0,1 0 1 0 0,-1 0-1 0 0,1 0 0 0 0,-1 0 1 0 0,0 1-1 0 0,1-1 0 0 0,-1 1 0 0 0,0 0 1 0 0,0 1-1 0 0,0-1 0 0 0,-1 1 1 0 0,1 0-1 0 0,4 3 0 0 0,0 3-19 0 0,-5-5-4 0 0,-1-1-1 0 0,1-1 1 0 0,-1 1 0 0 0,1 0 0 0 0,0-1 0 0 0,0 1 0 0 0,1-1-1 0 0,-1 0 1 0 0,6 3 0 0 0,-8-5-21 0 0,0 0 0 0 0,0 0 0 0 0,0 0 0 0 0,0 0-1 0 0,0 0 1 0 0,0 0 0 0 0,0-1 0 0 0,0 1 0 0 0,0 0 0 0 0,0-1-1 0 0,-1 1 1 0 0,1-1 0 0 0,1 0 0 0 0,10-4-2834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4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 3223 0 0,'-21'12'1882'0'0,"-1"0"4026"0"0,21-12-5546 0 0,1 0 1 0 0,-1 0 0 0 0,0 0 0 0 0,1 0-1 0 0,-1 0 1 0 0,0 0 0 0 0,1 0 0 0 0,-1 0 0 0 0,0-1-1 0 0,1 1 1 0 0,-1 0 0 0 0,0 0 0 0 0,1-1-1 0 0,-1 1 1 0 0,1 0 0 0 0,-1-1 0 0 0,1 1-1 0 0,-1-1 1 0 0,0 1 0 0 0,1 0 0 0 0,-1-1-1 0 0,1 1 1 0 0,0-1 0 0 0,-1 0 0 0 0,1 1-1 0 0,-1-2 1 0 0,1 2-330 0 0,0 0 1 0 0,0-1-1 0 0,0 1 0 0 0,0 0 0 0 0,0 0 0 0 0,0-1 0 0 0,0 1 1 0 0,0 0-1 0 0,0 0 0 0 0,0 0 0 0 0,1-1 0 0 0,-1 1 1 0 0,0 0-1 0 0,0 0 0 0 0,0-1 0 0 0,0 1 0 0 0,0 0 0 0 0,1 0 1 0 0,-1 0-1 0 0,0 0 0 0 0,0-1 0 0 0,0 1 0 0 0,0 0 1 0 0,1 0-1 0 0,-1 0 0 0 0,0 0 0 0 0,0 0 0 0 0,1 0 0 0 0,-1 0 1 0 0,0-1-1 0 0,0 1 0 0 0,1 0 0 0 0,-1 0 0 0 0,0 0 1 0 0,0 0-1 0 0,1 0 0 0 0,-1 0 0 0 0,0 0 0 0 0,0 0 0 0 0,1 0 1 0 0,-1 0-1 0 0,0 0 0 0 0,0 1 0 0 0,0-1 0 0 0,1 0 0 0 0,-1 0 1 0 0,0 0-1 0 0,0 0 0 0 0,1 0 0 0 0,-1 0 0 0 0,0 0 1 0 0,0 1-1 0 0,0-1 0 0 0,1 0 0 0 0,-1 0 0 0 0,0 0 0 0 0,0 0 1 0 0,0 1-1 0 0,0-1 0 0 0,1 0 0 0 0,0 1-9 0 0,1 0-1 0 0,-1 0 1 0 0,1 0 0 0 0,0 0-1 0 0,0 0 1 0 0,-1-1-1 0 0,1 1 1 0 0,0-1 0 0 0,0 1-1 0 0,0-1 1 0 0,0 0 0 0 0,0 0-1 0 0,0 1 1 0 0,0-2-1 0 0,-1 1 1 0 0,1 0 0 0 0,0 0-1 0 0,0 0 1 0 0,0-1-1 0 0,0 1 1 0 0,0-1 0 0 0,1 0-1 0 0,1 0 10 0 0,-1 0-1 0 0,1 0 1 0 0,-1 1-1 0 0,1-1 1 0 0,-1 1-1 0 0,7 0 1 0 0,42 2 201 0 0,-33 0-138 0 0,0-1 0 0 0,1-1 0 0 0,0-1 0 0 0,25-4 0 0 0,-22-3-9 0 0,6-1-22 0 0,-27 8-62 0 0,-1 1 0 0 0,0 0 1 0 0,1-1-1 0 0,-1 1 0 0 0,1 0 0 0 0,-1 0 0 0 0,1 0 1 0 0,-1 0-1 0 0,0 0 0 0 0,1 1 0 0 0,-1-1 0 0 0,1 0 1 0 0,-1 1-1 0 0,0-1 0 0 0,3 2 0 0 0,-2-1-117 0 0,-1 0 0 0 0,1 0 0 0 0,-1 0 1 0 0,0 1-1 0 0,0-1 0 0 0,1 1 0 0 0,-1-1 0 0 0,0 0 0 0 0,0 1 0 0 0,0 0 0 0 0,0-1 0 0 0,-1 1 0 0 0,2 3 0 0 0,-2-1-451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34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11020 16466 0,'14'0'172,"71"0"-141,-43 0-31,1 0 16,13 0-1,-14 0 1,-27 0 0,140 0 93,-71 0-93,-69-14-1,27 14-15,28-14 31,-27 14-31,-43-14 0,42 14 32,14-14-17,43-29 1,-42 43 0,13-28-1,-56 28-15,0 0 16,71-14-1,-71 14-15,0 0 16,0-14 0,15 14-1,-15 0 1,99 0 46,-15-14-46,-41 14-16,-43 0 16,42-14-1,-41 14 1,-1 0 0,-14-15-1,84 15 345,-70 0-345,99 0 1,71 43-1,-85-29 1,13-14 0,-13 28-1,56 0 1,-98 1-16,126-15 16,-126-14-1,13 14 1,1 0-1,-29-14 1,85 28 0,-42-14-1,-15-14 1,-27 14-16,13-14 16,-42 0-16,0 14 15,240 15 157,-127-15-156,71 28-1,-15 0 1,-169-42 46,156 0-46,84 29 0,-127-15-1,-43 0 1,15 14 0,-56-28 124,27 0-124,-56 0-16,0 0 0,14 0 31,-13 0 0,55 0 63,-42 0-78,-14 0-16,1 0 15,-1 0 1,0 0-16,0 0 16,28-14-1,-14 0 1,-13 14-1,-1 0-15,0-14 16,28 14 0,29-28-1,-43 28 1,57-15 62,-57 15-62,0 0-16,0 0 15,29-28 1,-29 28-16,0-14 16,-14 14-1,14 0 16,-13 0-15,-1-14-16,14 14 16,0-14-1,-14 0 1,14 14 0,-13 0-1,-1 0 1,14-14 15,0 0-15,-14 14-1,0-15 1,-14 1 46,14 14-46,1-14-16,-1 14 16,14-14-1,-14 14 1,0 0 0,-14-14-1,14 14 1,-28 0 531,0 0-547,-28 0 31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13 186 455 0 0,'1'-3'123'0'0,"-1"1"0"0"0,0 0-1 0 0,0 0 1 0 0,1 0-1 0 0,0 0 1 0 0,-1 0 0 0 0,1 0-1 0 0,0 0 1 0 0,0 0-1 0 0,0 0 1 0 0,0 0 0 0 0,0 1-1 0 0,0-1 1 0 0,2-2-1 0 0,-1 2-201 0 0,0 0-1 0 0,-1 0 0 0 0,1-1 0 0 0,-1 1 0 0 0,0-1 0 0 0,1 1 0 0 0,0-5 0 0 0,-2 5 748 0 0,0 0-1 0 0,0 0 0 0 0,0 0 0 0 0,0 0 0 0 0,0 0 0 0 0,0 0 0 0 0,-1 0 0 0 0,1 0 0 0 0,-1 0 0 0 0,1 0 0 0 0,-1 0 0 0 0,0 1 0 0 0,0-1 0 0 0,0 0 0 0 0,0 0 0 0 0,0 1 0 0 0,0-1 0 0 0,-1 0 0 0 0,1 1 0 0 0,-2-2 0 0 0,-7 0 2262 0 0,9 3-2858 0 0,1 0 1 0 0,-1 0-1 0 0,0 0 0 0 0,1 0 1 0 0,-1-1-1 0 0,1 1 1 0 0,-1 0-1 0 0,1 0 0 0 0,-1 0 1 0 0,1-1-1 0 0,-1 1 1 0 0,1 0-1 0 0,-1 0 1 0 0,1-1-1 0 0,-1 1 0 0 0,1 0 1 0 0,0-1-1 0 0,-1 1 1 0 0,1-1-1 0 0,-1 1 0 0 0,1-1 1 0 0,0 1-1 0 0,-1 0 1 0 0,1-1-1 0 0,0 1 0 0 0,0-1 1 0 0,-1 1-1 0 0,1-1 1 0 0,0 0-1 0 0,0 1 1 0 0,0-1-1 0 0,0 1 0 0 0,0-1 1 0 0,0 1-1 0 0,0-1 1 0 0,0 1-1 0 0,0-1 0 0 0,0 0 1 0 0,0 1-1 0 0,0-1 1 0 0,0 0-1 0 0,0 1-51 0 0,0 0 0 0 0,0 0 0 0 0,0 0 0 0 0,0 1 0 0 0,1-1 0 0 0,-1 0 0 0 0,0 0 0 0 0,0 0 0 0 0,0 0 0 0 0,0 0 0 0 0,0 0 0 0 0,0 0 0 0 0,0 0 0 0 0,0 0 0 0 0,0 0 0 0 0,0 0 0 0 0,0 0 0 0 0,0 0 0 0 0,0 0 0 0 0,1 0 0 0 0,-1 0 0 0 0,0 0 0 0 0,0 0 0 0 0,0 0 0 0 0,0 0 0 0 0,0 0 0 0 0,0 0 0 0 0,0 0 0 0 0,0 0 1 0 0,0 0-1 0 0,0 0 0 0 0,0 0 0 0 0,0 0 0 0 0,1 0 0 0 0,-1 0 0 0 0,0 0 0 0 0,0 0 0 0 0,0 0 0 0 0,0 0 0 0 0,0 0 0 0 0,0 0 0 0 0,0 0 0 0 0,0-1 0 0 0,0 1 0 0 0,0 0 0 0 0,0 0 0 0 0,0 0 0 0 0,0 0 0 0 0,0 0 0 0 0,0 0 0 0 0,0 0 0 0 0,0 0 0 0 0,0 0 0 0 0,0 0 0 0 0,0 0 0 0 0,1 0 0 0 0,-1-1 0 0 0,0 1 0 0 0,0 0 0 0 0,7 12 302 0 0,-5-8-299 0 0,1 1 0 0 0,-1 0 0 0 0,-1 0 0 0 0,3 7-1 0 0,49 371 693 0 0,-50-356-709 0 0,-3-16 0 0 0,1 0 1 0 0,1 0-1 0 0,0 0 1 0 0,0 0-1 0 0,1 0 1 0 0,0 0-1 0 0,1-1 1 0 0,10 21-1 0 0,-12-29 7 0 0,-1 1-1 0 0,1-1 0 0 0,0 0 1 0 0,0 0-1 0 0,1 1 1 0 0,-1-1-1 0 0,0-1 1 0 0,1 1-1 0 0,-1 0 1 0 0,1 0-1 0 0,3 1 1 0 0,-5-3-6 0 0,0 0 0 0 0,0 1 0 0 0,0-1 1 0 0,0 0-1 0 0,0 0 0 0 0,0 1 0 0 0,0-1 1 0 0,0 0-1 0 0,0 0 0 0 0,0 0 0 0 0,0 0 0 0 0,0 0 1 0 0,1-1-1 0 0,-1 1 0 0 0,0 0 0 0 0,0 0 1 0 0,0-1-1 0 0,0 1 0 0 0,-1-1 0 0 0,1 1 1 0 0,0 0-1 0 0,0-1 0 0 0,0 0 0 0 0,0 1 0 0 0,0-1 1 0 0,0 0-1 0 0,-1 1 0 0 0,1-1 0 0 0,0 0 1 0 0,-1 0-1 0 0,1 0 0 0 0,0 1 0 0 0,-1-1 1 0 0,1-2-1 0 0,23-37 123 0 0,33-45 1 0 0,-40 60-115 0 0,19-37 0 0 0,-22 36 0 0 0,24-34 0 0 0,-38 60-16 0 0,1-1 0 0 0,-1 1 0 0 0,0-1 0 0 0,1 1 0 0 0,-1-1 0 0 0,0 1 0 0 0,1-1 0 0 0,-1 1 0 0 0,0 0 0 0 0,1-1 0 0 0,-1 1 0 0 0,1 0 0 0 0,-1-1 0 0 0,1 1 0 0 0,-1 0 0 0 0,1-1 0 0 0,-1 1 0 0 0,1 0 0 0 0,-1 0 0 0 0,1 0 0 0 0,1-1 0 0 0,-2 2 0 0 0,0-1 0 0 0,1 0 0 0 0,-1 0 0 0 0,0 1 0 0 0,1-1 0 0 0,-1 0 0 0 0,0 1 0 0 0,1-1 0 0 0,-1 0 0 0 0,0 1 0 0 0,0-1 0 0 0,1 0 0 0 0,-1 1 0 0 0,0-1 0 0 0,0 1 0 0 0,0-1 0 0 0,0 0 0 0 0,1 1 0 0 0,-1-1 0 0 0,0 1 0 0 0,0 0 0 0 0,2 33 0 0 0,-2-25 0 0 0,25 116 0 0 0,-21-106 41 0 0,1 0 0 0 0,9 26 0 0 0,-11-38-26 0 0,1 1 1 0 0,-1-1-1 0 0,1 0 0 0 0,1 0 1 0 0,-1-1-1 0 0,1 1 1 0 0,0-1-1 0 0,10 9 0 0 0,-14-14-9 0 0,0 0-1 0 0,0-1 1 0 0,0 1-1 0 0,0 0 0 0 0,0-1 1 0 0,0 0-1 0 0,0 1 0 0 0,0-1 1 0 0,0 1-1 0 0,0-1 1 0 0,0 0-1 0 0,0 0 0 0 0,1 0 1 0 0,-1 0-1 0 0,0 0 1 0 0,0 0-1 0 0,0 0 0 0 0,0 0 1 0 0,0 0-1 0 0,1 0 0 0 0,-1 0 1 0 0,0-1-1 0 0,0 1 1 0 0,0-1-1 0 0,0 1 0 0 0,0-1 1 0 0,0 1-1 0 0,0-1 0 0 0,0 1 1 0 0,0-1-1 0 0,0 0 1 0 0,0 1-1 0 0,-1-1 0 0 0,1 0 1 0 0,0 0-1 0 0,0 0 0 0 0,-1 0 1 0 0,2-1-1 0 0,3-5 322 0 0,0 0-1 0 0,-1 0 1 0 0,8-14-1 0 0,25-62-604 0 0,-4-2 0 0 0,-3-1-1 0 0,21-108 1 0 0,-43 154 278 0 0,3-52 0 0 0,-8 60 0 0 0,-3 26 10 0 0,0 5-7 0 0,0 1-1 0 0,0-1 0 0 0,-1 1 0 0 0,1 0 0 0 0,0-1 1 0 0,0 1-1 0 0,0 0 0 0 0,1-1 0 0 0,-1 1 0 0 0,0-1 1 0 0,0 1-1 0 0,0 0 0 0 0,0-1 0 0 0,0 1 0 0 0,0-1 0 0 0,0 1 1 0 0,1 0-1 0 0,-1-1 0 0 0,0 1 0 0 0,0 0 0 0 0,1 0 1 0 0,-1-1-1 0 0,0 1 0 0 0,0 0 0 0 0,1-1 0 0 0,-1 1 1 0 0,0 0-1 0 0,1 0 0 0 0,-1-1 0 0 0,-7 51 247 0 0,4-41-304 0 0,1 0-1 0 0,1 1 1 0 0,0-1-1 0 0,0 0 1 0 0,1 19-1 0 0,0-27 13 0 0,0-1-1 0 0,0 0 1 0 0,0 1 0 0 0,0-1-1 0 0,0 0 1 0 0,0 1-1 0 0,0-1 1 0 0,1 0 0 0 0,-1 1-1 0 0,0-1 1 0 0,0 0 0 0 0,0 1-1 0 0,0-1 1 0 0,0 0-1 0 0,0 0 1 0 0,0 1 0 0 0,1-1-1 0 0,-1 0 1 0 0,0 0-1 0 0,0 1 1 0 0,0-1 0 0 0,1 0-1 0 0,-1 0 1 0 0,0 1 0 0 0,0-1-1 0 0,1 0 1 0 0,-1 0-1 0 0,0 0 1 0 0,0 0 0 0 0,1 1-1 0 0,-1-1 1 0 0,0 0-1 0 0,1 0 1 0 0,-1 0 0 0 0,0 0-1 0 0,1 0 1 0 0,-1 0 0 0 0,0 0-1 0 0,1 0 1 0 0,-1 0-1 0 0,0 0 1 0 0,0 0 0 0 0,1 0-1 0 0,-1 0 1 0 0,0 0-1 0 0,1 0 1 0 0,-1 0 0 0 0,0 0-1 0 0,1-1 1 0 0,-1 1 0 0 0,0 0-1 0 0,0 0 1 0 0,1 0-1 0 0,-1 0 1 0 0,0-1 0 0 0,0 1-1 0 0,1 0 1 0 0,-1 0-1 0 0,0 0 1 0 0,0-1 0 0 0,1 1-1 0 0,-1 0 1 0 0,0 0 0 0 0,0-1-1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132 116 1375 0 0,'-16'-12'3778'0'0,"13"11"-3348"0"0,1-1-1 0 0,0 1 0 0 0,0-1 0 0 0,0 1 1 0 0,0-1-1 0 0,1 0 0 0 0,-1 0 1 0 0,0 0-1 0 0,1 0 0 0 0,-1 0 0 0 0,1 0 1 0 0,-2-4-1 0 0,1 3-138 0 0,-1-1 0 0 0,1 1 1 0 0,0 0-1 0 0,-1 0 0 0 0,0 0 0 0 0,0 1 1 0 0,0-1-1 0 0,0 1 0 0 0,0-1 0 0 0,0 1 1 0 0,-1 0-1 0 0,1 0 0 0 0,-1 0 0 0 0,1 1 1 0 0,-5-2-1 0 0,7 3-196 0 0,0 0-1 0 0,0-1 1 0 0,0 1-1 0 0,0 0 1 0 0,0 0 0 0 0,0 0-1 0 0,0 0 1 0 0,0 0 0 0 0,0 1-1 0 0,0-1 1 0 0,0 0-1 0 0,0 0 1 0 0,0 1 0 0 0,0-1-1 0 0,0 0 1 0 0,0 1-1 0 0,0-1 1 0 0,0 1 0 0 0,1 0-1 0 0,-1-1 1 0 0,0 1 0 0 0,0 0-1 0 0,-1 1 1 0 0,1-2 82 0 0,1 1 0 0 0,-1 0 0 0 0,0-1 1 0 0,0 1-1 0 0,0 0 0 0 0,1-1 0 0 0,-1 1 1 0 0,0-1-1 0 0,0 0 0 0 0,0 1 0 0 0,0-1 0 0 0,0 0 1 0 0,-2 1 548 0 0,49-4 1618 0 0,-28 6-2087 0 0,-14-2-213 0 0,1 0 1 0 0,0 0-1 0 0,-1 0 1 0 0,1-1-1 0 0,0 1 0 0 0,0-1 1 0 0,-1 0-1 0 0,1-1 1 0 0,0 1-1 0 0,0-1 1 0 0,-1 0-1 0 0,1 0 1 0 0,-1-1-1 0 0,1 1 1 0 0,4-3-1 0 0,-5 1-9 0 0,1 1-1 0 0,0 0 1 0 0,0 0-1 0 0,0 0 0 0 0,0 0 1 0 0,0 1-1 0 0,1 0 1 0 0,-1 0-1 0 0,0 0 1 0 0,1 1-1 0 0,-1-1 1 0 0,8 2-1 0 0,-3 1 12 0 0,0 0 1 0 0,0 1-1 0 0,1 0 0 0 0,-2 0 0 0 0,13 7 0 0 0,-19-9-43 0 0,-1 0 0 0 0,1 0-1 0 0,-1 0 1 0 0,1 0 0 0 0,0 0-1 0 0,0-1 1 0 0,-1 1-1 0 0,1-1 1 0 0,0 0 0 0 0,0 0-1 0 0,4 0 1 0 0,-6 0-1 0 0,1-1 0 0 0,0 0 0 0 0,-1 1 0 0 0,1-1 0 0 0,-1 0 0 0 0,1 1 0 0 0,-1-1 0 0 0,0 0 0 0 0,1 0 0 0 0,-1 0 1 0 0,0-1-1 0 0,1 1 0 0 0,-1 0 0 0 0,0 0 0 0 0,0-1 0 0 0,0 1 0 0 0,0 0 0 0 0,0-1 0 0 0,-1 1 0 0 0,2-3 0 0 0,1-3 4 0 0,-2 5-111 0 0,0 0 0 0 0,0 0 1 0 0,0 0-1 0 0,0-1 0 0 0,0 1 0 0 0,1 0 0 0 0,-1 0 0 0 0,1 0 1 0 0,-1 1-1 0 0,1-1 0 0 0,2-2 0 0 0,-4 4 60 0 0,1 0 0 0 0,-1 0 0 0 0,0 0 1 0 0,0 0-1 0 0,0 0 0 0 0,1 0 0 0 0,-1 0 0 0 0,0 0 0 0 0,0 0 0 0 0,0 0 0 0 0,0 0 0 0 0,1 0 0 0 0,-1 0 0 0 0,0 1 1 0 0,0-1-1 0 0,0 0 0 0 0,0 0 0 0 0,0 0 0 0 0,1 0 0 0 0,-1 0 0 0 0,0 0 0 0 0,0 0 0 0 0,0 1 0 0 0,0-1 0 0 0,0 0 1 0 0,0 0-1 0 0,0 0 0 0 0,1 0 0 0 0,-1 1 0 0 0,0-1 0 0 0,0 0 0 0 0,0 0 0 0 0,0 0 0 0 0,0 0 0 0 0,0 1 0 0 0,0-1 1 0 0,0 0-1 0 0,0 0 0 0 0,0 0 0 0 0,0 0 0 0 0,0 1 0 0 0,0-1 0 0 0,0 0 0 0 0,0 0 0 0 0,0 1 0 0 0,0 8-3675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2255 0 0,'0'0'102'0'0,"-2"0"-1"0"0,1 0 367 0 0,-1 0-1 0 0,0 1 0 0 0,1-1 1 0 0,-1 1-1 0 0,1-1 0 0 0,-1 1 1 0 0,1 0-1 0 0,0 0 1 0 0,-1 0-1 0 0,1 0 0 0 0,0 0 1 0 0,-1 0-1 0 0,1 0 0 0 0,0 0 1 0 0,0 0-1 0 0,0 1 1 0 0,-1 1-1 0 0,0-1 296 0 0,0 1 0 0 0,0 0 1 0 0,0-1-1 0 0,1 1 0 0 0,-1 0 0 0 0,1 0 0 0 0,-2 5 1 0 0,-16 106 4019 0 0,0 61-3303 0 0,18-151-1283 0 0,-2 0 0 0 0,-1 0 0 0 0,-10 33 0 0 0,37-90-635 0 0,-15 22-1317 0 0,0-3-6097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15 3223 0 0,'0'0'1146'0'0,"-6"-9"6068"0"0,2 4-3175 0 0,1 9-1725 0 0,-1 5-1939 0 0,-13 18 1778 0 0,-4 7-1155 0 0,-84 195-368 0 0,83-187-643 0 0,-2-2 0 0 0,-1 0-1 0 0,-42 48 1 0 0,-44 49-112 0 0,108-133 98 0 0,1-1 0 0 0,-1 0 1 0 0,0 0-1 0 0,0 0 1 0 0,0 0-1 0 0,-1-1 0 0 0,1 1 1 0 0,-1-1-1 0 0,1 0 0 0 0,-1 0 1 0 0,-5 2-1 0 0,1 23-2488 0 0,3-18 1078 0 0,12-27-5856 0 0,-1 8 2823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2015 0 0,'0'-4'898'0'0,"-1"6"65"0"0,-3 12 1139 0 0,0 22 2661 0 0,8-2 3239 0 0,7-4-4614 0 0,-3-16-3190 0 0,18 26-1 0 0,-10-16 268 0 0,117 181 372 0 0,-109-160-631 0 0,-1 1 0 0 0,33 95-1 0 0,-44-105-195 0 0,5 1 90 0 0,-16-34-90 0 0,1 0 0 0 0,-1 0 0 0 0,1 0 0 0 0,0-1 0 0 0,1 1 0 0 0,-1 0 0 0 0,0-1 0 0 0,1 1 0 0 0,3 2 0 0 0,-5-5-9 0 0,0 0 0 0 0,-1 0 0 0 0,1 1 0 0 0,0-1 0 0 0,-1 0 0 0 0,1 0 0 0 0,0 0 0 0 0,0 0 0 0 0,-1 0 0 0 0,1 0 0 0 0,0 0 0 0 0,-1 0 0 0 0,1 0 0 0 0,0-1 0 0 0,0 1 0 0 0,-1 0 0 0 0,1 0 0 0 0,0-1-1 0 0,-1 1 1 0 0,1 0 0 0 0,0-1 0 0 0,-1 1 0 0 0,1-1 0 0 0,-1 1 0 0 0,1-1 0 0 0,-1 1 0 0 0,1-1 0 0 0,-1 1 0 0 0,1-1 0 0 0,0 0 0 0 0,15-23 22 0 0,-11 17-39 0 0,-5 7-16 0 0,0-1 0 0 0,1 1-1 0 0,-1-1 1 0 0,0 0-1 0 0,1 1 1 0 0,-1-1-1 0 0,0 1 1 0 0,1-1-1 0 0,-1 1 1 0 0,1 0-1 0 0,-1-1 1 0 0,1 1-1 0 0,-1-1 1 0 0,1 1 0 0 0,-1 0-1 0 0,1-1 1 0 0,-1 1-1 0 0,1 0 1 0 0,-1 0-1 0 0,1-1 1 0 0,0 1-1 0 0,-1 0 1 0 0,2 0-1 0 0,-2 0-24 0 0,1 1 1 0 0,-1-1-1 0 0,1 0 0 0 0,-1 1 0 0 0,0-1 0 0 0,1 1 0 0 0,-1-1 0 0 0,0 1 0 0 0,0-1 0 0 0,1 1 0 0 0,-1 0 0 0 0,0-1 1 0 0,0 1-1 0 0,0-1 0 0 0,0 1 0 0 0,0-1 0 0 0,1 1 0 0 0,-1 0 0 0 0,0 0 0 0 0,-2 38-2549 0 0,2-35 2102 0 0,-2 17-3160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7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26 2759 0 0,'0'0'207'0'0,"-1"0"104"0"0,0-1-1 0 0,1 1 1 0 0,-1 0-1 0 0,1-1 1 0 0,-1 1-1 0 0,1-1 1 0 0,0 1-1 0 0,-1-1 1 0 0,1 1-1 0 0,-1-1 1 0 0,1 1-1 0 0,0-1 1 0 0,0 0-1 0 0,-1 1 1 0 0,1-1-1 0 0,0 1 1 0 0,0-1-1 0 0,-1 0 1 0 0,1 1-1 0 0,0-1 1 0 0,0 0-1 0 0,0 1 1 0 0,0-1-1 0 0,0 1 1 0 0,0-1-1 0 0,0-1 1 0 0,3-6 3023 0 0,-3 8-3234 0 0,0-1 1 0 0,0 1 0 0 0,0 0-1 0 0,1 0 1 0 0,-1 0 0 0 0,0 0-1 0 0,0 0 1 0 0,0 0 0 0 0,1 0 0 0 0,-1 0-1 0 0,0 0 1 0 0,0 0 0 0 0,0 0-1 0 0,1 0 1 0 0,-1 0 0 0 0,0 0-1 0 0,0 0 1 0 0,0 0 0 0 0,1 0-1 0 0,-1 0 1 0 0,0 0 0 0 0,0 0 0 0 0,0 0-1 0 0,1 0 1 0 0,-1 0 0 0 0,0 1-1 0 0,0-1 1 0 0,0 0 0 0 0,0 0-1 0 0,1 0 1 0 0,-1 0 0 0 0,0 0-1 0 0,0 0 1 0 0,0 1 0 0 0,0-1 0 0 0,0 0-1 0 0,1 0 1 0 0,0 2 60 0 0,1-1 0 0 0,-1 0 0 0 0,1 1 0 0 0,0-1 0 0 0,-1 0 0 0 0,1 0 0 0 0,0 0 0 0 0,0 0-1 0 0,0-1 1 0 0,0 1 0 0 0,0-1 0 0 0,0 1 0 0 0,0-1 0 0 0,0 1 0 0 0,0-1 0 0 0,0 0 0 0 0,0 0 0 0 0,0 0 0 0 0,0 0 0 0 0,0 0 0 0 0,0-1 0 0 0,0 1 0 0 0,3-1 0 0 0,-2 0-120 0 0,2 1 23 0 0,-1 0 0 0 0,1 0 0 0 0,-1 1 0 0 0,0-1 0 0 0,1 1 0 0 0,6 2 0 0 0,21 2 150 0 0,-19-5-187 0 0,-1-1-1 0 0,0 0 0 0 0,0-1 0 0 0,14-4 0 0 0,-25 6-151 0 0,0 0-1 0 0,0 0 1 0 0,0 0-1 0 0,0 0 1 0 0,0 0 0 0 0,0 0-1 0 0,-1 1 1 0 0,1-1-1 0 0,0 0 1 0 0,0 0 0 0 0,0 1-1 0 0,0-1 1 0 0,0 1-1 0 0,0-1 1 0 0,0 1-1 0 0,-1-1 1 0 0,1 1 0 0 0,0-1-1 0 0,0 1 1 0 0,-1 0-1 0 0,1-1 1 0 0,0 1 0 0 0,-1 0-1 0 0,1 0 1 0 0,-1 0-1 0 0,1-1 1 0 0,-1 1-1 0 0,1 0 1 0 0,-1 0 0 0 0,1 2-1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 2767 0 0,'0'0'126'0'0,"0"-1"-5"0"0,-1 1-48 0 0,-6 2 1985 0 0,-7 9 8475 0 0,10-4-9835 0 0,2 0 0 0 0,-1 1 0 0 0,1-1-1 0 0,0 1 1 0 0,-1 11 0 0 0,2-13-301 0 0,-4 19 568 0 0,-4 25-408 0 0,1 0 0 0 0,-1 63 0 0 0,9-111-547 0 0,0-1 0 0 0,0 1 0 0 0,0 0 1 0 0,1-1-1 0 0,-1 1 0 0 0,0-1 0 0 0,0 1 1 0 0,1-1-1 0 0,-1 1 0 0 0,1 0 0 0 0,0-1 0 0 0,-1 0 1 0 0,2 3-1 0 0,-1-4-12 0 0,-1 0 0 0 0,0 1 0 0 0,0-1 0 0 0,1 0 0 0 0,-1 0 0 0 0,0 0 0 0 0,0 1 0 0 0,1-1 0 0 0,-1 0 0 0 0,0 0 0 0 0,1 0 0 0 0,-1 0 0 0 0,0 0 0 0 0,1 0 0 0 0,-1 0 0 0 0,0 0 0 0 0,1 0 0 0 0,-1 0 0 0 0,0 0 0 0 0,1 0 0 0 0,-1 0 0 0 0,0 0 0 0 0,1 0 0 0 0,11-8-360 0 0,-4-1-495 0 0,-3 3 66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9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300 149 2455 0 0,'2'-1'91'0'0,"-1"-1"-1"0"0,1 0 0 0 0,-1 0 0 0 0,0-1 1 0 0,0 1-1 0 0,0 0 0 0 0,0 0 0 0 0,0-1 0 0 0,0 1 1 0 0,0 0-1 0 0,-1-1 0 0 0,1 1 0 0 0,-1-4 1 0 0,2-2 836 0 0,-1 2 103 0 0,0 1 0 0 0,0-1-1 0 0,-1 0 1 0 0,0 1 0 0 0,0-1-1 0 0,0 0 1 0 0,-1 0 0 0 0,0 1 0 0 0,-1-7-1 0 0,0 5 317 0 0,1 3-824 0 0,-1 1 0 0 0,1-1 0 0 0,0 1 0 0 0,-1-1 0 0 0,1 1 0 0 0,-3-4 0 0 0,3 7-440 0 0,0-1-1 0 0,1 0 0 0 0,-1 0 0 0 0,0 1 0 0 0,0-1 1 0 0,1 0-1 0 0,-1 1 0 0 0,0-1 0 0 0,0 1 1 0 0,0-1-1 0 0,0 1 0 0 0,0 0 0 0 0,0-1 1 0 0,0 1-1 0 0,0 0 0 0 0,0 0 0 0 0,0-1 0 0 0,0 1 1 0 0,0 0-1 0 0,0 0 0 0 0,0 0 0 0 0,0 0 1 0 0,0 0-1 0 0,0 1 0 0 0,0-1 0 0 0,-2 1 0 0 0,-56 3 538 0 0,55-4-618 0 0,0 1-1 0 0,0-1 1 0 0,0 1 0 0 0,0 0-1 0 0,0 0 1 0 0,0 1 0 0 0,0-1-1 0 0,0 1 1 0 0,1 0-1 0 0,-1-1 1 0 0,1 2 0 0 0,-1-1-1 0 0,1 0 1 0 0,0 1 0 0 0,0-1-1 0 0,0 1 1 0 0,0 0 0 0 0,-4 5-1 0 0,-24 30 52 0 0,20-27-17 0 0,1 1 0 0 0,1 0 0 0 0,-9 16 0 0 0,5-7 24 0 0,-19 23 0 0 0,29-39-49 0 0,0-2 11 0 0,2 1 0 0 0,-1 0 0 0 0,0-1 0 0 0,1 1 0 0 0,-1 0 0 0 0,1 0 0 0 0,0 0 0 0 0,0 0 1 0 0,1 0-1 0 0,-1 0 0 0 0,1 0 0 0 0,0 0 0 0 0,0 5 0 0 0,0-3-2 0 0,1 1 0 0 0,0-1 0 0 0,0 1 0 0 0,1-1 1 0 0,-1 1-1 0 0,2-1 0 0 0,2 9 0 0 0,32 47 382 0 0,-37-60-383 0 0,1 0 0 0 0,0-1 0 0 0,0 1-1 0 0,0 0 1 0 0,1 0 0 0 0,-1-1 0 0 0,0 1-1 0 0,0-1 1 0 0,1 1 0 0 0,-1-1 0 0 0,1 1-1 0 0,0-1 1 0 0,-1 0 0 0 0,1 0 0 0 0,0 0-1 0 0,0 0 1 0 0,0 0 0 0 0,-1 0-1 0 0,4 1 1 0 0,2-1 68 0 0,-1 0-1 0 0,0 0 0 0 0,1-1 1 0 0,11 0-1 0 0,-6 0 25 0 0,4-3-19 0 0,-15 3-89 0 0,-1-1 0 0 0,1 1-1 0 0,0 0 1 0 0,0-1 0 0 0,0 1-1 0 0,0 0 1 0 0,0 0 0 0 0,0 0-1 0 0,0 0 1 0 0,-1 0 0 0 0,1 0-1 0 0,0 0 1 0 0,0 0 0 0 0,0 0-1 0 0,0 0 1 0 0,0 1 0 0 0,0-1-1 0 0,0 0 1 0 0,-1 0 0 0 0,1 1-1 0 0,0-1 1 0 0,0 1 0 0 0,0-1-1 0 0,-1 1 1 0 0,1-1 0 0 0,0 1-1 0 0,-1-1 1 0 0,1 1 0 0 0,0 0-1 0 0,-1-1 1 0 0,1 1 0 0 0,-1 0-1 0 0,1 0 1 0 0,0 0 0 0 0,-1 0 1 0 0,1 0 0 0 0,0 0 0 0 0,0 0-1 0 0,0 0 1 0 0,-1 0 0 0 0,1 0 0 0 0,0-1 0 0 0,0 1 0 0 0,0 0 0 0 0,0-1 0 0 0,0 1 0 0 0,0-1 0 0 0,1 1 0 0 0,-1-1-1 0 0,0 1 1 0 0,0-1 0 0 0,0 0 0 0 0,0 0 0 0 0,3 1 0 0 0,-1-1-4 0 0,0-1-1 0 0,-1 0 1 0 0,1 1 0 0 0,0-1 0 0 0,0 0-1 0 0,4-2 1 0 0,8-3 5 0 0,-2 2-483 0 0,24-9 905 0 0,-13 3-7979 0 0,-15 5 55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2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27 1375 0 0,'-3'-1'1202'0'0,"0"0"-1"0"0,-1-1 0 0 0,1 1 0 0 0,-1 1 0 0 0,0-1 1 0 0,1 0-1 0 0,-1 1 0 0 0,0 0 0 0 0,1 0 0 0 0,-5 0 1 0 0,6 0-768 0 0,2 0-290 0 0,-1 0-1 0 0,1 0 1 0 0,0 0-1 0 0,0 0 1 0 0,-1 0 0 0 0,1 0-1 0 0,0 0 1 0 0,0 1-1 0 0,-1-1 1 0 0,1 0-1 0 0,0 0 1 0 0,0 0-1 0 0,-1-1 1 0 0,1 1-1 0 0,0 0 1 0 0,0 0-1 0 0,-1 0 1 0 0,1 0 0 0 0,0 0-1 0 0,0 0 1 0 0,-1 0-1 0 0,1 0 1 0 0,0 0-1 0 0,0-1 1 0 0,-1 1-1 0 0,1 0 1 0 0,0 0-1 0 0,0 0 1 0 0,0 0-1 0 0,0-1 1 0 0,-1 1 0 0 0,1 0-1 0 0,0 0 1 0 0,0 0-1 0 0,0-1 1 0 0,0 1-1 0 0,7-7 1847 0 0,-4 5-1926 0 0,0 1 1 0 0,0-1-1 0 0,0 1 1 0 0,0 0-1 0 0,0 0 1 0 0,4-1-1 0 0,-4 2-32 0 0,0 1-1 0 0,-1-1 0 0 0,1 1 1 0 0,0 0-1 0 0,0-1 1 0 0,-1 1-1 0 0,1 0 0 0 0,0 1 1 0 0,4 2-1 0 0,-5-3-14 0 0,1 1 1 0 0,0-1-1 0 0,-1 0 0 0 0,1 0 0 0 0,0 0 0 0 0,-1 0 0 0 0,1 0 0 0 0,0-1 0 0 0,5 1 0 0 0,35-1 69 0 0,-19-1-218 0 0,0 1 0 0 0,0 1 0 0 0,0 1 0 0 0,26 5 0 0 0,-43-6-1575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21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1839 0 0,'-25'4'17952'0'0,"25"-4"-17696"0"0,0 1-204 0 0,0-1 0 0 0,0 0 1 0 0,0 1-1 0 0,0-1 0 0 0,0 0 0 0 0,0 1 0 0 0,1-1 0 0 0,-1 0 0 0 0,0 0 0 0 0,0 1 1 0 0,0-1-1 0 0,0 0 0 0 0,0 1 0 0 0,1-1 0 0 0,-1 0 0 0 0,0 1 0 0 0,0-1 1 0 0,0 0-1 0 0,1 0 0 0 0,-1 0 0 0 0,0 1 0 0 0,0-1 0 0 0,1 0 0 0 0,-1 0 0 0 0,0 0 1 0 0,1 1-1 0 0,-1-1 0 0 0,0 0 0 0 0,1 0 0 0 0,-1 0 0 0 0,0 0 0 0 0,1 0 0 0 0,-1 0 1 0 0,0 0-1 0 0,1 0 0 0 0,-1 0 0 0 0,0 0 0 0 0,1 0 0 0 0,-1 0 0 0 0,0 0 1 0 0,1 0-1 0 0,-1 0 0 0 0,0 0 0 0 0,1 0 0 0 0,-1 0 0 0 0,22-8 503 0 0,-10 4-168 0 0,-6 4-314 0 0,0 0 0 0 0,0 1 0 0 0,1-1 0 0 0,-1 1 0 0 0,0 1 0 0 0,0-1 0 0 0,0 1 0 0 0,0 0 0 0 0,0 1 0 0 0,-1-1 0 0 0,11 7 0 0 0,-8-4-9 0 0,1-1-1 0 0,-1-1 1 0 0,1 1-1 0 0,13 2 0 0 0,24 1 171 0 0,-26-5-1495 0 0,34 8-1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46.3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10978 16664 0,'14'0'109,"0"0"-93,0 0-16,14 0 31,29 0-16,13 14 1,29 14 0,-56-28-1,-15 0 1,14 14 0,15-14-1,-15 0-15,0 0 16,99 0-1,-112 0 1,-15 0-16,0 0 16,0 0-1,56 0 63,-56 0-62,1 0 0,41 0-1,0 0 1,29 0 0,-71 0-16,0 0 31,43 0 0,-29-14-15,-14 14-16,0 0 0,57-14 15,-57 0 1,14 14 0,14-14-1,-13-1 1,41 1 15,-42 14-15,15-14-1,27 14 1,-56 0-16,1 0 16,27-14 62,-14 14-63,-14 0 1,14 0 0,-13 0-16,27-14 46,-28 14-14,14 0 15,-14 0-16,71 0 16,-29 0-32,1 0-15,-43 0 16,0 0 0,212 0 312,-113 0-313,-85 14-15,57 0 16,28 14 0,-43-13-1,-42-15 1,1 0-1,98 14 1,-71 0 0,-28-14-1,-14 0 1,311 84 281,-226-84-297,112 71 0,-41-15 15,69 15 1,-224-57 0,-1-14-1,28 0 204,-28 0-219,43 0 203,-43 0-187,84 0-1,-83 0 1,13-14-16,-14 14 31,14 0 47,0-14-62,71 0 15,-42 14-15,41 0-16,1 0 0,-42 0 16,27 0-1,-56 0 1,15 0 15,-29 0-15,56 0-16,57 0 15,99 0 1,-28 0 0,-142 0-1,-42 0 1,0 0 31,0 0 500,1 0-547,69-43 46,-56 29 329,29-14-343,-57 14 405,0 0-421,0-14-1,0 14 1,0-1-16,-14-13 31,14 14-15,0 0 15,-28-14 79,13 14-95,1 0 1,14-1 15,-28 15 375,0 0-390,-29-28 0,1 0-1,14 28 1,28 0-1,-1 0-15,-13 0 32,14 0-17,-14 0 1,0 0 0,-1 0-16,15 0 15,0 0 1,-28 0-16,-15-28 15,29 28 1,14-14 0,0 14-1,-14 0 1,14-14-16,-15 14 16,1-15-1,14 1-15,0 14 16,0-14-1,-14 14 32,14-14-31,42 0 109,0 14-109,-14-14-16,0 14 15,29 0 1,-15 0-1,14 0 1,15 0 0,-29 0-1,0 0-15,0 0 16,43 0 0,-57 0-1,14 0 1,-14 0-16,14 0 15,15 0 1,-1 0 0,29 0-1,-57 0-15,-14-14 16,42 0 78,-14 0-79,-14 14 1,1 0 0,-1-15-1,0 15 1,0 0-1,0 0 64,14-14-64,-14 14 1,0-14-1,1 0 17,-1 14-17,14-14 1,-14 14 31,-42-14 125,-15 0-157,29 14-15,0 0 16,-28-14 0,14 14-1,-57-14 1,57 14-16,-29-15 15,-84-13 1,127 28 62,0 0-31,-42 0-31,41 0-1,-27 0 1,0 0 0,28 14-16,0-14 15,-29 14 1,29-14-16,0 15 15,0-15 1,-14 0 0,-15 28-1,-41-14 1,27 0 0,15 0-1,14-14 1,14 14-16,-43-14 15,15 14 1,0-14 93,27 0-109,-13 0 0,14 0 32,-183 0 46,-15-14-63,141 14 1,-42-14 0,57 14-1,28 0 1,14 0 0,-85 0 30,28 0-46,-13-14 0,-1 14 16,-42-28 15,113 28-15,-14 0 0,14 0-1,-29 0 32,15 0-31,14 0-16,0 0 15,42-14 173,0 0-173,0 14-15,43-15 16,-29 15 0,15-14-1,-43 14-15,0-14 16,28 0 0,-13 14-1,-15 0 1,0 0-1,0 0 1,0 0-16,14 0 16,29 0-1,-15 0 1,0-14 0,-13 14-16,-15-14 15,14 14 1,-14-14-1,0 14 1,43-14 0,-29 14-1,0-14-15,-14 0 16,71-1 0,-15 1-1,-13 0 1,-1-14-16,-42 14 15,0 14 1,1-14-16,-1 14 219,14 0-204,-14 0 1,0 0 0,99 0-1,-85 0-15,15 0 16,13 0 0,-14 0-1,15 0 1,-15 0-1,113-14 1,-98 14 0,41 0-1,-41 0 48,42 0-48,-29 0 1,-56 0 500,0 0-469,-56 0 46,28 0-77,-57 0 0,-41 0-1,41 0 1,15 0-1,-1 0 1,1 14-16,-43 0 16,-56 28-1,84-42 1,29 14 0,-15-14-1,-27 14 1,27-14-1,29 0 1,0 0 0,-57 15-1,71-15-15,-42 0 16,-57 28 0,70-28-1,-27 14 1,56-14-16,-127 42 31,112-42-15,1 0-16,0 0 15,-14 0 17,13 0-17,-41 0 1,42 0-1,14 0-15,-43 14 32,43-14-17,0 0-15,0 0 16,0 0 0,-29 0 62,29 0-63,-42 14 1,13-14 0,15 0-1,14 0 32,0 0-16,-85 0-15,-98 0 0,-100-28-1,185 14 1,69 14-1,15-14 1,14 14 0,0 0 15,-14 0-15,13 0 15,1 0-16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8T01:41:59.8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4569 12511 911 0,'0'-3'0'0,"0"1"0"0,0 1 0 16,0 1 0-16,0 0 272 0,0 0-16 0,0-1-16 0,0-2 0 16,1 0 256-16,0 2 48 0,0-2 16 0,-1 1 0 15,1-2-64-15,-1 2-16 0,1-2 0 0,0 3 0 16,-1-4 144-16,0 4 16 0,-1-2 16 0,1 2 0 15,-1-1 48-15,1 1 16 0,0-2 0 0,0 3 0 16,-1-1 16-16,0 0 0 0,0 1 0 0,0-4 0 16,1 4-48-16,0-1-16 0,0 0 0 0,-2-2 0 15,1 3-96-15,1-1-32 0,-1 0 0 0,1 1 0 16,-1 0 0-16,0 0 0 0,0 0 0 0,1 1 0 16,-1-1 112-16,0 1 32 0,0-1 0 0,-1 0 0 15,1 0 128-15,1 0 16 0,-1 0 16 0,0 1 0 16,0-1 64-16,1 0 16 0,-1 0 0 0,0 0 0 0,0 2-112 15,0-2-32-15,-1 0 0 0,1 0 0 0,0 2-144 0,0-2-16 16,-1 1-16-16,1 2 0 0,0-1-64 0,-1-1-16 16,1 2 0-16,0 0 0 0,0 0 0 0,0-1 0 15,0 2 0-15,0-2 0 0,0 1-48 0,1-2-16 16,-1 3 0-16,-1-2 0 0,1-1-96 0,1 0-32 16,-1 1 0-16,1-1 0 0,-1-1-80 0,0 0-32 15,0 2 0-15,1-2 0 0,0 0-32 0,0 0 0 16,0 0 0-16,0 0 0 0,0 0 0 0,0-2 0 15,0 2 0-15,0 0 0 0,1 0 0 0,-1 0 0 16,1-1 0-16,0 1 0 0,0 0-16 0,0-2-16 16,1 1 0-16,0 0 0 0,1 0 0 0,-1-3 0 15,2 3 0-15,-1 0 0 0,2 0-16 0,-2-1 0 16,0 2 0-16,2 0 0 0,-1 0 0 0,1 0 0 16,1 0 0-16,0 0 0 0,-1-1 0 0,1 1 0 0,0 0 0 0,0 0 0 15,2 0-16-15,0-1-128 0,0-3 192 0,-2 3-64 16,2 0-128-16,0 0 160 0,-1-2-160 0,1 1 160 15,-2 1-160-15,2-1 192 0,0 1-192 0,0 0 192 16,-1 0-192-16,1 1 160 0,2-3-160 0,-2 3 160 16,1 0-160-16,-1 3 128 0,0-1-128 0,-2-2 128 15,2 4-128-15,-1-2 128 0,-2 1-128 0,2-1 128 16,-1-1-128-16,-1 1 160 0,2 0-160 0,0-4 160 16,1 2-160-16,-1-2 128 0,0 1-128 0,1 1 128 15,-1-2-128-15,-2 0 0 0,0 1 0 0,0 1 128 16,0 0-128-16,-1 0 128 0,1 0-128 0,-2 1 128 15,-1 1-128-15,0-2 0 0,1 1 0 0,-1 0 128 0,0-1-128 16,0 0 0-16,1 1 0 0,-1-1 0 0,0 2 0 0,0-2 0 16,0 0 0-16,0-2 0 0,0 1 0 15,0 1 0-15,0 0 0 0,1-2 0 0,-2 0 0 0,0 1 0 16,1-1 0-16,-1 2 0 0,0-1 0 0,-1-1 0 16,1 2 0-16,0 0 0 0,1 0 0 0,-1 0 0 15,0 0 0-15,0-1 0 0,1 1 0 0,0 0 0 16,1-2 0-16,-2-2 0 0,1 2 0 0,0-2-224 15,0-2 80-15,1 2 16 0,-2 1-160 0,0-1-32 16,0 3 0-16,0 0 0 16,-1 2-208-16,-1 0-48 0,-1-1-16 0,0 2 0 15,-1 2-208-15,1-2-32 0,0 1-16 0,1-2 0 16,0 3-512-16,-2-2-112 0,1-1 0 0,1 2-16 16,1-2-1760-16,0-1-336 0,0 0-80 0,0 1-8736 0</inkml:trace>
  <inkml:trace contextRef="#ctx0" brushRef="#br0" timeOffset="625.22">4744 12544 4703 0,'0'0'0'0,"0"0"192"0,0 0-48 0,0-1 0 0,0 1-144 0,0 0 0 0,0 0 0 0,0-1 0 0,0 1 2608 0,0-2 480 16,1 1 112-16,0 1 16 0,0-3-976 0,1 0-208 15,-1 2-48-15,1-2 0 0,-1 1-320 0,0 1-80 16,0 0-16-16,0-2 0 0,-1 3-352 0,1 0-64 15,0 0 0-15,-1 0-16 0,1 1-416 0,-1 1-80 16,2 0 0-16,-4 3-16 0,2-1-128 0,0 0-32 16,2 0 0-16,-2 2 0 0,0-1-16 0,0 0 0 15,0-3 0-15,0 4 0 0,0-3-48 0,1 0-16 16,-1 2 0-16,0-1 0 0,0-2-160 0,0 2-32 16,1-2-16-16,-1 3 0 0,1-1-48 0,0-1-128 15,-2 3 192-15,0 3-64 0,0-1 0 0,0 3-128 0,-2 1 192 0,1 4-64 16,-1-2-128-16,-2 0 160 0,2 3-160 0,0-1 160 15,0 1-160-15,1-3 0 0,-1 2 0 0,1-2 128 16,-1 0-128-16,1-3 0 0,1 1 0 0,-1-2 128 16,1-2-128-16,-1 2 0 0,2-4 144 0,-1 0-144 15,1 1 0-15,-1-1 144 0,1-1-144 0,-1 1 0 16,1-2 144-16,0 0-144 0,0-2 0 0,0 2 144 16,0-3-144-16,0 3 128 0,0-3-128 0,0 0 128 15,0-1-128-15,1 0 128 0,0 1-128 0,-1-1 128 16,1 0-128-16,1 0 128 0,-2 1-128 0,1-1 128 15,-1 0-128-15,1 3 0 0,-1-3 144 0,1 0-144 16,-1-3 0-16,0 3 144 0,1-1-144 0,-1 0 0 0,0 0 0 0,1-4 0 16,-1 3 0-16,1-1 0 0,0-3 0 0,2 1-176 15,-2-2 0-15,0 0 0 16,0 0-368-16,0-1-80 0,-1-2-16 0,2-3-17808 16</inkml:trace>
  <inkml:trace contextRef="#ctx0" brushRef="#br0" timeOffset="2268.87">9495 12521 4607 0,'-2'-1'400'0,"0"-2"-400"16,1 2 0-16,0 1 0 0,1 0 912 0,-1 0 112 16,1-1 0-16,0 0 16 0,-2-2 336 0,2 2 64 15,-1-4 16-15,1 3 0 0,3-3-144 0,-3 4-32 16,0-2 0-16,1 2 0 0,-1-1 0 0,0-2-16 16,0 4 0-16,1-2 0 0,-1-1-96 0,0 2-16 15,0-4 0-15,1 4 0 0,-1-2 0 0,1 0 0 16,-1 0 0-16,1 1 0 0,-1-2-176 0,1 2-32 15,0-1-16-15,1 1 0 0,-1-2-160 0,0 2-48 16,1-1 0-16,-1 1 0 0,0 0-80 0,0 0 0 0,0 2-16 0,1-1 0 16,-1 1-208-16,0 1-32 0,-1 1-16 0,1 0 0 15,0-2-192-15,1 1-48 0,0 0 0 0,1 1 0 16,-1-1-128-16,1 1 192 0,2 2-192 0,-2-3 192 16,3-1-192-16,-1 1 128 0,1-1-128 0,1 0 128 15,-1 2-128-15,1-2 0 0,1 0 144 0,0 0-144 16,-2-2 128-16,2 2-128 0,0 0 128 0,0 2-128 15,1-1 144-15,1 0-144 0,-1 3 192 0,-1-3-192 16,1 0 192-16,-1 2-192 0,1 0 192 0,-2-2-192 16,1 1 192-16,-2-1-192 0,1 0 192 0,0-1-192 15,-1 0 160-15,1 0-160 0,1 0 128 0,-1 0-128 16,-1-1 144-16,2 0-144 0,0-1 160 0,0 1-160 0,0-2 144 0,-1 0-144 16,1 3 128-16,0-1-128 0,-1 1 144 0,-1 0-144 15,0 0 160-15,1 0-160 0,-2 0 144 0,1 0-144 16,-1 1 128-16,1-1-128 0,-2 0 0 0,0 0 0 15,0 0 128-15,-1 0-128 0,-1 0 0 0,0 0 0 16,-1-1 0-16,1 1 0 0,-1-1 0 0,1-3 0 16,-1 4 0-16,0-2 0 0,-1-1-144 0,1 3 144 15,-1-2-192-15,0 2 192 0,-1-3-336 0,0 3 32 16,0 0 16-16,-1 0 0 16,1 0-128-16,-1 3-32 0,0-2 0 0,-1 0 0 15,0 2-576-15,-1-1-112 0,-1 4-16 0,1 0-10368 16,-1-2-2080-16</inkml:trace>
  <inkml:trace contextRef="#ctx0" brushRef="#br0" timeOffset="2784.76">9744 12463 7775 0,'1'0'336'0,"-1"-3"80"0,0 2-416 0,1 1 0 0,-1 0 0 0,0 0 0 16,0 0 848-16,0 0 96 0,0 1 16 0,0-1 0 16,0 0 464-16,0 3 112 0,0-1 0 0,-1-2 16 0,1 3-64 0,-1 0-16 15,0-2 0-15,1 1 0 0,0 0 64 0,0 1 0 16,0 0 0-16,1-2 0 0,-1 2-192 0,0-1-16 15,0 2-16-15,0-3 0 0,1 3-336 0,-1-1-64 16,1 2-16-16,1 0 0 0,-1 0-224 0,0 2-48 16,-1 2-16-16,0 0 0 0,-1 2-112 0,1 0-32 15,-1 0 0-15,-1 1 0 0,0 5-128 0,0 3-16 16,1-1-16-16,-1-1 0 0,1-1-112 0,-1 0-32 16,1 0 0-16,0 0 0 0,0 0 16 0,0-1 0 15,0-3 0-15,0 1 0 0,0 0-48 0,-1-3 0 16,2-1 0-16,-1-2 0 0,1 3-128 0,-1-2 128 15,1-1-128-15,-1-3 128 0,1 2-128 0,0-1 0 16,0 0 0-16,0 0 128 0,0-1-128 0,0 1 128 0,1-2-128 0,-1 1 128 16,1-2-128-16,0 1 192 0,1-2-192 0,-1 0 192 15,1 0-192-15,-1-1 160 0,1-2-160 0,1 1 160 16,0-2-160-16,0-2 0 0,1-2 0 0,-1 0 0 16,0 1 0-16,2-2 0 0,-2-2 0 0,-1 1 0 15,2-2-432-15,-2 0 48 0,0 0 0 0,1-3 0 31,0 1-960-31,1-4-192 0</inkml:trace>
  <inkml:trace contextRef="#ctx0" brushRef="#br0" timeOffset="4316.14">17880 12362 2751 0,'-5'0'256'0,"0"0"-256"0,2 0 0 0,1 0 0 15,1 0 896-15,0 0 144 0,1 0 32 0,-2-1 0 16,0-2 144-16,0 2 48 0,-1-2 0 0,0 0 0 16,1 1-208-16,0-3-32 0,1 4-16 0,0-1 0 15,0 1 96-15,-1 0 32 0,1 0 0 0,0-3 0 16,0 3 128-16,-1 1 16 0,2-2 16 0,-1 0 0 15,0 1 80-15,1 1 16 0,-1-1 0 0,-1 1 0 16,2 0-144-16,-1 0-32 0,0 1 0 0,1-1 0 16,-1 1-192-16,1 1-64 0,0-1 0 0,0 0 0 15,0-1-160-15,0 1-32 0,1 3-16 0,0-3 0 16,2-1-320-16,-2 1-64 0,1 0-16 0,0 1 0 16,1-1-192-16,0-1-32 0,1 2-128 0,1-1 192 15,-1 1-192-15,1-1 144 0,0 0-144 0,2-1 128 0,-2 1-128 0,2 1 128 16,1-2-128-16,0 2 128 0,0-2-128 0,0 0 192 15,1 0-192-15,0-2 192 0,0 2-192 0,-1-2 160 16,2 1-160-16,-1 1 160 0,1-1-160 0,0 0 0 16,0-1 144-16,0 1-144 0,-1 1 0 0,0 0 128 15,1 0-128-15,-1 0 0 0,1 0 128 0,0 1-128 16,-1 1 160-16,0 0-160 0,1-2 192 0,-1 3-64 16,0-1-128-16,0-1 192 0,0 0-48 0,0 1-16 15,0-1 0-15,0-1 0 0,-2-1-128 0,1-1 128 16,1 1-128-16,0-2 128 0,-1 0-128 0,-1 1 0 15,-1-3 0-15,-1 4 128 0,0-3-128 0,-1 1 0 16,0 0 0-16,-1-1 0 0,1 3 0 0,-2-4 0 16,0 3 0-16,0-1 0 0,2 0 0 0,-2-1 0 15,0 3 0-15,0-4 0 0,2 3 0 0,-2-1 0 16,1-2 0-16,0 3 0 0,-1-1 0 0,0 2 0 0,0 0 0 0,-1 1 0 16,1 0 0-16,-1 0 0 0,-1 0 0 0,0 1 0 15,-1 3 0-15,-2-3-256 0,1 5 64 0,-1-2 16 31,-2 2-224-31,1-1-48 0,-2 1-16 0,1 1 0 16,-1-2-880-16,2 1-192 0,-3-2-16 0,0 0-15264 0</inkml:trace>
  <inkml:trace contextRef="#ctx0" brushRef="#br0" timeOffset="4752.24">18046 12392 1839 0,'1'-2'160'0,"0"-1"-160"0,0 1 0 0,0 2 0 0,0-2 1152 0,0 2 208 15,0-1 48-15,2-1 0 0,-1 1 608 0,1-3 128 16,1 1 32-16,-2 0 0 0,0 2-192 0,0 0-48 16,-1 1 0-16,2 0 0 0,-2 0-208 0,0 1-32 15,-1 0-16-15,0 2 0 0,0 0-272 0,0 1-48 16,0 0-16-16,-1 0 0 0,1 0-272 0,-1 2-64 15,-1-1-16-15,2 1 0 0,-1 0-336 0,1-1-64 16,-1 2-16-16,1 1 0 0,-1 0-64 0,0-2 0 16,0 4-16-16,0 1 0 0,0-1-176 0,-2 2-48 15,1 1 0-15,-1 3 0 0,0 1-16 0,-1 1 0 16,0 0 0-16,-2 3 0 0,3-2 32 0,-2 4 0 16,1-4 0-16,-1 0 0 0,2-2-64 0,0 0-16 0,0 0 0 0,0-3 0 15,1 2-80-15,0-5-128 0,-1 0 176 0,1-1-176 16,1-1 128-16,0 0-128 0,0-2 0 0,0-1 0 15,1-1 128-15,-1 0-128 0,-1-2 0 0,1 1 0 16,0 0 0-16,1-2 0 0,0 1 0 0,0 0 0 16,0-2 0-16,0 1 0 0,0-1 0 0,1-1 0 15,0 1 0-15,2-2 0 0,0 0 0 0,0-2 0 16,3 0-160-16,-2-1-96 0,2-1 0 0,0 0-16 16,0-5-528-16,2-1-96 15</inkml:trace>
  <inkml:trace contextRef="#ctx0" brushRef="#br0" timeOffset="6082.77">22385 12506 1839 0,'-1'-1'160'0,"0"-1"-160"15,1-1 0-15,0 1 0 0,0 2 560 0,-1-1 80 16,1-3 0-16,-1-1 16 0,0-1-80 0,0-2-32 15,0 0 0-15,-1 1 0 0,2 2 64 0,0-2 16 16,-1 0 0-16,0 2 0 0,0 0 256 0,0 0 48 16,0 0 16-16,1 3 0 0,-1-2 336 0,0 1 64 15,-2 0 0-15,2 1 16 0,0 0 48 0,0 0 0 16,0 1 0-16,-1 0 0 0,1 1-224 0,0 0-32 16,-1 0-16-16,1 0 0 0,1 0-48 0,-1 0 0 15,1 1 0-15,0-1 0 0,-1 1 48 0,1-1 0 0,0 0 0 0,1 0 0 16,-1 0-256-16,0 0-48 0,0 2-16 0,0-2 0 15,1 0-208-15,0 2-32 0,1-1-16 0,0 0 0 16,0 0-208-16,-1 1-32 0,2 1-16 0,1-3 0 16,-1 3-128-16,0-1-32 0,2-1 0 0,1 4 0 15,0-4-144-15,1 1 160 0,0-1-160 0,0-1 160 16,0 1-160-16,0-1 160 0,0-1-160 0,-1 1 160 16,2 1-160-16,-1-1 160 0,1 0-160 0,-1 0 160 15,2-1-160-15,0 0 192 0,0-2-192 0,1 2 192 16,0-4-192-16,0 1 128 0,1 2-128 0,-1-3 128 15,2-1-128-15,-1 2 0 0,0 1 0 0,-2-2 128 16,-2 4-128-16,-2-2 0 0,2 2 0 0,1-1 0 16,-2-1 0-16,2 2 0 0,-2-1 0 0,0-2 0 0,0 4 0 0,-2-1 0 15,1 0 0-15,-2-2 0 0,1 3 0 0,-2-1 0 16,0 0 0-16,0-3 0 0,-1 4-288 0,2-2 64 16,-1-1 16-16,-1 0 0 0,1 0-16 0,0-1 0 15,0 1 0-15,-2 0 0 16,1 2-320-16,-2 0-64 0,1 1-16 0,-3 0 0 15,1-1-640-15,-1 2-128 0,1-1-16 0,-1 1-16 16,2 0-544-16,-1 1-96 0,0-1-32 0,-2 4 0 16,3-4-160-16,-1 1-48 0,0 2 0 0,0-3-6656 0</inkml:trace>
  <inkml:trace contextRef="#ctx0" brushRef="#br0" timeOffset="6624.25">22601 12363 4751 0,'0'3'192'0,"0"-3"64"0,0 0-256 0,0 0 0 0,0 0 0 0,0 0 0 15,0 0 0-15,1 0 0 0,-1 1 0 0,1-2 0 16,-1 1 0-16,1 0 0 0,0 1 0 0,-1 0 0 16,0-1 0-16,-1 0 0 0,1 3 0 0,-1-2 0 15,1 0 0-15,-1-1 0 0,1 0 0 0,0 0 0 16,0 0 0-16,0 0 0 0,0 0 0 0,0 0 0 15,-1 0 0-15,0 0 0 0,1-1 0 0,0 1 0 16,0-1 0-16,0 1 0 0,0 0 0 0,0 0 0 16,-1-2 0-16,1 2 0 0,0-1 0 0,0 1 0 15,0 0 1120-15,0 0 256 0,-2 1 48 0,2 2 16 0,0-2 752 16,0 1 160-16,3 2 16 0,-2-4 16 0,1 3-384 0,-1 0-80 16,0-2 0-16,0 2-16 0,0-2-560 0,-1 0-96 15,2 0-32-15,-2 2 48 0,0-2-240 0,0 1-64 16,0 1 0-16,0 0 0 0,0 1-176 0,0 2-32 15,-2-2-16-15,2 3 0 0,0-1-32 0,-1 3 0 16,0-1 0-16,0 1 0 0,0-1-208 0,0 1-48 16,0-1-16-16,1-2 0 0,-1 1-176 0,1 2-48 15,0-2 0-15,-1 3 48 0,1-2-96 0,0 3-16 16,-2 0 0-16,1 0 0 0,-1 4 48 0,1-2 0 16,0 3 0-16,1-2 0 0,-1 1-32 0,0-2 0 15,1 3 0-15,0-4 0 0,0 0-160 0,0 0 192 16,1 0-192-16,1-1 224 15,-1-1-224-15,0-1 176 0,0-3-176 0,0 1 160 0,-1-1-160 0,2-4 0 0,-1 2 0 16,-1 0 128-16,2-2-128 0,-1-2 0 0,1 0 0 0,0 0 0 16,0-2 0-16,0-3 0 0,2 0 0 0,1-5 0 15,0-3-192-15,1 2-112 0,-1-4-16 0,2 0-16 32,1-5-640-32,0 2-128 0,0-1-32 0,1 1-16448 0</inkml:trace>
  <inkml:trace contextRef="#ctx0" brushRef="#br0" timeOffset="7785.06">22625 12373 1839 0,'-3'2'160'0,"1"-2"-160"0,0 2 0 0,0-2 0 15,1 0 704-15,1 0 96 0,0-2 32 0,-1 2 0 16,1 2 304-16,-1-2 64 0,0 0 16 0,0 0 0 16,0 0-96-16,1 0-16 0,0 0 0 0,0-2 0 15,0 0-80-15,0 2-32 0,0-2 0 0,1 0 0 16,-1 1 0-16,1-1 0 0,-1-1 0 0,0 2 0 15,0 1 32-15,0 0 0 0,0 0 0 0,0 0 0 16,0 0 64-16,-1 0 0 0,1 1 16 0,0 2 0 16,0-2-32-16,0 0-16 0,1-1 0 0,0 0 0 15,0 1-160-15,0 1-16 0,0-1-16 0,2 0 0 0,-2 1 0 16,0 1 0-16,0-2 0 0,1 2 0 0,0 0-256 0,1-1-48 16,0 1-16-16,0 2 0 0,2-4-240 0,0 1-48 15,0 0-16-15,0-1 0 0,2-1-64 0,0 0-16 16,0 0 0-16,1-1 0 0,0-2-32 0,1 2-128 15,1-3 192-15,0 2-64 0,0 1 0 0,0-3-128 16,-2 4 192-16,1-2-64 0,-1 2-128 0,0 0 128 16,0 0-128-16,-2 0 128 0,1 2-128 0,-1-2 128 15,0 0-128-15,0 2 128 0,-1 0-128 0,2-2 192 16,-1 0-192-16,0 0 192 0,0 0-192 0,0-2 160 16,-1 2-160-16,1-1 160 0,-1 0-160 0,0 1 128 15,0-2-128-15,0 1 128 0,0-2-128 0,0 3 0 16,-1-1 144-16,0 0-144 0,0-1 0 0,-1 0 128 15,0 2-128-15,-1 0 0 0,0-1 0 0,-1 1 0 0,0 0 0 16,0 0 0-16,1 1 0 0,-2-1 0 0,0 0 0 0,0 0 128 16,0 2-128-16,0-2 0 0,0 2 0 0,0-2 0 15,0 0 0-15,0 1 0 0,0-1 0 0,0 0 0 16,0 0 0-16,0 0-128 0,-2 0 128 0,2 1-128 16,0-1-64-16,0 0 0 0,2 1 0 0,-2-1 0 31,1 2-256-31,0-2-48 0,0 0-16 0,2-3 0 15,1 3-1152-15,-1-4-224 0</inkml:trace>
  <inkml:trace contextRef="#ctx0" brushRef="#br0" timeOffset="9142.11">27647 12266 911 0,'0'-1'0'0,"0"1"0"16,0-1 0-16,0 0 0 0,1 1 672 0,-1-2 48 15,1 1 16-15,0-4 0 0,2 2 112 0,-2-3 32 16,1 2 0-16,0-2 0 0,-1 5-160 0,0-2-16 16,-1 2-16-16,0-1 0 0,0 1 224 0,-1-1 48 15,0 2 16-15,0 0 0 0,0 0 112 0,0 0 0 16,0 0 16-16,0 0 0 0,1 0-32 0,-2 0-16 16,1 0 0-16,0 0 0 0,0-1 224 0,0 1 64 15,0 0 0-15,-1 1 0 0,1-1-96 0,-2 2-16 16,1 1 0-16,0-2 0 0,1 2 48 0,0-1 0 15,-1 3 0-15,1-4 0 0,1 3-320 0,0-3-64 16,0 4-16-16,1-4 0 0,1 2-288 0,-1 0-48 16,1-2-16-16,0 1 0 0,3 0-208 0,-2-1-32 15,1 2-16-15,1-3 0 0,0 1-96 0,1-1-32 0,1 0 0 0,-1 0 0 16,2 0 0-16,0-1 0 0,1-2 0 0,-1 2 0 16,1 0 0-16,1-2 0 0,0 2 0 0,0-4 0 15,1 4-16-15,0-3 0 0,1 2 0 0,0-2 0 16,-2 2-128-16,1-2 160 0,-2 2-160 0,1-1 160 15,0 1-160-15,0 0 0 0,-2-1 144 0,-2 2-144 16,0 1 0-16,-2-1 128 0,2 0-128 0,0 1 0 16,-1-2 0-16,2 2 128 0,-2 0-128 0,1 0 0 15,-2 0 0-15,1 0 144 0,-1 2-144 0,0-2 0 16,-1 0 128-16,0 0-128 0,0 0 0 0,0 0 0 16,-1-2 128-16,1 2-128 0,-1-2 0 0,0 2 0 0,-1 0 0 15,1 0 0-15,-1-1 0 0,2 1 0 0,-1-1 0 16,0 1 0-16,0-2-192 0,1 1 192 0,0 1-192 0,1-1 192 15,0-3-208-15,-1 3 80 0,0-1-16 0,1-1 0 16,-2 3 0-16,0-3 0 0,0 0-32 0,-2 3 0 16,2-1 0-16,-4 0 0 0,2 1-144 0,-2 0-48 15,0 0 0-15,0 1 0 16,-2 0-720-16,0-1-128 0,1 1-48 0,-2 1 0 16,2 0-1024-16,-1-1-208 0,1-1-32 0,1 0-10800 0</inkml:trace>
  <inkml:trace contextRef="#ctx0" brushRef="#br0" timeOffset="9924.69">27855 12235 3679 0,'-2'1'320'0,"1"0"-320"0,1 0 0 0,-1 2 0 16,1-2 1232-16,0-1 176 0,-1 1 48 0,0 2 0 16,0-1 256-16,-1 4 48 0,0-1 16 0,0-1 0 15,1-2-176-15,-1 3-16 0,1-1-16 0,0-2 0 16,2 4 32-16,-2-4 0 0,1 2 0 0,0-2 0 16,0 1-96-16,0-2-16 0,0 3 0 0,1-3 0 15,0 0-368-15,0-1-80 0,0 1-16 0,0 1 0 16,0 0-256-16,0-1-64 0,-1 4-16 0,2-2 0 0,-2 0-192 15,1 2-48-15,-1 1 0 0,0-1 0 0,-1 2-144 0,-1 2-48 16,1-1 0-16,0 2 0 0,-1-2-80 0,0 2-32 16,0 1 0-16,-1 1 0 0,2-1 0 0,-1 1 0 15,0 3 0-15,1-2 0 0,0 2 16 0,-1-2 0 16,1 3 0-16,0-3 0 0,0 0-32 0,0 2 0 16,0-3 0-16,0 3 0 0,0-3 0 0,-1 1-128 15,0-2 192-15,1 1-64 0,0-2-128 0,0 0 128 16,0-1-128-16,0 1 128 0,0-3-128 0,-1-1 0 15,1 2 0-15,1-2 0 0,0-3 0 0,0 0 0 16,0-1 128-16,0-1-128 0,0-1 0 0,0 0 0 16,1-1 0-16,1-1 0 0,-1-1 0 0,1 1 0 15,0-3 0-15,-1 0 0 0,1-1 0 0,1 0 0 16,0-3 0-16,0 1 0 0,1 0 0 0,-1-2-144 0,2 0 144 0,-1-1 0 16,2 0-176-16,-2-1 176 0,1 0-160 0,0 1 160 15,0-1-176-15,-2 1 176 0,0-1-192 0,0 1 192 16,-1 0-176-16,-1 1 176 0,0 1-160 0,-1-1 160 15,1 0-144-15,-2 1 144 0,1-1-128 0,-1 0 128 16,0 1 0-16,-1 0 0 0,2 1 0 0,-2-1-128 16,2 3 128-16,0-3 0 0,0 2 0 0,0 0 0 15,0 2 0-15,0-1 0 0,0 1 0 0,0-1 0 16,0 4 0-16,0-3 0 0,-1 1 160 0,1 2-160 16,-1-2 144-16,1 3-144 0,0 0 128 0,0-2-128 15,0 2 128-15,0 1-128 0,1-1 0 0,-1-1 128 16,1 2-128-16,-1-2 0 0,0 1 0 0,2 1 128 0,-2-1-128 0,0 0 0 15,-2-1 0-15,2 2 0 0,0-1 144 0,0 1-144 16,0 0 160-16,2 0-160 0,-2-2 160 0,0 2-160 16,1-1 160-16,0 1-160 0,1-2 0 0,-1 2 128 15,0-1-128-15,0 1 0 0,0 0 0 0,1 0 0 16,0-1 0-16,-1 0 0 0,1-2 0 0,-1 2 0 16,0 1 0-16,-1 0 0 0,0 0 0 0,0 0 0 15,-1 1 0-15,0 2 0 16,0-1-576-16,0-1 0 0,0 4 0 0,1-1-11936 15,0-2-2400-15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2:55:08.6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1313 6814 7359 0,'0'-1'656'0,"0"-2"-528"0,0 1-128 0,0 2 0 0,2 0 992 0,-2-2 160 16,0-1 48-16,0-3 0 0,-2 1 432 0,2-1 96 15,0 1 0-15,0 0 16 0,0 3-384 0,0-1-80 16,0 0 0-16,0 3-16 0,-1-1-256 0,1-1-48 15,0 2-16-15,0-1 0 0,0 1-160 0,0-1-16 16,0 1-16-16,0 0 0 0,0 0-176 0,0 0-48 16,0-1 0-16,0-1 0 0,0 0-48 0,0 2-16 15,0-1 0-15,0 1 0 0,0 0-112 0,0 0-32 16,0 0 0-16,0 0 0 0,1 0-64 0,-1 0-32 16,2 0 0-16,-1 0 0 0,-1 1 0 0,1 3 0 15,-1-3 0-15,1 3 0 0,-1 0 16 0,0-1 0 16,0 4 0-16,0-3 0 0,1 3-48 0,-1-2-16 15,0 2 0-15,0 1 0 0,0 0-48 0,0-1-128 0,0 3 192 0,0 1-64 16,0 0 0-16,0 0-128 0,0 0 192 0,1 0-64 16,0 0-128-16,1 2 192 0,1-2-192 0,-1 1 192 15,1-1-192-15,1 1 160 0,0 0-160 0,-1-2 160 16,2-1-160-16,-1 1 0 0,1-4 0 0,-1 2 128 16,0-2-128-16,0-3 160 0,-1 2-160 0,2-3 160 15,-2 1-32-15,1-2 0 0,-1-1 0 0,0 0 0 16,0-1 32-16,-1-2 0 0,0 2 0 0,0-2 0 15,2-1 0-15,-1-2 0 0,1 1 0 0,0-2 0 16,0-2-160-16,1 1 0 0,0-3 144 0,1 3-144 16,-1-1 0-16,0-1 0 0,0 4 0 0,0-4 0 15,1 3 0-15,-2 0 0 0,2 1 0 0,-2-1-128 16,0-1 128-16,1 3 0 0,-1-2 0 0,1 1-128 0,0 0 128 0,0 1 0 16,-1 4-144-16,0-2 144 0,-2 0 0 0,1 3-176 15,0 0 176-15,0-1-128 0,0 2 128 0,2-1-128 16,-2 0 128-16,2 0-128 0,-1 3 128 0,-1-1 0 15,2 0 0-15,-1 1 0 0,0 1 0 0,0 0 0 16,1 2 0-16,-2 1 0 0,1 0 0 0,1 1 128 16,-1 2-128-16,0-1 176 0,0 1-16 0,-1 1 0 15,2 0 0-15,-2 1 0 0,2-5-32 0,-1 3 0 16,1-3 0-16,-1 1 0 0,2-2-128 0,-2-3 160 16,1 1-160-16,-1 0 160 0,2-3-32 0,-2 0-128 15,1-1 192-15,-1 0-64 0,0 0-128 0,1-2 192 16,1-2-192-16,-2-1 192 0,2-1-192 0,-1 0 160 15,2-5-160-15,-2 1 160 0,2 0-160 0,1-3 160 0,-1 1-160 0,-1-1 160 16,1 1-160-16,0 0 0 0,-2-3 0 0,2 3 128 16,-1 0-128-16,-2-3 0 0,1 3 0 0,-2 0 128 15,1-3-128-15,1 3 0 0,-2 0 0 0,0 1 0 16,0-2 0-16,-2 5 0 0,0 0 0 0,0 0 0 16,0 0 0-16,-1 2 0 0,1 3 0 0,-1 0-176 15,1 2 32-15,1-3 0 0,0 3 0 0,-1 0 0 16,1 0 144-16,0-2-208 0,-1 3 80 0,2 0 128 15,-1 0-256-15,-1 1 64 0,1 1 0 0,0 0 16 16,1 4-1040-16,-1-1-192 16,-1 1-64-16,0 1-15072 0</inkml:trace>
  <inkml:trace contextRef="#ctx0" brushRef="#br0" timeOffset="640.89">1904 6964 3679 0,'0'-2'320'0,"0"0"-320"0,1 0 0 0,-1 1 0 0,0 1 1088 0,1-1 160 0,-1-3 32 0,1 1 0 16,0-1 240-16,-1-2 48 0,0 2 16 0,0 1 0 0,-1 0-160 16,1 2-16-16,0 1-16 0,0 0 0 0,-1 0-256 0,1 0-48 15,0 0-16-15,0 0 0 0,0 0-112 0,0 0-32 16,0 0 0-16,0 0 0 0,0 0-128 0,0 1-32 15,0 2 0-15,0 0 0 0,0 0 128 0,0-1 32 16,0 3 0-16,0-3 0 0,0 2-272 0,0 2-48 16,0-1-16-16,0 1 0 0,0 0-176 0,0 0-32 15,-1 4-16-15,1 2 0 0,-1-1-112 0,1 0 0 16,0 1-16-16,0-1 0 0,0 0 16 0,0 1 0 16,0-1 0-16,0-2 0 0,0 2-48 0,1-1 0 15,-1 0 0-15,0-2 0 0,0 2-208 0,0-4 176 16,-1 3-176-16,1-1 160 0,-1 1-160 0,2-2 0 15,-1 0-160-15,0-3 160 16,1-2-656-16,0 2-48 0,0-2 0 0,0-2 0 16,0-1-864-16,0 0-176 0,2-3-48 0,-2 2 0 15,1-2-624-15,0-1-128 0</inkml:trace>
  <inkml:trace contextRef="#ctx0" brushRef="#br0" timeOffset="957.5">2109 6904 11967 0,'0'2'528'0,"-1"-1"112"16,0 2-512-16,1-2-128 0,0-1 0 0,0 0 0 0,-1 1 1552 0,1 1 288 15,-1 1 48-15,-2-1 16 0,2 2 192 0,-1 1 32 16,0 2 16-16,-2-2 0 0,2 2-576 0,0 2-112 15,-1-1-32-15,0 2 0 0,1 2-272 0,0 2-64 16,1-1-16-16,0-1 0 0,1 0-272 0,-1-1-48 16,1 1-16-16,1-1 0 0,-1-1-256 0,0-2-48 15,1 2-16-15,0-4 0 0,0 3-160 0,0-2-16 16,0 0-16-16,0-1 0 0,1 1-224 0,-1 1 128 16,0-1-128-16,0-2 0 0,-1 1 0 0,1-1 0 15,1 0-128-15,-1-2 128 16,0 3-992-16,2-2-96 0,-1 3 0 0,0-2-15744 0</inkml:trace>
  <inkml:trace contextRef="#ctx0" brushRef="#br0" timeOffset="4675.95">1265 7664 7359 0,'0'-2'656'0,"0"-2"-528"0,2 3-128 0,-2-2 0 0,0 3 1088 0,1-1 176 15,-1-1 32-15,1-4 16 0,-1 0 448 0,1-2 96 16,-1 2 0-16,0 3 16 0,0 0-480 0,0 1-112 16,0-1 0-16,-1 2-16 0,1-1-176 0,-1-3-16 15,0 4-16-15,1-2 0 0,0 2-208 0,0-3-32 16,0 2-16-16,0 1 0 0,-2-2-160 0,2 2-16 0,0 1-16 0,0 0 0 15,0 0-48-15,0 0-16 0,0 0 0 0,0 0 0 16,0 0-224-16,2 0-32 0,-2 0-16 0,1 1 0 16,0 3-80-16,0-2 0 0,0 4-16 0,0 2 0 15,1-2 48-15,-1 1 16 0,2 4 0 0,-2-1 0 16,1 3 0-16,-1-1 0 0,0 0 0 16,0 3 0-16,1-2 16 0,-2-1 0 0,1 4 0 0,0-5 0 15,-1 0-48-15,1-1 0 0,0-1 0 0,0 1 0 16,0 0-48-16,1-1-16 0,0 1 0 0,0 0 0 15,0-2-16-15,0 0 0 0,2-1 0 0,-1-2 0 16,3 1-128-16,-3-3 160 0,1 2-160 0,0-1 160 16,0-2-160-16,1 2 0 0,-1-3 0 0,-1-1 128 15,2 1-128-15,-2-2 0 0,3 0 0 0,-2-4 128 0,2 0-128 0,-1-2 0 16,1 0 0-16,1-3 0 0,-2 2 0 0,2-2 0 16,-1 0 0-16,-1-2 0 0,1 1 0 0,0 0 0 15,0 0 0-15,0-2 0 0,-1 2 0 0,1 1 0 16,-2 1 0-16,2-1 0 0,-2-1 0 0,1 2 0 15,-2 1 0-15,2 0 0 0,-1 1 0 0,-1 1 0 16,0 3 0-16,-1-2 0 0,0 1 0 0,0 3 0 16,2 0-144-16,-1 2 144 0,0-1 0 0,0 4 0 15,-1-1-128-15,0 3 128 0,0 2 0 0,-1 0 0 16,0-2 0-16,1 6 0 0,-1-1 0 0,0 1 0 16,1 1 0-16,-1-1 0 0,0-4 0 0,2 4 0 15,0-2 0-15,0 1 144 0,1-1-144 0,-1-1 0 16,0 1 0-16,2-2 0 0,-1 1 128 0,1-3-128 15,0 1 0-15,0-1 128 0,1-2 0 0,0 0-128 0,1-1 192 0,-2-2-64 16,1-1-128-16,-1 0 160 0,2-1-160 0,-1 0 160 16,-1-3-160-16,2 1 160 0,1-4-160 0,-2-2 160 15,3-1-160-15,0-2 160 0,1-1-160 0,0-4 160 16,0 0-160-16,1-3 192 0,1 1-192 0,-1-2 192 16,1 2-192-16,0-2 160 0,0 2-160 0,-3 1 160 15,0 1-160-15,-3 0 128 0,1 2-128 0,-3 2 128 16,2 0 0-16,-3 0-128 0,1 4 192 0,-2-2-64 15,-1 1-128-15,-1 3 160 0,0-2-160 0,-1 1 160 16,-1 3-160-16,-1-1 0 0,1 0 0 0,1 2 128 16,-1 2-128-16,1-2 0 0,1 3 0 0,-1 1 0 15,-1 1 0-15,1 4-176 0,1-1 48 0,0 2 0 0,0 1-80 0,1-1-16 16,2 4 0-16,-1 0 0 16,1-1-256-16,3 2-48 0</inkml:trace>
  <inkml:trace contextRef="#ctx0" brushRef="#br0" timeOffset="13265.84">1956 7846 5519 0,'0'0'496'0,"0"0"-496"0,0 1 0 0,0-1 0 0,0-1 656 0,0 1 48 16,0 0 0-16,1-1 0 0,-1 0 256 0,1-1 64 15,-1 1 16-15,2-2 0 0,-2 0-128 0,1 1-16 16,-1-1-16-16,0 1 0 0,1-2-80 0,-1 2-16 16,0-2 0-16,0 0 0 0,1 2-64 0,-1-2-16 15,1 2 0-15,-1-2 0 0,1 3-128 0,0-2-48 16,-1 0 0-16,1 2 0 0,-1 0-48 0,1-3-16 0,-1 4 0 0,0-2 0 16,2-1 16-16,-2 2 0 0,1-3 0 0,-1 3 0 15,1-1 0-15,-1-1 0 0,0-2 0 0,1 3 0 16,0-1-128-16,0 0-32 0,-1 2 0 0,1-1 0 15,-1 1-64-15,1 1-32 0,-1 0 0 0,0 1 0 16,0 1 160-16,-1-1 48 0,1 0 0 0,0 1 0 16,0 1-112-16,1-2-32 0,-1 0 0 0,0 1 0 15,0-1 32-15,2 1 0 0,-2-2 0 0,0 1 0 16,0-1 16-16,0 2 16 0,0-2 0 0,0 1 0 16,0 0 32-16,0-1 16 0,-2 4 0 0,2-3 0 15,-1 0 48-15,0 0 0 0,1 2 0 0,-1-2 0 0,1 3-128 16,-1-2 0-16,1-1-16 0,-1 2 0 15,0-1-112-15,1 1-32 0,0-1 0 0,0-1 0 0,-1 4 16 16,1-3 0-16,0 2 0 0,-2 1 0 0,2-1-48 0,-1 2 0 16,0-1 0-16,0 1 0 0,1 0 0 0,-1 0-128 15,1 1 192-15,-1 1-64 0,1 1 0 0,-1-3-128 16,1 1 192-16,0 1-64 0,0-2-128 0,0-2 192 16,1 5-192-16,-1-2 192 0,0-1-192 0,0 4 128 15,-1-1-128-15,1-1 128 0,0 3-128 0,0-3 160 16,0 2-160-16,1-4 160 0,-1 0-160 0,1 0 0 15,0-2 0-15,0 1 0 0,0-3 0 0,0 1 0 16,1-1 0-16,-1 0 0 0,-1 1-320 0,0-2-64 16,0-1 0-16,1 0 0 15,0 0-1392-15,1 0-272 0,0-2-64 0,2-1-13712 0</inkml:trace>
  <inkml:trace contextRef="#ctx0" brushRef="#br0" timeOffset="14657.83">2222 7909 1839 0,'-2'1'160'0,"0"-1"-160"0,1 0 0 0,0-1 0 0,0 1 976 0,1 0 176 0,0 0 16 0,-1-1 16 16,0 0 352-16,0-3 80 0,0 2 16 0,0-1 0 16,-1 0-256-16,1 0-48 0,0 3-16 0,1-2 0 15,-1-2-32-15,1 4 0 0,-1-1 0 0,1 0 0 16,0-1 96-16,0 1 16 0,0 1 0 0,0-2 0 15,0-1-304-15,1 2-64 0,-1-3-16 0,0 3 0 0,0 0-224 16,1-3-32-16,-1 2-16 0,1 2 0 0,-1-3-144 0,0 0-16 16,0 2-16-16,1-3 0 0,-1 3-16 0,2-4 0 15,-2 4 0-15,1-2 0 0,0 2-96 0,-1-2 0 16,1 0-16-16,0 1 0 0,1-1-112 0,-1-2-32 16,0 3 0-16,2-3 0 0,-2 3-112 0,1-2-32 15,1-1 0-15,0 2 0 0,-1-2-144 0,0 1 160 16,0 2-160-16,1-2 160 0,-1 0-160 0,0 3 160 15,0-4-160-15,2 2 160 0,-1 0-160 0,0-2 0 16,1 2 0-16,0-2 128 0,-1 2-128 0,1 1 0 16,-2 1 0-16,1 0 0 0,0-3 128 0,-1 3-128 15,1 0 0-15,-1-2 128 0,2 3-128 0,-2-3 160 16,1 0-160-16,0 3 160 0,0 0-160 0,-1-1 192 16,0 0-192-16,1 1 192 0,-1 0-192 0,0 0 160 0,0 1-160 15,1 0 160-15,-1 0-160 0,1 1 0 0,-1 1 144 0,1-2-144 16,0 1 0-16,-1 0 128 0,2-2-128 0,-2 1 0 15,0 2 0-15,-1-1 0 0,1-1 0 0,-1 2 0 16,2 1 0-16,-2 0 0 0,-1 0 0 0,0 2 128 16,-1 0-128-16,1 0 0 0,-1 1 0 0,-1 3 0 15,1-4 0-15,0 1 0 0,1 2 0 0,-1-2 128 16,0 2-128-16,1-1 0 0,-1 0 0 0,-1 1 0 16,1-2 0-16,-2 3 0 0,1-1 0 0,0-1 0 15,1 0 0-15,-3 1 0 0,2-2 0 0,-1 2 0 16,1-2 0-16,-2-1 0 0,2 3 0 0,-1-2 0 15,0-2 0-15,1 1 0 0,0-1 0 0,0 1 0 16,-1-3 0-16,1 3 0 0,0-1 0 0,-1 1 0 16,0 0 0-16,1-1 0 0,0 0 0 0,-1 0 0 0,-1 1 0 0,1-1 0 15,-2 2 0-15,1-1-128 0,0 3 128 0,-1-3-128 16,-1 1 128-16,1-2-128 0,0 1 128 0,0-4-208 16,1 3 80-16,0-2 128 0,1-1-192 0,-2-2 192 15,2 1-160-15,1-1 160 0,-2 0 0 0,2-1-144 16,0 1 144-16,0 0 0 0,-2-1 0 0,2 0-128 15,0-1 128-15,0 1 0 0,-2 1 0 0,2-1 0 16,1-3 0-16,-1 3-128 0,1 0 128 0,-1-2 0 16,1 2 0-16,0-1 0 0,0-2 0 0,1 3 0 15,0-4 0-15,0 3 0 0,0-1 0 0,1 2 0 16,1 0 0-16,0-3 0 0,-1 3 0 0,1 0 0 16,0 0 0-16,0-2 0 0,1 3 0 0,-1-2 0 15,1 1 0-15,-1-2 128 0,1 3-128 0,-1 0 128 0,0-2-128 0,0 0 128 16,1 0-128-16,-1 2 144 0,0-1-144 0,0 0 160 15,0 1-160-15,1 0 160 0,-1 1-160 0,-1 0 160 16,1 1-160-16,-1 1 160 0,2-2-160 0,-1 2 160 16,1 0-160-16,-1 0 192 0,1-1-192 0,0 3 192 15,-1-4-64-15,2 3 0 0,-1-3 0 0,0 2 0 16,1 0 16-16,-1-1 0 0,0 3 0 0,1-2 0 16,0 0-16-16,1 2-128 0,0-1 192 0,0-2-64 15,0 3-128-15,1-2 192 0,-1-1-192 0,2 2 192 16,-1-2-192-16,-1-2 192 0,2 0-192 0,-1 0 192 15,0 0-192-15,0-2 0 0,0-2 144 0,0 3-144 16,1-2 0-16,-1 0 0 0,1-1 0 0,-1 0 128 0,-2 2-128 0,2-3 0 16,-1 0 0-16,2-2-128 15,1 0-384-15,1-3-80 0,1-1-16 0,2-1-18496 16</inkml:trace>
  <inkml:trace contextRef="#ctx0" brushRef="#br0" timeOffset="17233.12">1321 8736 4383 0,'-1'-1'384'0,"0"-3"-384"0,1 3 0 0,0 1 0 0,0 0 0 0,0 0 0 16,-1-1 704-16,0-2 96 0,0 0 32 0,-2-1 16 16,2-1-64-16,1 3-16 0,-1-2 0 0,1 1 32 15,0 0-272-15,1-1-48 0,-1 1-16 0,0 0 16 16,0 1-32-16,0 0 0 0,0-2 0 0,0 0 32 16,0 2 96-16,0-3 0 0,-1 3 16 0,1-1 32 15,0-3 16-15,0 4 16 0,0-3 0 0,0 1 32 16,-1-1 128-16,1 2 16 0,-1-1 16 0,0-1 32 15,1 3 80-15,-1-3 32 0,0 4 0 0,-2-2 32 16,3 1-80-16,-2-3-16 0,1 3 0 0,0-1 32 16,0 2-400-16,1-3-80 0,-1 3-16 0,0 0 16 15,-1-2-96-15,2 1 0 0,-1 2-16 0,1 0 16 16,-1 0 64-16,1 0 0 0,0 0 0 0,0 0 16 16,0 0 80-16,0 0 16 0,0 2 0 0,0 0 16 0,0-1-192 0,1 0-16 15,-1 2-16-15,0 0 0 0,0-2-96 16,0 2-32-16,0-1 0 0,0 3 0 0,0-2-80 0,0 0-16 15,0 2 0-15,0-2 0 0,0 0 64 0,1 2 0 16,-1 1 0-16,0-1 0 0,0 2 32 0,2 0 16 16,-1 2 0-16,0-2 0 0,0 3-48 0,0 0 0 15,-1-1 0-15,1 3 0 0,0 1-48 0,0-1-16 16,2 2 0-16,-2 0 0 0,1 0-128 0,-1-3 160 16,2 2-160-16,0 0 160 0,-1 0-160 0,0-2 0 15,0 0 0-15,-1-2 128 0,2 1-128 0,-2-4 0 16,1 0 144-16,0 0-144 0,2-2 0 0,-2-3 144 15,0 1-144-15,0 0 0 0,2-2 160 0,-2-2-160 16,0-1 128-16,1-1-128 0,2-2 128 0,-1 0-128 0,2-2 128 16,0-3-128-16,0-3 0 0,1 1 0 0,0 1 0 0,-1-3 0 15,1 3 0-15,0 0 0 0,-1 0 0 0,0 0 0 16,1 2 0-16,-2 0-176 0,2 1 176 0,-1-1-128 16,0 2 128-16,-1-1-128 0,0 3 128 0,-1 0-128 15,0 0 128-15,-2 3-128 0,2 2 128 0,-2 0-128 16,1 1 128-16,-2 1 0 0,2 2-144 0,-2 1 144 15,1 0 0-15,-1 2-144 0,0 0 144 0,0 3 0 16,0-2 0-16,1 3 0 0,0-1 0 0,-1 2 0 16,1 3 0-16,-1-3 0 0,1-1 0 0,1 1 0 15,-1-1 0-15,-1 0 0 0,0-3 0 0,0-2 0 16,2 3 0-16,-2 0 0 0,1 0 0 0,0-3 0 0,0 1 160 16,2 1-160-16,-1-3 160 0,0 2-160 0,1-1 128 0,-1-3-128 15,0 3 0-15,0-1 144 0,1-1-144 0,-1 0 0 16,2-2 144-16,-2 0-144 0,2 1 0 0,-2 0 144 15,0-2-144-15,2-2 0 0,-2 2 144 0,1-2-144 16,-1 1 0-16,1-1 144 0,1-3-144 0,-1 0 0 16,1-1 0-16,-1 0 128 0,2-3-128 0,-2 1 128 15,2-3-128-15,-1-4 128 0,1 2-128 0,1-3 0 16,-1-1 0-16,1-1 0 0,1 0 128 0,1-5-128 16,-1 2 0-16,1-1 128 0,-2 3-128 0,1-4 0 15,-1 4 0-15,1-1 0 0,0 2 0 0,-3 0 0 16,1 2 128-16,-1 0-128 0,1 4 0 0,-3 0 0 15,-1 2 0-15,0 2 0 0,0 1 0 0,-1-2 128 16,-1 3-128-16,0 0 0 0,1 0 128 0,0 1-128 0,0-1 0 0,-1 4 128 16,0-1-128-16,0 3 0 0,0 0 0 15,0-1 128-15,-1-1-128 0,1 2 0 0,0 2 0 0,0-2 0 16,-1 0 0-16,1 0 0 0,-1 1 0 0,1-1 0 16,-1 3 0-16,1-1 0 0,-1 2 0 0,0-1 0 15,-1 3 0-15,1-1 0 0,0 2 0 0,0 2 0 16,0-1-192-16,0 0 0 0,1-1-16 0,0 0 0 31,0-2-720-31,2 1-144 0,0 0-16 0,2-1-16304 0</inkml:trace>
  <inkml:trace contextRef="#ctx0" brushRef="#br0" timeOffset="21141.85">1873 8843 1839 0,'-3'-4'160'0,"2"3"-160"0,0-1 0 0,0 0 0 0,1 1 576 0,-1 1 64 0,1-1 32 0,-1-3 0 0,0 3 656 0,-2-3 128 15,1 1 16-15,0-1 16 0,1 3 48 0,-1 0 16 16,-1-3 0-16,1 4 0 0,0-1-16 15,1 1-16-15,-1-1 0 0,-1-1 0 0,2 1-144 0,-1 0-32 16,0 0 0-16,1-2 0 0,-1 1-160 0,1 1-32 16,0-3-16-16,0 2 0 0,1-2-240 0,-1 2-32 15,1-2-16-15,0 3 0 0,0 0-256 0,-1-2-48 16,1 3-16-16,0 0 0 0,0-1-144 0,0 1-16 16,0-1-16-16,0 1 0 0,0 0-112 0,1 0-32 15,-1 0 0-15,1 0 0 0,0 1 16 0,0 0 0 16,0-1 0-16,1 3 0 0,-2-1 80 0,0 4 16 0,0 0 0 15,0-1 0-15,0 1 0 0,-2 2 0 0,1 2 0 0,0 0 0 16,0-3-128-16,0 3 0 0,0-2-16 0,1 1 0 16,-1-2-176-16,0 2 192 0,1-2-192 0,0-2 192 15,-1 2-192-15,-1-2 0 0,1 2 144 0,1 0-144 16,0-2 0-16,-1 3 0 0,1-1 0 0,0 0 128 16,-1-2-128-16,1 1 0 0,-1 0 0 0,0 1 0 15,0 2 0-15,1-2 0 0,-1-1 0 0,1 0-128 16,0 1 128-16,0-3-192 0,0 1 192 0,0-3-192 15,0 1 0-15,0-2-16 0,1-1 0 0,-1 1 0 16,1-1-304-16,0 0-64 16,-1 0-16-16,1 0 0 0,1-1-848 0,-1 1-160 0,1 0-48 0,-1 0 0 15,1-1-1040-15,0-3-192 0</inkml:trace>
  <inkml:trace contextRef="#ctx0" brushRef="#br0" timeOffset="22250.52">2111 8876 2751 0,'-2'0'256'0,"1"-2"-256"0,0 1 0 0,0 1 0 0,1 0 1120 0,0 0 176 0,0 0 48 0,0-1 0 0,-1-3 560 0,1 2 112 16,0-2 32-16,0-1 0 0,0 3-512 0,0-4-80 16,1 3-32-16,0-1 0 0,1 0-224 0,-1-1-48 15,1 0-16-15,1 3 0 0,0-2-240 0,-2 1-32 16,1 0-16-16,1 2 0 0,-1 0-16 0,-1-1 0 15,1 0 0-15,-1 1 0 0,3 0-128 0,-2-2-48 16,0 2 0-16,0-3 0 0,2 2-16 0,-2-1 0 16,1 1 0-16,1-1 0 0,0 0-160 0,-1-2-32 15,1 4-16-15,-1-1 0 0,0-1-112 0,1 1-32 16,-1-2 0-16,1 3 0 0,-1 0-80 0,1-1-16 16,1 1 0-16,-1-2 0 0,1 1-48 0,-1 1-16 15,2 1 0-15,-3 0 0 0,2 0-128 0,-2-1 160 16,1 1-160-16,1 0 160 0,-1-1-160 0,2 1 160 15,-2-2-160-15,0 0 160 0,0 2-160 0,1-1 0 0,-1 1 0 16,-1 0 128-16,2 1-128 0,-3 1 0 16,1 1 144-16,0-2-144 0,-1 4 160 0,0-4-32 0,0 3-128 15,0-2 192-15,0 3-64 0,-1-4-128 0,0 3 176 0,-1 0-176 16,0-1 144-16,-1 2-144 0,0 0 0 0,-1 1 144 16,-1 2-144-16,0 0 0 0,-2 2 0 0,1-2 128 15,0 3-128-15,-2-3 0 0,0 2 0 0,2-1-176 16,-2-1 16-16,0-1 0 0,0-2 0 0,-1 1 0 15,3-1 160-15,-2 0 0 0,2-3-144 0,-2 2 144 16,3-3 0-16,0 0-176 0,-1-1 176 0,1 2-128 16,1-2 128-16,-2 0-192 0,3-2 192 0,-1 2-192 15,1 0 192-15,0 0-128 0,1-1 128 0,0 1-128 0,0 0 128 0,0 1 0 16,0-1 0-16,1 0-128 0,0 0 128 0,0 0 0 16,0 0-144-16,3 2 144 0,-2-2 0 0,1 0 0 15,-1-2-144-15,1 2 144 0,0 0 0 0,0 0-128 16,1-1 128-16,-1 1 0 0,1-1 0 0,1 1-128 15,-1-2 128-15,1 2 0 0,0-2 0 0,0 2 0 16,-2-1 0-16,2 1 0 0,-1 0 192 0,0 1-64 16,0-1-128-16,-1 2 192 0,1 0 64 0,-1-1 0 15,-1 0 0-15,0 2 0 0,1-2-64 0,-2 4-16 16,1-3 0-16,-1 2 0 0,0 2-176 0,-1-2 160 16,0 1-160-16,0-1 160 0,0 2-160 0,-1-2 128 15,1 2-128-15,-1 0 128 0,0-2-128 0,1-2 0 16,-1 2 0-16,1-2 128 0,-1 2-128 0,0 0 128 15,-1-2-128-15,0 2 128 0,1-1-128 0,-1 0 160 0,0-1-160 16,-1 3 160-16,-1-1-160 0,1-1 160 16,-2 2-160-16,0-1 160 0,0 1-32 0,-2-3 0 0,2 1 0 0,-1 0 0 15,2-2 0-15,-2 2 0 0,0-2 0 0,-2-1 0 16,2 0 16-16,-2 0 0 0,2 0 0 0,-1 0 0 16,1 0-16-16,1 0 0 0,-1 0 0 0,2 0 0 15,0 1-128-15,1 2 160 0,-1-3-160 0,2 0 160 16,0-3-160-16,1 3 0 0,-1-1 0 0,1 1 0 15,0-1 0-15,0 0 0 0,-1 1-224 0,0-2 80 16,1 1-432-16,0 1-96 0,0 1-16 16,0 2-11792-16,0-2-2352 0</inkml:trace>
  <inkml:trace contextRef="#ctx0" brushRef="#br0" timeOffset="26957.26">1303 6465 911 0,'0'1'0'0,"0"-1"0"0,2-1 0 0,-2-1 0 0,0 2 432 0,0-2 0 16,1 1 0-16,0 0 0 0,1-3-256 0,0-1-48 15,0 2-128-15,1-3 192 0,-2 3-192 0,1-1 0 16,-1 1 0-16,0 0 0 0,1 2 192 0,0 0-16 16,-2 1 0-16,1 1 0 0,-1-1 352 0,0 0 80 15,0 0 16-15,0 0 0 0,1 0 240 0,-1 1 48 16,0-1 16-16,0 0 0 0,0 0-128 0,0 0-32 16,0 0 0-16,0 2 0 0,0-2 0 0,0 1 0 15,-1-1 0-15,0 1 0 0,1-1 304 0,-2 0 48 0,0 0 16 16,1 0 0-16,-1 0 48 0,1 0 16 0,-3 0 0 0,2 0 0 15,0 2-112-15,-1 1-32 0,-1-1 0 0,1 3 0 16,-2-2-240-16,1 0-48 0,-2 2-16 0,2-3 0 16,-1 1-304-16,1 2-64 0,0-3-16 0,0-1 0 15,0 2 16-15,-1-1 0 0,2-2 0 0,-2 1 0 16,1 1 64-16,0-2 32 0,-2 0 0 0,2 0 0 16,-1 0-64-16,1 0-16 0,-2 0 0 0,0 0 0 15,1 0-96-15,-1 1-32 0,1-1 0 0,-2 1 0 16,1-1-128-16,0 1-16 0,0 3-128 0,-1-3 192 15,2-1-192-15,-2 3 128 0,2-2-128 0,-2 0 0 16,1 0 0-16,0 2 128 0,0-3-128 0,0 1 0 0,2-1 0 16,-2 0 0-16,1 0 0 0,-2-1 0 0,2-2 0 0,-1 2 0 15,-1 0 0-15,2 0 0 0,-1-2 0 0,1 3 128 16,0 0-128-16,2 0 0 0,-1 0 0 0,1 1 128 16,1 2-128-16,0-2 0 0,0 3 256 0,0-2-64 15,1 1 0-15,0-1 0 0,2 0-64 0,-2 1 0 16,1-1-128-16,0 2 192 0,0-3-192 0,-1 3 0 15,1-2 0-15,-1 2 0 0,1-2 0 0,0 2 128 16,-1-1-128-16,0 1 0 0,1 1 0 0,0-1 0 16,-2-1 0-16,2 2 0 0,0 0 128 0,-1 1-128 15,1-2 0-15,0 0 0 0,-1 0 0 0,1 2 128 16,0-1-128-16,0 1 0 0,-1 0 0 0,0-1 144 16,0 3-144-16,0 2 128 0,-2 1 0 0,2 4-128 15,-1-2 192-15,-1 4-64 0,1 1-128 0,-2-2 128 0,1 3-128 16,0 0 128-16,0 0-128 0,0-1 0 0,1-1 0 15,-2 2 0-15,2 1 0 0,0-2 128 0,-1 0-128 0,0 0 0 16,1 2 0-16,0-1 0 0,1-2 0 0,-1 4 0 16,-1-1 0-16,1 1 0 0,1 0 128 0,-1-1-128 15,-1 4 0-15,1-2 0 0,1 4 0 0,0-2 0 16,-2-2 0-16,0 3 0 0,0 1 0 0,1-4 128 16,0 0-128-16,-1-2 128 0,1 3-128 0,0-3 128 15,0 0-128-15,-1 0 0 0,1-1 0 0,-1 2 128 16,0 1-128-16,-1-2 0 0,2 3 0 0,-1-1 0 15,-1 2 0-15,1-1 0 0,0 4 128 0,-1-4-128 16,2 2 0-16,-1-1 0 0,0 0 0 0,0-1 0 16,1-3 128-16,0 1-128 0,0-4 0 0,1 1 128 0,1-1-128 15,0-2 128-15,0-1-128 0,0 1 128 0,0-2-128 0,1-1 0 16,-1 2 0-16,2 0 128 0,-2 0-128 0,1 1 0 16,-1 2 0-16,0 3 0 0,0-1 0 0,0 4 0 15,-1-1 0-15,-1 1 0 0,1 0 0 0,1-2 0 16,-1-1 0-16,0 3 0 0,1-1 0 0,0-1 0 15,0-2 0-15,1-2 0 0,-1 0 0 0,-1-1 0 16,1 0 0-16,0-3 0 0,0 3 0 0,0-2 0 16,-1 0 128-16,0-1-128 0,0 3 0 0,0-1 0 15,0 0 0-15,-1 2 128 0,1 1-128 0,0-2 0 16,0 1 144-16,1 1-144 0,0-1 0 0,0 0 128 16,2-4-128-16,-1 4 0 0,1-3 0 0,0 0 0 15,-1 1 0-15,0-3 128 0,1 0-128 0,-1-1 0 16,0 1 0-16,1-2 0 0,-1 1 0 0,0-3 0 0,0 1 0 15,-1-1 128-15,0 2-128 0,0-2 0 0,0 2 0 0,-1 1 0 16,1-1 0-16,-1 2 0 0,0 0 0 0,-1 0 0 16,1 1 0-16,0 0 0 0,0 0 0 0,-1-1 0 15,1 0 0-15,-1 1 0 0,0 1 0 0,0-2 0 16,1-1 0-16,0 1 0 0,1-2 0 0,-1 1 0 16,0-2 0-16,1 1 0 0,-1-2 0 0,-1 2 0 15,2-1 0-15,-1-2 0 0,1 3 0 0,0-3 0 16,0 3 0-16,-1-3 0 0,1 0 0 0,-1-2 0 15,0 2 0-15,1 1 0 0,-1-2 0 0,0 1 0 16,0 1 0-16,-2 2 0 0,2 0 0 0,-1 1 0 16,1 1 0-16,-1 0 0 0,1-1 0 0,-2 1 0 15,2 0 0-15,-1 4 0 0,1-4 0 0,0 3 0 0,0-5 0 0,0 0 0 16,1 0 0-16,0-4 0 0,0 3 0 0,0-2 0 16,0-1 0-16,-2-1 0 0,2-1 0 0,0 1 0 15,-1 0 0-15,1-1 0 0,-1-2 0 0,1 3 0 16,0-1 0-16,-1 1 0 0,1 0 0 0,0 2 0 15,0 0 0-15,0 0 0 0,0 2 0 0,0-1 0 16,1 1 0-16,0-2 0 0,0 2 0 0,1-3 0 16,-2 1 0-16,1-2 0 0,-1 0 0 0,1-3 0 15,-1 3 0-15,0-3 0 0,0 3 0 0,0-4 0 16,0 2 0-16,0-2 128 0,0 3-128 0,0-2 128 16,0-1-128-16,0 2 128 0,0-1-128 0,1 3 0 15,-1-1 0-15,0-1 0 0,0 1 0 0,1-2 0 16,0 3 0-16,-1 0 0 0,1-1 0 0,0-2 0 15,-1 2 0-15,2-2 0 0,-2 1 0 0,0-2 0 0,1 0 0 16,0 0 0-16,-1 1 0 0,0-2 0 0,1 0 0 0,0-2 0 16,-1 2 0-16,0-1 0 0,1 1 0 0,0-2 0 15,0-1 0-15,0 1 0 0,1-2 0 0,-1 2 128 16,1-2-128-16,-1-1 0 0,0 3 0 0,1-3 128 16,1 1-128-16,-1-1 128 0,0 3-128 0,0-1 128 15,1 0-128-15,-1 2 176 0,0 0-176 0,0-1 192 16,2 1-192-16,-2 1 160 0,1 0-160 0,1 0 160 15,-1-1-160-15,0-3 128 0,2 3-128 0,-2 1 128 16,1-1-128-16,1 1 0 0,-1 0 0 0,1 0 128 16,0 1-128-16,1 0 128 0,1 3-128 0,-2-3 128 15,2 4-128-15,0-4 160 0,-1 4-160 0,1-4 160 0,1 2-160 0,0-2 0 16,0 1 0-16,-1-2 128 0,1 0-128 0,-1 0 0 16,1 0 0-16,-3 0 0 0,1 0 0 0,-1 0 0 15,2-2 0-15,0 1 0 0,-1-1-256 0,0 2-96 16,-1-1-16-16,0 0-12480 15,3 0-2496-15</inkml:trace>
  <inkml:trace contextRef="#ctx0" brushRef="#br0" timeOffset="36084.28">2727 6740 2751 0,'-1'0'256'0,"0"-1"-256"0,0 0 0 0,0-1 0 0,1 2 688 0,0 0 80 0,0-1 32 0,-1 1 0 15,0-2 432-15,0-2 96 0,-1 2 16 0,0-1 0 16,1 0-16-16,0-1 0 0,0 3 0 0,0-2 0 16,0 1 96-16,-1 0 32 0,2 0 0 0,-1 1 0 15,0 0-96-15,1-3-16 0,0 3 0 0,-1 0 0 16,1 0-320-16,0-2-64 0,0 2 0 0,0-3-16 16,0 3-256-16,1-3-48 0,-1 2-16 0,1-3 0 15,2 3-160-15,-1-3-16 0,-1 1-16 0,0-1 0 16,0 3-32-16,-1 0 0 0,1-2 0 0,0 0 0 15,1 3-16-15,-1-4-16 0,0 4 0 0,0-1 0 0,0 0-64 16,0 1-16-16,-1 1 0 0,0 0 0 0,1 0 0 0,-1 0 0 16,0 1 0-16,0 2 0 0,-1-1-32 0,1 2 0 15,0-3 0-15,0 4 0 0,0-1-48 0,0-1-16 16,-1 2 0-16,1-3 0 0,0 2-192 0,0 1 144 16,0-1-144-16,0 0 128 0,0 0-128 0,0 2 0 15,0-1 0-15,0 1 128 0,0-1-128 0,0 3 192 16,0 1-192-16,0-1 192 0,0 2-64 0,1 0 0 15,0-2 0-15,-1 2 0 0,1 1-128 0,0-3 192 16,1 2-192-16,-1 1 192 0,0-1-192 0,1 1 0 16,-1 0 144-16,0-2-144 0,1 1 128 0,0 0-128 15,-1-2 128-15,2 3-128 0,0-1 128 0,1 0-128 0,0-2 128 16,0 0-128-16,0 1 128 0,0-2-128 0,0-2 128 16,1 1-128-16,0-1 0 0,-1 0 144 0,1-3-144 0,-1 0 0 15,1-2 144-15,0-2-144 0,2 0 0 0,-1-3 144 16,-1 0-144-16,1-2 160 0,-1 0-160 0,1-1 160 15,-2 0-160-15,2-2 128 0,-2-1-128 0,1-1 128 16,0 2-128-16,0 1 0 0,-1-1 0 0,1-1 128 16,-2 0-128-16,2 0 0 0,-1 1 0 0,-1 1 0 15,2-1 0-15,-2-1 0 0,1 3 0 0,0-2 0 16,-1 3 0-16,1-2 0 0,-1 3 0 0,0 0 0 16,0 0 0-16,0 1 0 0,-1 0 0 0,1 2 0 15,-1 0 0-15,0 2 0 0,-1-1 0 0,1 0 0 16,-1 4 0-16,1 0 0 0,-2-1 0 0,0 3 0 15,1 1 0-15,-1 0 0 0,0 2 0 0,0 0 0 16,1-2 0-16,-1 3 0 0,0 1 0 0,1 2 0 0,-1-1 0 0,1 1 0 16,0-1 0-16,1 1 0 0,-1 3 128 0,2-3-128 15,-1 0 0-15,0 1 128 0,2 0-128 0,-2-3 128 16,1 1-128-16,0 1 128 0,1-5-128 0,-1 3 160 16,1-2-160-16,-1-3 160 0,1 0-160 0,1-1 160 15,0-2-160-15,1 0 160 0,-2 2-160 0,2-3 160 16,-2 0-160-16,2-3 160 0,-2 2-160 0,2-3 0 15,1 0 144-15,-1 0-144 0,0-2 128 0,1-2-128 16,1 0 128-16,-1-3-128 0,1-1 144 0,-1 1-144 16,1-1 192-16,1 1-192 0,-3-1 160 0,1-3-160 15,0 3 128-15,-1-1-128 0,1-2 0 0,-1 3 128 16,0-1-128-16,-1 0 0 0,0 0 0 0,-1 1 128 16,0 1-128-16,0 1 0 0,-2 1 0 0,-1-1 128 0,0 3-128 0,0 1 0 15,-1-3 0-15,-1 2 128 0,1-1-128 0,0-2 0 16,1 0 0-16,0-2 0 0,1 0 128 0,2 1-128 15,0-2 0-15,1 2 0 0,-2 0 0 0,2 1 0 16,-1 2 0-16,1-1 0 0,-1 3 0 0,-1 0 0 16,1 1 0-16,-1 2 0 0,-1 0 0 0,0 2 0 15,1-3 0-15,-2 3 0 0,1 0 0 0,-1 1 0 16,0 1 0-16,-1 3 0 0,0-3 0 0,-1 3 0 16,0 3 0-16,-1 0 0 0,0 1-192 0,-2 1 192 31,2 4-496-31,0 0 32 0,0-1 0 0,0 1 0 0,2-2-384 0,2-1-80 0,-1-1-16 0,1 1-17296 15</inkml:trace>
  <inkml:trace contextRef="#ctx0" brushRef="#br0" timeOffset="37374.21">3327 6949 5519 0,'0'0'496'0,"-2"0"-496"0,2 0 0 0,-1 0 0 0,1 0 1200 0,0-2 144 0,-1 2 16 0,0-1 16 15,0 1 416-15,1 0 64 0,-1-1 32 0,1-3 0 16,0 3-448-16,0 1-96 0,0-2 0 0,0 0-16 16,1 1-256-16,0-1-48 0,0-1-16 0,1 1 0 15,0 1-160-15,-1-3-16 0,1 3-16 0,0-2 0 16,0 1-32-16,-1-1 0 0,2 0 0 0,-1 2 0 15,0 0-176-15,-1-2-32 0,3 1-16 0,-2-1 0 16,0 2-96-16,0-1-16 0,2 0 0 0,-1 0 0 16,0 2-64-16,1-1 0 0,-2 1-16 0,1-1 0 0,2 1-64 15,-2 0-16-15,0 0 0 0,2 0 0 0,-2 0-112 0,2 0-32 16,-1 0 0-16,0 0 0 0,0-2-144 0,-1 2 0 16,1 0 0-16,-1 2 0 0,-1-1 0 0,2-1 0 15,-3 1 0-15,1 3 0 0,1-2 176 0,0 1-48 16,-1 0-128-16,0-2 192 0,1 1-48 0,0 0-16 15,-1-2 0-15,-1 1 0 0,1 3 16 0,0-3 0 16,1-1 0-16,-2 1 0 0,0 2 0 0,0-2 0 16,0 0 0-16,-1 3 0 0,0-2-144 0,0 4 128 15,-1-1-128-15,-1 1 128 0,0 0-128 0,-1 3 128 16,0-1-128-16,0 2 128 0,-1 0-128 0,0-1 0 16,0 1 0-16,0 1 0 0,1-3-128 0,-2 2 128 15,1 0-160-15,-1 0 160 0,0-2-208 0,0 2 48 16,0-2 16-16,0 2 0 0,0-3 16 0,-1-1 0 0,-1 3 0 0,2-3 0 15,-1 1 128-15,1-3-160 0,0-2 160 0,1 3-160 16,-1-4 160-16,1 0 0 0,0-1 0 0,1 0 0 16,1 0 0-16,0-1 0 0,-1 1 0 0,1-1 0 15,1-3 0-15,1 3 0 0,-1 0 0 0,1-3-128 16,0 3 128-16,0-5 0 0,1 4 0 0,0-3 0 16,0 1 0-16,0-1 0 0,0 2 0 0,-1 0 0 15,2-2 0-15,0 3 0 0,-1-1 0 0,-1 2 0 16,1-1 0-16,0-1 0 0,0 2 0 0,0 1 0 15,2 0 0-15,-2 0 144 0,0 3-144 0,0-2 160 16,1 1 32-16,0-1 0 0,1 3 0 0,-1-3 0 16,1 4 0-16,-1-2 0 0,2 0 0 0,-1 2 0 15,2 0-48-15,-1 0 0 0,1-1 0 0,0 0 0 0,1 0-16 0,-1 1 0 16,3-3 0-16,-1 1 0 0,-1-1-128 0,2 0 160 16,-1 1-160-16,1-2 160 0,0 0-160 0,-2-1 0 15,2 2 144-15,0-2-144 0,1 0 0 0,0-2 0 16,0 4 0-16,0-2 128 0,0 2-128 0,1-4 0 15,-1 2 0-15,-2 0-128 0,2-2-192 0,0 1-16 16,1 1-16-16,0-1 0 16,0 0-992-16,-1-3-208 0,1 2-48 0,0-2-14736 0</inkml:trace>
  <inkml:trace contextRef="#ctx0" brushRef="#br0" timeOffset="38956.71">3848 6854 7359 0,'0'0'656'0,"0"-1"-528"0,-1 1-128 0,1 0 0 0,0 0 1008 0,0 0 160 16,0-1 48-16,0-1 0 0,-2 1 192 0,2 1 32 16,-1-1 16-16,1 1 0 0,0-2-144 0,-1 2-32 15,1-2 0-15,0 2 0 0,0-1-64 0,0 1-32 16,0 0 0-16,0 0 0 0,0-1-48 0,0 0-16 15,0-1 0-15,0 0 0 0,0 2-128 0,0-1-32 16,0-2 0-16,1 2 0 0,-1-1-144 0,0-1-48 0,0 1 0 0,1 2 0 16,-1-3-224-16,0 2-48 0,0 0-16 0,2 0 0 15,-2-3-160-15,0 3-16 0,0 0-16 0,0-2 0 16,1 1-96-16,-1 2-32 0,1-1 0 0,-1 1 0 16,0 0-32-16,0-1-128 0,0 1 192 0,0-2-64 15,1 1-128-15,-1 1 160 0,1-2-160 0,-1-1 160 16,1 2-160-16,-1 0 0 0,1 0 144 0,-1-1-144 15,0 1 128-15,0 1-128 0,0 0 128 0,0 1-128 16,-1 2 128-16,0-2-128 0,1 4 160 0,-1-3-160 16,0 2 160-16,0 2-160 0,0 0 160 0,-1-1-160 15,2 2 144-15,-1-2-144 0,0 2 128 0,0 1-128 0,0 0 128 16,0-3-128-16,0 7 128 0,0-5-128 16,0 3 176-16,-1 0-48 0,1 2-128 0,-1-1 192 0,1 1-64 15,-1 0 0-15,-1-1-128 0,1 2 192 0,0 1-48 0,-1-1-16 16,0-1 0-16,1-2 0 0,1-1-128 0,0 1 128 15,0-3-128-15,1 0 128 0,0-1-128 0,0-1 0 16,0-1 0-16,0 0 0 0,0 1 0 0,0-3 0 16,0 4 0-16,1-2 0 0,-1 0 0 0,1-1 0 15,-1 1 0-15,1-2 0 0,0 2 0 0,2-3 0 16,-1 0 0-16,0-1 0 0,1-1 0 0,2 0 0 16,-1-4-144-16,1 1 144 0,0-2-432 0,1 0 32 15,0-1 0-15,-2 1 0 16,2 0-912-16,-2-1-176 0</inkml:trace>
  <inkml:trace contextRef="#ctx0" brushRef="#br0" timeOffset="41425.28">2959 7664 1839 0,'-2'-1'160'0,"0"-2"-160"0,1 2 0 0,0 0 0 0,1 1 816 16,-1-1 128-16,1-2 16 0,-2 2 16 0,1-1 512 15,-1-2 112-15,0-1 0 0,0 2 16 0,-1-1-16 0,1 2-16 16,1-1 0-16,0 2 0 0,0 1-240 0,0-1-32 16,0-2-16-16,0 3 0 0,-1 0-224 0,1 0-48 15,0 0-16-15,1-1 0 0,-1 1-64 0,-1 0-16 16,2 0 0-16,0 0 0 0,1 0 16 0,-1 0 0 16,0 0 0-16,0 0 0 0,0 0-160 0,0 0-16 15,0-1-16-15,1 1 0 0,0-1-224 0,0 1-32 16,2 0-16-16,-2 1 0 0,0 0-160 0,0 3-48 15,1-2 0-15,-2 2 0 0,1 3 0 0,0-1 0 16,-1 1 0-16,1 3 0 0,-2 0-80 0,1 3 0 16,-1-2-16-16,0 4 0 0,1-1-48 0,-1-2-128 15,0 3 192-15,1-2-64 0,0 3-128 0,-1-1 128 16,1 1-128-16,0 0 128 0,0 0 0 0,0 1-128 0,0 1 192 16,1-1-64-16,0-4-128 0,0 0 192 0,1-1-192 0,1-4 192 15,0 2-192-15,-1 1 160 0,1-5-160 0,1 1 160 16,0 0-160-16,0 0 0 0,-1 0 0 0,0-2 128 15,2-3-128-15,-1 2 0 0,0-3 0 0,-1-1 0 16,1 0 0-16,1 0 128 0,0-5-128 0,2-1 0 16,0-2 128-16,1-3-128 0,2-4 0 0,1-2 128 15,2-4-128-15,1 1 0 0,-1-3 0 0,-1 1 0 16,1 4 0-16,-2 0 0 0,-2 3-160 0,0-1 160 16,0 2-176-16,-2 0 176 0,1 3-192 0,-1 3 192 15,-2 3-192-15,0 3 64 0,-2 1 128 0,-1 1-208 16,1 3 208-16,-2 0-192 0,-1 3 192 0,0 0-192 15,0 1 192-15,0 0 0 0,-1 3 0 0,1 1 0 0,0 1 0 0,-1 0 0 16,1 4 0-16,0-3 160 0,2 3-32 0,-1-4 0 16,0 5 0-16,1-5 0 0,1 1 0 0,0 0-128 15,0-2 192-15,2-3-64 0,-1 3-128 0,2-4 192 16,-2 2-192-16,2-1 192 0,-2-3-192 0,1 1 128 16,0-2-128-16,1-3 128 0,-1 4-128 0,1-5 160 15,0 0-160-15,-2-1 160 0,1-2-160 0,-1 2 128 16,0-3-128-16,1 0 128 0,1 0-128 0,0-5 160 15,0 1-160-15,0-2 160 0,1-1-160 0,-1-1 128 16,2-1-128-16,-3-1 128 0,2 1-128 0,-2-3 128 16,2 1-128-16,0-2 128 0,-2 0-128 0,1 1 0 15,-2 0 0-15,0-1 128 0,-1 3-128 0,-1-1 0 16,-1 1 0-16,2 0 128 0,-2 3-128 0,-1-2 0 16,0 2 0-16,-1-1 128 0,1 1-128 0,-1 0 0 0,1 0 0 0,-2 3 0 15,1-1 0-15,1 1 0 0,0 2 0 0,0 2 0 16,0-1 0-16,-1 4 0 0,1 1 0 0,0 0 0 15,0 1 0-15,1-1 0 0,-1 2 0 0,0 1 0 16,0-2 0-16,1 0 0 0,1 2-128 0,-1-1 128 16,1 1 0-16,0-1-176 0,2-1 176 0,-2 2-128 15,1-1-64-15,0-2 0 0,1 3 0 0,-2-1 0 16,1 2-112-16,0-1-16 0,-1 2-16 0,-1 1-11856 16,0 3-2368-16</inkml:trace>
  <inkml:trace contextRef="#ctx0" brushRef="#br0" timeOffset="44706.91">3560 7927 3679 0,'-2'0'320'0,"-1"0"-320"0,2-2 0 0,0 2 0 0,1-1 896 0,0 1 128 0,1-2 0 0,-2 1 16 16,1 0 512-16,0-4 112 0,0 3 0 0,1-3 16 15,0 0-192-15,0 0-32 0,2-1-16 0,-2-1 0 16,1 1-128-16,-1 0-32 0,1 0 0 0,1 2 0 16,-1-2-208-16,-1 2-48 0,0 1-16 0,0-1 0 15,0 0-112-15,0 2-32 0,1-2 0 0,-2 3 0 16,1-1-112-16,0-1-32 0,1-2 0 0,0 2 0 0,0-1-80 16,1 2 0-16,-1-2-16 0,1 0 0 0,0 2-224 0,0 1-32 15,0 0-16-15,-1-1 0 0,2 1-160 0,-1 1-16 16,0 1-16-16,1-1 0 0,-1 3-32 0,1-2 0 15,0 1 0-15,-1 2 0 0,1 0-128 0,-2-2 192 16,1 3-192-16,-1-3 192 0,2 3-192 0,-2-2 128 16,1 0-128-16,0 2 128 0,0-1-128 0,-1-2 0 15,-1 3 0-15,2 0 128 0,-2 1-128 0,-1 1 0 16,0-1 0-16,-1 2 0 0,-1-1 0 0,1-2 0 16,-1 2 0-16,0-1 0 0,0 0 0 0,-1 1 0 15,0 2 0-15,1-2 0 0,-2-1 0 0,1 3 0 16,0-2-128-16,-1 0 128 0,2-1-128 0,-1 0 128 15,0-1-160-15,0 0 160 0,0 0 0 0,1-1 0 0,-2-2 0 16,1 4 0-16,1-3 0 0,-3 1 0 16,2 0 0-16,-1-2 0 0,-1 2 0 0,-1 0 0 0,2-2 0 0,-3 2 0 15,2-2 0-15,-1 1 0 0,-1-1 0 0,2-2 0 16,0 4 0-16,0-3 0 0,0 0 0 0,1-1 0 16,1 1 0-16,-2-1 0 0,1 2 0 0,-1-1 0 15,1 1 0-15,-1-2 0 0,1 1 0 0,0-1 0 16,1 2 0-16,1-2 0 0,-2 2 0 0,2-2-144 15,1 0 144-15,-1 1-160 0,-1-1 160 0,1 0-160 16,0 0 160-16,1 0 0 0,0 0-144 0,1-1 144 16,0 1 0-16,-1 0 0 0,1 0 0 0,0 0 0 15,0 0 0-15,1 0 0 0,-1 0 0 0,1 0 0 16,1 0 240-16,1 0 16 0,0 0 0 0,0 0 0 16,2 0 0-16,-2 0 16 0,0 0 0 0,2 0 0 0,-2-1-16 0,2 1-16 15,-1 0 0-15,0 0 0 0,0 0-96 0,-1 0-16 16,1 1 0-16,-2-1 0 0,1 0-128 0,-1 1 192 15,2 2-192-15,-2-2 192 0,1 0-192 0,1 0 0 16,-1 0 144-16,0 2-144 0,2-2 0 0,-1 3 144 16,2-2-144-16,0 2 0 0,-2-1 128 0,0 0-128 15,2-2 0-15,-1 3 0 0,0-2 0 0,0 1 0 16,0-1 128-16,1 2-128 0,-2-2 0 0,1-1 0 16,0 1 0-16,0-1 0 0,0-1 0 0,1 1-192 15,-2-1 48-15,2 0 16 16,-2 2-800-16,1 1-160 0,-1-2-16 0,0 4-15776 0</inkml:trace>
  <inkml:trace contextRef="#ctx0" brushRef="#br0" timeOffset="45640.75">3896 7899 911 0,'0'-1'0'16,"-1"1"0"-16,1-2 0 0,-2 2 0 0,2-1 992 0,0 1 112 0,2-2 32 0,-2 1 0 0,0-1 784 0,1-2 176 16,-1-1 16-16,1 0 16 0,-1 3-112 0,1-2-32 15,-1-1 0-15,1 3 0 0,0-2-336 0,1 1-80 16,1-1-16-16,-1-1 0 0,0 3-288 0,1-2-64 16,1-2-16-16,-1 4 0 0,2-3-240 0,-2 1-48 15,1-1-16-15,1 2 0 0,-1-1-240 0,1-1-64 16,-1 3 0-16,0-2 0 0,0 1-256 0,-1 0-48 15,2-2-16-15,-2 3 0 0,2-1-64 0,-2 2 0 16,1-1-16-16,0-2 0 0,-1 4-176 0,1-1 0 16,-1 0 144-16,0-1-144 0,2 2 0 0,-2-1 128 15,2 1-128-15,-2 0 0 0,1 0 144 0,-1 1-144 0,0 1 192 16,-1-1-192-16,0 0 240 0,-1 0-64 0,1 3-16 0,-1-2 0 16,-1 2 64-16,0 2 16 0,0-2 0 0,-1 2 0 15,-1-3-64-15,1 2-16 0,0 0 0 0,0 0 0 16,0-1-160-16,-1 0 128 0,1 0-128 0,-2 2 128 15,1 0-128-15,0 2 0 0,-1 0 0 0,0 0 0 16,0 2 0-16,0 1 0 0,-2 0 0 0,2 0 0 16,0 0 0-16,-1 1-224 0,1-2 80 0,-1-1 16 15,1 1 128-15,1 1 0 0,-1-3 0 0,-1 1-128 16,1-3 128-16,0 1 0 0,-1 0 0 0,1 0-128 16,-2 0 128-16,2-1 0 0,-1-2 0 0,0 0 0 0,0 0 0 15,-1-1 0-15,0 1-128 0,0-1 128 0,0-1-176 16,-1 3 176-16,2-3-208 0,-2 1 80 0,2-2-64 0,-1 1 0 15,1 1 0-15,-1-2 0 0,1 0 64 0,0-1 0 16,1 0 0-16,0-1 0 0,-1 1 128 0,1-1-192 16,1 1 192-16,-2-3-192 0,2 1 192 0,0 1 0 15,1-2 0-15,1 1-128 0,-1 1 128 0,1-3-160 16,1 2 160-16,-1-1-160 0,1 0 160 0,0 0 0 16,1 2 0-16,1-1 0 0,-1-2 0 0,0 3 0 15,-1-2 160-15,1 2-160 0,1 0 224 0,-1 0-48 16,-1 1-16-16,1 0 0 0,0 0-16 0,1 0 0 15,-2 0 0-15,0 1 0 0,1 0 64 0,0-1 16 16,-1 3 0-16,2-2 0 0,-1 0 64 0,-1 3 16 16,2-2 0-16,0-1 0 0,0 4-48 0,-1-2 0 15,1 0 0-15,1 2 0 0,-2 0-64 0,1 1-32 0,2 2 0 0,-1 1 0 16,0-3 32-16,-1 1 0 0,2 2 0 0,-1-3 0 16,-1-1-64-16,2-3 0 0,-1 4 0 0,2-5 0 15,-2 1-128-15,2-2 128 0,-1 0-128 0,1-2 128 16,-2 1-128-16,2 0 128 0,-1-4-128 0,-1 1 128 15,-1 2-128-15,2-4 128 0,0 2-128 0,1-2 128 16,1 0-128-16,-2 1 0 0,0-1 0 0,0 3 0 16,0 0 0-16,0 0-256 0,0 0 48 0,0 3-12352 15,0 0-2480-15</inkml:trace>
  <inkml:trace contextRef="#ctx0" brushRef="#br0" timeOffset="53125.03">2881 8679 4607 0,'0'-3'400'0,"-1"0"-400"0,1 3 0 0,0-1 0 0,0 0 944 0,0-2 96 16,-1 1 32-16,1-3 0 0,-1-2 448 0,0-1 80 16,1 1 32-16,-1 1 0 0,0-1-208 0,0 2-32 15,1-1-16-15,-2 2 0 0,1-2-16 0,0 0 0 16,0 2 0-16,0 1 0 0,0-2-208 0,1 1-64 16,0 0 0-16,0 1 0 0,0 1-64 0,0-2-32 15,0 0 0-15,0 3 0 0,0-1-144 0,0-2-16 16,1 3-16-16,-1 0 0 0,0-2-208 0,1 3-32 0,0-1-16 0,0 0 0 15,0-2-192-15,1 2-48 0,0 1 0 0,-1 0 0 16,0-1-80-16,0 0-32 0,0 1 0 0,1-2 0 16,0 4-64-16,-1-2-16 0,1 2 0 0,-1-2 0 15,1 5 48-15,-1-1 0 0,0-1 0 0,2 3 0 16,-2 2-16-16,0-1 0 0,0-1 0 0,-1 4 0 16,1-1-32-16,0 1-128 0,-1 1 192 0,1 1-64 15,-1 0-128-15,2-1 0 0,-2 0 144 0,1 0-144 16,0 3 128-16,0 0-128 0,0-2 128 0,0 3-128 15,0-1 0-15,1 2 0 0,1 0 0 0,-1-1 128 16,0 2-128-16,0-1 0 0,1 0 0 0,-1-2 0 0,1 0 0 16,-1-2 0-16,1-1 0 0,0-2 0 0,-1 1 0 0,0-5 0 15,2 2 0-15,-2-3 0 0,0 1 0 0,0-4 0 16,1 2 0-16,-1-2 0 0,0-1 0 0,0-1 144 16,2-2-144-16,-1 1 0 0,0-3 160 0,2-1-160 15,-1-3 128-15,2-1-128 0,0 1 128 0,0-4-128 16,1 0 0-16,0 1 128 0,0-2-128 0,0 0 0 15,0 0 0-15,0 0 0 0,-1 3 0 0,1 2 0 16,-1-1-144-16,-1 3 144 0,0 2 0 0,-2-1-128 16,0 1 128-16,1 3 0 0,-2-2-144 0,0 4 144 15,-1-1 0-15,0 1-144 0,-1 0 144 0,0 0-128 16,1 1 128-16,1 0-128 0,-1 3 128 0,1-1 0 16,-1 1 0-16,0 3 0 0,0 1 0 0,0-2 0 0,0 1 0 15,1 1 0-15,0 1 0 0,-1-1 0 16,2 2 128-16,-1 1-128 0,2 0 128 0,-1 0-128 0,2 0 128 0,-2 0-128 15,0-1 0-15,1-2 144 0,-1 0-144 0,0 0 0 16,1 0 144-16,-2-3-144 0,1 1 0 0,1-1 144 16,-2 0-144-16,0-4 160 0,1 2-160 0,0-2 160 15,0-1-32-15,0 0-128 0,1-1 192 0,-1-2-64 16,2 1-128-16,-1-3 160 0,2 0-160 0,-1-4 160 16,3 1-160-16,-1-3 128 0,2 1-128 0,0-3 128 15,-1 0-128-15,3-3 0 0,-3 1 144 0,1 0-144 16,-2 2 0-16,0 1 128 0,-2-1-128 0,1 2 0 15,-2 0 0-15,2-1 0 0,-2 1 0 0,2-2 128 16,-2 2-128-16,0 0 0 0,-1 0 0 0,1 1 0 16,-3 3 0-16,0-3 0 0,0 3 0 0,0-3 128 0,-1 3-128 0,0 0 0 15,0-2 0-15,0 2 0 0,0 2 0 0,-1-1 0 16,1 0 0-16,-1 4 0 0,1-1 0 0,-1 2 0 16,0 1-128-16,1 0 128 0,-2 0 0 0,2 0-160 15,0 0 160-15,0 0 0 0,0 0-144 0,0 1 144 16,2-1 0-16,-2 1-144 0,1-1 16 0,0 0 0 15,1 2 0-15,0-1 0 0,-1 0-112 0,2 1-16 16,-1 2 0-16,-1 2 0 16,0 0-576-16,-1 5-112 0</inkml:trace>
  <inkml:trace contextRef="#ctx0" brushRef="#br0" timeOffset="58567.59">3469 8909 911 0,'-1'-2'0'0,"0"1"0"0,0 1 0 0,0-1 0 0,1-1 816 0,0 2 80 0,0-1 0 0,-1 0 16 15,0 1 128-15,-2-4 32 0,2 2 0 0,0 0 0 16,0-1 16-16,0 2 0 0,0-1 0 0,1 0 0 16,0 1 80-16,-1 0 32 0,1-2 0 0,-1 1 0 15,0 2-48-15,1-1 0 0,-2 1 0 0,1 0 0 16,1 0-144-16,-1 0-48 0,1 0 0 0,0 0 0 15,-1 0-128-15,1 0-16 0,0-1-16 0,1-1 0 0,-1 1-288 16,2 0-64-16,0-3-16 0,-1 3 0 0,1 0 0 0,0-2 0 16,0 2 0-16,2-2 0 0,-1 0-112 0,-1 2 0 15,2-2-16-15,-1 0 0 0,0 3-16 0,2-1 0 16,0-1 0-16,0 1 0 0,0 0 0 0,1 1 0 16,-2 0 0-16,2-1 0 0,1 0 0 0,-3-2 0 15,1 3 0-15,-1-1 0 0,1 1-32 0,-1-1-16 16,2 1 0-16,-2-1 0 0,1-1-48 0,-1 1-16 15,0 0 0-15,0-3 0 0,0 3-32 0,0-1 0 16,-1-1 0-16,0 1 0 0,0 1 16 0,0-2 0 16,-1 3 0-16,2 0 0 0,-2 0-160 0,-1 0 192 15,1 0-192-15,-1 3 192 0,1 0-192 0,0 0 160 16,-2 0-160-16,0 2 160 0,-2 0-160 0,1 2 128 0,0 0-128 0,0 2 128 16,0-3-128-16,-2 1 0 0,0 1 0 0,0 0 0 15,1-2 0-15,-2 3 0 0,0-1 0 16,0 2 0-16,-1 0-272 0,-1 1 64 0,1-1 16 0,-3 0 0 15,1 2-128-15,1-2 0 0,-1-3-16 0,-1 2 0 16,3-2 80-16,-2 0 0 0,0-1 16 0,-1 0 0 16,1 0 240-16,0-2 0 0,0 0-160 0,1-1 160 15,0 1 0-15,0-3 0 0,1 2 0 0,-1-1 0 16,2-2 0-16,-1 0 0 0,1 0 0 0,0 0 0 16,1-1 0-16,0 0 0 0,1-3 0 0,0 4 0 15,1-1 0-15,1 1 0 0,0 0 0 0,-1-1 0 16,2 1 0-16,-1 0 0 0,1-2 0 0,-1 2 0 15,0-1 0-15,0 1 160 0,2 0-160 0,-2-2 160 0,1 1-160 16,0-1 160-16,0 1-160 0,-1 1 160 0,1 0-160 16,0 0 128-16,-1 0-128 0,1 0 128 0,-1-1-128 0,0 1 192 15,0-1-192-15,0-1 192 0,1 0 32 0,-1 2 16 16,1 0 0-16,1-1 0 0,-1 0 0 0,1 1 0 16,-1 0 0-16,0 0 0 0,1 0-48 0,2 0 0 15,-2 1 0-15,0 0 0 0,0 1 16 0,2 0 0 16,-2 0 0-16,1 1 0 0,1 0-48 0,-1 2-16 15,2-1 0-15,-2-1 0 0,2 1-16 0,0-1-128 16,-1 0 192-16,0-2-64 0,0 0-128 0,2 1 128 16,0 1-128-16,0-3 128 0,0 1-128 0,0-1 0 15,0 0 0-15,-1 0 128 0,1 0-128 0,1-1 0 16,-1 1 0-16,2 0 128 0,0-1-128 0,0 2 0 0,0-1-160 16,-2 3 160-1,0-2-960-15,1 0-80 0,-1 4-32 0,1-3-15632 0</inkml:trace>
  <inkml:trace contextRef="#ctx0" brushRef="#br0" timeOffset="59500.13">3841 8845 4607 0,'0'-1'192'0,"0"1"64"0,0-1-256 0,-1 0 0 0,1 1 0 0,0 0 0 0,-1 0 1168 0,1 0 192 16,0 0 48-16,0-3 0 0,-1 2 448 0,1 1 112 15,0-1 16-15,1-2 0 0,-1 2-528 0,1 1-112 16,0-3 0-16,0 1-16 0,0 1-304 0,0-1-64 16,2 0-16-16,0 1 0 0,-1-1-288 0,0 1-48 15,1 1-16-15,0 0 0 0,-1 0-176 0,2 0-32 16,-1 0-16-16,0 0 0 0,2 1-112 0,-1-2-32 0,1 1 0 0,0 0 0 15,1-2 96-15,-1 1 32 0,2 0 0 0,0-2 0 16,-1 1 32-16,1-2 0 0,-1 2 0 0,-2 1 0 16,1-2-48-16,-2 3 0 0,0 0 0 0,0 3 0 15,-2-2 112-15,1-1 0 0,-1 2 16 0,-1 2 0 16,1 0-176-16,-2-1-32 0,2 3-16 0,-2-1 0 16,-1 4-112-16,1-3-128 0,-2 0 176 0,1 0-176 15,1 0 0-15,-1-2 0 0,0 2-240 0,-2-4 80 16,2 2-48-16,0-1-16 0,-1 1 0 0,-1 1 0 15,2-4 224-15,-3 3-144 0,2-3 144 0,0 4-128 16,-2-3 128-16,2 2 0 0,0-1 0 0,-2 1 0 16,2-1 0-16,-2 0 0 0,3 2 0 0,-2 0 128 0,0-1-128 0,2-1 0 15,0 2 128-15,0-2-128 0,-1 0 0 0,2-2 128 16,1 2-128-16,0-3 0 0,-1 1 128 0,2-1-128 16,-1 0 128-16,0-1-128 0,0 1 128 0,1 0-128 15,-1 0 160-15,1 0-160 0,1 0 0 0,-1 0 0 16,0 0 0-16,0 0 0 0,2 0 0 0,1 0-160 15,-1 0 160-15,0 1-128 0,2-1 128 0,-1 0-208 16,2 0 80-16,-2 0 128 0,2 1-160 0,-1 0 160 16,2 3 0-16,0-3-144 0,-2 2 144 0,1-1 0 15,0 0 0-15,-2 1 0 0,2-2 0 0,-2 3 0 16,1-2 0-16,-1 1 176 0,-1-2 128 0,1 0 16 16,-2 4 16-16,1-4 0 0,0 4 0 0,-2-4 0 15,1 3 0-15,-1-2 0 0,0 2-80 0,-1-1 0 16,0 1-16-16,0 1 0 0,0 0-112 0,0-3 0 0,-1 3-128 0,1-1 192 15,0 1-192-15,0-2 0 0,-1 2 128 0,0-2-128 16,0-1 0-16,-2 2 0 0,3-2 128 0,-2 2-128 16,1-2 0-16,-1 3 144 0,0-4-144 0,-1 2 128 15,1 0 48-15,-1 1 0 0,-2-2 0 0,0 3 0 16,0-1 16-16,0-2 16 0,-2 3 0 0,0-4 0 16,2 4-80-16,-2-5 0 0,0 1-128 0,1-1 192 15,0-1-192-15,0 1 128 0,1-5-128 0,-1 3 0 16,2-3 0-16,-2 1 128 0,2 1-128 0,-1-2 0 15,1-2 0-15,-2 0 0 0,3-1 0 0,0 1-160 16,2-3-320-16,-1 2-64 0,2-1-16 0,3 1-11136 16,-1-2-2224-16</inkml:trace>
  <inkml:trace contextRef="#ctx0" brushRef="#br0" timeOffset="61457.88">4047 6579 7359 0,'-1'0'656'0,"-1"0"-528"0,2 0-128 15,-1 0 0-15,1 0 1088 0,-1 1 176 0,-1-1 32 0,-3 1 16 16,2-1 320-16,-3 0 64 0,4 0 16 0,-1 0 0 15,0 0-336-15,1 0-64 0,1 0-16 0,0 0 0 16,1 0-144-16,-1 0-16 0,1 0-16 0,0 1 0 16,0 1-224-16,0-2-64 0,0 1 0 0,1 0 0 15,-1-1-128-15,1 2-16 0,-1 0-16 0,1-1 0 16,0-1-144-16,0 1-16 0,1-1-16 0,0 0 0 0,0 0-64 0,0 0-16 16,0 0 0-16,2 0 0 0,-1-1 0 0,1 0 0 15,0-1 0-15,0 0 0 0,1 1-224 0,-1 0-64 16,2-1 0-16,-2 2 0 0,2 2-128 0,-2-2 0 15,2 1 144-15,0 0-144 0,-1-1 0 0,1 4 0 16,0-2 0-16,1-1 0 0,1 2 0 0,0-1 0 16,1 1 0-16,-1-1 0 0,-4-1 0 0,2 1 0 15,0 1 0-15,2-3 0 0,2 2 0 0,-1-2 0 16,-4 0 0-16,2-1 0 0,1 1 0 0,2-1 0 16,2 1 0-16,0-1 0 0,0-1 0 0,-1 0 0 15,-1 2 128-15,1 2-128 0,-1 1 0 0,0-2 0 16,-2 3 0-16,1 1 128 0,0-3-128 0,-1 4 0 15,0-2 0-15,-1 2 0 0,1-2 0 0,0-1 0 0,0 2 0 0,-1 0 0 16,-2 0 0-16,1 1 0 0,0-3 0 0,0 1 0 16,-2 2 0-16,1-3 0 0,-1-1 0 0,0 3 0 15,-1-3 0-15,0 2 0 0,0-3 0 0,-1 3 128 16,-1-3-128-16,0 3 0 0,0-2 0 0,1-2 128 16,-2 3-128-16,0-1 0 0,0 0 0 0,0 1 0 15,0-1 0-15,-1 1 128 0,1 0-128 0,0 2 0 16,-1 0 0-16,1-1 0 0,-1 2 0 0,1-1 128 15,-1 1-128-15,1 1 0 0,-1 0 0 0,0 5 0 16,0-1 0-16,0 3 0 0,-1 1 0 0,0 1 0 16,2 1 0-16,-1 1 0 0,0 4 0 0,0 5 128 15,0-1-128-15,1 2 0 0,1 3 128 0,-1-1-128 16,1 0 0-16,0-1 0 0,1 1 0 0,1-3 0 0,-1 0 0 0,0 0 0 16,0-4 0-16,-1-1 0 15,0 2 0-15,-1-5 0 0,2 1 0 0,-4 0 0 0,1 3 128 16,0 3-128-16,0-1 128 0,0 1-128 0,0 2 320 0,-1 0-16 15,1 2 0-15,-1-1 0 0,2 2-96 0,0 0-16 16,0-1 0-16,2-2 0 0,-1-4-48 0,0 3-16 16,1-2 0-16,0 1 0 0,2-1-128 0,-1-2 0 15,0 0 144-15,0-1-144 0,0 2 0 0,-2-1 0 16,1 3 0-16,0-4 0 0,0 0 0 0,-1 1 0 16,0-3 0-16,0 1 0 0,-1-3 0 0,0 3 0 15,0-2 0-15,0 2 0 0,-1-2 0 0,1-2 0 16,0 0 0-16,0-2 0 0,0 2 0 0,0-4 0 15,0 3 128-15,0-3-128 0,0 3 0 0,0-4 128 16,0 1-128-16,0-2 0 0,0 0 0 0,0 0 0 16,-1 1 0-16,1-3 128 0,0 0-128 0,0 1 0 0,-1-1 0 0,-1 0 0 15,2 3 0-15,-1-1 0 0,1 4 0 0,-1-2 0 16,1 2 0-16,-1-2 0 0,1-2 0 0,0 3 128 16,0-1-128-16,0-4 0 0,0 1 0 0,0 1 0 15,0-1 0-15,1-2 0 0,-1 3 0 0,0-2 0 16,0-1 0-16,0 2 0 0,0-2 0 0,0 2 0 15,0 0 0-15,1-1 0 0,-1 0 0 0,0-1 0 16,0 3 0-16,1 0 0 0,1-1 0 0,-2 0 0 16,1-2 0-16,0 4 0 0,0-3 0 0,0 0 0 15,-1 0 0-15,1-1 0 0,0 2 0 0,0 1 128 16,1-1-128-16,-1-1 0 0,0 2 0 0,0-1 0 16,1 2 0-16,-1 0 0 0,1-1 0 0,0 0 0 0,-1 2 0 15,0 1 0-15,0-3 0 0,0 0 0 0,1-2 0 0,-1 2 0 16,0-1 0-16,-1 0 0 0,2-2 0 0,-1 1 0 15,0-1 0-15,0-2 0 0,-1 3 0 0,0-3 0 16,0 1 0-16,0-1 0 0,1 1 0 0,-1-1 0 16,0 0 0-16,0 2 128 0,0 0-128 0,0-1 0 15,0 3 0-15,0-4 0 0,0 4 0 0,1 0 0 16,-1-2 0-16,0-1 0 0,0 2 0 0,1-2 0 16,-1 3 0-16,1-4 0 0,-1 1 0 0,0-3 0 15,0 1 0-15,0-3 0 0,0 3 0 0,0-4 0 16,-1 0 0-16,1 2 0 0,-1-2 0 0,0-1 128 15,0 0-128-15,0 0 0 0,0 0 0 0,0-1 128 16,-2 1-128-16,2 0 0 0,-1 0 0 0,1 0 144 0,-1 0-144 16,-1 0 0-16,2 1 128 0,-1 0-128 0,0 2 0 0,0-1 0 15,1 2 144-15,-3-3-144 0,2 4 0 0,-1-3 144 16,0 1-144-16,0 0 0 0,1 1 144 0,-3-2-144 16,2 2 0-16,-2-3 128 0,2 2-128 0,-2-2 0 15,0 0 128-15,0-1-128 0,-2 0 160 0,1 0-160 16,-2-1 224-16,2 1-48 0,-1-1-16 0,0-2 0 15,0 2-32-15,-1-3 0 0,1 2 0 0,-1-2 0 16,-1-1-128-16,1 3 192 0,0-4-192 0,-2 2 192 16,-1 1-192-16,0-3 0 0,0 0 144 0,0 1-144 15,0 0 0-15,2 1 0 0,-1 2 0 0,1-2 128 16,0 3-128-16,0 0 0 0,0 1 0 0,1 1 0 0,1 0 0 0,-1 4 0 16,1-1-128-16,0 0 128 0,3 0-240 15,-1 2 48-15,3-2 0 0,0 1 0 16,2-3-320-16,2-1-48 0,5-2-16 0,2-1-18400 15</inkml:trace>
  <inkml:trace contextRef="#ctx0" brushRef="#br0" timeOffset="68533.14">4901 7014 1839 0,'-1'0'160'0,"0"0"-160"0,1 0 0 0,0 0 0 0,0 0 416 0,-1 0 48 0,1 0 16 0,-2-1 0 15,0 1 48-15,0-1 16 0,2-2 0 0,-1 3 0 16,1 0 32-16,-1 0 16 0,1 0 0 0,0 3 0 16,-1-3-64-16,1 0-16 0,-1 0 0 0,1 1 0 15,0-1-512-15,0 0 0 0,0-1 0 0,0 1 0 16,0-3-160-16,1 2-32 0,-1 1-16 0,1-1 0 15,-1 0-496-15,1-1-80 0,-1 1-32 0,1 1 0 16,-1 0-16-16,1 0 0 0,-1 1 0 0,0 1 0 16,0 0 240-16,0-1 32 0,0 4 16 0,0-4 0 0,0 2 736 0,0-2 160 15,-1 4 32-15,1-4 0 0,-1 1-384 0,1 0 0 16,-1 0 0-16,1-2 0 0,-1 1 0 0,1-1 0 16,-1 1 0-16,1 1 0 0,-1-1 0 0,1 0 0 15,-1-1 0-15,1 0 0 0,0 1 512 0,0-1 48 16,0 0 16-16,0 0 0 0,0 0-320 0,0 0-80 15,1 3-16-15,0-3 16 0,0 0-176 0,1 1 0 16,-1-1 0-16,1 1 0 0,1 0-128 0,-1 1 128 16,1 0 0-16,2 0 0 0,0 1-144 0,0-2 144 15,0 0 0-15,-1 1 0 0</inkml:trace>
  <inkml:trace contextRef="#ctx0" brushRef="#br0" timeOffset="71250">4882 7259 911 0,'0'0'0'0,"1"0"0"0,-1-1 0 0,0 1 0 0,0 0 768 0,0-1 80 16,0 1 16-16,0-2 0 0,0 2 288 0,1-1 64 16,-1-2 16-16,0 0 0 0,2 2-32 0,-2-2-16 15,2 0 0-15,-2 2 0 0,0-1 96 0,0 0 0 16,-1 2 16-16,1-5 0 0,-1 4 16 0,1-1 0 16,-2-1 0-16,1 0 0 0,0 0 96 0,1 1 0 0,-1-1 16 0,0 1 0 15,0-1-160-15,0 2-48 16,0 0 0-16,1 0 0 0,-2-1-384 0,1 0-64 0,0 2-32 0,0 0 0 15,-1 0-224-15,0 0-32 0,-1 0-16 0,1 0 0 16,-1 0-96-16,-1 0-32 0,1 0 0 0,-1 2 0 16,-1 0-80-16,1-1 0 0,-3 0-16 0,3-1 0 15,-1 1-112-15,0 1-128 0,0-1 176 0,0-1-176 16,-1-1 160-16,0-1-160 0,1 2 128 0,-1-1-128 16,2 1 0-16,-1-1 128 0,0-2-128 0,0 1 0 15,1 1 128-15,-1-2-128 0,1 2 128 0,-1 0-128 16,2-3 144-16,-1 3-144 0,1 0 160 0,0 0-160 15,1-2 160-15,0 3-160 0,-1-1 160 0,1 1-160 16,1 0 160-16,-1 0-160 0,1 0 160 0,-2 0-160 0,2 1 160 16,-1 0-160-16,0 2 160 0,-2-2-160 0,2 3 144 0,0-2-144 15,-1 2 128-15,0-3-128 0,1 4 0 0,0-4 0 16,0 2 128-16,-1 0-128 0,1-2 0 0,1 1 0 16,0 0 0-16,0-2 0 0,0 1 0 0,0 3 0 15,0-3 0-15,1 0 0 0,-2 1 0 0,2 0 0 16,-1-1 128-16,1 3-128 0,-1-3 0 0,1-1 0 15,0 2 0-15,0 0 0 0,0-1 0 0,0 1 0 16,1 2 0-16,-1-3 0 0,0 4 0 0,1-3 0 16,-1 2 128-16,3 2-128 0,-2-1 0 0,0 1 0 15,0 0 144-15,0-1-144 0,0 2 128 0,0-2-128 16,0 2 128-16,1-1-128 0,-1-1 128 0,0 1-128 16,0-1 128-16,0 3-128 0,-1-1 0 0,1 1 144 0,-1 3-144 15,0 0 0-15,0 1 144 0,0 3-144 0,1-1 0 0,-1 3 144 16,0 1-144-16,1 2 0 0,0-1 0 0,-1 3 128 15,2 1-128-15,-1-1 0 0,0 1 0 0,0 0 0 16,-1-1 0-16,0 0 0 0,-1-2 0 0,1 2 0 16,-1-4 0-16,0-1 0 0,-1 3 128 0,0-3-128 15,1 1 0-15,1-1 0 0,-1-3 0 0,0 2 0 16,0 0 0-16,0-1 0 0,1 0 0 0,-1-1 0 16,1 1 0-16,-2 0 0 0,1 2 0 0,0-1 0 15,0-2 0-15,0 3 0 0,0 0 0 0,0-3 0 16,0 1 0-16,0-1 0 0,1 0 0 0,0-3 0 15,0 1 0-15,0-1 0 0,1 0 0 0,0 0 0 16,-1 0 0-16,1-4 0 0,-1 5 0 0,1-2 0 16,0 0 0-16,0-3 0 0,0 3 0 0,0-2 0 0,1-1 0 0,-1-1 0 15,-1 1 0-15,1-1 0 0,-1-3 0 0,1 2 0 16,0 0 0-16,-1-4 0 0,1 4 0 0,0-5 0 16,0 0 0-16,0 0 0 0,1-1 0 0,-1-1 0 15,0-1 128-15,1 3-128 0,0-2 128 0,1-1-128 16,-1 2 128-16,-1-4-128 0,1 5 128 0,0-1-128 15,-1 0 0-15,1-1 128 0,0 1-128 0,-2 1 0 16,1 0 0-16,-1 0 128 0,1 0-128 0,-1 0 0 16,0 0 0-16,0 0 0 0,0 0 0 0,0 0 0 15,0-2 0-15,-1 2 0 0,1 0 0 0,0 2 128 16,0-2-128-16,0 0 0 0,0 0 0 0,0 0 0 16,0 0 128-16,0-2-128 0,0 2 0 0,0-1 0 15,-1-1 0-15,1 2 0 0,0 0 0 0,0-1 0 16,-1 1 0-16,0 0 0 0,1 0 128 0,-2 0-128 0,2 0 0 15,0 0 128-15,-1 0-128 0,0 0 0 0,1 0 0 0,0 0 128 16,0 0-128-16,0 0 0 0,-1 0 0 0,0 1 0 16,1-1 0-16,0 0 128 0,0 2-128 0,0-2 0 15,1 0 0-15,-1 1 0 0,0-1 128 0,0 0-128 16,-1 0 0-16,1 0 0 0,0 0 0 0,-1 2 0 16,1-2 0-16,0 0 0 0,-1 0 128 0,1 0-128 15,0 0 0-15,-1 0 0 0,1 0 0 0,0 0 0 16,0 0 0-16,0 0 0 0,0 0 0 0,0 0 0 15,0 0 0-15,1-2 0 0,-1 2 0 0,0-1 0 16,-1-1 0-16,1 1 0 0,0 1 0 0,0 0 0 0,-1 0 0 16,1 0 0-16,-2 0 128 0,1 0-128 15,1 1 0-15,-1 1 0 0,1 1 0 0,-1-2 0 0,0 3 0 16,1 0 0-16,-1-2 0 0,1 1 0 0,-1-1 0 0,1-1 0 16,-1 3 0-16,1-3 0 0,0-1 0 0,0 1 0 15,-2 0 128-15,2-1-128 0,0 0 0 0,0 0 0 16,0 0 0-16,0 0 0 0,0 0 0 0,0 0 0 15,0 0 0-15,0-1 0 0,0 0 0 0,0 1 0 16,0-1 128-16,0-1-128 0,0 0 0 0,0 1 0 16,0 1 0-16,0-2 0 0,0-1 0 0,0 1 0 15,0-1 128-15,0 2-128 0,0-1 0 0,0-1 0 16,0 3 0-16,2-3 0 0,-2 0 0 0,1 3 0 16,0-2 128-16,-1 0-128 0,0 0 0 0,1 1 0 15,-1 1 144-15,1-1-144 0,-1-1 128 0,1 1-128 0,0 0 160 0,0-3-160 16,1 3 144-16,-1 0-144 0,0-2 128 15,1 1-128-15,-1 0 128 0,1-1-128 0,-1 2 0 0,2-1 128 16,-2-2-128-16,0 4 0 0,-1-1 0 0,1 0 128 16,0 1-128-16,-1-2 0 0,-1 1 0 0,1 1 0 15,1 0 0-15,-2-1 0 0,1 1 0 0,0 0 0 16,0-1 0-16,0-2 0 0,-1 2 0 0,0 1 0 16,0 0 0-16,0 0 0 0,1 0 0 0,-2-1 0 15,1 1 0-15,1 0 0 0,-1 0 0 0,0 0 0 16,0 0 0-16,1 0 0 0,-1 0 0 0,0 0 0 15,-1-1 0-15,0 1 0 0,1-2 0 0,0 2 0 16,0-1 0-16,0 1-144 0,0 0 144 0,0 0 0 16,0 0-128-16,-1 0 128 0,1 0 0 0,0 1 0 15,0-1-128-15,1 0 128 0,-1 2 0 0,0-1 0 0,1-1-144 0,0 1 144 16,-1-1 0-16,1 0-144 0,-1 0 144 0,1 0 0 16,-1 1 0-16,1 2-128 0,-2-2 128 0,2 0 0 15,-1-1 0-15,1 1 0 0,-1 2 0 0,1-2 0 16,-1 3 0-16,1-3 0 0,-1 0 0 0,1 1 0 15,-1 2 0-15,1-3-128 0,-1 2 128 0,1-1 0 16,-1 2 0-16,0-2 0 0,-1-1 0 0,1 2 0 16,0 2 0-16,0-2-128 0,0 3 128 0,0-1 0 15,0 1 0-15,1-1-128 0,-1 2 128 0,1-1 0 16,-2 3 0-16,2-3 0 0,-1 0 0 0,0-1 0 16,0 1 0-16,0 0-128 0,1-1 128 0,-1 1 0 15,0-2 0-15,0-1 0 0,0 2 0 0,-1-2 0 16,0 0 0-16,0-2 0 0,1 3 0 0,0-3 0 15,0 4 0-15,0-2 0 0,-1-2 0 0,0 0 0 0,1 3 0 0,0-2 0 16,1-1 0-16,-1 4 0 0,0-4 0 0,1 2 0 16,0-1 0-16,-1-1 0 0,1 2 0 0,0-2 0 15,0 0 0-15,0-1 0 0,0 1 0 0,0-1 0 16,0 2 0-16,0-2 0 0,0 0 0 0,0 0 0 16,-2-2 0-16,2 1 0 0,0 1 0 0,-1-2 0 15,1-1 0-15,-1 2 0 0,1-1 0 0,0-2 0 16,0 2 0-16,0-1 0 0,0 2 0 0,0 1 0 15,-1-2 0-15,1 0 0 0,0 2 0 0,0 0 0 16,1 0 0-16,-1 0 0 0,0 2 0 0,0-2 0 16,-1 0 0-16,1-2 144 0,0 4-144 0,-1-4 0 0,1 2 144 15,0 0-144-15,-1 2 0 0,1-2 144 0,0 0-144 0,0 0 0 16,-1-2 0-16,1 2 128 0,0 0-128 0,0-2 0 16,0 2 0-16,1-2 0 0,-1-1 0 0,0 2 0 15,1 0 0-15,-1-2 0 0,1 2 0 0,-1 0 0 16,1 0 0-16,-1-1 0 0,0 1 0 0,0 1 0 15,0 0 0-15,1 0 0 0,-1 0 0 0,0 0 0 16,0 0 0-16,0 0 0 0,0 0 0 0,0 0 0 16,-1-1 0-16,1 1 0 0,1 0 0 0,-1 1 0 15,0-1 0-15,0 0 0 0,-1-1 0 0,1 1 0 16,-1 0 0-16,1 0 0 0,-1-2 0 0,1 2 0 16,0 0 0-16,1 2 0 0,-1-2 0 0,-1 0 0 15,1 0 0-15,0 0 0 0,-1 0 0 0,0 0 0 16,1 0 0-16,-1 0 0 0,2 1 0 0,-1-1 0 15,0 1 0-15,0 1 0 0,0-1 0 0,0 0 0 0,1 0 0 0,-1 3 0 16,1-3-176-16,0-1-112 0,1 3-32 0,2-2-19072 16</inkml:trace>
  <inkml:trace contextRef="#ctx0" brushRef="#br0" timeOffset="73375.14">4713 8203 3679 0,'0'3'320'0,"-2"-2"-320"0,2 1 0 0,0-1 0 0,0-1 880 0,-1 1 96 0,0 3 32 0,0-2 0 16,0 4 64-16,0 0 16 0,-1 1 0 0,-1 1 0 16,2-3 32-16,0 1 16 0,1-3 0 0,-1 3 0 15,0-2-272-15,1 1-48 0,-1-2-16 0,1 0 0 16,0-1-128-16,-1 3-32 0,1-4 0 0,-1 2 0 15,1-1 128-15,0-1 32 0,-2 2 0 0,2-2 0 16,0 2 112-16,0 0 32 0,-1 0 0 0,0-1 0 16,0 2-64-16,-1-2-16 0,0 2 0 0,-1 1 0 15,1 1-144-15,1 0-16 0,0 0-16 0,-1 0 0 16,1 0-192-16,-1 1-48 0,1-2 0 0,0 2 0 16,0 0-176-16,0 0-32 0,1 1-16 0,-1-1 0 15,1 3-80-15,0-3-16 0,-1 2 0 0,1-3 0 0,1 1 64 0,-1-2 0 16,1 1 0-16,-1 0 0 0,1-3-64 0,0-1 0 15,-1 2 0-15,1-2 0 0,-1 1 64 0,1-1 0 16,-1 0 0-16,0 0 0 0,0 0-32 0,0-2 0 16,2 1 0-16,-2 0 0 0,0-1 0 0,1 0 0 15,-1 2 0-15,0-2 0 0,1 0 16 0,-1-2 0 16,1 4 0-16,0-2 0 0,0 0 16 0,0 2 0 16,0-2 0-16,2 1 0 0,-2 0-48 0,0-1 0 15,0 0 0-15,1 0 0 0,-1 0-16 0,0 0-128 16,2 0 192-16,-1-1-64 0,-1 4-128 0,1-3 128 15,-1 0-128-15,2 1 128 0,0-1-128 0,-1 0 0 16,2 1 0-16,-2 0 128 0,1 2-128 0,-1-3 128 16,2 1-128-16,-2-1 128 0,1 0-128 0,1 0 128 0,-1 0-128 15,0-1 128-15,2-2-128 0,-2 2 192 0,2 1-192 0,-1-1 192 16,2 1-192-16,-2 0 160 0,1 0-160 0,-1 0 160 16,0 0-160-16,2 0 160 0,1-1-160 0,-1 1 160 15,2-2-160-15,0 1 160 0,0 0-160 0,0 1 160 16,1-2-160-16,-2 2 160 0,1-2-160 0,0 0 160 15,-1 2-160-15,-1-1 0 0,1 0 144 0,0-1-144 16,1 2 0-16,-3-2 144 0,2 2-144 0,-1-1 0 16,-1-2 128-16,1 2-128 0,-1 0 0 0,1-4 0 15,-1 3 0-15,0-1 0 0,-1 0 128 0,1-1-128 16,-1 1 0-16,1 1 0 0,-1 1 128 0,0-2-128 16,-1 3 0-16,1-1 0 0,0 1 0 0,-1 0 0 15,0 1 0-15,1-1 0 0,-2 0 0 0,1-1 0 0,0 0 0 0,-1 1 0 16,1 0 0-16,-1-1 0 0,-1 1-144 0,2 0 16 15,-2 0 0-15,1 1 0 16,-1-1-256-16,0 1-32 0,0 2-16 0,-1-1-12000 16,2 3-2416-16</inkml:trace>
  <inkml:trace contextRef="#ctx0" brushRef="#br0" timeOffset="75124">5313 7299 911 0,'-1'0'0'0,"1"0"0"0,0 0 0 0,0-1 0 0,0 1 896 0,0 0 112 0,0-1 16 0,0-1 0 16,1 1 80-16,-1 0 32 0,2-3 0 0,-1 2 0 16,0-2 176-16,0 0 32 0,2 1 16 0,-2-3 0 15,0 4-128-15,-1-1-16 0,0-2-16 0,1 3 0 16,-1-1 48-16,1 2 16 0,-1-2 0 0,1 0 0 15,-1 2-304-15,1-3-64 0,-1 2-16 0,2-2 0 16,-1 3-384-16,0-4-80 0,1 3-16 0,-1-2 0 16,0 3-16-16,0-4 0 0,0 3 0 0,1-3 0 0,0 1 48 0,-1 2 0 15,1-3 0-15,-1 1 0 0,2-1-112 0,-2 3-32 16,0-2 0-16,0 3 0 0,-1-1 64 0,0 0 16 16,1 1 0-16,-1 1 0 0,-1 1 208 0,1 3 64 15,-2-3 0-15,-1 3 0 0,1 1-16 0,0 0 0 16,-1 2 0-16,-1 0 0 0,0-1-240 0,-2 4-32 15,2-3-16-15,-1 3 0 0,0-2-144 0,0 2-48 16,0 1 0-16,-1-3 0 0,2 1-144 0,-2 1 0 16,-1 1 144-16,1 2-144 0,-1 0 0 0,-1 1 0 15,0 0 0-15,-1 0 128 0,2-1-128 0,-2 3 0 16,0-3 0-16,0 4 0 0,1-1 0 0,0-3 0 16,0 2 0-16,2-3 0 0,-1 0 0 0,1-2 0 15,0-2 0-15,0 1 0 0,2-2-144 0,-2-1 0 0,3 0 0 0,-2-4 0 31,3 3-352-31,-1-4-64 0,0 1-16 0,1-2 0 16,1-2-416-16,0 0-96 0,2-3 0 0,-1-2-16 16,2 2-880-16,1-5-160 0</inkml:trace>
  <inkml:trace contextRef="#ctx0" brushRef="#br0" timeOffset="75458.67">5105 7276 7359 0,'0'0'320'0,"0"0"80"0,0 0-400 0,0 0 0 0,0 0 0 0,0 0 0 0,1 0 1440 0,1 1 208 16,-1 2 32-16,1-1 16 0,1 2 48 0,1-2 16 16,-2 3 0-16,1-4 0 0,1 3-96 0,-1 1-32 15,0-3 0-15,1 3 0 0,-1-1-144 0,0 2-16 16,2 0-16-16,-1 1 0 0,1-1-304 0,0-1-48 15,1 3-16-15,1 0 0 0,-1 0-208 0,1-3-48 16,0 4-16-16,-2-3 0 0,2 0-240 0,0 0-64 16,-1 2 0-16,1-3 0 0,1 2-192 0,-2 1-32 15,1-2-16-15,1 0 0 0,0 0-272 0,-1-3 0 16,0 3 128-16,0-2-128 0,0 2 0 0,1-2 0 16,-2 1 0-16,1 0 0 0,-2 3 0 0,1-1-256 15,0 3 64-15,-1-3 0 16,0 4-832-16,0-1-144 0,1 0-48 0,-2-3-9920 0,1 0-1984 15</inkml:trace>
  <inkml:trace contextRef="#ctx0" brushRef="#br0" timeOffset="75782.34">5566 7385 4607 0,'-1'0'400'16,"1"0"-400"-16,0-1 0 0,-1 1 0 0,1 0 1888 0,0 0 288 15,0 1 64-15,-1-1 16 0,0 3 256 0,0-2 48 16,-2-2 16-16,3 2 0 0,-1 0-912 0,1 1-176 16,0 3-32-16,-1 0-16 0,1 1-96 0,0-1-32 15,0 1 0-15,0-1 0 0,0 2-160 0,0-2-48 16,-1-1 0-16,0-1 0 0,0 3-464 0,0 3-80 15,0 1-32-15,-1-1 0 0,0 1-112 0,0 1-32 16,1 0 0-16,0-1 0 0,-1-1-96 0,0 1-32 16,0 0 0-16,1-2 0 0,-1 2-256 0,1-3 128 15,1 0-128-15,-1-2 0 16,1 3-288-16,1-6-160 0,0 3-48 0,0-4-16912 0</inkml:trace>
  <inkml:trace contextRef="#ctx0" brushRef="#br0" timeOffset="76298.97">5416 7873 7359 0,'-2'2'656'0,"0"-2"-528"0,1 1-128 0,0 3 0 0,0-3 880 0,-1 2 144 16,-3 1 16-16,-2 6 16 0,0 1 512 0,-3 2 96 16,-2 3 32-16,2-2 0 0,2 0-320 0,-3-2-64 15,3-1-16-15,-3 0 0 0,3 0-64 0,-2 1-16 16,-1-1 0-16,1-1 0 0,2 1-176 0,-1-1-32 15,-1 1-16-15,-2 3 0 0,1-2-400 0,1-1-80 0,1 1 0 0,0-1-16 16,3-1-336-16,-2-2-160 0,2-1 160 0,1-1-160 16,0-2 0-16,2-2-160 0,-1 2 0 0,1-4 0 31,2 0-800-31,-1-4-176 0,1 2-16 0,1-4-16 16,0 2-736-16,1-3-144 0</inkml:trace>
  <inkml:trace contextRef="#ctx0" brushRef="#br0" timeOffset="76566.48">5191 7907 4607 0,'-1'0'192'0,"0"0"64"15,1 0-256-15,0 0 0 0,0 1 0 0,0-1 0 0,0 1 1616 0,0-1 288 16,1 2 48-16,0 1 16 0,2 2 272 0,0-2 48 16,-1 2 16-16,1-2 0 0,2 0-496 0,-2 2-80 15,2 0-32-15,-1 0 0 0,2 0-208 0,-2 0-32 16,3-1-16-16,-2 1 0 0,2 1-272 0,0 0-48 15,0 2-16-15,-2-1 0 0,2-1-112 0,-3 3-32 16,2-1 0-16,-2-2 0 0,2 4-336 0,-2-4-80 16,2 1-16-16,0 0 0 0,-1 2-304 0,1-4-64 15,-1 1-16-15,1-3 0 0,-2 2-144 0,1-2 0 16,0-1 0-16,0 3 0 0,-1-3-256 0,3 2-16 16,-3 1-16-16,2 0 0 15,0 1-1056-15,-1 1-224 0,2 0-32 0,-2 4-14592 0</inkml:trace>
  <inkml:trace contextRef="#ctx0" brushRef="#br0" timeOffset="77249.67">5524 8097 5519 0,'0'0'496'0,"0"-1"-496"0,0 0 0 0,0-1 0 0,0 2 1360 0,1-1 176 15,-1 0 48-15,1-4 0 0,1 1 576 0,-1-2 112 16,3 3 32-16,-2-3 0 0,1 2-336 0,1-2-64 16,0 2-16-16,-1 1 0 0,2-1-384 0,-1 0-80 15,2 2-16-15,-2-2 0 0,1 2-496 0,-1 1-96 16,1-2-32-16,-1 2 0 0,0 1-176 0,0 0-32 16,-1 1-16-16,0 3 0 0,-1-3-192 0,-1 4-48 15,1 0 0-15,-2 2 0 0,1-2-192 0,-2 2-128 16,0 3 160-16,-1-2-160 0,0 2 0 0,1-4-208 0,-1 3 16 0,1-2 0 15,-1-1 16-15,1-1 16 16,-1 2 0-16,0-1 0 0,-2-2-48 0,1 2-16 0,-1-2 0 0,1-1 0 16,-1 5-96-16,-2-1 0 0,1 0-16 0,-2-2 0 31,1 2-544-31,0-2-96 0,-1 1-32 0,0 0 0 16,0-2-336-16,2 1-80 0,0-3-16 0,1 2 0 15,1-3 288-15,-2 2 48 0,2 0 16 0,-1-3 0 16,1 1 256-16,1 0 48 0,0 1 16 0,-1-1 0 0,2 1 288 0,-1-2 64 0,2 0 16 0,0 0 0 15,-1 0 400-15,1 1 0 0,0 1 0 0,0-2-128 16,1 1 560-16,-1 0 112 0,0-1 32 0,1 1 0 16,-1 2 496-16,0-3 96 0,0 1 32 0,0 0 0 15,1-1 144-15,-1 0 48 0,0 1 0 0,1-1 0 16,-1 2 16-16,2-1 0 0,0 0 0 0,0-1 0 16,0 4-224-16,-1-2-32 0,3-1-16 0,-2 2 0 0,1 0-368 0,1 0-64 15,0-2 0-15,2 0-16 0,0 1-416 0,1-2-80 16,1 2 0-16,0-4-16 0,2-1-176 0,-1 2 0 15,1-5 144-15,0 1-144 0,2-4-224 0,-1 0-112 16,0-1-32-16,0-1-17600 16</inkml:trace>
  <inkml:trace contextRef="#ctx0" brushRef="#br0" timeOffset="78477.2">5785 6989 6447 0,'-1'-3'576'0,"1"3"-576"0,1 0 0 0,-2-1 0 0,1 1 1392 0,0 0 160 16,-1-1 48-16,0-3 0 0,-1 3 544 0,2-3 112 15,-1 3 32-15,1-2 0 0,0 1-320 0,1 1-64 16,1 1-16-16,-1 0 0 0,1 0-496 0,-1 0-112 16,1 0 0-16,1 0-16 0,-1 1-208 0,1 3-32 15,-1-3-16-15,2-1 0 0,-1 1-272 0,0 0-48 16,1-1-16-16,0 0 0 0,2 0-272 0,-1 0-48 15,2 0-16-15,0-1 0 0,-1 0-144 0,2 0-16 16,0-3-16-16,0 3 0 0,0 0-160 0,-2-2 160 0,2 1-160 0,-1 2 160 16,-2 0-160-16,0 0 0 0,-1 0 0 0,1 2 0 15,-2 0 0-15,1-1 0 0,0 0 0 0,-1 2 0 16,0 0 0-16,-1-1 0 0,0 1 128 0,0 2-128 16,-1-3 0-16,-1 3 0 0,2 1 144 0,-4 0-144 15,2-1 0-15,-1 1 128 0,1-1-128 0,-1 1 0 16,1 1 0-16,0-2 0 0,-1 2 0 0,0-1 128 15,1 1-128-15,-1 0 0 0,-1 0 0 0,-1 3 0 16,2-4 0-16,-1 2 128 0,0 2-128 0,0 1 0 16,-1-2 0-16,0 0 0 0,1 2 0 0,-2 1 128 15,2-1-128-15,1 2 0 0,-1 3 0 0,1 1 0 16,-3-1 0-16,1 2 128 0,1 0-128 0,-2 0 0 16,2-1 0-16,-2 3 144 0,0-1-144 0,1 2 0 0,1-3 128 15,0 4-128-15,0 0 0 0,0-2 0 0,0 5 0 16,1 0 0-16,-1-1 0 0,-1 3 0 0,1-4 0 0,0 3 0 15,1 0 0-15,-1-3 0 0,0 3 0 0,0-3 160 16,1-1-160-16,0-3 128 0,1-1 0 0,0 2-128 16,0-1 192-16,0-2-64 0,1 1 0 0,0-1 0 15,0-2 0-15,0 0 0 0,1 0 0 0,-1 2 0 16,-1-1 0-16,0-3 0 0,-1 4 0 0,1-1-128 16,-2-2 192-16,0 2-64 0,1 0 0 0,-1 1 0 15,1 0 0-15,-1-1 0 0,0-2-128 0,4 3 128 16,-2-2-128-16,0 0 128 0,0 1-128 0,0-1 0 15,0 1 0-15,1-2 128 0,-1 2-128 0,1-3 0 16,-1 3 0-16,1-3 0 0,-1 2 0 0,1-4 0 16,-1-2 0-16,1 0 0 0,-1-2 0 0,1-2 0 0,-1 0 0 0,0-3 0 15,1 2 0-15,-1 1 0 0,1-3 0 0,1 1 0 16,-1 2 0-16,0-2 128 0,1 2-128 0,-1 0 0 16,1 1 0-16,0-1 0 0,-1 1 128 0,0-2-128 15,1 0 0-15,-1 1 160 0,1 0-160 0,-1 0 160 16,1-2-160-16,-1 1 160 0,0 0-160 0,-1-2 160 15,1 1-160-15,-1-2 0 0,0 0 0 0,0-1 0 16,0 0 0-16,0 0 0 0,0 0 128 0,0 0-128 16,0 1 0-16,0-1 0 0,0 3 0 0,0-1 128 15,0-1-128-15,0 2 0 0,-1-1 0 0,1 2 0 16,0-3 0-16,0 0 0 0,-1 2 0 0,0-2 0 16,-1-1 0-16,1 2 0 0,0 0 0 0,-1-1 128 0,0 0 16 0,0-1 0 15,-2 3 0-15,1-1 0 0,-1-1 0 0,1 0 0 16,-1 2 0-16,-1-2 0 0,2 4-16 0,0-4 0 15,-3 0 0-15,1 2 0 0,2-1-128 0,0 0 160 16,-2 1-160-16,1-2 160 0,-1-1-32 0,1 0 0 16,-1 0 0-16,0 0 0 0,-2 0 32 0,0 0 0 15,1-1 0-15,-2 0 0 0,0-3 0 0,0 4 0 16,-1-1 0-16,0-2 0 0,2 2-160 0,-2 0 192 16,0 0-192-16,1-3 192 0,1 3-192 0,2 1 0 15,-1 0 0-15,2 1 0 0,1 3 0 0,-1-2 0 16,3 1 0-16,0-1 0 0,1 2-320 0,1-2-32 15,0-2-16-15,2 0 0 16,2 0-640-16,3-4-128 0</inkml:trace>
  <inkml:trace contextRef="#ctx0" brushRef="#br0" timeOffset="89822.03">476 11531 3679 0,'-1'2'320'0,"-1"-1"-320"0,1-1 0 0,1 0 0 0,-1 0 1056 0,1 0 144 16,-2 0 16-16,-2 1 16 0,0-1 368 0,-1 0 64 16,2 0 0-16,-1 0 16 0,1-1-272 0,2 0-64 15,-1-1-16-15,0 1 0 0,0 0-48 0,-1-3 0 16,2 3 0-16,-1-1 0 0,-1-1-16 0,-1 3-16 16,1-1 0-16,0-3 0 0,-2 3-16 0,2 0 0 15,-1 0 0-15,1 1 0 0,1 0-256 0,0 0-48 16,-1 0-16-16,1 1 0 0,1 0-224 0,-1-1-48 15,-2 3-16-15,3 0 0 0,0 0-304 0,0-2-64 16,0 0-16-16,0 3 0 0,1-3-48 0,0 0-16 16,0-1 0-16,0 1 0 0,1 1-176 0,0-1 160 15,1 0-160-15,1-1 160 0,0 0-160 0,0 2 128 16,2-2-128-16,-2 0 128 0,2 0-128 0,-1 0 0 0,0-2 0 0,2 2 128 16,0 0-128-16,-1-1 0 0,1 0 0 0,-1-1 0 15,1 1 0-15,0 1 0 0,-1 0 0 0,2-1 0 16,-2 0 0-16,1 1 0 0,0 0 128 0,-1 0-128 15,1 1 0-15,-1-1 160 0,1 1-160 0,-1-1 160 16,1 0-160-16,0 0 128 0,-1 0-128 0,1-1 128 16,0 0-128-16,1-2 128 0,0 2-128 0,-2-1 128 15,2-1-128-15,0 2 0 0,-2-4 144 0,1 3-144 16,0-1 0-16,-1 0 0 0,0 0 0 0,0 2 0 16,0 0 0-16,-1 1-192 0,-1 1 32 0,1 0 0 15,-2 3-992-15,1 2-192 0,0 1-32 0</inkml:trace>
  <inkml:trace contextRef="#ctx0" brushRef="#br0" timeOffset="90283.78">385 11786 3679 0,'-2'-1'320'0,"0"0"-320"0,0 1 0 0,2 0 0 0,0 0 2160 0,-1 0 352 0,-1 0 80 0,-2 0 16 15,0 0 144-15,0-2 16 0,0 2 16 0,1-1 0 16,1 1-672-16,0 0-144 0,1 0-32 0,-1 0 0 15,1 0-368-15,1 0-80 0,0 0-16 0,0 0 0 16,0 0-448-16,0 1-80 0,0-1-32 0,0 0 0 16,0 2-400-16,1-1-96 0,-2 0-16 0,2-1 0 15,1 2-144-15,0 0-48 0,-1-1 0 0,1 0 0 16,1 0-16-16,0-1-16 0,-1 2 0 0,1 0 0 16,2-2-48-16,-1 0-128 0,2 0 192 0,-1 0-64 15,2 1-128-15,0-1 160 0,-2 0-160 0,2 0 160 16,1 3-160-16,1-2 160 0,-1 0-160 0,-1 0 160 15,0 2-160-15,0-2 0 0,-1 0 144 0,0-1-144 0,0 0 0 0,-1 0 0 16,1 0 0-16,-2-1 0 0,2 1 0 0,-1 0 0 16,1 0 0-16,0 0 0 0,-1 1-320 0,2 2-48 15,0-1 0-15,-1 1 0 16,3 0-1104-16,0 4-208 0</inkml:trace>
  <inkml:trace contextRef="#ctx0" brushRef="#br0" timeOffset="92440.79">1278 10474 3679 0,'0'0'320'0,"0"0"-320"0,-1 0 0 0,1 0 0 0,0-1 1104 0,0 1 160 0,0 0 16 0,-2-2 16 16,0 2 448-16,1-1 96 0,0 1 16 0,-1-1 0 15,1 1-16-15,-2 0 0 0,2-2 0 0,-1-1 0 16,1 2-224-16,0 0-32 0,0-4-16 0,-1 3 0 15,-1-1-304-15,1-2-64 0,1 4-16 0,0-3 0 0,-1 2-224 16,-1-2-32-16,1 3-16 0,0-1 0 16,-1 0-176-16,-1 1-32 0,1-2-16 0,0 0 0 0,-1 2-224 15,1-2-32-15,-2 0-16 0,2 2 0 0,-1-2-128 0,0 2-32 16,0-3 0-16,-2 2 0 0,1 0-64 0,-1-1 0 16,-1 1-16-16,1-1 0 0,0 2-176 0,0-1 192 15,0-2-192-15,-1 4 192 0,1 0-192 16,0 0 0-16,0 1 144 0,0 3-144 0,-1-2 0 0,0 3 128 15,0 0-128-15,1 1 0 0,0-1 0 0,2 1 0 16,-2 1 0-16,2 1 0 0,-1 0 0 0,3-1 0 16,-1 3 0-16,0-2 0 0,2 1 0 0,-1-3 0 15,1 0 0-15,0 1-128 0,0 1 128 0,0-2 0 16,-1 1 0-16,0 0-128 0,1-1 128 0,0 2 0 16,-1-1 0-16,1 0 0 0,-2 3 0 0,2-4 0 15,-1 2 0-15,0 2 0 0,1 0 0 0,0 0 0 0,-1 0 0 16,0 4 0-16,2-3 0 0,0 1 0 0,0 0 0 0,-1 2 0 15,1 0 128-15,0 0-128 0,0 1 128 0,0 2-128 16,0-1 0-16,1-1 0 0,0 5 0 0,-1-1 0 16,1 3 0-16,1 1 0 0,-1-2 0 0,0 3 0 15,0 0 0-15,1 4 0 0,0 0 0 0,0 0 0 16,-1 0 0-16,0-3 0 0,0 2 0 0,-1-2 0 16,1 1 0-16,-1-1 0 0,1 1 0 0,-1-2 128 15,0 0-128-15,0-1 0 0,0 3 0 0,0-4 0 16,0 2 0-16,0 0 0 0,-1 2 0 0,1-1 0 15,-1 3 0-15,1 1 0 0,-1-1 0 0,-1-1 0 16,0 1 0-16,0-2 0 0,1-1 0 0,0 0 128 16,1-1-128-16,-1-1 0 0,1-2 0 0,-1-1 0 0,1 7 0 0,0 0 0 15,0-3 0-15,0 4 128 0,0-1-128 0,-1-2 0 16,-1 3 0-16,2-3 0 0,-1 1 0 0,-1-2 0 16,1 2 0-16,-1-2 0 0,1 0 0 0,0 0 0 15,-1 3 0-15,0-5 0 0,2 0 0 0,-1 0 0 16,0-1 0-16,1 0 0 0,0 0 0 0,-1-2 0 15,1-2 0-15,0 2 0 0,-1 2 0 0,1-1 0 16,-1 1 0-16,-2 1 0 0,2 0 0 0,-1-1 0 16,1 2 0-16,-1-2 0 0,-2 1 0 0,2 1 0 15,0 2 0-15,1-1 0 0,0-1 0 0,-2-4 0 16,2-2 0-16,-1 0 0 0,1 3 0 0,0-3 0 16,0 1 0-16,-2 0 0 0,2 0 0 0,-1-1 0 15,1 0 0-15,-1-2 0 0,1 0 0 0,0 0 0 16,-1-1 0-16,0 0 0 0,1 0 0 0,0 0 0 0,0-2 0 15,1-1 0-15,-1 1 0 0,0-1 0 0,0 1 0 0,-2 0 0 16,2 0 0-16,-1 0 0 0,1 3 0 0,0-2 0 16,1 2 0-16,-1-2 0 0,-1 2 0 0,1-3 0 15,0-1 0-15,0 0 0 0,0 1 0 0,1 0 128 16,-1 1-128-16,0-2 0 0,0-1 0 0,0-1 0 16,-1 1 0-16,2-4 0 0,-1 3 0 0,0-2 0 15,0 0 0-15,0 2 0 0,1-3 0 0,-1 4 0 16,1-2 0-16,-1 2 0 0,0 1 0 0,1 1 0 15,-2 1 0-15,1-1 0 0,1 3 0 0,0-3-128 16,0-1 128-16,0-1 0 0,0-2 0 0,0 1 0 16,0-1 0-16,1-2 0 0,-1 1 0 0,0-1 0 0,-1-1 0 0,1 1 128 15,-1-2-128-15,0 2 0 0,-1-3 0 16,1 3 144-16,0-4-144 0,0 1 0 0,-1 0 160 16,0-3-160-16,1 1 128 0,0 0-128 0,0-1 128 0,0-1-128 15,0 0 128-15,0 1-128 0,1-3 128 0,-2 0-128 16,2 1 128-16,0-2-128 0,0 2 128 0,-1-1-128 15,1-3 0-15,-1 4 128 0,1-1-128 0,1 1 0 16,-1-2 144-16,0 2-144 0,0 0 128 0,1 1-128 16,-1-1 128-16,2 1-128 0,-1-1 160 0,0 0-32 15,0 2-128-15,0 0 192 0,1-1-64 0,2-1 0 16,-2 2-128-16,1 0 192 0,-1 0-192 0,2 0 144 16,1 0-144-16,0 0 128 0,-1 0-128 0,2 0 0 15,1 0 0-15,-1-2 128 0,1 4-128 0,1-2 0 16,1 2 0-16,0-1 128 0,-2 0-128 0,2 0 0 0,-1 1 144 15,1-1-144-15,0 1 144 0,0-1-144 0,-1 1 192 0,1-2-192 16,1 1 176-16,0 0-176 0,0-1 160 0,-1 0-160 16,1 0 0-16,-1 0 128 0,0 0-128 0,0-1 0 15,-3 0 0-15,1-2 0 0,0 1 0 0,-2-1 0 16,1 1-176-16,-2-1-80 0,2 0 0 0,-2 2-16 31,2-2-368-31,-1 2-80 0,1 1-16 0,1-1 0 0,-2 1-1056 0,2 0-192 0</inkml:trace>
  <inkml:trace contextRef="#ctx0" brushRef="#br0" timeOffset="100957.95">1300 10703 3679 0,'1'-2'320'0,"-1"-2"-320"0,1 2 0 0,-1 0 0 16,0 1 880-16,1 1 96 0,1-6 32 0,-1 1 0 0,0-2 400 0,1 0 96 16,-1 1 16-16,-1 1 0 0,0 1-288 0,0 1-48 15,-1 0-16-15,0 2 0 0,0 0-96 0,0-3-32 16,1 2 0-16,-1-1 0 0,1-2-16 0,-2 4-16 15,2-1 0-15,0-1 0 0,2 2-112 0,-2-3-32 16,1 2 0-16,-1 1 0 0,1 0-288 0,0-3-64 16,0 3-16-16,0 0 0 0,0-1-176 0,0 1-48 15,0 1 0-15,1 0 0 0,-2-1-96 0,1 1-32 16,0 0 0-16,-1 0 0 0,1 1 96 0,-1-1 16 16,1 1 0-16,0 2 0 0,0 0 160 0,0 1 32 15,-1 2 16-15,1 0 0 0,1 1 16 0,-1 1 0 16,-1 0 0-16,1-2 0 0,1 4-96 0,-1 0-32 15,3-1 0-15,-3 2 0 0,0 0-64 0,0 0-16 16,0 0 0-16,0 1 0 0,0-1-16 0,0 0 0 16,0-1 0-16,1-1 0 0,-1 0-64 0,1-1 0 15,-1 2-16-15,1-1 0 0,0-2-176 0,0 0 160 0,-1-1-160 0,1 0 160 16,-1-1-160-16,0 1 192 0,1 0-192 0,0-1 192 16,0 0-64-16,-1-2-128 0,2 1 192 0,-2 1-64 15,2-4-128-15,-1 3 192 0,0-2-192 0,-1 1 192 16,1-1-192-16,1-1 0 0,-2 1 144 0,1-2-144 15,-1 2 128-15,1-2-128 0,-1-2 128 0,2 0-128 16,-1 0 128-16,1-2-128 0,-1-1 128 0,2-2-128 16,0 1 144-16,1-4-144 0,-1 2 192 0,2-2-192 15,-3 2 128-15,2-2-128 0,-2 2 0 0,1-1 0 16,1-1 0-16,-2 1 0 0,1 0 0 0,-1 3 0 16,0-1 0-16,1 1 0 0,-2 1 0 0,0 0 0 15,0 1 0-15,1 3 0 0,-1 0 0 0,-1-1 0 0,1 2 0 0,-1 0 0 16,0 2 0-16,0-1 0 0,1 0 0 0,0 2 0 15,-1 2-144-15,0-2 144 0,0 3 0 0,1 0 0 16,0 0 0-16,-1 2-128 0,0-2 128 0,1 1 0 16,0 2 0-16,0-1 0 0,2 0 0 0,-1 1 0 15,-1-3 0-15,2 1 128 0,-2 1-128 0,1 0 128 16,1-3-128-16,0 2 128 0,1-1-128 0,-1 0 176 16,-1-1-176-16,2 0 192 0,-1-4-64 0,0 3-128 15,-1-3 192-15,0-1-64 0,1 0 0 0,-1 0 0 16,-1-1 0-16,2-4 0 0,0 4 0 0,-1-3 0 15,1-3 0-15,1 0 0 0,1-2 0 0,0 0 0 16,-1 0 0-16,1-2 0 0,2-1-128 0,-2-4 128 16,1 3-128-16,1-3 128 0,0 4-128 0,-2-4 0 15,0 4 0-15,-1-1 128 0,1 0-128 0,-2 0 0 0,0 1 0 0,-1 1 128 16,-1-1-128-16,1 4 0 0,-2-2 0 0,0-1 0 16,-1 1 0-16,-1 3 0 0,1-3 0 0,-1 3 0 15,1-1 0-15,-2 0 0 0,1 3 0 0,1-2 0 16,0 3 0-16,1 1 0 0,-1-1 0 0,0 2-176 15,0-2 176-15,0 3-208 0,-1 0 80 0,1 0 128 16,-1-1-128-16,1 1 128 0,0-1 0 0,0-1 0 16,-1 2 0-16,1-1 0 0,0-2 0 0,0 3 0 15,0-2 0-15,0 2 0 0,0 0 0 0,0 0 0 16,0 1 0-16,0-3 0 0,0 3 0 0,1 3 0 16,-1-1-160-16,0-1 160 0,-1 3-208 0,1 2 80 15,0-2-208-15,0 2-48 0,0 1 0 0,0-1 0 16,0 3-656-16,0-2-144 0,0 0-32 0,1 2-16000 15</inkml:trace>
  <inkml:trace contextRef="#ctx0" brushRef="#br0" timeOffset="101625.35">1787 10794 9215 0,'0'-1'816'0,"0"-2"-656"0,1 2-160 0,0 1 0 0,-1 0 1280 0,0 0 240 16,0-1 32-16,1-3 16 0,-1 2 32 0,1-2 16 16,0 3 0-16,-1-3 0 0,1 3-400 0,-1 0-64 15,0 1-32-15,0 0 0 0,0 0-96 0,1-1-32 16,-1 1 0-16,0 0 0 0,0 0 96 0,0 0 0 16,0 0 16-16,0 0 0 0,0 0 32 0,0 1 0 15,0-1 0-15,2 0 0 0,-2 1-448 0,0 2-96 16,1 0-16-16,1 1 0 0,-1 2-208 0,-1-1-48 15,1 1-16-15,-1 1 0 0,-1-2-112 0,1 4 0 16,-1 0-16-16,-1 2 0 0,-1 4-48 0,1-2-128 16,1 0 192-16,-1 2-64 0,0-4-128 0,-1 0 0 15,2-1 144-15,1-2-144 0,0 0 0 0,-1 0 0 16,1 0 0-16,0-3 0 0,0 0 0 0,1-1 0 0,-1-2 0 0,0 3 0 16,0-3 0-16,1 1 0 0,-1-1 0 0,1 0 0 15,-1 0 0-15,2-1 0 0,-1 0-176 0,0-1 176 16,0 0-320-16,0 0 16 0,-1 0 16 0,1 0 0 31,1 0-288-31,0-2-48 0,-1 0-16 0,1 1 0 16,0 0-768-16,0-4-176 0,2 3-16 0,-1-3-13248 0</inkml:trace>
  <inkml:trace contextRef="#ctx0" brushRef="#br0" timeOffset="109749.81">2394 10642 3615 0,'4'-2'320'0,"-1"2"-320"15,-1 0 0-15,-2 0 0 0,0 0 0 0,0-1 0 16,2 0 0-16,0-2 0 0,3 2 0 0,0-4 0 15,0 0 0-15,-1 0 0 0,-1 1 0 0,1-1 0 0,-1 0 0 0,0 0 0 0,0 0 0 16,-1 0 0-16,1 2 0 0,-1-3 0 0,2 1 0 0,-1-1 0 16,0 1 128-16,1-1 64 0,0 0 16 0,0 0 16 15,-2-2 16-15,1 1 0 0,1 2 0 0,-1-3 16 16,1-1 112-16,1 1 16 0,-1-1 16 0,1 2 32 16,-2 0 448-16,0-2 80 0,1 2 32 0,-3 0 16 15,1 1 192-15,-2-2 32 0,1 4 16 0,0 0 16 16,1 0-176-16,-1 1-48 0,-1 0 0 0,-3 2 32 15,3 0-64-15,-1-1-16 0,0 0 0 0,0 2 16 16,0 0-160-16,0-1-16 0,1 1-16 0,-1 0 16 16,0-1-448-16,-1 1-64 0,2-2-32 0,-1 2 16 15,0-1 32-15,1 1 16 0,0-1 0 0,-1 1 32 0,1 0 0 0,0 0 16 16,0-1 0-16,0-2 16 0,-1 2 48 0,1 0 16 16,0 1 0-16,0-2 16 0,-1 0 16 0,1 1 0 15,-1 1 0-15,1 0 0 0,0 0-16 0,0 0-16 16,-1 0 0-16,0 0 0 0,1 1 0 0,-2 2 0 15,0-1 0-15,1 3 0 0,0-3-128 0,-1 2-32 16,1 2 0-16,-2 1 0 0,1-2-128 0,0 1-48 16,0-1 0-16,1 1 0 0,-2 0-144 0,1-1 0 15,0 2 144-15,0-2-144 0,-2 1 160 0,0 0-32 16,-1 1-128-16,0 1 192 0,-1 1 96 0,0-1 16 16,-1 2 0-16,-2-1 0 0,1 2-48 0,-2 0-16 15,1 0 0-15,0 1 0 0,0-1-112 0,1 0 0 16,1-2-128-16,-1-1 192 0,3 3-192 0,-1-3 0 15,-1 2 128-15,1 0-128 0,2-3 0 0,-1 4 0 0,1-4 0 16,0 2 0-16,0-2 0 0,1 0 0 0,-1-2 0 0,0 2 0 16,1-1 0-16,-1-2 0 0,0 2 0 0,-1-3 0 15,1 0 128-15,-3 2-128 0,2-2 0 0,-3-1 0 16,0 4 0-16,0-2 128 0,-2 2-128 0,0-3 0 16,1 3 0-16,0-1 0 0,1 0 0 0,1 0 0 15,-1 0 0-15,1-1 0 0,0-1-160 0,2 2 160 16,-1-1-192-16,2-2 32 0,-1 2 16 0,2-3 0 15,1 0-96-15,0 3-16 0,-1-3 0 0,2-1 0 16,1 0-352-16,0 0-80 0,1 0-16 0,0 0 0 16,2-1-1616-16,0-1-336 0</inkml:trace>
  <inkml:trace contextRef="#ctx0" brushRef="#br0" timeOffset="110249.53">2192 10475 3679 0,'-1'-4'160'0,"-1"2"32"0,2-2-192 0,-1 2 0 0,1 2 0 0,0 0 0 0,0-1 1488 0,0-1 256 16,0-1 48-16,-1 1 16 0,1-1 224 0,0 2 32 15,-1 0 16-15,1-2 0 0,0 2-96 0,0 1 0 16,-1 0-16-16,1 0 0 0,0-1-304 0,0 0-64 0,0-1-16 0,1 1 0 16,-1 1-352-16,1-1-64 0,0 1-16 0,0-2 0 15,2 0-336-15,0 1-80 0,-1 1-16 0,0 0 0 16,1 1-240-16,-1 1-48 0,1 1-16 0,1-2 0 16,-1 3-96-16,1 1 0 0,0 0-16 0,0 1 0 15,0 1-80-15,0-1-16 0,-1 3 0 0,2-1 0 16,-2-1-48-16,1 3-16 0,0 1 0 0,-1 0 0 15,2 0-16-15,-1-1 0 0,2 3 0 0,-2-2 0 16,2 1-128-16,0 0 160 0,-1-1-160 0,1 1 160 16,0-1-160-16,1-3 0 0,1 2 144 0,-3-1-144 15,2-2 0-15,-1 0 0 0,0 2 0 0,0-2 0 16,1-1 0-16,-2 0 0 0,3 0 0 0,0-2 128 0,1 0-128 0,-1 0 0 16,1-1 0-16,-3-2 0 0,2 0 0 0,0 1 0 15,0-2 0-15,0 2 0 0,-1-2 0 0,-1 0-192 16,1 0 192-16,-3 1-192 15,1 0-224-15,-1-1-48 0,-2 1-16 0,0 1 0 16,1 1-1984-16,-2 0-400 0,0 2-80 0,-1 2-11840 16</inkml:trace>
  <inkml:trace contextRef="#ctx0" brushRef="#br0" timeOffset="112123.76">1965 10754 1839 0,'0'0'160'0,"-1"0"-160"0,1 0 0 0,0 0 0 0,0 0 848 0,0 0 144 16,0 0 32-16,0 0 0 0,-1 1 416 0,1 2 96 15,-1-2 0-15,1 0 16 0,-1 0 176 0,0 1 16 16,-1 0 16-16,1-2 0 0,1 2-160 0,-1 0-48 16,1-1 0-16,-1-1 0 0,1 1-320 0,0-1-64 15,-1 0-16-15,1 0 0 0,0 0-96 0,-1 0-32 0,1 0 0 0,0 1 0 16,-1-1-192-16,1 1-32 0,-1 1-16 0,1 0 0 16,-1-2-208-16,1 1-32 0,-2 0-16 0,1 1 0 15,1-2-144-15,0 1-48 0,-1-1 0 0,1 0 0 16,0 0-80-16,0 1-32 0,0-1 0 0,0 0 0 15,0 4-96-15,0-3-128 0,0 0 176 0,1 0-176 16,-1 2 144-16,0-2-144 0,0 5 0 0,0-2 144 16,-1 2 0-16,1 0 0 0,-1-1 0 0,0 1 0 15,1-1 16-15,-1 2 0 0,0 0 0 0,0 3 0 16,1 0 0-16,-2-1 0 0,1 2 0 0,0 0 0 16,-1 1-32-16,1 3-128 0,-1-3 192 0,1 2-64 15,-2 0-128-15,1-2 0 0,1 0 144 0,1-2-144 0,0-3 0 16,0 0 0-16,0-1 0 0,2-2 0 0,0-3 0 15,2 1-288-15,-1-4 48 0,2 1 16 16,0-1-1184-16,-1-1-224 0,-1 0-48 0,1 0-14208 16</inkml:trace>
  <inkml:trace contextRef="#ctx0" brushRef="#br0" timeOffset="113108.43">2674 10695 5519 0,'1'0'496'0,"-2"0"-496"0,1 0 0 0,0 0 0 16,0 0 896-16,-1 0 64 0,1 1 32 0,-1-1 0 15,1 1 96-15,-2-1 32 0,2 0 0 0,-1-1 0 16,1 0-128-16,1-1-32 0,-1 1 0 0,0 0 0 15,3 0-64-15,-3-2-32 0,1 2 0 0,-1 1 0 0,0 0 48 0,0 0 16 16,0 0 0-16,1 0 0 0,-1 0-48 0,0 0-16 16,0 0 0-16,0 1 0 0,0 2 32 0,0-1 0 15,-1-1 0-15,1 3 0 0,-1-3 16 0,1 3 16 16,-1-3 0-16,1 3 0 0,-2-2-240 0,2 1-48 16,0-1-16-16,0 3 0 0,-1-3-144 0,1 2-32 15,-1 3 0-15,1-1 0 0,-1 0-128 0,0 3-16 16,-1-1-16-16,1 2 0 0,-2-2-48 0,2 2-16 15,0 0 0-15,0 0 0 0,1-2 32 0,-1-2 16 16,1 1 0-16,0 1 0 0,0-1-64 0,0-2-16 16,0 0 0-16,0-2 0 0,1 2-64 0,-1-2-128 15,0-1 176-15,0 3-176 0,0-3 144 0,0 2-144 16,0-2 0-16,0 2 144 0,-1 0-144 0,0 0 0 0,0 1 0 16,0 3 0-16,-1-2 0 0,1-1-144 0,0 2 144 0,0 0-208 15,1-2 48-15,0 2 16 0,0-2 0 0,0 0 0 16,1-3-80-16,0 0-16 0,3-2 0 0,-1-3 0 31,1 1-592-31,4-7-112 0</inkml:trace>
  <inkml:trace contextRef="#ctx0" brushRef="#br0" timeOffset="114924.02">3060 10645 4607 0,'0'-5'400'0,"0"3"-400"0,0-1 0 0,0 2 0 0,0 0 1088 0,0-2 144 0,0 1 32 16,-1-3 0-16,1-2 128 0,0 2 16 0,0 1 16 0,-1 3 0 15,2 1-512-15,-1 1-96 0,-1 3-32 0,1 0 0 16,-1-1-208-16,-1 0-64 0,1-1 0 0,1 0 0 16,-1 0 240-16,1-2 32 0,0 1 16 0,0-1 0 15,1 0 144-15,0 0 16 0,1 0 16 0,-1 0 0 16,0 0-96-16,1 0-32 0,0-1 0 0,0 1 0 16,2 0-160-16,-2 0-48 0,0-2 0 0,0 1 0 15,2 0-128-15,-2-1-48 0,1-1 0 0,1 2 0 16,-1 0 0-16,2-2 0 0,-2 1 0 0,0 1 0 15,1 0-80-15,-1-2 0 0,1 3-16 0,1 0 0 16,-2 0 16-16,2 0 0 0,-1 0 0 0,1 0 0 16,0 0 48-16,1 1 16 0,-2-1 0 0,2 2 0 0,-1-2-112 0,2 0-16 15,-1 0 0-15,0 0 0 0,1 0-128 0,0-2-16 16,-1 2-16-16,0-1 0 0,1 1-160 0,-1-1 192 16,2 0-192-16,-2 1 192 0,1-3-192 0,-2 2 160 15,2 1-160-15,-2-1 160 0,1 1-160 0,-2 0 0 16,0-1 0-16,-1-1 128 0,2 1-128 0,-2 0 0 15,1-1 0-15,0-1 128 0,0 3-128 0,0-2 0 16,-2-1 0-16,0 3 0 0,0-2 0 0,0 2 0 16,0 0 0-16,0 0 0 0,0 0-240 0,-1 2-16 15,1-2-16-15,0 3 0 16,0-1-608-16,0-1-112 0,0 3-32 0,-1-2 0 16,0 2-704-16,1 1-160 0,-1-3-32 0,-1 2-7664 15,0 1-1536-15</inkml:trace>
  <inkml:trace contextRef="#ctx0" brushRef="#br0" timeOffset="115392.05">3254 10441 6447 0,'0'-1'272'0,"0"-3"80"0,0 3-352 0,-1 1 0 0,1-1 0 0,0 1 0 0,0 0 1920 0,0-1 320 0,-1 1 64 0,1-2 16 0,-1 2-192 0,0-1-32 15,1 2-16-15,-2-1 0 0,2 3-704 0,-1-2-144 16,1-1-16-16,0 3-16 0,0 0-416 0,0-2-80 16,-1 2 0-16,1-1-16 0,-1 2-80 0,1-2-16 15,-1 1 0-15,1 0 0 0,0 1 112 0,0-2 0 16,-1 2 16-16,1 1 0 0,-1-3 48 0,1 3 0 15,-1 0 0-15,0 1 0 0,1 0-160 0,-2-1-32 16,1 2 0-16,1 2 0 0,-1-1-192 0,1 1-64 16,-1-2 0-16,0 5 0 0,0-1-128 0,0 1-16 15,0 0-16-15,-2 4 0 0,2-3-160 0,-1 3 0 16,1 0 144-16,-1-3-144 0,1 4 0 0,-2-3 0 16,1 0 0-16,0-1 128 0,1 0-128 0,0-2 0 15,0 1 0-15,1-5 0 0,0 1 0 0,0 0 0 16,0-5 0-16,0 2 0 0,1-2 0 0,0-1-160 15,-1-2 160-15,1 0-208 0,0 2-80 0,0-2-16 0,0 2 0 0,0-2 0 32,0 0-352-32,1 0-80 0,-1 0-16 0,0 0 0 15,1 1-784-15,-1-1-144 0,1 1-48 0,-1 2-8016 0,2 0-1616 0</inkml:trace>
  <inkml:trace contextRef="#ctx0" brushRef="#br0" timeOffset="117284.85">3621 10459 3679 0,'0'0'320'0,"-1"-2"-320"0,1 2 0 0,1 0 0 0,-1 0 960 0,0 0 112 16,-1 0 16-16,1-1 16 0,-1 0 416 0,1 1 80 16,-1-2 0-16,1 2 16 0,-1 0-144 0,1 0-16 15,0 3-16-15,0-2 0 0,-1 4-240 0,1-3-48 16,-2 3-16-16,2 0 0 0,0-3-336 0,2 3-64 15,-2-2-16-15,0-1 0 0,1 2-96 0,0-2-32 16,-1-1 0-16,1 1 0 0,-1 1 16 0,1-2 0 16,-1 2 0-16,1-2 0 0,-1 0-80 0,0 2-16 0,1-1 0 0,-1 1 0 15,0-1-32-15,0 3-16 0,0-2 0 0,0 2 0 16,0 0 16-16,0 0 0 0,0 0 0 0,0 0 0 16,-1 0-96-16,1 1-32 0,-1-1 0 0,1 0 0 15,-1 3-32-15,1-2 0 0,-1 2 0 0,0 2 0 16,0 0-96-16,1-1-32 0,-2 1 0 0,1 1 0 15,1 1-64-15,0-1 0 0,0-1-128 0,0-1 192 16,0 1-16-16,0-1-16 0,0-1 0 0,1-3 0 16,-1 1-32-16,2-1 0 0,0-2 0 0,-1 1 0 15,0-3 32-15,1 2 0 0,1-1 0 0,-2-2 0 16,1 0-160-16,0 0 160 0,-1 0-160 0,1 0 160 0,0-2-160 16,0 2 0-16,-1 0 144 0,0 0-144 0,0-1 0 0,0 1 0 15,1-2 0-15,0 2 128 0,-2-1-128 0,1 1 0 16,0-1 0-16,0 0 0 0,0-1 0 0,0 0 0 15,0 1 0-15,2 1 0 0,-2-1 0 0,1 1 0 16,-1-2 0-16,1 1 0 0,-1 1 0 0,0-1 0 16,2 0 0-16,-2-3 0 0,0 2 0 0,1-1 0 15,-1 0 0-15,2-1 0 0,-1 2 0 0,-1-4 0 16,2 1 0-16,-1-1 0 0,2-2 0 0,0 0 0 16,2-2 0-16,-1 1 0 0,0-2 0 0,0 0 0 15,2-3 0-15,0 1 0 0,-3 3 0 0,1 1-128 16,0-1 128-16,-1 4-128 0,0-1 128 0,-1-1 0 15,1 5 0-15,-2-1 0 0,-1 3 0 0,0 0-128 16,0 1 128-16,-1 0 0 0,2 1-144 0,-2 0 144 0,0 4-160 0,0-1 160 16,0 0 0-16,-2 1 0 15,2 0-128-15,0 0 128 0,0 1 0 0,0-1 0 0,0 2 0 0,2-1 0 16,-1-1 144-16,0 2-144 0,0 2 0 0,0-2 144 16,0-2-144-16,0 2 160 0,0 0-160 0,2 2 160 15,-2 1-160-15,1 0 192 0,0 1-192 0,-1 0 192 16,2 0-192-16,0 0 192 0,-1-1-192 0,0 0 192 15,1-2-64-15,-1 1-128 0,-1-3 192 0,1-1-64 16,0-1 0-16,1 0 0 0,-1 0 0 0,1-2 0 16,-2-1-128-16,2 0 192 0,-1-1-192 0,-1 0 192 15,1 0-192-15,0-1 160 0,-1 0-160 0,2-1 160 16,-1-1-160-16,0 1 160 0,0-3-160 0,2 1 160 16,-1 1-160-16,2-5 0 0,0 1 0 0,0-1 0 0,-1-2 0 15,1 0 0-15,0 1 128 0,0-2-128 0,-1 1 0 16,0-1 0-16,1 1 0 0,-2 1 0 0,1 0 0 0,-1-1 0 15,0 1 0-15,0-1 0 0,0-1 0 0,-1-1 0 16,-1-4 0-16,1 4 0 0,3-4 0 0,-3 2 0 16,2-2 0-16,-1-1 0 0,-1 5 0 0,1 0 0 15,0-4 0-15,0 4 0 0,-1-4 0 0,2 3 0 16,-2-1 0-16,2 1 0 0,0 2 0 0,0 0-176 16,-1-1 176-16,1 5-128 0,-2 0 128 0,0 3 0 15,1-1 0-15,-2 1-128 0,1 1 128 0,-1 0 0 16,-1 2 0-16,1 0 0 0,0 1 0 0,-1-1 0 15,1 1 0-15,-1 0 0 0,1 2 0 0,1-2 0 16,-2 0 0-16,0 1 0 0,1 1 0 0,-1 0 0 16,0 0 0-16,1 0 0 0,0 0-304 0,-1 1 32 15,1 0 0-15,0 1 0 16,0-2-432-16,0 3-64 0,0-1-32 0,2 0-11008 0,0 0-2208 16</inkml:trace>
  <inkml:trace contextRef="#ctx0" brushRef="#br0" timeOffset="118050.54">4043 10671 2751 0,'-1'0'256'0,"0"-2"-256"0,1 2 0 0,0-1 0 0,0 1 1584 0,0 0 272 0,-1-2 48 0,0-1 16 0,-1 1 0 0,1-4 16 16,0 2 0-16,0-2 0 0,0 1-384 0,1 1-80 16,0 1 0-16,0-2-16 0,0 2-352 0,0 1-64 15,0-3-16-15,0 4 0 0,0-1-80 0,0-2-32 16,1 4 0-16,-1-2 0 0,1 0 0 0,-1 1 0 16,0 0 0-16,0-3 0 0,0 3-128 0,1 0-16 15,0 0-16-15,1-2 0 0,0 3-256 0,-1-3-48 16,1 0-16-16,0 2 0 0,1-2-144 0,-2 2-32 15,1-1 0-15,-1 1 0 0,1-1-64 0,0 2 0 16,1-1-16-16,0 1 0 0,-1 0-48 0,1 0 0 16,-1 1 0-16,0 1 0 0,1-1 16 0,0 1 0 15,-2-1 0-15,1 2 0 0,0-2-16 0,0 4 0 0,0-4 0 16,-1 3 0-16,0 1 0 0,0-3 0 0,0 3 0 0,-1 1 0 16,0 0-128-16,0-1 0 0,0 2 144 0,-1-2-144 15,0 2 0-15,0 1 128 0,-2 0-128 0,1-3 0 16,0 3 0-16,0 1 0 0,-1-2 0 0,1 2-128 15,0-1-64-15,-1-2-16 0,-1 1 0 0,1 2 0 16,0-1-112-16,-2 1 0 0,0-3-16 0,0 3 0 16,1-2 80-16,-1-2 0 0,1 1 16 0,-1 0 0 15,1-3 240-15,-2 1-144 0,2-2 144 0,0 1-128 16,0-2 128-16,-1 0-160 0,1 1 160 0,0-2-160 16,0 1 16-16,1-1 0 0,-1 0 0 0,1-1 0 15,2 1 144-15,-1-2-128 0,0 1 128 0,-1 1-128 16,2 0 128-16,0 0 0 0,1 0 0 0,-1 0 0 0,0 0 0 0,1 0 144 15,0 0-144-15,0 0 160 0,0 0-32 0,0 1-128 16,0-1 192-16,0 0-64 0,0 2-128 0,0-1 0 16,0-1 144-16,0 0-144 0,1 0 128 0,-1 0-128 15,1 0 128-15,-1 0-128 0,0-1 256 0,1 1 0 16,-1 0-16-16,0 0 0 0,1 0 80 0,0 0 0 16,1-2 16-16,-1 2 0 0,0 0-16 15,0 0-16-15,1 0 0 0,0 2 0 0,1-2-128 0,-1 0-32 16,0 1 0-16,1-1 0 0,1 2-144 0,-1-1 128 15,2 2-128-15,-2-2 128 0,1 3-128 0,1-2 0 16,-1-1 144-16,1 2-144 0,-1-2 0 0,0 0 0 16,1 1 0-16,0 0 128 0,-2-1-128 0,1-1 0 15,2-1 0-15,-2 1 0 0,1-2 0 0,1 0 0 0,-1 1-160 16,2-1 160 0,0-1-720-16,0 2-48 0,-1-3 0 0,1 4-16608 0</inkml:trace>
  <inkml:trace contextRef="#ctx0" brushRef="#br0" timeOffset="118641.29">4309 10566 4719 0,'1'-1'192'0,"0"-3"64"0,0 3-256 0,-1 0 0 0,1 0 0 0,-1-1 0 0,1 1 1344 0,0 1 224 16,0-5 32-16,2 2 16 0,-2-1 464 0,1-1 96 15,-1 4 0-15,0-3 16 0,0 4-448 0,-1-1-80 16,0 1-32-16,0 0 0 0,0 0-256 0,0 0-48 16,1 0-16-16,-1 0 0 0,0 1-208 0,0 2-32 15,0-3-16-15,0 0 0 0,-1 0-224 0,1 1-32 16,0 0-16-16,0-1 0 0,0 1-208 0,0 1-32 0,-1 0-16 16,1 2 0-16,-1-2-160 0,0 4-48 0,-1-1 0 0,1 1 0 15,0 2 0-15,1 0-16 0,-2 2 0 16,1-2 0-16,1 3-64 0,-2-1-16 0,1 2 0 0,-1-1 0 15,1 0-96-15,-2 0 0 0,2 1-128 0,-1 1 192 16,1-1-192-16,-1-1 128 0,1 0-128 0,-2 2 0 16,2-2 0-16,1-1 128 0,-1 0-128 0,-1-1 0 15,1 2 0-15,0-1 0 0,-1-2 128 0,0 1-128 16,1-2 0-16,0 2 0 0,0-1 128 0,-1-1-128 16,1 2 0-16,-2-2 0 0,2-1 0 0,-1 1 0 15,1-2 0-15,1 1 0 0,-1-1 0 0,0-1 0 16,0-2 0-16,1 3 128 0,-2-1-128 0,1-2 0 15,1 3 0-15,-1-5 0 0,1 1 128 0,0-1-128 0,1 0 0 0,0-1 0 16,1 0 128-16,0-4-128 0,0 0 0 0,1-2 0 16,1-2-192-16,0 1 192 15,1-3-912-15,-1 3-80 0</inkml:trace>
  <inkml:trace contextRef="#ctx0" brushRef="#br0" timeOffset="121698.89">4917 10355 7359 0,'0'0'656'0,"-1"0"-528"0,2 0-128 0,-1 0 0 0,0 0 992 0,0 0 160 15,-1-1 48-15,0 1 0 0,1-1 272 0,-2-2 64 16,4 2 16-16,-2-1 0 0,0-1-368 0,0 2-80 16,0-3-16-16,0 2 0 0,0-1-64 0,1 0 0 15,-1 0-16-15,1 1 0 0,-1-2-160 0,1 3-16 16,-1 0-16-16,0-2 0 0,1 2-112 0,-1 1 0 15,0-1-16-15,0 1 0 0,0 0 0 0,0-1 0 16,-1 1 0-16,1 0 0 0,-1-3-48 0,0 2-16 0,1 1 0 16,-3 0 0-16,2 1-96 0,0 2-16 0,-1-1 0 0,-1 1 0 15,-1 0-96-15,0 5-32 0,-2 0 0 0,0 3 0 16,-2 0-144-16,-1 5-48 0,-1-2 0 0,1 2 0 16,0 0-48-16,-2-2-16 0,0 5 0 0,-2-1 0 15,1 0-128-15,0-1 128 0,2-1-128 0,1 1 128 16,0-2-128-16,0-1 0 0,1 0 0 0,0-3 0 15,0 0 0-15,1 0 0 0,0 0 0 0,0-3 0 16,1 1 0-16,0-2 0 0,2-1 0 0,-1 0 0 16,1-1 0-16,0 0-192 0,0 2 64 0,-1-4 128 15,3-1-304-15,-1 3 64 0,1-3 16 0,-1 1 0 16,1-2-96-16,0 3-32 0,0-2 0 0,0-1 0 16,0 2-240-1,0-1-48-15,0 2-16 0,-2-2 0 0,0 3-480 0,1 0-80 0,-1 1-32 0,1-2 0 16,0 2-1552-16,-2-3-304 0</inkml:trace>
  <inkml:trace contextRef="#ctx0" brushRef="#br0" timeOffset="122082.65">4623 10427 5871 0,'-1'-4'128'0,"0"-1"16"0,1 3 16 0,-1-1 16 0,1 2-176 0,0 1 0 0,0-1 0 0,0-3 0 0,0 1 2496 0,-1-2 480 16,1 0 96-16,0 0 0 0,0 1-400 0,1 1-96 0,-1-1-16 15,0 4 0-15,1-1-576 0,-1 0-112 0,1 1-16 0,-1 0-16 16,2 1-624-16,-1 0-128 0,2 0-32 0,-1 4 0 16,0 0-368-16,2 1-80 0,-1 4-16 0,-1-1 0 15,1 1-208-15,0 1-32 0,0 1-16 0,2 3 0 16,-2-2-112-16,1 0-32 0,1 2 0 0,-1-1 0 15,1 1-64-15,-1-3 0 0,2 4-128 0,-2-4 192 16,2 4-64-16,-1-4-128 0,1 1 176 0,0 1-176 16,-1-2 176-16,1 1-176 0,-1-2 160 0,0-1-160 15,0 1 128-15,0-2-128 0,1 1 0 0,0 1 144 16,0-3-144-16,-1 2 0 0,1-1 0 0,-2-1 0 0,1-2 0 16,0 0-176-16,1-2 48 0,1 1 0 15,0-4-336-15,1-2-64 0,2-2-16 0,0-4 0 16,1 1-1504-16,1-5-288 0</inkml:trace>
  <inkml:trace contextRef="#ctx0" brushRef="#br0" timeOffset="123015.68">4993 10701 6447 0,'0'-3'576'0,"0"3"-576"0,-1 0 0 0,1-1 0 0,0 1 1216 0,-2 0 128 0,2 0 16 0,-1-1 16 0,1-2 400 0,-1 2 80 16,0-1 0-16,1-2 16 0,-1 3-336 0,1-2-64 15,0 2 0-15,1-4-16 0,-1 3-144 0,0-1-32 16,1 0 0-16,0-1 0 0,0 2-176 0,1-2-32 16,-1 2-16-16,1-2 0 0,0 1-288 0,0 0-48 15,1-1-16-15,-1 2 0 0,0 0-256 0,1 0-48 16,0 1-16-16,0 1 0 0,0-1-112 0,0 1-16 16,-1 0-16-16,0-1 0 0,0 1-96 0,0 0-16 15,1 0 0-15,0 0 0 0,0 0-128 0,1 0 0 16,-1 0 144-16,2 1-144 0,-2 0 0 0,0-1 0 15,1 3 0-15,-2-1 128 0,0 0-128 0,0 2 192 16,1-1-64-16,-1 0 0 0,0 1 32 0,0 1 16 16,0-3 0-16,0 3 0 0,-2 0-176 0,0-2 192 0,1 2-192 0,-1 0 192 15,0 1-192-15,-1-1 128 0,-1 1-128 0,1 0 128 16,-1 2-128-16,1-1 0 0,-1-1 144 0,1 0-144 16,-2 1 0-16,2-1-128 0,-1 3 0 0,-1-2 0 15,0 0-112-15,0 2-16 0,-1-1 0 0,-1-1 0 16,2 1-96-16,-2-1-32 0,1 2 0 0,1-2 0 15,-2-2 144-15,0 1 32 0,-1-3 0 0,0 2 0 16,1 0 208-16,-1 0 0 0,3-1 0 0,-2-1-144 16,2 0 144-16,0-1-208 0,-1-1 80 0,1 1 128 15,0 1-272-15,-1-2 64 0,2 2 16 0,-1-2 0 16,1-1 16-16,-1 1 16 0,2 0 0 0,-1-1 0 16,1 0 160-16,0-1-208 0,1 1 80 0,0-1 128 0,0 1 0 15,0-3 0-15,0 2 0 0,0 0 0 16,0 0 192-16,1-3 48 0,0 3 16 0,1 1 0 0,-1-1-16 15,0 0 0-15,1-1 0 0,0 1 0 0,0 1-48 0,-1-2 0 16,1 1 0-16,-1-1 0 0,2 1 16 0,-1 1 0 16,1-1 0-16,-1 0 0 0,1-2 16 0,-1 2 0 15,0 1 0-15,0 0 0 0,1 0 32 0,0 1 0 16,0 3 0-16,1-3 0 0,-1 2 48 0,0 0 16 16,1 0 0-16,-1-1 0 0,0 4-48 0,1-4 0 15,-1 2 0-15,0 1 0 0,0-4-80 0,-1 2 0 16,0 0-16-16,0-3 0 0,3 3-16 0,-1-1 0 15,1 1 0-15,-1 0 0 0,1-2-32 0,-1 1-128 16,1 0 192-16,0-2-64 0,5 4 0 16,-3-7-128-16,0 2 128 0,-1 0-128 0,2-3 0 15,-1-2 0-15,2-1-12528 0,0-2-2528 0</inkml:trace>
  <inkml:trace contextRef="#ctx0" brushRef="#br0" timeOffset="129233.02">5190 10271 1839 0,'-1'0'160'0,"0"0"-160"0,1 2 0 16,0-2 0-16,0 0 448 0,-1-2 64 0,0 2 16 0,0-1 0 0,-2 1 304 0,1-1 48 16,0-2 16-16,0 1 0 0,1 0 80 15,-1-1 32-15,0 2 0 0,1 0 0 0,0-2 144 0,-2 2 16 16,0 0 16-16,0 1 0 0,1 0-32 0,0 0-16 15,-1-1 0-15,1 1 0 0,1-1-208 0,-1-1-32 16,1 1-16-16,0 1 0 0,-2-2-16 0,2 2 0 16,0-1 0-16,0 1 0 0,0 0 32 0,0 0 16 15,0 1 0-15,-1 1 0 0,0-1-80 0,1 2-32 16,0-2 0-16,-1 1 0 0,1 2-224 0,0-3-64 16,-1 3 0-16,1-3 0 0,1 3 0 0,-1-2-16 15,1-1 0-15,0 2 0 0,0-1-48 0,0 1-16 16,0-2 0-16,0 0 0 0,0 0-112 0,0 3-32 15,1-3 0-15,0 0 0 0,2 2-96 0,-1-2 0 16,1-1-16-16,1 1 0 0,0 2-176 0,-1-3 160 16,2 0-160-16,-1-3 160 0,2 2-160 0,-1 1 160 0,0 0-160 0,1-1 160 15,-1-2-160-15,1 2 128 0,-1 1-128 0,0-3 128 16,0 1-128-16,0 1 0 0,1 1 144 0,1-1-144 16,0 1 128-16,-2-1-128 0,3-1 128 0,-1 1-128 15,1 1 176-15,-2 0-48 0,2 0 0 0,-2 0 0 16,-1-2-128-16,2 1 192 0,-1-1-192 0,-1 1 192 15,1 1-192-15,-2-1 128 0,1 0-128 0,-1-3 128 16,1 4-128-16,-2-2 0 0,0 0 144 0,0 2-144 16,-1 2 0-16,0-2 0 0,0 2 0 0,1-2 128 15,-1 5-128-15,-1-3 0 0,1 3 0 0,-1-2 128 16,2 0-128-16,-2 2 0 0,1 0 128 0,-1 1-128 16,1 1 0-16,-1-3 128 0,2 3-128 0,-2-2 0 0,2 1 0 0,-1-1 144 15,0 0-144-15,0 1 0 0,-1-2 0 0,1-1 0 16,0 3 0-16,-1-1 0 0,2 2 128 0,-2-1-128 15,1-1 0-15,-1 1 0 0,0 4 0 0,1-1 0 16,-1-1 0-16,2 3 0 0,-1 0 0 0,-1 0 0 16,1 0 0-16,-1 2 0 0,0-1 0 0,1-1 0 15,-1 1 0-15,-1 1 0 0,1 0 0 0,-1-2 0 16,1 0 0-16,-1 0 0 0,0-2 0 0,1 3 0 16,-1-1 0-16,1 1 0 0,-1 0 0 0,1 3 0 15,-1-3 0-15,0 3 0 0,3-2 0 0,-3 0 0 16,0 3 0-16,1 0 0 0,-1-3 0 0,1-1 0 15,-1 4 0-15,1 1 0 0,-1-1 0 0,1 2 0 16,-1-1 0-16,0 1 0 0,1-1 128 0,-1 0-128 16,0 5 0-16,0-3 0 0,0 2 0 0,0-2 0 0,-1 2 0 15,0-2 0-15,0 1 0 0,0-2 0 0,0 0 0 0,-1 0 0 16,1-2 0-16,0 1 0 0,1 1 0 0,-2 2 0 16,1-2 0-16,-1 0 0 0,0 3 0 0,0-3 0 15,-1 0 0-15,1-1 0 0,-1 0 0 0,0 0 0 16,2 1 0-16,-1-3 0 0,0 1 0 0,-1-3 0 15,2 0 0-15,-1 1 0 0,1 1 0 0,-1 0 0 16,0 1 128-16,1-2-128 0,0 2 0 0,-1 1 0 16,1 0 0-16,0-1 0 0,0 1 128 0,-2-2-128 15,2 0 0-15,0 2 0 0,-1 0 128 0,0-1-128 16,1-1 0-16,-2 2 0 0,1-1 128 0,0 1-128 16,0 1 0-16,-2-2 0 0,2-3 0 0,0 1 0 0,1-1 128 15,-1-1-128-15,0 0 0 0,1 2 0 16,0-1 0-16,1-1 0 0,-1 3 0 0,0-2 0 0,1 4 128 0,-1 0-128 15,1 1 0-15,-1-1 0 0,0 1 0 0,-1 2 0 16,1-3 128-16,0 0-128 0,1-4 0 0,0 3 128 16,0-4-128-16,0 0 0 0,0 1 128 0,1 0-128 15,-1 0 0-15,0-1 0 0,0 0 128 0,0-1-128 16,-1 0 0-16,1 0 0 0,0 1 0 0,0-2 0 16,0-2 0-16,0 3 0 0,-1 0 0 0,1 0 0 15,0 1 0-15,0 0 0 0,-1 3 0 0,1-3 0 16,0 0 0-16,0 0 0 0,0 0 128 0,1 4-128 15,-1-4 0-15,0-1 0 0,0 0 0 0,0-2 0 16,0 1 128-16,0 0-128 0,0-1 0 0,0-1 0 16,0 1 128-16,0-1-128 0,0-2 0 0,0 1 0 15,-1 1 128-15,1-3-128 0,-1 2 0 0,1 0 0 0,0 2 0 0,-1-1 0 16,1 2 0-16,0-3 0 0,0 5 0 0,0-1 0 16,0 0 0-16,1 0 0 0,-1 0 0 0,0 0 0 15,0 2 0-15,1-3 0 0,-1 1 0 0,0-2 0 16,0 1 128-16,0-1-128 0,0-3 0 0,0 1 0 15,0 0 0-15,0-1 0 0,0 3 0 0,0-2 0 16,-1 2 0-16,1-1 0 0,0 0 0 0,0 2 0 16,0 0 0-16,-1 0 0 0,1 1 0 0,0 1 0 15,-1 0 128-15,1 0-128 0,-1 0 0 0,1-2 0 16,-2-2 0-16,2 2 0 0,-1-3 0 0,0 1 0 16,1 0 0-16,-1-1 0 0,1 0 0 0,0-2 0 15,0 3 128-15,-1-2-128 0,1 1 0 0,0 0 0 16,0 3 0-16,0-2 0 0,0 2 0 0,0-3 0 0,0 2 0 15,0-3 0-15,0 3 0 0,1-2 0 0,-1 0 0 0,0-1 0 16,0 1 0-16,0-1 0 0,0-1 0 0,0 1 0 16,-1-1 0-16,1 1 0 0,0 1 0 0,0-2 0 15,-1 3 0-15,1-1 0 0,0-1 0 0,0 3 0 16,-1-1 0-16,1 0 0 0,-1 2 0 0,0-3 0 16,1 1 0-16,0-2 0 0,-2 0 0 0,2-2 0 15,-1 2 0-15,1-3 0 0,-1 2 128 0,1-1-128 16,-1-2 0-16,1 3 0 0,-1-4 0 0,1 0 0 15,-1 1 0-15,0-1 0 0,1 1 0 0,0-2 0 16,-1 1 0-16,1 2 0 0,-2-2 0 0,2 2 0 16,-1 3 0-16,1-4 0 0,0 4 0 0,0-1 0 0,0 1 0 0,0 0 0 15,-1 0 0-15,0 0 0 0,0-1 0 16,1 2 0-16,-1 1 128 0,1-2-128 0,-1-2 0 0,1 2 0 16,0-2 0-16,-1 2 0 0,1-1 0 0,-1-1 0 15,1-2 0-15,0-2 0 0,0 1 0 0,0 1 0 16,0-2 0-16,0-2 0 0,-2 2 0 0,1 0 0 15,1-1 0-15,0 1 0 0,-1 0 0 0,1 0 0 16,-1 1 0-16,0-1 0 0,0 2 0 0,1-1 0 16,-1 0 0-16,1 0 0 0,0 3 0 0,0-3 0 15,-1-1 0-15,1 1 0 0,0 1 0 0,-1-1 0 16,1 0 0-16,-2-1 0 0,2 0 0 0,0 0 0 16,-1 0 0-16,-1-1 0 0,1-2 0 0,-1 2 0 15,-2 0 128-15,1-3-128 0,0 3 0 0,-1-1 0 16,1-1 176-16,-2 2-176 0,0-4 160 0,0 3-160 0,0-1 160 15,-1 3-160-15,2-2 160 0,-1 1-160 0,1-2 144 0,-1 2-144 16,1 1 128-16,-2-1-128 0,3-1 0 0,0 0 0 16,-1 2 0-16,1 0 0 0,0 0 0 0,-1 2 128 15,1-2-128-15,1 0 0 0,-2-2 0 0,1 1 0 16,-1 1 128-16,-1 0-128 0,1-1 0 0,-3 1 0 16,1-2 144-16,-1 2-144 0,0-1 192 0,-1 1-48 15,0-1 0-15,-1 1 0 0,3 0 0 0,-2 0 0 16,0 0 0-16,0 0 0 0,0 0-16 0,2 0-128 15,-2 0 192-15,0 0-64 0,0 0-128 0,0 0 0 16,3 1 144-16,-2 0-144 0,0 1 0 0,1-2 128 16,0 1-128-16,1-1 0 0,0 3 0 0,0-5 0 15,0 4 0-15,2-2 0 0,-1 2 0 0,1-2 0 16,1 0 0-16,-2-2 0 0,2 0 0 0,-1 1 0 0,1 1 0 0,-2 0 0 16,2 0 0-16,0 0 0 0,1 1 0 15,-2 3 0-15,2-3 0 0,0-1 0 0,1 4 0 0,0-1 0 16,0-2 0-16,1 1-192 0,0-2 64 0,3-2 0 31,0-1-432-31,1-3-80 0,1-4 0 0,1-3-12656 0,2-2-2512 0</inkml:trace>
  <inkml:trace contextRef="#ctx0" brushRef="#br0" timeOffset="130299.5">5542 11677 1839 0,'-4'-1'160'0,"1"-1"-160"0,1 2 0 0,0 0 0 0,0 0 1216 0,2 0 192 0,-1-1 64 0,0 1 0 16,-1 0 160-16,-1-1 32 0,-1-3 16 0,1 2 0 15,1-2-272-15,-1 1-64 0,2-1-16 0,0-2 0 16,1 4-112-16,0-1 0 0,0-2-16 0,1 3 0 15,0-1 16-15,1 1 0 0,-1 1 0 0,-1 0 0 16,2-1-240-16,0 1-32 0,-1 1-16 0,1 0 0 16,2 0-320-16,-2 0-64 0,0 1-16 0,1 1 0 0,0-1-128 0,0 0-16 15,1-1-16-15,-1 4 0 0,2-3-112 0,0 0 0 16,1 2-16-16,-2 0 0 0,2 0 96 0,0-1 32 16,0 4 0-16,1-2 0 0,0 2 32 0,1-3 16 15,-1 3 0-15,1-1 0 0,-2 1-64 0,2-2-16 16,-1 2 0-16,1-2 0 0,-1-1-112 0,1 1-32 15,1 1 0-15,0-3 0 0,0 2-64 0,0-3-128 16,-2 5 176-16,-2-3-176 0,1 0 0 0,-1 2 0 16,1-1 0-16,0-2 0 0,-2 2 0 0,1-3 0 15,-1 0-240-15,0-1 80 16,0 3-608-16,0-6-112 0,0 3-16 0,-1-1-16 16,0 0-1184-16,0-3-224 0,0 3-48 0,-1-4-10976 0</inkml:trace>
  <inkml:trace contextRef="#ctx0" brushRef="#br0" timeOffset="130657.5">5566 11859 5295 0,'-3'2'0'0,"1"0"224"0,-1 0-64 0,2-2 0 0,0 0-160 0,1 0 0 0,0 0 0 0,-1 1 0 0,-1-1 1872 0,0 0 352 0,-2 0 64 0,1 0 16 0,1 1-384 16,-1 2-80-16,1-2-16 0,0-1 0 0,0 1-288 0,0-1-48 15,0 2-16-15,0-2 0 0,1 0-144 0,-1 0-48 16,1 0 0-16,0 0 0 0,-1 0-160 0,2 0-32 16,0 0-16-16,0 2 0 0,0-1-288 0,2 0-48 15,0 0-16-15,-1 4 0 0,2-1-256 0,0 2-48 16,0 0-16-16,1 0 0 0,1 1-16 0,-1-2-16 15,2 1 0-15,-1-1 0 0,2 1-160 0,0-3-16 16,-1-1-16-16,2 0 0 0,0 0-176 0,0-2 192 16,1 0-192-16,0-2 192 0,2 2-192 0,-1-2 128 15,0 2-128-15,1 0 128 0,3 0-304 0,-1 0-64 16,1 0-16-16,1-1-11584 16,1 0-2304-16</inkml:trace>
  <inkml:trace contextRef="#ctx0" brushRef="#br0" timeOffset="132690.46">6330 10327 3679 0,'1'-1'320'0,"0"0"-320"0,0 1 0 0,0-3 0 0,0 3 704 0,0-1 80 15,1 0 16-15,2-3 0 0,0-2 288 0,2 1 64 16,-1-2 16-16,1 1 0 0,-2 1-208 0,1-1-32 16,-2 4-16-16,-1-1 0 0,1 0-112 0,-2 0-32 15,1 1 0-15,-1-2 0 0,-1 4-128 0,1-1-16 16,-1 1-16-16,0-1 0 0,1 1 96 0,-1 0 0 16,-1 0 16-16,1 0 0 0,-1 0 192 0,0 1 48 15,1 0 0-15,-2-1 0 0,1 4 64 0,-2-2 0 16,1-2 16-16,0 3 0 0,-1 0-16 0,-1 0-16 15,1-1 0-15,-1 3 0 0,0-4-48 0,1 3 0 0,-2-2 0 0,1 3 0 16,-2 0-256-16,2-2-64 0,-2 1-16 0,1 1 0 16,-1-3-256-16,1 2-48 0,1 0-16 0,0-3 0 15,0 0-112-15,0 0 0 0,-1 2-16 0,1-3 0 16,1 1-176-16,-3-1 192 0,2 0-192 0,-2-1 192 16,2 0-192-16,-1-2 192 0,1 3-192 0,-2-5 192 15,0 3-192-15,2-2 0 0,0 2 0 0,-1-3 128 16,1 2-128-16,-1-1 0 0,1 0 0 0,-1 2 0 15,1-2 0-15,-1 3 0 0,2-2 0 0,0 2 0 16,-1 1 0-16,1-3 0 0,-2 1 0 0,2 2 0 16,1 0 0-16,-1-1 0 0,0 2 0 0,0-1 0 0,1 2 0 15,-1 1 0-15,1-2 0 0,0 2 0 0,1-2 0 16,-1 5 0-16,1-2 0 0,-2 2 0 0,2 1 0 0,0-1 0 16,1 5 0-16,0 0 0 0,0-4 0 0,0 4 0 15,0 4 0-15,0-4 0 0,0-3 0 0,0 3 128 16,1 0-128-16,0 3 128 0,0 1 0 0,1 1-128 15,-1-3 192-15,-1 2-64 0,1-2-128 0,0 3 128 16,0-2-128-16,-1 2 128 0,1 1-128 0,0 1 128 16,-1-1-128-16,0 5 128 0,-1-1-128 0,1 1 0 15,-1 3 144-15,1-1-144 0,-1-1 0 0,1 4 128 16,0 2-128-16,0 2 0 0,0 1 0 0,1-3 144 16,1 2-144-16,-1-1 0 0,2 0 128 0,-2 3-128 15,0-2 0-15,-1 0 0 0,1-1 128 0,-1-2-128 16,-1 1 0-16,0 0 0 0,-2-1 0 0,0-1 0 0,1-1 0 15,-1 0 0-15,0-1 0 0,-1 2 0 0,1-3 0 16,-1 3 0-16,1 2 128 0,1-1-128 0,-2 1 0 0,1-2 0 16,1-3 0-16,1-1 0 0,-2 0 128 0,2-2-128 15,0-2 0-15,0-1 128 0,-1 2-128 0,-1-2 0 16,2-2 128-16,-1 0-128 0,0-1 0 0,-1 2 0 16,0 1 0-16,0-2 0 0,1 1 0 0,-2 1 0 15,2 2 0-15,0-1 0 0,1 3 0 0,-1-1 0 16,-1 3 0-16,1-1 0 0,1 1 0 0,0-1 0 15,0-2 0-15,-1 2 0 0,-1 0-160 0,1 0 160 16,0-1 0-16,0 0 0 0,-1-2 0 0,0 0 0 16,1 0-128-16,0 2 128 0,-1-3 0 0,1-3 0 15,1 1 0-15,-1 0 0 0,1 0 0 0,0-2 0 0,-1-1-128 16,1 1 128-16,0-1 0 0,0 1 0 0,0 1 0 0,-1-1 0 16,1 2-144-16,-1 2 144 0,1-1 0 0,0 1 0 15,0 1 0-15,0-1 0 0,1-2 0 0,0 1 0 16,0-1 0-16,0 0 0 0,1 0 0 0,-1 0-128 15,0-4 128-15,1 3 0 0,-1-3 0 0,1 0-192 16,-1 0 192-16,1-1-160 0,1-1 160 0,-2 0 0 16,0 2-144-16,0-2 144 0,0 1 0 0,0 0 0 15,-2 2-144-15,2-3 144 0,-1 0 0 0,0-1 0 16,0 0 0-16,1 0 0 0,0-2 0 0,-1 2 0 16,0-1 0-16,1-1 0 0,-1 2 0 0,1-2 0 15,-1-2 0-15,0 2 0 0,-1 0 0 0,1-3 0 16,0 2 0-16,1-1 0 0,-1 0 0 0,0 0 0 15,0 2 0-15,1-5 0 0,-1 3 0 0,1-1 0 16,-1 0 0-16,0 0 0 0,1-2 0 0,0 0 0 0,-2-1 0 0,1 3 0 16,1-4 0-16,0 1 0 0,-1 0-160 0,1 2 160 15,-1-2 0-15,0-2-160 0,0 3 160 0,0-2 0 16,0 0-144-16,-2 1 144 0,2 1 0 0,0-1-144 16,-1 3 144-16,0 0 0 0,-1 0 0 0,1 0-128 15,1 1 128-15,-1-1 0 0,0 1 0 0,-1 1 0 16,2-2 0-16,0 2 0 0,0-4 0 0,0-1 0 15,0 3 0-15,1-4 0 0,0-1 0 0,0 0 0 16,0-1 0-16,-1 0 0 0,1-3 0 0,0 2 0 16,0-1 128-16,0-3-128 0,1 1 128 0,-1-1-128 15,0 1 0-15,0-1 0 0,0 2 0 0,0 1 128 0,0 0-128 16,0 2 0-16,0 0 128 0,0 1-128 0,0 0 128 0,1 0-128 16,-1 0 160-16,0 0-160 0,0 0 128 0,0 0-128 15,0 0 0-15,1 0 144 0,-1-1-144 0,0 0 0 16,1-2 144-16,-1 2-144 0,1 1 128 0,-1-1-128 15,0 0 128-15,1-2-128 0,-1 3 144 0,0-3-144 16,0 0 192-16,2 3-192 0,-2-2 192 0,1-2-64 16,-1 4 0-16,0-1-128 0,1 1 176 0,0 0-176 15,-1 1 160-15,2-1-160 0,-1 2 128 0,1 1-128 16,1-1 0-16,-1 3 144 0,1-1-144 0,1 1 128 16,-1-1-128-16,0 0 128 0,2 2-128 0,-2-2 0 15,0-1 0-15,1 1 128 0,0 1-128 0,2-3 0 16,-3 2 0-16,2 0 0 0,0-2 0 0,0 2 0 15,0-3 0-15,1 3 0 0,1-2 0 0,-1-1 0 16,2 4 128-16,-1-5-128 0,1 1 0 0,-1-1 0 0,2 0 144 16,-1-1-144-16,2 1 0 0,-1 0 144 0,-1-1-144 0,-1-3 0 15,-1 3 0-15,0-3 0 0,1 1 0 0,-2-1 0 16,1-2 0-16,-2 2-176 0,2 2 0 0,-2-3 0 31,2 1-384-31,-1 1-80 0,2-1 0 0,-1 2-11920 0,1-3-2384 0</inkml:trace>
  <inkml:trace contextRef="#ctx0" brushRef="#br0" timeOffset="135658.01">6451 10571 3343 0,'0'0'304'0,"0"0"-304"0,0-1 0 0,0 1 0 0,0-2 368 0,0 1 16 0,0 0 0 0,0-2 0 16,1 0-16-16,-1-1 0 0,1 1 0 0,-1-1 32 15,0 3-96-15,0-3-32 0,0 3 0 0,0-1 48 16,-1-1 144-16,1 2 48 0,-1 0 0 0,1-3 0 16,-1 4 320-16,1-1 80 0,0 0 16 0,0-2 32 15,-1 3-96-15,1-1-32 0,0-3 0 0,0 3 0 16,0 0-288-16,0-2-64 0,0-1-16 0,0 0 48 15,0 3-144-15,0-4-32 0,-1 4 0 0,0-3 48 0,1-1-192 16,1 3-48-16,0-3 0 0,0 1 0 0,0 2-144 0,-1-2 0 16,1 3 0-16,-1-1 0 0,0-1-192 0,0 3 32 15,0-1 16-15,0 2 144 0,-1-1 0 0,1 1 0 16,-1 2 0-16,0-2 0 0,-1 0 128 0,1 3 96 16,-1-3 16-16,0 0 16 0,1 2 320 0,-1-2 48 15,0 1 16-15,-1 1 0 0,2-2 240 0,-1-1 48 16,1 1 16-16,0-1 0 0,0 0-32 0,0 0 0 15,1 0 0-15,-2 0 0 0,2 0-144 0,0 0-16 16,-1 0-16-16,1-1 0 0,0 1-128 0,0 1-32 16,0-1 0-16,0 0 0 0,0-1-64 0,0 1-32 15,0 0 0-15,1 0 0 0,-1 0-96 0,2 0 0 16,0 0-16-16,-1 0 0 0,2 0-48 0,0 0-16 16,0 0 0-16,1-1 0 0,1 0-16 0,0-1 0 0,1 0 0 0,0 0 0 15,0 0-32-15,2 1 0 0,-1 0 0 0,-1 0 0 16,3-2-80-16,-1 3-32 0,0 0 0 0,-1 3 0 15,-1-2-16-15,1 0-128 0,1 0 192 0,0 2-64 16,1-2-128-16,0-1 192 0,-1 0-192 0,1 0 192 16,0 2-192-16,-1-2 128 0,0-2-128 0,-1 2 128 15,0-1-128-15,-1 0 128 0,0-1-128 0,-2 1 128 16,2 0-128-16,-2-3 0 0,-1 3 0 0,1 1 128 16,-1 0-128-16,-1 0 0 0,0 0 144 0,-1 0-144 15,0 4 0-15,-1-3 0 0,0 1 0 0,1 2 0 16,-2 1 0-16,1-3 144 0,-1 3-144 0,0-2 0 15,-1 3 128-15,1-3-128 0,-1 1 0 0,0 2 0 0,-2 1 0 16,2-2 0-16,-2 4 0 0,-2-1 0 0,1 1 0 0,-2 0 0 16,-1 2 0-16,0 0 0 0,0 0-176 0,1-1 16 15,-1-2 0-15,0 1 0 0,0-2-48 0,0-2-16 16,2 1 0-16,-2-4 0 0,2 3 64 0,0-2 16 16,-2-1 0-16,1 2 0 0,-1-2 144 0,2 1-208 15,-2 0 80-15,0 2 128 0,0 1-176 0,-1-1 176 16,1 2-128-16,0-2 128 0,0 1-224 0,0 0 32 15,0-1 16-15,0 2 0 0,2 0 32 0,-1-3 0 16,1 2 0-16,1-1 0 0,0-2 144 0,1 0 0 16,0 0 0-16,1-2 0 0,2 0 0 0,-1-1 0 15,1 0 0-15,0 0 0 0,1-1 0 0,-2 1 0 16,1 0 0-16,1-1 176 0,-1 2-176 0,1-1 128 16,0 0-128-16,-1 1 128 0,1 0-128 0,-1 2 0 0,0-1 0 0,0 1 0 15,1-1 0-15,-1 0 192 0,-1 0-192 0,2 0 192 16,0-2-64-16,-1 2 0 0,1 0 0 0,0 0 0 15,0-1 48-15,0 0 0 0,0 1 0 0,0-1 0 16,-1-1-16-16,1 1 0 0,0 0 0 0,0 2 0 16,0-2-32-16,0 0-128 0,0-1 192 0,-1 0-64 15,2 1-128-15,-1 1 160 0,1-2-160 0,-1 1 160 16,1-1-160-16,1 1 0 0,-2-1 144 0,1 0-144 16,0 0 160-16,1 0-32 0,0 2-128 0,1-2 192 15,-1 2-192-15,0-1 176 0,1 0-176 0,0-1 160 16,-1 1-160-16,1 1 0 0,-1-1 0 0,2 1 128 15,-1-1-128-15,0 2 0 0,2-2 0 0,-1 0 0 16,1 2 0-16,0-1 128 0,1-1-128 0,0 1 0 0,0 0 128 0,0-2-128 16,-1 3 0-16,2 0 128 0,0-1-128 0,1 2 128 15,-1 0-128-15,0-2 128 0,1 3-128 0,0-4 160 16,-2 2-160-16,2-1 160 0,-1-2-160 0,0 0 0 16,0 0 144-16,1 0-144 0,2 0 128 0,0 0-128 15,0-1 128-15,0 0-128 0,-1-1 0 0,1 2 144 16,-1 0-144-16,-1 0 0 0,-2 2 0 0,0-2 0 15,0 2 0-15,0-1 0 0,-1 3 0 0,0-3 0 16,-1 2 0-16,1 0 0 0,-1-2 0 0,-1 1 0 16,2-2 0-16,-2 0 0 0,2-2 0 0,0-2-272 15,1 0 48-15,1-5 16 16,-1 2-192-16,1-4-48 0,2 2 0 0,-1-2-11776 16,-1 1-2368-16</inkml:trace>
  <inkml:trace contextRef="#ctx0" brushRef="#br0" timeOffset="136216.44">6960 10697 3455 0,'0'-1'320'0,"0"-2"-320"0,0 2 0 0,0 1 0 0,0 0 896 0,0-1 112 16,0-3 16-16,1 2 64 0,-1-2 240 0,0-1 48 15,1 3 16-15,-2-1 32 0,1 0-272 0,-1 3-64 16,1-1-16-16,-1 0 16 0,0-1 160 0,1 2 32 16,-1 0 0-16,1-1 32 0,-1 1-112 0,1 0-32 15,-2 0 0-15,2 0 48 0,-1 0-128 0,1 1-32 16,-1-1 0-16,1 3 32 0,-1-2-432 0,0 4-80 16,0-3-32-16,0 4 32 0,-1-1-256 0,0 2-32 15,0 1-16-15,0 0 48 0,1 0 48 0,-1 0 16 16,-1 3 0-16,2-1 32 0,-1-2 144 0,0 2 16 0,0 1 16 0,-1 2 32 15,1-1-16-15,0-1 0 0,0 1 0 0,-1 1 32 16,2 0-160-16,-1-2-32 0,1 0-16 0,-1-2 32 16,-1 3-208-16,2-2-64 0,-1-4 0 0,0 4 32 15,0-3-224-15,-1 1 144 0,1 1-144 0,0-3 128 16,1 0-128-16,-1 0 0 0,0-1 0 0,0-1 0 16,1-2 0-16,0 1-192 0,0-1 32 0,0-1 16 15,0 2-528-15,1-3-96 0,0 1-32 0,0-2 0 16,1 1-1040-16,0-4-208 0,0 0-32 0,2-3-12240 15</inkml:trace>
  <inkml:trace contextRef="#ctx0" brushRef="#br0" timeOffset="138265.37">6975 10360 5519 0,'-2'0'496'0,"2"0"-496"0,0 0 0 0,0 0 0 0,0 0 848 0,0 0 80 0,-1 0 16 0,1 0 0 0,-1 0-112 0,0 0-32 16,0-1 0-16,1 1 0 0,-1 0-288 0,0-2-64 16,1 1-16-16,-1 1 0 0,-1-1 304 0,1 1 64 15,-1 0 16-15,1 0 0 0,-1 0 384 0,1 0 80 16,-2 1 0-16,1 0 16 0,0 2 304 0,0-2 48 16,1 3 16-16,-2-3 0 0,2 1-240 0,1 0-32 15,0 0-16-15,-1-1 0 0,2-1-512 0,-1 0-96 16,1 1-32-16,-1-1 0 0,2-1-416 0,-2 1-96 15,1 0-16-15,-1 0 0 0,1 0-16 0,0 0 0 0,0 0 0 0,0 0 0 16,0 0 80-16,1 0 16 0,2 1 0 0,-1 1 0 16,2-1 48-16,-1 0 16 0,2-1 0 0,-1 1 0 15,1 2 0-15,0-2 0 0,2 0 0 0,-1-1 0 16,0 0-176-16,-1 0-48 0,2 0 0 0,1 0 0 16,-2-1-128-16,1 0 128 0,-2-2-128 0,1 2 128 15,-1-1-128-15,-2-1 0 0,1 0 144 0,-1 0-144 16,0 2 0-16,-1-2 128 0,0 1-128 0,0 1 0 15,0 1 128-15,-1 0-128 0,1 0 128 0,-1 0-128 16,1 0 0-16,0 1 144 0,-1 1-144 0,2 1 0 16,-2-2 160-16,0 0-160 0,0 3 128 0,1-3-128 0,-1 0 128 15,-1 2-128-15,0-2 0 0,-1 0 128 0,1 2-128 0,-1-2 0 16,0 0 144-16,0 2-144 0,0-1 0 0,0-1 128 16,-1 3-128-16,1-2 0 0,-1 1 0 0,1-1 128 15,-1 1-128-15,1-1 0 0,-1 0 0 0,0 2 0 16,-1 1 0-16,1 1 0 0,-1-2 0 0,1 3 0 15,-1 0 0-15,1-2 128 0,-2 2-128 0,1 3 0 16,0-2 0-16,0 2 0 0,-2 2 0 0,2 2 0 16,0-2 0-16,0 1 0 0,-1 2 0 0,0-1 0 15,1 3 0-15,0 0 0 0,2-1 0 0,-3 2 0 16,3 0 0-16,-1-1 0 0,0 1 0 0,0 1 0 16,1 0 0-16,0-1 128 0,0 2-128 0,-1-1 0 15,1-2 0-15,0 1 128 0,0-1-128 0,0 1 0 16,1 3 0-16,-1 1 128 0,0 0-128 0,0-2 0 15,-1 1 0-15,1-2 0 0,-1 3 0 0,0-1 128 0,-2-1-128 0,2 2 0 16,-1-2 0-16,-1-2 0 0,0-2 0 0,1-2 128 16,1 2-128-16,-1-2 0 0,0 2 128 0,-1-2-128 15,1-1 0-15,-1 3 144 0,1-3-144 0,-2 4 0 16,1 1 144-16,0-1-144 0,-1-2 0 0,1 3 144 16,0 0-144-16,-2 3 128 0,2-3-128 0,-2 0 128 15,2-1-128-15,0-2 0 0,-1 0 0 0,1 0 0 16,1 2 0-16,-1-1 0 0,1 1 0 0,0-2 0 15,0 2 0-15,-1-1 0 0,1 1 0 0,-1 0 0 16,1 0 0-16,-1 1 0 0,1 3 0 0,0-3 0 16,0 1 0-16,-2 0 0 0,1-3 0 0,0 0 0 15,-2 0 0-15,2 0 0 0,-3 1 128 0,1-1-128 0,0-2 0 16,0 2 0-16,0-3 0 0,1 3 0 16,0-5 0-16,0 3 0 0,-1 0 0 0,1-2 0 15,1 3 0-15,-1-2 0 0,1-1 128 0,0 3-128 16,0-3 0-16,1 1 0 0,0 0 0 0,1-2 128 0,0 2-128 0,-2 0 0 15,2-2 0-15,0 0 128 0,0-2-128 0,-1 2 0 16,1 1 0-16,0 2 0 0,-2-3 0 0,1 1 0 16,1 1 0-16,-1-1 0 0,2 2 0 0,-1 0 0 15,1-2 128-15,0 0-128 0,0-1 0 0,0 1 0 16,1-2 0-16,-1 1 0 0,0-3 0 0,0 3 128 16,0-1-128-16,0-1 0 0,-1-1 0 0,0-1 128 15,1 2-128-15,-1-2 0 0,-1-1 0 0,2 0 0 16,-1 3 0-16,0-2 0 0,0 0 0 0,0 1 128 15,0 0-128-15,0-1 0 0,0 2 0 0,1-2 0 0,-2 4 128 0,1-5-128 16,1 5 0-16,0-4 0 0,0 3 0 0,0 0 0 16,0-2 0-16,1 1 0 0,1 0 0 0,0 1 0 15,0-3 0-15,0 2 0 0,2-3 0 0,-2 2 0 16,0-2 0-16,1-1 0 0,0 0 0 0,-1 0 0 16,-1 1 0-16,0 0 0 0,1-2-128 0,-1 2 128 15,1-3 0-15,-1 3 0 0,0 1 0 0,-1-1 0 16,0 1 0-16,0-1 0 0,1 1 0 0,-1 2 0 15,-1-1 0-15,1 2 0 0,0 0 0 0,0 1 0 16,1 1 0-16,0-1 0 0,0 2 0 0,-1-1 0 16,-1-1 0-16,1-1 0 0,0-1 0 0,0 1 0 15,0 1 0-15,0-1 0 0,0-3 0 0,0 0 0 0,-1-2 0 16,1 1 0-16,-1 0 144 0,1-3-144 16,-1-1 0-16,1 1 128 0,-1 1-128 0,-1 0 0 0,1 0 0 0,1-1 0 15,-1 3 0-15,1-1 128 0,-1 2-128 16,0 1 0-16,0-1 0 0,0 0 0 0,0 2 0 0,0-2 0 15,1-2 0-15,-2 2 0 0,2-1 0 0,-1-1 0 16,0 0 0-16,1-1 0 0,-1-2 0 0,1-2 0 16,-1 1 0-16,1 2 0 0,0-3 0 0,0 0 128 15,0 0-128-15,0 0 0 0,0-3 0 0,0 3 128 16,0 0-128-16,0 0 0 0,0-1 0 0,1 1 0 16,-1 0 0-16,0 1 128 0,0 3-128 0,0-3 0 15,0 0 0-15,1 2 0 0,-1-2 0 0,0 3 0 16,0-2 0-16,0 0 0 0,0 2 0 0,0-4 0 15,-1 1 0-15,1 0 0 0,0 1 0 0,0-2 0 0,-1 0 0 16,1 0 0-16,-1 1 0 0,1-1 0 16,-2 0 0-16,2-1 0 0,-1-1 0 0,-1 2 0 0,2-1 0 0,0 1 128 15,-1-1-128-15,0 1 128 0,1 0-128 0,0 0 128 16,-1 0-128-16,1 0 0 0,-1-1 128 0,1 1-128 16,-1-3 0-16,0 3 128 0,0-1-128 0,-2 0 0 15,1 1 0-15,-1-2 144 0,-1 0-144 0,1-1 0 16,-1 0 240-16,-1 0-64 0,1-2-16 0,-2 1 0 15,2-1 32-15,-2 2 0 0,-2-2 0 0,2 1 0 16,1 2 0-16,0-3 16 0,0 2 0 0,-2 1 0 16,2 1-48-16,-2-2-16 0,1 2 0 0,0 0 0 15,-1 1-144-15,2-1 160 0,-1 1-160 0,0-1 160 16,1 1-160-16,-1-3 0 0,1 3 0 0,-1-2 128 0,2-1-128 16,-1 2 0-16,1-1 0 0,0-2 0 0,2 3 0 0,0 1 0 15,0 0 0-15,0-1 0 0,2 2 0 0,-1-1 0 16,1 1 0-16,0 1 0 0,0 1-192 0,0-1 48 15,0 3 0-15,1-2 0 0,1 0-192 0,-1 2-48 16,0-3 0-16,1 1 0 16,1-2-208-16,1 1-48 0,1-2-16 0,2-3 0 15,0 0-432-15,2-4-64 0</inkml:trace>
  <inkml:trace contextRef="#ctx0" brushRef="#br0" timeOffset="143125.04">1323 11638 3455 0,'2'-1'304'0,"-1"0"-304"16,-1-1 0-16,0 2 0 0,0-2 0 0,0 2 0 15,0-1 0-15,1-3 0 0,-1 2 0 0,1-2 0 16,-1 0 0-16,-1 2 0 0,1 1 0 0,-1-3 0 0,1 3 0 0,-1 1 0 0,-1-1 0 0,1-1 0 15,1 1 832-15,-1-1 96 0,0 2 16 0,0-2 0 16,1 0 240-16,0 1 48 0,0-1 16 0,0-2 0 16,1 2-416-16,-1-1-96 0,0-2-16 0,1 3 0 15,-1-2 80-15,0 2 16 0,0-2 0 0,0 2 0 16,0-3 48-16,0 2 16 0,-1 1 0 0,1 1 0 16,-1-3 48-16,1 2 16 0,-1-1 0 0,1 2 0 15,0-4-240-15,0 3-32 0,0-1-16 0,-1 1 48 16,1 0-32-16,0 0 0 0,0 2 0 0,0-1 0 15,-1 1 0-15,1 0 0 0,-1 1 0 0,1-1 0 16,-2 0-32-16,1 2 0 0,0-2 0 0,1 1 0 16,0-1-80-16,-1 1-32 0,1-1 0 0,0 0 0 0,0 0-16 0,-1 0 0 15,1 0 0-15,0 0 0 0,0 0-48 0,0 0-16 16,0 0 0-16,1 2 48 0,-1 0-224 0,1-1-32 16,0 0-16-16,0 2 0 0,1 0-96 0,-1-2-128 15,-1 2 176-15,1-1-176 0,-1 3 160 0,1 0-160 16,-1 0 128-16,1-2-128 0,-1 2 128 0,1 0-128 15,0 1 128-15,0-1-128 0,0 2 128 0,1 0-128 16,-2 2 0-16,1-3 128 0,0 5-128 0,-1 0 192 16,1 1-192-16,-1-1 192 0,0 2-192 0,0 1 160 15,0-1-160-15,0-1 160 0,1 1-160 0,0 0 128 16,0-1-128-16,0-3 128 0,1 1-128 0,-1 1 0 16,1-2 0-16,-1 0 128 0,1 1-128 0,0-2 0 15,1 1 0-15,-1-2 0 0,0 0 0 0,-1-2 128 16,1 1-128-16,0-2 0 0,-1 1 128 0,0-4-128 15,0 0 128-15,0 0-128 0,0-1 144 0,0 0-144 0,2 0 160 0,-2-2-160 16,1 2 160-16,0-3-160 0,0 0 160 0,2-1-160 16,-2 1 144-16,0-1-144 0,2-2 128 0,-2 1-128 15,1-1 0-15,-1 1 0 0,2-2 0 0,-1 0 0 16,0 1 0-16,2-3 0 0,-2 1 0 0,1-1 0 16,0-1 0-16,-1 2 0 0,1 0 0 0,-2-1 0 15,1 3-144-15,-1-3 144 0,2 1 0 0,-1-2 0 16,-1 3 0-16,1 2-128 0,-1 0 128 0,0 3 0 15,-1-1 0-15,-1 3 0 0,1 0 0 0,-1 0 0 16,1 3-144-16,1-2 144 0,-1 0 0 0,-1 4-144 16,1 0 144-16,-1 1 0 0,1-1 0 0,-1 3-128 15,0 2 128-15,1-1 0 0,0 0 0 0,1 1 0 0,0 0 0 0,1-2 0 16,0 1 0-16,1-1-128 0,0 1 128 0,-1-2 0 16,2-1 0-16,-1 1 0 0,1-2 0 0,-2 1 0 15,2-1 0-15,-3 1 0 0,1-2 0 0,-1 1 0 16,1-3 0-16,-2 3 0 0,0-4 0 0,0 1 144 15,0 1-144-15,1-3 160 0,-1 3-160 0,2-1 160 16,-2-2-160-16,1 0 160 0,-1 0-160 0,1-2 160 16,-1 2-160-16,2-3 160 0,-1 0-32 0,0 0-128 15,2-3 192-15,-1-1-64 0,0-2-128 0,-1 4 192 16,2-5-192-16,-2 2 192 0,1-3-192 0,1 0 0 16,0-1 0-16,0 1 128 0,0-1-128 0,0-1 0 15,0-2 0-15,0 3 0 0,0 0 0 0,-1 0 0 16,0 0 0-16,0 1 0 0,-2 1 0 0,1-1 0 15,-1 1 0-15,0 2 0 0,0-1 0 0,0 1 0 0,0-1 128 16,-1 1-128-16,2 3 0 0,-2-2 0 0,0 2 0 0,0 0 0 16,0 0 0-16,-2 2 0 0,2 0 0 0,-1-1 0 15,0 1 0-15,0 0 0 0,1 1 0 0,-1 1 0 16,1-3 0-16,-1 2 0 0,1-1 128 0,0 0-128 16,0-1 0-16,0 3 0 0,1-4 0 0,0 5 0 15,-1-2 0-15,1 2 0 0,-1-2 0 0,1 2 0 16,-1 2 0-16,0-1-176 0,0 0 176 0,0 3-192 15,0-1-80-15,0 2-32 0,0 1 0 0,-1 0 0 16,1 1-176-16,-1 0-32 0,2 0-16 0,0 0 0 16,0-2-1936-16,2 1-384 0</inkml:trace>
  <inkml:trace contextRef="#ctx0" brushRef="#br0" timeOffset="146374.12">1794 11745 3679 0,'0'0'320'0,"-1"-1"-320"0,1 1 0 0,0 0 0 0,0 0 800 0,0 0 96 0,-1-2 0 0,0 1 16 16,0 1 304-16,0-2 48 0,0-2 16 0,0 4 0 15,1-2 0-15,-2-1 0 0,2 1 0 0,-1-1 0 16,1 2 64-16,-1-1 0 0,1-3 16 0,-1 4 0 16,1-3 128-16,0 1 32 0,0 0 0 0,0 2 0 15,0 0-208-15,0-1-32 0,0 2-16 0,0-1 0 16,0 1-368-16,0 0-80 0,0 1-16 0,0 1 0 16,0-1-304-16,0 0-64 0,0 0-16 0,0 4 0 15,0-3-272-15,0 2-144 0,-1 1 160 0,1 0-160 16,-1 2 128-16,0 2-128 0,0-1 0 0,0 2 0 15,-1 1 144-15,1 0-144 0,-1 2 128 0,1-1-128 16,0-1 240-16,1 2-48 0,-1 2 0 0,0-3 0 0,0-1 32 0,-1-1 0 16,2-1 0-16,0 1 0 0,0-3 0 0,-1 2 0 15,2-2 0-15,-1-2 0 0,-1 1-80 0,1-2-16 16,-1 0 0-16,0 1 0 0,0 1-128 0,0-1 160 16,0 1-160-16,0-1 160 0,-1 2-160 0,1-2 0 15,0 0 0-15,0-1 0 0,1-2 0 0,0 1 0 16,0-2 0-16,0 0 0 0,1-1-384 0,-1-1 32 15,1 1 16-15,0-1 0 16,2-2-272-16,-1-2-48 0,1 2-16 0,1-5 0 16,1 1-528-16,0 0-96 0,1-4-32 0,2-2-13072 0</inkml:trace>
  <inkml:trace contextRef="#ctx0" brushRef="#br0" timeOffset="147124.29">1952 11761 4607 0,'0'-4'192'0,"0"3"64"0,0 0-256 0,0-1 0 0,0 1 0 0,0 1 0 0,0 0 1808 0,0-1 320 0,0-3 64 0,1 2 16 15,0-1-256-15,1 1-48 0,-1-3-16 0,2 3 0 16,0-3-816-16,-1 1-176 0,0 2-16 0,-1-3-16 15,2 2-160-15,-1 1-48 0,-1-1 0 0,1 0 0 16,1 2 48-16,-2-2 0 0,1 2 0 0,-1-1 0 0,1-1 0 0,0 2 0 16,1 0 0-16,-1-2 0 0,1 1-240 0,2 1-32 15,-2-2-16-15,0 2 0 0,3-4-48 0,-2 4-16 16,1-1 0-16,-1-1 0 0,1 0-16 0,-1 0 0 16,1 2 0-16,-2-2 0 0,2 2-16 0,-3-1 0 15,1 2 0-15,-1 0 0 0,1 0-16 0,-2 0-16 16,0 0 0-16,-1 2 0 0,1 2-32 0,-1-3 0 15,1 4 0-15,-1-1 0 0,0 2-128 0,-1 0-128 16,0 1 192-16,0 0-192 0,0 0 0 0,1 1 0 16,-1-1-192-16,-2 3 48 0,2 0-160 0,-1-1-16 15,1 2-16-15,-1 0 0 0,-1 0-48 0,0 1-16 16,1-2 0-16,-2-3 0 0,2 5 144 0,-1-2 16 0,0-2 16 16,-1 2 0-16,0-2 32 0,-1 0 0 0,1 0 0 0,-1 1 0 15,1-2-32-15,-2-1 0 0,1 4 0 16,0-4 0-16,0 1 224 0,-1-2-144 0,0 0 144 0,2-3-128 15,0 2 128-15,-1-2 0 0,1 1 0 0,-1-2 0 16,2-1 128-16,-1 1-128 0,1-1 160 0,0 0-160 16,1 0 256-16,-2-1-64 0,2 1 0 0,0 0 0 15,1 0-48-15,0 0-16 0,1-1 0 0,-2 1 0 16,2-1 0-16,0 1-128 0,0 0 192 0,0-2-64 16,0 2 16-16,0-2 0 0,2 2 0 0,-4-1 0 15,2 0 48-15,2 1 0 0,-1 0 0 0,1 0 0 16,0 0 80-16,-1 0 32 0,1 0 0 0,0 1 0 15,0-1 96-15,0 0 32 0,-1 1 0 0,1-1 0 16,1 2-64-16,-1 0-16 0,0-1 0 0,0 0 0 0,2-1-96 16,-2 1-32-16,0 1 0 0,0 0 0 0,1-1-64 0,0-1-16 15,0 1 0-15,1 2 0 0,0-2-144 0,-1 0 192 16,1 3-192-16,0-3 192 0,1 3-192 0,-2-3 192 16,0 4-192-16,2-4 192 0,-2 1-192 0,1 2 128 15,0-4-128-15,-1 1 128 0,2 0-128 0,-2-1 0 16,1 2 0-16,-1-2 0 0,0 1 0 0,1 0 0 15,0 0 0-15,-1 3 0 0,2-3-256 0,-2 2-16 16,2-1-16-16,0 0 0 16,1 1-1088-16,-1-3-224 0,3 0-32 0,0-1-14464 0</inkml:trace>
  <inkml:trace contextRef="#ctx0" brushRef="#br0" timeOffset="152537.24">2514 11558 5519 0,'1'-1'496'0,"-1"-3"-496"0,0 3 0 0,1 1 0 0,-1 0 1024 0,0-1 128 0,2-3 0 15,0 1 16-15,0-2 0 0,0-1 0 0,0 2 0 0,1-1 0 16,-1 0-240-16,0 0-48 0,-1 3-16 0,1-2 0 15,0 2-144-15,-1-1-16 0,0 1-16 0,0-3 0 16,-1 3 64-16,1-2 16 0,0 1 0 0,0-1 0 16,0-1 64-16,1 0 0 0,0-1 16 0,0 0 0 15,0-1 64-15,0-2 16 0,2 2 0 0,-2 2 0 16,0-1-80-16,1 1-16 0,-1-1 0 0,0 0 0 16,-1 4-128-16,0-1-48 0,0 2 0 0,-1 0 0 15,0 1-144-15,0 1-16 0,-1 0-16 0,0 3 0 16,0 2-176-16,-2 2-48 0,0 2 0 0,-1 2 0 15,-2 3-256-15,1-2 0 0,-1 1 0 0,1 0 0 16,-1-2-160-16,0 0-32 0,0 2-16 0,0-2 0 16,2-1 208-16,-2 0 0 0,1 1 0 0,-1-1 0 0,-1-1 0 0,2 1 0 15,-3 3 0-15,0-1 0 0,1 2 0 0,0-1 0 16,-2 2 0-16,0-1 0 0,0-1 0 0,0 3 0 16,1-2-128-16,0-3 128 0,3 0 0 0,-1 0 0 15,-1 0 0-15,1-2 0 0,0 1 0 0,1-2 0 16,-2 2 0-16,1-1 0 0,2 1 0 0,-2-3 0 15,2 2 0-15,-1-4 0 0,1 0 0 0,0 2 0 16,2-2-160-16,-1-4 160 16,1 2-400-16,1-3-16 0,-1 1 0 0,1-2 0 15,1-2-272-15,-1 2-48 0,1-1-16 0,0-3 0 16,0-1-288-16,1 0-64 0,0-2-16 0,2 0 0 16,0-3-928-16,0 1-192 0</inkml:trace>
  <inkml:trace contextRef="#ctx0" brushRef="#br0" timeOffset="153017.81">2371 11628 4895 0,'-1'-3'0'0,"0"-2"192"0,1 1-48 0,-1 3 16 0,1 0-160 0,0-2 0 0,0 2 0 0,-1 0 0 0,0-2 2432 0,0 0 464 0,0-1 96 0,-2 2 16 0,2-2-416 0,0 3-80 0,1 0-16 0,-1 0 0 16,0-1-512-16,1 1-96 0,0 1-32 0,0 0 0 15,0-1-592-15,-1 0-128 0,1-2-32 0,0 3 0 16,0-1-336-16,0 1-80 0,0 0-16 0,0 0 0 16,0-1-192-16,0 1-32 0,0 0-16 0,1 0 0 0,0 0-192 0,-1 0-48 15,1 0 0-15,0 0 0 0,-1 0-192 0,1 1 128 16,-1-1-128-16,1 0 0 0,1 0 128 0,-2 1-128 16,1 2 0-16,-1-3 0 0,0 1 144 0,1 0-144 15,-1 2 128-15,1-1-128 0,-1-1 128 0,1 4-128 16,-1-4 128-16,0 3-128 0,1-1 160 0,-1 0-160 15,1 3 192-15,-1-4-192 0,2 2 208 0,0 1-64 16,0-3-16-16,0 2 0 0,0 2 0 0,2-1-128 16,-1 0 192-16,-1 1-64 0,0-3-128 0,1 0 192 15,-2 3-192-15,0-4 192 0,1 6-192 0,1-1 192 16,2 3-192-16,-1 1 192 0,2 1-64 0,-2-1-128 16,2 1 192-16,-3-4-64 0,2 2-128 0,-2 1 0 0,2-4 0 15,-2 2 128-15,0-1-128 0,1-2 0 16,-1-1 0-16,-1 1 0 0,0-2 0 0,2-3 0 0,-2 2 0 0,0-1 0 15,2-2 0-15,-2 0 0 0,1-2 0 0,1 2 0 16,-2-2 0-16,1 1-224 0,1 1 48 0,-1-2 16 31,0 2-224-31,-1-2-32 0,2 2-16 0,-1 0 0 16,0 0-1216-16,2 0-240 0</inkml:trace>
  <inkml:trace contextRef="#ctx0" brushRef="#br0" timeOffset="153533.06">2657 11741 3903 0,'0'0'0'0,"0"-1"0"0,0 1 0 0,0 0 0 16,0 0 0-16,0-1 0 0,0-2 0 0,0 2 0 15,-1 1 0-15,1-2 0 0,0-1 1328 0,0 1 288 16,0-1 64-16,0 2 48 0,0 0 16 0,0 0 16 16,0 1 0-16,0-2 16 0,0 2 352 0,0 0 80 15,-1 0 16-15,1 0 16 0,0 0-272 0,0 2-64 16,0-2-16-16,0 0 16 0,-1 1-688 0,1 0-128 15,0-1-16-15,-1 3 16 0,1 0-480 0,1-2-96 0,-1 3 0 0,-1 1 0 16,1-1-64-16,0 2-32 0,0-3 0 0,0 3 16 16,0-1-32-16,0 2 0 0,-2 1 0 0,2-2 32 15,0 1-80-15,-1 3-16 0,0-3 0 0,0 3 16 16,1-2-192-16,-2 3-32 0,1-2-128 0,0 0 224 16,0 1-224-16,-1-4 144 0,1 3-144 0,0-3 160 15,1-1-160-15,-1 1 0 0,1-3 0 0,0 2 144 16,0-1-144-16,0-1 0 0,0 0 0 0,0-1 128 15,0 3-128-15,0-3 0 0,0 2 0 0,0 2 0 16,-1-1 0-16,0 1 0 0,0 3 0 0,0-1 0 16,-1-2 0-16,1 1 0 0,1 1-160 0,0-6 160 15,1 4-352-15,1-6 32 0,0 0 16 0,2-1 0 16,1-4-1344-16,0 0-272 0</inkml:trace>
  <inkml:trace contextRef="#ctx0" brushRef="#br0" timeOffset="155049.01">3014 11625 11055 0,'-1'-3'976'0,"1"2"-784"0,0 1-192 0,-1-1 0 0,1 1 1280 0,0-1 224 16,0-2 32-16,-1 1 16 0,0-3 368 0,1 2 80 16,-1 0 16-16,-1-1 0 0,2 2-368 0,-1 1-80 15,1-2-16-15,-1 2 0 0,1 1-272 0,0-1-48 16,0 1-16-16,0 0 0 0,0 0-224 0,1 0-48 15,-1 1-16-15,1-1 0 0,1 0-416 0,0 0-64 16,0 1-32-16,0 3 0 0,2-3-144 0,-1-1-16 0,0 1-16 0,2 1 0 16,-1-1-96-16,2 0-16 0,0-1 0 0,0 0 0 15,1 0 0-15,-1 0 0 0,2 0 0 0,-2 0 0 16,2 0-128-16,-3-1 160 0,2 0-160 0,-2-1 160 16,1 1-160-16,0 1 160 0,-1-1-160 0,1 1 160 15,-1 0-160-15,0 0 128 0,0 1-128 0,0-1 128 16,-1 0-128-16,1 3 0 0,-1-2 144 0,0 0-144 15,0 1 0-15,-2 1 128 0,2-2-128 0,-1 0 0 16,-1 0 0-16,0 2 0 0,1-2 0 0,-2-1 0 16,1 0-192-16,-1 0 0 0,0 0 0 0,2-1 0 15,-1-3-256-15,-1 3-64 0,1-3-16 0,-1 1 0 16,1 0-1152-16,1 1-240 0,-2-3-32 0,0 4-13360 16</inkml:trace>
  <inkml:trace contextRef="#ctx0" brushRef="#br0" timeOffset="155441.17">3157 11480 4607 0,'-1'0'192'0,"0"-2"64"0,0 2-256 0,-1 0 0 0,2 0 0 0,0 0 0 0,-1 0 1696 0,1 0 288 15,-1 0 64-15,0 0 16 0,0 2 256 0,-1-2 48 16,1 2 16-16,0-1 0 0,1 0-336 0,-2 0-80 0,1 3-16 16,1-3 0-16,-1 0-416 0,1 3-64 0,-1 0-32 0,1-2 0 15,0 3-384-15,0 0-80 0,0 0-16 0,0 1 0 16,0 1-176-16,0-1-32 0,0 1-16 0,0 2 0 16,0-1-224-16,0 2-32 0,0-2-16 0,0 2 0 15,-1 1-192-15,1 0-32 0,-1 1-16 0,0-1 0 16,-1 2-48-16,-1-1-16 0,1 3 0 0,0-3 0 15,0-1-160-15,-1 0 0 0,1 1 0 0,0 0 128 16,0-1-128-16,-1-1 0 0,1 0 0 0,0-2 0 16,1-1 0-16,-1 2 0 0,0-3 0 0,1 0 0 15,0-2-256-15,1-2 80 0,0 3 16 0,0-4 0 16,0 0-32-16,1 1-16 0,0-1 0 0,1-1 0 16,0 0-224-16,1-3-32 0,1 2-16 0,-1-1 0 15,1-2-928-15,1 0-192 0</inkml:trace>
  <inkml:trace contextRef="#ctx0" brushRef="#br0" timeOffset="158536.37">3501 11490 8287 0,'0'-1'736'0,"-1"-3"-592"0,1 3-144 0,0 1 0 0,0-1 864 0,0-2 144 16,-2 1 16-16,2-3 16 0,-1-1 496 0,1 0 80 15,-1 0 32-15,1 0 0 0,-1 2-128 0,1 3-32 16,0-4 0-16,1 4 0 0,-1 0-80 0,0 1-32 16,0-1 0-16,0 1 0 0,1 0-352 0,0 0-80 15,1 0-16-15,-1 0 0 0,0 0-384 0,0 1-80 16,0-1-16-16,0 1 0 0,-1-1 16 0,0 0 0 0,1 1 0 0,-1 3 0 15,2-2-16-15,0 2-16 0,-2 1 0 0,0-2 0 16,0 3-48-16,0 2 0 0,-2-3 0 0,2 2 0 16,0 0-48-16,0 3-16 0,0-2 0 0,0 3 0 15,-1 0 0-15,1 0-16 0,-1 1 0 0,1 1 0 16,0 0-80-16,0 0-16 0,0 3 0 0,0-3 0 16,0 3-64-16,1-4-16 0,-1 4 0 0,1-4 0 15,1 0-128-15,0 0 160 0,-1-4-160 0,0 0 160 16,1-1-160-16,-1-1 0 0,1-1 144 0,0 0-144 15,-1-3 128-15,1 1-128 0,-1-2 128 0,1 3-128 16,0-4 0-16,-1 1 144 0,1-2-144 0,-1-3 0 0,2 3 128 16,1-4-128-16,-1 0 0 0,2-3 0 0,-1-2 0 0,3-1 0 15,-1 0 0-15,1-2 0 0,1-3 0 0,0 0 0 16,1 2-144-16,-2-3 144 0,1 1-176 0,-1 0 176 16,0 3-208-16,-2-1 80 0,2 2 128 0,-2 3-208 15,1 0 80-15,-3 4 128 0,0 3-192 0,-1 1 192 16,-1 1-192-16,0 2 192 0,0-1-144 0,-1 4 144 15,1 0 0-15,-2 2 0 0,0 3 0 0,-1 0 0 16,0 1 0-16,1 2 0 0,-2-1 0 0,2-1 0 16,0 0 128-16,0 0-128 0,0 1 160 0,1-1-160 15,0 0 160-15,0-3-160 0,1 2 176 0,0-4-176 16,1 1 192-16,1-1-192 0,-1-1 192 0,0 0-64 16,2 0 0-16,0-2-128 0,-1 0 160 0,2-2-160 15,-1-1 128-15,1 0-128 0,0 0 176 0,1-6-48 0,0 1-128 0,1-2 192 16,-2 2-32-16,1-3-16 0,1-3 0 0,1-3 0 15,0 2-144-15,-1 0 128 0,1-1-128 0,-1-1 128 16,0 3-128-16,-2 1 0 0,1 0 0 0,-2 0 128 16,0 0-128-16,-1 2 0 0,0-2 0 0,1 3 128 15,-2-1-128-15,0-1 0 0,0 1 0 0,-1 0 128 16,1 1-128-16,0-1 0 0,-1 0 0 0,-1 1 0 16,0 2 0-16,0-2 0 0,1 1 0 0,-1-2 0 15,0 1 0-15,0 0 0 0,1 2 0 0,0-1 0 16,0 2 0-16,0 0 0 0,1 1-128 0,-1-1 128 15,0 2 0-15,0 2 0 0,-1-1 0 0,1 1 0 16,-1-1-128-16,0 1 128 0,1 1 0 0,-1-1 0 16,1 1 0-16,0-1-144 0,0 0 144 0,1 2 0 0,-1 1-256 0,0-1 64 15,-1 3 16-15,1-1 0 16,-1 2-224-16,0 0-48 0,0 1-16 0,0 3-11888 16,1-2-2384-16</inkml:trace>
  <inkml:trace contextRef="#ctx0" brushRef="#br0" timeOffset="161269.12">3939 11701 2751 0,'0'0'256'0,"0"-2"-256"0,0 2 0 0,0 0 0 0,0-1 912 0,0 1 144 0,-1-2 32 0,1 1 0 16,0 0 384-16,0-2 96 0,-1 1 16 0,1 1 0 15,0 0-176-15,0-2-48 0,0 3 0 0,0 0 0 16,-1 0 48-16,1-1 16 0,0 1 0 0,0-1 0 15,0-2-16-15,1 2 0 0,0 0 0 0,0-2 0 16,0 1-304-16,0-3-64 0,2 4-16 0,0-3 0 16,-1 1-336-16,0-1-80 0,1 2-16 0,-1-2 0 15,0 0-192-15,0 3-32 0,1-4-16 0,-1 4 0 16,0 0-112-16,0 0-32 0,-1 1 0 0,1-2 0 16,0 2 0-16,-1 0 0 0,1 0 0 0,-1 2 0 15,1-2-32-15,0 0-16 0,1 0 0 0,-1 0 0 0,0 0-32 16,3 1-128-16,-3-1 192 0,1 0-64 0,0 1-128 0,-1-1 160 15,1 1-160-15,0 1 160 0,-1 1 0 0,0-3 0 16,0 3 0-16,0-1 0 0,0 2-16 0,-1-2 0 16,0 3 0-16,-1 0 0 0,0 2-16 0,-1-1-128 15,0 1 192-15,-1 2-64 0,2-2-128 0,-2-1 0 16,1 1 144-16,0 2-144 0,0-4 0 0,-1 2 0 16,1-1 0-16,-2-1-128 0,2 1 128 0,0-1-192 15,-1 1 192-15,0-1-192 0,-1-2 48 0,0 1 0 16,0 2 0-16,-1-2 0 0,0 2 144 0,0-2 0 15,0 0 0-15,-2 1-128 0,1 0 128 0,-2 0 0 16,2-4 0-16,-2 4-128 0,1-4 128 0,1 0 0 16,-1 1 0-16,1 0 0 0,-1-2 0 0,0-2 0 0,1 2 128 0,0-2-128 15,2 2 128-15,0-1-128 0,-1 1 160 0,1 0-160 16,0 0 128-16,-1 0-128 0,0 0 0 0,0 0 144 16,2-1-144-16,0 1 0 0,1 0 144 0,-1 0-144 15,-1 0 0-15,2 0 0 0,-1 0 0 0,1 0 128 16,1 0-128-16,-1 0 0 0,1 0 0 0,-1 0 0 15,1 0 0-15,0 0 0 0,0 0 0 0,0 0 0 16,0 0 0-16,0 0 0 0,0 0 128 0,0 1-128 16,0-1 240-16,1 1-32 0,0 3 0 0,0-2 0 15,0 1 16-15,0-1 0 0,0 2 0 0,2-2 0 16,-2 2-48-16,1-2-16 0,-1 2 0 0,1-1 0 16,1 0-32-16,-1-3-128 0,0 1 192 0,1 2-64 0,1-2-128 15,-1-1 192-15,2 0-192 0,-2 1 192 16,1 1-192-16,1-2 192 0,0 2-192 0,1-2 192 0,0 0-192 0,0 0 160 15,1-2-160-15,-1 0 160 0,0 1-160 0,1 1 0 16,0-2 0-16,-1 0 128 0,1 1-128 0,-1-1 0 16,1 1 0-16,0-1 0 0,0 4-336 0,0-2-48 15,0 3-16-15,2 0-11904 16,0 0-2384-16</inkml:trace>
  <inkml:trace contextRef="#ctx0" brushRef="#br0" timeOffset="162142.57">4252 11717 3903 0,'-1'0'176'0,"-1"-1"32"0,1 1-208 0,0 0 0 0,0 0 0 0,1 0 0 0,-1 0 1280 0,0 0 192 0,-1 0 64 0,-1 1 0 16,0-1 96-16,0 0 32 0,0 3 0 0,2-3 0 15,-1 2-128-15,1-1 0 0,0-1-16 0,-1 1 0 16,3-1 96-16,-2 0 32 0,0 0 0 0,1-1 0 0,0 1-224 0,-2-1-32 15,2 1-16-15,0-2 0 0,0-1-512 0,0 3-96 16,0-3-32-16,0 1 0 0,2-1-96 0,-1 0-32 16,0-1 0-16,0 1 0 0,0 0-96 0,0 0 0 15,0-1-16-15,0 0 0 0,2 2-160 0,-1-3-16 16,0 3-16-16,0-1 0 0,1 0-112 0,-1 0 0 16,0 2-16-16,1 0 0 0,0-1-176 0,0-1 0 15,0 3 0-15,2-1 128 0,-1-2-128 0,1 2 0 16,-1-1 0-16,1-2 0 0,-1 2 0 0,2-1 0 15,-1 3 0-15,0-3 128 0,0 0-128 0,0 2 128 16,0 0-128-16,-1-3 128 0,0 4-128 0,-1 0 0 16,1 0 144-16,-1 0-144 0,-1 2 128 0,1 1-128 15,-1-2 128-15,-1 4-128 0,0-3 128 0,-1 2-128 16,1 3 160-16,-2 0-160 0,1 2 128 0,-1-3-128 0,0 4 0 16,1-3 144-16,-1 2-144 0,1-2 0 0,-1-1 0 0,-1 1 0 15,0 0 0-15,1 2 0 0,-1-3 0 0,0 3 0 16,-2-1 0-16,2-2-176 0,-1 1 176 0,-1 2-128 15,1-2 128-15,0 0 0 0,-1 1 0 0,0-2-128 16,1 0 128-16,-2-3 0 0,2 3 0 0,-2-1 0 16,0 3 0-16,-1-1 0 0,1 0 0 0,0-2 0 15,-1 0 0-15,1-2-128 0,-1 1 128 0,1 2-128 16,-1-3 0-16,2 0 0 0,-1-2 0 0,1 1 0 16,0-2-64-16,1 0 0 0,1 0 0 0,0-2 0 15,0 2 48-15,1-1 0 0,1 1 0 0,0 0 0 16,0-2 144-16,1-1 0 0,1 2 0 0,-1 1 0 0,0-1 128 15,0-2-128-15,1 1 160 0,0 1-160 0,1 1 176 0,-1-1-176 16,0-1 192-16,0 1-192 0,-1 0 160 0,2 1-160 16,-2 0 128-16,1 0-128 0,0 0 128 0,-1 0-128 15,2 1 0-15,-1-1 128 0,-1 1-128 0,0 1 128 16,1-1-128-16,-1-1 128 0,2 1 0 0,-1 1-128 16,0 0 192-16,0 0-64 0,2-2 16 0,0 3 0 15,0-2 0-15,-1 1 0 0,1-1 48 0,1-1 0 16,-1 2 0-16,1-1 0 0,0 0-32 0,0-1 0 15,0 3 0-15,0-1 0 0,2-1-160 0,-1 0 0 16,1 2 0-16,0-2 128 0,-1-1-272 0,2 1-64 16,1 2-16-16,0-3 0 15,0 0-384-15,0-3-80 0,1 6-16 0,0-6-17248 0</inkml:trace>
  <inkml:trace contextRef="#ctx0" brushRef="#br0" timeOffset="166554.31">4527 11467 5519 0,'0'0'496'0,"-1"0"-496"0,1 0 0 0,0 0 0 0,0 0 1104 16,-1 0 128-16,0 0 32 0,0-1 0 0,0-2 560 0,0 2 112 15,-1-1 32-15,2-3 0 0,0 1-560 0,0 0-128 16,2 0 0-16,-1-2-16 0,0 1-496 0,0 0-112 15,0 0-16-15,0-1 0 0,0 0 48 0,0 2 0 16,-1 2 0-16,2-4 0 0,-1 2 0 0,-1 1 0 16,1-1 0-16,-1 2 0 0,0-2-48 0,1 3-16 15,-1-2 0-15,1 2 0 0,-1-1-64 0,1-2-16 16,-1 4 0-16,1-1 0 0,-1 0 144 0,1-1 16 16,-1 1 16-16,0 0 0 0,1-1-96 0,-1 0-32 15,2 1 0-15,-2 1 0 0,1-1-192 0,0 0-32 16,0 1-16-16,0-2 0 0,0 2-112 0,0 0-32 15,-1 2 0-15,1-2 0 0,1 0-48 0,-1 0-16 16,0 1 0-16,0 0 0 0,1 0-144 0,-1 1 192 16,1 1-192-16,1-3 192 0,-1 4-192 0,0-3 128 15,0 3-128-15,1-2 128 0,0-1-128 0,0 3 128 0,2 1-128 0,-1-1 128 16,0-1-128-16,0 2 192 0,2 1-192 0,-2-1 192 16,2 2-32-16,-1-1 0 0,1 0 0 15,-2 0 0-15,1 2-16 0,-1-3 0 16,2 2 0-16,-2 0 0 0,2-1-144 0,-2 0 192 0,1-1-192 0,0 1 192 15,0 0-192-15,0-2 128 0,0 2-128 0,0-1 128 16,0-1-128-16,-1 0 128 0,2 2-128 0,-2-2 128 16,1 1-128-16,0-2 0 0,0 3 144 0,0-1-144 15,1 1 0-15,-1 0 0 0,0 0 0 0,1 2 128 16,-1-2-128-16,1 1 0 0,-1-1 0 0,1 0 0 16,-2 0 0-16,2 1 128 0,-2 1-128 0,1-1 0 15,1-1 0-15,-2-1 144 0,-1 2-144 0,2 2 0 0,-2-2 144 16,1-2-144-16,-1 1 0 0,0-2 144 0,-1-1-144 0,1 2 192 15,-1-1-192-15,0-2 192 0,1 1-192 0,-1-1 128 16,0 0-128-16,-1 1 128 0,0-2-128 0,0 2 0 16,1 0 144-16,2 2-144 0,-2-2 0 0,0 0 0 15,2 3 0-15,0 1 128 0,-1-1-128 0,1-1 0 16,1 3 0-16,-1-5 0 0,0 3 0 0,-1-2 0 16,1 1 0-16,-2-4 128 0,1 4-128 0,1-4 0 15,-2 1 0-15,-1 1 0 0,1-2 128 0,-1-1-128 16,1 1 128-16,-2 2-128 0,1-2 128 0,0-1-128 15,0 1 160-15,-1-1-160 0,0 0 128 0,0 0-128 16,1 1 0-16,-1-1 144 0,0 0-144 0,1 0 0 16,-1 0 0-16,0 0 128 0,0 0-128 0,0 0 0 0,0 0 0 0,0-1 0 15,0 1 128-15,1-1-128 0,-1 0 0 0,1-3 128 16,-1 3-128-16,1 0 0 0,-1-1 144 0,2 2-144 16,-2-1 0-16,0 1 0 0,1 0 0 0,-1 0 0 15,1 1 0-15,-1 1 0 0,0-1 0 0,0 0 0 16,1 3 0-16,-1-2-128 0,0 1 128 0,1-1-128 15,-1 0 128-15,1 1 0 0,-1-2-144 0,0 0 144 16,1 3-176-16,-1-3 48 0,1-1 0 0,1 0 0 16,-1 1-288-16,1-1-48 0,-1 0-16 0,1-1 0 15,0 1-128-15,1 0-32 0,0-3 0 0,0 1 0 16,2 1-512-16,-2 1-96 0,2 1-32 0,-1 3 0 16,1-3-1872-16,-2 3-384 0,1 2-80 0,2-2-9120 15</inkml:trace>
  <inkml:trace contextRef="#ctx0" brushRef="#br0" timeOffset="167784.03">4665 11820 5519 0,'-2'-1'496'0,"1"1"-496"0,1 0 0 0,0 0 0 0,-1 0 1424 0,1 0 192 0,-1 1 48 0,-1-1 0 16,-1 1 496-16,-1 2 96 0,3 0 32 0,-2 0 0 16,0-1-496-16,0 2-80 0,1-2-32 0,-1-1 0 15,0 2-96-15,0-2-32 0,1-1 0 0,-1 2 0 16,2-2-336-16,0 2-64 0,-1-2 0 0,1-2-16 0,0 2-368 0,0-2-80 15,-2 1-16-15,2-2 0 0,-1 2-192 16,1-5-32-16,0 4-16 0,-1-1 0 0,2-3-160 0,-1 2-16 16,-1 1-16-16,1-2 0 0,0 3-64 0,1-3-16 15,0 1 0-15,0-1 0 0,0 2 48 0,0-1 16 16,1 0 0-16,-1 1 0 0,1-1-32 0,-1 0-16 16,2 1 0-16,-2-2 0 0,1 1-48 0,-1 1 0 15,1-1 0-15,0-1 0 0,1 2-128 0,0-1 160 16,1-2-160-16,0 0 160 0,1 0-160 0,1-2 128 15,0 1-128-15,1 1 128 0,1-2-128 0,-2-1 0 16,2 2 0-16,-1-2 0 0,0 3 0 0,1-1 0 16,-1-1 0-16,0-1 0 0,1 2 0 0,0-2 0 15,0 2 0-15,1-3 0 0,1 1 0 0,0-1 0 0,0 0 0 16,-1-2 0-16,0 5 0 0,-2-3 0 0,1 2 0 0,-1-1 0 16,-2 3 0-16,2 0 0 0,0-1 0 0,0-2 0 15,0 3 0-15,-2 0 0 0,2-1 0 0,-1-2 0 16,0 2 0-16,-2 2 0 0,1-2 0 0,0 1 0 15,-1 2 0-15,-1 1 0 0,-1-1 0 0,2 2 0 16,-2-1 128-16,0 2-128 0,1 0 0 0,-1-2 128 16,1 2-128-16,0 0 128 0,-1-2-128 0,0 2 128 15,1-1-128-15,-1-1 0 0,1 2 144 0,0 0-144 16,-1 0 0-16,0-1 128 0,0 0-128 0,-1 2 0 16,1 0 0-16,-1 0 0 0,0 0 0 0,0 0 128 15,0 0-128-15,0 2 0 0,0 0 128 0,0-1-128 16,0 0 0-16,0 0 144 0,0 1-144 0,0-1 0 0,0 1 128 15,0-2-128-15,0 1 0 0,0-1 0 0,0 2 0 0,1-2 0 16,-1 0 0-16,1 0 0 0,-1 1 0 0,0-1 0 16,0 1 0-16,1-1 0 0,0 1-416 0,1 3 16 15,0-3 0-15,2 0 0 16,1 1-656-16,1-2-128 0,1-2-32 0,1 1-16640 16</inkml:trace>
  <inkml:trace contextRef="#ctx0" brushRef="#br0" timeOffset="168191.41">5045 11900 3679 0,'-1'-1'320'0,"1"0"-320"0,0-1 0 0,-1 1 0 0,1 1 0 0,0 0 0 0,1-1 0 0,-1-1 0 15,0-1 0-15,1 2 0 0,-1-3 0 0,0 1 0 0,1 0 0 0,-1-1 0 16,1 1 0-16,-1 0 0 0,1 1 0 0,-1-1 0 16,0 0 0-16,0 2 0 0,2 0 0 0,-2-2 0 15,0 1 0-15,1-2 0 0,0 4 0 0,0-1 0 16,1 1 0-16,0-1 0 0,1-1 0 0,-2 0 0 16,0 2 0-16,0 0 0 0</inkml:trace>
  <inkml:trace contextRef="#ctx0" brushRef="#br0" timeOffset="170657.3">5047 11839 8287 0,'-1'0'368'0,"0"-1"80"0,0 1-448 0,0-1 0 16,1 1 0-16,0 0 0 0,-1-1 1088 0,0-2 128 0,0 2 16 0,-1-1 16 15,0-1 592-15,1 3 112 0,0-3 32 0,0 1 0 16,0 0-48-16,0 2 0 0,-1-1 0 0,1-1 0 15,1-1-576-15,0 3-112 0,0-2-32 0,0-1 0 16,0 2-432-16,0-3-80 0,1 3-32 0,-1-1 0 16,2-1-208-16,-2-2-32 0,1 4-16 0,-1-3 0 15,1 2-112-15,0-2-32 0,0 3 0 0,0-1 0 16,0-2 48-16,2 4 0 0,-2-2 0 0,1 0 0 16,-1 1-112-16,1 0-16 0,0 1 0 0,1-1 0 15,-1 1-16-15,0-3-16 0,0 3 0 0,1 0 0 16,-1 0-32-16,-1 0 0 0,1 0 0 0,0 0 0 15,1 0-128-15,-1 0 160 0,1 3-160 0,-1-3 160 0,1 1-160 0,-1-1 160 16,0 1-160-16,0 0 160 0,1 2-160 0,-1-2 192 16,0-1-192-16,-1 4 192 0,1-3-192 0,0 0 192 15,-4-1-192-15,4 1 192 0,-1 1-192 0,-1-1 192 16,0-1-192-16,0 0 192 0,1 1-192 0,-1-1 0 16,0 0 144-16,0 0-144 0,0 0 0 0,1 0 0 15,-1 0 0-15,1 0 0 0,-1-1 0 0,0 1 0 16,0-1 0-16,0 1 128 0,0 1-128 0,0-1 0 15,0 0 0-15,0 0 0 0,0 0 0 0,0 0 0 16,-1 0 0-16,1 0 0 0,0 0 144 0,0 1-144 16,0-1 192-16,0 0-192 0,-1-1 144 0,1 1-144 15,-1-1 0-15,1 1 144 0,0-2-144 0,0 2 0 16,0-1 0-16,0 1 0 0,0 0 0 0,0-1 0 0,0 1 0 16,0 1 0-16,0-1-160 0,0 0 160 0,0 0 0 0,0 0-144 15,-1 0 144-15,1 0 0 0,0 0 0 0,0 0 0 16,0 0 0-16,0 0 0 0,-2 0 0 0,2 1 0 15,0-1 0-15,0 2 0 0,0-2 0 0,0 1 0 16,0-1 0-16,0 0 0 0,0 0 0 0,0 1 128 16,0-1-128-16,0 0 0 0,0 0 0 0,0 0 0 15,0 0 0-15,0 0 0 0,0 0 128 0,0 0-128 16,0 0 0-16,0 0 0 0,-1 0 0 0,1 0 128 16,0 0-128-16,0 0 0 0,0 0 0 0,0 2 0 15,0-2 0-15,0 0 0 0,0 2 0 0,0-2 0 16,0 0 0-16,0 0 0 0,0 0 0 0,1 0 0 15,-1 0 0-15,0 0 0 0,0-2 0 0,0 2 0 0,0-2 0 16,2 2 0-16,-2 0 0 0,0-1 0 0,1 0 0 0,0-1 0 16,-1 1 0-16,1 1 128 0,-1 0-128 0,1 0 0 15,-1 0 0-15,0-1 0 0,0 1 0 0,0 0 0 16,0 0 0-16,1 0 0 0,-1 0 0 0,0 1 0 16,-1-1 0-16,1 0 0 0,0-1 0 0,1 1 0 15,-1 0 0-15,0 1 0 0,0-1 0 0,1 0 0 16,-1-1 0-16,1 1 0 0,-1 0 0 0,1-1 0 15,-1 1 0-15,2-3 0 0,-1 3 0 0,0 0 0 16,1-1 0-16,-2 1 128 0,2 0-128 0,-2 0 0 16,1 0 0-16,1 0 128 0,-1 0-128 0,-1 0 0 15,1 0 0-15,0 0 0 0,0 0 0 0,0 0 0 16,0 0 0-16,0 0 0 0,0 0 0 0,1 1 0 16,0-1 0-16,-1 4 0 0,1-3 0 0,0-1 0 0,1 1 0 15,-2 1 0-15,1-1 0 0,-1 0 144 0,1 3-144 0,1-3 0 16,-2 0 144-16,0 0-144 0,-1 1 0 0,1 0 144 15,0-1-144-15,-1-1 0 0,0 1 0 0,0 1 128 16,0-1-128-16,0-1 0 0,0 1 0 0,-1-1 128 16,1 0-128-16,0 0 0 0,0 0 144 0,0 0-144 15,-1 0 128-15,0 0-128 0,0 0 160 0,-1-1-160 16,2 0 144-16,-1-1-144 0,0 1 128 0,1 1-128 16,-1 0 0-16,1-3 0 0,-1 1 128 0,1 1-128 15,-1 0 0-15,1 0 0 0,-1-1 0 0,1 2 0 16,-1-2 0-16,1 2 0 0,0 0 0 0,0 0 0 15,0 0-128-15,0 0 128 0,0 0 0 0,0 0 0 16,-2 0 0-16,2 0 0 0,0 0 0 0,0 2 0 16,-1-2-128-16,1 0 128 0,-2 0 0 0,2 2 0 0,0-1 0 0,0-1-176 15,-1 1 176-15,1-1-128 0,0 0 128 0,0 1 0 16,0-1-144-16,0 2 144 0,0-2 0 0,1 2 0 16,-1-2 0-16,0 0 0 0,-1 0 0 0,1-2 0 15,0 2 0-15,1 0 0 0,-1 0 0 0,0 0 0 16,0 0 0-16,0 0 0 0,0 0 0 0,1 0 0 15,-1-2 0-15,0 2 0 0,-1-1 0 0,1 1 0 16,0 0 0-16,0 0 0 0,0 0 0 0,0 0 0 16,-1 0 0-16,1 0 0 0,0-1 0 0,0 1 0 15,0 0 0-15,0 0 0 0,0-1 0 0,0 1 0 16,-1-2 0-16,1 2 0 0,0 0 0 0,1 2 0 16,-1-2 0-16,0 0 0 0,-1 0 0 0,1 0 0 0,0 0 0 15,0 0 0-15,0-2 0 0,0 2 0 0,0 0 0 0,0 2 0 16,0-2 0-16,0 0 0 0,0 0 0 0,0 0 0 15,0 0 0-15,0 1 0 0,0-1 0 0,0 0 0 16,0-1 0-16,0 1 0 0,-1 0-128 0,1 1 128 16,0-1 0-16,0 0 0 0,0 0 0 0,0 0 0 15,-1 0 0-15,1 0 0 0,0 0 0 0,0 0 0 16,0-1 0-16,0 1 0 0,0-2 0 0,0 2 0 16,-1 0 0-16,1 0 0 0,0 0 0 0,1 0 0 15,-1 0 0-15,0 0 0 0,-1 0 0 0,1 0 0 16,0 0 0-16,0 0 0 0,0 0 0 0,0 2 0 15,0-2-176-15,0 0 176 0,0 0-128 0,0 0 128 16,-2 0-128-16,2 0 128 0,-1 0-128 0,1 0 128 16,0 0 0-16,0 0-128 0,-1 0 128 0,1 0 0 0,0 1-144 15,0-1 144-15,-1 1-160 0,1-1 160 0,0 1-192 0,0 1 48 16,-1 0 16-16,1-1 0 0,-1-1-48 0,1 3 0 16,0-2 0-16,0 0 0 0,-1 0-96 0,1 3-32 15,0-3 0-15,0-1 0 0,-1 1-80 0,0 1 0 16,1-1-16-16,0 0 0 0,0-1 16 0,0 0 0 15,-2 1 0-15,2-1 0 0,-1 0 128 0,1 2 48 16,-1-2 0-16,1 0 0 0,-1 0 208 0,1-2 0 16,-1 2 0-16,1 0 0 0,0 0 0 0,0 0 192 15,-1-1-48-15,1 1 0 0,0 0 80 0,0 0 16 16,-1 0 0-16,1 0 0 0,-1 0-112 0,1 0 0 16,0 0-128-16,0 0 192 0,0-1-64 0,0 1-128 15,0 0 176-15,0 0-176 0,-2-1 192 0,2-1-64 0,0 1 0 16,0 1-128-16,-1-1 256 0,1 0-64 0,0-2-16 15,0 2 0-15,0 1-176 0,0-1 160 0,-1 0-160 16,1-1 160-16,-1 1-160 0,1 1 0 0,0 0 0 0,0 0 0 16,0-1 0-16,0 1 0 0,-1-2 0 0,1 0 0 15,0 1 128-15,0 1-128 0,-1 0 0 0,1-1 128 16,0 0-128-16,0-1 160 0,0 0-160 0,0 2 160 16,0-1 32-16,0 0 0 0,-1-1 0 0,1 1 0 15,0-1-48-15,0-2 0 0,0 4 0 0,0-1 0 16,0-2-16-16,0 2-128 0,0 0 192 0,0 0-64 15,0-2-128-15,0 3 128 0,1-1-128 0,0 0 128 16,0 1-128-16,0 0 128 0,0 0-128 0,-1 0 128 16,1 0-128-16,-1 1 0 0,2 0 0 0,-1-1 128 15,0 3-128-15,-1-2 0 0,2 0 144 0,-1 0-144 0,0 1 0 0,0-2 0 16,1 1 0-16,-1 0 128 0,0-1-128 0,0 1 0 16,0 2 0-16,0-2 0 0,0 0 0 0,0 0 0 15,0 1 0-15,1-1 128 0,-1 0-128 0,0-1 144 16,0 4-144-16,1-2 160 0,0 1-32 0,-1 0-128 15,2-2 192-15,-1 2-64 0,-1-2-128 0,0 3 128 16,0-2-128-16,0-2 128 0,1 1-128 0,-1 2 128 16,-1-2-128-16,1 0 128 0,-1 3-128 0,0-3 0 15,0 1 0-15,0 2 0 0,0-3 128 0,-1 3-128 16,0-2 0-16,-2 3 128 0,2-1-128 0,-1 1 0 16,0-2 0-16,-1 3 128 0,0-1-128 0,1 2 0 15,-1 2 0-15,-2-2 128 0,2-1-128 0,-2 3 0 16,2-1 0-16,-2 2 0 0,1-2 0 0,0 0 0 0,-1-1 0 15,-1-1 0-15,2 1 0 0,-2 1 0 16,3-3 0-16,-2-2 0 0,0 3 0 0,1-1 0 0,-2 1 0 0,0 0 0 16,1-1 0-16,-2 1 0 0,2 3 0 0,-2-1 0 15,0-2-144-15,0 1 144 0,2 1-192 0,-2-3 192 16,3 1-192-16,0 0 192 0,0-4-192 0,-1 2 192 16,2-1-128-16,0-1 128 0,-1-1 0 0,2-1 0 15,0-1-160-15,0-1 160 0,1 0-128 0,1 1 128 16,1-3-128-16,-2 3 128 0,1-4-128 0,-1 3 128 15,1-2 0-15,0-1-160 0,0 0 160 0,0-1 0 16,0 2 0-16,0 0-128 0,0 0 128 0,1-1 0 16,-1 3 0-16,1-2 0 0,-1 2-128 0,1-1 128 15,-1 2 0-15,1 0 0 0,-1-2 0 0,0 1 0 16,1 1 0-16,-1 0 0 0,1-1 0 0,0 2 0 0,-1 0 0 0,1 0 0 16,1 0 0-16,0 0 0 0,-1 2 0 0,1-2 0 15,-1 1 0-15,0 0 0 0,2-1 0 0,-1 2 176 16,-1 0-176-16,1-1 160 0,0-1-160 0,0 1 192 15,0 0-192-15,-1 1 192 0,1-1-64 0,0 1-128 16,1-2 192-16,0 1-64 0,-1 1 0 0,1-1 0 16,1 0 0-16,-1 0 0 0,2 1 32 0,-2 0 0 15,0-1 0-15,1 0 0 0,-1 0 0 0,2 1 0 16,-2-1 0-16,1-1 0 0,1 0 0 0,-1 1 0 16,1-1 0-16,-2 2 0 0,2-2-32 0,-1 0 0 15,0 0 0-15,1 0 0 0,0-2-128 0,0 1 192 16,1 1-192-16,-1 0 192 0,1 0-192 0,-1 0 0 0,0-1 144 15,-1 1-144-15,1 1 0 0,-2-1 0 0,1 1 0 0,0 3 0 16,-1-3 0-16,1 1 0 0,-2 0 0 0,0-1 0 16,1 1-208-16,1-4-64 0,-1-1-16 0,3-2 0 31,1-3-640-31,3-6-128 0</inkml:trace>
  <inkml:trace contextRef="#ctx0" brushRef="#br0" timeOffset="173499.62">1349 12806 7359 0,'0'-4'656'0,"0"2"-528"0,0 1-128 0,0-2 0 0,0 2 1152 0,0 0 208 16,0-3 48-16,-1-2 0 0,1-2 560 0,0-1 112 15,0 2 32-15,0-1 0 0,0 3-512 0,0 1-112 16,0-1-16-16,0 3 0 0,0-1-160 0,0-2-32 16,0 4-16-16,0-1 0 0,0 0-320 0,0 1-64 15,0-1-16-15,1-1 0 0,-1 2-208 0,0 1-32 16,0 0-16-16,0-1 0 0,1 0-240 0,-1-1-48 0,1 0-16 0,0 2 0 16,-1 0-144-16,2 0-32 0,-1 0 0 0,0 0 0 15,1 4-128-15,-1-2 192 0,0 4-192 0,0 0 192 16,-1 4 16-16,2 0 16 0,-2 2 0 0,0-1 0 15,1 2-32-15,-1-2-16 0,0 3 0 0,0 0 0 16,0-2 0-16,0 3 0 0,-1-2 0 0,1 4 0 16,-2 0 16-16,1-4 16 0,0 4 0 15,0-3 0-15,0 0-80 0,1-1-128 0,0-2 176 0,0 1-176 16,1-1 144-16,0-1-144 0,0-2 0 0,0-1 144 16,1 0-144-16,-1-1 0 0,1-1 0 0,-1 0 0 15,1-3 0-15,-1 2 0 0,2-3 0 0,-1 3 0 16,0-2 0-16,1-2 0 0,1 1 0 0,-1-2 0 0,2 1 0 15,-2-4 128-15,1 0-128 0,2-4 0 0,1 0 128 0,0-6-128 16,3 1 0-16,1-4 128 0,0 0-128 0,1-1 0 16,0-3 0-16,-1 3 128 0,3 0-128 0,-4 2 0 15,-1 2 0-15,-1 0 0 0,1 3 0 0,-2 2-144 16,2-1 144-16,-2 1 0 0,-1 2-160 0,-2 5 160 16,0-1-128-16,0 3 128 0,-2 1-192 0,0 2 32 15,-1-1 16-15,0 4 0 0,1 2 144 0,-2-1-160 16,1 3 160-16,-2-1-160 0,1 5 160 0,0-5 0 15,0 2 0-15,0-1 0 0,0 1 0 0,1 0 0 16,0-1 0-16,0-2 128 0,1 1-128 0,-1-1 0 16,2-3 0-16,-1 3 0 0,1 0 128 0,0-1-128 15,1-1 128-15,-1 0-128 0,2 0 128 0,-2-1-128 0,1 1 160 0,0-1-160 16,0 0 192-16,1-3-64 0,-1 1-128 0,-2 0 192 16,2-2-64-16,-1 1 0 0,-1-1-128 0,1-2 192 15,-1 1-16-15,0-3-16 0,-1 3 0 0,2-6 0 16,1-1 32-16,-1 0 0 0,3-5 0 0,-1-1 0 15,2-2-48-15,0-1 0 0,1-2 0 0,-1-3 0 16,3-2-144-16,-1 2 128 0,1-2-128 0,0 0 128 16,0 1-128-16,-1 1 0 0,-1 1 0 0,0 2 128 15,-1 0-128-15,-2 1 0 0,1 2 0 0,-2 2 0 16,0 1 0-16,-1 1 0 0,0 1 0 0,0 2 0 16,-2 1 0-16,0 0 0 0,-1 4 0 0,1 2 0 15,-1-1-128-15,0 2-16 0,0 2 0 0,-1 1 0 16,1 1-96-16,-1 2-16 0,0 0 0 0,1 1 0 15,-2 2-48-15,2-1-16 0,-1 1 0 0,1-2 0 16,0 3-736-16,1-2-160 0,1 2-16 0,0 1-15568 16</inkml:trace>
  <inkml:trace contextRef="#ctx0" brushRef="#br0" timeOffset="173940.71">1915 12927 911 0,'0'-1'0'0,"0"1"0"0,0 0 0 0,0-1 0 0,0 1 1792 0,0-3 288 0,-1 3 48 0,1-1 16 16,-1 0 288-16,1 0 48 0,-1-2 16 0,-1 2 0 16,1 0-240-16,0-2-32 0,0 2-16 0,0 0 0 15,1 1-384-15,-1 0-80 0,1-1-16 0,0 0 0 16,-1 1-384-16,1 0-64 0,0 0-32 0,0 0 0 16,0 0-368-16,0 1-80 0,-1 0-16 0,1 4 0 15,0-2-384-15,-1 2-80 0,-1 6 0 0,1-3-16 16,-1 0-176-16,1 3-128 0,-1 2 192 0,-1 1-192 15,2 0 0-15,-1-2 0 0,1-1 0 0,-1 0 0 0,1 1 0 0,0 2 0 16,-1 0 0-16,0 2 0 0,1 0 128 0,-1-3-128 16,0 4 0-16,-1-2 0 0,1-1 128 0,0-3-128 15,1 0 0-15,1-4 0 0,0-2 0 0,0-4 0 16,0 2 0-16,1-3 0 0,1-3 0 0,-1 2 0 16,0 0 0-16,2-3-192 15,-1-1-496-15,0 0-80 0,0-1-32 0,2 1-10704 16,0-2-2128-16</inkml:trace>
  <inkml:trace contextRef="#ctx0" brushRef="#br0" timeOffset="174983.39">2101 12880 3503 0,'0'0'320'0,"0"0"-320"0,1 0 0 0,-1 0 0 0,0 0 0 0,0 0 0 0,0 0 0 0,0 0 0 16,0 1 368-16,0-1 16 0,0-1 0 0,0 1 32 15,0-1 1040-15,-1 1 208 0,1 0 32 0,-1-2 32 16,1 1 448-16,0 1 80 0,-1 0 32 0,1 0 0 15,0 0-336-15,0 0-64 0,-1 0-16 0,1 0 0 0,0-2-368 16,0 1-80-16,0-1-16 0,0 1 0 0,0 1-288 0,1-1-64 16,-1 0-16-16,0-1 0 0,1 0-208 0,1 1-32 15,0 1-16-15,0 0 0 0,0-1-400 0,1-1-96 16,2 2-16-16,0-1 0 0,0 1-272 0,0-1 0 16,1 1 128-16,0 0-128 0,0-1 0 0,0 1 0 15,1 0 0-15,-1-3 0 0,1 3 0 0,-1 0 0 16,-2 0 0-16,0 0 0 0,1 0 128 0,-1 3-128 15,1-3 0-15,-2 0 0 0,-1 1 0 0,2 0 160 16,-2 0-160-16,0 1 128 0,0-1 48 0,1 0 0 16,-2 4 0-16,1-4 0 0,-1 2-16 0,0 0 0 15,0 1 0-15,0-2 0 0,-1 2-160 0,0 0 192 16,0-2-192-16,-1 4 192 0,0-1-192 0,0 1 0 16,0 1 0-16,-1-1 0 0,0 3 0 0,-1-2 0 15,0 2 0-15,0-1 0 0,-1-1 0 0,1 1-144 0,-2 0 144 0,1 1-208 16,1-2 80-16,-1-2 128 0,-1 2-208 0,0-1 80 15,1 0 128-15,-1 0 0 0,2-3 0 0,-1 0-128 16,0 0 128-16,1-2 0 0,-1 0 0 0,2 0 0 16,0 3 0-16,-1-4 0 0,0 1 0 0,2-2 0 15,-1 1 0-15,0 0 0 0,1-1 0 0,-1-3 0 16,0 4-144-16,1-2 144 0,0 0-160 0,0 1 160 16,1-1-128-16,0 1 128 0,0-1 0 0,0 2-144 15,1 0 144-15,-1 0 0 0,1 0 0 0,-1 0-128 16,1 0 128-16,1 0 0 0,-1 2 0 0,1-1 0 15,-1 1 0-15,1-2 0 0,-1 1 0 0,0 2-128 16,2-2 128-16,-1-1 0 0,1 4 0 0,1-4-128 16,-1 1 128-16,0 0 0 0,2-1 0 0,0 0 0 0,0 0 0 0,-1 0 0 15,1 0 0-15,-1-1 0 0,2 1 0 0,-1 0 144 16,0 0-16-16,-1 0-128 0,3 0 192 0,-1 1-64 16,-2-1 0-16,0 0-128 0,1 3 144 0,-2-1-144 15,1-1 0-15,-1 3 144 0,0 0-144 0,0-2 192 16,-1 4-192-16,0 0 192 0,-1 0-64 0,0 0-128 15,0 0 192-15,-1-1-64 0,0 1-128 0,2-1 0 16,-2 1 144-16,1-3-144 0,-1 1 0 0,0 0 144 16,0 0-144-16,0 0 0 0,-1 0 128 0,-1 2-128 15,1-1 0-15,0 0 0 0,-1 0 0 0,0 1 0 16,-1-1 0-16,0-3 0 0,1 2 0 0,-3-2 0 16,2 3 0-16,-1-3 0 0,-1 3 192 0,0-1-192 15,-1-2 192-15,-1 3-192 0,2-2 288 0,-2-1-48 0,-1 3-16 16,-1-1 0-16,1-2 32 0,1 2 0 0,-1-2 0 0,0-2 0 15,1 1-80-15,1-2-16 0,0 1 0 0,-1-1 0 16,1 0-160-16,-1-3 192 0,0 2-192 0,2-1 192 16,0 2-192-16,0-4 0 0,1 4 0 0,0-2 128 15,2 2-128-15,-1-1 0 0,1-2 0 0,1 3 0 16,0-2 0-16,0 2 0 0,0-1 0 0,1 1 0 16,0 1 0-16,-1 0 0 0,1 0 0 0,0 0 0 15,0 0 0-15,0 0 0 0,1 0 0 0,-1 1 0 16,1 1 0-16,0-2-176 0,1 0 16 0,0 3 0 15,2-2-272-15,-1 0-48 0,2 3-16 0,0-3-12160 16,1 0-2432-16</inkml:trace>
  <inkml:trace contextRef="#ctx0" brushRef="#br0" timeOffset="177424.05">2830 12568 1839 0,'0'-3'160'0,"0"1"-160"0,0 1 0 0,-1 1 0 16,1-1 896-16,0 1 160 0,0-1 32 0,0-1 0 0,0 0 320 0,0-2 64 16,0 2 0-16,1-2 16 0,0 1-384 0,-1 0-80 15,0 0 0-15,0-1-16 0,0 3-192 0,1-2-48 16,-1 1 0-16,0 0 0 0,0 0 112 0,0 1 16 16,-1-1 0-16,1-2 0 0,0 2 304 0,0-1 64 15,0 0 16-15,0 0 0 0,0-1-240 0,0 0-32 16,0 1-16-16,0 1 0 0,0-3 640 0,1 4 128 15,-1-2 32-15,0 2 0 16,0-2-2496-16,0 1-480 0,0 1-96 0,0 1-32 0,0 0 2320 0,0 0 464 0,0 0 80 16,-1 0 32-16,1 0-944 0,-1 0-176 0,0 0-32 15,-1 3-16-15,1 0-128 0,-2-2-32 0,1 3 0 0,-1 1 0 16,-1-2-64-16,1 3-32 0,-1-1 0 0,-1 1 0 16,1-1 0-16,-1 1 0 0,1 3 0 0,-1-2 0 15,1-1-160-15,-3 3 192 0,1 0-192 0,0 1 192 16,-1 1-192-16,-1 2 160 0,-1 2-160 0,0-1 160 15,1 2-160-15,-3 1 0 0,4-1 0 0,-2 0 128 16,1-2-128-16,0 1 0 0,0-2 0 0,0-2 0 16,2 0 0-16,-2-1 0 0,2 1 0 0,0-3 0 15,0 3 0-15,-1-4 0 0,2 2 0 0,-2-4 128 16,3 2-128-16,-2-1 0 0,2-2 0 0,-2 2 128 16,2-3-128-16,-2 2 0 0,2 0 0 0,-3 1 128 0,1 2-128 0,-2 0 0 15,2-1 0-15,-2 3 0 0,1-2 0 16,-1 2-176-16,1 0 176 0,0-2-192 0,0 2 16 0,2 0 0 15,-1-2 0-15,2 2 0 0,-2-2-16 0,3-2-16 16,-2 2 0-16,1 0 0 0,0-2-16 0,1-1 0 16,1 1 0-16,0-1 0 0,0 0-112 0,0-3-32 15,1-1 0-15,0 1 0 16,0-2-336-16,1 0-80 0,0-2-16 0,0 0 0 16,2-4-928-16,0-1-176 0,3-4-32 0,0-4-11312 0</inkml:trace>
  <inkml:trace contextRef="#ctx0" brushRef="#br0" timeOffset="177833.96">2523 12662 1839 0,'-2'-3'160'0,"0"2"-160"0,1 0 0 0,1-1 0 0,-2 1 1760 0,1-1 320 0,0-2 64 0,-2-2 16 15,-2 0 336-15,2 0 64 0,0-2 0 0,-1 3 16 16,2-3-672-16,-1 5-144 0,2-2-32 0,-2 1 0 15,1 1-304-15,0-1-64 0,1 3-16 0,0 0 0 16,0-2-192-16,-1 3-64 0,1-1 0 0,1 1 0 16,0 0-288-16,0 0-64 0,0 1-16 0,0-1 0 15,0 3-144-15,0-2-16 0,1 0-16 0,-1 3 0 16,2-2-224-16,-1 2-64 0,1-1 0 0,-1 2 0 16,2-1-32-16,0 1-16 0,-1 0 0 0,1 1 0 15,-1 1-32-15,2-1-16 0,0 2 0 0,2 2 0 16,-2-1-32-16,1 0-128 0,0 2 192 0,1 0-64 0,-1 0 0 0,1 1-128 15,0 0 192-15,0-1-64 0,0 0-128 0,1 0 128 16,-1 2-128-16,0 0 128 0,-1 0-128 0,1 0 0 16,1-1 0-16,-2 2 0 0,2-1 0 0,-1-1 0 15,0-1 128-15,1 0-128 0,0-1 0 0,-1-2 0 16,1-1 0-16,-1-2 0 0,0 1 0 0,1-1 0 16,0-4 0-16,-1 1 0 0,2-2 0 0,-1 0 0 15,1 0 0-15,-2-2-176 16,2 1-336-16,1-2-64 0,-1 0 0 0,0 1-17328 0</inkml:trace>
  <inkml:trace contextRef="#ctx0" brushRef="#br0" timeOffset="178265.71">2852 12862 8287 0,'0'-2'736'0,"0"1"-592"0,0 0-144 0,0 1 0 0,0 0 1856 0,0 0 352 0,0-4 64 0,0 2 16 16,0 1 128-16,0-3 16 0,0 1 16 0,0 0 0 15,1 3-912-15,-1-1-176 0,2 0-32 0,-2 1-16 0,1 1-448 16,-1 0-96-16,1-1 0 0,0 3-16 0,0 0-208 0,-1 0-32 15,1-1-16-15,-1 0 0 0,1 3 48 0,0-1 16 16,-1 1 0-16,0 0 0 0,1 1 96 0,1 2 32 16,-2-2 0-16,0 3 0 0,0 0-208 0,0 1-32 15,0 2-16-15,-2-1 0 0,1 0-192 0,0 1-48 16,0 3 0-16,-1-2 0 0,0-2-48 0,-1 1-16 16,1 3 0-16,0-2 0 0,1 0-128 0,-3-2 128 15,2 0-128-15,0 0 128 0,1 0-128 0,0-2 0 16,-1 0 0-16,-1 2 128 0,2-1-128 0,0 0 0 15,0-2 0-15,0-1 0 0,0-2 0 0,1 0-256 16,1-1 64-16,-1-3 16 16,2-1-240-16,-1 0-48 0,1-3-16 0,0 1 0 15,1-4-1152-15,1 0-224 0,2-4-64 0,1-3-13824 0</inkml:trace>
  <inkml:trace contextRef="#ctx0" brushRef="#br0" timeOffset="178857.31">3164 12642 5743 0,'-1'0'256'0,"-1"0"48"0,1 0-304 0,-1 0 0 0,1 0 0 0,1 0 0 0,-1 3 2080 0,0-2 352 16,-2 0 80-16,0 0 32 0,0 2 144 0,-2 0 16 15,3 0 16-15,-1-2 0 0,1 0-224 0,-1 0-64 16,1 1 0-16,1 0 0 0,0-2-832 0,1 0-160 16,-1 0-32-16,0 0-16 0,1 1-672 0,0-1-128 15,0 0-16-15,0 0-16 0,0 0-304 0,0 0-48 0,1 0-16 16,0 0 0-16,0 0-192 0,0 0 176 0,1 0-176 0,2 0 160 16,-2 0-160-16,1 0 192 0,2 0-192 0,-2 1 192 15,3 1-192-15,-2-2 0 0,2 1 144 0,-1 0-144 16,2-1 0-16,0 1 128 0,-1-1-128 0,1 3 0 15,0-2 0-15,-2-1 0 0,1 0 0 0,1 0 0 16,-1 0 0-16,1 0 0 0,0 0 0 0,-1-1 0 16,2-2 0-16,0 2 0 0,-2 1 0 0,-1-1 0 15,1 0 0-15,-1-1 0 0,2 1 0 0,-1 0 128 16,-1-1-128-16,1-1 0 0,-1 3 0 0,0 0 0 16,0-1 0-16,-1 1 0 0,0 0 0 0,-1 0 0 15,0 0-272-15,0-1-32 0,-1 1 0 0,1 0 0 16,-1-2-320-16,-1 2-64 0,0 0-16 0,0 0 0 15,0-1-1088-15,0 1-240 0,0-2-32 0,-1 2-12928 16</inkml:trace>
  <inkml:trace contextRef="#ctx0" brushRef="#br0" timeOffset="179282.95">3282 12508 6447 0,'-2'-3'128'0,"-1"1"48"0,2-1 0 0,0 1 16 0,1 2-192 0,0-1 0 0,0-2 0 0,-1 2 0 0,1-5 1344 0,-1 2 224 0,0-2 48 0,0 1 16 0,0 1 496 0,1 1 112 0,-3-2 0 16,2 4 16-16,0-1-272 0,0-1-48 0,0 3-16 0,0-1 0 15,1 0-448-15,-1 1-112 0,0 0-16 0,-1 0 0 16,1 0-288-16,1 1-64 0,-1 0-16 0,0 2 0 15,0 0-272-15,0 2-48 0,-1 2-16 0,1-2 0 16,-1 3-192-16,0 0-64 0,1-3 0 0,0 3 0 16,1 0-96-16,0 0-32 0,0-1 0 0,0 1 0 15,0-1-64-15,-1 4 0 0,1 0-16 0,-1 2 0 16,1-2-16-16,-1 1 0 0,0 5 0 0,-2-1 0 16,2 0-32-16,-1 1 0 0,0 0 0 0,-1-3 0 15,2 3 0-15,0-1-128 0,1-3 192 0,-1-1-64 16,0 2-128-16,0-3 192 0,1-2-192 0,-1 1 192 15,0-3-192-15,1-1 128 0,0 0-128 0,0-3 128 16,0-2-128-16,1 0 0 0,-1 2 0 0,1-6 128 0,1 2-128 0,0-1-176 16,2-2 48-16,0-3 0 15,2-3-320-15,-1-1-64 0,3 0-16 0,0-1-17904 16</inkml:trace>
  <inkml:trace contextRef="#ctx0" brushRef="#br0" timeOffset="182459.03">3646 12572 1839 0,'0'-1'160'0,"1"-1"-160"16,-1 1 0-16,0 1 0 0,0 0 800 0,0-2 128 0,-1 1 32 0,1-2 0 15,-1-1 160-15,1 0 32 0,0 0 16 0,-2-2 0 16,4 4 48-16,-2-3 16 0,0 1 0 0,1 3 0 16,-1-2-368-16,1 1-80 0,-1 2-16 0,0 0 0 0,0-1-288 0,0 1-64 15,0 1-16-15,0-1 0 0,0 0-400 0,0 0 0 16,0 0 0-16,0 0 0 0,-1 2 0 0,1-2-144 16,0 0 144-16,0 2 0 0,-1-2 176 0,1 0 144 15,-2 0 16-15,2 0 16 0,-1 0 352 0,1 0 64 16,-1 0 0-16,1 0 16 0,-1-2-16 0,1 2 0 15,-1 0 0-15,1 0 0 0,-1-2-112 0,1 2-16 16,-1 0-16-16,1 0 0 0,-1 0-144 0,1 0-32 16,-1-1 0-16,1 1 0 0,-2-1 0 0,2-1-16 15,-1 1 0-15,1 1 0 0,-1-1-32 0,1 0 0 16,0-2 0-16,-1 2 0 0,1 1-16 0,0-2-16 16,0 0 0-16,0 1 0 0,0 0-32 0,0-1 0 15,0 0 0-15,0 1 0 0,0 0-64 0,0 0-16 16,0 1 0-16,0-2 0 0,0 1 0 0,0-1-16 15,0 2 0-15,0-1 0 0,0 1 16 0,0 0 0 16,0 0 0-16,0 0 0 0,0 1-48 0,0-1 0 0,0 2 0 0,0 1 0 16,0-1-16-16,0 3-16 0,0-3 0 0,0 2 0 15,0 2 16-15,0-1 16 0,0 2 0 0,1 1 0 16,-1-1-48-16,1 0-16 0,-1 0 0 0,0 2 0 16,0-2 0-16,0-1 0 0,0 5 0 0,0 0 0 15,0 1-144-15,-1-1 192 0,1 5-192 0,0-3 192 16,-1 4-192-16,1-2 0 0,0 0 144 0,0 1-144 15,0-1 0-15,0-2 128 0,0 0-128 0,0-2 0 16,0 2 0-16,1-1 144 0,-1-2-144 0,0 0 0 16,0 0 144-16,1-4-144 0,0 3 0 0,1-2 144 15,-2 0-144-15,1-2 160 0,0 2-160 0,0-1 160 0,0-1-160 16,0 1 160-16,0-2-160 0,1 1 160 0,0-3-160 0,0 2 0 16,-1-1 144-16,1 0-144 0,-1-2 0 0,0-1 144 15,2 0-144-15,-2 0 0 0,0-1 144 0,0 0-144 16,1-1 0-16,0-1 144 0,1-1-144 0,0-2 0 15,0 1 144-15,3-3-144 0,-2-1 0 0,2-2 0 16,1 2 0-16,-2-4 0 0,2 1 0 0,-1 0 0 16,-1 1 0-16,0 2 0 0,0-1-160 0,0 0 160 15,0 0-192-15,0 2 192 0,-2 1-192 0,0 2 64 16,1 0 128-16,-1 3-208 0,-1-1 80 0,1 3 128 16,-1 0-208-16,0 0 80 0,0 1 0 0,-1 3 0 15,0 2 0-15,1 0 0 0,-1 4 128 0,0-2-160 16,0 6 160-16,-1-3-160 0,1 2 160 0,-1 0 0 15,0-2 0-15,0 1 0 0,1 0 128 0,-1-2-128 0,0 2 128 16,0-1-128-16,0-1 160 0,1 0-32 0,0-1-128 16,1 0 192-16,-1-3-16 0,1 1-16 0,0-1 0 15,1 0 0-15,1 0-32 0,-2 0-128 0,2-2 192 0,0 0-64 16,0-1-128-16,0-2 192 0,0 1-192 0,-1-2 192 16,2-2-192-16,-1 1 128 0,2-6-128 0,0 0 128 15,0-3-128-15,1-1 192 0,1-1-192 0,0-5 192 16,2 1-192-16,-1 0 160 0,-1-1-160 0,0-1 160 15,1 1-160-15,-1 0 0 0,-1 2 144 0,-1-2-144 16,1 2 128-16,0 1-128 0,-2 0 128 0,0 3-128 16,-1-2 0-16,0 1 128 0,-1 0-128 0,-1 2 0 15,0 0 128-15,1-1-128 0,-1 3 128 0,-1-2-128 16,0-1 0-16,0-1 144 0,0 2-144 0,0 1 0 0,2-1 128 16,-1-1-128-16,0 1 0 0,0 1 0 0,2 0 0 0,-1 1 0 15,-1 0 0-15,-1 1 0 0,2 1 0 0,-1 0 0 16,-1 1 0-16,0 0 0 0,0 2 0 0,0-1 160 15,1 4-160-15,-2-1 128 0,1 0 32 0,0 1 0 16,-1 0 0-16,0 0 0 0,0 1-32 0,-1-1-128 16,1 1 192-16,0-1-64 0,-1 1-128 0,1 2 192 15,-2-2-192-15,1 1 192 0,0 1-192 0,0-1 0 16,0 3 0-16,0-1 128 0,0-1-128 0,-2 2 0 16,2 0 0-16,-1 1 0 0,0 3 0 0,0-1 0 15,-2 2-192-15,2-2 192 16,1 2-640-16,-1-4 0 0,2 1 0 0,0 0-18864 0</inkml:trace>
  <inkml:trace contextRef="#ctx0" brushRef="#br0" timeOffset="189391.22">4097 12863 6447 0,'-2'0'576'0,"1"0"-576"0,1 0 0 0,0 0 0 0,1 0 944 0,-2-1 80 16,0 1 0-16,0 0 16 0,-1 0 480 15,0 0 80-15,-1 0 32 0,2 0 0 0,1 0-224 0,-1 0-32 16,0 0-16-16,1 0 0 0,0 0-496 0,-1 0-96 15,1 0-32-15,0 0 0 0,1 0-96 0,-1 0-32 16,0-2 0-16,0 1 0 0,0 1-176 0,0-1-48 16,0 1 0-16,0 0 0 0,0 0 0 0,0 0-16 15,0 0 0-15,0-1 0 0,0 1 16 0,0-3 0 16,0 3 0-16,0-1 0 0,0 0-32 0,0 1 0 16,0 0 0-16,0-1 0 0,0 1 32 0,0 0 16 15,0 0 0-15,0 0 0 0,0-1-32 0,0 1-16 16,0 0 0-16,0 0 0 0,-1 0-16 0,1 0 0 15,0-2 0-15,1 1 0 0,-1 1-128 0,0 0-16 16,0 0-16-16,1-2 0 0,-1 1-32 0,0 1 0 16,0-2 0-16,1 2 0 0,-1-1 16 0,1 1 0 0,-1 0 0 0,0-1 0 15,0 1-32-15,2 0 0 0,-2-1 0 0,1-1 0 16,-1 2-128-16,1 0 0 0,-1 0 0 0,0-2 128 16,1 2-128-16,-1 0 0 0,1-1 0 0,0 0 0 15,0-1 0-15,0 2 0 0,0-1 0 0,2 1 128 16,-1-1-128-16,0 0 192 0,0-2-192 0,2 2 192 15,-2 1-48-15,0 0 0 0,2 1 0 0,-1-1 0 16,0 0-144-16,1 3 192 0,-1-3-192 0,0 0 192 16,1 0-192-16,-1 0 0 0,0 1 144 0,1-1-144 15,-2 0 0-15,0 0 144 0,1 0-144 0,0 1 0 16,-1-1 0-16,1 0 0 0,0 0 0 0,-1 0 0 16,1 0 128-16,-1 0-128 0,2 0 0 0,-2 0 0 15,0 0 144-15,-1 0-144 0,1 0 0 0,1 0 144 0,-2 0-144 0,1 1 0 16,-1-1 0-16,0 0 128 0,0 0-128 0,1 2 0 15,-2-1 144-15,0 0-144 0,1 1 0 0,-1 1 144 16,0-2-144-16,0 3 0 0,0-1 144 0,-1 1-144 16,-2 3 0-16,1 0 144 0,0 3-144 0,-2-1 0 15,1-1 0-15,-1 2-176 0,0 2 16 0,0-2 0 16,-1 1 0-16,0 1 0 0,-1 0-32 0,1 0 0 16,-1 0 0-16,-1-2 0 0,1 0 192 0,0-2-208 15,1 0 80-15,-1 2 128 0,-2-1 0 0,1-2 0 16,2 0 0-16,-2 1 0 0,0-1 0 0,1-1 0 15,-1 1 0-15,1-1 0 0,0-2 0 0,0-2 0 16,2 3 0-16,-2-4 0 0,2 2 0 0,-1-2 0 16,0-1 0-16,-1 0 0 0,-1 0 0 0,2-1 0 0,-1 0 0 15,1-1 0-15,-1 1-192 0,0-2 192 0,0 0-160 0,-1 1 160 16,2-1-176-16,-1 1 176 0,-1-1-192 0,3 2 192 16,-1 1-208-16,2 0 64 0,1-1 16 0,0 2 0 15,0-1 128-15,1 0-128 0,1 3 128 0,0-2-128 16,0 1 128-16,0 1 192 0,0-1-32 0,1-1-16 15,-1 3 96-15,2-3 16 0,0-1 0 0,-1 0 0 16,1 1 0-16,-1-1 16 0,1 0 0 0,1-1 0 16,-1 1 32-16,0-1 0 0,1-1 0 0,0-1 0 15,0 2-112-15,0-3 0 0,0 2-16 0,1-2 0 16,-1 3-176-16,1-3 192 0,-1 3-192 0,0-1 192 16,2-1-192-16,-1 3 0 0,1-1 144 0,-1 1-144 0,1 1 0 15,-1-1 0-15,2 3 0 0,-2-2 128 0,1 0-128 16,-1 0 0-16,1 4 0 0,-1-4 0 0,2 4 0 0,-2-2 128 15,1-1-128-15,0 1 0 0,0 0 0 0,0 1 0 16,1-2 0-16,-2 2 128 0,2-2-128 0,0 1 0 16,0 0 0-16,1 0 0 0,-3-2 128 0,2 1-128 15,0 2 128-15,0-3-128 0,0 0 160 0,-1 1-32 16,1-2-128-16,-3 0 192 0,0 1-192 0,0-2 144 16,1 1-144-16,2-3 128 0,1 3-128 0,-2-3 0 15,2-1 144-15,-2 1-144 0,1-1 0 0,0 0 144 16,-1-2-144-16,1 4 0 0,-2-1 0 0,1-2 0 15,-2 3 0-15,0-1 0 0,1 2 0 0,-1-1 0 16,-1 2 0-16,2-1 0 0,-2 1-256 0,0 0-16 16,-1-2 0-16,2 2 0 15,-2 2-480-15,1-2-80 0,0 3-32 0,1-3-16864 0</inkml:trace>
  <inkml:trace contextRef="#ctx0" brushRef="#br0" timeOffset="190440.87">4393 12853 5519 0,'-1'-1'496'0,"0"1"-496"0,1 0 0 0,0 0 0 0,0 0 1280 0,-1-1 176 0,0 0 16 0,0-1 16 16,0-1 224-16,1 0 32 0,-1 2 16 0,-1-3 0 16,2 2-336-16,0 0-64 0,0-1-16 0,2 1 0 15,-2-2-176-15,1 3-32 0,-1-2-16 0,1 2 0 16,0 1-176-16,0-1-48 0,1 1 0 0,1 0 0 15,-2 1-192-15,1-1-32 0,0 0-16 0,0 1 0 16,2 1-144-16,-2-2-48 0,1 0 0 0,1 0 0 16,0 0-144-16,1-3-16 0,-1 3-16 0,-1-1 0 15,2-1 112-15,-1 2 32 0,1-2 0 0,-1 1 0 16,0 0-80-16,0 1-16 0,-1 0 0 0,1 1 0 16,-2 0-16-16,1 3-16 0,0-3 0 0,-2 3 0 15,1-2-48-15,-2 3-16 0,1 0 0 0,-1 1 0 16,0 0-80-16,-1 0-16 0,-1 3 0 0,-1-1 0 0,2 2-144 15,-2 0 128-15,-2-1-128 0,1 2 128 0,0 0-128 0,-2 1 0 16,0 2 0-16,0-2 0 0,-1 1 0 0,-1-1 0 16,1-1 0-16,1 0 0 0,-2-3-144 0,-1 1 144 15,2-2 0-15,2-3 0 0,-1 1 0 0,2-3 0 16,-1-1 0-16,2 1 0 0,-2-1 0 0,2-1 0 16,1 0 0-16,0 0 0 0,-1 0 0 0,2-1 144 15,0 1-144-15,1-2 192 0,0 2-192 0,0-1 128 16,1 0-128-16,0 0 128 0,1-2-128 0,-1 2 0 15,0 1 0-15,1-2 0 0,0 0 0 0,2 1 0 16,-1-1 0-16,0-1 0 0,2 2 0 0,-1 1 0 16,1-1 0-16,-1 0 0 0,2-1-192 0,-2 0 192 15,1 2-160-15,-2 0 160 0,1 0 0 0,0 0-144 16,0 2 144-16,1 0 0 0,-1-1 0 0,1 0-128 0,-2-1 128 0,0 0 0 16,1 0 0-16,-1 0 0 0,0 0 0 0,1 1 0 15,-1-1 0-15,0 2 0 0,0-2 192 0,-1 1-64 16,0 1-128-16,0-1 192 0,-1 2-64 0,1-2 0 15,-1 0-128-15,0 3 0 0,0-3 128 0,0 3-128 16,-1-3 0-16,1 0 128 0,-1 4-128 0,0-2 0 16,-1-1 0-16,1 3 144 0,-1-3-144 0,0 3 0 15,-1-1 128-15,-1-2-128 0,1 4 0 0,0-3 0 16,-1 0 128-16,-1 2-128 0,0 0 0 0,-1-1 0 16,1-1 0-16,-2 2 0 0,2 0 0 0,-2-2 0 15,1 0 128-15,-1-1-128 0,0 2 0 0,1-3 0 16,-1 2 0-16,0-3 0 0,-1 0 0 0,0 0 0 15,0-3 0-15,1 3 0 0,-1-1 0 0,2-1 0 0,0 0 0 0,1 1 0 16,-1 0 0-16,1 1 0 0,1 0 0 0,0-1 0 16,0-1 0-16,1-1 0 0,0 3 0 0,0-2 0 15,2 0 0-15,-1 0 0 0,2-2 0 0,-1 2-176 16,1-1 176-16,-1 2-160 0,1-2-96 0,1 0 0 16,0 3-16-16,0-1 0 15,0 1-976-15,2-1-192 0,-1-1-32 0,0 2-14720 16</inkml:trace>
  <inkml:trace contextRef="#ctx0" brushRef="#br0" timeOffset="191032.8">4891 12491 3679 0,'2'-4'320'16,"-2"3"-320"-16,0 0 0 0,0-1 0 0,1 2 1520 0,-1 0 224 0,2-1 48 0,-1-4 16 0,0 3 288 0,0-2 48 16,0-1 16-16,-1 4 0 0,1 0-528 0,0 0-96 15,-1-2-32-15,0 2 0 0,0 1-208 0,0-1-32 16,-1 0-16-16,1-2 0 0,-1 3-208 0,1-1-32 16,0-3-16-16,0 2 0 0,0 2-176 0,0-3-48 15,-1 2 0-15,1 1 0 0,-1 0-192 0,1 0-64 16,-1 0 0-16,0 3 0 0,-2 0-16 0,0 3-16 15,0 2 0-15,-1-2 0 0,0 4-288 0,-1-2-64 16,-1 5-128-16,-1-2 192 0,-1 3-192 0,0-2 0 16,2 1 0-16,-3-1 0 0,1-1 0 0,0 0-128 15,-1 2 128-15,0 1 0 0,1-2 0 0,-2 1-128 16,0 2 128-16,0-1 0 0,0 0 0 0,1 0 0 16,-1 3 0-16,-1 0 144 0,0 0 0 0,-1 1 0 15,-1 3 0-15,2-3 0 0,1 0-144 0,0-2 0 0,0 1 0 16,2-1 0-16,0-3 0 0,2-2 0 0,-1 0 0 0,2 0 0 15,0-4-448-15,1-1 48 0,0-3 0 0,2 0 0 32,0-3-224-32,1 0-32 0,-2 0-16 0,2-2 0 15,1-1-352-15,-1 1-80 0,2-3-16 0,-1 0 0 16,0 0-976-16,1-1-192 0,1 0-32 0,-1-1-8912 0</inkml:trace>
  <inkml:trace contextRef="#ctx0" brushRef="#br0" timeOffset="191357.77">4630 12580 7199 0,'0'-1'144'0,"-1"-1"48"0,1 2 0 0,0 0 16 0,-1 0-208 0,1 0 0 0,0 0 0 0,-1 0 0 0,-1 0 2064 0,1 0 368 0,1 2 80 0,0 1 16 0,0 0-288 0,0 2-48 15,1 1-16-15,1-1 0 0,0 1-144 0,1-1-48 16,1 2 0-16,-1-1 0 0,1 2-352 0,0-1-80 15,0 0-16-15,1-2 0 0,-1 2-576 0,2 2-112 16,-2-2-16-16,2-1-16 0,-1 1-432 0,1 2-64 16,-1-2-32-16,1 1 0 0,0 2-96 0,-1-4-32 15,2 4 0-15,-2-1 0 0,1-2-32 0,0 0-128 16,-1 0 192-16,1 2-64 0,-1-2-128 0,1 0 0 16,1 2 144-16,-2-3-144 0,1 0 0 0,-1 1 0 15,1-2 0-15,-2 1 128 0,2-2-128 0,-2 1 0 0,2-2 0 0,-1 2 0 16,-1 0-192-16,-1 1 0 0,1-1 0 15,-1 1 0 1,0-1-384-16,1 0-96 0,0-2-16 0,1 1-11120 0,-1-3-2224 0</inkml:trace>
  <inkml:trace contextRef="#ctx0" brushRef="#br0" timeOffset="191941.71">4930 12773 10655 0,'0'0'224'0,"-1"0"48"0,1 0 16 0,0 0 32 0,0-1-320 0,0 1 0 0,0-1 0 0,-1 1 0 0,1-3 2880 0,1 2 512 15,-1 0 96-15,1-2 32 0,0 2-1152 0,0 0-208 16,3-3-48-16,-2 2-16 0,1 1-640 0,1-2-128 16,0 2-32-16,-1-1 0 0,2-1-512 0,-2 2-96 15,2 1-32-15,-2 0 0 0,0 0-336 0,1 0-80 16,-1 1-16-16,-2 1 0 0,1 1-32 0,0-2-16 15,0 3 0-15,-1 1 0 0,0-2 16 0,-1 1 0 16,1 2 0-16,-1 0 0 0,1-1-48 0,-1 0 0 16,3-1 0-16,-2-1 0 0,-1 2-144 0,0 0 192 15,0 0-192-15,-1 0 192 0,-1 2-192 0,1 0 192 16,-1-2-192-16,0 2 192 0,-2 2-192 16,1-2 0-16,-1 3 0 0,-2-2 0 0,2 3 0 0,-2-2 0 15,0-2 0-15,2 0 0 0,-2 0 0 0,1 1 0 16,0-2-160-16,0-1 160 0,0-2 0 0,1 2-144 15,-1-4 144-15,2 2 0 0,0-2 0 0,-1-1 0 0,1 0 0 0,1 1-128 16,-2-1 128-16,1-1 0 0,1 1 0 0,-1 0 0 16,-1-1 0-16,2 0 0 0,0-1 0 0,-1 1 0 15,0-2 0-15,1 0-160 0,1 2 160 0,-1 0-160 16,0-1 0-16,1 1 0 0,1 1 0 0,-1 0 0 16,0 0 160-16,1 0-160 0,1 0 160 0,-1 0-160 15,0 1 160-15,1 1 0 0,0 0 0 0,1-2 0 16,-1 3 128-16,0-1 0 0,0-1 0 0,0 0 0 15,1 1 32-15,0-1 16 0,1 0 0 0,0-1 0 16,-1 1 32-16,2 2 16 0,0-2 0 0,-1 0 0 16,1-1 32-16,0 1 0 0,2 2 0 0,-1-2 0 0,1 1-32 15,1 1 0-15,-2-2 0 0,1 1 0 0,1 0-96 0,-2 1 0 16,3-2-128-16,0 2 192 0,-2-2-192 0,1 3 0 16,1-2 0-16,1 3 0 15,0 0-288-15,1 2-160 0,-1-2-16 0,0 1-18512 16</inkml:trace>
  <inkml:trace contextRef="#ctx0" brushRef="#br0" timeOffset="193661.34">6308 11531 4607 0,'-3'-1'400'0,"1"1"-400"0,-1-1 0 0,2 0 0 0,0 1 1136 0,1 0 144 0,-1 0 16 0,-1 0 16 15,0-3 160-15,-2 2 16 0,0 1 16 0,1-1 0 16,-1 0-112-16,2-1-32 0,1 2 0 0,-1-1 0 16,0 1-144-16,1-1-16 0,0-1-16 0,1 2 0 15,0-2 32-15,-1 2 0 0,1-1 0 0,-1 1 0 16,1 0-192-16,0 0-16 0,0 0-16 0,1 0 0 15,-1 0-256-15,0 0-48 0,0 0-16 0,0 0 0 16,0 0-224-16,0 0-32 0,1 0-16 0,0 0 0 16,0 0-16-16,1 0 0 0,0 0 0 0,0 1 0 15,1-1 32-15,1 2 0 0,-1 0 0 0,0-2 0 16,2 1-48-16,-2-1-16 0,3 1 0 0,1 1 0 0,-2-1-128 0,2 0-32 16,0 0 0-16,-1 3 0 0,2-3-192 0,-1 0 144 15,-1 1-144-15,0 0 128 0,1 0-128 0,-1 0 0 16,1 0 0-16,-1-2 128 0,0 1-128 0,-1-1 0 15,0 2 0-15,1-1 0 0,-2 1 0 0,2-2 128 16,-2 1-128-16,1 1 0 0,-1-2 128 0,0 1-128 16,-1 0 0-16,2-1 128 0,-2 0-128 0,0 0 128 15,1 0-128-15,-2 0 128 0,1 0-128 0,-1 1 0 16,1-1 144-16,-2 0-144 0,1 1 0 0,-2-1 144 16,1 3-144-16,-1-2 0 0,1-1 144 0,-1 0-144 15,0 1 0-15,0 2 144 0,0-1-144 0,0 2 128 16,-1-1-128-16,0 2 128 0,0-1-128 0,0 1 0 15,0 0 144-15,0-2-144 0,-1 2 0 0,1-1 128 0,0 0-128 16,-1-1 0-16,1 2 0 0,0-2 0 0,-2 1 0 0,1 2 0 16,-1-1 0-16,0 1 0 0,0 1 0 0,-1 1 0 15,-1-1 0-15,0 3 0 0,0-1 0 0,0 1 0 16,-1 0 0-16,0-2 0 0,-1 2 0 0,-1-2 0 16,2 2 0-16,0-3-128 0,0 3 128 0,-2-3 0 15,1-1 0-15,-1 2 0 0,2-2 0 0,-1-1-128 16,1 1 128-16,-1-3 0 0,-1 3 0 0,2-2 0 15,-1 1 0-15,0-3 0 0,0 3 0 0,2 0 0 16,-1-1 0-16,1-1 0 0,0 1-144 0,1-2 144 16,-1 3 0-16,2-2-144 0,0-1 144 0,0 2 0 15,1-2 0-15,0-2-128 0,1 3 128 0,0-2 0 0,0 1 0 16,-1 1 0-16,2-1 0 0,0-2 0 16,0 3 0-16,-1-1 0 0,1-1 0 0,0 0 144 0,0 2-144 0,0-2 128 15,0 0-128-15,1 1 128 0,1 1-128 0,0-2 192 16,-1-1-192-16,1 1 192 0,-1 1-192 0,2-1 128 15,-1 1-128-15,0-1 128 0,0 1-128 0,0-1 160 16,1 0-160-16,-1 0 160 0,0 3-160 0,0-3 0 16,2 0 144-16,-2 1-144 0,1-2 128 0,0 0-128 15,0 0 128-15,-1 0-128 0,3 0 160 0,-1 0-32 16,0-2-128-16,2 1 192 0,0 1-48 0,-1 0-16 16,2 0 0-16,0 1 0 0,-1-1-128 0,1 2 192 15,-1-2-192-15,-1 1 192 0,2 0-192 0,1-1 128 16,-2 0-128-16,2 0 128 0,0 0-128 0,0-1 0 15,1 0 0-15,-1-1 0 0,0 1 0 0,1 0 0 16,0-3 0-16,0 3 0 0,1 1 0 0,0-1-144 16,0 0 144-16,0-1-208 0,2 1-80 0,-3 1-16 0,-1 1 0 0,1 1 0 31,-1 0-272-31,0-1-48 0,0 3-16 0,1-3 0 16,0 3-1520-16,0-3-304 0</inkml:trace>
  <inkml:trace contextRef="#ctx0" brushRef="#br0" timeOffset="193999.93">6737 11745 5839 0,'0'1'512'0,"0"0"-512"0,1 2 0 0,-1-3 0 16,0 1 0-16,0-1 0 0,0 0 0 0,-1 1 0 16,-3 0 0-16,-1 3 0 0</inkml:trace>
  <inkml:trace contextRef="#ctx0" brushRef="#br0" timeOffset="194674.46">6713 11820 6447 0,'-1'0'576'0,"1"0"-576"0,0 0 0 0,-1 0 0 16,1 0 1472-16,-1-1 176 0,0-1 32 0,-1 0 16 16,-1 1 1136-16,0-3 240 0,1 3 32 0,0-4 16 15,1 3-496-15,-2-2-80 0,3 1-32 0,-1-1 0 0,0 1-1040 0,1 0-224 16,0-1-32-16,0 2-16 0,1-2-432 0,-1 0-64 15,0 2-32-15,0 1 0 0,1-3-272 0,-1 3-48 16,1 0-16-16,1 0 0 0,-1-1-128 0,0 0-16 16,0 2-16-16,0-2 0 0,1 0-176 0,0 1 0 15,1-1 0-15,-1-2 128 0,0 3-128 0,2-3 0 16,-2 4 0-16,0-2 0 0,0-1 0 0,0 3 0 16,1 0 0-16,-1-1 0 0,0 2 0 0,0-1 0 15,2 3 0-15,-2-1 0 0,1-1 128 0,1 3-128 16,-2 0 0-16,0-1 128 0,0 1-128 0,1 2 0 15,-2 0 0-15,0 1 128 0,0 2-128 0,-1-2 0 16,-1 3 0-16,0-3 128 0,0 4-128 0,-3-1 0 16,2-1 0-16,-2 1 0 0,0 0 0 0,1-2 0 0,-1-1 0 0,1 0 0 15,1-1-128-15,0-3 128 0,-1 2-160 0,1-1 160 16,-1-2-240-16,1 3 48 0,-1-2 16 0,0 1 0 16,-1 0 176-16,0 2-208 0,0-2 80 0,-1-1 128 15,2 2-160-15,-2-1 160 0,2 1 0 0,0-3-144 16,-1 4 144-16,2-3 0 0,-1-1 0 0,1 3 0 15,-2-3 0-15,1 2 0 0,0 2 0 0,-2-4 0 16,2 3 0-16,-1-2 0 0,2-1 0 0,-1-2 0 16,2 1 0-16,-1-1 128 0,-1 3-128 0,1-3 128 15,1 0-128-15,-1-3 144 0,1 2-144 0,-1 1 160 16,1 0-160-16,1-1 160 0,0 0-160 0,-1-1 160 16,1 2-160-16,0 0 0 0,0 0 144 0,-1 0-144 15,1 0 144-15,-1 0-144 0,1 0 192 0,1 2-192 0,-1-1 224 0,0 0-64 16,0-1-16-16,1 1 0 0,0 2-144 15,0-1 0-15,1-2 144 0,-1 1-144 0,1 2 0 0,-1-2 144 16,2 1-144-16,1 1 0 0,-1-2 176 0,2 2-176 16,-1 0 160-16,2 0-160 0,-1-1 128 0,2 3-128 15,0 0 0-15,0-3 144 0,2 3-144 0,0-1 0 16,1-1 0-16,0 0 0 0,0-2 0 0,2 0-224 16,0 0 48-16,0 3-18816 15</inkml:trace>
  <inkml:trace contextRef="#ctx0" brushRef="#br0" timeOffset="195749.69">6241 12430 4607 0,'-1'-2'400'0,"1"-1"-400"0,0-2 0 0,-1 4 0 0,1 0 1728 0,0 0 272 0,0-1 48 16,0 0 16-16,0-3 816 0,0 3 176 0,0-3 16 0,1 1 16 16,0 3-720-16,-1-3-160 0,1 3-32 0,1 0 0 15,0 1-784-15,0-1-176 0,1 1-16 0,1 0-16 16,-1 0-160-16,2 0-16 0,-2 1-16 0,1-1 0 15,1 0-400-15,-1 0-80 0,2 0 0 0,-1 0-16 16,2 0-208-16,-1 1-32 0,2 0-16 0,0-1 0 16,1 3-48-16,-1-2 0 0,2-1 0 0,-1 0 0 15,1 0-192-15,1 0 176 0,-1 0-176 0,2 0 160 16,-2 0-160-16,0 0 0 0,0 2 0 0,0 0 0 16,0 0 0-16,-1 0 0 0,-1 1 0 0,-1-2 0 15,1 2 0-15,-1 0 0 0,-2 0 0 0,0-1 0 16,-1-1 0-16,0 4 0 0,-1-5 0 0,-1 3 0 0,-1-1 0 15,1-1 0-15,-2 2 0 0,0-1 0 0,0-1 0 0,-2 2 0 16,0 0 0-16,0 1 0 0,0 1 0 0,-2-3 0 16,1 3 0-16,-1 1 128 0,-1 0-128 0,1-2 0 15,-1 2 0-15,-2-2 0 0,3 2 0 0,-3 0 0 16,1 1 0-16,-1-1 0 0,-1 0 0 0,0 1 0 16,-1 2 0-16,0-1 0 0,2 2-176 0,-2 0 48 15,0-1 0-15,1 1 0 0,0-1-48 0,0-1 0 16,-1-1 0-16,2 2 0 0,-1-1 176 0,0 0-192 15,0 0 192-15,0 1-192 0,1-2 192 0,-1 0-160 16,0 0 160-16,0 1-160 0,1-3 160 0,1 2-160 16,-1-2 160-16,0 1-160 0,1 1 160 0,0-3-128 15,2 0 128-15,-1 0-128 0,2 0 128 0,-2-1 0 16,2 1 0-16,0-3-128 0,-1 3 128 0,1-3 0 0,1 0 0 0,-1 2 0 16,1-2 0-16,0-1 0 0,1 1 0 0,-1-1 0 15,1 3 0-15,-1-3 128 0,1 0-128 0,1 0 0 16,0 0 0-16,0 0 128 0,1-3-128 0,-2 3 0 15,1 0 144-15,0 3-144 0,3-3 192 0,-2 1-192 16,1-1 192-16,0 0-64 0,0 0 0 0,2 0-128 16,-1-1 272-16,0 1-48 0,2-3-16 0,-2 3 0 15,3 0 48-15,-1 0 0 0,2-1 0 0,0 1 0 16,-1-1-64-16,1 1-16 0,2-1 0 0,-1 1 0 16,1 0-176-16,-1 0 160 0,1-2-160 0,1 1 160 15,0 1-160-15,-3 0 0 0,3-1 0 0,-1 0 0 16,1 1 0-16,0 1 0 0,-1-1 0 0,1 1 0 15,-1 0-448-15,1 2-32 0,0-2 0 0,1 3 0 16,-1-2-800-16,0-1-176 0,-1 4-16 0,1-4-15680 16</inkml:trace>
  <inkml:trace contextRef="#ctx0" brushRef="#br0" timeOffset="196499.36">6597 12613 4607 0,'-1'-1'400'0,"1"0"-400"0,0-1 0 0,0 1 0 0,0 1 2560 0,0 0 448 16,-1-5 64-16,1 3 32 0,0-3 224 0,0-1 32 0,1 1 16 0,-1 2 0 15,1 0-1024-15,0 1-208 0,2-2-32 0,-2 3-16 16,1 0-816-16,-1-2-176 0,0 3-16 0,1 0-16 15,0 0-544-15,-1 0-96 0,0 0-32 0,1 1 0 16,1 2-208-16,0-2-64 0,-1 3 0 0,1-2 0 16,1-1-128-16,-1 2 192 0,0-2-192 0,2 0 192 15,-2 3-192-15,2-3 128 0,-1 2-128 0,-1-2 128 16,1 1-128-16,0 0 0 0,0 1 0 0,-1-2 128 16,-1 3-128-16,0-3 0 0,2 0 144 0,-2 2-144 15,0-1 128-15,0-1-128 0,1 2 160 0,-2-1-160 16,0-1 128-16,-1 4-128 0,0-2 0 0,-1 0 0 15,0 2 128-15,-2 0-128 0,0 2 0 0,0-1 144 0,-1 0-144 0,0 2 0 16,-1-1 144-16,0-1-144 0,0-1 0 0,0-1 0 16,0 0 0-16,0 0 128 0,0-3-128 0,0 0 0 15,1 3 0-15,0-4 128 0,-1 1-128 0,1-1 128 16,1 0-128-16,-1 0 128 0,2 0-128 0,1 0 0 16,-1 0 0-16,2 0 0 0,-1 0 0 0,1 0 0 15,0 0 0-15,0 1 0 0,0-1 0 0,0 0 0 16,1 0 0-16,1-1 0 0,-1 0 0 0,1 1-208 15,2-1 80-15,-1-3 128 0,0 3-208 0,1 1 80 16,0-1 128-16,1 1-208 0,0 0 208 0,1 0-176 16,-1 0 176-16,1 1-160 0,-1-1 160 0,1 1-128 15,0 0 128-15,0 3-128 0,0-2 128 0,-2 1-192 16,3 0 192-16,-2 0-192 0,-1-1 192 0,0 1-208 16,0 0 80-16,-2 1 128 0,-1 1-128 0,0-3 128 0,-1 2 0 15,-1 1 0-15,1-3 0 0,-2 3 0 0,1-1 128 0,-1-1-128 16,-1 3 256-16,1-2-16 0,0 2-16 0,-1 1 0 15,-2 0 32-15,1 1 0 0,-2-1 0 0,0 3 0 16,1-3 112-16,-2 2 16 0,0-3 16 0,1 1 0 16,0-1 16-16,0-2 0 0,0-2 0 0,-1 3 0 15,1-3-80-15,-2 1-16 0,1-2 0 0,0-1 0 16,1 2-32-16,-2-2-16 0,1 2 0 0,-1-4 0 16,2 2-96-16,-1 0-32 0,1-2 0 0,2 1 0 15,-1 1-144-15,1-1 0 0,-1-2 0 0,1 2 128 16,0-3-128-16,0 2 0 0,0 2 0 0,0-2-176 15,1-1-240-15,0 3-48 0,2 0-16 0,-2 0 0 16,1 0-400-16,1 1-80 0,0 1 0 0,1 0-12336 16,0 3-2448-16</inkml:trace>
  <inkml:trace contextRef="#ctx0" brushRef="#br0" timeOffset="204691.21">301 7605 3679 0,'-2'0'320'0,"1"0"-320"0,0 1 0 0,0-1 0 0,1 0 480 0,1 1 32 16,-2 1 0-16,-2 0 0 0,0-1 0 0,1 0 16 15,-1 0 0-15,1 2 0 0,1-1-400 0,0-2-128 0,1 0 0 0,-1 0 0 16,2-2 240-16,-1 2-64 16,-1-1-16-16,1-1 0 0,0 1 464 0,-1 1 80 0,0-1 32 0,-1 0 0 15,-1 1 384-15,1-2 80 0,0 0 16 0,0 1 0 16,1 1 48-16,-2 0 16 0,2-1 0 16,-1-1 0-16,1 1-48 0,-1 0 0 0,1 0 0 0,-1-2 0 15,1 3 112-15,0-1 0 0,1 0 16 0,-1 1 0 16,0 0 0-16,1 0 0 0,0 0 0 0,0 0 0 15,0 0-400-15,0 0-64 0,0 0-32 0,1 0 0 16,0 1-448-16,0 0-96 0,3 2 0 0,-2-2-16 16,2-1-160-16,0 0-16 0,1 1-128 0,0-1 192 15,0-1-16-15,2 1-16 0,0 0 0 0,1 0 0 16,-1 0 16-16,2-1 0 0,0 1 0 0,1-3 0 16,0 3-48-16,0-1 0 0,1 1 0 0,2 0 0 15,0 0-128-15,1 0 160 0,-1 0-160 0,-1 0 160 0,2 4-160 16,-3-3 0-16,0-1 0 0,-1 1 128 0,-1 0-128 15,0 1 0-15,-1-1 0 0,-1 0 0 0,1 1 0 0,-1 0 0 16,0-1 128-16,-1 0-128 0,1-1 0 0,-1 1 0 16,-1 1 0-16,1-1 0 0,-1 1 0 0,0-2 0 15,0-2 0-15,1 1 0 0,1-1-416 0,0 1 32 16,1 0 16-16,0 0 0 16,0-3-576-16,-1 3-112 0,-2 1-32 0,0-1 0 15,0-1-656-15,1 2-144 0,-2 0-32 0</inkml:trace>
  <inkml:trace contextRef="#ctx0" brushRef="#br0" timeOffset="205083.18">404 7853 4607 0,'-6'2'192'0,"3"-2"64"0,1 0-256 0,0 0 0 0,0 0 0 0,1-2 0 0,1 2 1968 0,-2 0 336 0,0-1 80 0,-1 1 16 0,0-1 864 16,0 0 160-16,-2-2 32 0,3 2 16 0,0 1-976 0,0-1-192 15,0 0-32-15,0-1-16 16,1 1-800-16,0 1-176 0,0 0-16 0,0 0-16 15,2-1-592-15,-1 1-112 0,0 0-32 0,1 0 0 0,0-2-288 0,2 2-64 16,-1 0-16-16,1 0 0 0,2 0-144 0,0 2 160 16,2-1-160-16,1 0 160 0,1 3-32 0,0 0-128 15,2-2 192-15,1 3-64 0,0 0-128 16,1-2 128-16,0 3-128 0,-1-2 128 0,2 1-128 0,1-4 0 16,1 0 0-16,3-1 128 0,2-1-128 0,2-1 0 15,3-4 0-15,-4 0-176 16,-1 1-400-16,2-2-64 0,4-3-32 0</inkml:trace>
  <inkml:trace contextRef="#ctx0" brushRef="#br0" timeOffset="214715.91">10059 4492 11055 0,'0'-2'976'0,"0"1"-784"0,1 1-192 0,-1 0 0 0,0 0 608 0,0 0 80 15,0 0 16-15,1-2 0 0,0 2 256 0,0 0 64 16,2 0 16-16,-1 2 0 0,0-1-448 0,0 1-80 0,2 0-32 16,0-1 0-16,1 3 144 0,-1-3 16 15,3 2 16-15,-2-3 0 0,2 0 48 0,-1 0 0 16,1 0 0-16,0 2 0 0,1-1-64 0,0 3-16 0,1-2 0 0,0 2 0 15,1 1 16-15,0-2 16 0,2 3 0 0,0-2 0 16,1 2-80-16,0-1 0 0,0 2-16 0,2 1 0 16,-2 0-128-16,1 1-32 0,-1-2 0 0,-1 4 0 15,-1-4-160-15,1 2-48 0,-2 0 0 0,0 1 0 16,-1 1-32-16,-1 1-16 0,0-1 0 0,0 1 0 16,-1-1 128-16,0 1 32 0,-2 4 0 0,0-4 0 15,0 2 0-15,-2 1 0 0,1-2 0 0,-1 2 0 16,2-1-48-16,-3 0-16 0,1-2 0 0,-1 1 0 15,1-1-48-15,-2-1 0 0,1-1 0 0,-1 0 0 16,0-3 32-16,-1-2 0 0,1 1 0 0,-1-1 0 16,1 0 96-16,-1 1 0 0,0 0 16 0,0 1 0 0,-1 3-32 0,0-2-16 15,0 3 0-15,0 0 0 0,0 2-64 0,-1 0-16 16,1-1 0-16,-1 0 0 0,2 1-80 0,0-2 0 16,2 0-128-16,-1-1 192 0,0-2-192 0,0 1 0 15,0 0 128-15,0 0-128 0,-1-3 0 0,0 2 0 16,0 2 0-16,0 1 0 0,-1 1 0 0,-1-1 0 15,0 1 0-15,-2 4 0 0,1-4 0 0,0 5 0 16,-1-2 0-16,0 2 0 0,-1-3 0 0,1 3 0 16,-2 0 0-16,0-1 0 0,0-3 0 0,-2 4 128 15,0-3-128-15,0 0 0 0,1-2 0 0,-3 4 176 16,0-3-176-16,0 4 160 0,-3-2-160 0,1-1 192 16,-1 1-192-16,-1 1 192 0,1-3-192 0,-1 0 128 15,1 1-128-15,-1-2 128 0,0-2-128 0,2-1 0 0,-3 1 0 16,2-2 128-16,-2 2-128 0,0-3 0 0,-2 3 144 0,-1-1-144 15,-1-1 128-15,0 2-128 0,-2-1 160 0,0 2-160 16,-1 0 0-16,-2 1 128 0,1 3-128 0,0-3 0 16,4-1 0-16,-3 1 0 0,-1 4 0 0,-2 0 0 15,-1-3 0-15,2 3 0 0,0-3 0 0,1 2 0 16,1-3 0-16,-3 0 0 0,2-1 0 0,-3-1 0 16,2-2 0-16,-1 1 0 0,2-2-128 0,-1-2 128 15,2 1 0-15,-1 0 0 0,-1-1 0 0,-2 1 0 16,1 0 0-16,-3 0-128 0,-1 1 128 0,-3-2 0 15,2 3 0-15,0 0 0 0,-1-1 0 0,0-2 0 16,-2 2 0-16,0-2 0 0,-2 1 0 0,5-2 0 0,4 0 0 16,1 0 0-16,-4 2 0 0,-2-1 0 0,-2 1 0 0,0 0 0 15,0-3 0-15,3-1 0 0,2-1 0 0,-2 2 0 16,-2-2 0-16,-2 0 0 0,1-1 0 0,0 0 0 16,1 0 0-16,0 3 0 0,1-1 0 0,-3-1 0 15,-2 4 0-15,0 1 0 0,2-4 0 0,-2 1 0 16,-1-1 0-16,0 2 0 0,3-3 0 0,-1 0 0 15,0 1 0-15,0-1 0 0,3 0 0 0,-2 0 0 16,-2 4 0-16,-2-5 0 0,1 1 0 0,-1-1 0 16,0 0 0-16,-1 0 0 0,0-1 0 0,2 0 0 15,0 0 0-15,1-3 0 0,4 4 0 0,-3-1 0 16,0 0 0-16,-1-1 0 0,4 2 0 0,-3 0 0 16,-1 0 0-16,0 0 0 0,-2 2 0 0,-1-2 0 15,2 0 0-15,1 1 0 0,4-1 0 0,-3 0 0 16,-1 0 0-16,-2-1 0 0,2-2 0 0,-1 2 0 0,-1-3 0 15,0 2 0-15,5-1 0 0,-2 1 0 0,-2-4 0 0,0 4 0 16,1-3 0-16,0 0 0 0,-2-1 0 0,1 0 0 16,1 0 0-16,3 0 0 0,1 1 0 0,-1-1 0 15,-2 0 0-15,0 0 0 0,-2 1 0 0,2 1 0 16,1 3 0-16,0 1 0 0,1 1 0 0,-2 2 0 16,0 1 0-16,2-1 0 0,3-1 0 0,-1 1 0 15,-3-1 0-15,2-1 176 0,-2 0-176 0,4-1 160 16,2 0-160-16,1 2 128 0,-2-2-128 0,0 1 128 15,2-1-128-15,-4 1 0 0,2-1 0 0,2 4 128 16,0-3-128-16,0-1 0 0,2 0 0 0,2-1 0 16,3-2 0-16,-2 2 0 0,-1 0 0 0,1 0 0 15,3-2 0-15,-1 2 0 0,-4-2 0 0,2 0 0 0,2 3 0 0,0-1 128 16,-4 1-128-16,1 0 0 0,0 1 0 0,-2 0 128 16,1 2-128-16,-1-1 0 0,3-1 0 0,-2 0 0 15,1-1 128-15,-1 0-128 0,1-1 0 0,1 0 0 16,-2 1 0-16,3-5 0 0,-1 4 0 0,0-1 0 15,2-2 0-15,1 0 0 0,2 3 0 0,-1 0 0 16,0-3 0-16,-1 3 0 0,-1 0 0 0,1 0 0 16,0 1 0-16,0 0 0 0,0 0 0 0,0-2 0 15,2 2 0-15,-1 0 0 0,0 0 0 0,-1-1 0 16,-1 1 0-16,1-1 0 0,0-1 0 0,2-1 0 16,0 3 0-16,-1 0 0 0,2-1 0 0,1 0 0 15,-1-1 0-15,2 1 0 0,0 1 0 0,1 0 0 16,-2 0 128-16,0 0-128 0,0 1 0 0,0 1 0 0,0 0 0 15,1-2 128-15,-1 1-128 0,1 1 0 0,-1-2 0 0,2 0 0 16,-2 2 0-16,2-2 0 0,-1 1 0 0,0-1 0 16,-1 0 0-16,1 0 0 0,0 3 0 0,0-2 0 15,-2 0 0-15,2 3 0 0,-2-2 0 0,4 1 0 16,1-1 0-16,-1 0 0 0,0 1 0 0,0-2 0 16,0 0 0-16,1 1 0 0,1-1 0 0,-2-1 0 15,2 0 0-15,-1-1 0 0,0-1 0 0,1 4 0 16,0-2 0-16,0 0 0 0,0-2 0 0,-2 2 0 15,-2 2 0-15,2-1 0 0,0 1 128 0,-1-2-128 16,1 1 0-16,0 0 0 0,1 1 0 0,1-1 0 16,1-1 0-16,1 0 0 0,0 0 0 0,0 0 0 15,3 1 0-15,-2-1 0 0,0 0 0 0,1 1 0 0,-1-1 0 0,-1 3 0 16,1-2 0-16,0-1 0 0,0 2 0 0,-2 2 0 16,-1 1 0-16,0-3 0 0,1 3 0 0,-1-1 0 15,-1 1 0-15,1-2 0 0,1 1 0 0,-1 1 0 16,1 0 0-16,0-2 0 0,1 1 0 0,1 2 0 15,1-4 0-15,1 2 0 0,0-3 0 0,0 3 0 16,2-2 0-16,-1 1 0 0,2 0 0 0,-1 1 0 16,0-1 0-16,-2 1 0 0,1 1 0 0,-1 1 0 15,1 0 0-15,-2-1 0 0,1 1 0 0,0-1 0 16,1 1 0-16,-2 1 0 0,3-2 0 0,-1 1-144 16,1-2 144-16,1 2 0 0,1-2-304 0,0 0 48 15,-1 0 16-15,4 0 0 16,-2-1-240-16,2 1-48 0,1 1-16 0,2-3 0 15,0 1-1168-15,2-2-224 0,2 0-48 0,1-1-14208 0</inkml:trace>
  <inkml:trace contextRef="#ctx0" brushRef="#br0" timeOffset="-213963.67">3833 5940 4095 0,'0'-4'176'0,"0"0"48"0,0 2-224 0,1 1 0 0,-1 0 0 0,0-1 0 0,1 1 0 0,1-4 0 0,0 0 0 0,0-2 0 0,1-3 0 0,1 2 0 16,-1-2 0-16,-1 2 0 0,2 2 896 0,-2-3 144 16,0 3 48-16,-1-1 0 0,3 2 592 0,-3-1 112 15,1 1 32-15,0-1 32 0,0 0 16 0,1 1 16 16,-1-1 0-16,0 2 16 0,0 2-368 0,1-3-64 16,-1 3 0-16,0-1 0 0,-1 1-320 0,-1 1-80 15,1-1-16-15,0 2 16 0,-1 2-400 0,0 1-80 16,0-2-16-16,0 3 32 0,-1-1-160 0,0 3-16 0,0 1-16 15,-2-1 32-15,0 1-64 0,1 2 0 16,-1-1 0-16,-1-1 16 0,0 3-160 0,1-4-48 0,-2 2 0 0,2 0 32 16,0-2-16-16,-2 1 0 0,2 2 0 0,-2-2 16 15,1 2 32-15,-2-1 0 0,1 3 0 0,-2 1 16 16,0-1-112-16,-1 2-32 0,-1 2 0 0,2-3 16 16,-2 4-144-16,-1 0 0 0,0-2 0 0,0 3 0 15,2-3 0-15,2-1 0 0,0-1 0 0,0-2 0 16,0-1 0-16,1 1 0 0,1 0 0 0,2-3 0 15,0-1 0-15,0 1 0 0,0-1 0 0,-1-2 128 16,2 2-128-16,-1-1 0 0,0 1 0 0,-1-1 0 16,2 1 0-16,-1 1 0 0,0-2 0 0,0 0 128 15,-1-1-128-15,1 0 0 0,1 0 0 0,0 1 0 16,1-3 144-16,0 0-144 0,0 0 192 0,0-2-192 0,0 1 240 16,0 2-64-16,0-2-16 0,0-1 0 0,0 1-32 0,0-1-128 15,0 0 192-15,0 1-64 0,0-1-128 0,0 1 128 16,0-1-128-16,1 0 128 0,-1 2-128 0,0-2 192 15,1 0-192-15,-1 0 192 0,1 1-192 0,0-1 160 16,2 0-160-16,-2 0 160 0,1-1-16 0,-1-1 0 16,1 1 0-16,1 0 0 0,-1 0 48 0,1-3 16 15,1 3 0-15,-2-1 0 0,0 0-16 0,0 0-16 16,3-2 0-16,-2 3 0 0,0 0-176 0,2 0 192 16,0 1-192-16,2 0 192 0,0 1-192 0,-2 0 0 15,2 2 144-15,0 0-144 0,2 0 0 0,1-1 128 16,1 3-128-16,0-3 0 0,0 1 0 0,1 0 128 15,0 0-128-15,0-2 0 0,0-1 0 0,0 0 144 16,2 0-144-16,0-3 0 0,2 0 160 0,0-2-160 16,3-1 128-16,0-2-128 0,2 0 0 0,0-4 128 0,1 5-128 0,-1-2 0 15,0 2 0-15,-1 1 0 0,0 4-144 0,-2-1 144 32,-2 3-704-32,3 0-48 0</inkml:trace>
  <inkml:trace contextRef="#ctx0" brushRef="#br0" timeOffset="27361.65">14432 2224 2751 0,'-1'0'256'0,"1"0"-256"0,0 0 0 0,0 0 0 0,1 0 608 0,-1-1 80 16,0 1 16-16,0-1 0 0,0-1 352 0,-1 1 80 15,2 0 16-15,-2 0 0 0,1-2 64 0,0 2 32 16,0 0 0-16,1 0 0 0,-1-2-224 0,0 3-64 16,0-3 0-16,-1 1 0 0,2 1 0 0,0-1 0 15,0-2 0-15,1 2 0 0,-1-1-32 0,0 1-16 16,0-3 0-16,0 3 0 0,0-1 16 0,0 2 0 16,0-3 0-16,1 3 0 0,-1-1-128 0,-1 0-32 15,1 0 0-15,0 0 0 0,0-1-128 0,0 1-16 16,0-2-16-16,0 2 0 0,0-1-128 0,2 0-32 0,-2 0 0 0,1 1 0 15,-1 0 0-15,0-1 0 0,1 2 0 0,1-3 0 16,0 1-48-16,-1-1-16 0,2 0 0 0,-1-2 0 16,1 2-48-16,1-2-16 0,-1 3 0 0,2-5 0 15,0 2-128-15,-1-1-16 0,2 0-16 0,-3-2 0 16,2 2-32-16,-1 2 0 0,1-3 0 0,0-1 0 16,-1 2 16-16,2 1 0 0,-2-5 0 0,2 5 0 15,0-4-144-15,-2 3 192 0,2-3-192 0,-1 2 192 16,-1-1-192-16,1 1 128 0,1-2-128 0,-1 3 128 15,0-3-128-15,-1 0 0 0,1 2 0 0,0-2 128 16,-2 3-128-16,2-2 128 0,-2 1-128 0,1 3 128 16,-1-2-128-16,0 1 128 0,0 1-128 0,0-1 128 0,0 2-128 15,-1-2 0-15,1-1 144 0,1 2-144 0,-1-1 0 0,0 1 144 16,-2 0-144-16,1 0 0 0,2 1 128 0,-1-1-128 16,2-1 0-16,-2 1 0 0,2-3 128 0,-1 2-128 15,0 1 0-15,-1 0 0 0,1 0 128 0,-2 0-128 16,0 1 0-16,0 1 0 0,-1 0 128 0,0-1-128 15,0 2 0-15,0 1 0 0,-1 0 128 0,0 1-128 16,-1 0 0-16,0 1 0 0,0 0 0 0,-1 1 0 16,1 1 128-16,-1-1-128 0,-1 3 0 0,1-2 0 15,0-1 128-15,0-1-128 0,1 3 0 0,-1-3 0 16,1-1 0-16,0 0 0 0,1 0 0 0,-1 0 0 16,0 0 0-16,0-1 0 0,1 1 0 0,0-1 0 15,0-2 0-15,-1 2 0 0,2 1 0 0,-1-2 0 16,0 0 0-16,-1 1 0 0,1-2-320 0,-1 0-32 0,0 3 0 0,0-1 0 31,0 0-1008-31,-1 1-208 0,0 0-32 0,0 1-14848 0</inkml:trace>
  <inkml:trace contextRef="#ctx0" brushRef="#br0" timeOffset="32144.18">14282 2653 7359 0,'1'-1'656'0,"0"1"-528"0,-1-1-128 0,0 1 0 0,1 0 304 0,-1-1 16 0,1-2 16 0,0 2 0 16,1 0 112-16,1-3 32 0,-1 2 0 0,-1-1 0 15,1 2 32-15,0-1 16 0,1-2 0 0,-2 3 0 16,1-2 32-16,-1 2 0 0,0-1 0 0,0-2 0 16,0 4 192-16,1-2 32 0,-1-1 16 0,0 2 0 15,0-1 128-15,-1-1 32 0,1 2 0 0,0-2 0 16,0 0-112-16,0 2-16 0,1-2 0 0,-1 1 0 16,0-3-128-16,1 3-48 0,0-2 0 0,-1-1 0 15,2 1-16-15,-2 0-16 0,1 0 0 0,0-1 0 16,0 0-80-16,1 3-16 0,-1-3 0 0,0 0 0 15,1 2-112-15,1-1-32 0,-1-1 0 0,0 0 0 0,2-1-112 16,-1 1-16-16,2-1-16 0,0-1 0 0,-1 2-112 0,1-3 0 16,0 0-128-16,0 1 192 0,1 2-32 0,-1-1-16 15,1 0 0-15,-1-1 0 0,-1 1 0 0,2 1 0 16,-1-1 0-16,-2 1 0 0,0-1 48 0,1 2 0 16,-2-1 0-16,2 3 0 0,-2-3-16 0,0 4 0 15,-1-2 0-15,0 2 0 0,0 1 0 0,-1 0 0 16,1 0 0-16,-1 0 0 0,2 0-176 0,-2-1 160 15,0 1-160-15,0 0 160 0,0 1-160 0,0-1 128 16,0 1-128-16,0 1 128 0,1 0-128 0,-2-1 0 16,1 3 0-16,0-3 128 0,-1 3-128 0,1-1 0 15,-1 1 144-15,1-1-144 0,0 0 160 0,0 1-32 16,-1 1-128-16,1-3 192 0,-1 3-32 0,0 0-16 16,0-2 0-16,0 2 0 0,0 0 0 0,0 1 0 0,-1-1 0 0,0 1 0 15,1-2-16-15,-1 2-128 0,0 0 192 0,0-1-64 16,0 1-128-16,0 1 192 0,-2-2-192 0,1 1 192 15,0 0-192-15,1 0 192 0,-1 1-192 0,-1-2 192 16,1 2-192-16,0 1 192 0,1-2-192 0,0 0 192 16,0 0-192-16,-1-2 192 0,1 2-192 0,0-3 192 15,0 1-192-15,-1 1 0 0,1-3 0 0,0 1 0 16,1 0 0-16,-2-3 0 0,2 1 128 0,-1-2-128 16,1 1 0-16,0 0 0 0,0-1 0 0,0-3 0 15,1 2 128-15,2-1-128 0,-2-1 0 0,0 0 128 16,1-2-128-16,-1 2 0 0,3 0 0 0,-2-3 128 15,1 1-128-15,1-1 0 0,-1 1 0 0,0-1 0 16,1-2 0-16,-1 1 0 0,1-2 0 0,2 0 0 0,-2 2 0 0,3-3 0 16,0 0 0-16,0 0 0 0,-1 0 0 0,1-2 0 15,1 2 0-15,-3 1 0 0,2 2 0 0,0-2 0 16,-2 4 0-16,1-1 0 0,-2 0 0 0,2 2 0 16,-2-1 0-16,1 2 0 0,-2-1 0 0,1 1 0 15,-1 2 0-15,-1-2 0 0,0 3 0 0,1 1 0 16,-2 0 0-16,0 0 0 0,1 0 0 0,0 1 0 15,1 1 0-15,-1 0 0 0,0-1 0 0,0-1 0 16,0 1 0-16,2 1 0 0,-2-2 0 0,0 1 0 16,0 0 0-16,1 0 0 0,-1 3 0 0,0-3 0 15,-1 2 128-15,2-1-128 0,-2 2 0 0,0-2 128 16,1 2-128-16,-1-1 128 0,0 1-128 0,0 2 128 16,0-2-128-16,1 2 128 0,-2 0-128 0,1 1 192 0,-2-1-192 15,1 0 192-15,-2 3-192 0,0-2 160 0,2 0-160 0,-1-2 160 16,0 1-160-16,0-1 192 0,0 1-192 0,1-2 192 15,-1-1-192-15,1 1 192 0,0 1-192 0,0-3 192 16,0 2-192-16,0 2 192 0,0-2-192 0,1-1 192 16,1 2-192-16,-1-4 160 0,-1 2-160 0,0-1 160 15,0-2-160-15,1 1 0 0,1 2 144 0,1-2-144 16,0-1 128-16,0 1-128 0,1-1 128 0,-2 0-128 16,0 0 0-16,0 0 128 0,1 0-128 0,-2-1 0 15,-1 1 0-15,0 0 0 0,1 0 0 0,-1 0 0 16,0 0 0-16,-1 0 0 0,1 0 0 0,-1 0 0 15,2 0 0-15,-1 0 0 0,1 0 0 0,0 0-192 16,1 1-192-16,0 2-32 0,1-2-16 0,-1 0 0 16,0 0-160-16,-1 1-48 0,3-1 0 0,0-1-17120 15</inkml:trace>
  <inkml:trace contextRef="#ctx0" brushRef="#br0" timeOffset="33819.71">14662 2610 3679 0,'0'0'320'0,"0"0"-320"0,0 0 0 0,0 0 0 0,-1 0 576 0,1 0 32 0,0 0 16 0,-1-2 0 16,0 1 272-16,1 0 64 0,-1 1 16 0,1-1 0 16,-1-1-64-16,1-1-16 0,0 3 0 0,0-2 0 15,0-1-16-15,1 2-16 0,-1 0 0 0,0-3 0 16,0 4-64-16,1-1-16 0,0 0 0 0,-1-1 0 15,1 1-176-15,0 0-32 0,-1-1-16 0,1-1 0 16,0 2-80-16,0-3-16 0,1 2 0 0,-1-2 0 16,0 2-112-16,0-2-32 0,0 0 0 0,1 2 0 0,-1-4 64 15,2 3 0-15,-2-1 0 0,0 0 0 0,0-1 64 16,0 2 0-16,1-2 16 0,2-1 0 0,-2-2-16 0,0 3 0 16,0-1 0-16,1 0 0 0,-2 3-16 0,1-4-16 15,-1 2 0-15,1-3 0 0,2 5-16 0,-2-3 0 16,0-2 0-16,0 3 0 0,2 1-80 0,-2-1 0 15,0-1-16-15,0 1 0 0,2 0-80 0,-2 1-16 16,-1 1 0-16,0-1 0 0,0 3-16 0,0-3 0 16,1 3 0-16,-2 1 0 0,0-1-192 0,1-2 144 15,0 2-144-15,-1 1 128 0,1-2-128 0,-1-1 192 16,0 2-192-16,1 0 192 0,0 0-192 0,0-1 0 16,0 0 144-16,0 0-144 0,1 1 0 0,-1-2 0 15,0 3 0-15,1-2 128 0,-1-1-128 0,-1 2 144 16,1 1-144-16,0 0 160 0,-1-1-32 0,1 1 0 15,-1-1 0-15,2 1 0 0,-1-2-128 0,-1 2 192 0,1-1-192 0,0 1 192 16,0 0-192-16,0 0 160 0,0 0-160 0,-1 0 160 16,1 1-32-16,-1 2 0 0,0-2 0 0,2 0 0 15,-2 4 48-15,1-4 0 0,0 4 0 0,0-4 0 16,1 2-176-16,-1-2 192 0,1 1-192 0,1 1 192 16,-1-1-192-16,0-2 160 0,0 0-160 0,2 1 160 15,-2 1-32-15,1-2-128 0,1 0 192 0,-2 1-64 16,1 0 0-16,-1-1-128 0,2 0 192 0,-2 1-64 15,1-1 0-15,0 3 0 0,-1-2 0 0,1 0 0 16,-1-1 48-16,1 1 0 0,0 2 0 0,-2-1 0 16,1-1-16-16,1 2 0 0,-1-2 0 0,0 0 0 0,0 3-32 15,1-3 0-15,-1 0 0 0,-1 1 0 0,1 0-128 16,0-1 128-16,-1 3-128 0,1-2 128 0,-1 2-128 0,-1-1 128 16,0 2-128-16,0 0 128 0,0 1-128 0,0 2 160 15,0-1-160-15,0 0 160 0,0-2-32 0,-1 3-128 16,1 1 192-16,1-2-64 0,-1-2-128 0,0 1 160 15,0 0-160-15,0 0 160 0,0 0-160 0,0-2 128 16,0 2-128-16,0-4 128 0,0 2-128 0,0 0 0 16,0-3 0-16,0 0 128 0,0-1-128 0,0 0 0 15,0-1 0-15,1-3 0 0,0 2 0 0,0-2 0 16,1 2 0-16,1-4 0 0,-1 0-128 0,1 1 128 16,0-2-160-16,2-2 160 0,-1 4-336 0,2-3 16 15,0-2 16-15,0 3-17984 0</inkml:trace>
  <inkml:trace contextRef="#ctx0" brushRef="#br0" timeOffset="62310.67">11338 2316 6447 0,'-1'-1'576'0,"1"0"-576"0,0 1 0 0,0-3 0 0,0 3 752 0,0 0 32 16,0-1 16-16,-1 0 0 0,-1-3-112 0,2 3-32 16,0-4 0-16,-1 4 0 0,1 0 48 0,0-2 16 15,0 1 0-15,0 2 0 0,0-1-96 0,1-1-32 16,-1 2 0-16,0-1 0 0,0 1-80 0,2 0 0 15,-2-1-16-15,1 1 0 0,-1 0-144 0,1 0-32 0,0-1 0 16,1-3 0-16,-1 3-32 0,0 1-16 16,0-2 0-16,1 0 0 0,-1 1 144 0,0-2 32 0,1 0 0 0,-1 1 0 15,0-1 224-15,0 1 48 0,1-2 16 0,-1 2 0 16,1-3 176-16,-2 1 48 0,1-3 0 0,1 2 0 16,2-1 16-16,-1-1 16 0,-1 1 0 0,4-3 0 15,0 1-144-15,1-3-16 0,2 0-16 0,-1-2 0 16,0 2-112-16,-1-2-32 0,2-1 0 0,0 3 0 15,-1-1-112-15,0 0-32 0,1-2 0 0,0 4 0 16,0-1-208-16,-1-2-32 0,0 4-16 0,0-4 0 16,0 2-272-16,0 0 160 0,0 0-160 0,0 0 128 15,-1 1-128-15,1-1 0 0,-1 3 0 0,0-1 0 16,-1 3 0-16,0 0 0 0,-1-1 0 0,1 0 0 0,0-1 128 16,-1 2-128-16,2 0 128 0,0-1-128 0,-3 2 160 0,0-1-160 15,2 1 192-15,0-2-192 0,-1 0 192 0,1 2-192 16,-1-4 192-16,1 3-192 0,1-2 192 0,-2-1-192 15,2 3 192-15,-2-4-192 0,1 3 192 0,0-1-192 16,-1-1 192-16,0 3-192 0,-1 0 176 0,-1 0-176 16,2 1 160-16,-2-1-160 0,1 2 176 0,-2 0-176 15,1 0 192-15,-1-1-192 0,2 1 192 0,-1 1-64 16,1-2 0-16,-2 0-128 0,1 0 192 0,0 2-192 16,0-1 192-16,-1 0-192 0,0 2 176 0,-1-3-176 15,0 4 160-15,0-2-160 0,1 2 160 0,-1 0-160 16,0 0 160-16,-1-2-160 0,1 3 176 0,0-1-176 15,-1 1 192-15,0 0-192 0,0 0 160 0,0 0-160 16,0 1 128-16,-1 3-128 0,0-3 0 0,-1 4 0 0,-1 0 128 0,-1 0-128 16,1 2 0-16,-1-1 0 0,1-1-192 0,1 2 192 15,1-3-384-15,-1-1 32 0,2 1 16 0,-1-3 0 16,2 3-16-16,-1-3 0 0,2 0 0 0,-2-1 0 31,1 2-112-31,1-4-32 0,0 2 0 0,1-1-17472 0</inkml:trace>
  <inkml:trace contextRef="#ctx0" brushRef="#br0" timeOffset="65179.15">11495 2596 4607 0,'-1'-1'400'0,"1"1"-400"0,0 0 0 0,1 0 0 0,-1 0 384 0,0 0 0 16,0-1 0-16,0-3 0 0,0 3 304 0,0-4 48 16,0 4 16-16,0-4 0 0,0 3 0 0,1-1 0 15,-1 1 0-15,0-1 0 0,0 2 144 0,0 0 48 16,1 0 0-16,-1-3 0 0,1 4-32 0,-1-1 0 15,0 0 0-15,2 1 0 0,-2-2 176 0,0 1 16 16,0 1 16-16,0-1 0 0,0 1-64 0,1 0-16 16,-1-4 0-16,0 3 0 0,0 0 0 0,1 0 0 15,-1-3 0-15,0 2 0 0,1-1 0 0,0 1 0 16,1-3 0-16,-1 0 0 0,2 0-112 0,-1-1-32 16,2 0 0-16,-1-1 0 0,0 1-192 0,0-1-64 0,1-1 0 15,-1 1 0-15,0 0-256 0,2-2-48 0,0 2-16 16,0-3 0-16,0 3-144 0,1-3-48 0,1 4 0 0,-2-1 0 15,0 0-128-15,0-1 160 0,0 3-160 0,-2 1 160 16,0 0-160-16,1 2 128 0,-1-3-128 0,0 1 128 16,0 3-128-16,0-3 0 0,2 2 144 0,-3-1-144 15,0 2 0-15,0 0 128 0,0-1-128 0,1 0 0 16,0 1 0-16,-1 1 128 0,0 0-128 0,0 0 0 16,0 3 0-16,0 0 144 0,-1 1-144 0,0-2 0 15,-1 4 144-15,0-1-144 0,0 3 0 0,0-1 144 16,0-1-144-16,0 0 0 0,-1 1 144 0,1 0-144 15,-1 0 0-15,1 0 0 0,0 0 0 0,1-2 128 16,-1 0-128-16,1-2 0 0,0 2 0 0,-1 0 0 0,0-1 0 0,0-1 0 16,-1 1 0-16,1 2 0 0,0 0 0 0,-1-1 0 15,0 1 0-15,0-1 128 0,0 2-128 0,-1-1 0 16,0 0 0-16,1 0 0 0,-1-2 0 0,1 2 0 16,0-2 0-16,0-1 128 0,1 0-128 0,0-2 0 15,0 0 0-15,0 0 0 0,1 2 0 0,-1-3 0 16,0-3 0-16,1 3 128 0,-1-2-128 0,1 1 0 15,0-2 0-15,0 0 0 0,2-1 0 0,-2-1 144 16,1 2-144-16,1-5 0 0,2 2 128 0,0-4-128 16,1-3 0-16,1 1 0 0,0 0 0 0,1-4 0 15,0 3 0-15,0-3 0 0,1 0 0 0,-1 3 0 16,-1 0 0-16,0-1 0 0,0 3 0 0,-2 2 0 0,1 1 0 16,-2 2 0-16,0 0 0 0,-1 4 0 0,0-3 0 15,1 4 0-15,-2 0 0 0,1-1 0 0,0 1 0 0,-1 1 0 16,0 1 0-16,-1 1 0 0,0 0 0 0,2 0 0 15,-2 1 0-15,-1 1 0 0,1-1 0 0,-1 2 0 16,1 1 0-16,-1 0 0 0,1 0 0 0,-1 0 0 16,1 0 0-16,0 0 0 0,0 2 0 0,0-2 0 15,-1 1 176-15,2 0-176 0,-1-1 160 0,0 3-160 16,-1-2 176-16,0 0-176 0,0 1 192 0,-1-2-192 16,2 1 192-16,-2-1-192 0,1 0 192 0,0 0-192 15,-1-2 192-15,-1 2-64 0,2-1 0 0,0 2-128 16,-1-1 192-16,0-1-64 0,1 2 0 0,0-1-128 15,-1 0 208-15,1 2-64 0,-1-1-16 0,0 0 0 16,1-2 0-16,0 1 0 0,0-1 0 0,0 0 0 0,0-2-128 16,1 2 160-16,0-2-160 0,0-1 160 0,0-1-160 0,2 1 0 15,-2-2 0-15,1-2 0 0,1 1 0 0,1-3 0 16,-1 1 0-16,-1-1 0 16,2-2-320-16,-1 4-112 0,-1-2-16 0,2 0-12800 15,-1 2-2576-15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0T14:19:31.7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6062 7959 3679 0,'-3'-5'320'0,"1"4"-320"0,1 0 0 0,1 1 0 0,-1-2 1104 0,0 1 160 0,-2 0 16 0,-1-4 16 16,-1 0-208-16,-2 0-64 16,1 2 0-16,1 0 0 0,0 0-32 0,0 0-16 0,1 1 0 0,0-2 0 15,-1 3 176-15,2 0 48 0,0-1 0 0,-1 1 0 16,1 0-96-16,0 1-16 0,-2-1 0 0,2 0 0 16,1-2-144-16,-3 3-48 0,2 3 0 0,-1-1 0 15,1-1-64-15,0 3 0 0,-1 2-16 0,1-2 0 16,1 2 16-16,0 0 0 0,-1 0 0 0,3 0 0 15,0-2-176-15,0 2-16 0,2-3-16 0,0 2 0 16,1-1-176-16,0-1-48 0,2 1 0 0,0-3 0 16,0 0-208-16,1 1-64 0,-1-2 0 0,1-2 0 15,-1 2-128-15,0-1 0 0,0 1 0 0,-1-1 128 0,0 1 64 16,-2-1 16-16,2 1 0 0,-1 0 0 0,0 1 48 16,1 0 16-16,-1 0 0 0,0 4 0 0,2-2-96 0,-1 0-32 15,2 2 0-15,-2 0 0 0,2 2-144 0,1 2 160 16,1-2-160-16,-1 4 160 0,2-1-16 0,-1 1 0 15,1 2 0-15,0 1 0 0,1 1-16 0,-1 1 0 16,0 1 0-16,0-1 0 0,-1 1-128 0,-3-1 192 16,2-1-192-16,-3 0 192 0,2-3-192 0,-2-3 0 15,2 1 144-15,-2-3-144 0,2 3 0 0,-2-5 128 16,2 2-128-16,-2 0 0 0,2 1 0 0,-3-3 0 16,2 2 0-16,-1 0 128 0,1-1-128 0,-1 4 0 15,2 0 128-15,-1-1-128 0,2 1 128 0,0 2-128 16,-1-1 128-16,1 0-128 0,-1 0 128 0,-1-1-128 15,0 2 128-15,0-2-128 0,0 0 128 0,-2 0-128 16,2 1 128-16,-2-5-128 0,0 3 0 0,1-1 128 0,-1-2-128 16,-1 0 0-16,1 3 0 0,-3-2 0 0,1 0 0 0,-1 1 0 15,0 0 0-15,-1-1 0 0,-1 3 0 0,1 0 128 16,1-2-128-16,-1 2 0 0,0 0 0 0,0-2 0 16,0 3 0-16,0-1 0 0,-2-2 0 0,2 3 0 15,0-1 0-15,0-1 0 0,0 1 0 0,0 1 128 16,-1 0-128-16,-1-1 0 0,2-2 0 0,0 2 0 15,-1-3 0-15,-1 2 0 0,0-1 0 0,0-1 128 16,0 3-128-16,-1-1 0 0,0 0 0 0,-1 0 128 16,0-1-128-16,0 1 0 0,0-1 0 0,-2 1 0 15,0-1 0-15,1-2 0 0,-2 3 0 0,1-1 0 16,-1 2 0-16,-1 0 0 0,1 1 0 0,-1-2 128 0,0 2-128 16,-1 0 0-16,-2 1 0 0,1-2 0 15,1-3 0-15,-1 4 144 0,0-4-144 0,-1 3 0 0,1 2 128 0,-2-2-128 16,1 1 0-16,0-2 0 0,-1 2 0 0,0 0 0 15,1 0 0-15,-2 3 0 0,1-2 0 0,-2 0 0 16,1 0 0-16,-1 0 0 0,2-1 0 0,-1 0 0 16,-2 1 0-16,0-1 0 0,0-1 0 0,0-1 0 15,0 2 0-15,1-1 0 0,-1 2 128 0,0-1-128 16,0 0 0-16,-1 1 0 0,0-1 144 0,-1 1-144 16,-1-1 0-16,-2 1 144 0,0 2-144 0,-1-1 0 15,-1-1 0-15,0 0 128 0,2-1-128 0,-2-1 0 16,0 1 0-16,1-3 0 0,-1 4 0 0,-1-1 0 15,-4 1 0-15,0 3 0 0,1-3 0 0,2-2 0 16,-1-1 0-16,0 1 0 0,4-5 0 0,-4 2 0 16,-2 0 0-16,-1-2 0 0,3 3 0 0,-1-2 0 0,-2-1 128 0,4-1-128 15,4 0 0-15,-2 1 0 0,-4-1 0 0,-2-2 0 16,2 1 0-16,0 0 0 0,0 4 0 0,2-2 0 16,0 1 0-16,-3-1 0 0,0 4 0 0,0-2 0 15,3 2 0-15,-2 0 0 0,2-2 0 0,2-1 0 16,3 2 0-16,-1-1 0 0,-2-2 0 0,0 2 0 15,0-1 0-15,-2-2 0 0,3-2 0 0,1 3 0 16,0-4 0-16,1-1 0 0,1 0 0 0,0 0 0 16,0 0 0-16,-1-2 0 0,-1-1 128 0,0 2-128 15,1 0 0-15,1 1 0 0,1-1 0 0,0-2 0 16,1 2 0-16,1 1 0 0,0-2 0 0,0 0 0 16,0 1 0-16,-1 0 0 0,-2 3 0 0,-1 0 0 0,2 0 0 15,0 0 0-15,0 1 0 0,2 2 0 0,-1-2 0 0,1 1 0 16,1 1 0-16,-1-1 0 0,1-1 0 0,-1 1 0 15,-1-2 0-15,-1 3 0 0,-1-2 0 0,0-1 0 16,1 3 0-16,1-3 0 0,0 2 0 0,0-1 0 16,0 1 0-16,1-3 0 0,2 2 0 0,-1-2 0 15,-1 0 0-15,-1-2 0 0,0 0 0 0,1-3 0 16,-2 0 0-16,1 1 0 0,1-1 0 0,1 2 0 16,0-2 0-16,0 3 0 0,1-3 0 0,0 3 0 15,-1 0 0-15,0-3 0 0,0 4 0 0,-2-1 0 16,1 1 0-16,-2 0 0 0,1 0 0 0,-1 0 0 15,-1 0 0-15,1 0 0 0,2 0 0 0,-2 0 0 16,0 0 0-16,0-1 0 0,1 0 0 0,0-1 0 16,-2 1 0-16,0-1 0 0,0 1 0 0,1-2 0 15,0 3 0-15,-1 0 128 0,1 0-128 0,1 0 0 0,1 0 0 0,-1 0 128 16,-1 1-128-16,-1-1 0 0,0 2 0 0,-1-1 0 16,2 1 0-16,0-1 0 0,0 2 0 0,2-2 0 15,0 3 0-15,-3-2 0 0,2 2 0 0,0-2 0 16,2 3 0-16,1-1 0 0,-1 2 0 0,-1-3 0 15,-1 5 0-15,-1-5 0 0,1 2 0 0,1-4 0 16,2 1 0-16,-2-2 0 0,3-2 0 0,1 1 0 16,0 0 0-16,0-3 0 0,0 3 0 0,1-1 128 15,-2-1-128-15,2 2 0 0,-1-3 144 0,0 3-144 16,-2 1 0-16,1-1 0 0,1 1 0 0,-2 0 128 16,3 0-128-16,-1 0 0 0,-1 1 0 0,0-1 0 15,1 1 0-15,0 2 0 0,-1-2 0 0,2 0 0 0,0 2 0 16,0-1 0-16,0 2 0 0,-1-2 128 0,1 1-128 0,0-1 0 15,-3 0 0-15,-1 1 0 0,1-2 0 0,-1 2 0 16,1 0 0-16,-1-2 128 0,2 2-128 0,-1-2 0 16,2 0 0-16,0 3 0 0,1-3 0 0,-3-1 0 15,2 0 0-15,0 0 0 0,-2 0 0 0,2 0 0 16,-1 0 0-16,-1 0 0 0,1 0 0 0,-1 0 0 16,2 1 0-16,0 0 0 0,1 2 0 0,-2-1 0 15,0 2 0-15,1-3 0 0,1 4 0 0,-2-4 0 16,2 4 0-16,-1-1 0 0,2-2 0 0,-1-1 0 15,0 2 0-15,-2-2 0 0,0 4 0 0,-2-4 0 16,1 2 0-16,-1 0 0 0,1-2 0 0,0 2 0 16,1-2 0-16,-1 0 0 0,0 3 0 0,0-3 0 15,0 0 0-15,0-1 0 0,2 1 0 0,-3 1 0 0,1-4 0 16,-2 1 0-16,0 0 0 0,1 0 0 0,0-3 0 0,2 3 0 16,-1-2 0-16,2 1 0 0,-1 0 0 0,0 1 0 15,2 1 0-15,0-2 0 0,0 4 0 0,1-1 0 16,0 2 0-16,-1 0 0 0,2-1 0 0,-1 3 0 15,2-1 0-15,0-2 0 0,-1 4-128 0,0-2 128 16,-1 2-144-16,-1-1 144 0,1-2-160 0,0 1 160 16,2 0 0-16,-1-2 0 0,0 0-128 0,1 0 128 15,0-1 0-15,-3-1 0 0,3 2 0 0,-4-2 0 16,2 1 0-16,0-1 0 0,-1 3 0 0,1-2 0 16,-1 0 0-16,1 3 0 0,-1-3 0 0,0 2 0 15,1-1 0-15,-2-1 0 0,0 2 0 0,0-1 0 16,1-2 0-16,1 0 0 0,-2 3 0 0,1-1 0 0,2 0 0 15,-3 2 0-15,2-1 0 0,-1 1 0 0,1 0 0 0,0-2 0 16,0 3 0-16,0-2 0 0,1 0 0 0,0-2 0 16,0 1 0-16,-1 0 0 0,2-2 0 0,-1 0 0 15,0 1 0-15,-1-1 0 0,0 0 0 0,-1 0 0 16,0 2 0-16,1 0 0 0,1-2 0 0,0 0 0 16,-1 0 0-16,1 1 0 0,-1-1 0 0,1 0-144 15,-1 1 144-15,1 1 0 0,0 0 0 0,-1 2-128 16,0-2 128-16,0 3 0 0,2 0 0 0,-2 0 0 15,0 1 0-15,0 0-128 0,0 0 128 0,0 0 0 16,0-1 0-16,-1 1-128 0,1 0 128 0,-1-1 0 16,2 0-144-16,-3-1 144 0,1 2 0 0,-1-2 0 15,1 2 0-15,0-1 0 0,1 0 0 0,-1 0 0 0,-1 0 0 16,2-2 0-16,1 2 0 0,0-2 0 0,1 0 0 0,-1 2 0 16,0-3 0-16,0 2 0 0,0 1 0 0,0 1 0 15,-3-2-160-15,0 2 160 0,4 0 0 0,-1 0-144 16,2 1 144-16,0-1-160 0,2 3 160 0,-1-1-160 15,0-1 160-15,1 0-128 0,-1 1 128 0,2-1-128 16,-1 2 128-16,1-2 0 0,-1-1 0 0,1 0 0 16,-2-1 0-16,2 0 0 0,-1-1 0 0,1 0 0 15,0 0 0-15,-2 2 0 0,2-1 0 0,-1 1 0 16,-1 1 0-16,2-2 0 0,1 2 0 0,-2 2 0 16,1-2 0-16,-1-2 0 0,2 3 0 0,-2 0 0 15,2 0 0-15,-1 0 0 0,0 0 0 0,1 1 0 0,-2 0 0 16,1 2 0-16,1-2 0 0,-3 0-128 0,2 1 128 0,-1 1 0 15,1-3 0-15,0 1 0 0,0-2 0 0,1-1 0 16,-2 3 0-16,1-2 0 0,-2 1 0 0,2 1 0 16,-1-1 0-16,2 1 0 0,-1-2 0 0,2 3 0 15,-1-3 0-15,1 3 0 0,-1-2 0 0,1 1-128 16,0-2 128-16,0 2 0 0,1-2 0 0,-2 0 0 16,2 0 0-16,1 2-128 0,0-3 128 0,-1 3 0 15,1-1 0-15,0 0 0 0,1 2 0 0,0-1 0 16,-1-1 0-16,0 2 0 0,1 0 0 0,-1-2 0 15,2 2 0-15,-1-3-128 0,-1 5 128 0,0-3 0 16,-1-2 0-16,1 1-128 0,0 2 128 0,-2-4 0 16,1 0 0-16,0 2 0 0,0-1 0 0,0-3 0 15,0 1 0-15,1 1 0 0,-1-1 0 0,0 0 0 16,0 0 0-16,-1 1 0 0,2-1 0 0,0 1 0 0,2-1 0 0,-2 1 0 16,0-2 0-16,1 2 0 0,0-3 0 0,0 3 0 15,0-2 0-15,-1 2 0 0,0-2 0 0,0 1 0 16,0-2 0-16,0 2 0 0,-1-1 0 0,-1-2 0 15,1 3 0-15,-1-1 0 0,2-1 0 0,-1 1 0 16,1-2 0-16,-1 3 0 0,-1-2 0 0,1-1 0 16,1 4 0-16,-1 0 0 0,1 0 0 0,0 3-128 15,0-1-48-15,0 2 0 0,-1 0 0 0,1-2 0 16,1 1-48-16,-1-3-16 0,0 1 0 0,0 0 0 16,1-2-96-16,-1 1-32 0,0-2 0 0,0-2 0 15,0 1-144-15,0-1-48 0,-1-2 0 0,1 0 0 16,-1 0-336-16,1 0-64 0,-2-1 0 0,2 0-16 15,-1-1-736-15,1-1-144 0,-1-1-16 0,0-3-16 16,1-2-544-16,0 0-128 0</inkml:trace>
  <inkml:trace contextRef="#ctx0" brushRef="#br0" timeOffset="858.78">202 10753 2751 0,'-1'1'256'0,"0"-1"-256"0,1 0 0 0,0 0 0 0,0 0 960 0,0-1 160 0,-1 1 32 0,0-1 0 16,-1-2 448-16,1 0 112 0,-1-1 16 0,1 0 0 16,-1-2-256-16,1 2-32 0,-1-2-16 0,1 3 0 15,-1-2 48-15,1 0 0 0,0-1 0 0,-2 1 0 16,0 3-192-16,0-2-48 0,1 4 0 0,1-2 0 15,0 2-144-15,-2-3-16 0,2 6-16 0,-1-3 0 0,0 1-352 16,1 0-80-16,-1 0-16 0,2 1 0 16,4 0-192-16,-4-2-32 0,-1 1-16 0,0 2 0 0,3-2-176 0,-1 0-48 15,-3-1 0-15,2 3 0 0,3 0 32 0,-2-2 0 16,-2 3 0-16,1-3 0 0,2 4 64 0,1-1 16 16,-2 2 0-16,-1-3 0 0,3 3 32 0,-1-1 16 15,0 1 0-15,0-1 0 0,-1 1-48 0,0-2 0 16,-1 2 0-16,0-2 0 0,1 2-64 0,0 1 0 15,0-2-16-15,0 2 0 0,0 2-176 0,0-1 128 16,-1-2-128-16,2 1 128 0,-1 1-128 0,2 0 0 16,0-3 0-16,2 2 0 0,0 2 0 0,1-2 0 15,2-2 0-15,-1 2 0 0,-1 0 0 0,1-2 0 16,0 1 0-16,-1-1 0 0,0 1 0 0,-1 0 0 0,1-1 0 16,0 1 0-16,-2-1 0 0,1 1 0 15,-2-2 0-15,0 1 0 0,1-3 0 0,-2 1 0 0,0 0 0 0,0-2 0 16,-1 1 144-16,1-1-144 0,0 0 160 0,-1 0-160 15,0 2 160-15,1-1-160 0,0 1 160 0,2-1-160 16,-2 4 128-16,1-2-128 0,1 2 0 0,-1-3 144 16,2 2-144-16,-2 0 0 0,0 1 0 0,1-3 128 15,-1 1-128-15,0 0 0 0,0-1 0 0,0 0 0 16,-1-2 0-16,0 1 128 0,1-2-128 0,-1 0 0 16,1-2 128-16,-1 1-128 0,-1-4 0 0,1 2 128 15,0-3-128-15,0 1 192 0,0-3-192 0,2 1 192 16,0-1-192-16,-1-1 128 0,2 3-128 0,-2-2 128 0,2 0-128 15,-1 1 0-15,2 1 0 0,-2-3 0 0,1 2 0 16,-1 0 0-16,2 1 0 0,-3-3 0 0,2 2 0 16,-2 0 0-16,0 1 0 0,1-3 0 0,-1 2 0 0,-1 2 0 15,2-1 128-15,-3 0-128 0,1 2 0 0,0-2 0 16,-1 1 0-16,1-2 0 0,0 0 128 0,0 2-128 16,0-3 0-16,0-1 128 0,0-2-128 0,1 1 0 15,-1 1 0-15,1-1 0 0,1 2 0 0,0-1 0 16,2 4 0-16,-1-1 0 15,1 0-800-15,1 5-32 0,0 0-16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2:48:14.08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23608 3610 911 0,'-3'0'0'0,"1"-1"0"0,0 1 0 0,1 0 0 0,1 0 1216 0,0 0 144 0,-2-1 48 0,1 1 0 0,0-2 128 0,-1 2 48 16,0 0 0-16,-2 0 0 0,2 0-240 0,-1 2-64 15,-1-1 0-15,1 0 0 0,1-2-96 0,-1 2-32 16,0-1 0-16,0 0 0 0,2 1-64 0,0-1 0 16,0 0-16-16,-1 0 0 0,2 0-224 0,0-1-32 15,0 1-16-15,-1 0 0 0,1 0 32 0,0-1 16 16,-1 1 0-16,1-1 0 0,-1 1-80 0,1 0-32 16,-1 0 0-16,0 0 0 0,0 1-64 0,1-1-16 15,-1 0 0-15,1 0 0 0,0 0-64 0,0 0-16 0,0-1 0 0,0 1 0 16,0 0-112-16,0 0-16 0,0 0-16 0,0 0 0 15,1 0-144-15,0 0-32 0,-1 1 0 0,1-1 0 16,0 0-64-16,1 1 0 0,1-1-16 0,-1 0 0 16,1-1-48-16,1 1 0 0,-1 0 0 0,1-1 0 15,1-2 16-15,0 1 0 0,1-2 0 0,2 3 0 16,0-2-16-16,-1 0 0 0,3 2 0 0,0-2 0 16,2 1 0-16,-1-2-128 0,1 3 192 0,1 0-64 15,1-2-128-15,-1 2 128 0,2-2-128 0,-2 0 128 16,-1 3-128-16,1-1 0 0,-1 1 0 0,0-1 0 15,-2-1 0-15,0 1 0 0,1-1 128 0,0 1-128 16,-1-1 0-16,0 1 0 0,0 1 0 0,0 0 128 16,-1 1-128-16,0 1 128 0,-2-1-128 0,2 1 128 0,-1-2-128 15,-1 1 160-15,-1 2-160 0,1-2 160 0,0-1-160 0,1 3 128 16,1-1-128-16,-2-1 128 0,2-1-128 0,-1 0 0 16,0 1 0-16,1-1 128 0,0 0-128 0,-1-1 0 15,1 1 0-15,0-1 128 0,-1-1-128 0,0-1 0 16,0 2 0-16,-1-2 0 0,1 2 0 0,-3-2 0 15,1 1 0-15,-1 1 0 0,0 1 128 0,-1-1-128 16,0 1 0-16,-2 0 128 0,1 1-128 0,-1-1 0 16,2 1 0-16,-2-1 128 0,0 2-128 0,2 1 0 15,-2-3 0-15,1 1 0 0,-1 1 0 0,1-1 0 16,-2 0 0-16,1-1 0 0,-1 1 0 0,-1 1 0 16,1 0 0-16,0-1 0 0,-1-1 0 0,0 1 0 15,0 1 0-15,-1 0 0 0,0-2 0 0,-1 4 0 0,0-2 0 16,-2 0 0-16,1 1 0 0,0 3 0 0,-2-1 0 15,1-2 0-15,-1 2 0 0,0 1 0 0,-1 0 0 0,0-2 128 16,0 3-128-16,0-2 0 0,1 1 0 0,-2-1 0 16,1 1 0-16,-2 1 0 0,1 1 0 0,-3-1 0 15,1 5 0-15,-2-5 0 0,0 5 0 0,0-2 0 16,2-2 0-16,-1 1 0 0,-1 1-192 0,-1 0 192 16,0-1-224-16,-1 1 80 0,0-1 16 0,1-1 0 15,-1 0 128-15,0 2-192 0,0-3 192 0,-1 2-192 16,1-2 192-16,-1 2-192 0,1-1 192 0,-1 1-192 15,2-1 32-15,0-2 0 0,1 0 0 0,0 0 0 16,2-2 160-16,0 2-192 0,0-3 192 0,1-1-192 16,0 0 192-16,2 1 0 0,-2-2-144 0,0-1 144 15,1 2 0-15,1 0 0 0,-1 0-144 0,1-1 144 0,2-1 0 0,0 1-128 16,-1-1 128-16,2 2 0 0,-1 0-128 0,1-2 128 16,-1 4 0-16,0-3 0 0,1 0 0 0,-2 2-128 15,1-1 128-15,1 2 0 0,-1-2 0 0,0 1 0 16,0 0 0-16,0 0 0 0,2-1 0 0,-2-2 0 15,1 4 0-15,1-3 0 0,0 0 0 0,-1 0 128 16,2 2-128-16,0-3 144 0,0 1-144 0,0-1 192 16,0 1-192-16,1-1 192 0,-1 2-192 0,1-2 192 15,-1 0-192-15,1 2 192 0,0-2-192 0,0 0 192 16,0 0-192-16,1 0 192 0,0 0-48 0,0-2 0 16,0 2 0-16,1-2 0 0,0 1 48 0,1 1 0 15,-1-3 0-15,1 1 0 0,1 2-16 0,-1-2 0 16,0-2 0-16,0 3 0 0,0-2-48 0,0 2-128 0,1-2 192 15,-1 0-64-15,-1 2-128 0,0-2 128 0,1 1-128 0,-2 1 128 16,0 1-128-16,0 0 0 0,-1-1 0 0,1 1 0 16,-1 0 0-16,-1-2 0 0,1 2 0 0,-1 0 0 15,1-1 0-15,-1 1 0 0,1 0 128 0,-1 0-128 16,0 0 0-16,1 0 0 0,-2 0 0 0,1 0 0 16,0 0 864-16,0 0 144 0,-1-1 16 0,1 0 16 15,0 1-832-15,-2-4-208 0,3 4 0 0,-1-1 0 16,0-2-768-16,1 2-208 15,-1-2-48-15,1 0 0 0,0 2 832 0,0-2 192 0,0 0 0 0,0 2 0 16,0-2 0-16,0 2 0 0,0-1 0 0,0-1 0 16,-1 2 128-16,1 1-128 0,-1 0 0 0,-1 0 0 0,-1 1 0 15,0 2 0-15,1-1 0 0,-2-1 0 0,1 2 0 0,0 0 0 16,-1 0 0-16,2-2 0 0,0 3 0 0,-1-1 0 16,0-2 0-16,1 2 0 0,0-2 0 0,0 3 0 15,-1-2 0-15,1 2 0 0,-1-1 0 0,-1 1 0 16,1 2 0-16,0-2 0 0,-2 1-176 0,2-2 176 15,-2 1-192-15,1 1 192 0,1-2-160 0,-1 1 160 16,0-2-128-16,0 1 128 0,1-2 0 0,1 0-128 16,-1-1 128-16,0 3 0 0,2-3 0 0,0 0 0 15,-1 0 0-15,1 0 0 0,0 0 0 0,0-3 0 16,1 2 0-16,0 1 0 0,0 0 0 0,0-2 0 16,0 0 0-16,-2 1 0 0,2 1 0 0,0-3 0 15,2 1 0-15,-2 1 0 0,2 0 0 0,-1 0 0 16,0-1 128-16,1-1-128 0,0 3 128 0,1-3-128 0,0 2 128 15,0 0-128-15,0 0 0 0,0 0 128 0,-1-2-128 0,-1 3 0 16,2 0 0-16,-1 0 128 0,0 0-128 0,-1 0 0 16,1 0 0-16,1 0 0 0,-2 0 0 0,1 0 0 15,0 0 0-15,-1 0 0 0,2-1 0 0,-1 1 128 16,0 0-128-16,0 0 0 0,0 0 128 0,1 0-128 16,0 0 128-16,-1 0-128 0,3 0 160 0,-2 0-160 15,2 1 160-15,0-1-160 0,1 3 160 0,0-3-160 16,1 1 176-16,1-1-176 0,0 0 192 0,2 0-192 15,0 0 160-15,2-1-160 0,0-3 128 0,1 4-128 16,0-2 128-16,2 0-128 0,0 1 0 0,0 0 128 16,-2-1-128-16,2 2 0 0,-2 0 0 0,-1 0 128 15,0 2-128-15,0-1 0 0,-1 0 0 0,0 1 128 0,-1 0-128 16,0-2 0-16,0 4 0 0,-1-2 128 0,-1-2-128 0,0 1 0 16,-2 0 144-16,2 1-144 0,-1-1 0 0,0-1 128 15,-1 3-128-15,0 0 0 0,0-2 0 0,-1 4 0 16,-1-4 0-16,2 3 0 0,0-2 0 0,0 3 0 15,2-1 0-15,0 1 128 0,0-2-128 0,-2 2 0 16,2-2 0-16,0-1 0 0,0-1 0 0,0 0 0 16,-1 2 0-16,1-3 0 0,-1 0 0 0,0-3 0 15,-2 1 0-15,1 2 0 0,-1-4 0 0,1 1 0 16,0 2-192-16,-2-2 64 16,-1-2-480-16,1 3-96 0,-1-1 0 0,0 2-16 15,0 1-368-15,-2 0-64 0</inkml:trace>
  <inkml:trace contextRef="#ctx0" brushRef="#br0" timeOffset="7154.84">25270 3594 3679 0,'0'-2'320'0,"0"2"-320"0,0-1 0 0,0 1 0 0,0 0 800 0,1-2 96 0,-1 1 0 0,0 0 16 15,1-1 240-15,-1-2 64 0,0 3 0 0,0-2 0 16,0 2-224-16,0 1-32 0,-1 0-16 0,1 1 0 16,-1 1-112-16,0 0-32 0,0-1 0 0,0 3 0 0,0-3-160 0,-1 1-16 15,1 1-16-15,0-3 0 16,1 3-64-16,-1-1-16 0,1-2 0 0,0 1 0 0,0-1 112 0,0 1 0 15,0-1 16-15,0-1 0 0,0 2 64 0,0-1 16 16,-1 0 0-16,1 0 0 0,0 0-96 0,-1 1-32 16,1 2 0-16,-1-3 0 0,1 1-128 0,1-1-32 15,-1 1 0-15,0-1 0 0,0 0 96 0,1 0 16 16,0 0 0-16,0 0 0 0,0 0-48 0,0 0-16 16,2 0 0-16,-2 0 0 0,0 0-48 0,0 0-16 15,1 0 0-15,1 1 0 0,-1 1-128 0,-1-1-32 16,1 0 0-16,0 0 0 0,-1 2-64 0,2-1-16 15,-1-2 0-15,0 1 0 0,2 1 32 0,-1-2 0 16,1 0 0-16,1 0 0 0,0-2-16 0,1 1 0 16,1 0 0-16,0-3 0 0,1 3-16 0,0 0-16 0,0-2 0 15,0 3 0-15,-1-1-48 0,1 1-128 0,-1 0 192 0,1 0-64 16,-1 0-128-16,0 1 160 0,1-1-160 0,-1 0 160 16,1-1-160-16,-1 1 128 0,1-2-128 0,0-2 128 15,0 4-128-15,0-1 0 0,0 0 0 0,-3-1 128 16,2 1-128-16,-1 1 0 0,0 0 0 0,0 0 0 15,-2 0 0-15,2 0 0 0,0 1 0 0,0 1 0 16,1-1 0-16,-2-1 0 0,2 0 0 0,0 0 0 16,-1 0 0-16,0-1 0 0,-2-2 0 0,2 1 0 15,-2 1 0-15,1-1 0 0,-2 1 0 0,1 0 0 16,-2 1 0-16,-1 0-224 0,1 0 48 0,-2 0 16 16,1 0-352-16,-1 0-64 0,1 0 0 0,-1 0-16 15,0 1-912-15,0 0-176 0,-1 1-48 0,1-1 0 16,-1-1-1280-16,0 3-272 0</inkml:trace>
  <inkml:trace contextRef="#ctx0" brushRef="#br0" timeOffset="7855.51">25172 3837 1839 0,'-2'1'160'0,"1"0"-160"0,-2 1 0 0,2-1 0 0,0 1 896 0,0-2 160 0,0 0 32 0,-1 3 0 0,-1-1 624 16,-1 0 128-16,1 2 16 0,-2-2 16 15,3 1-48-15,0-2-16 0,-1-1 0 0,3 2 0 0,-1-2-48 0,1-2-16 16,0 2 0-16,0-1 0 0,1-2-112 0,1 2-32 16,-1 0 0-16,0-3 0 0,1 2-224 0,0 1-48 15,0-2-16-15,1 2 0 0,-1-2-368 0,1 1-80 16,-1 1-16-16,1 1 0 0,0 0-368 0,0-1-80 16,1-3-16-16,0 3 0 0,2 1-192 0,-2-1-32 15,2 0-16-15,-1-1 0 0,1 1-16 0,1 1 0 16,-1 0 0-16,2-1 0 0,0 1 16 0,-1 0 0 15,-1-1 0-15,1-2 0 0,1 3-16 0,2-1-128 16,0 1 192-16,1-2-64 0,1-1-128 0,1 2 160 16,-1-3-160-16,1 2 160 0,1-3-160 0,-2 1 0 15,1 2 144-15,1-4-144 0,-1 4 0 0,1-1 144 0,-2 2-144 16,-1-3 0-16,0 4 176 0,-2 0-176 0,0 2 160 0,-1 0-160 16,-3-1 128-16,1 3-128 0,-2 2 0 0,1-3 144 15,-2 3-144-15,1 1 160 0,-1-1-160 0,0 0 160 16,2-3-160-16,-1 1 0 0,1 1 144 0,1-3-144 15,0 1 0-15,1-1 0 0,1-2 0 0,-1 0 128 16,1-2-128-16,0-1 0 0,0 2 0 0,-2-4 0 16,1 3 0-16,0-2 0 0,0-2-176 0,-2 2 176 15,1 0-368-15,-2 0 32 0,1-2 0 0,-2 1 0 16,0 3-624-16,0-2-128 0</inkml:trace>
  <inkml:trace contextRef="#ctx0" brushRef="#br0" timeOffset="10323.1">26253 3149 1839 0,'-3'0'160'0,"1"0"-160"0,-1 0 0 0,2-1 0 0,0 1 896 0,1 0 128 15,0 0 48-15,-1-1 0 0,1 0 240 0,-1-2 48 16,-1-2 16-16,1 3 0 0,1-2-256 0,-2 1-48 15,2-1-16-15,0-1 0 0,0 4-32 0,0-3-16 16,0 3 0-16,0-1 0 0,-1-2 16 0,1 3 16 16,-1-2 0-16,0 2 0 0,0 1-80 0,0 0-32 15,0 0 0-15,0-2 0 0,-2 2-144 0,2 0-16 16,0-1-16-16,0-1 0 0,0 1-80 0,1 1-16 16,0-2 0-16,0 0 0 0,0 0 48 0,0 1 16 0,1-2 0 15,-1 2 0-15,1 0 48 0,0 0 0 0,0-3 0 16,1 4 0-16,0-2-144 0,-1 0-32 15,1 0 0-15,0 2 0 0,1-2-176 0,-1 0-32 0,1 1-16 0,0 0 0 16,1 1-112-16,0 0 0 0,1-1-16 0,-1 1 0 16,1-1-48-16,0 1-16 0,1 0 0 0,1 0 0 15,0 0-48-15,1 1-128 0,1 0 192 0,1-1-64 16,0 1-128-16,1 0 192 0,3 1-192 0,-1-2 192 16,1 0-192-16,-1 0 128 0,3 0-128 0,-3-2 128 15,0 2-128-15,2-1 0 0,-1 1 144 0,2 0-144 16,-2 0 128-16,2 0-128 0,1 0 160 0,-3 1-160 15,-1-1 192-15,1 0-64 0,3 0-128 0,0 0 192 16,-1-1-64-16,1 0-128 0,1 1 176 0,-1 0-176 16,1-1 160-16,-1 0-160 0,1-1 128 0,-1 0-128 15,2 1 0-15,-1-2 128 0,0 1-128 0,-2-3 0 0,1 3 0 0,-1-2 128 16,-2-1-128-16,-1 3 0 0,0-1 0 0,-3 0 128 16,1 0-128-16,-2 3 0 0,-1 0 0 0,0 0 0 15,-1 1 128-15,-1 2-128 0,-1 0 0 0,-3 1 0 16,-1 2 0-16,-2-1 0 0,-1 2-192 0,-1 2-32 15,0-2 0-15,0 0 0 16,-1 3-480-16,1-3-80 0,0 1-32 0,0-2 0 16,0-1-2304-16,1-3-464 0,-2 1-80 0,2-1-10224 0</inkml:trace>
  <inkml:trace contextRef="#ctx0" brushRef="#br0" timeOffset="16721.78">27963 3395 3567 0,'2'-2'320'0,"-1"-2"-320"0,0 3 0 0,0 0 0 0,-1 1 800 0,1 0 96 0,1-3 32 0,0-1 0 16,2 0 416-16,0-2 64 0,0 1 32 0,-1-1 0 15,2 1-128-15,-2-1-32 0,1 2 0 0,0 0 0 16,-1 0-256-16,0-1-64 0,1 3-16 0,-1-2 0 0,1 3-208 0,-2-4-32 16,1 3-16-16,0-2 0 15,0 2-64-15,0-1-16 0,1-2 0 0,-1 3 0 0,-1-2 0 0,0 2 0 16,2-2 0-16,-3 2 0 0,1-1 32 0,-1 1 16 15,0 1 0-15,-1 1 0 0,0 0-80 0,-1 0 0 16,-1 1-16-16,-1 4 0 0,-2 1-48 0,0-1-16 16,-3 3 0-16,-1 1 0 0,0-1-256 0,-1 3-48 15,0 0-16-15,0-1 0 0,1-1-176 0,0 1 0 16,0 1 0-16,0 0 0 0,0-3 0 0,1 2 0 16,1-4 0-16,-2 3 0 0,1-3 0 0,-1 2 0 15,1 1 0-15,-1-1 0 0,0 1 240 0,0-2 16 16,2-1 0-16,-2 1 0 0,1 0-48 0,-1 0 0 15,1 1 0-15,-2 1 0 0,1 0-16 0,-2 1-16 16,1 2 0-16,-2 0 0 0,-2 0-32 0,0 2 0 0,-1 0 0 16,1-3 0-16,0 1-144 0,1 0 0 0,0 0 0 0,1-2 0 15,1 1 0-15,0-4 128 0,1 1-128 0,1-1 0 16,1 0 144-16,0-2-144 0,1 2 160 0,-1-1-160 16,2-2 128-16,0 2-128 0,1-2 0 0,0 1 144 15,-1-3-144-15,1 2 0 0,1-1 144 0,0 1-144 16,0 0 0-16,0-1 128 0,-1 1-128 0,0-2 0 15,1 3 0-15,1 0-192 0,-1-1 32 0,0-1 0 16,2 2-464 0,-1-2-80-16,0-1-32 0,1-1 0 0,0 3-544 0,1-3-128 0,0-1 0 0,1 0-16 15,0-1-928-15,0-3-176 0,1 3-32 0,1-3-7824 16</inkml:trace>
  <inkml:trace contextRef="#ctx0" brushRef="#br0" timeOffset="17245.99">27576 3452 3679 0,'0'-2'320'0,"-2"-3"-320"0,2 5 0 0,0-1 0 0,0 0 1472 0,0-1 240 15,0-1 32-15,0-1 16 0,0 1 160 0,2-3 16 16,-2 2 16-16,0-1 0 0,0 4-272 0,0-2-48 15,0 2-16-15,0 1 0 0,0 0-128 0,0 1-16 16,0 1-16-16,0-1 0 0,1 0-304 0,0-1-64 0,-1 1-16 16,1 3 0-16,1-3-240 0,-1 0-32 0,3 2-16 0,-2-1 0 15,2 2-144-15,0-2-48 0,0 2 0 0,1-1 0 16,0 1-96-16,1-3-32 0,-1 4 0 0,2-2 0 16,1 0-128-16,0 2-16 0,-1-1-16 0,1 1 0 15,0 0-80-15,0 2-16 0,0 0 0 0,-2-1 0 16,0 3-64-16,0-1-16 0,-1 3 0 0,1 1 0 15,-3 0 32-15,2 0 0 0,-2 1 0 0,1 1 0 16,1-3 0-16,0 0 0 0,0 0 0 0,0-1 0 16,0-1-160-16,-1 1 192 0,1-3-192 0,-2 2 192 15,2-1-192-15,-1-1 160 0,1 0-160 0,-1 0 160 0,0 0-32 16,1-1-128-16,-1 1 192 0,2-1-64 16,0 1-128-16,-1 0 192 0,1-1-192 0,-1-3 192 0,2 3-192 0,0-3 0 15,-1 3 144-15,1-5-144 0,0 3 0 0,-2-3 0 16,2-1 0-16,-1 1 0 0,-3-1 0 0,1 3 0 15,0-3 0-15,-1 1 0 0,0 0 0 0,1-1-240 16,-2 3 64-16,0-1 16 0,-1 0-96 0,-1 2-32 16,2 1 0-16,-2-4 0 0,0 3-32 0,1-3-16 15,-1 3 0-15,1-2 0 16,1-1-240-16,-1 0-64 0,1 1 0 0,2-4 0 16,-2 1-816-16,2 0-160 0,1-1-48 0,2-2-13744 0</inkml:trace>
  <inkml:trace contextRef="#ctx0" brushRef="#br0" timeOffset="25029.73">28696 3432 4607 0,'0'-4'400'0,"0"3"-400"0,0 0 0 0,0 1 0 0,1 0 1168 0,-1-1 160 16,1-2 16-16,0 0 16 0,0 0-48 0,2-2-16 0,-2 2 0 0,0 0 0 16,1 2-336-16,-2-2-64 15,1 1 0-15,-1 1-16 0,0 0-32 0,1-1 0 0,0 1 0 16,2 1 0-16,-1-1 16 0,1 0 0 0,-2-2 0 0,2 2 0 16,-2 0-32-16,1-2 0 0,-1 2 0 0,0 0 0 15,0-2-96-15,0 0-32 0,1 2 0 16,0-4 0-16,0 3 64 0,0-1 0 0,0-2 0 0,1 3 0 15,-1-2-80-15,-1 1-16 0,1 0 0 0,1-1 0 16,-1 3-96-16,-1-2 0 0,-1 0-16 0,1 2 0 16,-1 1-176-16,0 0-48 0,-1 0 0 0,0 0 0 15,-1 2-80-15,-1 1 0 0,0-1-16 0,1 1 0 16,-2-1 0-16,2 1 0 0,0 0 0 0,0 0 0 16,-1-1 16-16,1-1 0 0,1 3 0 0,0-3 0 15,0 0-80-15,0 1-16 0,0 0 0 0,-1-2 0 0,1 2-32 16,1 1-128-16,-1-2 192 0,1 2-64 15,-1 0-128-15,0 1 160 0,0-2-160 0,0 4 160 0,0-2-160 0,0 1 128 16,1 0-128-16,-2 1 128 0,1 1-128 0,1-2 160 16,0 2-160-16,0-2 160 0,0 2-160 0,1 0 192 15,1-2-192-15,-1 3 192 0,1-1-192 0,-1 0 160 16,0 0-160-16,-1 3 160 0,1 1-160 0,-1 0 160 16,0 0-160-16,0 1 160 0,-2 2-32 0,1 1-128 15,-1 0 192-15,1-1-64 0,-2 1 0 0,1-2-128 16,1 0 192-16,0 1-64 0,1-2 0 0,0-2-128 15,0-2 192-15,0 0-64 0,0 1-128 0,1-1 128 16,1 2-128-16,-1-4 128 0,2 3-128 0,-2-2 0 16,1 1 144-16,0 1-144 0,0-3 128 0,1 3-128 0,0-1 128 15,0-1-128-15,1 2 0 0,-2-3 144 0,1 2-144 0,1-2 0 16,0-1 160-16,1 0-160 0,-1-4 128 0,-1 1-128 16,1-2 0-16,0-2 0 0,1 1 128 0,0-4-128 15,1 2 0-15,-1-3 192 0,1 1-192 0,-1-1 192 16,1 0-192-16,0-3 0 0,-1 2 144 0,2-2-144 15,0 1 0-15,-1-3 0 0,2 1 0 0,0 1 0 16,0-2 0-16,-2 1 0 0,2-1 0 0,-1 0 0 16,0 3 0-16,-1-2-192 0,1 0 192 0,-1 3-192 15,-2-2 48-15,1 2 0 0,-1 2 0 0,-1-1 0 16,1 1 144-16,-1-1 0 0,0 4 0 0,1-3-128 16,-2 1 128-16,0 2 0 0,0-3 0 0,1 3 0 15,-2-1 0-15,1 0 0 0,0 0 0 0,0 1 0 16,1-2 0-16,-2 3 0 0,1-1 0 0,0-1 0 15,-1 3 0-15,2-1 0 0,-1 1 0 0,0-2 0 0,0 2 0 0,-1 0 0 16,2 0 0-16,-2 0 0 0,0 3 0 0,0-2 0 16,-1 2 0-16,0-1 0 0,-1 4 0 0,0-2 0 15,-1 3 0-15,-1 0 128 0,0 1-128 0,1-1 144 16,-2 2-144-16,1 0 160 0,-1 1-32 0,0 2 0 16,0-5 0-16,0 3 0 0,2 2-128 0,-1-1 160 15,1 1-160-15,-1-1 160 0,1 4-160 0,1-5 0 16,0 3 0-16,1-2 128 0,0-2-128 0,0 1 128 15,2-2-128-15,0 1 128 0,2-2-128 0,0-3 0 16,1 1 144-16,0-3-144 0,2-2 0 0,1 0 0 16,0-1 0-16,-1-3 128 0,3 2-128 0,0-2 0 15,2-2 0-15,-2-1 0 0,2 2 0 0,-2-1 0 16,0 0 0-16,1-3 0 0,0 2 0 0,-1-1 0 0,0-1 0 16,-1 2 0-16,1 0 0 0,-1-2 0 0,0 1 0 0,0-1 0 15,0-1 0-15,-1 1 0 0,0-1 0 0,-2-1 0 16,1 3 0-16,-1-2 0 0,-1-1 0 0,1 1 0 15,-3 2 0-15,1-1 0 0,0 0 0 0,-1-2 0 16,2 0 0-16,-2-2 0 0,3-1 0 0,-1-2 0 16,1 2 0-16,0-2 0 0,-1 1 0 0,1 1-128 15,-1 3-64-15,0 0 0 0,-1 0 0 0,0 3 0 16,0 0 192-16,-2 1 0 0,2 2-144 0,-3-1 144 16,2 3 0-16,-2-2 0 0,1 1 0 0,0-2 0 15,0 4 0-15,0-2 128 0,0-2-128 0,0 1 128 16,2-1 0-16,-2 2-128 0,1-2 192 0,1 3-64 15,-1-3 0-15,0 0-128 0,1 1 192 0,-1-1-64 0,0 2-128 16,1-2 192-16,-1 1-192 0,-1 2 192 0,2 0-64 0,-2-1-128 16,0 2 192-16,-1 0-64 0,2-1 32 0,-2 3 0 15,1-2 0-15,-1-1 0 0,1 2-32 0,-1 0 0 16,2-2 0-16,-1 2 0 0,0-1-128 0,1-2 192 16,0 2-192-16,0-3 192 0,-1 2-192 0,0 1 160 15,1-1-160-15,-1 0 160 0,0 1-160 0,0-1 0 16,1 2 0-16,-2-3 128 0,0 3-128 0,0 1 0 15,-1 0 0-15,0 0 0 0,0 0 0 0,0 0 0 16,0 0 0-16,-1 1 0 0,1 2 0 0,-1-2 0 16,0 0 0-16,-1-1 0 0,2 1 0 0,-1 1 0 15,0-1 0-15,0 0 0 0,1 0 0 0,-1 1 0 16,0 1 0-16,0-3 0 0,0 2-240 0,-2 1 80 0,0-1 16 16,0 2 0-1,-1 1-320-15,1-3-64 0,-3 3-16 0,2 1 0 16,-2-1-480-16,2 1-80 0,-1 1-32 0,1-1-18320 0</inkml:trace>
  <inkml:trace contextRef="#ctx0" brushRef="#br0" timeOffset="27514.25">29203 3941 4607 0,'0'0'400'0,"-2"0"-400"0,2 0 0 0,0 0 0 0,0 0 1216 0,0 0 144 0,0-1 48 0,0-1 0 16,0 0 96-16,-1 1 32 0,2-1 0 0,-1-2 0 15,2 3-128-15,-1-2 0 0,0 1-16 0,1-3 0 16,0 3 144-16,2-2 16 0,-1-1 16 0,0 1 0 16,0 0-32-16,0 0 0 0,0-1 0 0,2 2 0 15,-1-3-464-15,1 2-112 0,-1-2 0 0,1 2-16 16,-1-2-336-16,-1 4-64 0,2-2-16 0,-2 0 0 15,1 2-240-15,-2 0-48 0,1-1-16 0,0 1 0 16,0 1-64-16,0-2-16 0,0 2 0 0,1 0 0 16,-1-3 16-16,0 2 0 0,2-1 0 0,-2 1 0 15,2-2-32-15,0 0 0 0,1 3 0 0,-2-4 0 0,2 3-128 0,-1-3 0 16,1 4 144-16,-1-2-144 0,-1 2 0 0,0 0 0 16,0 1 0-16,-1 1 0 0,1 0 0 0,-2 1 128 15,1-1-128-15,-1 0 0 0,1 1 144 0,-2 1-144 16,1-2 192-16,0 2-192 0,-1 0 176 0,1 0-176 15,2-1 160-15,-2-1-160 0,0 4 176 0,2-2-176 16,-3-1 192-16,0 4-192 0,0-2 192 0,-1 1-64 16,0-1 0-16,-1 2-128 0,0 3 208 0,-1-2-64 15,-1-2-16-15,0 2 0 0,1 2-128 0,-2-3 192 16,1 2-192-16,1 1 192 0,-2-2-192 0,1 2 0 16,0-1 0-16,1-3 0 0,-2 2 0 0,2 0 0 15,-1-2 0-15,0 0 0 0,2 0 0 0,-1 0 0 16,1-3-128-16,0 1 128 0,0-2 0 0,0-1 0 0,-1 1 0 15,1 2 0-15,1-3 0 0,-1 0 0 0,1-3 0 0,0 2 0 16,0 1 0-16,1-1 0 0,0-2 0 0,1 2 0 16,-1-4 0-16,1 3 0 0,1-2 144 0,1-1-144 15,-1 2 0-15,1-3 128 0,2 2-128 0,0-2 0 16,0 1 0-16,1-2 0 0,2-2 0 0,0 2 128 16,0 1-128-16,1-3 0 0,0 1 0 0,-1 1 0 15,1 0 0-15,-1-1 0 0,2 1 0 0,-2 0 0 16,1-1 0-16,-1 4 128 0,1-4-128 0,0 2 0 15,0 1 0-15,-1-1 128 0,0 3-128 0,-1 0 0 16,-2-2 0-16,0 4 0 0,-1 1 0 0,-1 0 128 16,-1 1-128-16,-1 3 128 0,-1-2-128 0,-1 2 128 0,2 0-128 15,-4-1 144-15,2 1-144 0,-1 1 160 0,0-1-160 0,0 0 192 16,0 1-192-16,0 1 192 0,-1-1-192 0,1 1 128 16,-2 0-128-16,2-1 128 0,1 2-128 0,-1-2 128 15,0 1-128-15,0 0 128 0,-1 0-128 0,0 2 0 16,0-1 144-16,0-2-144 0,-1 2 160 0,-2-1-32 15,2 0-128-15,0 1 192 0,-1-1-64 0,1 1-128 16,1-1 176-16,-2 0-176 0,3-3 128 0,-1 1-128 16,1 1 0-16,1-4 0 0,-1 2 128 0,1 0-128 15,1-3 0-15,-1 0 0 0,1 0 0 0,0 0 0 16,1 0 0-16,0-3 0 0,2 0 128 0,-1 1-128 16,3-3 0-16,-1 0 0 0,2-2 128 0,1-1-128 15,2 0 0-15,-1-2 0 0,2 1 0 0,0-1 0 16,1 0 0-16,-2-1 0 0,-1 4 0 0,0 1-144 0,1-4 144 15,0 2-128-15,-1-1 128 0,1 3-160 0,-1 0 160 0,0-1-160 16,0 1 160-16,0 1 0 0,-1 0 0 0,0 1 0 16,-2 2 0-16,1-3 0 0,-1 4 0 0,-1-2 0 15,2 2 0-15,-3 1 0 0,1 0 0 0,-1 0 0 16,-1 0 0-16,-1 1 0 0,0 2 0 0,-2-2 0 16,0 5 0-16,-1-2 0 0,-1 1 0 0,-1 0-128 15,0 1 128-15,0 1-128 0,1 0 128 0,-1-1-128 16,1 3 128-16,0-2 0 0,0-1 0 0,-1 3 0 15,1-2 0-15,0 0 0 0,0-1 0 0,-2 1 0 16,2 1 144-16,-1 0 16 0,-1-3 0 0,2 2 0 16,-1 2 0-16,-1-1 0 0,1 1 0 0,0-2 0 15,-1 3-160-15,1-3 160 0,1 3-160 0,-2-2 160 0,3-2-160 16,0 0 0-16,1 0 0 0,1-1 0 0,3 0 0 0,-1-2 0 16,3-2-192-16,0-2 192 15,3-2-592-15,0 1 0 0,2-4 0 0,2-3-18800 16</inkml:trace>
  <inkml:trace contextRef="#ctx0" brushRef="#br0" timeOffset="28715.93">30009 3929 7359 0,'-1'0'656'0,"0"0"-528"0,1 0-128 0,0 0 0 0,-1 0 1408 0,0 0 256 0,0 0 64 0,0 0 0 16,-3 0 784-16,1 0 176 0,1 0 16 0,-2 0 16 16,2-1-208-16,0 1-32 0,1-1-16 0,0-1 0 15,0 1-720-15,-1 1-144 0,2-1-16 0,0 0-16 16,0-3-688-16,2 3-144 0,-1-2-32 0,0 2 0 16,0-2-368-16,1 0-80 0,0 2 0 0,1-3-16 15,0 1-48-15,-1-1-16 0,3-1 0 0,-1 2 0 16,1-1-48-16,-1-1 0 0,2 0 0 0,-1-1 0 15,1 0 0-15,-1 1 0 0,1 0 0 0,1 1 0 16,-2-2 0-16,2 2 0 0,0-1 0 0,-2 0 0 16,0 4 848-16,0-4 176 0,1 3 16 0,-1-2 16 15,1 0-1680-15,-2 3-336 0,1 0-64 0,-1-2 0 16,0 3 768-16,-1 0 128 0,-1 2 0 0,1 0 128 16,-2-1-128-16,0 4 128 0,0-2-128 0,-1 0 128 0,0 2 720 0,-1 0 160 15,0 2 16-15,0 2 16 16,-2-1-1664-16,1 1-336 0,0-1-64 0,0 0 0 0,-1 0 1616 0,1-1 336 15,-1 3 64-15,-1-2 16 0,1 1-816 0,0-1-192 16,-2 1 0-16,1-2 0 0,-1 3 0 0,2-3 0 16,-1 2 0-16,0-2 0 15,1-1-688-15,0 0-224 0,0 0-48 0,0-2-16 0,1-2 848 0,-1 3 128 16,2-3 0-16,0 1 160 0,0-2-160 0,1-1 0 16,1 2 144-16,-1-4-144 0,1 1 0 0,2 1 0 15,1-4 0-15,1-1 128 0,-1 3-128 0,0-3 0 16,2-1 0-16,-1 0 0 0,1 1 784 0,1-3 144 15,2-1 32-15,1-2 0 16,0 0-1664-16,1 0-336 0,1-2-64 0,1 2-16 0,-2 0 752 0,-1 2 160 0,1 0 16 0,-2 1 16 16,0 1 176-16,-1 0-192 0,-1 1 192 0,0 1-192 15,-1 1 192-15,0 1 0 0,0-2 0 0,1 3-128 16,1-2 128-16,-2 2 0 0,1-2 0 0,0 0 0 16,-2 3 0-16,1 0 0 0,-2-3 0 0,1 3 0 15,-3 2 0-15,-2 1 0 0,1 1 0 0,-2-2 0 16,1 3 0-16,-2 2 0 0,-1-2 0 0,1 2 0 15,1-2 176-15,0 0-48 0,0 1 0 0,0 0 0 16,0 0 0-16,1 0-128 0,0-2 192 0,0 2-64 16,0 0-128-16,0-2 192 0,0 3-192 0,-1-3 192 15,-1 3-48-15,0 1 0 0,0 2 0 0,-1-3 0 16,-1 3 80-16,0-1 16 0,-1 2 0 0,1-1 0 0,1 1 16 16,-1 0 16-16,1-2 0 0,-1 2 0 0,2-3-48 0,1 2-16 15,0-4 0-15,0 1 0 0,2-3-80 0,-1 2 0 16,1-2-128-16,0-1 192 0,0-1-192 0,2 1 144 15,-1 0-144-15,0-1 128 0,3 0-128 0,-2 1 0 16,1-2 0-16,1 1 128 0,0-1-128 0,2 0 0 16,-1-1 0-16,0-2 0 0,2-2-192 0,0 2-80 15,1-3-16-15,-1 1-14048 16,1-3-2800-16</inkml:trace>
  <inkml:trace contextRef="#ctx0" brushRef="#br0" timeOffset="37413.42">26466 2521 10127 0,'-1'0'896'0,"0"0"-704"0,1 0-192 0,1-1 0 0,0 1 896 0,-1 0 128 0,1-1 48 0,1-1 0 16,-1 2 176-16,2-2 32 0,0-2 16 0,2 2 0 15,0-1-176-15,1-1-32 0,1 0-16 0,-1-1 0 16,2 2-160-16,0-2-16 0,0 1-16 0,0-2 0 16,-1 2-32-16,0 1 0 0,-1-2 0 0,0 1 0 15,1-1-80-15,0 3-32 0,-2-1 0 0,1 0 0 16,1 0-112-16,-3 1-32 0,2 0 0 0,-1-2 0 15,0 2-32-15,-1-1-16 0,1 0 0 0,0 0 0 16,0 1-144-16,-1-1-16 0,2 0-16 0,-1 0 0 0,1 1-144 0,0-2-32 16,-1 3 0-16,1-3 0 0,-1 4 0 0,2-1-16 15,-3 0 0-15,2-2 0 0,0 3 32 0,-1 0 16 16,1 0 0-16,-1 0 0 0,1 3-32 0,-1-2-16 16,1 0 0-16,-1 0 0 0,0 2-176 0,1-2 192 15,-1 0-192-15,1 2 192 0,-2-1-192 0,1-1 0 16,-1 4 144-16,1-4-144 0,-1 3 0 0,-2-3 128 15,1 4-128-15,-2-1 0 0,0-2 0 0,-2 3 144 16,1-1-144-16,-3 2 0 0,1-3 128 0,0 2-128 16,0 0 0-16,-3 1 0 0,1-1 128 0,-2 1-128 15,2 0 0-15,-2-1 0 0,1 1 0 0,-2-1 0 16,-1 3 0-16,-2 0 0 0,1 0 0 0,-2 1 0 0,0-1 0 16,-1 2 0-16,-1-3 0 0,1 3 0 15,0-2 0-15,-1 1 0 0,3-2 0 0,0-2-144 0,1 0 144 16,2-3-128-16,-1 3 128 0,1-4 0 0,0 0-144 0,3-1 144 15,0 0 0-15,0-1 0 0,2 1-144 0,-1-1 144 16,1-1 0-16,0 0-192 0,2 1 192 0,-1 0-160 16,1 1 160-16,-1 0-128 0,2-1 128 0,-1 1-128 15,2-2 128-15,-1 2 0 0,3-1 0 0,-3-1-128 16,1 2 128-16,0 0 0 0,3 0 0 0,-1-1 0 16,2 1 0-16,1-1 0 0,-2 1 0 0,2-2 0 15,-2 2 0-15,0 0-128 0,1-1 128 0,-1 1 0 16,1 0 0-16,-1 0 0 0,2 0 0 0,-1 0 0 15,-1 1 0-15,1-1 0 0,0 2 0 0,0-1 0 16,0 0 192-16,-1 2-48 0,1 0 0 0,-1-2 0 0,1 4 32 16,-2-3 0-16,1 2 0 0,-2 0 0 0,2-1-176 0,-3 1 192 15,1 1-192-15,-1-1 192 0,2 0-192 0,-2 1 0 16,0 1 144-16,0-2-144 0,1 3 0 0,-2-2 0 16,1 0 0-16,-1 0 128 0,0-2-128 0,-1 1 0 15,0 2 0-15,-1-2 0 0,1 1 0 0,-2-2 0 16,1 2 0-16,-1 0 0 0,-1 0 0 0,0-3 0 15,0 2 0-15,-1-1 0 0,0 1 0 0,-2 1 0 16,1-1 0-16,-1-1 128 0,1 2-128 0,-2 0 0 16,0 0 0-16,0-2 0 0,0 2 0 0,0-2 128 15,-1-1-128-15,-1 2 0 0,2-2 0 0,0 1 0 16,-1-1 0-16,0 2 128 0,0-2-128 0,0-2 0 16,1 3 0-16,-1-3 128 0,0 0-128 0,1-2 128 15,-1 1-128-15,2 1 128 0,-1-1-128 0,2-2 176 0,-2 0-176 16,1 0 192-16,2 1-192 0,-2-3 160 0,2 3-160 0,-1-2 160 15,2-2-160-15,0 3 192 0,0-1-192 0,1 0 192 16,1 2-192-16,0-3 192 0,0 1-192 0,0 1 192 16,0 0-192-16,-1-1 192 0,1 3-192 0,-1-2 192 15,1 1-192-15,0 1 0 0,0 1 144 0,-2 0-144 16,1 0 0-16,0 1 0 0,-1 1 0 0,0 1 128 16,1 1-128-16,-1-2 0 0,2 4 0 0,0-2 0 15,0 2-320-15,1-1 0 0,1 1 16 0,0 1 0 16,1-2-448-16,1 1-80 0,3-1-32 0,-1 1-17120 15</inkml:trace>
  <inkml:trace contextRef="#ctx0" brushRef="#br0" timeOffset="43213.27">23435 2332 4607 0,'2'-9'400'0,"-1"2"-400"0,0 1 0 0,-1 4 0 0,0-1 1024 0,0-2 128 0,0-3 32 0,1-4 0 16,0-5 224-16,-1 1 64 0,0 0 0 0,-1 7 0 15,0 0 64-15,-1 5 0 0,-2 2 16 0,2-2 0 16,0 3-112-16,-2 1-32 0,2 0 0 0,0 0 0 0,0 0-192 0,0 1-64 16,0 1 0-16,1 1 0 0,0-3-320 0,0 1-64 15,1 2 0-15,0-1-16 0,0 3-144 0,1 0-32 16,-1 2 0-16,0 3 0 0,0 4-32 0,-1 2-16 15,-2 4 0-15,-2 0 0 0,0 5-128 0,-1 1-16 16,-1 0-16-16,2-1 0 0,-2 3-176 0,2 1-48 16,-1 1 0-16,3 2 0 0,-1 3-144 0,2-2 0 15,0 1 0-15,1 2 128 0,-2 2 48 0,1-3 0 16,0 3 0-16,0-2 0 0,0-1-16 0,-1-1 0 16,1-4 0-16,0 3 0 0,1-3-160 0,-2 2 192 15,2 3-192-15,-1 0 192 0,1 3-48 0,1 1 0 16,0-2 0-16,0 1 0 0,0 1-144 0,1-2 160 15,-1 2-160-15,1-1 160 0,-1-2-160 0,0 2 192 16,0 0-192-16,0 1 192 0,-1 1-192 0,0-1 160 0,-1-1-160 16,0-2 160-16,-1 1-160 0,0-4 0 0,1-1 144 15,-2-2-144-15,2 2 128 0,1-7-128 0,0 2 128 0,1 1-128 16,1-4 0-16,-1 3 128 0,1 1-128 0,-1-3 0 16,1 1 128-16,-1-2-128 0,0-1 160 0,-1 1-160 15,-1-1 144-15,1 1-144 0,-1 1 128 0,-1 0-128 16,1-2 144-16,-1 4-144 0,-2 0 160 0,1-1-160 15,0 1 176-15,0-2-176 0,1 2 192 0,-1-3-192 16,3-1 192-16,0-2-192 0,0-2 192 0,1 0-192 16,1-4 160-16,-1 1-160 0,2 1 128 0,-1-2-128 15,1 0 144-15,0 2-144 0,0-1 160 0,-1 4-160 16,0-1 128-16,0 0-128 0,0 3 0 0,-1-1 144 16,2-2-144-16,-1 2 0 0,1-3 144 0,0 0-144 0,0 2 128 0,2-2-128 15,-2-2 128-15,0-1-128 16,2 0 0-16,-1-2 128 0,0-1-128 0,0-1 0 0,0-1 0 0,0-3 144 15,2 2-144-15,-2-2 0 0,0-1 128 0,1 1-128 16,-2 2 0-16,1-2 0 0,0-1 0 0,-3 3 0 16,1-1 0-16,-2-1 0 0,1 3 0 0,0-1 0 15,0-2 0-15,-2 1 0 0,2 0 0 0,0-1 0 16,2-2 0-16,-2-2 0 0,1 0 0 0,-1-2 0 16,1 0 0-16,1-2 0 0,0 1 0 0,2-1 0 15,-2-4 0-15,1 4 0 0,0-3 0 0,2-1 0 16,-1 4 0-16,2-3 0 0,0 2 0 0,-1-2 0 15,2 2 0-15,0 1 0 0,-1 1 128 0,2-2-128 0,-1 4 0 16,1-2 0-16,0 1 0 0,1 0 128 0,1 0-128 16,-2-1 0-16,-1 0 144 0,1 0-144 0,3-2 0 15,3 1 144-15,3-2 752 0,1 1 128 0,3-2 48 0,2 2 0 32,1-2-1680-32,2 3-336 0,-1 1-64 0,2 0-16 0,0 0 832 0,1 1 192 0,1 3 0 0,-1-3 0 15,1-1 0-15,2 1 0 0,3-2 0 0,-2 1 0 16,-4 0 0-16,-6 0 0 0,-4 0 0 0,1 0 0 15,7 0 0-15,7 0 0 0,10 3 128 0,3-1-128 16,1 0 0-16,-2-1 0 0,-3 1 0 0,-2-1 0 16,-2-1 0-16,1 0 0 0,3-1 0 0,1 1 0 15,2 0 0-15,1-2 0 0,-1 1 0 0,1-1 0 16,0-2 0-16,-1 1 0 0,-8-1 0 0,4 4 0 16,-1-1 0-16,1 2 0 0,2 0 0 0,-3 4 0 0,0-4 0 15,-3 2 0-15,1-2 0 0,-3-1 0 0,1 0 0 0,-2 0 0 16,-5 0 0-16,1 0 0 0,2 0 0 0,2 0 0 15,2 0-160-15,0 0 160 0,0 0 0 0,-2-1-144 16,0 0 144-16,-3-1 0 0,-1 1 0 0,-1 1-128 16,-1 0 128-16,-1 1 0 0,-5 2 0 0,1-2 0 15,2 4 0-15,1-2 0 0,1 2 0 0,-1 0-128 16,2 1 128-16,0-3 0 0,2-1 0 0,-2-2 0 16,-1 2 0-16,0-4 0 0,0 0 0 0,-2-1-128 15,1 2 128-15,-5-3 0 0,-3 3-160 0,0 1 160 16,3 1-128-16,0 3 128 0,-1-3-128 0,2 2 128 15,-1-1-128-15,0 3 128 0,2-1 0 0,1-1-128 16,0 0 128-16,0-2 0 0,-2 0 0 0,0-1 0 16,-1 1 0-16,-1-1 0 0,-1 3 0 0,0-3 0 0,-3 2 0 0,2-1-128 15,-1 2 128-15,-1-2 0 0,-3 2 0 0,1-1 0 16,4-1 0-16,0-2 0 0,2-1 0 0,0 1 0 16,3-1 0-16,0-2 0 0,2 1 0 0,-1-2 0 15,2 1 0-15,-1-2 0 0,0 0 0 0,-2 1 0 16,1 3 0-16,-3-3 0 0,1 1 0 0,1-2 0 15,-3 4 0-15,-1-3 0 0,-1 4 0 0,0-2 0 16,3 2 0-16,0 1 0 0,0 0 0 0,1 0 0 16,0 1 0-16,-1 1 0 0,1 0 0 0,0-2 128 15,1 2-128-15,0-2 0 0,2-2 128 0,-1-2-128 16,2-2 0-16,0 0 144 0,-1-1-144 0,2-2 0 16,1 2 128-16,-2 0-128 0,-4 1 0 0,1 0 0 15,2 2 128-15,1-2-128 0,-1 2 0 0,1 3 0 0,-1 0 144 16,0 1-144-16,0 0 0 0,-1 1 144 0,0-1-144 0,-2 0 0 15,0 1 144-15,0-1-144 0,0 2 0 0,0-2 144 16,1 0-144-16,-2 0 0 0,-1 0 128 0,0 0-128 16,2-2 0-16,2 1 0 0,0 1 144 0,1-1-144 15,3 0 0-15,0-3 144 0,1 4-144 0,0-2 160 16,0-1-160-16,-2 2 160 0,-1-4-160 0,0 4 160 16,-1-3-160-16,0 1 160 0,1-1-160 0,-2 0 0 15,-3 2 0-15,1 1 0 0,0-2 0 0,-1 2 128 16,0 1-128-16,1 0 0 0,-1 1 0 0,-2 1 0 15,1 0 0-15,-1 0 0 0,0 3 0 0,0-1 0 16,0 1 128-16,0-2-128 0,0 2 0 0,0-1 0 16,1-2 0-16,1 2 0 0,1-2 0 0,1 0 0 15,0-1 0-15,0-2 0 0,-1-1 0 0,1 1 0 0,3-4 0 16,2 2 0-16,4-1 0 0,-1-1 0 0,4 0 0 0,-3-1 0 16,-1 1 0-16,1 3 0 0,-3-3 0 0,0 0 0 15,0 2 0-15,1-3 0 0,1 1 0 0,-1-1 0 16,0 1 0-16,1-3 0 0,1 2 0 0,0 2 0 15,-1-4 0-15,0 2 128 0,-3 1-128 0,-2-1 0 16,-1 3 224-16,1-2-32 0,0 0-16 0,1-1 0 16,2 1 0-16,-1-1 0 0,-2 2 0 0,-2-2 0 15,1 0-176-15,-2 1 0 0,-1 1 0 0,-1 0 128 16,-4-2-128-16,-1 5 0 0,-4-2 0 0,1 2 0 16,-3 1 144-16,-1 1 0 0,-2 0 0 0,1 1 0 15,0-1 96-15,1-1 16 0,1 3 0 0,2-3 0 16,2 2-80-16,-1-4-16 0,2 1 0 0,0-1 0 0,1-1-160 0,1 1 0 15,-2-2 0-15,1 2 0 0,-1 1 0 0,-1 0 0 16,-1-1 0-16,-1 2 0 0,-3 0 0 0,0 0 0 16,0 2 0-16,0 0 0 0,0-2 0 0,0 2 0 15,0 2 0-15,-1-2 0 0,2 1 0 0,-2-1 0 16,-1 2 128-16,2-2-128 0,0 3 160 0,1-1-160 16,0 1 192-16,2-2-192 0,0 1 128 0,0 1-128 15,1-3 0-15,1 3 0 0,1-3 0 0,0 1 0 16,-1-1 0-16,1 2 0 0,0-4 0 0,-3 1 0 15,0 2 0-15,-1-2 0 0,0 0 0 0,-1 1 0 16,0 0 0-16,1-1 0 0,-1 0 128 0,0 0-128 16,1 1 0-16,1-1 0 0,0 1 0 0,1-2 0 0,-1 3 0 0,-1-2 0 15,1 0 0-15,-1-1 0 0,2 1 0 0,-2 2 0 16,0-3 128-16,-1 0-128 0,-1 1 0 0,0 0 0 16,-1-1 128-16,-2 3-128 0,0-1 144 15,1 2-144-15,-3-2 144 0,2 2-144 0,0 2 128 0,0-3-128 16,1 3 128-16,-1-2-128 0,1 2 128 0,0-2-128 15,0-1 0-15,-1 1 0 0,1-3 0 0,-2 1 0 16,1 0 0-16,0-2 0 0,-2-2-160 0,-1 0 160 16,1 0-192-16,-1-3 192 0,-1 3-208 0,1-1 80 15,-1-3 128-15,0 2 0 0,0 2 0 0,1-3 0 16,-2 3 0-16,0-3 176 0,0 4-176 0,-1-2 192 16,0 2-192-16,-1-1 0 0,0-2 0 0,0 4 0 15,-1-1 128-15,1 0-128 0,0-1 0 0,0 1 128 16,1 0-128-16,0 0 0 0,0-3 144 0,0 2-144 0,0-1 0 15,1-3 0-15,0 0 0 0,0 0 0 0,1-1 0 0,0-3 0 16,-1-1 0-16,0 0 0 0,1-5 0 0,-1 0-192 16,2 0 64-16,-1-6 0 0,0 1-32 0,1-2 0 15,0-1 0-15,0-2 0 0,0 1 0 0,2-3 0 16,0 0 0-16,1 0 0 0,1 3 160 0,-2-3 0 16,3 1 0-16,0-1-128 0,0 1 128 0,-1-1 0 15,1 1 0-15,0-2 128 0,-1 2-128 0,1-2 0 16,-1 1 0-16,1-1 0 0,0-1 0 0,-1-3 0 15,-3 0 0-15,1-1 0 0,-2 0-256 0,-1-2 48 16,0-2 0-16,0 1 0 0,-1-3-48 0,-1 0 0 16,0-4 0-16,0 3 0 0,0-2 80 0,0 1 16 15,-1-3 0-15,-1-1 0 0,1 0 160 0,1-3 0 16,0 2-144-16,1-1 144 0,-1 8 0 0,2-2 0 0,0 0 0 0,-2 2 0 16,0 4 0-16,-1 2 0 0,-2-2 0 0,1 5 0 15,-1-3-144-15,-2 2 144 0,2 2 0 0,-1 0 0 16,0 1-176-16,1-1 176 0,1 3-160 0,-2-2 160 15,2-2 0-15,1 2 0 0,0 1-128 0,0 0 128 16,1 0 0-16,-1 2 0 0,0-1 0 0,-2 3 0 16,2 0 144-16,-2 1-144 0,-1-2 0 0,1 5 144 15,-1 0-144-15,-1 4 128 0,1 1-128 0,-1-1 128 16,1 5-128-16,0-1 0 0,0 1 0 0,0 0 128 16,0 0-128-16,0-1 0 0,0 1 0 0,1 0 128 15,0-1-128-15,-1 1 0 0,1-1 0 0,0 0 0 0,0 0 0 16,1-3 0-16,0 2 0 0,-1-4 0 15,0 2 0-15,0 0 0 0,2 0 0 0,-1-1 0 0,-1 4 0 0,1-4 0 16,1 4 0-16,-1 3 0 0,1 0 0 0,-1-1 0 16,0 3 0-16,0 2 0 0,0 0 0 0,0 2 0 15,-1-2 0-15,1 1 0 0,1 2 0 0,0-3 192 16,0 4-64-16,0-3 0 0,-1 4-128 0,-1-3 192 16,2 0-192-16,-1 3 192 0,0-2-192 0,0 0 0 15,-2 0 0-15,1 2 128 0,-1 0-128 0,0 0 0 16,0 0 0-16,-2 0 0 0,0 0 0 0,2 0 0 15,-2 2 128-15,2 0-128 0,-1-1 0 0,1 0 0 16,1-1 0-16,-2 0 0 0,1 1 0 0,-1-1 0 16,2 2 128-16,-2-2-128 0,3 1 0 0,-2-1 128 15,-1 0-128-15,1 2 128 0,-2-2-128 0,1 1 0 0,-2 1 144 16,-1-1-144-16,0 0 0 0,0 0 0 0,0 3 0 0,-2-3 128 16,2 0-128-16,-2 1 0 0,0 0 0 0,-2-2 0 15,1 1 0-15,-1 3 0 0,0-4 0 0,-1 1 0 16,0-1 0-16,-1 1 0 0,-1-1 0 0,-1 1 0 15,-1 1 0-15,-2-1 0 0,-3-1 0 0,0 2 128 16,-2 1-128-16,-2-1 0 0,1 1 0 0,1 0 128 16,-1 0-128-16,-2-1 0 0,-2 4 128 0,-2-3-128 15,-3 1 0-15,-4 0 128 0,1 1-128 0,0-4 0 16,0 0 0-16,-1 1 0 0,0-1 0 0,0-1 0 16,4 0 0-16,-2 1 0 0,-2-1 0 0,-2 0 128 15,-1 0-128-15,-4 0 0 0,0-1 0 0,1 1 0 16,-1 1 0-16,2-1 0 0,2 0 0 0,2 2 0 15,3 2 0-15,-4-3 0 0,1 2 0 0,-1-1 0 0,1 0 0 0,1 0 0 16,1-2 0-16,1 0 0 0,0 0 0 0,2 0 128 16,4-2-128-16,2 0 0 0,0 1 0 0,2-3 128 15,0 3-128-15,0-5 0 0,1 2 0 0,-1-3 0 16,1 0 0-16,1 1 0 0,2-2 0 0,-1 1 0 16,1 0 0-16,1 2 0 0,0-2 0 0,-1 0 0 15,2 3 0-15,-1-2 0 0,2 3 0 0,0 2 0 16,2-1 0-16,0 0 0 0,-1 2 0 0,0-2 0 15,2 2 0-15,2-1 0 0,0-2 0 0,1 2 0 16,0 0 0-16,0-3 0 0,1 2 0 0,0-2 0 16,-1-1 0-16,2 1 0 0,1-2 0 0,-1-2 0 15,1 3 0-15,-1-2 128 0,1 1-128 0,-1 1 0 16,1 0 0-16,-2 0 128 0,-1 2-128 0,1-2 0 16,1 3 0-16,-3-2 0 0,1 2 0 0,-2-1 0 0,1 1 0 15,-1-2 0-15,2 3 0 0,0-2 0 0,0 1 0 16,2-2 0-16,-1 3 0 0,1-3 0 0,-2 1 0 0,1-1 0 15,0 2 0-15,0-2 0 0,-1 2 0 0,1-2 0 16,0 3 0-16,-1-3 0 0,1 2 0 0,-2-1 0 16,0 0 0-16,1-1 0 0,1 3 0 0,-1-4 0 15,2 3 0-15,1-1 0 0,-1-2 0 0,1 3 0 16,0-1 0-16,-1 1 0 0,0 2 0 0,-2-4 0 16,1 3 0-16,-1 1 0 0,-2-1 0 0,1 1 0 15,-2 0 0-15,0-2-160 0,2 0 160 0,-1 0 0 16,1 1-128-16,0-2 128 0,2 2 0 0,-1-1 0 15,-1-2-128-15,0 0 128 0,-2 3 0 0,2-4 0 0,-1 4-128 16,0-1 128-16,-1 0 0 0,-2 0 0 0,0 2-160 0,-1 0 160 16,0 4-128-16,0-3 128 0,0 0 0 0,0 2-160 15,0 0 160-15,1 0 0 0,0-1-128 0,0 2 128 16,0-2 0-16,-1-1 0 0,1 3 0 0,0-2-128 16,0-2 128-16,2 2 0 0,-1-2 0 0,-1 0-128 15,-1 0 128-15,-1 0 0 0,0 1-128 0,-2 0 128 16,-1-1 0-16,-1 1 0 0,-2 4-128 0,-1-4 128 15,2 3 0-15,-2-3 0 0,1 3 0 0,-1-2 0 16,1-2 0-16,-1 1 0 0,0 1 0 0,0-2 0 16,3 0 0-16,-2 0 0 0,0 1 0 0,-1 0-128 15,-1 3 128-15,-4-1 0 0,0 3 0 0,-1 1-128 16,-1 1 128-16,-1 0 0 0,2 1 0 0,-2-2-128 16,2 2 128-16,1-3 0 0,3 0 0 0,-2 0 0 15,-1 0 0-15,-3 0 0 0,-1 0 0 0,-2 3 0 0,0-1 0 0,0-2 0 16,0 0 0-16,1 0-128 0,0-1 128 0,0 0 0 15,5-3 0-15,1 2 0 0,-2-3-128 0,3 3 128 16,0-3 0-16,-1 3-160 0,-1-2 160 0,-1 1-128 16,2 0 128-16,1-3 0 0,1 3 0 0,-2-1-128 15,2-2 128-15,1 1 0 0,1 1 0 0,1 0-128 16,3-1 128-16,-2 0 0 0,2 2 0 0,-2-2 0 16,0 2 0-16,-1 0-160 0,0-1 160 0,-1 0 0 15,3-1-144-15,0-1 144 0,1 2 0 0,-2-1-144 16,2 1 144-16,0-1 0 0,-1 0 0 0,1 0-128 15,2 4 128-15,0-4 0 0,1 2 0 0,1-2-128 16,3 3 128-16,-2-3 0 0,1 0 0 0,0 0-128 16,2 1 128-16,-2-2 0 0,0 0 0 0,-1-2-128 0,2 2 128 0,-2 0 0 15,-1-1 0-15,1 1-128 0,-2 0 128 0,1 0 0 16,-1 0 0-16,1 0-128 0,-1 1 128 0,1-1-128 16,1 2 128-16,0-1-128 0,1 0 128 0,2-1 0 15,0 0 0-15,0 0 0 0,1 0 0 0,0 0 0 16,0 0 0-16,0 0 0 0,0 2 0 0,0-2 0 15,-2 3 0-15,1-2 0 0,-3 0 0 0,1 4 0 16,0-2 0-16,-1-1 0 0,3 0 0 0,0 1 0 16,1-2 0-16,0 0 0 0,2 0 0 0,0 1 0 15,0-2 0-15,-1 0-128 0,2 0 128 0,-1 0 0 16,0-2 0-16,-1 2 0 0,-1-1 0 0,2 1 0 16,-1-1 0-16,1 1 0 0,1-1 0 0,0-2 0 15,0 2 0-15,2 0 0 0,-1 1 0 0,1-1 0 16,-1 1 0-16,0 0 0 0,1 0 0 0,-1 1 0 0,0-1 0 0,-1 0 0 15,1 2 0-15,0 1 0 0,0-2 0 0,0-1 0 16,1 1 0-16,-1 0 0 0,-1 1 0 0,0-1 0 16,1 0 0-16,0-1 0 0,0 0 0 0,1 0 0 15,0 0 0-15,0 0 0 0,-1-2 0 0,1 0-128 16,0 0 128-16,0 1 0 0,1-3 0 0,0 3 0 16,-1 0 0-16,1 0 0 0,-1-1 0 0,1 2 0 15,0 0 0-15,-1 0 0 0,1 2 0 0,0-1 0 16,-1 0 0-16,1 1 0 0,0 2 0 0,1-4-128 15,1 4 128-15,-1-3 0 0,1 0 0 0,1 1 0 16,-1 0 0-16,2-2 0 0,-1 1 0 0,2-1 0 16,0 0 0-16,-1 0 0 0,1-1 0 0,0 1 0 0,0 0 0 0,1-2 0 15,0 2 0-15,0 0 0 0,-2 0 0 0,2 0 0 16,0 0 0-16,-2 0 0 0,1 2 0 0,0-1 0 16,-2 0 0-16,1-1 0 0,0 1 0 0,0-1 0 15,0 2 0-15,-1 0 0 0,2-1 0 0,-2-1 128 16,2 0-128-16,-2 0 0 0,2 0 0 0,0-1 128 15,-2 2-128-15,2-1 0 0,-2 0 0 0,1 0 0 16,0 0 0-16,-1 1 128 0,1 1-128 0,-2-1 0 16,2 0 0-16,0-1 0 0,0 1 0 0,0 2 0 15,2-2 0-15,-1-1 0 0,1 1 0 0,-1-1 0 16,1 0 0-16,0 0 0 0,0 0 0 0,-2 0 0 16,2 0 0-16,0 0 128 0,0 0-128 0,-2 0 0 0,1-1 0 15,0 1 128-15,-1 0-128 0,1 0 0 0,0 1 0 16,-2-1 128-16,1 0-128 0,-2 3 0 0,0-1 0 15,0 3 0-15,-2-3 0 0,2 1 0 0,1 0 0 0,-1 0 128 16,2-2-128-16,-1 1 0 0,1 2 0 0,0-3 0 16,1 0 0-16,0 2 0 0,-1-2 0 0,1-1 128 15,0 0-128-15,1 0 0 0,-2 0 128 0,2 0-128 16,0 0 128-16,-1 0-128 0,1-1 128 0,0 1-128 16,0-1 0-16,0 1 144 0,-1 0-144 0,1 0 0 15,0 0 0-15,0 0 0 0,-1 1 0 0,2-1 0 16,-1 0 0-16,0 1 0 0,1-1 0 0,0 0 0 15,1 0 0-15,0 0 0 0,-2 0 0 0,4 2 0 16,-2 0-256-16,1 0 0 0,1-1 0 0,0 4 0 16,2-2-288-16,1 0-64 0,1 5-16 0,1-1-12624 15,2-1-2512-15</inkml:trace>
  <inkml:trace contextRef="#ctx0" brushRef="#br0" timeOffset="120906.03">24333 6023 5519 0,'-1'-1'496'0,"-1"1"-496"0,2 0 0 0,-1-1 0 0,1 1 848 0,-1 0 80 15,0-1 16-15,-1-2 0 0,0 2 128 0,-2-1 16 16,2 0 16-16,-1 1 0 0,0 1-16 0,0-2-16 15,2 1 0-15,0-1 0 0,-1 1 64 0,2 0 16 16,-1 0 0-16,1-1 0 0,0 0-48 0,0 1 0 16,1-2 0-16,0 1 0 0,2-2-368 0,-1 2-80 15,3-3-16-15,-2 0 0 0,2 3-256 0,-1-3-64 16,1 0-16-16,-1-1 0 0,1 2-48 0,0-2-16 16,0 1 0-16,-1-2 0 0,2 1 32 0,-1 0 16 15,0 1 0-15,-1 0 0 0,2-2 32 0,0 0 16 0,1-2 0 16,0 2 0-16,1-1-16 0,-2-1 0 0,2 1 0 0,1-1 0 15,-1 1-48-15,1-2-16 0,0 3 0 0,0-1 0 16,0 1-64-16,-1 1 0 0,1 0-16 0,-1-3 0 16,1 2-176-16,-1 1 160 0,0 1-160 0,0 1 160 15,-2 1-32-15,0 2-128 0,1-2 192 0,-3 2-64 16,2 1 0-16,-3 1 0 0,1 1 0 0,0-1 0 16,-1 0 48-16,0-1 0 0,1 3 0 0,-1 0 0 15,0-2-176-15,1 2 192 0,-1-1-192 0,1 3 192 16,-2-1-48-16,0 2 0 0,-1-1 0 0,-1 1 0 15,1 0-16-15,-2 0 0 0,1 1 0 0,-2 1 0 16,0 1 0-16,-2-1-128 0,2 2 192 0,-1-1-64 16,-2-2 0-16,1 3-128 0,-1-2 192 0,2 1-64 0,0-2-128 0,-1 0 160 15,1-2-160-15,0 2 160 0,0-2-160 0,0 0 0 16,1 2 144-16,0-4-144 0,-1-1 144 0,2 3-144 16,0-3 192-16,1 0-192 0,-1 0 192 0,1-2-192 15,0 0 192-15,1 0-192 0,-1 0 192 0,1 0-64 16,0-1 0-16,2-2-128 0,-1 2 176 0,1-2-176 15,0 0 160-15,3-2-160 0,0 0 0 0,-1-1 0 16,3 2 0-16,-1-4 0 0,1 2 0 0,0-1 0 16,0-2 0-16,2 1 0 0,-1-3 0 0,1 1-192 15,1-1 192-15,-1 0-160 0,1 2 160 0,-1-3-192 16,-2 2 192-16,3 0-192 0,-3 4 192 0,0-2-128 16,0 0 128-16,-1 3-128 0,-2 2 128 0,1 1 0 15,-2 0 0-15,1 1 0 0,-2 1 0 0,1 1 144 16,-1 1-144-16,-1 0 160 0,0 1-160 0,1 1 128 0,-2 2-128 15,-1-1 128-15,0 1-128 0,-1 0 128 0,-1 4-128 0,0-1 128 16,0 1-128-16,-1 2 0 0,-1-1 144 0,1 0-144 16,0-1 0-16,0 2 144 0,0-2-144 0,1-2 0 15,0 2 144-15,-1 1-144 0,2-3 0 0,0 2 144 16,0 0-144-16,0-2 160 0,0 2-160 0,1-3 160 16,0-1-160-16,0 2 0 0,0-2 144 0,2-1-144 15,0-1 0-15,0 0 128 0,2-3-128 0,0-1 0 16,1 0 0-16,0-2 0 0,4-2 0 0,-1-3 128 15,0-2-128-15,2 1 0 0,3-4 0 0,3-4 0 16,2 0-192-16,0-2 64 0,1-4 0 0,-2 4 0 16,1 0-16-16,-1 0 0 0,0-1 0 0,-2 3 0 0,0-1 144 0,-2 2-160 15,1 1 160-15,-2 0-160 0,-2 4 160 0,-2 2-128 16,-3 3 128-16,0 3-128 0,-3 2 128 0,0 2 0 16,-1 3 0-16,-1 1 128 15,0 0 80-15,-1 3 32 0,0-1 0 0,-1 3 0 0,0-1-80 0,0 1-16 16,0 1 0-16,0-1 0 0,0-1-16 0,1 1-128 15,-1 2 192-15,0-4-64 0,2 1-128 0,0-2 0 16,2 2 0-16,-1-3 128 0,1 2-128 0,0-2 0 16,2-1 144-16,-2 3-144 0,0-2 0 0,1 0 144 15,1-1-144-15,-2 3 0 0,0-2 176 0,0 2-176 16,1-1 160-16,-1-2-160 0,1 3 144 0,-1-2-144 16,2 0 128-16,-1-3-128 0,3 2 128 0,-1-4-128 15,2 1 0-15,0-3 128 0,2-1-288 0,2-3-64 16,3-2-16-16,2-4 0 15,1 0-1088-15,3-3-208 0</inkml:trace>
  <inkml:trace contextRef="#ctx0" brushRef="#br0" timeOffset="121479.88">25543 5675 4607 0,'-1'-1'400'0,"0"1"-400"0,1 0 0 0,0 0 0 0,0 0 992 0,0 0 112 0,-1 0 32 0,0 0 0 15,0 0 720-15,0-2 160 0,1 2 32 0,-1 0 0 16,1 0-304-16,-1 0-48 0,1 0-16 0,1 0 0 16,0 0-256-16,0 2-48 0,1-2-16 0,0 0 0 15,1 0-144-15,-1 1-48 0,1 2 0 0,1-2 0 16,0 0-336-16,0 0-64 0,1 2 0 0,2-2-16 16,-1 0-240-16,1-1-64 0,2 0 0 0,0 0 0 15,0 0-80-15,0 0-32 0,1 0 0 0,-1 0 0 16,1 0-64-16,0 0-16 0,0 0 0 0,-2 0 0 15,-1 0-96-15,0 0-32 0,1-1 0 0,0 0 0 16,1-2-128-16,-2 2 0 0,1 0 0 0,-1-2 0 16,0 1 0-16,-2 2-272 0,1-4 32 0,-3 4 16 15,1-1-832-15,-2 1-160 0,-2 0-48 0,0 1 0 16,-2 1-1616-16,-1 0-320 0</inkml:trace>
  <inkml:trace contextRef="#ctx0" brushRef="#br0" timeOffset="121804.82">25434 5834 6447 0,'-2'-1'272'0,"1"1"80"0,0-1-352 0,0-1 0 16,1 1 0-16,0 1 0 0,1-1 1408 0,-1 1 192 15,1-2 64-15,1-1 0 0,1 2 368 0,1-3 80 0,0 2 0 0,2 0 16 16,-2-1-208-16,2 3-64 0,0-1 0 0,1 0 0 16,-1 2-320-16,0-1-64 0,0 1 0 0,1 2-16 15,-2-1-304-15,2 3-48 0,-1-3-16 0,-1 3 0 16,1-1-320-16,-1-1-64 0,2 2 0 0,0-2-16 16,1-1-272-16,-1 0-48 0,1 0-16 0,0-2 0 15,0 1-208-15,1-1-144 0,0 0 192 0,0-1-192 16,1-3 0-16,-1 3-144 0,-1-2-16 0,2 1 0 31,1-3-1056-31,-1 3-192 0,0-1-64 0,-1 0-14592 0</inkml:trace>
  <inkml:trace contextRef="#ctx0" brushRef="#br0" timeOffset="122530.72">26197 5486 911 0,'4'-4'0'0,"-2"1"0"0,0-1 0 0,-1 3 0 0,0 0 1184 0,1-1 160 0,-1 0 16 0,1 1 16 0,1-3 528 0,1 0 96 16,1 0 32-16,-1 0 0 0,0-1-368 0,-2 3-64 15,0-1 0-15,1 1-16 0,-2 2-224 0,-1 0-32 16,0 0-16-16,1 0 0 0,-1 2-80 0,-1 1-16 16,1-2 0-16,-1 0 0 0,1 2-176 0,-1-1-32 15,1 2-16-15,-2-2 0 0,1 3-160 0,-1 0-48 16,1 1 0-16,-2-1 0 0,0 2-144 0,-1 0-48 16,1 3 0-16,-3 0 0 0,2 1-128 0,-3 1-16 15,-1 2-16-15,0 1 0 0,0 2-80 0,-2 1-16 16,-2 3 0-16,0 1 0 0,-2 3-16 0,1 0-16 15,0 0 0-15,2-1 0 0,-1-1-160 0,3-2-16 16,2-2-128-16,-1-2 192 0,2 1-192 0,2-3 0 0,-1-1 128 0,2-2-128 16,1-1 0-16,-2-1 0 0,3 2 0 0,-1-6 0 15,0 3 0-15,1-3 0 0,0-3-160 0,-1 0 160 16,2 0-272-16,0 0 16 0,0-2 16 0,0-1 0 31,0 0-368-31,2 1-80 0,-1-1-16 0,0-1 0 16,1 1-1168-16,1-1-240 0,1 0-64 0,-1-2-12176 0</inkml:trace>
  <inkml:trace contextRef="#ctx0" brushRef="#br0" timeOffset="122839.66">26386 5674 11055 0,'-3'0'480'0,"0"1"112"0,1 0-464 0,1 1-128 0,0-1 0 0,1 0 0 0,-1 3 1184 0,-1-2 224 16,-2 5 32-16,0 3 16 0,-1 1 848 0,0 1 192 15,-1 3 16-15,1-2 16 0,-1-1-400 0,0 1-80 16,2 1 0-16,-1-2-16 0,1-1-720 0,1 1-144 16,-1 0-16-16,0-1-16 0,1 0-512 0,-2-1-112 15,2-1 0-15,-1 1-16 0,0 1-192 0,1-2-48 16,0-1 0-16,0-1 0 0,1 2-96 0,0-1-32 15,-2-3 0-15,2 2 0 0,-1 1-128 0,-1-2 0 16,1 0 0-16,0-1 0 16,0 1-256-16,1-3-128 0,0 2-16 0,-2-1-16 15,3 1-1248-15,0-3-240 0,0 1-48 0,1 0-13216 0</inkml:trace>
  <inkml:trace contextRef="#ctx0" brushRef="#br0" timeOffset="123855.47">26723 5598 2751 0,'-1'-4'256'0,"0"4"-256"0,0-2 0 0,1 0 0 0,0 2 1104 0,0 0 176 16,-1-1 48-16,1 1 0 0,0-1 368 0,-2-3 80 15,2 2 16-15,0-2 0 0,2 1-384 0,-1-1-64 0,0-1 0 0,0 3-16 16,1-2-208-16,0 2-32 0,1-3-16 0,-1 1 0 16,0 1-32-16,0 0 0 0,2-1 0 0,-1 0 0 15,0 1-48-15,1-2-16 0,0 2 0 0,1-1 0 16,-1-2-256-16,2 2-48 0,-2 0-16 0,2 1 0 15,0-2-160-15,0 2-48 0,1 0 0 0,-1-3 0 16,1 4-80-16,0-1-32 0,-2 0 0 0,2 0 0 16,-3 3-48-16,1-2-16 0,-1 2 0 0,0 1 0 15,-1 0 0-15,0 3 0 0,0 1 0 0,-2-2 0 16,1 5 48-16,0-1 0 0,-1-1 0 0,2 1 0 16,-2 0-32-16,0 2 0 0,0-3 0 0,1 1 0 15,-1 2-112-15,0-2-32 0,-1 1 0 0,0 1 0 16,0-2-144-16,-1 2 160 0,0-1-160 0,-2 2 160 0,1-2-160 15,-2 1 192-15,1 2-192 0,-2-1 192 0,0 1-192 0,-1-1 160 16,0 4-160-16,-1-2 160 0,0 0-160 0,-1 0 160 16,1 4-160-16,-2 0 160 0,-1-2-160 0,0 2 192 15,0 1-192-15,-2-4 192 0,1 1-192 16,-1 0 0-16,0 1 0 0,-2 1 128 0,1-2-128 0,-1 1 0 16,1-1 0-16,1-3 0 0,1 0 0 0,-2 0 0 15,2 0 0-15,1-3 0 0,-1 1 0 0,1-2 0 16,1-2 0-16,0 2 0 0,1 0 0 0,0-3 0 15,2-1-176-15,0 0 176 0,0 0-160 0,0-2 160 16,0 0-192-16,1 0 192 0,0 2-144 0,0-3 144 16,1 0 0-16,0 1-144 0,2-1 144 0,-1-1 0 15,1-2 0-15,1 2-128 0,0 1 128 0,1-2 0 0,0-1 0 16,1 1-128-16,1-2 128 0,1 0 0 0,0 0-144 0,1-4 144 16,2 2 0-16,0-1 0 0,0 0-144 0,1-2 144 15,1 3 0-15,1-4 0 0,0 2 0 0,-2-2 0 16,1 3 0-16,1 0 0 0,1-3 128 0,-1 4-128 15,1-4 128-15,0 3-128 16,-1 0 0-16,0 1 0 0,-1 1 128 0,0 1-128 0,-2 1 0 0,0 1 144 16,-2 2-144-16,1 2 0 0,-1 1 144 0,0 0-144 15,-2 0 144-15,1 3-144 0,-2 2 192 0,2-2-192 16,-2 2 208-16,0 3-64 0,-1 1-16 0,0-1 0 16,0 0 80-16,0 1 16 0,1 0 0 0,0 2 0 15,0-2-16-15,1 0 0 0,1-1 0 0,0 1 0 16,0-5-48-16,3 4-16 0,0-6 0 0,-1 2 0 0,3-2-16 0,0-1 0 15,1-2 0-15,0-2 0 0,1 0 0 0,1 0-128 16,0-2 192-16,1-2-64 0,1 0-128 0,-2 1 160 16,3-5-160-16,1 0 160 0,0-3-160 0,3-2-176 15,2-1 48-15,0 1-13104 16,2-3-2608-16</inkml:trace>
  <inkml:trace contextRef="#ctx0" brushRef="#br0" timeOffset="168071.54">10454 5388 3679 0,'0'-1'320'0,"0"-1"-320"0,-1 2 0 0,1-2 0 0,0 2 576 0,0 0 32 0,-1-1 16 0,1-2 0 16,-1 1 336-16,-1-3 80 0,2 3 16 0,-1-2 0 15,0 3 64-15,0-3 16 0,0 3 0 0,0-3 0 16,-1 2 176-16,-1-2 32 0,0 1 16 0,0-1 0 16,1 2 128-16,-1-1 32 0,1 0 0 0,0 0 0 15,0 2-64-15,-1-3-16 0,1 2 0 0,0 1 0 16,1-2-240-16,-1 1-48 0,0-2-16 0,0 3 0 16,0-2-272-16,1 2-48 0,-1 0-16 0,1 0 0 15,-1 1-224-15,2-3-64 0,0 3 0 0,0-1 0 0,0 0-208 0,0 1-48 16,0-1-16-16,2 0 0 0,-1-2-240 0,0 3 144 15,0-2-144-15,0 1 128 0,1-1-128 0,-1 1 0 16,2 0 144-16,-2 0-144 0,1-1 0 0,0 0 144 16,0 2-144-16,2-1 0 0,-1 0 144 0,0 1-144 15,1-2 0-15,-1 1 144 0,2 1-144 0,-2 0 160 16,1 0-160-16,1-1 160 0,0 0-160 0,2 1 0 16,-1 0 144-16,0 0-144 0,0 0 0 0,1 0 0 15,-1 0 0-15,1 0 128 0,1 0-128 0,-1 0 0 16,0 0 0-16,0 1 0 0,-1-1 0 0,0 1 0 15,0-1 0-15,0 0 128 0,-1 1-128 0,1 1 0 16,-1-2 0-16,1 0 0 0,-1 0 0 0,1-2 0 0,1 1 0 16,-1 0 128-16,1-4-128 0,0 3 0 0,-1-1 0 0,1-2 128 15,-1 3-128-15,-1-1 0 0,0 0 0 0,0 0 128 16,0 2-128-16,-1 0 0 0,2 0 0 0,-3 1 128 16,2-1-128-16,-2 1 0 0,-1 1 0 0,0 0 128 15,1 0-128-15,-1 0 0 0,-1 1 0 0,0-1 0 16,-1 4 0-16,1-4 0 0,-2 3 0 0,1-1 128 15,-1 0-128-15,0-1 0 0,0 3 0 0,0-3 0 16,0 2 0-16,-2 0 0 0,2-1 0 0,-1 2 0 16,0 0 0-16,0-3 0 0,-1 3 0 0,1-1 0 15,-1 2 0-15,1-1 0 0,-2 1 0 0,0 0 0 16,0-1 0-16,0 1 0 0,-1 0 0 0,1 0 0 16,-2 2 0-16,2 0 0 0,-2-1 0 0,1 0 0 15,0 3 0-15,0-3 0 0,0 3 0 0,0 0 0 16,-1-2 0-16,-1 2 0 0,2 0 0 0,-2-1-128 0,2 0 128 15,-2-1 0-15,1 2 0 0,0-3 0 0,-1 2 0 0,0-2-128 16,0 1 128-16,1 1 0 0,-1-3 0 0,0 1 0 16,1 1 0-16,0-2-128 0,2-1 128 0,-2 0 0 15,1 0 0-15,-1 1-128 0,0-1 128 0,0 3 0 16,0 0 0-16,-1-2-128 0,2 2 128 0,-1-1 0 16,0 0 0-16,0-2 0 0,1 2 0 0,1-1 0 15,-2-1 0-15,2 1 0 0,0-1 0 0,-2 0 0 16,0 0 0-16,1 1 0 0,0-3 0 0,0 3 0 15,-1-2 0-15,1 2 0 0,0 0 0 0,1-2 128 16,-2-2-128-16,2 3 0 0,0-4 0 0,1 2 128 16,0-2-128-16,1 0 0 0,0 1 0 0,0 0 144 15,0-2-144-15,0 1 0 0,-1-1 176 0,1 0-176 16,1-1 160-16,0 1-160 0,1 0 160 0,0-2-160 16,0 2 160-16,0-2-160 0,1 2 144 0,0-1-144 0,-1 1 128 0,1-1-128 15,1 0 0-15,0-2 128 0,-1 3-128 0,1-2 0 16,1-1 0-16,-1 2 128 0,1 1-128 0,0-1 0 15,0 1 128-15,1-1-128 0,0 1 128 0,1 0-128 16,0-2 160-16,1 2-160 0,-1-1 192 0,1 1-192 16,1-1 176-16,-1-1-176 0,0 0 160 0,0 1-160 15,0 1 160-15,1-1-160 0,-2-2 160 0,3 1-160 16,0 2 144-16,0 0-144 0,0-1 128 0,1 0-128 16,1-1 128-16,0 1-128 0,-1 1 128 0,2-1-128 15,1 0 144-15,-1-3-144 0,2 3 160 0,-1 1-160 16,-2-1 128-16,0-2-128 0,0 2 0 0,0-1 144 0,0 0-144 15,0 2 0-15,-1 0 0 0,-1 0 128 0,1 0-128 0,-1 2 0 16,-1 0 144-16,2 2-144 0,-1-3 0 0,1 4 128 16,0-3-128-16,-1 1 0 0,0-1 0 0,1-2 128 15,-1 2-128-15,0-2 0 0,-1 0 0 0,0-2 144 16,0 2-144-16,1-2 0 0,0-1 144 0,-2 1-144 16,-1-3 0-16,0 2 144 0,0 1-144 0,-1-3 0 15,0 4 0-15,-2-1 128 0,2-2-128 0,-2 3 0 16,1-2 0-16,-1 2 0 0,1 0-176 0,-1 0-16 15,-1-3 0-15,0 3 0 0,1 0-160 0,0-2-32 16,-1 2-16-16,1-1 0 16,-1-1-304-16,1 2-48 0,-1-2-16 0,0 2-11472 15,2-1-2304-15</inkml:trace>
  <inkml:trace contextRef="#ctx0" brushRef="#br0" timeOffset="168529.34">10919 5524 3679 0,'0'-2'320'0,"0"2"-320"0,0 0 0 0,0 0 0 0,0 2 1344 0,-1-2 208 15,1 1 48-15,-1 0 0 0,0 0 432 0,-1 3 80 16,1 0 32-16,-2 0 0 0,2 0-224 0,-1 2-32 16,0 0-16-16,0 0 0 0,0 1-192 0,0 2-32 15,0-3-16-15,1 1 0 0,0 1-240 0,0-3-48 16,1 2-16-16,-1-1 0 0,1 0-320 0,-2 1-64 15,1 2-16-15,1-1 0 0,-1-2-288 0,0 4-64 16,0 0-16-16,0-1 0 0,0 3-256 0,0-2-48 16,1 1-16-16,-2-1 0 0,1-1-112 0,1 0-128 15,0-2 176-15,0 1-176 0,1-1 128 0,1-1-128 16,-1-1 0-16,0-3 0 0,0 3 0 0,1-4 0 16,-1 2 0-16,0 0 0 0,2 1-192 0,-2-3-32 0,-1 4-16 0,1-4 0 31,1 3-720-31,0-3-160 0,2 3-32 0,-1-4-15584 0</inkml:trace>
  <inkml:trace contextRef="#ctx0" brushRef="#br0" timeOffset="170779.17">10389 9920 2751 0,'-2'-3'256'0,"0"2"-256"0,1 1 0 0,0 0 0 0,-1 0 1072 0,2-1 160 0,-1 1 48 0,0-3 0 15,-1 2 64-15,0-2 32 0,-1 0 0 0,1-2 0 16,0-1-160-16,0 1-16 0,1 3-16 0,-2-3 0 16,2 2 32-16,0 0 16 0,0 2 0 0,-1-2 0 15,1 1 0-15,0 2 0 0,-2 0 0 0,2 0 0 16,0 0 96-16,0-1 16 0,-1 1 0 0,1 0 0 16,0 0-192-16,-1 0-16 0,1-1-16 0,1 1 0 15,-1 0-320-15,1 0-64 0,-1 0-16 0,1 0 0 16,0 1-320-16,0-1-64 0,1 0-16 0,-1 1 0 15,1-1-64-15,0 0-32 0,2 0 0 0,-1 0 0 16,0 0-80-16,0 0-16 0,2 0 0 0,-2 2 0 16,2-2 0-16,-1 2-128 0,0-1 192 0,0 0-64 0,2-2-128 0,-1 1 192 15,1 0-192-15,0 0 192 0,2 0-192 0,-1 0 160 16,-3 0-160-16,3 0 160 0,-1 0-160 0,3 0 0 16,2 0 144-16,0 1-144 15,0-1 128-15,0 0-128 0,0 1 160 0,0-1-160 0,1-1 128 0,-1 1-128 16,3 0 0-16,-1 0 144 0,-2-1-144 0,0 1 0 15,-1 0 0-15,0 1 0 0,0-1 0 0,-1 0 0 16,-1 0 128-16,0 1-128 0,-1-1 0 0,-1 2 0 16,2-2 0-16,-1 0 0 0,0-2 0 0,0 2 0 15,-2-1 0-15,1 1 0 0,-2 0 0 0,-1 0 0 16,1 0 0-16,-2 1 0 0,0-1 0 0,-1 2 0 16,-1 1 128-16,0-2-128 0,-2 2 0 0,1 0 0 15,-1 2 144-15,-2 1-144 0,1-1 0 0,-3 2 0 0,0 2 0 16,0-3 0-16,0 3 0 0,-1-2 0 0,1 1-160 15,1-1 160-15,-2 0-160 0,1 1 160 0,1-2-128 16,-2 0 128-16,0 3 0 0,-2-1-160 0,0 1 160 0,-2-1 0 16,-1 3-256-16,1-2 48 0,-1 0 16 0,-1 2 0 15,2 0-128-15,-1-1 0 0,-1 1-16 0,1-2 0 16,3 0 0-16,-1-2 0 0,1 2 0 0,-2-2 0 16,3-2 16-16,1 1 16 0,-1-2 0 0,1 0 0 15,0 0 96-15,2-2 16 0,-1 3 0 0,0-1 0 16,0 1 192-16,2-3-176 0,-1 3 176 0,-1 1-160 15,2-1 160-15,0 0 176 0,1 0-48 0,0-2 0 16,1 1 256-16,1 1 64 0,0-3 0 0,1 3 0 16,1-3 32-16,0 2 16 0,1-3 0 0,-1 2 0 0,2-1-176 0,-1-2-48 15,2 0 0-15,0 1 0 0,1-1-144 0,1-1-128 16,0 1 192-16,1-1-192 0,-1 1 192 0,0-1-192 16,-1-2 192-16,2 3-192 0,-1-1 192 0,1 1-64 15,1 0 0-15,-1 0-128 0,1 0 208 0,0 0-64 16,-1 0-16-16,2 0 0 0,-1 0 16 0,0 0 0 15,-1 0 0-15,2 0 0 0,1-1-16 0,-1 0 0 16,2-1 0-16,-1 2 0 16,2-1 16-16,-1 1 0 0,0 0 0 0,1 1 0 0,0-1-144 0,-2-1 160 15,1 1-160-15,3 0 160 0,-1 0-160 0,0-1 0 16,2-1 0-16,-2-1 128 0,0 1-128 0,-1-3 0 16,0 2 0-16,1 0 0 0,-2-2 0 0,-1 3 0 15,1-1-224-15,-1-2 80 16,-2 4-352-16,1-1-64 0,-1-2-16 0,0 4 0 15,-1 0-1408-15,2 0-304 0</inkml:trace>
  <inkml:trace contextRef="#ctx0" brushRef="#br0" timeOffset="171712.7">10900 10128 911 0,'0'-1'0'0,"-1"1"0"0,1 0 0 0,-1-1 0 0,1 1 1408 0,0 0 208 0,0 0 48 0,0 0 0 0,0 0 240 0,-1-1 48 16,1 1 16-16,-1-2 0 0,1 1-752 0,0 1-128 16,-1-2-48-16,1 1 0 0,0-1-64 0,0 1-16 15,0-1 0-15,0-2 0 0,0 4 256 0,1-4 64 16,-1 2 0-16,1 1 0 0,0-3-80 0,1 3-16 16,-1-2 0-16,2 1 0 0,-2 0-352 0,1-1-80 15,0 2-16-15,0-1 0 0,2-2-288 0,-1 3-48 16,2-2-16-16,-2 1 0 0,1-2-96 0,2 2-32 15,0-1 0-15,0 2 0 0,0 0 0 0,2-3-16 0,-2 3 0 0,1 0 0 16,1 0 80-16,-1-1 32 0,-2 2 0 0,1-2 0 16,0 2-16-16,0 0 0 0,0 0 0 0,-1 0 0 15,2 2-80-15,-3 0 0 0,0 0-16 0,-2-1 0 16,1 3-48-16,0-2-16 0,-2 2 0 0,0 1 0 16,0-1-48-16,-1 0-128 0,0 1 192 0,-1 1-64 15,0 3-128-15,-3-2 0 0,1 2 144 0,0 0-144 16,-2 1 0-16,1 1 0 0,-2 2 0 0,1-3 128 15,-1 1-128-15,0 0 0 0,0 0 0 0,-2 0 0 16,1 1 0-16,0 0 0 0,0-1 0 0,-1 0-128 16,0 0 128-16,0-2-192 0,0 1 192 0,-1 0-192 15,1-1 192-15,-1 1-160 0,1 0 160 0,-1-2-160 16,0 1 160-16,0-2 0 0,0 1 0 0,1-3-128 0,2 1 128 0,-2-2-128 16,0 2 128-16,0-1-128 0,1-1-48 0,1-2 0 15,1 1 0-15,0 0 0 0,0-2-16 0,1 1 0 16,-1-1 0-16,1 0 0 0,2-1 192 0,-2 0-160 15,3 0 160-15,-1 0-160 0,2 0 160 0,-1-1 0 16,1 1 0-16,-1-1-128 0,2 1 128 0,-1-2 0 16,1 1 0-16,0-1 0 0,1-1 0 0,-1 2 176 15,3 0-176-15,-2-4 192 0,1 3-192 0,0-1 160 16,0 2-160-16,0-3 160 0,2 2-32 0,-2-1-128 16,2 1 192-16,-1-2-64 0,0 2 0 0,1-1 0 15,0 0 0-15,0 2 0 0,1-3 32 0,-1 3 0 16,1-4 0-16,0 3 0 0,1-1 32 0,0 0 0 15,2 0 0-15,-3 3 0 0,1 0-48 0,0 0 0 0,-1 0 0 16,1 3 0-16,-1 0 32 0,-1 1 0 0,0 2 0 0,0-3 0 16,0 3 0-16,-1-1 0 0,2 1 0 0,-2-2 0 15,2 2 32-15,-2-2 16 0,0-2 0 0,0 3 0 16,0-2-16-16,-1 0 0 0,0 1 0 0,1-3 0 16,-1 4-16-16,0-3 0 0,2 2 0 0,-2-1 0 15,3 0-48-15,-2-2-16 0,2 2 0 0,-1-2 0 16,2 1-128-16,0-4 192 0,-1-1-192 0,1 2 192 15,-1 0-192-15,0-4 0 0,1 3 144 0,1-3-144 16,2-1 0-16,-1-1 0 0,1 2 0 0,-1-1-192 16,1-2-192-16,0 2-32 0,0-1-16 0,1-3-19216 15</inkml:trace>
  <inkml:trace contextRef="#ctx0" brushRef="#br0" timeOffset="136894.7">10423 6850 1839 0,'-1'0'160'0,"1"-1"-160"0,0 1 0 0,0 0 0 0,0 0 416 0,-2 0 48 16,2 0 16-16,-1-1 0 0,-1-3 144 0,1 3 16 16,0-1 16-16,0-2 0 0,1 3 0 0,-1-3 0 15,1 2 0-15,1-3 0 0,-1 4-64 0,0-3-16 16,0 0 0-16,0 2 0 0,0-2-64 0,0 2-32 15,-1 0 0-15,1-1 0 0,-1 3 80 0,1-1 16 16,-2 0 0-16,1-2 0 0,1 2 112 0,0 1 16 16,-1-1 16-16,1 0 0 0,0-1 0 0,0 2 0 0,-1 0 0 15,0 0 0-15,0 0-96 0,0 0-32 0,1 0 0 0,-1 2 0 16,-2-1 48-16,2 0 16 0,-1 0 0 0,-1 3 0 16,2-2 64-16,-2 1 16 0,1 0 0 0,0 0 0 15,0-1 144-15,-1 2 16 0,1-2 16 0,0 1 0 16,1-1-240-16,0 2-48 0,0-2-16 0,-1 1 0 15,1-1-208-15,0 2-32 0,-1-2-16 0,0 1 0 16,1 0-144-16,-2 0-16 0,2-1-16 0,-1 2 0 16,0-2-48-16,1 2 0 0,-1-1 0 0,-1 1 0 15,1 0 64-15,0-1 0 0,1 2 0 0,0 0 0 16,-2-1 0-16,2 0 16 0,-1 0 0 0,0 2 0 16,1-1-80-16,-2 0 0 0,1-2-128 0,0 1 192 15,1 1-192-15,-1-3 144 0,1 1-144 0,-2-1 128 16,3-1-128-16,-1 1 192 0,1-2-192 0,0-2 192 0,0 1 0 0,1 1 0 15,0-5 0-15,1 3 0 0,-1-3 16 0,0 3 16 16,2-2 0-16,-1-2 0 0,2 2-48 0,-1 0-16 16,0-1 0-16,0-1 0 0,1 1-160 0,-1-1 160 15,2-3-160-15,-1 2 160 0,0 2-160 0,0-2 0 16,1 0 0-16,-1-2 0 0,1 2 0 0,-1-3 0 16,2 3 0-16,-1-3 0 0,0 3 0 0,-1-3 0 15,2 2 0-15,-2-2 0 0,2 2 0 0,-1 0 0 16,1-2 128-16,1 2-128 0,-2-2 0 0,2-1 0 15,1 2 0-15,-2-1 0 0,1-1 0 0,0 1 0 16,1 2 128-16,-2-3-128 0,1 1 0 0,0 3 128 16,-2-3-128-16,1 3 128 0,-2 0-128 0,1-2 160 15,-1 4-160-15,0-1 160 0,0 3-160 0,-1-2 160 0,2 1-160 0,-3-2 160 16,0 2-160-16,1 0 128 0,-1 0-128 0,1-2 128 16,-1 1-128-16,1 0 128 0,-1 2-128 0,0-1 128 15,1-1-128-15,-2 0 0 0,2 2 0 0,-2-1 128 16,1 0-128-16,-1 2 0 0,1-1 0 0,0 1 0 15,0 1 0-15,-1-3 128 0,-1 3-128 0,1 1 0 16,0-1 0-16,0 1 0 0,-1-2 128 0,1 2-128 16,-1 0 0-16,0 0 0 0,1 0 0 0,-1 0 128 15,-1 2-128-15,1-1 0 0,1-1 0 0,-2 2 128 16,1 2-128-16,0-4 0 0,0 2 0 0,0 1 0 16,-1-1 0-16,1 3 0 0,-1 1 0 0,0-2-176 15,1 2-544-15,1-1-112 0</inkml:trace>
  <inkml:trace contextRef="#ctx0" brushRef="#br0" timeOffset="138811.51">10307 7321 5519 0,'-1'-1'496'0,"-1"-3"-496"0,2 4 0 0,0-1 0 15,0 1 864-15,0 0 80 0,-1-3 16 0,1 2 0 0,-1-5 224 0,0 2 48 16,0 0 16-16,1 0 0 0,-1 0-192 0,1 2-32 16,-1 1-16-16,0-2 0 0,1 2-16 0,-1-1 0 15,1 1 0-15,0-1 0 0,0 1 0 0,0 0 0 16,0 0 0-16,0-3 0 0,1 4-288 0,0-1-48 16,0-2-16-16,0 2 0 0,1-4-128 0,0 4-48 15,1-1 0-15,-2-1 0 0,2-2-144 0,-1 2-16 16,2-2-16-16,-2 1 0 0,1 0-96 0,1 0 0 15,0 0-16-15,1-2 0 0,-2 4-32 0,0-3 0 16,2 1 0-16,-3 0 0 0,1 1 16 0,1-1 0 16,-1-2 0-16,1 4 0 0,0-2 32 0,0-1 0 15,1 2 0-15,-1-3 0 0,2 2 0 0,-2-2 16 16,2 2 0-16,-1-1 0 0,0 2-16 0,-1-2 0 0,1 1 0 16,-1-1 0-16,1 3 64 0,-2-1 0 0,2 2 0 15,-2 0 0-15,-1 1-64 0,1 0-16 0,0 0 0 0,-1 0 0 16,0 1-32-16,-1 0 0 0,1 2 0 0,0-1 0 15,-1 3-16-15,0-1 0 0,-2 1 0 0,1 0 0 16,0 1-128-16,-1 1 192 0,-2-1-192 0,2 0 192 16,1 0-192-16,-1-1 160 0,-1 2-160 0,1 0 160 15,0 0-16-15,1-1 0 0,0-1 0 0,0 1 0 16,0-1 48-16,0 0 0 0,-1 1 0 0,-1-1 0 16,1 0-32-16,1 0 0 0,0 1 0 0,-1-3 0 15,1 1-160-15,0 0 192 0,-1-1-192 0,1 0 192 16,-1 1-192-16,1-2 192 0,0 3-192 0,0-4 192 15,0 2-48-15,0-2 0 0,0 0 0 0,1-1 0 0,-1 2-144 16,1-4 128-16,0 2-128 0,0-1 128 0,1 0-128 0,-1-2 128 16,0 2-128-16,0-4 128 0,1 4-128 0,-1-3 0 15,1 0 144-15,1 1-144 0,-1-3 0 0,0 2 0 16,0 2 0-16,2-4 128 0,0 2-128 0,0-3 0 16,1 0 0-16,1-3 0 0,2 2 0 0,-2-2 0 15,3 0 0-15,-1-1 0 0,1 1 0 0,-1 1 0 16,-2-1 0-16,1 0 0 0,1 3 0 0,-1 0 0 15,-2 1 0-15,1-1 0 0,-1 2 0 0,1-1 0 16,-2 2 0-16,2-2 0 0,-2 2 0 0,1 1 0 16,-2 0 0-16,1 2 0 0,-1 1 0 0,-1 0 0 15,-1 1 0-15,-1 4 128 0,0-3-128 0,-1 2 0 16,0 2 0-16,0-1 0 0,0 2 0 0,0 0 0 16,-2 1 0-16,2-2 128 0,0 0-128 0,1 0 0 0,0-1 0 15,0-3 0-15,1 3 0 0,0-2 0 0,2 0 0 16,-3 2 128-16,1-1-128 0,0 0 0 0,-1-1 128 0,0 2-128 15,0-2 128-15,0 1-128 0,0 2 160 0,0-3-160 16,0 1 160-16,0 0-160 0,0 2 160 0,0-5-160 16,0 3 128-16,0-3-128 0,0 3 0 0,1-3 144 15,-1 1-144-15,0 1 160 0,0 0-160 0,0 0 160 16,0-1-160-16,0 3 160 0,0-2-160 0,0-1 160 16,-1 2-160-16,1-2 160 0,-1-1-160 0,1 2 160 15,0-2-160-15,0 1 0 0,0 0 144 0,0-1-144 16,0-1 0-16,1 0 0 0,0-1 0 0,1-1 128 15,-2 0-128-15,3 1 0 0,-2-2 0 0,1 2 0 0,0-1 0 16,0-2 0-16,-1 4-128 0,1-2 128 0,-1 0-192 16,0 1 64-16,0 1 0 0,-1 0 0 0,1 0 128 0,-1 0 0 15,0 1-144-15,1-1 144 0,-1 0 0 0,1 2-176 16,-1-2 176-16,0 0-128 0,1 0 128 0,-2 1-128 16,1-1 128-16,0 0-128 0,0 0 128 0,0 1 0 15,-1-1 0-15,0 0-128 0,1 0 128 0,-1 0 0 16,1-1 0-16,0 1 0 0,0-1 0 0,0-1 0 15,0 1 0-15,1-2 0 0,0 0 128 0,0-1-128 16,0 1 128-16,3-2-128 0,0-3 0 0,1-1 144 16,2-2-144-16,0 0 0 0,1 0 128 0,0-2-128 15,0 2 0-15,-1-1 0 0,1 1 0 0,0 0 0 16,-1 3 0-16,-1 0 0 0,1 1 0 0,-1 3 0 16,-2 0 0-16,1 1 0 0,-3 3 128 0,0 1-128 0,-1 3 0 0,0-2 0 15,-2 3 0-15,0 3 0 0,-1 0 0 0,-1 2 0 16,-1-1 0-16,1 1 0 0,-1 1 0 0,1 0 0 15,1-3 0-15,0 1 0 0,1-2 0 0,-1-2 0 16,2 1 0-16,-1-2 0 0,1 1 0 0,0-3 0 16,0 4 0-16,1-3 0 0,1-1 0 0,-2 3 0 15,2-3 0-15,-2 2 0 0,1 1 0 0,0-2 0 16,-1 2 0-16,0 0 0 0,0-1 0 0,-1-1 0 16,1 1 0-16,0 0 0 0,0-2 0 0,1-1 0 15,-1 2 160-15,0-3-160 0,1 2 128 0,1-2-128 16,-1 0 0-16,1-2 0 0,0 2 128 0,0-1-128 15,1-1 0-15,-1 1-256 0,0 1 64 0,-2 0-12128 16,1 0-2432-16</inkml:trace>
  <inkml:trace contextRef="#ctx0" brushRef="#br0" timeOffset="149419.51">24154 4283 5519 0,'-2'0'496'0,"1"0"-496"0,0 0 0 0,1 1 0 0,0-1 832 0,-1 3 80 0,-1-2 16 0,0 0 0 16,-1 0 304-16,1 2 64 0,-1-2 16 0,2-1 0 15,0 1-48-15,0-1-16 0,1 0 0 0,0-1 0 16,0 1 64-16,2-2 16 0,1-1 0 0,-1 1 0 16,0-2-288-16,1-1-48 0,2 0-16 0,-3 2 0 15,1-2-240-15,1 1-48 0,-1 1-16 0,0-2 0 16,1 1-336-16,-2-1-64 0,1 2-16 0,0-1 0 16,-1-1 64-16,1 3 0 0,1-3 0 0,-1 0 0 15,0 3-16-15,1-2 0 0,-2 2 0 0,0-2 0 16,0 2-32-16,0-1 0 0,1 1 0 0,-2-2 0 15,1 3 64-15,0-2 16 0,-1 2 0 0,2-2 0 0,-1 0-32 0,0 2 0 16,0-3 0-16,1 1 0 0,-1 0-48 0,-1 1-16 16,1-3 0-16,0 2 0 0,-1 1 64 0,2-3 16 15,-2 4 0-15,1-3 0 0,-1 3-16 0,1-4-16 16,0 4 0-16,0-1 0 0,-1-2-80 0,1 2-16 16,1-1 0-16,0-2 0 0,-1 4-80 0,1-3 0 15,1 2-128-15,-1-4 192 0,1 3-192 0,0-1 176 16,0 0-176-16,0-1 160 0,0 2-160 0,-1 0 0 15,2-3 144-15,-2 2-144 0,3 1 128 0,-3-1-128 16,2-1 128-16,-2 2-128 0,1-1 128 0,1 2-128 16,-2-2 128-16,1 1-128 0,-1 0 0 0,0 2 144 15,0 0-144-15,0-2 0 0,-1 3 128 0,1-1-128 0,0 1 0 16,0-1 0-16,-1 1 128 0,0-3-128 0,1 3 0 16,-1-1 0-16,-1 1 128 0,1 0-128 0,1 0 0 0,-1 0 0 15,0 0 0-15,1 0 0 0,0-1 0 0,0 1 0 16,0-1 128-16,1-1-128 0,-1 1 0 0,0 1 0 15,1-1 0-15,-1-1 0 0,0 0 0 0,1 1 0 16,-2 1 128-16,0 0-128 0,0 0 0 0,1 0 0 16,-2 1 128-16,0 3-128 0,-1-2 0 0,0 1 0 15,0 2 160-15,-1-3-160 0,0 3 128 0,0 1-128 16,1 0 128-16,-2-2-128 0,2 2 0 0,-1-1 128 16,1 1-128-16,1-3 0 0,-2 5 0 0,1-2 128 15,0-2-128-15,-1 2 128 0,0 1-128 0,0 1 128 16,-1-2-128-16,1 0 192 0,-2 2-192 0,1 0 192 15,-1-2-192-15,1 1 160 0,-1 1-160 0,1-1 160 16,-1 0-160-16,0-2 0 0,1 0 144 0,0-1-144 0,0 0 0 0,1 0 128 16,-2-3-128-16,1 2 0 0,1-1 0 0,-1 0 0 15,1 0 0-15,0 0 0 0,0-2 0 0,-1 1 0 16,1 2 0-16,1-2 128 0,-1 0-128 0,1-1 0 16,-1 0 0-16,0-1 0 0,1 1 1712 0,-1-1 272 15,1-2 48-15,0 2 16 16,0 0-3280-16,0-2-656 0,1 1-128 0,0 2-32 0,0-2 1648 0,0-1 400 15,-1 2 0-15,0 1 0 0,1-1 0 0,1-2 0 16,-1 1 0-16,0 0 0 0,2-1 0 0,-1-2 0 16,2 2 0-16,-1-1 0 0,-1-1 0 0,2 1 0 15,0-2 0-15,1 3 0 0,-1-5 0 0,0 3 0 16,2 0 0-16,-1-1 0 0,-1 1 0 0,0-1 0 0,2-2 0 16,0 3 0-16,-1-2 0 0,1 1 0 0,0 1 0 0,1-1 0 15,-1 1 0-15,-1-1 0 0,2 1 0 0,-3 1 0 16,2 0 0-16,0-1 0 0,-2-1 0 0,1 1 0 15,-2 4 0-15,0-2 0 0,-1 0 0 0,1 3 0 16,-1-1 0-16,-1 1 0 0,1-1 0 0,-1 1 0 16,2 0 0-16,-1-3 0 0,0 3 0 0,1-2 0 15,1-1 0-15,0 2 0 0,0 0 0 0,-1-2 0 16,0 2 0-16,1 1 0 0,-1-1 128 0,-1-1-128 16,0 2 128-16,2 0-128 0,-2 0 160 0,0 0-160 15,1 0 128-15,0 0-128 0,-1 0 0 0,0 2 144 16,-1-2-144-16,1 1 0 0,-1 0 0 0,-1 3 0 15,0-3 0-15,0 4 0 0,0-2 128 0,-1-1-128 0,1 3 0 16,-2-3 0-16,1 3 0 0,1 0 128 0,-1 0-128 0,1-2 0 16,-1 3 0-16,1-2 128 0,-1 2-128 0,0-1 0 15,-1 2 144-15,-1-2-144 0,2 2 144 0,-1 1-144 16,0 0 192-16,-2-3-192 0,2 4 208 0,-1-1-64 16,1-1-16-16,-2 2 0 0,3-3-128 0,-1 1 160 15,0 0-160-15,-1 2 160 0,1-3-160 0,0 0 0 16,0 1 144-16,-2-1-144 0,3 2 128 0,0-1-128 15,0 0 128-15,0-2-128 0,1 1 0 0,0-1 144 16,0 0-144-16,0-2 0 0,0 2 160 0,0-2-160 16,0-1 128-16,0 3-128 0,1-4 128 0,-1 2-128 15,0-2 0-15,0 0 128 0,1-1-128 0,-1 1 0 16,1-1 0-16,0-1 128 0,1 1-128 0,-1 0 0 16,1 0 0-16,-2 0 0 0,1-1 0 0,0 1-256 0,-1 1 64 0,-1-1 16 31,0 4-272-31,-1-2-64 0,-1 2-16 0,0 2 0 15,-1 1-240-15,-1-1-64 0,1 1 0 0,1 1-17984 0</inkml:trace>
  <inkml:trace contextRef="#ctx0" brushRef="#br0" timeOffset="163313.62">27985 3952 3583 0,'-1'-1'320'0,"0"1"-320"0,1 0 0 0,0 0 0 0,0 0 496 0,0 0 32 16,0 0 16-16,-1-1 32 0,0 1 144 0,0 0 48 16,-1 0 0-16,0 0 16 0,1 0 32 0,-1 1 0 15,1 0 0-15,-2-1 16 0,2 0 64 0,-1 0 0 16,0 0 0-16,2 0 16 0,-1 0 48 0,1 0 16 15,0 0 0-15,0 0 32 0,0-1-304 0,0 1-48 16,0-1-16-16,0 1 48 0,-1-3-112 0,1 3-32 16,0-1 0-16,0 1 32 0,0 0 160 0,0 0 32 15,0 0 16-15,0-1 32 0,1 1 32 0,-1-1 16 16,1-1 0-16,-1 1 32 0,0 1 64 0,0-1 0 16,0 1 16-16,-1-2 32 0,0 2-96 0,0 0-16 15,-2 0 0-15,1 2 32 0,0-1-320 0,0-1-64 16,1 1-16-16,-1 1 32 0,1-2-208 0,0 1-32 15,0-1-16-15,1 0 16 0,0 0-112 0,0 0-16 0,0 0-16 0,1-1 0 16,0-1-176-16,0 1 160 0,2-2-160 0,-1 0 160 16,0 1-160-16,0-2 0 0,1 0 0 0,0 2 128 15,0-3-128-15,2 0 0 0,-1 2 0 0,1-1 0 16,-1-2 0-16,1 4 0 0,-1-1 0 0,0 1 0 16,1-2 0-16,-2 3 0 0,2-2 144 0,-1 1-144 15,2-2 144-15,-1 2-144 0,2-2 192 0,0-2-192 16,-1 2 176-16,1 0-176 0,0-1 160 0,0 0-160 15,-3 1 128-15,2 1-128 0,-2 0 0 0,1 2 0 16,-2-1 0-16,0 2 128 0,-1-3-128 0,0 3 0 16,0 0 0-16,0 0 144 0,0 3-144 0,-1-3 128 15,2 0-128-15,-2 0 0 0,0 0 144 0,1 1-144 0,-1-1 0 16,0 1 0-16,0 0 0 0,1 2 128 0,-2-1-128 0,0 1 0 16,1-1 128-16,0 0-128 0,-1 2 0 0,1-3 128 15,0 3-128-15,0-3 0 0,0 3 0 0,1-2 128 16,1-1-128-16,-2 4 0 0,1-4 0 0,-2 3 144 15,1-1-144-15,-1 0 0 0,-1 2 144 0,0 1-144 16,0-1 0-16,-1 1 144 0,-2 1-144 0,1-2 128 16,0 4-128-16,-2-2 128 0,2 1-128 0,-1 0 160 15,1-1-160-15,1 0 160 0,0-1-160 0,-1-1 0 16,2 1 144-16,-1-2-144 0,1 1 0 0,0-2 128 16,0 2-128-16,0 0 0 0,-1-3 0 0,0 2 128 15,0 0-128-15,1-2 0 0,-1 3 0 0,-1-1 144 16,0 0-144-16,0 0 0 0,-1 2 144 0,1-3-144 15,1-1 0-15,0 3 144 0,-1-4-144 0,2 0 0 0,1-1 0 16,-1 0 128-16,2-1-128 0,0 1 0 0,0-2 144 0,2-2-144 16,-1 2 0-16,0-2 0 0,1-1 0 0,2 0 128 15,-1-1-128-15,1-1 0 0,2-2 0 0,-2 2 0 16,2 0 0-16,0-2 0 0,-1 1 0 0,1-1 0 16,1 1 0-16,-2 3 0 0,1-3 0 0,-1 0-128 15,0 1 128-15,1 2 0 0,-1-1-144 0,-1 2 144 16,1-2 0-16,-1 1 0 0,1 1-144 0,-2 0 144 15,2-1 0-15,-3 2 0 0,2 0 0 0,-1-2 0 16,0 3 0-16,-1-1 0 0,-1 2 0 0,0-1 0 16,2-1 0-16,-2 2 0 0,1 0 0 0,1-2 0 15,-1 1 0-15,0 1 0 0,2-2 0 0,-1 1 0 16,1 1 0-16,-2-3 128 0,2 3-128 0,-1 0 144 16,1 0-144-16,-2-1 160 0,0 2-160 0,-1 0 160 0,2 0-160 15,-1 0 0-15,-1 0 144 0,2 0-144 0,-2 0 0 0,0 0 128 16,0 2-128-16,0-1 0 0,-1 0 0 0,-1 0 0 15,0 4 0-15,-1-3 128 0,-2 2-128 0,1 1 0 16,-1 0 0-16,1 0 128 0,-2 0-128 0,0 1 128 16,1 1-128-16,0-2 128 0,0 1-128 0,-1-1 128 15,1 1-128-15,1 0 128 0,1-3-128 0,-1 1 144 16,0 2-144-16,1-1 160 0,0-1-160 0,0-2 0 16,0 4 0-16,0-2 128 0,1 0-128 0,0 0 0 15,-1 1 0-15,1-1 0 0,-1 2 0 0,-1-3 128 16,0 1-128-16,1 2 0 0,-1 0 960 0,0-2 96 15,-1 2 32-15,1-3 0 16,0 3-1616-16,-1-2-320 0,-1 2-64 0,2-2-16 0,0 0 928 0,0-1 0 0,0 0 0 0,1-1 128 16,1-2-128-16,-1 1 128 0,2 2-128 0,-1-3 128 15,1-3-128-15,-1 3 0 0,2 0 128 0,-1 0-128 16,0 0 0-16,-1 3 128 0,1-3-128 0,-1 1 0 16,0 0 0-16,0-1 128 0,0 3-128 0,0-2 0 15,0 0 0-15,0 2 128 0,0-1-128 0,1-1 0 16,-1 0 0-16,0-1 0 0,0 1 0 0,0-1 128 15,0 0-128-15,0-1 0 0,0 1 0 0,1-1 0 16,-1-2 0-16,2 0 128 0,-1 2-128 0,3-3 0 16,-1-2 0-16,1 1 128 0,1-3-128 0,1-1 0 15,-1 1 0-15,3-2 0 0,-1-1 0 0,-1 1 128 16,2 3-128-16,0-3 0 0,0 2 0 0,-3 2 0 16,1-1 0-16,0-1 0 0,0 1 0 0,2 2 0 0,-1-2 0 15,0-2 0-15,-1 4 0 0,1 0 0 0,-1 0 0 0,-2 0 0 16,2 1 0-16,-2-2 0 0,0 2 0 0,1 0 0 15,-1 1 0-15,0-1 0 0,0 1 0 0,0-1 0 16,0 2 0-16,1-2 0 0,-2 3 0 0,0 1 0 16,1-1 0-16,-2 1 0 0,0-1 0 0,-1 1 0 15,1 1 0-15,-1-1 0 0,2 1 0 0,-3-1 0 16,1 1 0-16,0 0 0 0,-1 3 0 0,1-3 0 16,-2 3 0-16,1-3 0 0,-1 4 0 0,-1-1 0 15,0 2 0-15,-1-1 0 0,1 1 0 0,0 1 0 16,-1-1 0-16,1 0 0 0,0 0 0 0,1-1 0 15,-1 1 128-15,1-1-128 0,-1 0 0 0,2-2 128 16,0 2-128-16,0-1 0 0,0-2 0 0,2 2 0 16,-2-3 0-16,1 3 128 0,0-3-128 0,0 4 0 0,1-3 0 0,-1 1 0 15,1 0 0-15,0 1 144 0,-1 1-144 0,-1-3 0 16,1 2 160-16,0-2-160 0,-1 3 128 0,1-2-128 16,0 0 128-16,-1 0-128 0,1-1 0 0,-1-1 128 15,1 0-128-15,0-1 0 0,-1 3 0 0,2-6 0 16,0 2-128-16,0 0-16 0,1-1 0 0,1-3 0 31,1 1-400-31,0-2-80 0,-1 1-16 0,0 0 0 16,-1 3-416-16,-2 1-96 0</inkml:trace>
  <inkml:trace contextRef="#ctx0" brushRef="#br0" timeOffset="171521.55">26152 3249 911 0,'2'-5'0'0,"-1"1"0"0,0-1 0 0,-1 3 0 0,1 2 400 0,-1-1 0 0,1-1 0 0,-1 0 0 16,4-3 352-16,-2 2 64 0,0-3 16 0,0 1 0 15,1 0-448-15,-2 1-64 0,0-1-32 0,-1 3 0 0,1-1-288 0,-1 2 0 16,0-2 0-16,-1-1 0 0,1-1 208 0,0 1-64 15,1 2-16-15,0-4 0 0,1 2-128 16,-1 0 0-16,3 0 0 0,-2-2 0 0,1 2 0 0,0-2 0 16,-1 1 0-16,0-1 0 0,-1 4 320 0,0-3 0 15,-1 3-16-15,0 0 0 0,-1 1 80 0,-1 1 0 16,0-1 16-16,-1 1 0 0,0 1 32 0,1 0 0 16,-1 1 0-16,0 0 0 0,1-1-48 0,0 3-16 15,0-3 0-15,-1 1 0 0,2 1 208 0,0-1 64 16,0-1 0-16,1 2 0 0,-1-3-48 0,1 1 0 15,-1-1 0-15,0 0 0 0,1 1 112 0,-1 2 32 16,-1-2 0-16,1 0 0 0,0-1-256 0,-1 3-48 16,0-1-16-16,0-1 0 0,-2 3-144 0,2-3-16 15,-1 2-16-15,0-1 0 0,1-2 144 0,1 4 16 0,0-2 16 16,0-2 0-16,0 3 160 0,1-1 48 0,-1-1 0 0,-1 0 0 16,1 2 80-16,-1-2 32 0,0 1 0 15,0 2 0-15,-2-3-144 0,1 2-16 0,1 0-16 0,-2-3 0 16,2 1-48-16,0 1 0 0,1-1 0 0,1-1 0 15,-1 0 0-15,1-1 0 0,1 1 0 0,-1-3 0 16,1 3-48-16,0-3-16 0,1 0 0 0,-1 2 0 16,2-3 0-16,-1 2-16 0,0-1 0 0,-1 1 0 15,1 2-48-15,0-3-16 0,-1 0 0 0,0 3 0 16,-1-1-48-16,0 1 0 0,0 0 0 0,0 0 0 16,1 1-80-16,0-1-32 0,0 0 0 0,1 1 0 15,-1 1-64-15,2 0-16 0,0-1 0 0,3-1 0 16,-1 0-128-16,2 0 192 0,1 0-192 0,0 0 192 15,-2 0-64-15,2 1-128 0,-1-1 192 0,1 1-64 0,-1 1 0 0,1-1-128 16,0-1 192-16,0 2-64 0,0 2-128 0,-2-3 160 16,1 3-160-16,-1-1 160 0,0 0-160 0,2-1 160 15,-1 3-160-15,1-2 160 0,-1-1-160 0,0-1 0 16,0 4 144-16,-1-2-144 0,1 1 128 0,0 0-128 16,1 2 128-16,-2-1-128 0,0 1 128 0,0 0-128 15,-2 3 128-15,2-1-128 0,-2 1 0 0,2-1 128 16,-2-1-128-16,1-1 0 0,0 2 0 0,1-2 128 15,0-1-128-15,1-3 0 0,1 4 0 0,0-5 128 16,0 3-128-16,-2-3 0 0,2-1 0 0,0 0 128 16,-1 0-128-16,-1 1 0 0,0-1 0 0,-2 0 0 15,1 3 0-15,-2-2 128 0,-1-1-128 0,1 2 0 16,-1 2 0-16,0-2 0 0,0 3 0 0,-1 0 0 0,0-2 0 0,2 0 128 16,-1 2-128-16,0-1 0 0,0-2 0 0,2 2 0 15,-2-1 0-15,1 0 0 0,2-2 0 0,-2 3 0 16,0-2 0-16,1 0 0 0,-1 1 0 0,-1-2 0 15,2 4 0-15,-2-4 0 0,0 3 0 0,0-3 0 16,1 4 0-16,-2-3 0 0,1 3 0 0,0-2 0 16,0-1 0-16,1 1 0 0,0 0 0 0,-1-2 128 15,1 1-128-15,-1 0 0 0,1-2 0 0,-2 0 128 16,0 1-128-16,2-1 0 0,-2 3 0 0,-1-2 128 16,1-1-128-16,-1 1 0 0,0 0 0 0,-1 0 0 15,0 2 0-15,-2 0 0 0,2 1 0 0,-2 0 0 16,0-2 0-16,-1 2 0 0,1-2 0 0,-2 3 0 15,2-2 0-15,-1-1 0 0,0 3 0 0,0-4 0 0,0 2 0 0,1 0 0 16,-1 0 0-16,-2-1 128 0,0 0-128 0,1 2 0 16,-2 0 0-16,0 0 0 0,0 1 0 0,-3 1 0 15,0 3 0-15,-2-1 0 0,1 2 0 0,-2 1 0 16,-1 0 0-16,1 0 0 0,0 1 0 0,0-1 0 16,0 2 0-16,2-2 0 0,0-1 0 0,0 0 0 15,0-1 0-15,1 1 128 0,0-2-128 0,-1 2 0 16,1-1 0-16,-2 0 0 0,2 1 0 0,-2 1 0 15,-1-1 0-15,1-2 0 0,2 2 0 0,-1-4 0 16,2 1 0-16,0 0 0 0,0-2 0 0,1 0 0 16,0-1 0-16,2 1 0 0,-1-3 0 0,0 4 0 15,1-1 0-15,-2 1 0 0,0 0 0 0,-1 3 0 16,1-2 0-16,1 0 0 0,-1-1 0 0,0 2 0 16,2-1 0-16,1-1 0 0,-1-3 0 0,3 1 0 0,-2 1 0 0,3-3 0 15,0 1 0-15,1-1 0 0,1-2 0 0,-1 1 0 16,1-1 0-16,0 0 0 0,0 2 0 0,0-4 128 15,0 2-128-15,-1-1 0 0,1 1 0 0,0 0 128 16,-2-2-128-16,2 2 0 0,0-1 0 0,0 1 128 16,0 0-128-16,0 0 0 0,2-2 0 0,-2 2 128 15,0-1-128-15,0 1 0 0,0 0 0 0,1 0 128 16,-1-1-128-16,0 1 0 0,0 0 0 0,1 0 0 16,-1 0 0-16,1 0 128 0,0 0-128 0,-1 0 0 15,1 0 160-15,1 0-32 0,1 0-128 0,-1 1 192 16,0-1-48-16,1 0-16 0,1 0 0 0,-1 0 0 15,2-1 0-15,-1 1-128 0,2 0 192 0,-1-1-64 0,1-1-128 0,0 0 0 16,1 2 144-16,0-2-144 0,-2 0 0 0,3 1 144 16,1 0-144-16,1-3 0 0,1 2 128 0,1 1-128 15,-1 0 0-15,-1-1 0 0,1 1 144 0,0 1-144 16,0 0 0-16,-1 0 144 0,2 0-144 0,0 1 0 16,0-1 144-16,0-1-144 0,2 1 128 0,-1-2-128 15,1 1 128-15,1-2-128 0,-2 3 128 0,1-2-128 16,-2-1 128-16,0 2-128 0,-1 0 128 0,1 0-128 15,-1-1 128-15,0 1-128 0,0-1 144 0,-1-2-144 16,1 4 192-16,0-2-192 0,1-1 176 0,-1 3-176 16,-1 0 160-16,-1 0-160 0,0 0 128 0,0 3-128 15,0-1 0-15,-1 2 144 0,-1-2-144 0,0-1 0 16,1 3 0-16,1-3 0 0,1 4 0 0,1-4 0 16,0 1 128-16,1-1-128 0,-1-1 0 0,1-1 0 15,0-1 0-15,-1 1 0 0,0-1 0 0,-1-2 0 0,0 0 0 0,-2 2 0 16,0-2 0-16,-3 2 0 0,0-1 0 0,-1 2 0 15,1 1 0-15,-3-1 0 0,1 1 128 0,-1-2-128 16,0 4 0-16,0-2 0 0,0 1 0 0,0-1 0 16,2 0 0-16,-2 1 0 0,0 1 0 0,1-2 128 15,0 1-128-15,-1 0 0 0,0 0 0 0,-1 2 128 16,2-1-128-16,-1-2 160 0,0 3-160 0,-1-2 160 16,0 0-160-16,-1 0 128 0,1 3-128 0,1-3 128 15,-2 0-128-15,0 1 0 0,0-1 0 0,-2 1 128 16,2-2-128-16,-1 0 0 0,0 0 0 0,0 0 0 15,1 0 0-15,-1 0 0 0,1 0 0 0,0-2 0 0,0 4 0 16,-1-2 0-16,1 0 0 0,0 0 0 0,0 1 0 0,0 1 0 16,0 0 0-16,0-1 0 0,1 3 0 0,-1-2 0 15,1 1 0-15,0-1 0 0,0 2 0 0,0-2 0 16,1 1 0-16,0-2 0 16,-1 1-576-16,-1-1-32 0,1 2-16 0,0-2 0 15,-1-1-752-15,0 0-160 0</inkml:trace>
  <inkml:trace contextRef="#ctx0" brushRef="#br0" timeOffset="173350.33">25714 4443 911 0,'-2'0'0'0,"1"-1"0"0,0 0 0 0,0-2 0 0,1 3 1136 0,-1 0 144 0,1 0 16 0,-2-1 16 16,1 1 304-16,0 0 64 0,0-2 16 0,0 0 0 15,1 0-288-15,0-2-64 0,0 2-16 0,1-1 0 16,0-1-48-16,1 0 0 0,1-2 0 0,0 1 0 16,0-1 160-16,1 0 32 0,-1 1 0 0,1-1 0 15,0 1-176-15,0 0-16 0,1 2-16 0,-2-3 0 16,3 2-432-16,-2-2-64 0,2 1-32 0,-2-1 0 16,2 2-224-16,-1-2-32 0,1 3-16 0,0-3 0 15,0 2 0-15,0-2 0 0,0 1 0 0,1-2 0 16,1 1-48-16,0 1-16 0,1-2 0 0,0-1 0 15,1 1-144-15,0 1-16 0,2-1-16 0,-1 0 0 16,0 2-80-16,0-1-16 0,0 3 0 0,-3-2 0 16,0 4-128-16,-1 1 0 0,-1 0 144 0,-2 0-144 0,0 0 0 15,0 0 0-15,-1 1 0 0,1 3 128 0,-1-3-128 0,-1 2 0 16,0-1 0-16,2 0 0 0,-2 1 0 0,0-2 0 16,1 3 0-16,0-2 128 0,-1 2-128 0,0-2 128 15,2 3-128-15,-2-1 128 0,0-2 0 0,0 3 0 16,2-1 0-16,-1 0 0 0,-1 0-128 0,0 1 176 15,1-1-176-15,-1-1 192 0,-1 2-192 0,0 1 128 16,0-1-128-16,-2 0 128 0,1 0-128 0,-2 1 0 16,-1 2 0-16,-1-2 0 0,-1 3 0 0,-1-1 0 15,-1 2 0-15,1-2 0 0,-1 2 0 0,0 0 0 16,1-2 128-16,0 0-128 0,1-2 0 0,0 0 0 16,2-1 0-16,-1-1 0 0,2 0 0 0,0-3 0 15,0 2 0-15,2-2 0 0,-2-1 0 16,4-1 0-16,-1-3 0 0,1 2 0 0,1-2 0 0,2-1 0 15,-1-2 0-15,2 2 0 0,0-2 128 0,2-2-128 0,-1 2 0 16,1 0 0-16,0-1 0 0,-1 1 128 0,1 0-128 16,-1 2 0-16,1-1 0 0,-2 1 0 0,2-1 0 15,-1 1 0-15,0 0 0 0,0-1 0 0,0 3 0 16,0-1 0-16,-1-2 0 0,1 2 0 0,-1 1 0 16,-1-1 0-16,1 2 0 0,-2-2 0 0,0 3 0 15,0 0 0-15,0-1 0 0,-1 2 0 0,-1-1 0 16,0 1 0-16,1 0 0 0,-1 0 0 0,0 0 0 15,1 1 0-15,1 1 0 0,-2-1 0 0,1 0 0 16,0-1 0-16,-1 1 0 0,0 3 0 0,0-3 0 16,-1 2 0-16,0 0 0 0,-2 0 0 0,1 0 0 0,1 2 0 0,-1 0 0 15,0 1 0-15,-1 1 0 0,0-2 0 16,-1 1 128-16,-1 3-128 0,-1-2 0 0,1 1 128 16,-2 1-128-16,1-1 0 0,0 2 128 0,-1 0-128 15,0-3 128-15,0 1-128 0,2-1 128 0,-1 0-128 0,1-2 160 16,1-2-160-16,0 0 160 0,0-2-160 0,1 3 0 15,1-3 0-15,-1 0 128 0,2-1-128 0,-1 0 0 16,1-1 0-16,1 0 0 0,0-2 0 0,-1 2 0 16,2 0 128-16,1-3-128 0,0 3 0 0,1-3 0 15,-1 2 0-15,0-2 0 0,1-1 0 0,3 0 0 16,1-2 0-16,2-1 0 0,0-2 0 0,1-1 0 16,2 0 0-16,-1 2 0 0,2-2 0 0,-2 1 0 15,0 0-176-15,0-1 176 0,-3 4-160 0,0 1 160 16,-1 2-192-16,-3 0 192 0,1 1-128 0,0 3 128 15,-2-2 0-15,0-1 0 0,0 2 0 0,-1 1 0 0,0 1 0 0,-2-1 0 16,1 4 0-16,-2-3 0 0,-1-1 0 0,0 3 0 16,0 0-128-16,-3 1 128 0,1-2 0 0,-1 3 0 15,0 0 0-15,-2 2-128 0,2-1 128 16,-1 0 0-16,1 2 0 0,-1 0 0 0,0-1 0 0,0 1 0 16,0 0 192-16,1-1-64 0,0 2-128 0,-2-1 192 15,2 1-16-15,1-3-16 0,-2 1 0 0,2 0 0 16,0-2-160-16,1 1 160 0,0-1-160 0,1 0 160 15,-1 1-160-15,1-3 0 0,0-1 0 0,1 3 0 16,0-4-288-16,1 0-32 0,0 0-16 0,2 1 0 16,0-2-416-16,0 0-80 0,2 1 0 0,1-1-16 15,-1 0-1680-15,1 0-336 0,1 0-64 0,1-1-11424 16</inkml:trace>
  <inkml:trace contextRef="#ctx0" brushRef="#br0" timeOffset="173812.28">26498 4270 7775 0,'0'0'336'0,"-2"-2"80"0,2 0-416 0,0 1 0 0,0 1 0 0,0 0 0 0,0 0 816 0,0-1 80 0,0 0 0 0,0-2 16 15,2 2 912-15,-1-3 176 0,0 3 48 0,0-3 0 16,1 3-368-16,-1-2-64 0,2 0-16 0,-1 2 0 16,1 0-128-16,-1-3-16 0,2 4-16 0,-1-2 0 15,0 0-288-15,2 1-64 0,-1 0-16 0,1-3 0 16,-1 3-128-16,1 1-32 0,-1-1 0 0,1 2 0 15,-1-1-256-15,-1 1-48 0,1 3-16 0,-1-3 0 16,0 0-368-16,0 2-80 0,0-2-16 0,0 4 0 16,1-4-128-16,0 3 0 0,1-2 0 0,-2 1 0 15,3-2 0-15,-2-1 0 0,3 0 0 0,-2-1 0 16,2-1 0-16,0 1 0 0,1-2 0 0,-1 0 0 0,0 2 0 0,0-2 0 16,-1 1 0-16,0 1 0 15,0 0-256-15,-3-1-128 0,0 2-16 0,1 0-16 16,-2 2-816-16,-1-2-176 0,0 1-16 0,0-1-16 15,0 1-592-15,-1-1-112 0,0 2-32 0,0 0-6144 16,0 0-1216-16</inkml:trace>
  <inkml:trace contextRef="#ctx0" brushRef="#br0" timeOffset="174148.55">26445 4424 2751 0,'-4'2'256'0,"0"1"-256"0,2-1 0 16,1-1 0-16,0-1 1312 0,1 0 224 0,0 0 32 0,-1 1 16 15,0 1 544-15,0-2 112 0,-1 0 32 0,1 0 0 16,1 0-32-16,1-2 0 0,1 1 0 0,-1 0 0 16,0-1-352-16,0-1-80 0,1 2-16 0,1-2 0 15,1 0-448-15,-1 2-112 0,0-2-16 0,2 2 0 16,-1 0-352-16,1 0-80 0,-1-2-16 0,1 2 0 15,0 1-304-15,1-1-64 0,1 0-16 0,-1-1 0 16,2 1-176-16,1 1-32 0,1-3-16 0,0 0 0 16,1 2-160-16,-1-2 128 0,-1 0-128 0,0 0 128 15,1 1-128-15,1-2 0 0,1 2 0 0,-2-2 0 16,0 1 0-16,-1 0 0 0,-2 2-144 0,1 1 144 16,-1 0-1072-16,-3 2-96 0,1 2-32 0,-2-2 0 15,1 2-1616-15,-1 2-320 0,-1-1-64 0,1 0-9536 16</inkml:trace>
  <inkml:trace contextRef="#ctx0" brushRef="#br0" timeOffset="174644.25">26955 4141 5519 0,'0'-1'0'0,"0"-1"224"0,0-1-64 0,0 3 32 0,0-1-192 0,0 0 0 0,1-2 0 0,0 2 0 0,0-1 1280 0,1-2 208 0,0-2 48 0,0 3 16 15,0 0 352-15,0-1 64 0,0 3 16 0,-1-1 0 16,0-2-304-16,0 4-48 0,0 0-16 0,0 0 0 16,-1 0-192-16,0 1-32 0,0 3-16 0,-1-3 0 15,0 3-160-15,1-2-16 0,-1 3-16 0,-1 1 0 16,0-1-320-16,0 1-64 0,0-1-16 0,-1 2 0 16,-1 0-80-16,0 2 0 0,1-2-16 0,-2 2 0 15,1-1-208-15,-2 3-32 0,-1 0-16 0,1 3 0 16,0 0-160-16,-2 0-16 0,2 2-16 0,-2 1 0 0,0 1 16 0,-1 2 16 15,2-1 0-15,1-2 0 0,-1 0 0 0,1 0 0 16,2 0 0-16,1-3 0 0,-1 1-128 0,2-4-16 16,1 1-128-16,-1-4 192 0,0 0-192 0,1-2 0 15,1 1 0-15,0-4 0 0,0-1 0 0,1-1 0 16,1 1 0-16,-1-2 0 0,0 0-384 0,0-2 0 16,1 2-16-16,0 0 0 15,2 0-560-15,-1-1-96 0,2 1-32 0,0 0-16400 0</inkml:trace>
  <inkml:trace contextRef="#ctx0" brushRef="#br0" timeOffset="191069.97">10345 11632 3679 0,'0'-1'320'0,"0"0"-320"0,0-1 0 0,0 2 0 0,0-1 848 0,0 1 112 15,1 0 0-15,-1-5 16 0,1 3 496 0,0-2 80 16,-1 2 32-16,1-3 0 0,-1 4 0 0,1-2 0 15,0 0 0-15,0 0 0 0,1 2-240 0,-1-1-64 16,0-2 0-16,0 0 0 0,0 3-240 0,1-1-48 16,-1-2-16-16,0 2 0 0,1-1-272 0,-1 3-64 15,0-3-16-15,0 1 0 0,-1 2-48 0,0-1-16 16,1 1 0-16,-1 0 0 0,1-1 80 0,0 0 0 16,0-1 16-16,0 0 0 0,1 2-16 0,-1-1-16 15,1 1 0-15,0 0 0 0,-1-1-112 0,3-1-32 16,-1 0 0-16,0-2 0 0,1 2-160 0,0 0-48 15,2-1 0-15,-1-2 0 0,1 0-80 0,1-1 0 16,0 0-16-16,0 0 0 0,2 0-32 0,-1-4 0 16,1 2 0-16,0-3 0 0,0 0-16 0,0 0-128 0,1-2 192 0,-1 2-64 15,-1 0 0-15,1 0-128 0,1 0 192 0,-1-1-64 16,1-1-128-16,-1 1 128 0,0-1-128 0,0 3 128 16,-2 0-128-16,0 0 0 0,-2 4 144 0,1-1-144 15,-2 1 0-15,1 1 128 0,-3-1-128 0,0 3 0 16,1 1 0-16,0 1 128 0,-1-3-128 0,0 3 0 15,-1 0 0-15,2 0 144 0,-1-2-144 0,1 2 0 16,-1-4 128-16,2 3-128 0,-1-1 0 0,1-2 0 16,0 4 128-16,-2-5-128 0,1 4 0 0,1-2 0 15,-2 0 144-15,0 2-144 0,2-1 0 0,-3 1 144 16,1 0-144-16,0-1 0 0,-1 2 144 0,0 1-144 16,0-1 0-16,-1 1 0 0,0 1 0 0,0-1 128 0,0 1-128 0,0 2 0 15,-1 0 0-15,0 1 0 0,0 2 0 0,0-2-192 16,-1 2 64-16,0-1 0 15,-1 3-608-15,1-2-112 0,1 0-32 0,0 1-16576 16</inkml:trace>
  <inkml:trace contextRef="#ctx0" brushRef="#br0" timeOffset="192361.77">10216 11922 4607 0,'-1'1'400'0,"0"-1"-400"0,1 0 0 0,-1 0 0 0,1 1 1200 0,0-1 144 0,-2 0 48 0,-1 1 0 15,1 2-16-15,1-2 0 0,-1 3 0 0,1-2 0 16,1-2-32-16,-1 0-16 0,1 1 0 0,-1-1 0 15,1 0 64-15,0-1 16 0,0 1 0 0,0 0 0 16,0 0-176-16,0 0-16 0,0-1-16 0,1 1 0 16,-1-1-320-16,1 1-64 0,0-3-16 0,0 2 0 15,0 0-224-15,1-3-32 0,1 2-16 0,-1-3 0 16,1-1-112-16,1 1-32 0,-1-1 0 0,1-2 0 16,2 1 0-16,-2 0-16 0,2-1 0 0,0 1 0 15,0-1-96-15,0 1-16 0,-1 0 0 0,1-1 0 16,1 2-80-16,-2-1-32 0,2 1 0 0,0 1 0 0,-2 0-144 0,0 3 160 15,-1-2-160-15,1 3 160 0,-2-3-160 0,1 3 192 16,1 0-192-16,-1 0 192 0,0 1-192 0,-1-2 160 16,0 2-160-16,0 0 160 0,0 0-160 0,-1 0 160 15,0 2-160-15,1-1 160 0,-1 0-160 0,0 0 160 16,-1 3-160-16,0-2 160 0,2 2-160 0,-2-3 192 16,1 4-192-16,-2 0 192 0,1 0-192 0,0 0 160 15,-1 1-160-15,0 2 160 0,0-1-160 0,0 1 160 16,-1 0-160-16,0 2 160 0,0-3-160 0,0 3 0 15,0-2 144-15,-2 1-144 0,3-3 0 0,-1 0 0 16,0 0 0-16,1-1 128 0,-1 1-128 0,0-4 0 16,0 2 0-16,1-2 0 0,-1 1 0 0,1-2 0 0,1-1 0 15,-1 0 0-15,1 1 0 0,-1-1 0 0,1 0 0 16,-1-1 128-16,1 1-128 0,0-1 128 0,1 0-128 0,0-3 128 16,0 3-128-16,-1-3 0 0,1 3 0 0,1-4 128 15,0 3-128-15,0-2 0 0,0-2 0 0,2-2 0 16,0-1 0-16,1-2 128 0,1 1-128 0,1-1 0 15,-1 1 0-15,1-3 0 0,1 0 0 0,0 1 0 16,1 1 0-16,0-1 0 0,-1 0 0 0,0 2 0 16,-1 0 0-16,-2 4 0 0,2 0 0 0,-2 3 0 15,-2-1 0-15,1 2 0 0,-2 2 0 0,0 1 0 16,1 0 0-16,-2 0 0 0,0 4 0 0,-2-1 0 16,1 1 0-16,-1-2 0 0,2 2 0 0,-1-1 0 15,0-2 0-15,0 3 0 0,1-3 0 0,-1 1 128 16,0-2-128-16,0 3 0 0,2-2 0 0,-2-1 0 15,1 3 0-15,-1-3 144 0,0-1-144 0,2 1 0 0,-2 1 176 0,1-1-176 16,-1 0 160-16,0-1-160 0,1 4 144 0,-2-2-144 16,1 2 128-16,1 0-128 0,-2 0 128 0,0 2-128 15,0 0 128-15,0 2-128 0,-2-1 144 0,2 0-144 16,0-2 160-16,0 1-160 0,2-2 176 0,-1 0-176 16,0-1 192-16,0-2-192 0,0 0 192 0,0 1-192 15,1-2 192-15,-1 0-192 0,2-2 160 0,-2 1-160 16,1-1 128-16,1-3-128 0,1 2 0 0,-1 0 128 15,2-3-128-15,-2 0 0 0,1 1 0 0,1-1 0 16,-1 1 128-16,1 0-128 0,-2 0 0 0,0 0 0 16,0 3 0-16,-1 2 0 0,-1 0-336 0,0 1 0 15,-1 4 0-15,-1-3 0 16,1 3-752-16,-1 0-160 0</inkml:trace>
  <inkml:trace contextRef="#ctx0" brushRef="#br0" timeOffset="193328.12">10657 11877 911 0,'-1'-3'0'0,"0"1"0"0,0 1 0 0,0 0 0 0,1 1 960 0,0-2 128 0,0 2 0 0,0-1 16 16,1 0-32-16,-2 0-16 0,-1-1 0 0,1-1 0 15,1 3-288-15,-1-2-64 0,0 0-16 0,0 1 0 0,0 1 16 0,0 0 16 16,0-2 0-16,1 1 0 0,-1-2 96 0,1 3 16 16,-2-1 0-16,2 0 0 0,-1-1 16 0,1 0 16 15,0 2 0-15,0-1 0 0,0-2 64 0,0 2 16 16,0 0 0-16,0 0 0 0,0-3-48 0,0 4-16 16,0-2 0-16,1 0 0 0,-1 1-160 0,0-2-16 15,2 1-16-15,-1 0 0 0,0 2-16 0,0-3 0 16,0 0 0-16,1 2 0 0,-1-2-64 0,2 1-16 15,0-2 0-15,0 2 0 0,1-2-112 0,-1 1-32 16,1 0 0-16,0-1 0 0,0 0-192 0,1 1-64 16,0-3 0-16,0 2 0 0,-2 2-48 0,0-2-16 15,1 2 0-15,-2 1 0 0,1 0 16 0,0-1 0 16,-1 2 0-16,0-2 0 0,0 2 48 0,1 0 0 16,-1 0 0-16,0 0 0 0,0 0-64 0,0 2 0 0,1-2 0 0,-2 2 0 15,0-1-128-15,0 0 192 0,0 1-192 0,0 2 192 16,0-2 16-16,1 2 16 0,-2 0 0 0,1-2 0 15,0 1-16-15,-1-1 0 0,1 2 0 0,0-2 0 16,0 3-32-16,0-4-16 0,-1 3 0 0,0-3 0 16,1 3-160-16,0-2 160 0,1 1-160 0,-1-1 160 15,0 1-160-15,0 0 0 0,0-1 0 0,0 3 128 16,-1-2-128-16,1-1 0 0,-1 3 0 0,0-3 0 16,0 2 0-16,0 1 0 0,0-1 128 0,0-1-128 15,0 1 0-15,0-2 0 0,0 3 0 0,0-4 0 16,0 3 0-16,0-4 0 0,0 3 0 0,1-1 0 0,-1-1 0 15,0 0 0-15,1-1 0 0,1 3 0 16,-1 0-448-16,0 0 48 0,-1 2 0 0,0 1 0 16,0 0-1216-16,1-1-240 0</inkml:trace>
  <inkml:trace contextRef="#ctx0" brushRef="#br1" timeOffset="-177135.45">22720 10095 2751 0,'-1'-1'256'0,"0"1"-256"0,0 0 0 0,0 0 0 16,1 0 560-16,0 0 64 0,-1 0 16 0,-2-1 0 0,1 1 48 16,-1 0 16-16,-1 0 0 0,2 1 0 0,0-1-160 0,0 0-32 15,1 0 0-15,-2 0 0 0,2 0-16 0,-1 1-16 16,0-1 0-16,-2 2 0 0,2-1 224 0,-2 0 64 15,0 3 0-15,0-2 0 0,0 1 288 0,-1-1 64 16,-1 4 16-16,2-3 0 0,0 1-208 0,-1 0-32 16,1-1-16-16,0 1 0 0,1 0-112 0,-2 0 0 15,-1-1-16-15,0 3 0 0,1-2 80 0,-1 3 32 16,-1-2 0-16,2 1 0 0,-1-1 96 0,-1 0 0 16,1 2 16-16,-1-2 0 0,1 0-256 0,2-2-48 15,1 0-16-15,-1-2 0 0,2 1-112 0,1 0-32 16,0-2 0-16,1 0 0 0,-1-2-64 0,1-1 0 15,0 3-16-15,0-4 0 0,0 3 16 0,0-5 0 16,1 4 0-16,0-4 0 0,1 2-96 0,-2-2-16 0,1 1 0 16,-1-2 0-16,0 3-16 0,0-2-16 0,0 2 0 0,-1 0 0 15,1 1-112-15,-1-2 0 0,1 4-16 0,0-3 0 16,0 3-16-16,0-2 0 0,0 1 0 0,0 1 0 16,0 0-16-16,1-2 0 0,-1 2 0 0,1-1 0 15,2-1-144-15,-2 2 192 0,1-3-192 0,0 1 192 16,1-1-192-16,1-1 128 0,0 0-128 0,1 0 128 15,1-2-128-15,0 0 0 0,1 1 144 0,-2 0-144 16,0 0 128-16,0-1-128 0,2-2 160 0,1 0-160 16,0 0 1792-16,1-2 256 0,1-1 48 0,0-1 16 15,0-2-3280 1,1 2-656-16,1-2-128 0,-1 2-32 0,2-3 1664 0,-1 4 320 0,0 0 0 0,0-3 128 16,1 4-128-16,-2 2 192 0,0-1-64 0,0-1 0 15,1 0-128-15,1 1 192 0,-1 1-64 0,1-1 0 0,0-1 768 0,-1-1 144 16,0 1 48-16,-1 0 0 15,1 0-1664-15,0-1-336 0,-1 0-64 0,0 0-16 0,0 0 1632 0,0-3 336 16,1 3 64-16,-1 0 16 0,1 0-800 0,0-3-256 16,-1 3 128-16,1 1-128 0,-3 1 0 0,1 1 128 15,0-1-128-15,0-3 0 16,1 2-688-16,-1-3-240 0,1 3-48 0,-1-2-16 0,0 2 816 0,0 0 176 16,-1 2 0-16,0-1 0 0,0 2 0 0,0 0 0 15,-1 2 128-15,0 0-128 0,-2 2 0 0,0 0 128 16,0 0-128-16,1-1 0 0,-1 1 0 0,0 1 128 15,0-2-128-15,0 0 0 0,-1 2 0 0,1-1 0 16,-1-1 0-16,1 1 0 0,0 2 0 0,-3-3 0 16,1 4 0-16,1-3 0 0,-2 2 0 0,2-1 0 0,-1 1 0 0,-1-1 0 15,1 0 0-15,-1 2 128 0,-1-2-128 0,1 2 0 16,-1 0 0-16,-1 1 0 0,-1-1 0 0,1 1 0 16,-1 0 0-16,-1 1 128 0,1-1-128 0,-1 1 0 15,0 0 0-15,-2 1 0 0,2-1 128 0,-1 0-128 16,0 0 0-16,-1 3 0 0,0-2 128 0,0 2-128 15,0-1 0-15,-1 1 0 0,0 1 128 0,-1 0-128 16,2 1 0-16,-1 1 0 0,-2 1 0 0,1 0 0 16,0 2 0-16,-1-2-160 0,3 3 0 0,0-2 0 15,0-1-544-15,2 2-128 0,1-2 0 16,1 1-18752-16</inkml:trace>
  <inkml:trace contextRef="#ctx0" brushRef="#br1" timeOffset="-172668.72">22901 10373 5519 0,'0'-1'496'0,"0"-3"-496"0,0 3 0 0,0 1 0 0,0 0 848 0,1-1 80 15,-1 1 16-15,1-5 0 0,-1 4 144 0,0-2 48 16,-1 1 0-16,0 1 0 0,1 0-320 0,-1-2-64 0,0 3-16 15,1-1 0-15,-1 1 32 0,1 0 16 16,-2 0 0-16,1 0 0 0,1-1-144 0,-1 1-16 0,0 0-16 0,0 0 0 16,2-1-160-16,-2 1-16 0,1-2-16 0,0 1 0 15,0 1-128-15,0-3-32 0,0 1 0 0,0 1 0 16,0 0 0-16,0 0-16 0,-1-1 0 0,1 2 0 16,-1 0-112-16,0 0 0 0,0 0-128 0,-1 2 192 15,1-1-192-15,0-1 0 0,0 1 0 0,0-1 0 16,0 3 0-16,0-1 0 0,0-1 0 0,0-1 0 15,-1 0 256-15,2 1 0 0,-1-1 0 0,0 2 0 16,0-2 224-16,0 1 48 0,1-1 16 0,0 0 0 16,0 0-176-16,-1-1-48 0,1-1 0 0,0 1 0 15,0 1-128-15,0-1-48 0,0 1 0 0,0-2 0 0,0 0 48 0,-1 2 0 16,0 0 0-16,-1 0 0 0,2 2 96 0,-1-2 32 16,0 2 0-16,1-2 0 0,-1 1 688 15,1-1 144-15,-1 3 16 0,0-2 16 16,1 0-1584-16,0-1-320 0,0 1-64 0,0 2-16 0,0-3 992 0,0 1 192 15,0 0 32-15,0-1 16 0,0 1 16 0,0-1 16 16,0 1 0-16,0 1 0 0,0-1-128 0,1-1-16 16,-1 0-16-16,1 1 0 0,-1-1-176 0,0 2-128 15,-1-2 192-15,1 2-192 0,0-2 128 0,0 0-128 16,-1 0 0-16,1-2 0 0,0 2 0 0,0 0 0 16,-1-2 0-16,1 1 0 0,-1 1 176 0,1 0-32 15,-1-1 0-15,1-1 0 0,0 1 80 0,0 0 16 16,-2 1 0-16,2-1 0 0,0 0 16 0,0 1 16 15,-1-3 0-15,1 2 0 0,0 1-32 0,0-1-16 16,0 0 0-16,0 1 0 0,0-2-80 0,1 2-16 0,-1-1 0 16,0 1 0-16,0-1-128 0,2-1 0 0,-2 0 144 0,1 1-144 15,-1 0 0-15,1 0 0 0,-1-1 0 0,1 0 128 16,-1 2-128-16,1 0 0 0,-1 0 0 0,0 0 128 16,1 0-128-16,-1 0 0 0,1 0 128 0,-1 2-128 15,0 1 0-15,0-2 144 0,0 0-144 0,0 3 0 16,0-3 128-16,0 3-128 0,1-3 0 0,-1 0 0 15,1 3 128-15,-1-3-128 0,2 1 0 0,-2 1 0 16,0 2 128-16,1-2-128 0,-1 2 0 0,-1 0 0 16,1 2 160-16,-2 3-160 0,0 1 128 0,0 3-128 15,-1 1 160-15,-1 1-160 0,1-2 192 0,-1 2-192 0,-1 2 224 16,1 2-64-16,0-2-16 0,2-2 0 16,0 1-16-16,0 0-128 0,0-4 192 0,1 3-64 0,1-4-128 0,0-1 0 15,0-1 144-15,0-2-144 0,0-1 0 0,0 0 0 16,1 0 0-16,1-3 128 0,-1 0-128 0,-1 1 0 15,1-4 0-15,0 0 0 0,1 1 0 0,-1-4 0 16,1 1 0-16,0-1 0 0,0-2 0 0,1 0 0 16,-1 0 0-16,1-1 0 0,-1 0 0 0,1 0 0 15,-1 0 0-15,1 2 0 0,-2 0 0 0,1-2 0 16,0 3 0-16,-1-3 0 0,0 4 0 0,1-2 0 16,-1 2 0-16,-1-1 0 0,0-2 0 0,0 3 0 15,1 0 0-15,-1-2 0 0,0 2 0 0,1-1 0 16,-1-2 0-16,1 3 0 0,-1-2 0 0,1 0 0 15,1 0 0-15,0 1 0 0,-1 1-128 0,1-2-64 16,0 2 0-16,-1 1 0 16,1 0-272-16,1 0-64 0,0 0-16 0,0 0-17824 0</inkml:trace>
  <inkml:trace contextRef="#ctx0" brushRef="#br1" timeOffset="-171602.19">23151 10378 3455 0,'0'1'304'0,"-1"-1"-304"0,0 3 0 0,1-3 0 0,0 0 0 0,0 0 0 16,-1 0 0-16,1 0 0 0,-2 1 1104 0,1-1 224 15,1 0 32-15,-1 0 48 0,1 0 464 0,-1-1 112 16,1-3 0-16,0 3 48 0,0-2-160 0,0 1-16 16,1-3-16-16,0 1 16 0,0 1-160 0,2-2-32 15,-1-1-16-15,0 1 16 0,2 0-576 0,-1 0-112 16,0-1-16-16,1 0 0 0,0 1-256 0,-1-1-64 15,1 4-16-15,-1-4 16 0,2 4 0 0,-2-1 0 16,0 2 0-16,1-3 16 0,-1 3-144 0,1-1-48 16,2-1 0-16,0 0 32 0,0 0-240 0,1 1-64 0,0-3 0 0,-1 1 32 15,2 0-64-15,-1 1-16 0,1-1 0 0,-2 2 32 16,2-3-16-16,-2 4 0 0,0 0 0 0,0-1 32 16,-2 1-64-16,1 1 0 0,-1 0 0 0,1-2 32 15,-1 2-160-15,1-1 192 0,-1-1-192 0,0 1 192 16,0 1-192-16,-1 0 0 0,1 0 128 0,-2 0-128 15,1 1 0-15,0-1 0 0,-2 3 0 0,1-1 0 16,-1 2 0-16,-1-2 0 0,0 3 0 0,0 1 0 16,0-1 0-16,-1 0 128 0,1 1-128 0,-1 0 0 15,0-1 0-15,0 1 0 0,-1-1 0 0,0 2 0 16,0 0 0-16,0 2 128 0,-2-2-128 0,1 2 0 16,0-1 0-16,-1 2 0 0,1-1 128 0,-1 1-128 0,0-1 0 0,0 0 0 15,-2 2 0-15,1 2 0 0,-1-3 128 16,2 1-128-16,-2 0 0 0,-1 1 0 0,1-1 0 0,-1 0 128 15,1 0-128-15,0-4 0 0,-1 3 0 0,0 0 0 16,2-2 0-16,-3 1 0 0,1-1 0 0,-2 1 0 16,2-1 0-16,-1-2 0 0,0 4 0 0,0-3-160 15,-1 2 160-15,0-1-192 0,1-1 192 0,0 1-208 16,0 0 80-16,1-2 128 0,0-1-176 0,0 2 176 16,2-1-128-16,-1-2 128 0,1 2 0 0,0-3 0 15,2-1 0-15,0-1-128 0,0 3 128 0,1-4 0 16,0 0 0-16,1 0 0 0,0 0 0 0,0-2 0 15,1 0 0-15,-2 1-128 0,1-1 128 0,0 0 0 16,0 1-144-16,1 1 144 0,-1 0 0 0,-1 0 0 0,1 0 0 0,-3 0 0 16,2 1 0-16,0 1 0 0,1 0 0 15,-2-1 0-15,2 1 0 0,0 0 0 0,0-1 0 0,0-1 0 16,1 0 0-16,0 0 0 0,1 0 0 0,0-1 0 16,1-3 144-16,1 3-144 0,-1-3 160 0,1 1-160 15,2-2 160-15,-2 0-160 0,2 0 160 0,-1-1-160 16,2 0 128-16,-1 0-128 0,1-1 0 0,-1-1 0 15,2 1 0-15,-1 0 128 0,0-2-128 0,1 3 0 16,-1-2 0-16,-1 0 0 0,1 3 0 0,-2 1 0 16,1 0 0-16,-1 1 0 0,-1 0 0 0,1 3 0 15,-2 0 0-15,0 1 0 0,0 2 0 0,1 0 0 16,-2 1 0-16,0 2 0 0,0 0 128 0,-1 3-128 16,1-2 0-16,0 0 176 0,2 2-176 0,-2-2 160 0,1 0-160 0,-1 2 192 15,1-1-192-15,0-1 192 0,2 2-64 0,-2-3 0 16,1 3 0-16,0-2 0 0,0 0 16 0,0-2 0 15,1 0 0-15,0-2 0 0,2 1 0 0,-1 1 0 16,1-4 0-16,1 0 0 0,0-1-144 0,1 0 128 16,1-1-128-16,0 0 128 0,1-4-128 0,-1 1 0 15,1 1 144-15,-1-3-144 0,2 0 0 0,-1 1 0 16,0-1 0-16,-1 2 0 0,0-1 0 0,-1 4-192 16,0 0 64-16,-2 0 0 15,0 2-272-15,0 0-48 0,-1-1-16 0,2 1-12016 16,0-1-2384-16</inkml:trace>
  <inkml:trace contextRef="#ctx0" brushRef="#br1" timeOffset="-155493.8">24835 8906 911 0,'0'-1'0'0,"0"-1"0"0,0 2 0 0,0-1 0 0,0 1 576 0,1-1 48 16,0 1 0-16,0-4 0 0,0 2-224 0,0-2-32 15,2 0-16-15,0 0 0 0,-1-2-352 0,2 2 144 16,-2-2-144-16,0 1 0 0,0 0 512 0,1 3 0 16,-2-2 0-16,-1 1 0 0,-1 0 304 0,1 1 48 15,0 1 16-15,0-3 0 0,-2 4-48 0,2-2-16 16,2-1 0-16,-2 2 0 0,1-3 32 0,0 2 16 15,0-1 0-15,0 0 0 0,-1-1-64 0,0 3-16 16,0-2 0-16,0 1 0 0,0 2 128 0,0-1 32 0,0 0 0 0,0 1 0 16,-1 0 208-16,1 0 64 0,0 1 0 0,-1-1 0 15,1 1-32-15,0 1 0 0,0 0 0 0,0 0 0 16,0-2-272-16,1 1-48 0,0 1-16 0,0-2 0 16,0 0-288-16,1 0-64 0,1-2-16 0,-1 1 0 15,1-1-48-15,1-2-16 0,0 0 0 0,2 2 0 16,-2-4-48-16,2 1-16 0,-1-1 0 0,2 0 0 15,1 1-96-15,-2-3-32 0,3-1 0 0,0 1 0 16,1-1-48-16,-1 2-16 0,1-2 0 0,0 1 0 16,0-1-16-16,0 1 0 0,1-2 0 0,0 2 0 15,1-2-144-15,-1 0 128 0,0 1-128 0,0-1 128 16,1-1-128-16,-1 3 0 0,0-2 0 0,-1 0 0 0,0 2 0 16,-1-2 0-16,1 0 128 0,-1 1-128 0,0 0 0 15,-1 2 0-15,1-2 0 0,-2 2 0 0,0-1 0 0,0 0 0 16,-1 3 0-16,1-2 0 0,0 1 0 0,1 0 0 15,-2-1 0-15,0-1 0 0,-2 6 0 0,2-4 0 16,0 1 0-16,-1-1 0 0,1 1 0 0,-1-1 0 16,2 0 0-16,0 0 0 0,-1 0 0 0,1 1 0 15,0-2 0-15,-1 0 0 0,2-1 0 0,-1 2 0 16,0 0 0-16,0-1 0 0,0 2 0 0,-1-1 0 16,-1 0 0-16,1 1 0 0,-1 0 0 0,0 0 0 15,1 3 128-15,-2-3-128 0,0 1 0 0,1 2 0 16,-1-3 0-16,1 3 0 0,-1-2 0 0,1-1 0 15,-1 3 128-15,0-3-128 0,0 1 0 0,-1 1 0 16,2-2 0-16,-1 1 128 0,2-2-128 0,-1-1 0 16,1 2 0-16,-1-1 128 0,0 1-128 0,1-1 0 0,-2 0 144 0,0 1-144 15,0 3 0-15,-1-2 144 0,0 2-144 0,-1-1 0 16,1 1 160-16,-1-2-160 0,1 4 128 0,-2-1-128 16,1 0 128-16,-1-2-128 0,0 3 0 0,1 0 128 15,0-2-128-15,0 1 0 0,-1 1 144 0,1-2-144 16,-1 1 0-16,1 0 128 0,1 1-128 0,-2-1 0 15,2-3 0-15,-1 3 0 0,1 0 0 0,-2-2 128 16,1 2-128-16,0-1 0 0,-1-2 0 0,0 4 0 16,-1-1 0-16,2 0 0 0,-2 1 0 0,-2 0 128 15,2 0-128-15,-1 0 0 0,1 0 128 0,-1 1-128 16,0 0 144-16,-1-1-144 0,1 4 192 0,-2-3-192 0,2 0 144 16,1 0-144-16,-1 2 0 0,1-2 144 0,0 0-144 0,-1 1 0 15,0 1 0-15,0-3 0 0,0 2 0 0,0 0 0 16,0-1 0-16,-1 1 0 0,1-1 0 0,0 1 0 15,0-1 0-15,0 0 0 0,0-1 0 0,0 4 0 16,0-3 0-16,0 0 0 0,-1 2 0 0,1-1 0 16,0 2 0-16,0-2 0 0,0 1-224 0,0-1 32 15,1 3 0-15,0-3 0 16,0 2-192-16,2-2-48 0,0 1 0 0,1-2 0 16,1 0-720-16,0 0-128 0,2-1-48 0,2-1-15264 0</inkml:trace>
  <inkml:trace contextRef="#ctx0" brushRef="#br1" timeOffset="-153135.45">24974 7508 1839 0,'-2'-3'160'0,"1"2"-160"0,1-3 0 0,-1 3 0 0,1 0 560 0,1 1 80 16,-1-1 0-16,1-2 16 0,0 2 0 0,0-5 0 16,2 1 0-16,-2 0 0 0,1 2 128 0,0-3 32 15,0 0 0-15,1 2 0 0,0-2 96 0,-1 1 32 16,-1 0 0-16,2 3 0 0,-2-1 96 0,0 2 32 16,0-2 0-16,0 0 0 0,0 2 80 0,0 0 32 0,-1-1 0 15,1 0 0-15,-1 2-128 0,0 0-32 0,1 0 0 0,-1-1 0 16,2 1-128-16,-2-1-16 0,0-1-16 0,1 2 0 15,-1-1-96-15,1 1 0 0,0-1-16 0,0 0 0 16,1-3-176-16,2 3-16 0,-1-2-16 0,1 1 0 16,0-3-96-16,1 1 0 0,1 1-16 0,1-2 0 15,0 0-48-15,1 0-16 0,1 1 0 0,0 0 0 16,0 0-128-16,0-2-32 0,0 0 0 0,1 1 0 16,-1 0-80-16,0 2 0 0,0 0-128 0,0-1 192 15,0 1-64-15,-3-2-128 0,0 4 176 0,-1 0-176 16,1 1 208-16,-2-1-64 0,0 2-16 0,-2-1 0 15,1 1-128-15,-1 0 192 0,-1 3-192 0,0-2 192 0,-1 1-192 16,0 0 192-16,1 1-192 0,-2 1 192 0,1-2-192 0,-1 1 160 16,0 2-160-16,-2 0 160 0,2 0-160 0,0 2 160 15,-1-2-160-15,0 0 160 0,-2 1-160 0,1 0 0 16,-2 3 144-16,1-2-144 0,1 2 128 0,-3 0-128 16,0-1 128-16,2 1-128 0,-2 1 0 0,1 0 144 15,-1 1-144-15,0 0 0 0,0 2 0 0,-1-1 0 16,-1 0 0-16,2 1 0 0,-2-3 128 0,0 1-128 15,-1 1 0-15,1-2 0 0,0 1 0 0,0-1 0 16,-1 1 0-16,0-1 0 0,0-1 0 0,0-1 0 16,0 2 0-16,0-1 0 0,1-3 0 0,1 1 0 15,0-1 0-15,1-2 0 0,2-2 0 0,-1 1 0 16,2-4 0-16,0 2 0 0,0-4 0 0,2 2 0 0,0-4 0 16,1 2 0-16,-1-3 0 0,1 0 0 0,0-1 0 0,0 1 0 15,1-1 0-15,-1 0-144 0,1 0 144 0,-1 0 0 16,1 1 0-16,-1-1-128 0,0 0 128 0,0 2 0 15,0 1 0-15,1-2 0 0,-2 2 0 0,1 1 0 16,0-3 0-16,0 4 0 0,0 0 0 0,0 0 0 16,0-2 0-16,0 3 0 0,0 0 0 0,0 0 0 15,0 0 0-15,1 3 0 0,-1-3 0 0,2 1 0 16,-1 0 0-16,0-1 0 0,1 0 0 0,-1 0 128 16,1 1-128-16,2-1 192 0,-2 0-64 0,2 0 0 15,1 0 0-15,-1 0 0 0,1 0 0 0,-1-1 0 16,2 1-128-16,-1-1 128 0,1 0-128 0,0 1 128 15,-1-3-128-15,1 3 0 0,-2 0 128 0,1 3-128 16,-1-2 0-16,1 0 128 0,-2 2-128 0,0 0 0 0,1 2 128 16,-2 0-128-16,0 0 128 0,0 1-128 0,2-3 128 0,-2 3-128 15,0 1 128-15,2-1-128 0,-2 0 0 0,1-3 144 16,-1 3-144-16,2-2 0 0,0 3 144 0,1-3-144 16,-2 1 0-16,1-3 144 0,0 3-144 0,0 0 0 15,0-3 144-15,-1 1-144 0,0-1 0 0,2-2 128 16,-1 0-128-16,1 0 0 0,0-2 0 0,1 1 0 15,1-2 0-15,-1 2 0 0,2-4 0 0,-1 3 0 16,1-2 0-16,-2-1 0 0,1 3-128 0,-1-1-64 16,-1 0 0-16,1 0 0 15,-2 2-384-15,2 1-96 0,-2 0-16 0,1 0 0 16,-1-1-1440-16,-1-1-304 0,2 1-48 0,-2-1-12048 0</inkml:trace>
  <inkml:trace contextRef="#ctx0" brushRef="#br1" timeOffset="-152433.95">25469 7355 2655 0,'3'-4'240'0,"-2"-1"-240"0,0 3 0 0,0-1 0 0,1 3 0 0,-2-1 0 0,1 0 0 0,-1 1 0 0,2-3 0 0,-1 0 0 16,0-3 0-16,0 4 0 0,0-1 1344 0,0 1 144 16,-1-2 48-16,2 3 16 0,-1-2 128 0,-1 2 32 15,2-2 0-15,-1 0 0 0,0 1-272 0,1-2-48 16,1 2-16-16,-2-1 0 0,1 2-352 0,-1-3-80 15,1 2-16-15,-1-1 0 0,2 2-112 0,-2 0-32 16,0-2 0-16,0 1 0 0,0 1-16 0,0 1-16 16,-1-1 0-16,1 0 0 0,0-3-112 0,1 4 0 15,-1-1-16-15,-1 0 0 0,1-1 80 0,0 2 0 16,0-1 16-16,0 1 0 0,0 0-112 0,-1 0-32 16,1 0 0-16,0 0 0 0,-1 0-160 0,0 0-32 0,0 3-16 0,0-2 0 15,-1 2-32-15,0 1 0 0,1-1 0 0,-1 0 0 16,0 2-32-16,0 0-16 0,0-3 0 0,1 3 0 15,0 0-80-15,0-3-16 0,0 4 0 0,0-2 0 16,-1 2-32-16,0-1-16 0,1 2 0 0,-2 0 0 16,1 2-16-16,1-3 0 0,-1 4 0 0,1-2 0 15,0 2 0-15,0 1-128 0,0 1 192 0,0-1-64 16,0 1 0-16,0-1 0 0,-1 3 0 0,0 0 0 16,0-1 0-16,-1 3 0 0,1-3 0 0,-1 1 0 15,1-3-128-15,1-2 0 0,0 2 144 0,0-2-144 16,0-1 0-16,1-3 144 0,1 4-144 0,-2-2 0 15,1-1 0-15,-1-1 0 0,0-1 0 0,1 1 0 16,-1 0 128-16,0 0-128 0,-1 0 0 0,1 0 0 16,-1 1 0-16,-1 1 0 0,0-1 0 0,1 4 0 0,-1-2 0 0,-2 2 0 15,2 0 0-15,0-2 0 0,0 2 0 0,0-3 0 16,-1 2 0-16,2-3 0 0,1 0 0 0,-1-2 0 16,2-1 0-16,-1 0 0 0,1-2 0 0,0-1-144 15,3-1 16-15,-2-2 0 0,4 0-112 0,-1-2-16 16,1-3 0-16,2 1 0 15,-1-3-592-15,1 2-128 0,1-2-32 0,-2 3-16112 16</inkml:trace>
  <inkml:trace contextRef="#ctx0" brushRef="#br1" timeOffset="-145392.69">27251 8790 3679 0,'-1'0'320'0,"0"0"-320"0,-1 1 0 0,1-1 0 0,1 0 832 0,0 0 80 15,-1 0 32-15,-1 0 0 0,0 0 384 0,0 0 80 16,0 0 0-16,0 0 16 0,1-1-224 0,0-2-48 15,0 2-16-15,0-3 0 0,0 3 0 0,1 0 0 16,0-2 0-16,-1 2 0 0,1-1-32 0,0-2 0 16,0 4 0-16,0-1 0 0,0 0-16 0,0-1-16 15,1 1 0-15,-1 1 0 0,0 0-224 0,0 0-32 16,0 1-16-16,0-1 0 0,0 2-144 0,0-2-16 16,1 1-16-16,0-1 0 0,0-1-192 0,0-1-48 15,2 1 0-15,1-4 0 0,-1 3 48 0,2-3 0 16,-1 0 0-16,2-1 0 0,0 1-80 0,2-2-16 15,0 0 0-15,1-3 0 0,0 4-128 0,1-4-16 0,0 1-16 0,1-3 0 16,2 1-48-16,1-2-128 0,-1 1 192 0,1 0-64 16,-1 1-128-16,-1 0 192 0,1 2-192 0,-2-1 192 15,-2 4-192-15,0-3 192 0,0 2-192 0,1 0 192 16,-2-2-64-16,3 3-128 0,-3-1 192 0,1-1-64 16,0-1-128-16,1 2 0 0,0-3 144 0,0 3-144 15,0-3 0-15,2-2 0 0,-1 5 0 0,-1-3 128 16,1-1-128-16,-2 0 0 0,0 0 0 0,0 2 0 15,-1 0 0-15,-1-2 0 0,1 3 0 0,-1-1 128 16,0 2-128-16,-2 0 0 0,1-1 128 0,-2 3-128 16,1-1 0-16,-3 3 144 0,1-2-144 0,1 0 0 15,-2 1 176-15,1 2-176 0,-1 1 160 0,1-2-160 0,0 1 144 16,-1-2-144-16,0 3 128 0,2-1-128 0,0-2 0 0,0 2 128 16,0-1-128-16,1-2 0 0,-1 3 0 0,-1-2 0 15,2-1 0-15,-1 3 0 0,1-4 0 0,-1 2 0 16,1 2 0-16,-2-3 0 0,0 4 0 0,0-2 0 15,-1 1 0-15,0 1 0 0,-1 1 0 0,0-1 0 16,0 2 128-16,-1-1-128 0,2 0 0 0,-2 1 128 16,1-1-128-16,-1 0 128 0,1 0-128 0,0 0 0 15,-1 0 144-15,1 0-144 0,-1 0 0 0,1 0 128 16,0 0-128-16,0 0 0 0,2 0 0 0,-2-1 0 16,0 1 0-16,0-1 128 0,0 1-128 0,0-2 0 15,0 1 0-15,-1 1 0 0,1 0 0 0,-1 0 0 16,2 1 0-16,-2-1 0 0,1 0 0 0,0 0 0 15,-1 2 0-15,1-1 0 0,0-1-176 0,0 1 176 0,1-1-208 0,-1 0 80 16,2 0-80-16,-2 2-16 0,1 0 0 16,-1-1 0-1,1 0-832-15,-1 0-160 0,2 3-48 0,-1-3-15376 0</inkml:trace>
  <inkml:trace contextRef="#ctx0" brushRef="#br1" timeOffset="-143743.33">27246 7710 6447 0,'0'-2'576'0,"0"-1"-576"0,0 1 0 0,0 2 0 0,0 0 1136 0,0 0 112 0,0-3 32 0,0 1 0 15,1-4 16-15,1 1 16 0,0 0 0 0,-1 2 0 16,2-3-320-16,-2 2-64 0,1-1-16 0,0 1 0 16,0 1-16-16,-1-2 0 0,1 1 0 0,1 0 0 15,-2 1-192-15,1-2-64 0,-1 3 0 0,0-2 0 16,-1 3 48-16,0 0 0 0,1-3 0 0,0 4 0 16,0-1-48-16,1-2-16 0,-1 2 0 0,1 1 0 15,1-3-160-15,1 1-16 0,-1 1-16 0,0-3 0 16,1 1-80-16,-1 2-16 0,2-2 0 0,-1 1 0 0,2-2-16 0,-2 3-16 15,2-1 0-15,-1-1 0 0,2 3 16 0,0-3 0 16,-1 0 0-16,1 1 0 0,1 0-128 0,0 0-32 16,-1 0 0-16,2-1 0 0,0 2-160 0,0-3 0 15,-1 3 0-15,1 0 128 0,-1-2-128 0,-2 2 0 16,1 1 0-16,-1-1 128 0,-1 1-128 0,0 0 0 16,-1-2 0-16,1 2 0 0,-1 2 0 0,-1-1 128 15,1-1-128-15,-2 3 0 0,0-1 144 0,1 2-144 16,-1-2 160-16,-1 1-160 0,0 1 208 0,0 0-48 15,-1 2-16-15,0-1 0 0,0 1-16 0,-1-1-128 16,1 0 192-16,-1-2-64 0,-1 3-128 0,1-2 192 16,-2 2-192-16,0-1 192 0,1 2-192 0,-3 0 160 15,1 1-160-15,-2-2 160 0,2 0-160 0,-2 1 0 0,1-1 144 0,-3 4-144 16,-1-2 0-16,0 1 0 0,0 1 0 0,0-2 128 16,1 1-128-16,0-3 0 0,1 1 0 0,0-1 0 15,0-1 0-15,1 1 0 0,-1-1 0 0,0-2-128 16,0 1 128-16,2 0 0 0,-2-2 0 0,2 2 0 15,-1-3 0-15,2 3 0 0,-2-2 0 0,2-2 0 16,-1 1 0-16,2 1 0 0,-1-2 0 0,2 0 0 16,1 0 0-16,-1-2-128 0,2 2 128 0,-1 0-128 15,1 0 128-15,0 0 0 0,-1 0 0 0,2 0-128 16,-1 0 128-16,0 0 0 0,1 0 0 0,0 0 0 16,1 0 0-16,-1 0 0 0,1 0 0 0,2 2 0 0,-1-2 0 15,1 0 0-15,0 0 0 0,0 0 0 0,2 0 128 16,0 1-128-16,0-1 160 0,0 2-160 0,-1-2 0 0,2 1 128 15,-1 1-128-15,0-1 0 0,0 0 0 0,0 0 0 16,-2 0 0-16,2 2 0 0,-2-2 0 0,-1 1 0 16,2 1 0-16,-2-2 0 0,2 0 0 0,-3 2 0 15,1-1 128-15,1-2-128 0,-2 3 0 0,0 0 0 16,0 1 128-16,-1-2-128 0,1 3 0 0,-2 0 144 16,0 1-144-16,0-1 128 0,0 1-128 0,-2-2 160 15,1 0-160-15,1 0 160 0,-1 2-160 0,1-2 128 16,-1-1-128-16,1 1 128 0,-1-3-128 0,1 2 160 15,-1-1-160-15,0 1 160 0,1-1-160 0,-1-2 192 16,-2 1-192-16,2 2 192 0,0-2-192 0,0 0 160 16,-1 0-160-16,0 2 160 0,-2-2-160 0,1 2 128 0,-2 0-128 0,1 1 128 15,-2-1-128-15,0 2 0 0,0 1 0 0,-1-2 0 16,1 1 0-16,-2-2 128 0,1 1-128 0,-1 0 0 16,2-2 0-16,-2 0 128 0,1 1-128 0,-1-2 0 15,2-1 0-15,-1 0 0 0,0-1 128 0,1-3-128 16,0 3 0-16,0-1 0 0,2-2 0 0,0 0 128 15,0 2-128-15,2-3 0 0,0 3 0 0,1-1 128 16,1 1-128-16,0-2 0 0,0 2 0 0,1 0 0 16,1 1 0-16,-1-1 0 0,1 1 0 0,1-2 0 15,-1 3 0-15,1-2 0 0,0 0-224 0,1-1 80 16,0 3-416-16,2-1-80 0,-2-1 0 0,3 1-16 16,0 0-1152-16,-1 1-240 0</inkml:trace>
  <inkml:trace contextRef="#ctx0" brushRef="#br1" timeOffset="-143132.51">27741 7556 3775 0,'1'-1'0'0,"-1"0"0"0,1-1 0 0,-1 2 0 0,1-1 0 0,0 1 0 16,0-2 0-16,0 1 0 0,3-3 0 0,-1 2 0 15,0-2 672-15,0 2 144 0,-1-1 16 0,-1 0 16 16,1 0 224-16,-2 2 32 0,1 0 16 0,-1-2 0 15,0 3 400-15,0 0 80 0,-1-2 0 0,-1 2 16 16,1 0 144-16,-1 0 32 0,-1 0 0 0,1 2 0 16,0-2-272-16,0 1-48 0,0 2-16 0,-1-2 0 15,1 2-304-15,-1 0-48 0,2-2-16 0,-2 2 0 16,1-1-208-16,1 3-48 0,-1-3-16 0,1 1 0 16,-2 3-224-16,2-2-32 0,0 0-16 0,0 0 0 15,0 2-160-15,0-1-16 0,0 1-16 0,0 1 0 16,0-1-64-16,-2 3-16 0,1-2 0 0,0 3 0 0,0 0-80 15,-1-1 0-15,1 1-16 0,0 2 0 0,0 1-16 0,-2 0 0 16,2-1 0-16,1 1 0 0,-1-1-32 0,0-1-128 16,-1 1 192-16,1-1-64 0,0 2-128 0,0-2 128 15,-2 3-128-15,1-2 128 0,1 0-128 0,-1 0 128 16,1-1-128-16,0 2 128 0,1-1-128 0,0-1 0 16,0 2 144-16,1 0-144 0,-2 0 0 0,0 2 128 15,1-2-128-15,-1 0 0 0,1 2 0 0,0-3 128 16,0-1-128-16,-1 0 0 0,1-1 0 0,0-2 144 15,1 1-144-15,0-3 0 0,0-3 144 0,0 2-144 16,1-2 0-16,2-2 144 0,-1-1-144 0,1-1 0 16,0-1 144-16,1 1-144 0,0-2 0 0,0 0 0 15,-1-1 0-15,0 1 0 0,1-1-128 0,-3 2-112 16,1-2-16-16,-2 0 0 16,1 2-768-16,-1-3-144 0</inkml:trace>
  <inkml:trace contextRef="#ctx0" brushRef="#br1" timeOffset="-137667.72">27212 10075 6447 0,'-2'1'576'0,"-1"-1"-576"0,1 1 0 0,1 1 0 0,0-1 1088 0,0 0 96 16,-3 1 32-16,0 2 0 0,-2 0 448 0,0-1 112 16,0 2 16-16,2 0 0 0,0-3-144 0,2 1-32 0,0-2 0 0,1 1 0 15,1 0-304-15,-1-2-64 0,2 0-16 0,-1-2 0 16,1 0-384-16,0 2-80 0,0-1 0 0,0 1-16 16,0-1-240-16,1-1-32 0,0 1-16 0,-2 1 0 15,1 0 32-15,0 0 0 0,0 0 0 0,0 1 0 16,-1-1 16-16,1 2 16 0,0-2 0 0,0 0 0 15,-1 1-112-15,2-1-32 0,-1 0 0 0,-1 0 0 16,1 0-64-16,-1-1-32 0,1-1 0 0,0 0 0 16,0 2 16-16,0-4 0 0,-1 2 0 0,1 1 0 15,2-3-112-15,-1 1 0 0,1 0-16 0,0-1 0 16,2 0-48-16,-1 0 0 0,1-1 0 0,0 0 0 16,1-1-128-16,1-1 128 0,1 2-128 0,-1-3 128 15,0 0-128-15,2 1 0 0,0 0 144 0,1-2-144 16,-1-1 0-16,1 1 0 0,1-2 0 0,0-1 0 15,2 0 0-15,-1-2 0 0,1 1 0 0,-1 1 0 0,2-2 0 0,-2 1 0 16,2 1 0-16,-3 1 0 0,-4 4 0 0,2-3 0 16,1 2 0-16,2-2 0 0,-1-1 0 0,-1 1 0 15,-1 1 0-15,1-2 0 0,0 1 0 0,0-2 0 16,0 1 0-16,1-2 0 0,-1 2 0 0,0-3 0 16,0 1 0-16,0 1 0 0,0 0 0 0,0 0 0 15,0 0 0-15,-2 1 0 0,0 1 0 0,-1 1 0 16,-1 1 0-16,0 3 0 0,-2-2 0 0,1 2 144 15,-1 0-144-15,0 0 0 0,-1 2 176 0,0-1-176 16,1 0 160-16,-2 2-160 0,0-1 144 0,0 1-144 16,2-1 128-16,-2 0-128 0,1-1 0 0,1 1 0 15,-1-1 128-15,0-1-128 0,2 2 0 0,-1-1 0 0,1-1 0 0,-1 0 0 16,0 2 0-16,-1-1 0 0,0 1 0 0,1 1 0 16,-2 1 0-16,-1 0 0 0,1 1 0 0,-2 0 0 15,0 1 0-15,-1 0 0 0,-1 4 0 0,0-1 128 16,-3 3-128-16,0 0 0 0,-1 3 0 0,-1 0 0 15,1-1-256-15,-1 2 32 0,-1 1 0 0,0-1 0 32,2-1-960-32,0 2-192 0,2-2-32 0,-1-1-15200 0</inkml:trace>
  <inkml:trace contextRef="#ctx0" brushRef="#br1" timeOffset="-136418.07">27324 10354 1839 0,'-2'-4'160'0,"0"3"-160"0,1-1 0 0,0 0 0 0,1 1 1008 0,0 1 160 0,-1 0 48 0,1-3 0 15,0 0 96-15,-1 1 32 0,1-4 0 0,1 2 0 16,0-1-384-16,0 0-64 0,0 0 0 0,-1 3-16 15,1-2 64-15,-1 0 16 0,1 1 0 0,-1 1 0 0,1-2 112 16,0 2 16-16,1-1 16 0,-2 2 0 0,1-3 48 0,0 3 0 16,1-1 0-16,-1-1 0 0,0 1-208 0,0-1-48 15,2 2 0-15,-1 0 0 0,1-2-256 0,1 1-64 16,-1 1-16-16,0 0 0 0,1-1-176 0,-1 1-48 16,1 0 0-16,0 1 0 0,-1 0-112 0,2 0-32 15,-2 0 0-15,1 0 0 0,1 0 112 0,-2 1 16 16,3 0 0-16,-1-1 0 0,0 2 48 0,0-2 16 15,1 0 0-15,1 1 0 0,-2-1-64 0,1 1 0 16,-3-1 0-16,1 0 0 0,-1 2-96 0,0 0-32 16,1-1 0-16,-1 0 0 0,0 2-192 0,1 0 176 15,-2 0-176-15,0-1 160 0,0 3 0 0,-1-3 0 16,1 2 0-16,-2 1 0 0,0-1-160 0,-2 0 192 16,2 0-192-16,-1 2 192 0,0-1-192 0,-1 1 0 0,0-2 144 0,0 2-144 15,-1-1 0-15,0-1 128 0,0 0-128 0,-1 2 0 16,1 0 128-16,-2 0-128 0,1 0 160 0,-1-1-160 15,0 1 176-15,-1-1-176 0,2 0 192 0,-2 0-192 16,1 0 160-16,-1-2-160 0,1 3 128 0,-2-2-128 16,2 2 128-16,0-2-128 0,-1-1 0 0,2 1 128 15,-1-3-128-15,1 2 0 0,0-1 0 0,0-1 0 16,2-1 0-16,-2 0 0 0,2 0 0 0,0 0 0 16,0 0 0-16,0 0 0 0,0 0 0 0,2 0 0 15,-1 0 0-15,0 0 0 0,0 0 0 0,1 1 0 16,-1-1 0-16,1 2 0 0,0-1-144 0,0 0 144 15,0-1 0-15,0 0 0 0,1 1 0 0,-1 2 0 0,1-2 0 0,0-1 0 16,0 1 0-16,2-1 0 0,-1 0 0 0,0 0 0 16,0 0 0-16,2 0 0 0,-1-1 0 0,0 1 0 15,2 0 0-15,-2-1 0 0,2 1 0 0,0 1 0 16,0-1 0-16,0 0 0 0,1 1 0 0,-1-1 0 16,1 1 0-16,0 2 0 0,-1-2-128 0,1-1 128 15,-1 3 0-15,1 0 0 0,-1-2-128 0,0 2 128 16,-2-1 0-16,1-1 0 0,0 0 0 0,1 2 0 15,-2-2 0-15,0 3 0 0,2-2 0 0,-3 3 0 16,0-1 0-16,-1-1 0 0,0 2 0 0,1-1 192 16,-2 2-48-16,0-1-16 0,0 1-128 0,-2-1 192 15,2 1-192-15,-1 1 192 0,0-1-192 0,0 0 128 16,0 0-128-16,-1-2 128 0,1 0-128 0,-2-1 0 0,1 1 0 16,1-2 0-16,-1 3 0 0,-2-4 0 0,2 3 0 0,-2-2 0 15,-2 2 0-15,1-3 0 0,-2 2 0 16,-1 0 0-16,1 0 0 0,0-1 0 0,-1-1 0 0,-1 2 0 15,2-2 0-15,0-1 128 0,0 1-128 0,0-2 0 16,-1 0 0-16,1-2 128 0,1 2-128 0,-1-3 0 16,1 2 0-16,1-3 0 0,0 3 128 0,2-1-128 15,0-2 0-15,1 4 0 0,0-1 0 0,0-2 0 16,1 3 0-16,0 1 0 0,1-1 0 0,-1-1 0 16,1 2 0-16,0 0 0 0,0 0 0 0,0 0 0 15,0 2 0-15,0-1 0 0,-1-1 0 0,0 3 0 16,-1 0-304-16,1-1 64 0,0 1 16 0,1-1 0 15,-1 1-224-15,1-1-64 0,1-1 0 0,0 1 0 16,3 1-656-16,-1-3-144 0,2 0-32 0,1 0-14208 16</inkml:trace>
  <inkml:trace contextRef="#ctx0" brushRef="#br1" timeOffset="-135401.93">27751 10326 4607 0,'-1'0'192'0,"0"-1"64"0,-1-2-256 0,1 3 0 0,1 0 0 0,0 0 0 0,-1 0 1008 0,0 0 144 0,0-1 48 0,-1 0 0 15,-1 0 336-15,1-2 80 0,0 3 16 0,0-2 0 16,1-2-32-16,1 3-16 0,0-2 0 0,-1 0 0 15,2 2-80-15,-1-3-16 0,0 2 0 0,1-2 0 16,1 0-288-16,-1 2-64 0,1-3-16 0,1 1 0 16,0 1-240-16,0-1-48 0,1 0-16 0,0 1 0 0,1-2-304 0,0 0-48 15,0 2-16-15,0-2 0 0,1 1-160 0,-2 2-32 16,2-3-16-16,-1 1 0 0,3 2-96 0,-2-2-16 16,-1 2 0-16,2-1 0 0,-1 2 0 15,-2-3-128-15,2 3 192 0,-1-1-64 0,0 0 0 0,0 2 0 16,0 0 0-16,-1 0 0 0,0 2 48 0,-1-1 0 15,0 0 0-15,0 0 0 0,0 3-16 0,-2-3 0 16,1 2 0-16,-1-1 0 0,0-1-32 0,2 4 0 16,-2-2 0-16,1-1 0 0,-1 3-128 0,0-1 192 15,1-1-192-15,0 1 192 0,-1-2-192 0,0 3 128 16,0-3-128-16,-1 2 128 0,-1 2 0 0,0 0-128 16,0-1 192-16,-3 4-64 0,2-1 0 0,-1-1-128 15,-1 4 192-15,1 0-64 0,0 0-128 0,-2-1 192 0,3 1-192 16,-1-2 192-16,0 1-192 0,0-1 128 0,1 0-128 0,-2 1 128 15,1 0-128-15,-1-2 0 0,0 2 0 0,-1-2 0 16,0 2 0-16,-1 0 0 0,0-1 128 0,-1 1-128 16,-1 1 0-16,0 0 0 0,-1 0 0 0,-1 2 0 15,0-2 0-15,-1 1 0 0,0 1 0 0,0-2 0 16,2 2 0-16,-1-4 0 0,2 1 0 0,-1-3 0 16,3-1 0-16,-2-1 0 0,2-1 0 0,1-3 0 15,0 3 0-15,1-3 0 0,0 0 0 0,2-1 0 16,-1 0 0-16,0-1 0 0,0 1 0 0,0-1 0 15,1-2 0-15,0 2 0 0,0-1 0 0,1-1 0 16,0 2-128-16,1-3 128 0,0 2 0 0,0-2 0 16,1 1 0-16,0-1 0 0,2-2 0 0,-2 2 0 0,2 0 0 0,0-1 0 15,2 0 0-15,-2 0 0 0,3-1 0 0,-2 0 128 16,2 0-128-16,-1-1 0 0,2 2 0 0,0-1 0 16,0 1 0-16,-2-1 0 0,1 2 0 0,-1-2 0 15,1 1 0-15,-2 4 0 0,0 0 0 0,0 0 0 16,-2 1 0-16,1 0 0 0,0 2 0 0,-1-1 0 15,-1 3 0-15,0-2 0 0,2 1 0 0,-2 0 0 16,-1 2 0-16,1-1 0 0,0 1 128 0,-1-2-128 16,1 2 128-16,-1 1-128 0,1-1 144 0,0 1-144 15,2-1 160-15,-2 1-160 0,2-1 176 0,0 0-176 16,1-2 192-16,0 2-192 0,1-4 176 0,0 2-176 16,2-2 160-16,-1-1-160 0,1 0 192 0,0 0-48 15,1 0-16-15,0-1 0 0,-1-2 32 0,2 1 0 16,1-3 0-16,0 1 0 0,-2 1-160 0,1-1 192 0,0 0-192 0,1 1 192 15,0-1-192-15,-1 3 0 0,0 0 0 16,-1 1 128-16,0 0-128 0,-3 1 0 0,2 1 0 0,-3 2 0 31,0 2-480-31,-1-2 32 0,-1 2 0 0,1-2-18176 0</inkml:trace>
  <inkml:trace contextRef="#ctx0" brushRef="#br1" timeOffset="-122101.47">25051 12430 4607 0,'0'0'400'0,"0"-1"-400"0,0 0 0 0,0-1 0 0,0 4 816 0,0-4 80 15,1 1 0-15,-1-1 16 0,3-2 288 0,-2-1 48 16,2 0 16-16,-2 2 0 0,2-2-128 0,-2 0-32 15,1 1 0-15,-1 1 0 0,0 0 48 0,0-1 0 16,1 1 0-16,1-1 0 0,-2 1 16 0,1-1 16 16,-1 3 0-16,1-3 0 0,-1 3-112 0,2-1-32 15,-2 0 0-15,1 1 0 0,0-2-80 0,1 1-32 16,-1 1 0-16,0-1 0 0,0-1-192 0,2 1-32 16,-1-1-16-16,0 1 0 0,1-1-176 0,0 0-48 15,2-1 0-15,-2 0 0 0,2 0-144 0,-1-2-16 16,2 2-16-16,-1-2 0 0,1 2-48 0,0-2-16 15,2 0 0-15,1-1 0 0,-1 0-32 0,1-2-16 16,2 2 0-16,-2-2 0 0,-1 2-16 0,1-3 0 16,3 2 0-16,-2-3 0 0,2 0-32 0,-1 1-128 0,0 1 192 15,0-1-64-15,0 2-128 0,-1-1 192 0,0-1-192 0,1 2 192 16,0-1-192-16,0 1 0 0,0 1 144 0,1-2-144 16,-2 1 0-16,1-1 144 0,0-2-144 0,1 3 0 15,-1-2 144-15,-2 3-144 0,0 0 0 0,0-1 144 16,0 1-144-16,-1 1 0 0,0 1 144 0,1-1-144 15,-1-1 0-15,0 2 128 0,1-1-128 0,-1 0 0 16,1 0 0-16,-1 0 0 0,0 1 0 0,0 0 0 16,-2 0 0-16,1-1 0 0,-1 2 0 0,0 2 128 15,-1-3-128-15,0 1 0 0,1 2 0 0,-3-2 0 16,2 3 0-16,-2-4 0 0,1 4 0 0,-2-1 0 16,-1-1 0-16,0 2 0 0,2-3 0 0,-2 2 0 0,0 2 0 15,0-1 0-15,1 0 0 0,-2-1 128 0,0 2-128 0,0 0 0 16,-1 0 0-16,0 0 0 0,1 0 0 0,-1 0 128 15,0 0-128-15,0 0 0 0,1-2 0 0,-1 2 0 16,0 0 0-16,0 0 128 0,0 0-128 0,0 0 0 16,0 0 128-16,-1-1-128 0,1 2 0 0,-1-1 144 15,0 0-144-15,-1 4 0 0,1-2 0 0,-2-1 0 16,1 4 0-16,1-3 0 0,0 2 0 0,0 0-256 16,1-2 64-16,0 2 0 15,1-3-496-15,0 3-80 0,2-2-32 0,1-2-10768 16,1 1-2144-16</inkml:trace>
  <inkml:trace contextRef="#ctx0" brushRef="#br1" timeOffset="-121118.49">25305 11366 3679 0,'0'0'320'0,"0"-1"-320"0,0 1 0 0,0 0 0 0,0 0 384 0,1 0 0 0,-1 0 0 0,1 0 0 16,-1-1-384-16,1 1-288 0,-1-2 48 0,0 2 16 16,1 2-288-1,-1-1-48-15,1-1-16 0,-1 1 0 0,0 2 576 0,0-2 0 0,0 3 192 0,0-2-16 16,1-1-176-16,-1 3 128 0,3-2-128 0,-2 1 160 16,0-2-160-16,0-1 0 0,-1 1 0 0</inkml:trace>
  <inkml:trace contextRef="#ctx0" brushRef="#br1" timeOffset="-119050.86">25175 12571 3567 0,'0'-2'320'0,"-1"1"-320"0,1 1 0 0,0 0 0 0,0 0 0 0,0-2 0 15,0 2 352-15,0-1 48 0,2-1 16 0,-1 1 32 16,1-3-160-16,0 1-32 0,0-1-16 0,0-1 16 16,2 3-256-16,-2-3 0 0,2-1 0 0,0 2 0 0,0-2 0 0,-1 0 0 15,3 1 0-15,-3-1-128 0,2 3-128 0,-2-2-32 16,1 1 0-16,-1 2 32 0,-1-3 256 0,0 4 0 16,-1-2 0-16,1 2 0 0,-1 1 160 0,-1 0 48 15,1 0 16-15,-1 0 32 0,1 0-256 0,-1 0 128 16,1 0-128-16,-1 3 128 0,1-1-128 0,-1-1 0 15,0 4 0-15,0-1 0 0,0-1-160 0,0-2 160 16</inkml:trace>
  <inkml:trace contextRef="#ctx0" brushRef="#br1" timeOffset="-117977.68">25189 12579 911 0,'0'0'0'0,"-2"0"0"0,1 0 0 0,1 0 0 16,0 0 624-16,0 0 32 0,-1-1 16 0,0 1 0 15,0-1 272-15,0-2 48 0,0 2 16 0,-1 0 0 16,-1 1 64-16,1-1 16 0,0 1 0 0,0 0 0 16,-2 0 64-16,2-2 0 0,0 1 16 0,0 1 0 0,0 0 48 15,1 0 16-15,0-2 0 0,0-1 0 0,1 2-80 0,0 0-32 16,0 0 0-16,0-3 0 0,0 3-160 0,-1-2-16 16,1 2-16-16,0 0 0 0,0 0-128 0,1-2-32 15,-1 2 0-15,1 0 0 0,0 0-256 0,0 0-48 16,1-1-16-16,-1 1 0 0,1-1-128 0,-1 1-48 15,1-1 0-15,1 1 0 0,-1 0-32 0,0-2-16 16,1 1 0-16,1 0 0 0,-1-1 48 0,0 2 16 16,2-3 0-16,-1 2 0 0,2-2-80 0,-1-1-16 15,1 3 0-15,0-4 0 0,0 2 0 0,0 2-16 16,1-3 0-16,-3 1 0 0,1 3 16 0,-2 0 16 16,1-1 0-16,1 0 0 0,-2 1-16 0,2 1-16 15,-2 0 0-15,0 0 0 0,1 0 16 0,0 0 0 16,1 0 0-16,-1-1 0 0,1 2-64 0,-2-1-128 0,1 0 192 15,1 1-64-15,-2 3-128 0,-1-3 0 0,2 2 144 0,-2-1-144 16,-1 3 128-16,1-3-128 0,-1 2 128 0,1 1-128 16,-2-2 0-16,1 2 128 0,-1-1-128 0,0 1 0 15,1-2 0-15,0 1 0 0,0 0 0 0,-1-2 0 16,2 2 0-16,-1-2 0 0,0 1 0 0,2-1-128 16,-1-2 128-16,-1 1-128 0,1 0 128 0,0 2-128 15,0-2 128-15,0-1 0 0,-1 1-144 0,0 0 144 16,0 1 0-16,-1 0 0 0,0 0-144 0,0 1 144 15,0-2 0-15,-1 3 0 0,0-2 0 0,-1 2 0 16,-1-2 0-16,1 3 0 0,0-1 0 0,-1-2 0 16,-2 3 0-16,2 1 0 0,-2-1 0 0,1 2 0 15,-1-2-128-15,1 1 128 0,-2 1 0 0,0 2 0 0,-2-3-128 16,1 2 128-16,-1 2 0 0,-1-1 0 0,1-1 0 16,-2 3 0-16,1-1 0 0,-1-2 0 0,1 1 0 0,0-3 0 15,1 1 0-15,0-1 0 0,1-2 0 0,2-3 0 16,-1 3 0-16,2-2 0 0,-1-2 0 0,1 0 0 15,-1 0 0-15,1 0 0 0,1 0 0 0,-2 0-160 16,2 0 160-16,-1 0-192 0,1 1 0 0,0 2 0 16,-1-1 0-16,2 0 0 0,-1 1 192 0,1 2-128 15,-1-4 128-15,2 3-128 0,-1-2 128 0,1 3 0 16,0-4 0-16,1 2 0 0,0 0 0 0,0-3 0 16,0 3 0-16,0-2 0 0,0 0 128 0,0-1-128 15,1 0 160-15,-1 0-160 0,1 0 160 0,0 0-160 16,1-1 160-16,-1 0-160 0,3-1 256 0,-2-1-64 15,1 0 0-15,1 0 0 0,-1-1-16 0,3-1-16 16,-2 3 0-16,1-3 0 0,0 4-32 0,0-2-128 0,-2 2 192 0,1-1-64 16,0 1-128-16,-1-1 160 0,0 2-160 0,1-1 160 15,-1 1-160-15,2 0 160 0,-2 0-160 0,1 0 160 16,1-1-160-16,-1 1 0 0,2-1 0 0,0-2 0 16,-1 3 0-16,1-1 0 0,-1 1 0 0,-1 0 128 15,-1 0-128-15,0 0 0 0,1 0 0 0,0 1 0 16,1 2 160-16,-1-3-160 0,-1 1 192 0,1 0-192 15,0-1 192-15,0 0-64 0,0 0 0 0,0 0-128 16,2-1 176-16,-1-3-176 0,0 3 160 0,1 0-160 16,-1-2 128-16,1 2-128 0,-1 0 0 0,2-3 144 15,-1 3-144-15,-1 0 0 0,1 1 0 0,-2-1 0 16,2 1 0-16,-3 1-192 0,2-1 32 0,-3 1 16 16,1 0-768-16,-1 3-160 0,1-3-16 0,-1 2-16 15,0-1-1568-15,2-2-304 0</inkml:trace>
  <inkml:trace contextRef="#ctx0" brushRef="#br1" timeOffset="-117293.82">25603 12546 2799 0,'3'-3'128'0,"-2"-1"16"0,0 1-144 0,0 0 0 0,0 2 0 0,1 0 0 0,-2-3 704 0,1 3 128 0,1-3 0 0,-1-2 32 15,1 1 384-15,-1 0 80 0,-1 3 16 0,0-1 0 0,0 2 96 16,-1 1 16-16,0 0 0 0,0 0 16 0,1 0-192 0,-1 0-64 16,0 1 0-16,0-1 16 0,1 2-240 0,-1-2-48 15,-1 0-16-15,2 1 16 0,-1-1-112 0,1 0-32 16,0-1 0-16,0-1 32 0,0 2-160 0,0-1-32 15,1-1 0-15,1 1 16 0,0-1-176 0,-1 1-32 16,0 0-16-16,0 1 16 0,0-1-224 0,0 1-32 16,0-1-16-16,1 1 16 0,-2 0-16 0,1 0 0 15,-1 1 0-15,0 0 16 0,0 0 160 0,-1 2 32 16,1 0 0-16,-2 1 0 0,1-2 0 0,0 3-16 16,0 0 0-16,0 0 16 0,0 0-32 0,-1 1 0 15,1-1 0-15,-2 2 32 0,2-1-112 0,0 0-16 16,0 1 0-16,0 1 0 0,-1-1 0 0,0-1 0 15,2 1 0-15,-2 2 0 0,1-1 16 0,0 3 0 16,0-2 0-16,-1 0 0 0,1 2-32 0,-2 0-16 0,2 0 0 16,0-2 0-16,0-1-48 0,1 2-16 0,-1-1 0 0,1 1 0 15,0-1-32-15,1-1-128 0,0-2 192 0,0 2-64 16,0-1-128-16,0 0 128 0,2-2-128 0,-2 0 128 16,1 0-128-16,-1-2 0 0,1 1 0 0,-1-3 128 15,2 2-128-15,-1-1 0 0,-1-2 0 0,1 0 0 16,-1-2 0-16,2-1 0 0,-2 2 0 0,1-2 0 15,-1 0-160-15,0-1-16 0,0-1 0 0,2 2 0 16,-1-2-928-16,1-1-192 0,2 0-48 16,-1 1-15152-16</inkml:trace>
  <inkml:trace contextRef="#ctx0" brushRef="#br1" timeOffset="-112043.68">28404 12336 5519 0,'-2'0'496'0,"2"0"-496"0,0 0 0 0,0 0 0 0,0 0 896 0,0-2 96 0,-1 2 16 0,1-1 0 16,0 1 208-16,0-1 64 0,1-2 0 0,1 2 0 15,-1-4-128-15,1 3 0 0,1-2-16 0,0-1 0 16,0 3-48-16,0-3 0 0,1 0 0 0,-2 3 0 16,1-3 32-16,-1 1 0 0,2 3 0 0,-2-3 0 15,0 2 32-15,0 2 0 0,0-2 0 0,0-1 0 16,0 2-128-16,0 1-32 0,0-1 0 0,2 0 0 15,-1-1-224-15,2 0-32 0,-1-2-16 0,2 1 0 16,0-1-160-16,1-2-48 0,2 0 0 0,0 0 0 16,1-3-160-16,1 1-32 0,2-2-16 0,1-1 0 15,-1 0-112-15,2-2 0 0,-2 2-16 0,4-1 0 0,0-4-176 16,2 2 192-16,0-2-192 0,0-2 192 0,1 2-192 0,-3 0 0 16,1 2 144-16,-3 1-144 0,-2 2 0 0,1 2 144 15,0-1-144-15,-2 0 0 0,0 2 160 0,-1-1-160 16,0 2 128-16,-1 1-128 0,1 0 0 0,-1-2 128 15,0 1-128-15,1 0 0 0,-1 0 0 0,-1 1 0 16,1-1 0-16,-1-1 0 0,-1 1 0 0,1 2 128 16,-2-1-128-16,1 2 0 0,-1 0 128 0,0 0-128 15,0-2 128-15,-1 2-128 0,2 2 144 0,-2-3-144 16,1 1 160-16,-1 1-160 0,0-1 128 0,0 0-128 16,0 1 0-16,-1-1 0 0,0 2 0 0,0-2 128 15,-2 3-128-15,0-2 0 0,1 2 0 0,-3 0 0 16,1 1 0-16,-2 0 0 0,0 1 0 0,-1-1-160 15,-1 3 32-15,-2-1 0 16,-1 4-384-16,-2-1-80 0,-1 1-16 0,0 1 0 16,1 2-1648-16,0-3-336 0,1 4-64 0,1-1-11952 0</inkml:trace>
  <inkml:trace contextRef="#ctx0" brushRef="#br1" timeOffset="-110835.68">28600 12454 1839 0,'0'-1'160'0,"0"0"-160"0,0 1 0 0,0-3 0 0,-1 3 784 0,2 0 128 0,-1-1 32 0,-1-1 0 16,0-1 304-16,0-2 64 0,0 2 16 0,-1-2 0 16,1 1 112-16,0 1 32 0,1-1 0 0,-1 2 0 15,0-1 224-15,1 2 48 0,0-3 16 0,0 3 0 16,0 0-176-16,1-2-48 0,0 1 0 0,0-2 0 15,2 2-400-15,-1 2-96 0,0-4-16 0,0 2 0 16,0-1-320-16,2 1-64 0,-2 0 0 0,0-1-16 16,2 2-208-16,-2 1-32 0,0-1-16 0,1 0 0 15,0 1-112-15,-1 0 0 0,1 1-16 0,-1 0 0 16,2-1 16-16,-2 3 0 0,0-2 0 0,2 1 0 16,-2-1-48-16,0 2 0 0,0-2 0 0,2-1 0 0,-1 1-48 15,0 0-16-15,1-1 0 0,-1 3 0 0,0-3 16 0,2 1 0 16,-2-1 0-16,1 0 0 0,-1 1-32 0,1 0-128 15,0-1 192-15,-2 2-64 0,1-1-128 0,0 0 0 16,0-1 0-16,-2 2 0 0,0 1 0 0,0-2 0 16,-1 4 128-16,0-4-128 0,-1 4 0 0,0-1 128 15,-2 1-128-15,0 1 128 0,0-2 0 0,0 2-128 16,-1-1 192-16,0 1-64 0,2-1-128 0,-2 1 160 16,1 0-160-16,-1-2 160 0,0 2-160 0,1-1 0 15,-2 1 0-15,2-2 128 0,1 0-128 0,-3 0 0 16,2 2 0-16,0-3 0 0,-2 0 0 0,1 2 0 15,-1-1 0-15,1 1 0 0,-2-2 0 0,2 2 0 16,-2 0 128-16,1 0-128 0,-1-2 0 0,0 1 0 16,1 2 0-16,-1-3 0 0,3 0 0 0,-2-2 0 0,1 1 0 0,1-1 0 15,0 0 0-15,1-2 0 0,0 1 0 0,1-1 0 16,1-1 0-16,-1 1 0 0,0 1 0 0,1-3 128 16,0 1-128-16,-2 1 0 0,2 1 144 0,0-1-144 15,0 0 0-15,0-1 0 0,-1 0 0 0,1 2 128 16,0-1-128-16,1 1 0 0,-1-1 0 0,0 1 0 15,2 0 0-15,-1 0 0 0,0 0 0 0,1 0 0 16,-1 1 0-16,0 0 0 0,2-1 0 0,-1 0 128 16,1 2-128-16,-1-2 0 0,3 0 0 0,-2-2 128 15,3 2-128-15,-2 0 0 0,2-1 0 0,0 1 0 16,0 0 0-16,1 0 0 0,-2 0 0 0,2 1 0 16,-1-1 0-16,-2 2 0 0,1 1 0 0,-1-1 0 15,-1 3 0-15,0-2-160 0,-1-1 160 0,0 2 0 0,0-2-128 16,0 2 128-16,0-2 0 0,0 2 0 0,-1-3 0 0,1 3 0 15,-1-2 0-15,0-1 0 0,1 2 0 0,-1-2 0 16,-1 1 0-16,0 3 0 0,0-4 0 0,-1 3 0 16,-2 0 0-16,2-1 144 0,-1 2-144 0,0 0 192 15,-2 1-192-15,0-2 192 0,1 3-192 0,-3-2 160 16,0 2-160-16,0-1 160 0,-1-1-160 0,0 4 0 16,1-2 144-16,-2 0-144 0,1-2 0 0,0 2 128 15,2 0-128-15,-2-3 0 0,2 2 0 0,-1-3 0 16,0-1 0-16,0 2 0 0,0-3 0 0,-1 0 0 15,2-1 0-15,-1 0 0 0,2-1 0 0,-3-3 0 16,2 2 0-16,-1-2 0 0,1 1 0 0,1 0 0 16,0-3 0-16,0 1-128 0,2 3 128 0,0-3 0 15,0 1-144-15,-1 1 144 0,3 0 0 0,-1 2 0 16,1 0-144-16,1 0 144 0,0-1 0 0,2 2-160 0,-2 0 160 0,1 0-128 16,0 0-208-16,0 0-48 0,2 3 0 0,-1-2 0 31,0-1-928-31,2 0-192 0,1 0-32 0,0 0-14256 0</inkml:trace>
  <inkml:trace contextRef="#ctx0" brushRef="#br1" timeOffset="-110363.05">28857 12458 3679 0,'-1'-4'0'0,"1"-1"144"0,0 3-144 0,0 2 208 0,0 0-208 0,0 0 0 0,0-1 0 16,-2 1 0-16,2-2 1152 0,0 1 192 0,-1 1 48 0,1 1 0 0,-2 1-16 0,1-1 0 15,-1 1 0-15,1 3 0 0,-2-4-32 0,2 3-16 16,0 0 0-16,0-2 0 0,0 1 208 0,0 0 64 16,0 0 0-16,0-1 0 0,1 1-304 0,-2 0-48 15,1-2-16-15,1 3 0 0,0 0-144 0,0-2-16 16,-1 3-16-16,1 0 0 0,-1-2-208 0,1 2-32 16,-1 0-16-16,1 1 0 0,-1-1-192 0,1 1-32 0,-1 0-16 0,1-1 0 15,-1 1-48-15,1 2-16 0,-1-1 0 0,-1 1 0 16,0 1-112-16,1-1-32 0,-1 3 0 0,0 1 0 15,0 0-144-15,-1 0-16 0,0 3-16 0,1-2 0 16,-2 1-16-16,1 0 0 0,-1-1 0 0,3 0 0 16,-1-1-160-16,2-4 192 0,-1 3-192 0,1-4 192 15,1 2-192-15,0-3 0 0,0-2 0 0,0-1 0 16,2 0-320-16,-1-3-32 0,0 0-16 0,2-2 0 16,-1 1-1424-1,0-2-304-15</inkml:trace>
  <inkml:trace contextRef="#ctx0" brushRef="#br1" timeOffset="-95209.61">21727 13586 3679 0,'-6'-3'320'0,"2"2"-320"0,1 1 0 0,2-1 0 0,-1 1 1248 0,1 0 176 16,1 0 48-16,-1 0 0 0,0-1-32 0,-1 1 0 16,0 0 0-16,0 1 0 0,1-1-480 0,0 1-80 15,0-1-32-15,1 1 0 0,-1-1-240 0,0 1-48 16,2 1-16-16,-1-2 0 0,0 2 256 0,-1-2 48 15,1-2 16-15,0 2 0 0,-1 0 288 0,1 0 64 0,0-2 16 0,0 0 0 16,0 2-96-16,1-1-32 0,-1 0 0 0,1-2 0 16,0 2-176-16,0 1-32 0,0 0-16 0,0-1 0 15,2 0-128-15,-1 1-32 0,1 0 0 0,0 0 0 16,0 0-192-16,0 0-32 0,-1-2-16 0,2 2 0 16,0 0-160-16,1-1-48 0,3 1 0 0,-2-2 0 15,2-2-80-15,0 2-32 0,1-1 0 0,0-3 0 16,1 2-32-16,-1 0-128 0,1-1 192 0,0-3-64 15,0 1-128-15,1 0 160 0,1-3-160 0,2 3 160 16,-1-3-160-16,0 0 192 0,2 1-192 0,-1-1 192 16,3-2-192-16,-1 1 160 0,-1-1-160 0,2 1 160 15,-1 0-160-15,0-2 0 0,1 2 144 0,-1 0-144 16,-1 0 128-16,0 0-128 0,-1 1 128 0,1 2-128 0,-2 1 176 16,1-2-48-16,0 3 0 0,-3 0 0 0,-1 0-128 0,1 1 192 15,0-1-192-15,0 0 192 0,0 0-192 0,0-1 128 16,1-3-128-16,0 2 128 0,0-1-128 0,0 2 0 15,0-3 0-15,1 2 0 0,-2-1 0 0,0-1 0 16,0 2 0-16,0-2 0 0,-1 3 0 0,0 0 0 16,-1-1 128-16,-1 1-128 0,-1 1 0 0,-2 2 0 15,0 2 0-15,-1-2 0 0,-1 3 0 0,-3 1 0 16,0 0 0-16,-2 4 0 0,1-1 0 0,-2 3 0 16,0 1 0-16,-2 0-176 0,1 1 176 0,-1 2-192 15,3-2 192-15,0 2-192 0,2-1 16 0,0-3 0 16,1 1 0-16,2 0 0 15,2-3-864-15,0 2-176 0</inkml:trace>
  <inkml:trace contextRef="#ctx0" brushRef="#br1" timeOffset="-94135.85">21940 13804 911 0,'2'-6'0'0,"0"3"0"0,0 1 0 0,-1 0 0 0,1-1 448 0,-1 2 16 0,0 0 0 0,2-3 0 0,0-2 368 16,1 1 64-16,1-3 0 0,-1-1 16 0,2 3-32 0,-3 1-16 15,2-1 0-15,-3 3 0 0,1-1-288 0,-2 2-48 16,2-1-16-16,-2 3 0 0,0 0-192 0,-1-1-32 16,1 1-16-16,-1 0 0 0,1 0-80 0,-1-1 0 15,0-2-16-15,1 2 0 0,0 1 144 0,0-1 48 16,1-2 0-16,-1 2 0 0,1-4 80 0,-1 3 32 16,1-3 0-16,-1 3 0 0,0-2 160 0,1-2 48 15,-1 4 0-15,0-2 0 0,-1-1 144 0,1 4 48 16,-1-2 0-16,1 1 0 0,-1 1 32 0,0 0 16 15,0-1 0-15,0 2 0 0,0-1-256 0,0 1-48 16,0 0-16-16,-1 0 0 0,1 0-288 0,0 0-48 16,0 0-16-16,1 0 0 0,-1 1-48 0,0-1-16 0,0 2 0 15,-1 0 0-15,1 0 112 0,-1 1 16 0,1-1 0 0,0 2 0 16,-1-2 64-16,1 2 0 0,-1 1 16 0,1-3 0 16,0 3-64-16,0 1-16 0,-2-1 0 0,2-1 0 15,0-1-64-15,0 2-32 0,-1 0 0 0,1 2 0 16,-1 0 48-16,0 2 16 0,0-1 0 0,-1 0 0 15,0-1 48-15,-1 3 16 0,1-1 0 0,0 1 0 16,1 1 16-16,-2-1 0 0,1 0 0 0,1-1 0 16,0 2-48-16,-1 0 0 0,1 0 0 0,0-1 0 15,-1 0-96-15,1 0-32 0,0-1 0 0,0-1 0 16,0-3-192-16,1 1 176 0,-1 0-176 0,1 0 160 16,0 0-32-16,-1-1-128 0,1 1 192 0,-1-2-64 15,2-2 48-15,-1 2 0 0,1-2 0 0,-1 0 0 0,1-1-48 0,0-1-128 16,0 1 192-16,0-1-64 0,2 0-128 0,-1 0 0 15,0 0 0-15,-1-2 128 0,1 0-128 0,-1 1 0 16,2 0-192-16,-2-3 192 16,0 3-576-16,0 1 16 0,0 0 0 0,0-1 0 15,0 0-704-15,2-1-144 0,-1 1-16 0,0-2-16 16,1 0-848-16,2 1-160 0,-1-3-48 0,2 2-9488 16</inkml:trace>
  <inkml:trace contextRef="#ctx0" brushRef="#br1" timeOffset="-93027.13">22234 13787 4607 0,'-1'1'192'0,"-1"-1"64"0,1 3-256 0,1-3 0 0,0 1 0 0,0-1 0 0,0 0 704 0,-1 0 80 16,1 0 32-16,0 1 0 0,-1-1 32 0,1 0 16 16,-1-1 0-16,1 1 0 0,0-1 176 0,1-2 48 15,-1 2 0-15,0 0 0 0,1-2 32 0,0 2 16 16,0-2 0-16,2 0 0 0,-2 1-16 0,1-1 0 16,0 0 0-16,0 0 0 0,1-1-272 0,0 1-48 15,0-1-16-15,1-2 0 0,0 4-320 0,0-4-64 16,0 2-16-16,2-2 0 0,-2 1-96 0,1-1-32 15,0 1 0-15,1-1 0 0,-1 0-32 0,1 0-16 16,1 0 0-16,-2 0 0 0,2-1 0 0,-1 1 0 16,2-2 0-16,-1 2 0 0,-1 0-32 0,-1-1-16 15,2 3 0-15,-2 0 0 0,1 1 112 0,0 2 32 0,-1-2 0 0,0 2 0 16,-1 1 80-16,2 0 0 0,-2 0 16 0,-1 0 0 16,2 3-48-16,-2-1-16 0,1-1 0 0,-1 4 0 15,0-4-144-15,1 3-48 0,-2 1 0 0,0-3 0 16,2 3-16-16,-2-3-128 0,0 1 192 0,1-2-64 15,0 4 16-15,-1-3 0 0,1 1 0 0,-2 0 0 16,1 1-16-16,1 1 0 0,-2-1 0 0,0-1 0 16,0 3 64-16,0 1 0 0,-1 0 0 0,0 0 0 15,-1 0-64-15,0-1 0 0,-1 5 0 0,-2-4 0 16,1 3-128-16,-1 0 0 0,0-2 0 0,1 2 0 16,0-2 0-16,-2 1 0 0,2-2 0 0,-2-1 0 15,2 2 0-15,0-1 0 0,-2-1 0 0,1 0 0 16,-1 0 0-16,1-2 0 0,-1 2 0 0,1-3 0 15,-2 5 0-15,1-2 0 0,-1 1 0 0,-1-1 0 0,2 0 0 0,-2 0 0 16,1 3 0-16,-1-2 0 0,0 0 0 0,-1-1-176 16,0 2 176-16,2-1-128 0,0-2-16 0,-1-1 0 15,1-1 0-15,0 1 0 0,2-1-80 0,-1-3-16 16,2 3 0-16,-2-3 0 0,3-2-80 0,-1 1-32 16,1 1 0-16,-1-3 0 0,1 0 96 0,1 2 0 15,0-2 16-15,-1 0 0 0,0 3 16 0,1 0 0 16,0-1 0-16,-1 1 0 0,1 0 224 0,1 1 0 15,-1-1-160-15,0 0 160 0,1 0 0 0,-1 0 208 16,1 2-16-16,0-2-16 0,0 0 224 0,1 0 48 16,-1 0 16-16,0 0 0 0,1 0-80 0,0-2-32 15,1 2 0-15,-1 0 0 0,1-1-96 0,1-1 0 16,-1 0-16-16,0 2 0 0,2-2-48 0,-2-2 0 0,1 3 0 0,0-2 0 16,1 2 0-16,-1 1-16 0,-1-1 0 0,2 1 0 15,-1 0 48-15,0 0 16 0,0 1 0 0,0-1 0 16,0 1-48-16,2 1-16 0,-2 0 0 0,2-1 0 15,-2 3-48-15,-1-3 0 0,2 3 0 0,-1-1 0 16,1 1 0-16,0-2-128 0,0 3 192 0,0-1-64 16,1-2-128-16,-2 3 192 0,2-2-192 0,-2-1 192 15,3 2-192-15,-2-2 192 0,2 2-192 0,-2-2 192 16,2 2-64-16,-2-2-128 0,3 2 192 0,0-3-64 16,-2 1-128-16,1 0 192 0,1-1-192 0,-2-1 192 15,1 0-192-15,1 0 0 0,0 0 144 0,0-1-144 16,1-1 128-16,0 0-128 0,-2-2 128 0,1 2-128 15,0 0 0-15,1-1 128 0,-2-2-128 0,1 3 0 0,-1-3 0 0,-1 3 0 16,1-1 0-16,-1-2 0 0,1 4-224 0,-1-1-64 16,1-1-16-16,0 3 0 15,0 0-1472-15,1-3-288 0</inkml:trace>
  <inkml:trace contextRef="#ctx0" brushRef="#br1" timeOffset="-90025.84">28431 13679 9215 0,'-1'0'816'0,"0"-1"-656"0,1 1-160 0,0-1 0 0,0 1 800 0,0-2 128 0,0 0 32 0,-1 2 0 16,1-4 320-16,0 2 80 0,0-3 16 0,1 3 0 0,-1-1-480 15,1-2-80-15,0 3-32 0,1-1 0 0,-1 0 128 16,-1 0 32-16,1 2 0 0,-1 0 0 0,0 0 224 0,1-1 48 16,-1 0 16-16,1 1 0 0,0 0-64 0,0 0-16 15,0-1 0-15,2 1 0 0,-1-2-256 0,0 0-48 16,0 2-16-16,2-3 0 0,-1 2-240 0,0-2-48 15,3 2-16-15,1-4 0 0,0 2-208 0,2-3-32 16,0-1-16-16,1 1 0 0,2 1-80 0,0-4-32 16,1 2 0-16,1-3 0 0,-2 1-160 0,1-1 192 15,1-1-192-15,0 0 192 0,1 0-192 0,-1 1 0 16,2-3 144-16,-1 0-144 0,1 2 128 0,-1-2-128 16,-1 1 160-16,-1 2-160 0,1 2 192 0,-4 1-64 15,-1 1-128-15,-1 4 192 0,-1-2 0 0,1 0-16 16,1 0 0-16,0 0 0 0,-1-1-176 0,1 2 192 15,0 0-192-15,1-1 192 0,0 0-192 0,1 0 0 16,0-1 144-16,0-1-144 0,2 2 0 0,-1-2 0 0,1-1 0 0,1 2 128 16,-2-1-128-16,1 0 0 0,1-2 0 0,-2 3 0 15,0-1 0-15,-1 0 0 0,-1-2 0 0,2 3 0 16,-5 0 0-16,1-1 0 0,-2 3 0 0,-1-2 0 16,0 1 0-16,-2 3 0 0,1-2 0 0,-2 3 0 15,-1 0 0-15,0-2 0 0,-1 3 0 0,0 0 0 16,0 0 0-16,-1 0-128 0,0 3 128 0,0-1-128 15,-2 2 128-15,1-2-192 0,-1 3 192 0,0 1-192 16,-1-1-64-16,1 1-32 0,-1 0 0 0,2 0 0 16,0 1-992-16,1-1-208 0,1 1-48 0,0 0-14528 15</inkml:trace>
  <inkml:trace contextRef="#ctx0" brushRef="#br1" timeOffset="-87292.8">28459 13851 3679 0,'0'-1'320'0,"0"1"-320"0,0-1 0 0,1-2 0 0,-1 3 464 0,2 0 32 0,-1-1 0 0,0 0 0 16,0-3 144-16,1 2 48 0,-1-3 0 0,2 4 0 16,-2-2 16-16,1 1 16 0,-1 1 0 0,0 0 0 15,0 1-288-15,0-2-64 0,0 1-16 0,1 1 0 16,-1 0-160-16,-1-1-16 0,0 0-16 0,1 1 0 15,-1-3-160-15,0 3 192 0,0-1-192 0,1 1 192 16,-1-1 16-16,1 0 16 0,-1 1 0 0,1-2 0 16,-1 1-224-16,1 0 176 0,-1-1-176 0,1-1 160 15,-1 3-16-15,2-1 0 0,-2 0 0 0,0-2 0 16,0 1 160-16,0 2 16 0,0 0 16 0,-2-1 0 16,2 1 160-16,0 0 16 0,0-2 16 0,-1 2 0 15,0 0 128-15,0 0 32 0,0-1 0 0,1 1 0 16,-1-1-48-16,1 1 0 0,0 0 0 0,1 0 0 0,0-1-160 0,0 0-32 15,0-2-16-15,2 2 0 0,-1 0-176 0,0-2-48 16,0 2 0-16,2-4 0 0,-1 4 112 0,0-1 0 16,1-1 16-16,-1 0 0 0,1 1-32 0,0 1-16 15,0-1 0-15,0-2 0 0,0 4 48 0,0-1 16 16,2-2 0-16,-1 2 0 0,0 0 64 0,1 0 16 16,-1-3 0-16,0 3 0 0,0-2-64 0,1 1-16 15,1 0 0-15,-3-1 0 0,2 2 32 0,-2 0 0 16,1 0 0-16,-1 1 0 0,-1 0-80 0,1-3-16 15,-1 3 0-15,0 3 0 0,2-3 16 0,-1 0 0 16,1 0 0-16,-1 0 0 0,2 0-112 0,-2 0 0 16,1-3-16-16,0 3 0 0,0 0 16 0,-1 0 0 15,0 0 0-15,-1 3 0 0,1-2-32 0,0 0 0 16,-2-1 0-16,0 1 0 0,0 4 32 0,1-4 0 0,-2 0 0 0,1 2 0 16,-1-2-32-16,1 0 0 0,0 3 0 0,-1-3 0 15,0-1-160-15,0 0 128 0,-1 1-128 0,1-1 128 16,-1 0-128-16,0 2 0 0,0-1 0 0,-1 0 128 15,1-1-128-15,-2 4 0 0,-1-2 0 0,1 1 128 16,-1 1-128-16,-1 0 160 0,0 2-160 0,0-1 160 16,-2 1-160-16,2-1 0 0,-2 2 0 0,0-1 0 15,2-1 0-15,-1 1 0 0,1-2 0 0,0 1 0 16,-1-2 0-16,-1 2 0 0,1 0 0 0,0-3 0 16,0 3 0-16,-1-1 0 0,0 1 0 0,-1-3 0 15,1 4 0-15,0-3 0 0,1-1-176 0,1 2 176 16,-1-2 0-16,2 1-128 0,0-1 128 0,-1-1 0 0,3 3 0 15,0-3 0-15,0-1 0 0,1 0 0 0,0 0 0 0,1 0-128 16,0 0 128-16,0 0 0 0,1-1 0 0,1 0-128 16,0-2 128-16,0 2 0 0,1 0-192 0,-1-2 32 15,1 1 16-15,1-2 0 0,1 3-48 0,-1-3 0 16,1 3 0-16,-1-2 0 0,1 1 192 0,-2 1-160 16,2 1 160-16,-2 0-160 0,1 0 160 0,-2 0 0 15,2 0 0-15,-2 3 0 0,0 0 0 0,2-2 0 16,-2 3 0-16,-1 0 0 0,2-2 128 0,-2 2 16 15,0-2 0-15,0 3 0 0,1-1 32 0,-2 0 0 16,1-1 0-16,-1 2 0 0,0-3-176 0,0 1 128 16,0-1-128-16,-1 2 128 0,2-2-128 0,-2 2 160 15,-2-1-160-15,1 1 160 0,0 1-160 0,-1-1 0 0,0-1 144 16,-2 3-144-16,1 0 144 0,-1 0-144 0,-1 2 192 16,1-2-192-16,0 0 176 0,0 1-176 0,1-1 160 0,-2-1-160 15,1 1 144-15,-1-2-144 0,2 2 128 16,-2-4-128-16,1 4 128 0,-2-3-128 0,2-1 0 0,-2 2 128 15,1-2-128-15,-2 2 160 0,1-3-160 0,1 3 160 16,0-3-160-16,0 0 0 0,0 0 144 0,1 1-144 16,-1-1 0-16,1 1 0 0,-1-1 0 0,2 0 128 15,0 2-128-15,-1-2 0 0,2 4 0 0,-1-4 0 16,-1 3 0-16,2-3 0 0,0 3 0 0,0-3 128 16,0 0-128-16,-1-1 0 0,2 0 0 0,0-1 128 15,0 0-128-15,0-2 128 0,0 2-128 0,1-1 128 16,0-2-128-16,0 0 0 0,0 2 0 0,0-3 0 15,1 0-288-15,0 2-32 0,1-5 0 0,2 2 0 16,-1 0-864-16,1 0-176 0,2 0-48 0,-1 0-14464 16</inkml:trace>
  <inkml:trace contextRef="#ctx0" brushRef="#br1" timeOffset="-86185.47">28819 13801 2751 0,'0'-1'256'0,"0"-1"-256"0,0 2 0 0,0 0 0 0,0 0 1008 0,0 0 144 0,0 0 48 0,0-1 0 16,1-2-48-16,-1 1-16 0,1-2 0 0,0 2 0 15,0-1-48-15,0 1-16 0,0-3 0 0,2 1 0 0,-2 0 176 16,1 1 32-16,1-3 16 0,0 2 0 0,-1 1-64 0,1-2-16 16,0 1 0-16,2-2 0 0,-1 3-144 0,1-2-48 15,-1 1 0-15,1-2 0 0,-1 4-240 0,1-2-48 16,-1-1-16-16,1 1 0 0,0 2-144 0,0-2-16 16,-1 2-16-16,0 1 0 0,0-3-160 0,0 2-48 15,2-1 0-15,-2 2 0 0,2 0-112 0,-1-3-32 16,-1 3 0-16,2 1 0 0,-2 0 16 0,-1 0 0 15,2 0 0-15,0 0 0 0,0 3 16 0,-1-1 0 16,1-1 0-16,-1 2 0 0,1-1 16 0,-1 3 0 16,1-3 0-16,-2 2 0 0,1 1-64 0,-1-3-16 15,-1 4 0-15,0-2 0 0,0 1-32 0,0-2-128 16,0 1 192-16,-1 2-64 0,0 0 0 0,0-2 0 16,0 2 0-16,0 0 0 0,0 0-128 0,-1-1 160 0,0 2-160 15,2-1 160-15,-2-1-32 0,0 1-128 0,0 1 192 0,0-2-64 16,-2 2 0-16,1 1 0 0,0-3 0 0,-1 1 0 15,1 1-128-15,-2-2 192 0,0 1-192 0,0-3 192 16,0 3-192-16,-2-2 128 0,2 2-128 0,-2-2 128 16,2 1-128-16,-1-2 0 0,0 1 0 0,0 2 0 15,0-2 0-15,1 0 0 0,-3 1 0 0,1 1 0 16,-2-1 0-16,0 3 128 0,0 0-128 0,-1-1 0 16,0 1 0-16,-1-2 128 0,0 1-128 0,0 0 0 15,0-1 0-15,0 2 0 0,0-2 0 0,1-1 0 16,0-1 0-16,0 0 0 0,0 1 0 0,0-3 0 15,3 2 0-15,-2-3 0 0,3 3 0 0,-2-3-176 16,3 0 176-16,-1-1-160 0,2 0 160 0,0 0-160 0,0 0 160 0,0 0-192 16,0-1 192-16,1-2-192 0,1 0 192 0,0 2-128 15,0-2 128-15,0 2-128 0,1-3 128 0,-1 2-128 16,0 1 128-16,1 0-128 0,-1-2 128 0,0 3 0 16,1-2 0-16,1 1 0 0,-1-1 0 0,0 1 0 15,0 1 0-15,0-1 128 0,1-2-128 0,0 1 0 16,2 0 0-16,-2-1 128 0,0 2-128 0,1-3 0 15,-1 2 0-15,0-1 0 0,0 2 0 0,-1 0 0 16,0-1 0-16,2 0 0 0,-3 1 0 0,1 0 0 16,0 1 0-16,0 0 0 0,0 0 0 0,0 0 0 15,0 0 0-15,1-1 0 0,-1 1 0 0,1 0 0 16,1-2 128-16,-1 2-128 0,2-1 128 0,-1 1-128 16,0 0 128-16,2 0-128 0,-2 0 0 0,1 1 128 15,-1 1-128-15,0-2 0 0,1 1 128 0,-1 1-128 0,0 2 128 16,1-2-128-16,-1 2 144 0,0 2-144 0,0 1 192 0,-1 0-192 15,0 1 224-15,-1 0-64 0,1 2-16 0,0 1 0 16,-1 0-16-16,0 1 0 0,0-1 0 0,0-1 0 16,0-1 0-16,0 1-128 0,2-1 192 0,-1-2-64 15,0-1-128-15,1 0 128 0,0-4-128 0,0 1 128 16,1-2-128-16,0-1 128 0,1-1-128 0,0-3 128 16,1 1-128-16,0-1 0 0,2-3 144 0,0-2-144 15,1 3 0-15,0-4 128 0,-2 3-128 0,1 0 0 16,0 2 0-16,0-1 0 0,-2 1 0 0,1 0 128 15,0 3-128-15,-3-3 0 0,0 5-128 0,-2-1 128 16,1 1-608-16,1 0-32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36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4342 8897 14735 0,'-4'8'1312'0,"-1"-1"-1056"15,2 0-256-15,1-3 0 0,2-3 1376 0,1 0 224 16,-1-1 32-16,0 4 16 0,-1 0-736 0,1-2-144 0,-2 4-16 0,1-6-16 16,2 1-64-16,-2-2-16 15,1 0 0-15,-1-4 0 0,2 0-16 0,-1-1-16 0,-1-2 0 0,0-1 0 16,-1 3-160-16,0 0-16 0,-1 1-16 0,0-1 0 15,-1 0 96-15,-2 4 32 0,-2-1 0 0,-1-2 0 16,0 4 208-16,0 0 64 0,-1-2 0 0,0 2 0 16,0 1 0-16,-1-1 0 0,0-1 0 0,0-1 0 15,0 2-288-15,-2-2-48 0,3 0-16 0,-1 0 0 16,1 1-224-16,-1 0-32 0,3-3-16 0,0 1 0 16,3-2-208-16,-1 1 144 0,2-1-144 15,0-2 128-15,2-1-128 0,2 1 0 0,0-2 0 0,0 3 0 16,1-2 0-16,1 1 0 0,2-2-128 0,-1 2 128 15,1-2 0-15,0 0 0 0,0-1 0 0,2 3 0 0,1-2-128 0,1 3 128 16,0-3 0-16,3 5 0 0,-3-1 0 0,2 2 0 16,1 1 0-16,-1 2 0 0,0 1 0 0,0 0 0 15,0 1 0-15,0 0 0 0,1-1 0 0,0 4 0 16,4-2 0-16,-2-1 0 0,-1-1 0 0,1 0 0 16,-3 0 0-16,0 0 0 0,0 2 0 15,0-4 0-15,1 2 0 0,0 2 0 0,-2 1 0 0,0-2 0 16,-1 2 0-16,1-1 0 0,0 3 0 0,-2 0 0 15,1 1 0-15,-1-1 0 0,-2 2 0 0,1 0 128 16,0 3-128-16,-1-1 192 0,0-1 0 0,-2 2 16 16,0-3 0-16,0 5 0 0,-1-3 80 0,-1 3 16 15,-1 1 0-15,-1 4 0 0,-1-1 0 0,-3 0 0 16,2 2 0-16,-3-1 0 0,1 0-64 0,-2-1-16 0,1 2 0 16,-2-2 0-16,3-3-32 0,-4 1-16 0,-1 0 0 15,0-2 0-15,1 1-32 0,0-2 0 0,-1 1 0 0,0-2 0 16,-1 1-144-16,0-1 160 0,1-1-160 0,0 1 160 15,1-3-160-15,0 2 160 0,-1-2-160 0,-2-2 160 16,0-3-160-16,1 1 160 0,2-6-160 0,0 2 160 16,1-5-32-16,-1 0 0 0,2-4 0 0,-2 1 0 15,1-2-128-15,0-2 128 0,-1-1-128 0,0-1 128 16,1 0-128-16,1-1 0 0,0 0 0 0,1-1 0 16,2-1 0-16,-1 1 0 0,3 1 0 0,0 3 0 15,2 1 0-15,0 0 0 0,-1 1 0 0,1-3 0 16,1 2 0-16,0 0 0 0,1 1 0 0,2-2 0 15,-1 1 0-15,1 0 0 0,1 1 0 0,-1-3 0 0,2 3 0 16,0 2 0-16,-1 0 0 0,2 1 0 0,0-1-128 16,0 3 128-16,1 0 0 0,1-1 0 0,1 2 0 0,1-1 0 15,-1 1-144-15,4-1 144 0,-1 4 0 0,2-1 0 16,-1-2 0-16,-2 4 0 0,1 1 0 16,-1 1 0-16,2 1 0 0,0-1 0 0,1 1 0 0,2 2 0 15,0 2 0-15,0-2 0 0,-1 2 0 0,1-3 0 16,-1 4 0-16,-3-2 0 0,1 4 0 0,-3-2 0 15,1 3 0-15,-3-3 0 0,0-2 0 0,-2 3 0 16,-2 2 0-16,0-3 0 0,-2 2 0 0,-2-3 0 16,0 6 0-16,-1-1 0 0,0 0 0 0,-2-1 144 15,2 1-144-15,-3 1 192 0,-1-1-32 0,0 2 0 16,-3-1 0-16,0 1 0 0,-2 3-160 0,2 0 192 16,-2-4-192-16,0 4 192 0,0-3-192 0,-1 1 192 15,0-2-192-15,0-2 192 0,-1 0-192 0,-1-1 160 0,0-3-160 0,-1 0 160 16,-2-2-32-16,0-1-128 0,1 1 192 0,1-3-64 15,1-1 0-15,-1 0-128 0,1-1 192 0,1-3-64 16,1 1-128-16,0-1 160 0,1-3-160 0,1-2 160 16,0 1-160-16,3-2 0 0,1-1 0 0,1-2 0 15,2-2 0-15,0-1 0 0,2-2 0 0,0-1 0 16,1-1 0-16,2 0 0 0,-2-3 0 0,1-2 0 16,0 0 0-16,1 2 0 0,-2-3 0 0,0 1 0 15,2 3 0-15,-3 3 0 0,1-2 0 0,-1 5 0 16,0 4 0-16,1 3 0 0,0 0 0 0,-2 5 0 15,1 2 0-15,0 2 0 0,-1 0 0 0,1 1 0 16,0 3 0-16,0 2 0 0,0 0 0 0,1 6 0 0,2 0 0 16,-2-1 0-16,1 0 0 0,0 5 0 0,0 0 0 15,0 1 0-15,2 0 0 0,-1-3 0 16,2 3 0-16,-1-5 0 0,4 1-128 0,1-4 128 16,3-1-1952-16,1-3-320 0,2 0-64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39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8757 10066 20319 0,'-8'0'896'0,"0"-1"192"0,0 1-864 0,4-3-224 16,0 0 0-16,2 3 0 0,2-2 688 0,-1 0 80 15,1-1 32-15,-2-2 0 0,-2-2-160 0,0-2-16 16,0 2-16-16,0 1 0 0,0 1 80 0,0 0 16 16,0 0 0-16,1 2 0 0,-2-2 96 0,0 2 32 15,-1 2 0-15,-2 0 0 0,3 1-64 0,-1-1-16 16,2 0 0-16,-2 1 0 0,0-3 32 0,1 2 16 15,-1 0 0-15,2-2 0 0,2 2-160 0,-2-5-48 16,1 2 0-16,-1-3 0 0,3 1-256 0,0-5-48 0,2 2-16 16,-1-5 0-16,0 2-32 0,1-5-16 0,1 1 0 15,0 2 0-15,1-3 32 0,-1 1 0 0,2 0 0 0,-1 0 0 16,2 3-16-16,-2-3 0 0,-1 4 0 0,1 1 0 16,0-1-48-16,0 3-16 0,2-1 0 0,-1 0 0 15,0 3-176-15,1-2 192 0,2 1-192 0,-1-2 192 16,1-1-192-16,1-1 0 0,0 0 0 0,-1-1 128 15,1-1-128-15,-1 3 0 0,0-1 0 0,-2 2 0 16,2 1 0-16,0 0 0 0,0 2 0 0,1 2 128 16,1 0-128-16,0 3 0 0,-1-1 0 0,2 2 0 15,2 1 0-15,-1 0 0 0,1 0 0 0,-2 1 128 16,1 1-128-16,-1 0 0 0,0 2 144 0,0-2-144 16,1 1 128-16,-2-1-128 0,2 3 128 0,-1-4-128 0,1 3 0 15,-2-2 0-15,1 2 0 0,-1-2 128 0,-1 3-128 0,0 1 0 16,0 1 0-16,-1 1 128 0,1 0 0 0,-2 2 0 15,1 0 0-15,-3 0 0 0,-1 1 80 0,0 2 32 16,-1 0 0-16,-1-1 0 0,-1 1-48 0,-1 2-16 16,0-3 0-16,-2 1 0 0,0 2-48 0,-1-2-128 15,-2 3 192-15,0 0-64 0,0-2 0 0,-1 2 0 16,-1-5 0-16,2 2 0 0,-1 2 0 0,0-3-128 16,1-1 192-16,-2-1-64 0,-1-2 0 0,-1-1 0 15,0 1 0-15,-1-6 0 0,-1 2 48 0,2-4 0 16,0-1 0-16,-1-2 0 0,-1-3-32 0,1 1 0 15,-2-1 0-15,1-2 0 0,0-2-144 0,1-1 128 16,0 1-128-16,0-1 128 0,1 0-128 0,2 2 0 0,1-1 0 16,1-1 0-16,1-2 0 0,0-1 0 0,2 2 0 0,0-1 0 15,0 1 0-15,1-4 0 0,3 3 0 0,-2-4 0 16,0 0 0-16,1 2 0 0,1 0 0 16,1-1 0-16,1-1 0 0,-1 0 0 0,0 3 0 0,0 0 0 15,2 3 0-15,1 1 0 0,0 2 0 0,1-1 0 16,2 4-128-16,1-2 128 0,0 3 0 0,0 1 0 15,2-1 0-15,2 1 0 0,3-1 0 0,0 2 0 16,-1-1-128-16,1 3 128 0,0 0 0 0,-1 0 0 16,3 1 0-16,-2 2 0 0,-1-2 0 0,1 5 0 15,0-1 0-15,-1 0 0 0,2 3 0 0,-3-3 0 16,1 1 0-16,-4 0 0 0,-1 3 0 0,-1 1 0 16,0 3 0-16,-1 0 0 0,-3-2 0 0,1 4 0 15,0-2 0-15,-3-1 0 0,1 4 0 0,-1-3 0 0,-3 3 0 16,-2-3 0-16,0 2 0 0,-1-3 0 0,-2 1 0 0,0-2 0 15,-1 3 0-15,0 0 128 0,-2 2-128 0,0 0 160 16,-1-3-160-16,-2 5 160 0,-4-1-160 0,-1 0 192 16,0-2-192-16,-1 0 192 0,-1 2-64 0,-1-2-128 15,-3-3 192-15,0-2-64 0,2-3 16 0,0-1 0 16,2-5 0-16,0-2 0 0,-1-5-16 0,-1-1-128 16,3-4 192-16,1-5-64 0,2-2-128 0,3-3 160 15,1-2-160-15,2 3 160 0,2-1-160 0,1 2 0 16,0-1 0-16,3 3 0 0,1 3 0 0,3-1 0 15,0 3 0-15,2 0 0 0,-1 0 0 0,0 0 0 16,3 2 0-16,0-4 0 0,1-1 0 0,1-1 0 16,0 4 0-16,2-3 0 0,2-2 0 0,2 0 0 0,0 3 0 15,1-2 0-15,-1 5 0 0,1 0 0 0,-1 1-144 16,0 2 144-16,-1 0-272 0,-1 2 0 16,0-1 0-16,-2 3 0 15,-2 1-1024-15,0 3-208 0,0 3-32 0,-1-1-16 16,-2 4-2256-16,0 3-448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41.4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8914 12246 21183 0,'-19'1'944'0,"7"-1"192"0,3 0-912 16,2-1-224-16,4-1 0 0,1 1 0 0,-1 0 2656 0,-2-3 480 15,-3 1 112-15,-1-4 16 0,0 0-1824 0,1 0-352 16,3 0-80-16,0 0-16 0,2 0-416 0,0 0-96 16,1 0-16-16,1 1 0 0,1-3-160 0,0 2-48 15,1-3 0-15,1 1 0 0,0-1-64 0,0-1-32 16,1-1 0-16,1-3 0 0,0 2 32 0,-1-3 0 15,2 4 0-15,1-2 0 0,-2 0 64 0,0 2 0 16,2 0 16-16,0 0 0 0,-1 1-48 0,1 1-16 16,-2 2 0-16,2-2 0 0,-1 3-80 0,0-3-128 15,0 4 176-15,1 0-176 0,1 0 128 0,1 1-128 0,0 3 0 16,-1-3 0-16,1 1 0 0,0 1 0 0,0 1 0 0,-1 1 0 16,3 1 128-16,-1 0-128 0,3 3 0 15,-2-1 0-15,0 2 0 0,-1 2 0 0,-1 0 0 0,0 2 0 16,1 3 256-16,-2 0-64 0,0 1-16 0,-3 0 0 15,1 2 128-15,-3 0 16 0,1 3 16 0,-2-2 0 16,-1-1-80-16,0 1-32 0,0 1 0 0,-1-3 0 16,1 5-32-16,-2-1-16 0,-1 0 0 0,-1 0 0 15,1-1 16-15,-2-4 0 0,0 1 0 0,-2-2 0 16,0 0-32-16,-2-1 0 0,1-1 0 0,-5 0 0 16,0-1 16-16,1-3 0 0,0 1 0 0,-1-2 0 15,-1 1 16-15,-1-4 16 0,-1-1 0 0,1 0 0 16,0-5-80-16,0 0 0 0,-1-1-128 0,-2-3 192 0,-1-4-192 0,1 1 0 15,2-1 128-15,-1 2-128 0,6-1 0 0,2 2 0 16,2 1 0-16,3-2 0 0,1 0 0 0,2-1 0 16,1 1 0-16,1 1 0 0,2-1 0 0,-1 0 0 15,1 0 0-15,2 0 0 0,-1-1 0 0,3 3 0 16,1-1-128-16,-1-1 128 0,2-1 0 0,1-2 0 16,3 2 0-16,-1 0 0 0,1 1 0 0,1 0 0 15,-1 0 0-15,-1 3 0 0,1-2 0 0,-1 3 0 16,-1 0 0-16,0 2 0 0,2 0 0 0,-3 1-128 15,-3 2 128-15,3-2 0 0,-1 6 0 0,1 0 0 16,0-1 0-16,2 2 0 0,0-1 0 0,0 4 0 16,0 1 0-16,0 3 0 0,-1 1 0 0,-2 1-128 15,-1 3 128-15,-3-1 0 0,0 6 0 0,0-1 0 16,-3-1 0-16,1 2 0 0,-3-1 0 0,-2 2 128 16,1-2-128-16,-2 2 0 0,0-2 128 0,-2-1-128 0,1-2 0 15,-2-1 144-15,1-1 0 0,-2 0 0 0,-1-1 0 0,-2-4 0 16,0 2 48-16,-2-2 16 0,-2-4 0 0,1-3 0 15,1 3-16-15,-1-5-16 0,0-1 0 0,0-4 0 16,-2 0-48-16,1-5 0 0,-3 2 0 0,1-7 0 16,-1 2-128-16,1-4 160 0,-1-1-160 0,3 1 160 15,1 1-160-15,3-1 0 0,2 0 0 0,2 4 0 16,1-3 0-16,4 3 0 0,2-1 0 0,1 1 0 16,2 1 0-16,-1-2 0 0,2 3 0 0,0-2 0 15,1 1 0-15,-1-2 0 0,2 2 0 0,1-2 0 16,1 2 0-16,0 0 0 0,0 1 0 0,0 0 0 15,-1 0-128-15,0 0 128 0,0 1 0 0,-1 2 0 0,0 1 0 16,-2 1 0-16,2 2 0 0,-2 4 0 0,0 0 0 16,-1 4 0-16,1 2 0 0,-1 3 0 0,1 5 0 0,0 3 0 15,1 1 0-15,-1 4 0 0,-1 1 0 0,-1 1 0 16,0 9 0-16,0 0 0 0,-1-1 0 0,0 4 0 16,-1-5 0-16,-2 0 0 0,0-1 0 0,-1-4 0 15,0 1 0-15,-2-3 0 0,-1-2 0 0,-3-2 0 16,-1-4 0-16,-1-2 0 0,-4-2 128 0,2-2-128 15,-1-3 0-15,-2 0 128 0,2-2-128 0,-4 0 128 16,0-4-128-16,1 0 128 0,0-1-128 0,3-1 192 16,0-3-192-16,1-3 192 0,1 0-192 0,1-4 192 15,0-1-192-15,-1-4 192 0,0-3-192 0,-2-2 0 16,2-6 0-16,1 0 0 0,2-2 0 0,2 1 0 16,1 2 0-16,1 3 0 0,0 6 0 0,3 0 0 0,0 6 0 0,1 1 0 15,0 3 0-15,1 0 0 0,3 3 0 0,-1 3 0 16,1 0 0-16,1 2-176 0,0 1 176 0,3 2-192 31,1 3-432-31,1 2-80 0,2-2-32 0,2-1 0 16,-1 3-1680-16,2-2-336 0,1 1-64 0,3 1-10224 0,3-2-2048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42.5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9052 14513 9215 0,'-9'4'400'0,"2"-4"96"0,0 3-496 0,2-1 0 0,3-2 0 0,0-2 0 15,0 2 3472-15,-3-2 608 0,-3 1 112 0,-2 0 32 0,0-3-2208 16,0-1-432-16,1 2-96 0,2-3-16 0,-1-2-64 0,1 2 0 16,0-1-16-16,2-1 0 0,-1-1-256 0,1-1-48 15,1 1-16-15,1 0 0 16,0-1-384-16,-1 1-80 0,3-1-16 0,0 0 0 0,1-1-272 0,1 0-64 16,0-1-16-16,2-1 0 0,0 2-240 0,0-2 176 15,2-3-176-15,-1 3 160 0,2-2-160 0,-1 2 0 16,0 2 0-16,-1 0 0 0,2 2 0 0,-2 2 0 15,1 1 128-15,0 2-128 0,1 2 0 0,-1 1 0 16,1 2 0-16,1 0 0 0,1 2 0 0,-1 0 0 16,2 3 0-16,-1 3 128 0,0-2-128 0,0 3 192 15,0-1-192-15,-2 2 192 0,1 3 32 0,-1-1 16 0,0-1 0 16,0 2 0-16,-1 0 16 0,1 1 0 16,1-2 0-16,-3 2 0 0,-1-1-64 0,1 1 0 15,-1 0 0-15,-1 0 0 0,1 2-32 0,-2-3-16 0,0 0 0 0,-2-2 0 16,0 3 48-16,-3-3 0 0,1 2 0 0,-2-4 0 15,0 1 0-15,-1-3 0 0,-2 0 0 16,2 0 0-16,-2-1 0 0,-1-1 0 0,0-2 0 0,-3 0 0 16,0-2 0-16,-2-2 0 0,1-2 0 0,-2-2 0 15,3-2-64-15,-4 0-128 0,1-5 192 0,-2-1-64 16,0 1-128-16,3-4 0 0,0 0 0 0,2 0 128 16,2 2-128-16,1 1 0 0,2 2 0 0,0-1 0 15,2 1 0-15,1-1 0 0,0-1 0 0,3 3 0 16,0-1 0-16,2 0 0 0,0 1 0 0,3-1 0 15,0 0 0-15,3 3 0 0,1-2-144 0,-1 0 144 16,4-1 0-16,0 0 0 0,2-2-128 0,3 4 128 0,2-4 0 0,-1 2 0 16,2 0 0-16,4 4 0 0,1-1 0 0,1 1-128 15,-1 3 128-15,3 2 0 16,0 1 0-16,-1 0 0 0,-3 3 0 0,-1-1 0 0,-2 3 0 0,1-3 0 16,-3 4 0-16,-1-1 0 0,-2 1 0 0,-3-1 0 15,-1 2 0-15,-2 3 0 0,-1-3 0 0,-4 2 0 16,0-1 0-16,-2 3 0 0,0-1 0 0,-2-2 144 15,-1 2-144-15,-1-4 128 0,-2 4 144 0,-2-3 32 16,-1 3 0-16,-3 0 0 0,-1-2 144 0,-4 4 48 16,-1 1 0-16,-3 0 0 0,1-1-112 0,-1-1 0 15,2 2-16-15,-2-6 0 0,1 4-96 0,-1-6-16 16,-1 0 0-16,2-3 0 0,2 2-112 0,1-4-16 16,1 2-128-16,1-2 192 0,1 0-192 0,0-1 128 15,2 0-128-15,1-3 0 0,3 0 0 0,2-3 0 0,0 1 0 0,3-1 0 16,0 1 0-16,1-4 0 0,2-2 0 15,0-1 0 1,0-3-752-16,2-1-144 0,2 0-16 0,3-2-16 16,2-1-2176-16,1 1-432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58.8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4428 10308 13823 0,'-8'-2'608'0,"-1"2"128"0,0 0-592 0,0 0-144 16,2 0 0-16,1 0 0 0,4 0 1280 0,0-1 208 16,-1-1 48-16,-1 2 16 0,-2-4-800 0,-2 1-176 15,2-3-16-15,0 0-16 16,2 1-96-16,0-1 0 0,2 1-16 0,1-3 0 0,-1 1 0 0,1 1 0 15,0-2 0-15,-1-1 0 0,1-1 128 0,-1 3 16 16,0-3 16-16,1 2 0 0,-1 0-80 0,0-2-32 16,0 0 0-16,0-2 0 0,0 2 80 0,-2-1 16 15,1 0 0-15,-1 0 0 0,-1-1 64 0,1 3 0 16,-1-2 16-16,3 0 0 0,0 0-256 0,-1-1-48 0,2-1-16 0,1 2 0 16,1 0-336-16,2 1 144 0,0 3-144 0,1-2 0 15,1 3 0 1,1-1 0-16,-2-2 0 0,2 2 0 0,-1 2 0 0,1-2 0 0,0 2 0 0,1-2 0 15,-1 0 0-15,0 2 0 0,1 0 0 0,1 1 0 16,0-1 0-16,0 4 0 0,-1-1 0 0,1 2 0 16,1 0 0-16,0 1 0 0,1 1 0 0,0 3 0 15,1 0 0-15,-1 2 0 0,0 3 0 0,0 2 0 16,0-1 224-16,-1 4-16 0,0-1 0 0,0 1 0 16,-1-2 64-16,0 3 16 0,0-4 0 0,-2 0 0 15,0 0-96-15,0-1 0 0,-1 0-16 0,0-1 0 16,-2 1-32-16,-2-3 0 0,-1 1 0 0,-1-2 0 15,1-2 128-15,-2 1 32 0,-1-1 0 0,-1 1 0 16,-2-3 80-16,-3 2 32 0,1 0 0 0,-6 1 0 0,0-1-32 16,-2 1 0-16,0 0 0 0,-1-2 0 0,-2 2-32 0,-3-3-16 15,1 1 0-15,0 0 0 0,0-2-64 0,2-2-16 16,2 0 0-16,0 0 0 0,-1 0-96 0,2-2-32 16,1-3 0-16,2 2 0 0,2 1-128 0,1-3 0 15,0 2 0-15,0-3 0 0,2 1 0 0,0-3 0 16,1 1 0-16,3 0 0 0,-1-4 0 0,1 0 0 15,0-2 0-15,3-2 0 0,1-2 0 0,1-1 0 16,2-4 0-16,0 5 0 0,4 0-128 0,1-2 128 16,-1 1 0-16,2-2 0 0,1-1 0 0,0 1 0 15,0-1 0-15,0 0 0 0,2 1 0 0,-2 1 0 16,-3 4 0-16,1 1 0 0,0 3 0 0,-1 2 0 16,-2 4 0-16,1 4 0 0,-2 1-128 0,1 5 128 15,-1 2 0-15,2 2 0 0,-2 3 0 0,2 4 0 16,0 2 0-16,-1 0 0 0,3 6 0 0,1 2 0 0,1 0 0 0,2 1 0 15,0-2 0-15,3 0 0 0,-2-1 0 0,1-1 0 16,-1 1 0-16,-2-2 0 0,-2-2 0 0,-3-2 0 16,-2-1 0-16,0-4 0 0,-2 2 0 0,-2-3 0 15,-1-1 0-15,-3 0 0 0,1 1 0 0,-4 0 0 16,-2 0 128-16,-1 0-128 0,-2 3 128 0,-2-2-128 16,-1 5 0-16,-1-4 0 0,3 0 128 0,1-1-128 15,1 1 0-15,1-7 0 0,1-1 0 0,2 0 0 16,3-6 0-16,0 0-304 0,1-3 48 0,1-1-12560 15,-1-3-2528-15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5:59.5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4477 11038 16575 0,'-14'-5'1472'0,"2"4"-1168"16,5 1-304-16,1-1 0 0,3-1 2736 0,2 2 480 0,-2 0 112 16,-2-1 0-16,-4 1-1856 0,-1 0-368 0,1 0-80 0,1 1 0 15,1-1-528-15,2 0-112 0,1 2 0 16,2-4-16-16,0 1-240 0,2 1-128 0,0-5 128 0,1 0-128 15,0-2 0-15,1-1 128 0,2-3-128 0,0-1 0 16,0-3 0-16,0-2 144 0,1 1-144 0,-2 1 0 16,2 0 192-16,1-1-64 0,0 4 0 0,1-2-128 15,3 1 256-15,-1 4-64 0,1 0-16 0,0 5 0 16,-1 1 16-16,1 1 0 0,2 3 0 0,-2 0 0 16,3 0 0-16,-2 4 0 0,-2 1 0 0,1 1 0 15,1 4-16-15,0 3 0 0,1-2 0 0,-1 2 0 16,2 1 16-16,-2 3 16 0,-1 1 0 0,-1 3 0 15,-1 4-64-15,-3-3-16 0,-2 1 0 0,-2-1 0 16,0 0 64-16,-2-1 16 0,-2 0 0 0,-1-2 0 16,-1 0 112-16,-2-2 32 0,1-4 0 0,-1 0 0 0,-2-2 16 15,-1-2 0-15,-3-2 0 0,2 1 0 0,2-2-16 0,-2-3 0 16,-1-1 0-16,-1-5 0 0,-2-2-32 0,1-2 0 16,0-1 0-16,-1-8 0 0,-2 1-64 0,-1-8 0 15,-1-1-16-15,-1-8 0 0,1-2-240 0,1-1 128 16,1-2-128-16,2 0 0 0,2 2 0 0,2 1 128 15,1 3-128-15,2 2 0 0,2 5 0 0,1 2 0 16,2 2 0-16,1 2 0 0,3 0 0 0,0 4 0 16,0-3 0-16,2 5 0 0,1 3 0 0,-1 1 0 15,0 4 0-15,2 0 0 0,-1 6 0 0,3 0 0 16,0 4 0-16,1 2 0 0,0 7 0 0,1 3 0 16,0 6 0-16,2 1 0 0,2 1 0 0,0 2 0 15,2 6 0-15,-1-1 0 0,0 0 0 0,0-3 0 16,-1-5 0-16,0-4 0 0,-3-1 0 0,-1-2 0 0,0 2 0 0,-3-3 0 15,0 0 0-15,-3-1 0 0,1-5 0 0,-3 0 0 16,0 2 0-16,-2-2 0 0,-2-1 0 0,-1 0 0 16,-2 3 0-16,1-4 0 0,-3-3 0 0,0 2 0 15,-2 0 0-15,0 0 128 0,-1-3-128 0,0-4 0 16,-1 3 144-16,-1-4-144 0,2-2 128 0,-1-2-128 16,2-1 0-16,-1-6 0 0,-1-3 0 0,1-3 0 31,0-3-1664-31,2-4-384 0,1 0-64 0,2-3-16000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28.5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17403 8461 7359 0,'-1'0'656'0,"0"-1"-528"16,-1 1-128-16,2-2 0 0,0 2 1072 0,-1-1 176 15,0 0 32-15,0-3 16 0,-1 1 208 0,0-2 32 16,1 0 16-16,-1-1 0 0,4 1-160 0,-4-1-48 16,1 4 0-16,0-2 0 0,0 2-384 0,0 0-64 15,0 1-32-15,0 1 0 0,0 0-16 0,-2 0 0 16,2 0 0-16,0 0 0 0,0 1-144 0,0-1-48 0,0 2 0 0,0-1 0 16,1 0-208-16,-1-1-64 0,1 0 0 0,1 0 0 15,0 0-240-15,0 0-144 0,0 0 160 0,1-1-160 16,-1 1 256-16,0-1-64 0,1-1 0 0,-1 1 0 15,1 1 256-15,-1-1 32 0,0 0 16 0,-1-2 0 16,1 3 160-16,0 0 48 0,1 0 0 0,-2 0 0 16,1 0-112-16,-1 3-16 0,0-2 0 0,0 0 0 15,1-1-192-15,-1 0-32 0,0 1-16 0,1 1 0 16,-1-2-80-16,1 1-32 0,0-1 0 0,0 0 0 16,1-1-32-16,1-1 0 0,-1 1 0 0,1-1 0 15,2-2 0-15,-1 2-16 0,2-2 0 0,-1-2 0 16,2 0-32-16,-1 1 0 0,-1-1 0 0,1 4 0 15,-2-1-144-15,1-2 192 0,0 4-192 0,0-1 192 16,0-1-192-16,0 3 128 0,0-3-128 0,1 0 128 0,0 3-128 0,-1-1 0 16,2 0 0-16,0-1 128 0,-2 2-128 0,1 0 160 15,0 0-160-15,0 0 160 0,1 0-160 0,0-2 128 16,0 2-128-16,-1 0 128 0,0 0 0 0,0 0-128 16,0 0 192-16,-1 0-64 0,0 0-128 0,0 0 160 15,0 0-160-15,0 0 160 0,0 0-160 0,0 0 128 16,2 2-128-16,-1 0 128 0,0-2-128 0,0 1 128 15,2-1-128-15,-2 0 128 0,3 1-128 0,-1-1 128 16,1 1-128-16,-1 1 128 0,1-1-128 0,0 1 128 16,1-2-128-16,0 0 128 0,0 0-128 0,0 0 128 15,1 0-128-15,-1-2 128 0,-1-1-128 0,2 2 160 16,3-1-160-16,-1-2 160 0,0 0-160 0,1 2 128 0,0-3-128 16,-1 3 128-16,0-1-128 0,-2 2 128 15,1-3-128-15,-2 4 128 0,-1-1-128 0,0 1 0 0,0 0 144 0,0 1-144 16,-1-1 0-16,0-1 144 0,1 1-144 0,0 0 0 15,-1-1 128-15,1 1-128 0,0-1 0 0,1-2 0 16,2 1 0-16,-2-2 0 0,2 3 0 0,0-4 0 16,2 4 128-16,-1-1-128 0,0-1 0 0,2 2 0 15,-2-3 0-15,1 3 160 0,-1 1-160 0,0 0 128 16,1 0-128-16,-4 0 128 0,0 1-128 16,0 1 128-16,1 0-128 0,1-1 0 0,1-1 144 0,-1 3-144 15,0-1 0-15,0-2 128 0,1 1-128 0,0 2 0 16,0-3 0-16,2 1 0 0,0-1 0 0,-1 0 0 0,2 1 0 15,-2-1 0-15,1 0 0 0,0 0 0 16,0 3 0-16,-1-2 0 0,0 0 0 0,0-1 128 0,1 2-128 16,-1 0 0-16,1-1 0 0,-1-1 128 0,2 1-128 0,-2 0 0 15,2-1 0-15,0 1 0 0,-1 1 0 0,0 0 0 16,-2-2 0-16,0 1 128 16,1-1-896-16,-1 0-192 0,2 0-16 0,-2 0-16 15,2 1 1648-15,-2-1 336 0,3 0 64 0,-2 2 16 0,1-1-816 0,-1 0-256 16,1-1 128-16,-1 1-128 0,2 3 0 0,-3-3 128 15,2 2-128-15,-2-1 0 0,1 0 128 0,-2 1-128 16,0-2 0-16,1 2 0 0,1 0 0 0,-1-2 0 16,1-1 0-16,-2 2 0 0,1-2 0 0,1 0 0 15,-1 0 0-15,2 0 0 0,-2 1 0 0,-1-1 0 16,-2 1 0-16,1-1 0 0,2 0 128 0,0 0-128 16,1 0 0-16,0 0 0 0,2 0 0 0,-2-2 0 0,2 0 128 0,1 1-128 15,-3 1 0-15,2-2 128 0,-2 1-128 0,1-1 0 16,-1 2 128-16,1 0-128 0,-2 2 0 0,-1-1 0 15,1 1 0-15,0-1 0 0,-1 2 0 0,1-2 0 16,-1 0 0-16,0 1 0 0,-1-2 0 0,2 2 0 16,0-1 0-16,0-1 0 0,1-1 0 0,-1 1 0 15,2 1 0-15,-3-1 0 0,-1 0 0 0,0 0 0 16,-1 0 0-16,3 1 0 0,0 1 0 0,0-2 0 16,1 1 0-16,-2-1 0 0,2 0 0 0,0 0 0 15,-1 0 0-15,1-1 0 0,0-1 0 0,1 1 0 16,-1 1 128-16,0 0-128 0,-1-1 0 0,-1 1 0 15,2 0 0-15,-1 1 0 0,-1-1 0 0,2 0 0 16,-2 3 0-16,0-1 0 0,1-1 0 0,0 3 0 0,-1-3 0 0,0-1 0 16,2 1 0-16,-1-1 0 0,1 0 0 0,0-1 0 15,0 1 0-15,-3 0 0 0,-1 0 0 0,0-1 0 16,1-1 128-16,1 0-128 0,0 1 0 0,2 1 160 16,-1 0-160-16,0 0 128 0,-1 0-128 0,0 0 0 15,0 1 0-15,1-1 128 0,0 0-128 0,-1 0 0 16,2 0 0-16,-1 0 0 0,-1-1 0 0,2 1 0 15,-1 0 0-15,1 0 0 0,-2 0 0 0,0 0 0 16,-2 0 0-16,0 0 0 0,0 0 0 0,-1 1 0 16,0-1 0-16,0 0 0 0,0 0 0 0,0-1 0 15,1 1 128-15,0-1-128 0,0 0 0 0,0-2 0 16,1 2 0-16,-1-4 0 0,1 4 0 0,-1-2 0 16,0 2 0-16,-1-1 0 0,-1 1 0 0,-1 1 0 15,2-2 0-15,-1 2 0 0,2 0 0 0,-1 0 0 0,0 2 128 0,1-2-128 16,0 0 0-16,0 1 0 0,1-1 0 0,-1 0 0 15,0-1 0-15,0 1 0 0,1-2 0 0,0 1 0 16,0-1 0-16,-1-2 0 0,2 3 0 0,-1-2 0 16,0 2 0-16,-1 0 0 0,0-3 0 0,0 3 0 15,1 1 0-15,0 0 0 0,-1 0 0 0,1 0 0 16,-1 0 0-16,0 0 0 0,-1 0 0 0,1 1 0 16,-2 2 0-16,1-3 0 0,1 1 0 0,1-1 0 15,0 0 0-15,0-1 0 0,1 1 0 0,0-4 0 16,0 4 0-16,-1-1 0 0,1 0 0 0,-2 1 0 15,0 0 0-15,-1 0 0 0,1 0 0 0,0-2 0 16,0 2 0-16,1 0 0 0,2-1 0 0,-1 1 0 0,1-1 0 16,2-1 0-16,-1-1 0 0,2 2 0 0,-3 0 0 0,2-2 0 15,-2 1 0-15,1 1 0 0,-3 0 0 0,1 1 0 16,-2 0 0-16,1 1 0 0,-1 0 0 0,0-1 0 16,0 2 0-16,0 1 0 0,0-2 0 0,0-1 0 15,2 0 0-15,-1 1 0 0,-1 0 0 0,1-1 0 16,0-1 0-16,0 0 0 0,2 0 0 0,-1-2 0 15,-1 1 0-15,1 0 0 0,1 0 0 0,-3 1 0 16,-2 0 0-16,1 0 0 0,1-2 0 0,1 2 0 16,0 1 0-16,-1 0 0 0,1 0 0 0,1-1 0 15,-1 1 0-15,2 1 0 0,-1-1 0 0,-1 0 0 16,1 1 0-16,-1-1 0 0,2 3 0 0,-1-1 0 16,-2-2 0-16,1 1 0 0,0-1 0 0,1 0 0 15,0 0 128-15,-1 0-128 0,1 0 0 0,-1 0 0 0,1-1 0 0,-1 1 0 16,1-1 0-16,-1-3 0 0,1 4 0 0,1-1 0 15,-2 1 0-15,-1 0 0 0,1 0 0 0,-2 0 0 16,1 0 0-16,-1 0 0 0,0 0 0 0,1 1 0 16,0-1 0-16,-2 0 0 0,0 0 0 0,1-1 0 15,1 1 0-15,0-1 0 0,2 0 0 0,0-2 0 16,0 3 0-16,1-1 0 0,-2-3 128 0,1 3-128 16,-1 1 0-16,0-1 0 0,0-3 0 0,-3 4 0 15,4-2 0-15,-3 1 0 0,1-1 128 0,-2 2-128 16,3-1 0-16,-4 1 0 0,1 0 0 0,0-1 0 15,0 0 0-15,-2 1 0 0,0-3 0 0,1 2 0 16,-2 0 0-16,1 1 0 0,1-1 0 0,-1-1 0 0,0 1 0 16,1 0 0-16,-2 1 0 0,2 0 0 0,0-1 0 0,-1-1 0 15,1 2 0-15,0-2 0 0,0 2 0 0,0 0 0 16,0-1 0-16,1 1 0 0,-2 0 0 0,1-1 0 16,0 0 0-16,-1-1 0 0,1 0 0 0,-1 2 0 15,0-1 0-15,-1 0 0 0,0 1 0 0,0 0 0 16,-1 0 0-16,1-2 0 0,-1 2 128 0,1 0-128 15,-1 0 0-15,0 0 128 0,-1 2-128 0,0-1 0 16,2 0 0-16,0-1 128 0,1 0-128 0,-2 2 0 16,2-2 0-16,-2 0 0 0,2 0 0 0,0-2 0 15,0 2 0-15,1 0 0 0,-1-1 0 0,-1 1 0 16,1-1 0-16,-1-1 0 0,1 2 0 0,-1-1 0 16,1 1 0-16,0 0 0 0,-1 0 0 0,1 0 0 15,-1 1 0-15,2 1 0 0,-1-1 0 0,-1-1 0 16,1 1 0-16,-1-1 0 0,0 4 0 0,0-3 0 0,0 0 0 0,-1-1 0 15,2 0 0-15,-2 1 0 0,2-1 0 0,-2 2 0 16,0-2 0-16,-1 2 0 0,2-1 0 0,-2-1 0 16,0 0 0-16,1 1 0 0,-1 0 0 0,0 1 0 15,2-1 0-15,-1-1 0 0,1 1 128 0,-1 0-128 16,2-1 0-16,-1 0 0 0,1 0 0 0,-1 0 0 16,0 0 0-16,1 0 0 0,-1 0 0 0,1-1 0 15,-1 1 0-15,1 0 0 0,-1 0 0 0,1 1 0 16,0-1 0-16,-2 3 0 0,2-2 0 0,-1 0 0 15,1 0 0-15,-2 1 0 0,2 1 0 0,-2-3 0 16,2 3 0-16,-2-2 0 0,0 0 0 0,0-1 0 16,-1 0 0-16,1 0 0 0,-1 1 0 0,1 1 0 0,-2-2 0 0,1 0 0 15,0 2 0-15,1-2 0 0,-1 0 0 0,-1 0 0 16,2 0 0-16,-2 0 0 0,4 1 0 0,-3-1 0 16,0 0 0-16,-1 0 0 0,2 0 0 0,-1 0 0 15,-1-1 0-15,2 1 0 0,-2 0 0 0,0 0 0 16,0-2 0-16,0 2 0 0,0 0 0 0,-1 0 0 15,1 0 0-15,-1 0 0 0,1 0 0 0,0 0 0 16,-1 0 128-16,0 2-128 0,0-2 0 0,1 1 0 16,-1-1 0-16,2 0 0 0,-2 3 0 0,1-3 0 15,-1 1 0-15,0 0 128 0,-1-1-128 0,1 1 0 16,0 2 0-16,0-2 128 0,2 0-128 0,-3-1 0 16,1 1 0-16,0 1 0 0,-1-1 0 0,1-1 0 15,-1 1 128-15,1-1-128 0,0 0 0 0,-1 2 0 16,2-2 0-16,0 2 0 0,0-2 128 0,-1 1-128 0,0 0 0 0,0-1 128 15,0 1-128-15,0-1 0 0,1 1 0 0,-1 1 128 16,1 0-128-16,-1-2 0 0,0 0 0 0,1 0 0 16,-1 1 0-16,1 0 0 0,-1-1 0 0,0 2 0 15,1-2 0-15,-1 0 0 0,0 0 0 0,0 1 0 16,2-1 0-16,-2 0 0 0,0 1 0 0,-1-1 0 16,1 0 0-16,0 1 0 0,-1 2 0 0,0-2 0 15,1 0 0-15,-1 0 0 0,1 2 0 0,-1-2 0 16,1 1 0-16,-1 1 0 0,2-2 0 0,-2 0 0 15,1 1 0-15,-1 1 0 0,1-3 0 0,-1 1 0 16,0 1 0-16,0-2 0 0,0 1 0 0,-1-1 0 0,1 0 0 16,-1 0 0-16,1 0 0 0,-2 0 0 0,1 0 0 0,0 0 0 15,0 0 0-15,0 0 0 0,1 0 0 0,-1 1 0 16,1-1 0-16,-1 0 0 0,1 0 0 0,-1 0 0 16,0 0 0-16,-1 1 0 0,2 1 0 0,-1-2 0 15,1 2 0-15,0-1 0 0,0-1 0 0,0 1 0 16,0-1 128-16,0 2-128 0,0-1 0 0,0-1 0 15,0 1 0-15,0-1 0 0,1 0 0 0,-1 0 0 16,0 0 0-16,0 0 0 0,2 0 0 0,-2 0 0 16,0 0 0-16,0 0 0 0,0 0-336 0,1-1-48 15,-1 0-16-15,1-2 0 16,0 0-560-16,1-1-96 0,3 0-32 0,0-4 0 16,3-1-384-16,1-2-64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0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4421 12161 16575 0,'-16'6'1472'0,"4"-4"-1168"0,2 2-304 0,3-3 0 0,2-1 1920 0,2 0 336 16,-2-1 64-16,-3-1 16 0,-3-1-496 0,-4 1-112 16,-2-3 0-16,2-4-16 0,2 2-672 0,2-4-128 15,2-2-16-15,1-1-16 0,5-1-176 0,1 0-16 16,-1-4-16-16,3-1 0 0,0-1-160 0,1 0-16 0,2-1-16 0,0 0 0 15,3 3-272-15,1-3-48 0,2 6-16 0,1-2 0 16,0 2-144-16,0 4 0 0,-1 1 0 0,1 4 0 16,2 0 0-16,-1 3 0 0,0 4 0 0,0 0 0 15,1 1 0-15,0 4 0 0,-1 1 0 0,1 1 0 16,1 3 0-16,0 4 0 0,-2 1 0 0,-2 5 0 16,1-1 0-16,0-1 0 0,-1 3 144 0,-1-1-144 15,-1 5 256-15,0-1-32 0,0 5 0 0,-2-2 0 16,0-2 128-16,-1 3 32 0,0-1 0 0,-2-2 0 15,-1 1-112-15,-1-5-16 0,0 0 0 0,-2-1 0 16,-1-4 16-16,-1-2 0 0,-2-1 0 0,1-3 0 16,-2-4 112-16,-2-1 0 0,-1-4 16 0,-2-1 0 0,0-5 48 15,-2 0 16-15,1-2 0 0,-4-4 0 0,1 0-144 0,-1-1-48 16,-2-5 0-16,0-1 0 0,0-2-80 0,-1-1 0 16,-4-2-16-16,1-3 0 0,2-1-176 0,2 2 0 15,2-2 144-15,3 7-144 0,3 2 0 0,1 3 0 16,5 3 0-16,0 2 0 0,2 3 0 0,2 1 0 15,1 2 0-15,1 2 0 0,1-2 0 0,3 2 0 16,-1 0 0-16,3 0 0 0,1 2-128 0,0 0 128 16,2 0-128-16,1-2 128 15,1 4-528-15,1-2-32 0,3 0 0 0,1 1 0 16,0 3-2128-16,4-2-448 0,1 6-64 0,0 0-13888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0.7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4464 13177 9215 0,'-7'4'400'0,"1"-1"96"15,2-2-496-15,1-1 0 0,0 0 0 0,1 0 0 0,1 0 3328 0,-3-1 560 0,-2-1 112 0,-3-1 32 0,-1 0-1744 16,0-5-352-16,1 4-64 0,0-5-16 0,1 2-464 0,2-2-112 16,0 0 0-16,2-1-16 0,0 0-160 0,2 2-16 15,0-2-16-15,1 0 0 0,1 2-432 0,2-3-96 16,0 0-16-16,3 0 0 0,0-2-352 0,2 1-176 15,1 0 160-15,1-1-160 0,1 0 0 0,2 1 0 16,0 5 0-16,0 1 0 0,2 2 0 0,-1 3 0 16,1 3 0-16,-1 4 0 0,-1 4 0 0,-1 0 0 15,2 2 0-15,-4 1 0 0,0-1 0 0,0 5 0 16,-2 5 0-16,1 0 0 0,-1-1 128 0,-2 1-128 16,-1 2 0-16,0 1 144 0,0-1-144 0,-1 1 0 15,-1-2 0-15,-3 0 0 0,0-4 0 0,-2 2 128 16,-1-2-128-16,-1-3 0 0,-1 0 128 0,-1-4-128 0,0-2 128 15,-3-2-128-15,-2-2 400 0,-1-4 0 0,-4 0 0 16,-1-4 0-16,2 1 144 0,-3-6 32 0,-1 1 0 0,-2-6 0 16,0-2-256-16,-1-4-32 0,-2-2-16 0,-1-6 0 15,0-2-272-15,-1-1 160 0,5 1-160 0,0-1 128 16,4 2-128-16,3 3 0 0,4 6 0 0,2 2 0 16,2-2 0-16,4 4 128 0,-1 1-128 15,4 5 0-15,1 4 128 0,2-2-128 0,1 0 0 0,3 2 128 16,1 1-128-16,3-2 0 0,1 1 0 0,3 0 0 15,0 0 0-15,4-1 0 0,4 0 0 0,0 3 0 16,-1-2-240-16,2 4 80 0,-1 1 16 0,-1 4 0 16,1-1-272-16,-2 1-48 0,0 1-16 0,-3 6 0 15,-2 1 176-15,-1 4 48 0,1 3 0 0,0 1 0 0,-3 5-112 0,-1 4-16 16,-1 3 0-16,1 6 0 16,-1 3-1888-16,0 2-384 0,2 4-80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1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4449 14370 22111 0,'-8'11'1968'0,"3"-4"-1584"0,4-2-384 15,1-1 0-15,0-3 1008 0,-3 3 112 0,0 3 32 0,-4 4 0 16,-2 2-528-16,1 1-112 0,0-5 0 0,0-5-16 16,1 0 288-16,1-7 64 0,-1 0 16 0,0-6 0 15,2-2 192-15,-2-1 32 0,1-5 16 0,1-1 0 16,0-4-16-16,1-1-16 0,0 4 0 0,1-2 0 15,1 2-352-15,0-1-64 0,1 6-16 0,1-3 0 16,0 2-320-16,0-1-80 0,0 2-16 0,1 0 0 16,1 0-224-16,0 3 144 0,0 0-144 0,2 0 128 15,0 5-128-15,1 0 0 0,-1 1 0 0,2 4 0 16,0 1 0-16,2 1 0 0,2 5 0 0,0-2 0 0,1 3 0 0,1 4 0 16,0 0 0-16,0 3 0 0,1 1 0 0,-1 3 0 15,0 4 0-15,-1 0 0 0,-1-3 0 0,-1 2 0 16,0-3 144-16,-1 1-144 0,0 2 0 0,-4 0 128 15,-2-3-128-15,-2-3 0 0,0 0 128 0,-3 1-128 16,0-1 128-16,-3-1-128 0,-1 2 320 0,-2-3-16 16,-1-2 0-16,-1-2 0 0,-2-1 288 0,-3-3 64 15,-1 1 16-15,-3-5 0 0,0-2-176 0,-1-2-48 16,1 0 0-16,0-2 0 0,-1-6-128 0,-3-1-48 16,-1-3 0-16,-2-3 0 0,2-1-272 0,0-5 160 15,-1-2-160-15,2-3 128 0,4-2-128 0,5-1 0 16,1 3 0-16,4 1 0 0,4 4 0 0,2 2 0 15,3 6 0-15,2 3 0 0,3 6 0 0,1-1 0 0,2 4-144 16,1-1 144-16,-2 1 0 0,1 0-128 0,2 3 128 0,1 0 0 16,1 1-160-16,4 1 160 0,0 0-128 0,3 5 128 15,1 1-304-15,-1 1 32 0,1 2 0 0,0-1 0 16,0 2-16-16,-1 3 0 0,-1 0 0 0,-3 4 0 16,-2 1 288-16,1 2-160 0,-3 4 160 0,-1-1-128 15,1 1 128-15,-3 1 0 0,1-7 0 0,0 3 0 16,0 1 0-16,0 0-160 0,-3-2 160 0,1-3-160 15,-2 0-144-15,0-3-16 0,-2-1-16 0,0-3 0 16,0-2-1056-16,1-3-208 0,-2 0-32 16,1-3-10656-16,1 1-2112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2.0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4497 15598 13823 0,'-5'2'1216'0,"0"-1"-960"16,3-1-256-16,1 0 0 0,-1 0 2560 0,-2 0 448 0,-1-1 112 16,-4 1 16-16,-4-4-848 0,0 3-176 0,-1-5-16 0,-1 1-16 15,3-3-608-15,-1-2-128 0,2-3-32 0,1-2 0 16,2-3-464-16,1 2-80 0,1-6-32 0,2 3 0 16,0-3-304-16,2 1-64 0,1 0-16 0,1-1 0 15,2 2-224-15,0 1-128 0,1 3 128 0,0 2-128 16,0 2 0-16,1 3 0 0,0 2 0 0,1 1 0 15,1 0 0-15,-1 1 0 0,0 0 0 0,1 5 0 16,-1 0 0-16,1 0 0 0,0 5 0 0,0-2 0 16,2 5 0-16,1-1 0 0,1 5 0 0,1 4 128 15,3 6-128-15,-1 2 0 0,0 3 0 0,1 0 0 16,0 4 0-16,-1-1 128 0,-3-1-128 0,-3-1 0 16,0-2 128-16,-1-1-128 0,-2 3 128 0,0-4-128 0,-3-2 288 15,-1-3-16-15,-1 0 0 0,-2-5 0 16,-1 1 112-16,-2-4 32 0,0-3 0 0,-2-3 0 0,-2 0-16 0,-3-5 0 15,0-3 0-15,-3-1 0 0,1-4-32 0,-4-1-16 16,-1-1 0-16,1-2 0 0,0-3-176 0,0-2-48 16,1 0 0-16,0-3 0 0,0-6-128 0,0 2 0 15,1-3 0-15,1 2 128 0,4 3-128 0,3 0 0 16,2 5 0-16,1-1 0 0,2 5 0 0,2-2 0 16,1 0 0-16,1 1 0 0,1 2 0 0,0 1 0 15,1 0 0-15,0 0 0 0,2 0-128 0,0 5 128 16,2-1 0-16,-1 3 0 0,2-1-128 0,1 4 128 15,2 0-160-15,2 2 160 16,2 0-1264-16,2 4-144 0,2 0-48 0,3 6 0 16,5 1-1680-16,2 4-352 0,-1 5-64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2.6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4591 16308 24767 0,'-17'6'1088'0,"6"-3"240"0,3-2-1072 0,2 0-256 0,2-1 0 0,2 0 0 16,0 0 592-16,-4 0 64 0,-2 0 16 0,-2 0 0 16,0 0-96-16,2 0-32 0,-1 0 0 0,3-2 0 15,-1-1 160-15,2 2 48 0,-1-1 0 0,-1-2 0 16,2 0 464-16,-2-3 80 0,0-1 32 0,-1-1 0 0,2 4-112 0,-1-3 0 15,0-1-16-15,2 1 0 0,0-2-480 0,1-1-80 16,-1-2-32-16,3-2 0 0,1-3-368 0,0 1-80 16,1 1-16-16,1-2 0 0,1 1-144 0,3 0 0 15,1 4 0-15,2 2 0 0,3 2 0 0,1 5 0 16,-2 2 0-16,1 4 0 0,0 2 0 0,0 4 0 16,0-1 0-16,0 4 0 0,3 7 0 0,-2-1 0 15,0 2 0-15,0 2 0 0,-1 4 0 0,0 0 0 16,-1 0 0-16,-1 3 0 0,2 0 0 0,-2-1 0 15,-2-3 128-15,-2 0-128 0,1-2 0 0,-3 0 0 16,-1-1 144-16,-2-5-144 0,0 0 0 0,-2-2 0 16,-1-2 0-16,-4-4 128 0,1 1 128 0,-2-5 48 0,-4 0 0 0,1-4 0 15,1 0 192-15,-2-4 32 0,-3-2 16 0,0-3 0 16,-2-2-208-16,-2-6-32 0,-2-4-16 0,-3-3 0 16,-2-5-128-16,-2-1-32 0,0-3 0 0,2-1 0 15,5 2-128-15,1 2 0 0,1 2 0 0,4 3 128 16,3 5-128-16,3 4 0 0,3 2 0 0,1 3 0 15,3 3 0-15,2 0 0 0,3 3 0 0,1 3 0 16,0 1 0-16,3 1 0 0,-1 2-176 0,4 1 176 16,3 3-1296-1,-1-1-176-15,1 1-48 0,2 2 0 0,2 3-2272 0,0 1-464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5T15:36:03.1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4559 17688 4607 0,'-8'13'192'0,"2"-4"64"0,2-3-256 0,0 0 0 0,3-2 0 0,0-1 0 0,-1 1 2352 0,0 2 416 16,-3 3 96-16,0 1 16 0,-1 1-864 0,-1-1-160 16,2-5-48-16,-2-1 0 0,0-3 320 0,1-4 64 15,-1 0 16-15,-1-3 0 0,1-3-160 0,-1-2-48 0,-3-3 0 0,0-4 0 16,0-6-608-16,0-2-128 0,-1-6-32 0,2-2 0 16,2 0-592-16,1-2-112 0,2 2-16 0,1 1-16 15,2 7-336-15,2 3-160 0,3 2 160 16,2 3-160-16,2 2 0 0,0 1 0 0,3 2 0 0,2 5 0 15,0 2 0-15,1 2 0 0,2 3 0 0,-1 2 0 16,1 5 0-16,-2 0 0 0,-1 1 0 0,1 3 0 16,-3 2 0-16,0-1 128 0,-1 4-128 0,-1-1 0 15,-1 1 0-15,-2 3 0 0,-1 3 128 0,0 3-128 16,-2 0 0-16,-1 4 144 0,0 0-144 0,-2-1 128 16,-2-1 0-16,-2-4 0 0,1-3 0 0,-3 1 0 15,-3-2 352-15,-1 0 64 0,-2-3 16 0,0-1 0 16,1-3 16-16,-3 0 0 0,1-5 0 0,-3-1 0 0,-1-4-128 15,-1-2-32-15,-1-1 0 0,0-6 0 0,1-1-176 0,2-2-48 16,3-1 0-16,0-3 0 0,1 2-192 0,-1-3 0 16,0-2 128-16,4-2-128 0,3 1 0 0,3 2 0 15,2-4 0-15,3 3 0 0,2 1 0 0,3-2-128 16,2-2 128-16,5-3 0 16,5 3-1920-16,4-1-256 0,6 0-64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5:00:24.8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20714 9963 3679 0,'-2'-1'320'0,"-1"1"-320"0,3-1 0 0,0 0 0 0,0 1 448 0,-1-2 0 16,0 0 16-16,-1 0 0 0,0-1 256 15,-1-3 48-15,1 4 16 0,0-2 0 0,2 2-96 0,-1-1-32 16,1 2 0-16,-1 0 0 0,1 0 128 0,0-1 32 16,0 2 0-16,1-2 0 0,-1 2 144 0,0-1 16 15,0 0 16-15,-1-1 0 0,0 1 0 0,-1 1 0 16,0-1 0-16,0 0 0 0,0-2 224 0,-2 2 32 15,1 1 16-15,0 0 0 0,-1 0-48 0,0 0 0 16,1 4 0-16,-2-3 0 0,1 0-224 0,0 0-48 16,0 1-16-16,-1 0 0 0,2 0-272 0,0 0-48 15,0 0-16-15,0-1 0 0,1 1-176 0,-2 1-32 16,2-3-16-16,0 1 0 0,1 0-80 0,0 1-16 16,0-1 0-16,0 0 0 0,1 3-48 0,-2-3-16 15,2 0 0-15,0 3 0 0,0-1 16 0,0 1 0 16,2-1 0-16,-1 1 0 0,0 0-16 0,0 0 0 0,1-2 0 15,0 1 0-15,1-1-32 0,0-1-16 0,-1 3 0 16,2-3 0-16,-2-1-32 0,1 1-128 0,-1 0 192 0,2-1-64 16,-1-1-128-16,1 0 160 0,0 1-160 0,-1-1 160 15,2 0-160-15,-2-3 192 0,1 3-192 0,1 0 192 16,-2-1-192-16,2 1 128 0,0 1-128 0,0-1 128 16,-1 1-128-16,0 0 160 0,0 1-160 0,1-1 160 15,-2 0-160-15,1 0 0 0,1 1 144 0,-1-1-144 16,1 0 0-16,-1 2 128 0,1-2-128 0,-1 0 0 15,2-2 0-15,-2 2 128 0,3 0-128 0,-2-1 0 16,1 1 0-16,1-2 128 0,-1-2-128 0,1 3 0 16,0-3 0-16,1 1 128 0,-2-1-128 0,2-1 0 15,1 3 0-15,-2-1 128 0,-1 1-128 0,1-1 0 0,1 1 0 16,0 2 128-16,1 0-128 0,0 1 0 0,1 3 0 0,-1-2 128 16,0 1-128-16,-1 1 0 0,2 0 128 0,1 2-128 15,0-1 160-15,-1 0-160 0,1-1 128 0,0-2-128 16,0 3 0-16,-1-4 144 0,1 1-144 0,-1 1 0 15,2-3 0-15,-2 0 128 0,1 2-128 0,-1-4 0 16,1 1 0-16,-1-2 128 0,0 1-128 0,-1-3 0 16,1 0 0-16,0-1 128 0,-1-1-128 0,1-1 0 15,0 1 0-15,0 0 128 0,1-1-128 0,-1-1 0 16,0 4 0-16,-1-1 0 0,3 1 0 0,-4 0 0 16,2 4 128-16,1 0-128 0,-1 1 0 0,-3 0 0 15,0 0 0-15,1 1 0 0,1 0 0 0,0 3 0 16,0-2 128-16,0 2-128 0,0 0 0 0,-1-2 0 15,1 2 144-15,1-3-144 0,0 4 128 0,0-4-128 0,-1 2 128 0,1-2-128 16,1-1 0-16,-1 0 144 0,-2 0-144 0,3-3 0 16,-3 2 160-16,2 0-160 0,-1-2 128 0,1 0-128 15,1-1 0-15,-1-1 128 0,0 4-128 0,1-1 0 16,-1-1 0-16,-1 0 0 0,1 1 128 0,-1 2-128 16,1 0 0-16,0 0 0 0,0 2 0 0,0 0 0 15,0-1 0-15,0 2 128 0,1-1-128 0,0-1 0 16,-1 3 0-16,1-3 0 0,1 2 128 0,-2-1-128 15,1-2 0-15,0 4 0 0,1-3 0 0,-2-1 128 16,-2 0 736-16,1 0 144 0,1 0 16 0,1 0 16 16,2-1-800-16,0-1-240 0,0 0 0 0,1 0 128 15,0-1-896-15,1 2-192 0,-1-3-16 0,0 3-16 16,0-1 816-16,1-1 176 0,-2 2 0 0,3-1 0 0,-2 0 0 16,2 2 0-16,-3 0 0 0,2 0 0 0,-2 0 128 0,0 0-128 15,0 0 0-15,0 2 0 0,-1-2 0 0,1 0 128 16,0-2-128-16,0 2 0 0,2-1 0 0,-2 1 0 15,3 0 0-15,-4-1 0 0,-2 1 0 0,1-1 0 16,3-1 0-16,0 1 0 0,3 1 128 0,-1 0-128 16,0 0 0-16,2-2 0 0,-1 1 0 0,0-1 128 15,-2 2-128-15,2 0 0 0,-1-1 0 0,1 1 0 16,-1 0 0-16,1 0 0 0,-1 0 0 0,-1 0 128 16,2 0-128-16,-3 1 0 0,2-1 0 0,-1 0 0 15,0 2 128-15,0-2-128 0,-1 1 0 0,1 1 0 16,-1-2 0-16,1 3 0 0,0-1 128 0,0-1-128 0,-2 4 0 15,0-4 0-15,1 3 128 0,2 1-128 0,-1-1 0 16,1 0 0-16,1 0 0 0,-2 0 128 0,1-1-128 0,1 1 0 16,-1-3 0-16,0 3 0 0,1-3 128 0,0-1-128 15,-2 1 0-15,1-2 0 0,-1 0 128 0,-1-2-128 16,-1 2 0-16,-1 0 0 0,2-2 128 0,-2 1-128 16,1-1 0-16,0 0 144 0,-1 2-144 0,0-2 128 15,1 1-128-15,-1 1 0 0,0 0 144 0,-1-1-144 16,-1 2 0-16,0 0 144 0,0-1-144 0,2 1 0 15,-1 1 160-15,-1 1-160 0,1-1 128 0,0 0-128 16,0-1 128-16,0 2-128 0,-1 0 128 0,2 0-128 16,-1-2 144-16,-1 1-144 0,0 1 160 0,0-1-160 15,1 1 128-15,-1-2-128 0,0 0 0 0,0 0 144 0,1 0-144 16,-1-2 0-16,0-1 0 0,0 2 128 0,-1 1-128 16,-1-2 0-16,1-2 0 0,0 4 0 0,-1-1 0 0,0 1 0 15,0 0 128-15,-1 0-128 0,1 0 0 0,0 0 0 16,0 0 0-16,1 0 128 0,0 1-128 0,-2-1 0 15,2 0 144-15,0 0-144 0,1-1 0 0,-1 1 128 16,0-1-128-16,1-1 0 0,0 2 128 0,-1-1-128 16,-1 1 128-16,0 0-128 0,0 0 128 0,1-1-128 15,-1 1 160-15,3-1-160 0,-1 1 128 0,0 0-128 16,1 0 0-16,-1 0 144 0,0-3-144 0,0 3 0 16,1 0 0-16,0 0 128 0,-1-1-128 0,1 1 0 15,-1 0 144-15,1 0-144 0,-1 0 0 0,1 0 0 16,-1 0 0-16,0 1 128 0,1-1-128 0,-1 3 0 15,0-3 0-15,-1 1 128 0,0 0-128 0,0-1 0 0,0 1 0 0,0-1 0 16,1 2 0-16,0-1 128 0,-1 0-128 0,1-1 0 16,0 0 0-16,0 0 0 0,1 0 0 0,0 0 128 15,0 2-128-15,-1-2 0 0,2 0 0 0,0 0 128 16,-1 0-128-16,-1 2 0 0,-1-2 0 0,1 1 128 16,1 0-128-16,0-1 0 0,3 1 0 0,-2 1 128 15,1-1-128-15,1 1 0 0,-2-2 0 0,1 0 0 16,1 0 0-16,-1 0 128 0,1 0-128 0,-2-2 0 15,1 1 0-15,0-1 128 0,-2 1-128 0,1 1 0 16,0-2 0-16,-1 2 0 0,-1-2 0 0,0 0 128 16,1 2-128-16,0 0 0 0,-2 2 0 0,0-2 128 15,-1 0-128-15,1-2 0 0,0 2 0 0,-1 0 0 16,1 0 0-16,-1-1 0 0,2 0 0 0,-2-2 128 16,1 2-128-16,0 0 0 0,-1-3 0 0,1 3 0 0,1 0 0 0,1-1 0 15,-1 1 0-15,-2 1 0 0,-1 0 0 0,0 0 0 16,1 1 0-16,1 2 128 0,-2-2-128 0,1 0 0 15,1 3 128-15,0-3-128 0,1 0 0 0,-1 1 128 16,0-1-128-16,1 0 0 0,0-1 0 0,0 2 0 16,0-2 0-16,0 2 0 0,0-2 0 0,-1 1 0 15,0-1 0-15,0 1 0 0,1-1 0 0,-1 0 0 16,0 0 0-16,0 0 0 0,1 0 0 0,-1 0 0 16,0 0 0-16,0 0 0 0,1 0 0 0,-2 0 0 15,0 0 0-15,0 0 128 0,0 0-128 0,0 1 0 16,1 1 0-16,-1-2 0 0,-1 1 0 0,1 1 128 15,1-2-128-15,2 0 0 0,-3 0 0 0,1 0 0 16,1-2 0-16,0 1 128 0,0-1-128 0,1 1 0 16,2-1 0-16,-3 0 0 0,-3 0 0 0,1 2 0 0,0-1 0 0,1 0 128 15,0 1-128-15,0 0 0 0,0 0 0 0,0 1 128 16,0 0-128-16,-2-1 0 0,2 2 0 0,0 0 0 16,-1 0 0-16,1-2 0 0,0 1 0 0,-1 1 0 15,1 1 0-15,0-3 128 0,-2 1-128 0,2 0 0 16,0 2 0-16,1-3 0 0,-1 0 0 0,1 1 128 15,0-1-128-15,0 0 0 0,0 1 0 0,1-1 0 16,-4 0 0-16,2 0 0 0,-1 0 0 0,0 3 0 16,0-2 0-16,0 0 0 0,-1-1 0 0,1 1 0 15,0 1 0-15,-1-1 0 0,0 0 0 0,1-1 128 16,0 2-128-16,1-2 0 0,-1 2 0 0,1-1 0 16,0 0 0-16,-2-1 0 0,2 0 0 0,0 1 0 0,1-1 0 15,-2 2 128-15,-1-2-128 0,1 1 0 0,0 1 0 0,-1-2 0 16,2 3 0-16,1-1 128 0,-1-1-128 0,1 3 0 15,0-2 0-15,0 2 128 0,2 0-128 0,-2-2 0 16,0 0 128-16,1 1-128 0,0 0 0 0,-1 0 128 16,1-3-128-16,-1 1 0 0,-1-1 0 0,1-1 0 15,-1 1 0-15,1-1 0 0,-1-2 0 0,-1 1 0 16,1-1 0-16,-3 1 0 0,2 0 0 0,-1-2 0 16,0 2 0-16,-1-1 0 0,0 2 0 0,0 0 0 15,-2-2 0-15,2 3 0 0,-2 0 0 0,2 0 0 16,-2 3 0-16,2-3 0 0,-1 1 0 0,1 0 0 15,-1-1 0-15,1 0 128 0,1 1-128 0,-2 1 0 16,2-2 0-16,1 0 0 0,-2 0 0 0,2-2 0 0,0 1 0 16,-1 1 0-16,1-1 0 0,1 0 0 0,-2-3 0 0,1 2 0 15,1-1 0-15,-2 1 0 0,-2-1 0 0,2 2 0 16,2-1 0-16,0-2 0 0,0 3 0 0,0-3 0 16,0 3 0-16,0-3 0 0,-2 3 0 0,1 0 0 15,0 1 0-15,0 0 0 0,-1 0 0 0,-1 0 0 16,1 0 0-16,0 0 0 0,-1 0 0 0,0 0 0 15,1 0 0-15,-1 0 0 0,1 0 0 0,-1 0 0 16,0 0 0-16,2 0 0 0,-1 0 0 0,-1 0 0 16,1 0 0-16,0 1 0 0,0 0 0 0,-2 2 0 15,2-3 0-15,1 1 0 0,-1-1 0 0,1 0 128 16,-1 0-128-16,0-1 0 0,-1-2 0 0,1 2 0 16,0 0 0-16,1 1 0 0,-2-3 0 0,1 1 0 15,1 2 0-15,-2-3 0 0,1 1 0 0,-1 1 128 0,0 0-128 16,0 0 0-16,0-1 0 0,-1 2 0 0,2 0 0 0,-2 0 0 15,1 0 0-15,1 0 0 0,-1 3 0 0,0-3 0 16,0 1 0-16,-2-1 128 0,2 3-128 0,-2-2 0 16,2 1 0-16,-1-2 0 0,1 1 0 0,-1 0 144 15,1-1-144-15,0 0 0 0,-1 0 128 0,0-1-128 16,-1 1 0-16,1-1 0 0,-1 1 0 0,2 0 0 16,-1-2 0-16,2-1 0 0,-2 3 128 0,2-1-128 15,-1 1 0-15,0 0 0 0,0 0 0 0,1 0 0 16,-2 0 0-16,1 0 0 0,-2 0 0 0,2 0 0 15,-1 1 0-15,0 1 0 0,0-1 0 0,0 1 0 16,-1-2 0-16,0 0 0 0,0 1 0 0,1-1 0 16,0 1 0-16,0-1 0 0,-1 0 0 0,1 0 0 0,0 0 0 15,0 0 0-15,0 0 0 0,0-1 0 16,0 1 0-16,1 0 0 0,-2 0 128 0,2 0-128 0,-2 0 0 0,1 0 0 16,0-1 0-16,-1 1 0 0,0 0 0 0,1 0 0 15,-2 0 0-15,0 0 0 0,0-2 0 0,0 2 0 16,1 0 0-16,0 2 0 0,-1-2 0 0,1 0 0 15,-1 0 0-15,0 0 0 0,2 1 0 0,-1-1 0 16,1 0 0-16,-1 0 0 0,1 0 0 0,-1-1 0 16,0 1 128-16,0 0-128 0,0 0 0 0,0-2 0 15,0 2 0-15,-1 0 0 0,1 0 0 0,-1 0 0 16,-1 0 0-16,2 0 0 0,-1 0 0 0,-1 0 0 16,1 0 0-16,-1 0 0 0,1 0 0 0,-1 0 0 15,2 0 0-15,-2 0 0 0,1 0 0 0,1 0 0 0,-2 0 0 16,1 0 0-16,1 0 0 0,-1 0 0 0,-1-1 0 0,1 1 0 15,0 0 0-15,0-2 0 0,-1 2 0 0,-1 0 0 16,2-1 0-16,-1 1 0 0,-1 0 0 0,0 0 0 16,0 0 0-16,0 0 0 0,0 1 0 0,1-1 0 15,-1 0 0-15,-1 0 0 0,1 2 0 0,0-2 0 16,0 0 0-16,-1 0 0 0,1 0 0 0,1 0 0 16,-1 0 0-16,1 0 0 0,-1 0 0 0,0 1 0 15,0-1 0-15,0 0 0 0,0 2 0 0,0-2 0 16,2 0 0-16,-2 0 0 0,0 0 0 0,0 0 0 15,0 0 0-15,-1 0 0 0,1 0 0 0,0 0 0 16,-1 0 0-16,1 0 0 0,-1 0 0 0,1 0 0 16,-1-2 0-16,2 2 0 0,-1 0 0 0,-1 0 0 0,1 0 0 15,0 0 0-15,0 0 0 0,-1 0 0 16,1 0 0-16,0 2 0 0,-1-2 0 0,1 0 0 0,-1 0 128 0,1 0-128 16,-1 0 0-16,0 0 0 0,0 0 0 0,2 0 0 15,-2 0 128-15,1 0-128 0,-1 0 0 0,0 0 0 16,1 0 0-16,-1 0 0 0,1 0 0 0,-1 0 0 15,1 0 0-15,0 0 0 0,0 1 0 0,0-1 0 16,1 0 0-16,-1 0 0 0,0 0 0 0,0 0 0 16,1 0 0-16,-2 0 0 0,1 0 0 0,0 0 0 15,0-1 0-15,-1 1 0 0,2 0 0 0,-1 0 0 16,-1-2 0-16,1 2 0 0,0-1 0 0,0 1 0 16,-1 0 0-16,1 0 0 0,0 0 0 0,0 0 0 15,0 0 0-15,1 0 0 0,-1 0 0 0,0 0 0 16,-1 1 0-16,1-1 0 0,0-1 0 0,0 1 0 0,1 0 0 0,0 0 0 15,0 0 0-15,-1 0 0 0,0 0 0 0,0 0 0 16,0 0 0-16,0-2 0 0,0 2 0 0,1-1 0 16,-1 1 0-16,0 0 0 0,0-1 0 0,0 0 0 15,-1 1 0-15,1-2 0 0,0 2 0 0,-1 0 0 16,1-2 0-16,-1 2 0 0,2 0 0 0,-2 0 0 16,1 2 0-16,-1-2 0 0,1 0 0 0,-1 0 0 15,0 0 0-15,1 0 0 0,-1 2 0 0,0-2 0 16,0 0 0-16,0 0 0 0,0 0 0 0,0 0 0 15,0 0 0-15,0 0 0 0,0 1 0 0,0-1 0 16,0 1 0-16,-1 0 0 0,1 1 0 0,0 1 0 16,0-3 0-16,-1 1 0 0,1 2 0 0,-1-2 0 15,-1-1 0-15,1 2 0 0,0 1 0 0,-1-2-144 16,1 0 144-16,-1-1-128 0,-1 0-144 0,1 0-32 0,0 0 0 0,0 0 0 31,-1-1-496-31,1-3-96 0,1 2-32 0,1-2 0 16,2-2-544-16,3-1-96 0,3 0-32 0,2-3-18944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31.3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17382 8132 15663 0,'-2'0'1392'0,"1"0"-1120"0,1 0-272 0,0 0 0 16,0 0 1200-16,0 0 176 0,0-1 32 0,-1 0 16 16,0-3 496-16,0 3 112 0,1-2 16 0,-1 1 0 15,2-3-448-15,0 2-96 0,0-1-16 0,3-1 0 16,-1-1-528-16,0 1-96 0,2-1-32 0,-1 2 0 16,2 0-320-16,-1 0-64 0,1-1 0 0,0 1-16 15,-1 2-256-15,2 1-48 0,-2-3-128 0,1 4 192 16,1-1-192-16,-1 1 0 0,2 1 0 0,0-1 0 15,1 3 192-15,0-2-16 0,-1 0 0 0,1-1 0 16,1 0 48-16,1 1 16 0,0 0 0 0,1-1 0 16,2 0-48-16,-1 0-16 0,0 0 0 0,1 0 0 15,0 0-48-15,1-1-128 0,-1 0 192 0,0 0-64 16,0-3-128-16,2 3 160 0,-2 0-160 0,1-2 160 0,-2 2-160 0,1-2 160 16,-1 1-160-16,-2 1 160 0,0 1-160 0,2 0 160 15,0 0-160-15,-1 1 160 0,1 1-160 0,0-2 0 16,0 1 144-16,1-1-144 0,1 0 0 0,0 0 128 15,-1 2-128-15,0-1 0 0,0 2 128 0,0-1-128 16,0 2 160-16,1-2-160 0,0 2 160 0,1-3-160 16,1 1 160-16,-1 0-160 0,2-4 176 0,1 0-176 15,-1 1 192-15,1-4-192 0,0 3 160 0,0-4-160 16,0 1 128-16,-2 1-128 0,-4 0 144 0,0 2-144 16,2-2 160-16,-1 3-160 0,-1 1 144 0,-1 0-144 15,1 0 128-15,0 0-128 0,-1 1 128 0,1 2-128 16,1-2 0-16,-1 1 128 0,2 1-128 0,-1-2 0 15,3 0 0-15,0 1 0 0,2-1 128 0,-2 1-128 0,1-2 0 16,-1 1 128-16,1 1-128 0,-1-1 128 0,1 0-128 0,-2-1 128 16,2 0-128-16,0 0 128 0,0 0-128 0,-1 0 128 15,-4 1-128-15,4-2 0 0,1 1 0 0,1 0 0 16,-1-1 0-16,1 0 128 0,3-1-128 0,-1 1 0 16,1-4 0-16,2 4 128 0,-2-3-128 0,0 2 0 15,1 0 144-15,-3 0-144 0,-1 2 160 0,-2 2-160 16,0 0 160-16,0 0-160 0,-3 2 160 0,1 0-160 15,1-1 160-15,-1 1-160 0,1 1 160 0,-3-4-160 16,-2 1 0-16,3 1 128 0,1 0-128 0,1-1 0 16,0-1 0-16,0 1 0 0,3 0 0 0,0 1 0 15,1-3 0-15,1 1 128 0,-1 1-128 0,2-1 0 16,1 0 0-16,0-1 0 0,-1-1 128 0,1 1-128 0,-1-3 0 0,-1 2 128 16,0-4-128-16,-1 3 0 0,0-1 0 15,0 0 128-15,1 2-128 0,-3-1 0 0,-3 1 0 0,0 0 0 16,2 2 0-16,0 0 0 0,1 1 0 0,0-1 0 15,0 0 0-15,0 3 0 0,1-3 0 0,2-1 0 16,0 1 0-16,-1-1 0 0,2 0 0 0,-2-1 128 16,0-2-128-16,-1 0 0 0,0 0 0 0,-2 1 0 15,0 1 0-15,-2-3 0 0,0 3 160 0,-1 1-160 16,0-1 160-16,-2 0-160 0,-2 1 128 0,0-2-128 16,2 2 0-16,1-1 144 0,0 1-144 0,2-2 0 15,-1 1 0-15,2-1 128 0,0 1-128 0,0-1 0 16,1-2 0-16,-2 3 0 0,2-2 0 0,-2 2 0 15,0 1 0-15,0 0 0 0,-1 0 0 0,1-1 0 16,-2 1 0-16,-1-1 0 0,2 1 0 0,-2-3 0 0,-1 3 128 16,2-1-128-16,-2 1 0 0,-1-1 0 0,1 0 0 15,-1-1 128-15,0 0-128 0,1 0 0 0,-1-1 0 0,1 2 0 16,1-3 0-16,-2 1 0 0,-3 2 0 0,1-1 0 16,2 1 0-16,0-1 128 0,0-1-128 0,0 2 0 15,0 0 128-15,0-2-128 0,1 2 128 0,-1-2-128 16,1 0 128-16,0 2-128 0,0-3 0 0,1 1 128 15,1 0-128-15,-2 1 0 0,1-3 144 0,0 4-144 16,2-2 0-16,-2 1 144 0,1-2-144 0,1 2 0 16,-1-1 0-16,-1 1 0 0,1 0 0 0,-2 0 0 15,-1 2 0-15,1-1 0 0,0 1 0 0,-1 0 0 16,1 1 128-16,1 1-128 0,-1 0 0 0,1-2 0 0,-1 2 0 16,1 0 0-16,1-1 0 0,-1-1 0 15,1 0 0-15,-1 0 0 0,-2 0 0 0,0-1 0 0,1-1 0 0,1 0 0 16,1 1 0-16,1-2 0 31,0 2 144-31,0-1-144 0,-1-2 0 0,-1 3 144 0,1 0-144 0,-1-1 0 0,-1 2 144 0,1 0-144 0,0 0 128 0,0 2-128 16,1-1 128-16,0-1-128 0,0 1 0 0,0-1 0 15,2 0 0-15,-2 0 128 0,2 0-128 0,-2 0 0 16,0-1 0-16,1 1 0 0,0-1 0 0,1-1 0 16,-2 1 0-16,2 0 0 0,0 0 0 0,-1-2 0 15,0 2 0-15,-1 1 0 0,-3-1 0 0,0 0 0 16,1-2 0-16,0 3 0 0,0-2 0 0,0 1 0 15,0-1 0-15,-1 1 0 0,1 1 0 0,-1 0 0 16,0 0 0-16,1 0 0 0,-1 1 0 0,1 1 0 0,0 1 0 16,0-2 0-16,0 2 0 0,2-2 0 0,0 3 0 15,1-3 0-15,-1 0 0 0,-1 0 0 0,2 2 0 0,-1-3 128 16,0 0-128-16,-1 0 0 0,0 0 0 0,-1-1 0 16,1-1 0-16,-2 1 0 0,1 1 0 0,-1-2 0 15,2-2 0-15,-3 4 0 0,-1-2 0 0,1 0 0 16,0 1 0-16,0 1 0 0,0-2 0 0,-2 1 0 15,-2 1 0-15,1-2 0 0,1 2 0 0,1 0 0 16,-1-1 0-16,1 1 0 0,1 0 0 0,0-1 0 16,0 1 0-16,0-1 0 0,1-1 0 0,0-1 0 15,0 3 0-15,-1-1 0 0,2-1 0 0,-1 1 128 16,-1 0-128-16,1 1 0 0,0 0 0 0,-1 0 0 16,1 1 0-16,0 0 0 0,-1 1 0 0,0-1 0 15,-2-1 0-15,-1 0 0 0,1 0 0 0,-1 1 0 0,0-1 0 16,0 0 0-16,0-1 0 0,-1 1 0 0,1 0 0 0,0-3 0 15,2 2 0-15,0 0 0 0,-1 0 0 0,1 0 0 16,-1-3 0-16,1 3 128 0,-1 0-128 0,1-2 0 16,-2 3 0-16,1-3 0 0,0 1 0 0,-2 1 0 15,1 1 0-15,-1-1 128 0,1 0-128 0,-1-1 0 16,0 0 0-16,0 2 0 0,-1 0 0 0,1 0 0 16,0 0 0-16,1 2 128 0,-1 0-128 0,2-1 0 15,1 0 0-15,-3-1 0 0,0 0 0 0,0 0 0 16,3 0 0-16,0 0 0 0,0 0 0 0,0 0 0 15,-1 0 0-15,2-1 0 0,-1 0 0 0,0-1 0 16,-1 0 0-16,-1 1 0 0,1-2 0 0,0 2 0 16,-1 0 0-16,-1 0 0 0,1-2 0 0,-1 2 0 15,2 0 0-15,-2-2 0 0,2 2 0 0,-1 1 0 0,0-1 0 0,0-1 0 16,-1 0 0-16,1 1 0 0,1 1 0 0,-2 0 0 16,2 0 0-16,-1 0 0 0,-1 0 0 0,1 0 0 15,-1 0 0-15,1 1 0 0,0-1 0 0,-1 0 0 16,1-1 0-16,-1 1 0 0,1-1 0 0,-2 1 0 15,2 0 0-15,-2 0 0 0,1-1 0 0,-2 1 0 16,2-2 0-16,-2 2 0 0,1 0 0 0,0 0 0 16,0-1 0-16,1-1 0 0,-1 2 0 0,1 0 0 15,-1 0 0-15,-1-1 0 0,2 1 0 0,-2-1 0 16,1 1 0-16,-1 0 0 0,-1 1 0 0,0-1 0 16,1 0 0-16,-1 0 0 0,0-1 0 0,-1 1 128 0,0 0-128 15,0 0 0-15,1 1 0 0,-1-1 0 0,1 1 0 16,-1-1 0-16,1 0 0 0,1 0 128 0,-1 0-128 0,0 2 0 15,0-2 0-15,0 1 128 0,1-1-128 0,-1 2 0 16,0-2 128-16,0 1-128 0,2-1 0 0,-2 0 128 16,0 0-128-16,2 0 0 0,-2 1 0 0,-1-1 0 15,1 1 0-15,-1-1 128 0,0 2-128 0,0-2 0 16,1 3 0-16,-1-3 0 0,0 3 0 0,0-2 0 16,0 0 0-16,0 3 0 0,-1-2 0 0,1-2 0 15,-1 3 0-15,1-1 0 0,-1-2 0 0,0 2 0 16,1 0 0-16,1-2 0 0,-1 0 0 0,0 0 0 15,0 0 0-15,0 0 128 0,0-2-128 0,0 0 0 16,0 2 0-16,2-2 0 0,-2 0 0 0,0 1 128 16,0 1-128-16,0-1 0 0,-1 0 0 0,1-2 0 0,0 2 0 15,-1 1 128-15,1-1-128 0,1 0 0 0,-2 1 0 0,0 0 0 32,0 0-576-32,0 0-16 0,1 1-16 0,-1 0-13984 0,2-1-2816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4BAE-8125-44F3-A724-DA0D8D129FE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4A6C-B10C-4A01-AE4B-B1838EF4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94A6C-B10C-4A01-AE4B-B1838EF484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84EC-CA22-7619-1D3D-8CE5C392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80445-EA4D-8DC0-D9D7-E11B7A19D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DB09-8B12-5E56-2ED5-FE73CB10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B956-0F88-176A-25E7-D208181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508E4-BE73-8298-1F5E-A77EAC54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FCF3-B305-B0FF-5284-5DAA2598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6EC36-5C9D-0E1B-D90B-70F6C1AD9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43E3-90A2-F170-4567-E52A709D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B4358-E8D6-7AF4-C7E1-6B158364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9C9EC-EE3A-F2E8-BD2A-CEECD8A2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B65A0-327E-CDAF-5B1F-2E9C6D117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1D310-7C2E-6C7E-200D-76D348F6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B3303-274E-1062-CE16-0A7F6A2D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4295C-DDED-7364-5AB7-AF96378B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0B13-A093-A38D-52AF-358462DC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5D4A-2F3A-1B25-7963-6F35F171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D85B2-BFBF-1FB0-4CC5-72BDDD3B8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FBCB7-0BFF-F9C8-71E3-2D2D4747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DD45-808B-C36F-02EE-C7ED07C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E80DA-3E2C-F9A5-DA83-CE8E0EFF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49CC-D594-B122-46BC-CEA1F7F5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2BDE3-EF64-D591-2CE9-E19E94E8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746E-CBD4-FE91-0EB2-E8BD4405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DD1C-31EE-8236-5B44-C6130CB5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A0B-DD25-9362-D546-F79D0F90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C6F4-05C7-5D0D-9696-F582AB1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254F-C0C5-F3A7-8A4B-A7C7B91AD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F9531-7699-ED68-BF17-FFEAFDB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339C3-AD25-90D3-8D73-9BB2CE89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DC0C-FFAF-1948-15C6-46412445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5B142-A3C5-53AF-A72A-0247DAEE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CC26-A9F7-8AAF-A22A-10E2C771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A79AE-F7CE-F4DD-4A8E-5A25E9E24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B740-0D0F-5E1B-1CF5-56815DA3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1AD45-9EED-6CD1-5171-F0750E365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FB428-89B3-4C8A-6CCA-03EDDAB4D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AC3A9-3981-2B11-49FD-A7DB87C1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00E62-CA1A-F29F-3F56-28894A07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6A5C5-A888-95C5-6EA0-9B14D7C8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AEE4-2EC4-E5F5-BE52-3FFCC4EC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72AEE-259E-AD15-D1A5-6D4A858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08924-5BE5-94DB-E6ED-127A9BEC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38EA4-6924-A047-6197-52641C39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FB6F1-7544-3821-49E1-591FDA4F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1DEF3-8D78-90BE-7435-356C8F9C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0C087-4067-DC5F-1F44-7FE41D46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2E2D-547E-3EA7-CB52-5B3313AA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71E6-2356-AFC1-EB43-32A5D0BA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39D8-264E-E19C-3216-003FC601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80BB3-10A1-95E1-25F6-237F2362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CA1A3-9EED-8B74-0997-AEE41921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BE815-C1B4-EE19-FD1D-859D672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DB2A-49D2-4563-C542-4F665C0C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B1821-851C-871E-2CCD-356CA60E0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7DDD4-13CE-BF4B-D4EF-45CEC9F5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0D91E-7E3C-20D5-4E8A-991C5F69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FFF-281A-CB15-C684-BFA74094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3004B-0639-BE5E-8070-2D95AA3A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579A2-820A-3142-9118-01F24080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21F7-BE84-2AB6-3857-2A0B20D49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A55AE-3A73-5CC8-BE19-911A93593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2D033-0E30-4A4A-809E-9C14F5197F6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A252-8A1A-FF61-D81F-313EF28C5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0568-ECF6-C365-F232-BD460D5D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customXml" Target="../ink/ink5.xml"/><Relationship Id="rId18" Type="http://schemas.openxmlformats.org/officeDocument/2006/relationships/image" Target="../media/image440.png"/><Relationship Id="rId3" Type="http://schemas.openxmlformats.org/officeDocument/2006/relationships/image" Target="../media/image14.png"/><Relationship Id="rId7" Type="http://schemas.openxmlformats.org/officeDocument/2006/relationships/customXml" Target="../ink/ink2.xml"/><Relationship Id="rId12" Type="http://schemas.openxmlformats.org/officeDocument/2006/relationships/image" Target="../media/image410.png"/><Relationship Id="rId17" Type="http://schemas.openxmlformats.org/officeDocument/2006/relationships/customXml" Target="../ink/ink7.xml"/><Relationship Id="rId2" Type="http://schemas.openxmlformats.org/officeDocument/2006/relationships/image" Target="../media/image13.png"/><Relationship Id="rId16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00.png"/><Relationship Id="rId4" Type="http://schemas.openxmlformats.org/officeDocument/2006/relationships/image" Target="../media/image15.png"/><Relationship Id="rId9" Type="http://schemas.openxmlformats.org/officeDocument/2006/relationships/customXml" Target="../ink/ink3.xml"/><Relationship Id="rId14" Type="http://schemas.openxmlformats.org/officeDocument/2006/relationships/image" Target="../media/image4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.umontreal.ca/~vincentp/ift3395/lectures/backprop_old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people.idsia.ch/~juergen/who-invented-backpropagation.html#BP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customXml" Target="../ink/ink12.xml"/><Relationship Id="rId18" Type="http://schemas.openxmlformats.org/officeDocument/2006/relationships/image" Target="../media/image541.png"/><Relationship Id="rId26" Type="http://schemas.openxmlformats.org/officeDocument/2006/relationships/image" Target="../media/image66.png"/><Relationship Id="rId3" Type="http://schemas.openxmlformats.org/officeDocument/2006/relationships/image" Target="../media/image20.png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511.png"/><Relationship Id="rId17" Type="http://schemas.openxmlformats.org/officeDocument/2006/relationships/customXml" Target="../ink/ink14.xml"/><Relationship Id="rId25" Type="http://schemas.openxmlformats.org/officeDocument/2006/relationships/image" Target="../media/image65.png"/><Relationship Id="rId2" Type="http://schemas.openxmlformats.org/officeDocument/2006/relationships/image" Target="../media/image19.png"/><Relationship Id="rId16" Type="http://schemas.openxmlformats.org/officeDocument/2006/relationships/image" Target="../media/image531.png"/><Relationship Id="rId20" Type="http://schemas.openxmlformats.org/officeDocument/2006/relationships/image" Target="../media/image5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11" Type="http://schemas.openxmlformats.org/officeDocument/2006/relationships/customXml" Target="../ink/ink11.xml"/><Relationship Id="rId24" Type="http://schemas.openxmlformats.org/officeDocument/2006/relationships/image" Target="../media/image571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10" Type="http://schemas.openxmlformats.org/officeDocument/2006/relationships/image" Target="../media/image501.png"/><Relationship Id="rId19" Type="http://schemas.openxmlformats.org/officeDocument/2006/relationships/customXml" Target="../ink/ink15.xml"/><Relationship Id="rId4" Type="http://schemas.openxmlformats.org/officeDocument/2006/relationships/image" Target="../media/image21.png"/><Relationship Id="rId9" Type="http://schemas.openxmlformats.org/officeDocument/2006/relationships/customXml" Target="../ink/ink10.xml"/><Relationship Id="rId14" Type="http://schemas.openxmlformats.org/officeDocument/2006/relationships/image" Target="../media/image521.png"/><Relationship Id="rId22" Type="http://schemas.openxmlformats.org/officeDocument/2006/relationships/image" Target="../media/image5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74.png"/><Relationship Id="rId4" Type="http://schemas.openxmlformats.org/officeDocument/2006/relationships/image" Target="../media/image24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0.png"/><Relationship Id="rId117" Type="http://schemas.openxmlformats.org/officeDocument/2006/relationships/image" Target="../media/image101.png"/><Relationship Id="rId21" Type="http://schemas.openxmlformats.org/officeDocument/2006/relationships/customXml" Target="../ink/ink22.xml"/><Relationship Id="rId42" Type="http://schemas.openxmlformats.org/officeDocument/2006/relationships/image" Target="../media/image630.png"/><Relationship Id="rId47" Type="http://schemas.openxmlformats.org/officeDocument/2006/relationships/customXml" Target="../ink/ink35.xml"/><Relationship Id="rId63" Type="http://schemas.openxmlformats.org/officeDocument/2006/relationships/customXml" Target="../ink/ink43.xml"/><Relationship Id="rId68" Type="http://schemas.openxmlformats.org/officeDocument/2006/relationships/image" Target="../media/image760.png"/><Relationship Id="rId84" Type="http://schemas.openxmlformats.org/officeDocument/2006/relationships/customXml" Target="../ink/ink53.xml"/><Relationship Id="rId89" Type="http://schemas.openxmlformats.org/officeDocument/2006/relationships/image" Target="../media/image87.png"/><Relationship Id="rId112" Type="http://schemas.openxmlformats.org/officeDocument/2006/relationships/customXml" Target="../ink/ink67.xml"/><Relationship Id="rId16" Type="http://schemas.openxmlformats.org/officeDocument/2006/relationships/image" Target="../media/image500.png"/><Relationship Id="rId107" Type="http://schemas.openxmlformats.org/officeDocument/2006/relationships/image" Target="../media/image96.png"/><Relationship Id="rId11" Type="http://schemas.openxmlformats.org/officeDocument/2006/relationships/image" Target="../media/image34.png"/><Relationship Id="rId32" Type="http://schemas.openxmlformats.org/officeDocument/2006/relationships/image" Target="../media/image580.png"/><Relationship Id="rId37" Type="http://schemas.openxmlformats.org/officeDocument/2006/relationships/customXml" Target="../ink/ink30.xml"/><Relationship Id="rId53" Type="http://schemas.openxmlformats.org/officeDocument/2006/relationships/customXml" Target="../ink/ink38.xml"/><Relationship Id="rId58" Type="http://schemas.openxmlformats.org/officeDocument/2006/relationships/image" Target="../media/image710.png"/><Relationship Id="rId74" Type="http://schemas.openxmlformats.org/officeDocument/2006/relationships/image" Target="../media/image790.png"/><Relationship Id="rId79" Type="http://schemas.openxmlformats.org/officeDocument/2006/relationships/image" Target="../media/image37.png"/><Relationship Id="rId102" Type="http://schemas.openxmlformats.org/officeDocument/2006/relationships/customXml" Target="../ink/ink62.xml"/><Relationship Id="rId5" Type="http://schemas.openxmlformats.org/officeDocument/2006/relationships/image" Target="../media/image30.png"/><Relationship Id="rId90" Type="http://schemas.openxmlformats.org/officeDocument/2006/relationships/customXml" Target="../ink/ink56.xml"/><Relationship Id="rId95" Type="http://schemas.openxmlformats.org/officeDocument/2006/relationships/image" Target="../media/image90.png"/><Relationship Id="rId22" Type="http://schemas.openxmlformats.org/officeDocument/2006/relationships/image" Target="../media/image530.png"/><Relationship Id="rId27" Type="http://schemas.openxmlformats.org/officeDocument/2006/relationships/customXml" Target="../ink/ink25.xml"/><Relationship Id="rId43" Type="http://schemas.openxmlformats.org/officeDocument/2006/relationships/customXml" Target="../ink/ink33.xml"/><Relationship Id="rId48" Type="http://schemas.openxmlformats.org/officeDocument/2006/relationships/image" Target="../media/image660.png"/><Relationship Id="rId64" Type="http://schemas.openxmlformats.org/officeDocument/2006/relationships/image" Target="../media/image740.png"/><Relationship Id="rId69" Type="http://schemas.openxmlformats.org/officeDocument/2006/relationships/customXml" Target="../ink/ink46.xml"/><Relationship Id="rId113" Type="http://schemas.openxmlformats.org/officeDocument/2006/relationships/image" Target="../media/image99.png"/><Relationship Id="rId118" Type="http://schemas.openxmlformats.org/officeDocument/2006/relationships/customXml" Target="../ink/ink70.xml"/><Relationship Id="rId80" Type="http://schemas.openxmlformats.org/officeDocument/2006/relationships/customXml" Target="../ink/ink51.xml"/><Relationship Id="rId85" Type="http://schemas.openxmlformats.org/officeDocument/2006/relationships/image" Target="../media/image850.png"/><Relationship Id="rId12" Type="http://schemas.openxmlformats.org/officeDocument/2006/relationships/image" Target="../media/image35.png"/><Relationship Id="rId17" Type="http://schemas.openxmlformats.org/officeDocument/2006/relationships/customXml" Target="../ink/ink20.xml"/><Relationship Id="rId33" Type="http://schemas.openxmlformats.org/officeDocument/2006/relationships/customXml" Target="../ink/ink28.xml"/><Relationship Id="rId38" Type="http://schemas.openxmlformats.org/officeDocument/2006/relationships/image" Target="../media/image610.png"/><Relationship Id="rId59" Type="http://schemas.openxmlformats.org/officeDocument/2006/relationships/customXml" Target="../ink/ink41.xml"/><Relationship Id="rId103" Type="http://schemas.openxmlformats.org/officeDocument/2006/relationships/image" Target="../media/image94.png"/><Relationship Id="rId108" Type="http://schemas.openxmlformats.org/officeDocument/2006/relationships/customXml" Target="../ink/ink65.xml"/><Relationship Id="rId54" Type="http://schemas.openxmlformats.org/officeDocument/2006/relationships/image" Target="../media/image690.png"/><Relationship Id="rId70" Type="http://schemas.openxmlformats.org/officeDocument/2006/relationships/image" Target="../media/image770.png"/><Relationship Id="rId75" Type="http://schemas.openxmlformats.org/officeDocument/2006/relationships/customXml" Target="../ink/ink49.xml"/><Relationship Id="rId91" Type="http://schemas.openxmlformats.org/officeDocument/2006/relationships/image" Target="../media/image88.png"/><Relationship Id="rId96" Type="http://schemas.openxmlformats.org/officeDocument/2006/relationships/customXml" Target="../ink/ink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23" Type="http://schemas.openxmlformats.org/officeDocument/2006/relationships/customXml" Target="../ink/ink23.xml"/><Relationship Id="rId28" Type="http://schemas.openxmlformats.org/officeDocument/2006/relationships/image" Target="../media/image560.png"/><Relationship Id="rId49" Type="http://schemas.openxmlformats.org/officeDocument/2006/relationships/customXml" Target="../ink/ink36.xml"/><Relationship Id="rId114" Type="http://schemas.openxmlformats.org/officeDocument/2006/relationships/customXml" Target="../ink/ink68.xml"/><Relationship Id="rId119" Type="http://schemas.openxmlformats.org/officeDocument/2006/relationships/image" Target="../media/image102.png"/><Relationship Id="rId10" Type="http://schemas.openxmlformats.org/officeDocument/2006/relationships/image" Target="../media/image33.png"/><Relationship Id="rId31" Type="http://schemas.openxmlformats.org/officeDocument/2006/relationships/customXml" Target="../ink/ink27.xml"/><Relationship Id="rId44" Type="http://schemas.openxmlformats.org/officeDocument/2006/relationships/image" Target="../media/image640.png"/><Relationship Id="rId52" Type="http://schemas.openxmlformats.org/officeDocument/2006/relationships/image" Target="../media/image680.png"/><Relationship Id="rId60" Type="http://schemas.openxmlformats.org/officeDocument/2006/relationships/image" Target="../media/image720.png"/><Relationship Id="rId65" Type="http://schemas.openxmlformats.org/officeDocument/2006/relationships/customXml" Target="../ink/ink44.xml"/><Relationship Id="rId73" Type="http://schemas.openxmlformats.org/officeDocument/2006/relationships/customXml" Target="../ink/ink48.xml"/><Relationship Id="rId78" Type="http://schemas.openxmlformats.org/officeDocument/2006/relationships/image" Target="../media/image810.png"/><Relationship Id="rId81" Type="http://schemas.openxmlformats.org/officeDocument/2006/relationships/image" Target="../media/image830.png"/><Relationship Id="rId86" Type="http://schemas.openxmlformats.org/officeDocument/2006/relationships/customXml" Target="../ink/ink54.xml"/><Relationship Id="rId94" Type="http://schemas.openxmlformats.org/officeDocument/2006/relationships/customXml" Target="../ink/ink58.xml"/><Relationship Id="rId99" Type="http://schemas.openxmlformats.org/officeDocument/2006/relationships/image" Target="../media/image92.png"/><Relationship Id="rId101" Type="http://schemas.openxmlformats.org/officeDocument/2006/relationships/image" Target="../media/image9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510.png"/><Relationship Id="rId39" Type="http://schemas.openxmlformats.org/officeDocument/2006/relationships/customXml" Target="../ink/ink31.xml"/><Relationship Id="rId109" Type="http://schemas.openxmlformats.org/officeDocument/2006/relationships/image" Target="../media/image97.png"/><Relationship Id="rId34" Type="http://schemas.openxmlformats.org/officeDocument/2006/relationships/image" Target="../media/image590.png"/><Relationship Id="rId50" Type="http://schemas.openxmlformats.org/officeDocument/2006/relationships/image" Target="../media/image670.png"/><Relationship Id="rId55" Type="http://schemas.openxmlformats.org/officeDocument/2006/relationships/customXml" Target="../ink/ink39.xml"/><Relationship Id="rId76" Type="http://schemas.openxmlformats.org/officeDocument/2006/relationships/image" Target="../media/image800.png"/><Relationship Id="rId97" Type="http://schemas.openxmlformats.org/officeDocument/2006/relationships/image" Target="../media/image91.png"/><Relationship Id="rId104" Type="http://schemas.openxmlformats.org/officeDocument/2006/relationships/customXml" Target="../ink/ink63.xml"/><Relationship Id="rId7" Type="http://schemas.openxmlformats.org/officeDocument/2006/relationships/image" Target="../media/image430.png"/><Relationship Id="rId71" Type="http://schemas.openxmlformats.org/officeDocument/2006/relationships/customXml" Target="../ink/ink47.xml"/><Relationship Id="rId92" Type="http://schemas.openxmlformats.org/officeDocument/2006/relationships/customXml" Target="../ink/ink57.xml"/><Relationship Id="rId2" Type="http://schemas.openxmlformats.org/officeDocument/2006/relationships/image" Target="../media/image27.png"/><Relationship Id="rId29" Type="http://schemas.openxmlformats.org/officeDocument/2006/relationships/customXml" Target="../ink/ink26.xml"/><Relationship Id="rId24" Type="http://schemas.openxmlformats.org/officeDocument/2006/relationships/image" Target="../media/image540.png"/><Relationship Id="rId40" Type="http://schemas.openxmlformats.org/officeDocument/2006/relationships/image" Target="../media/image620.png"/><Relationship Id="rId45" Type="http://schemas.openxmlformats.org/officeDocument/2006/relationships/customXml" Target="../ink/ink34.xml"/><Relationship Id="rId66" Type="http://schemas.openxmlformats.org/officeDocument/2006/relationships/image" Target="../media/image750.png"/><Relationship Id="rId87" Type="http://schemas.openxmlformats.org/officeDocument/2006/relationships/image" Target="../media/image86.png"/><Relationship Id="rId110" Type="http://schemas.openxmlformats.org/officeDocument/2006/relationships/customXml" Target="../ink/ink66.xml"/><Relationship Id="rId115" Type="http://schemas.openxmlformats.org/officeDocument/2006/relationships/image" Target="../media/image100.png"/><Relationship Id="rId61" Type="http://schemas.openxmlformats.org/officeDocument/2006/relationships/customXml" Target="../ink/ink42.xml"/><Relationship Id="rId82" Type="http://schemas.openxmlformats.org/officeDocument/2006/relationships/customXml" Target="../ink/ink52.xml"/><Relationship Id="rId19" Type="http://schemas.openxmlformats.org/officeDocument/2006/relationships/customXml" Target="../ink/ink21.xml"/><Relationship Id="rId14" Type="http://schemas.openxmlformats.org/officeDocument/2006/relationships/image" Target="../media/image20.png"/><Relationship Id="rId30" Type="http://schemas.openxmlformats.org/officeDocument/2006/relationships/image" Target="../media/image570.png"/><Relationship Id="rId35" Type="http://schemas.openxmlformats.org/officeDocument/2006/relationships/customXml" Target="../ink/ink29.xml"/><Relationship Id="rId56" Type="http://schemas.openxmlformats.org/officeDocument/2006/relationships/image" Target="../media/image700.png"/><Relationship Id="rId77" Type="http://schemas.openxmlformats.org/officeDocument/2006/relationships/customXml" Target="../ink/ink50.xml"/><Relationship Id="rId100" Type="http://schemas.openxmlformats.org/officeDocument/2006/relationships/customXml" Target="../ink/ink61.xml"/><Relationship Id="rId105" Type="http://schemas.openxmlformats.org/officeDocument/2006/relationships/image" Target="../media/image95.png"/><Relationship Id="rId8" Type="http://schemas.openxmlformats.org/officeDocument/2006/relationships/image" Target="../media/image31.png"/><Relationship Id="rId51" Type="http://schemas.openxmlformats.org/officeDocument/2006/relationships/customXml" Target="../ink/ink37.xml"/><Relationship Id="rId72" Type="http://schemas.openxmlformats.org/officeDocument/2006/relationships/image" Target="../media/image780.png"/><Relationship Id="rId93" Type="http://schemas.openxmlformats.org/officeDocument/2006/relationships/image" Target="../media/image89.png"/><Relationship Id="rId98" Type="http://schemas.openxmlformats.org/officeDocument/2006/relationships/customXml" Target="../ink/ink60.xml"/><Relationship Id="rId3" Type="http://schemas.openxmlformats.org/officeDocument/2006/relationships/image" Target="../media/image28.png"/><Relationship Id="rId25" Type="http://schemas.openxmlformats.org/officeDocument/2006/relationships/customXml" Target="../ink/ink24.xml"/><Relationship Id="rId46" Type="http://schemas.openxmlformats.org/officeDocument/2006/relationships/image" Target="../media/image650.png"/><Relationship Id="rId67" Type="http://schemas.openxmlformats.org/officeDocument/2006/relationships/customXml" Target="../ink/ink45.xml"/><Relationship Id="rId116" Type="http://schemas.openxmlformats.org/officeDocument/2006/relationships/customXml" Target="../ink/ink69.xml"/><Relationship Id="rId20" Type="http://schemas.openxmlformats.org/officeDocument/2006/relationships/image" Target="../media/image520.png"/><Relationship Id="rId41" Type="http://schemas.openxmlformats.org/officeDocument/2006/relationships/customXml" Target="../ink/ink32.xml"/><Relationship Id="rId62" Type="http://schemas.openxmlformats.org/officeDocument/2006/relationships/image" Target="../media/image730.png"/><Relationship Id="rId83" Type="http://schemas.openxmlformats.org/officeDocument/2006/relationships/image" Target="../media/image840.png"/><Relationship Id="rId88" Type="http://schemas.openxmlformats.org/officeDocument/2006/relationships/customXml" Target="../ink/ink55.xml"/><Relationship Id="rId111" Type="http://schemas.openxmlformats.org/officeDocument/2006/relationships/image" Target="../media/image98.png"/><Relationship Id="rId15" Type="http://schemas.openxmlformats.org/officeDocument/2006/relationships/customXml" Target="../ink/ink19.xml"/><Relationship Id="rId36" Type="http://schemas.openxmlformats.org/officeDocument/2006/relationships/image" Target="../media/image600.png"/><Relationship Id="rId57" Type="http://schemas.openxmlformats.org/officeDocument/2006/relationships/customXml" Target="../ink/ink40.xml"/><Relationship Id="rId106" Type="http://schemas.openxmlformats.org/officeDocument/2006/relationships/customXml" Target="../ink/ink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7" Type="http://schemas.openxmlformats.org/officeDocument/2006/relationships/image" Target="../media/image3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.xml"/><Relationship Id="rId5" Type="http://schemas.openxmlformats.org/officeDocument/2006/relationships/image" Target="../media/image39.png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340.png"/><Relationship Id="rId5" Type="http://schemas.openxmlformats.org/officeDocument/2006/relationships/image" Target="../media/image46.png"/><Relationship Id="rId10" Type="http://schemas.openxmlformats.org/officeDocument/2006/relationships/customXml" Target="../ink/ink73.xml"/><Relationship Id="rId4" Type="http://schemas.openxmlformats.org/officeDocument/2006/relationships/image" Target="../media/image45.png"/><Relationship Id="rId9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502.png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" Type="http://schemas.openxmlformats.org/officeDocument/2006/relationships/image" Target="../media/image50.png"/><Relationship Id="rId21" Type="http://schemas.openxmlformats.org/officeDocument/2006/relationships/image" Target="../media/image54.png"/><Relationship Id="rId7" Type="http://schemas.openxmlformats.org/officeDocument/2006/relationships/image" Target="../media/image470.png"/><Relationship Id="rId12" Type="http://schemas.openxmlformats.org/officeDocument/2006/relationships/customXml" Target="../ink/ink78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image" Target="../media/image49.png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.xml"/><Relationship Id="rId11" Type="http://schemas.openxmlformats.org/officeDocument/2006/relationships/image" Target="../media/image491.png"/><Relationship Id="rId24" Type="http://schemas.openxmlformats.org/officeDocument/2006/relationships/customXml" Target="../ink/ink84.xml"/><Relationship Id="rId5" Type="http://schemas.openxmlformats.org/officeDocument/2006/relationships/image" Target="../media/image460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10" Type="http://schemas.openxmlformats.org/officeDocument/2006/relationships/customXml" Target="../ink/ink77.xml"/><Relationship Id="rId19" Type="http://schemas.openxmlformats.org/officeDocument/2006/relationships/image" Target="../media/image53.png"/><Relationship Id="rId4" Type="http://schemas.openxmlformats.org/officeDocument/2006/relationships/customXml" Target="../ink/ink74.xml"/><Relationship Id="rId9" Type="http://schemas.openxmlformats.org/officeDocument/2006/relationships/image" Target="../media/image481.png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bloinsente.github.io/the-multilayer-perceptron" TargetMode="External"/><Relationship Id="rId2" Type="http://schemas.openxmlformats.org/officeDocument/2006/relationships/hyperlink" Target="http://www.cse.iitm.ac.in/~miteshk/CS691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lammar.github.io/illustrated-transformer/" TargetMode="External"/><Relationship Id="rId4" Type="http://schemas.openxmlformats.org/officeDocument/2006/relationships/hyperlink" Target="https://www.deeplearningbook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6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hxdVk_sIs" TargetMode="External"/><Relationship Id="rId2" Type="http://schemas.openxmlformats.org/officeDocument/2006/relationships/hyperlink" Target="http://home.agh.edu.pl/~vlsi/AI/backp_t_en/backprop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Yy5gSBETbY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Artificial_neuron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EC6D-A208-D384-CDF9-9CD952DEB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for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2BB49-9F31-6562-4C83-A9AD7C40B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4980"/>
            <a:ext cx="9144000" cy="1212819"/>
          </a:xfrm>
        </p:spPr>
        <p:txBody>
          <a:bodyPr/>
          <a:lstStyle/>
          <a:p>
            <a:r>
              <a:rPr lang="en-US" dirty="0"/>
              <a:t>Lecture Notes prepared by Longin Jan </a:t>
            </a:r>
            <a:r>
              <a:rPr lang="en-US" dirty="0" err="1"/>
              <a:t>Latecki</a:t>
            </a:r>
            <a:endParaRPr lang="en-US" dirty="0"/>
          </a:p>
          <a:p>
            <a:r>
              <a:rPr lang="en-US" dirty="0"/>
              <a:t>Revised by Pei Wang</a:t>
            </a:r>
          </a:p>
        </p:txBody>
      </p:sp>
    </p:spTree>
    <p:extLst>
      <p:ext uri="{BB962C8B-B14F-4D97-AF65-F5344CB8AC3E}">
        <p14:creationId xmlns:p14="http://schemas.microsoft.com/office/powerpoint/2010/main" val="85442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409E9-F6D7-2DA8-E7DB-E40BB57B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fff"/>
              </a:rPr>
              <a:t>Learning</a:t>
            </a:r>
            <a:r>
              <a:rPr lang="en-US" sz="3200" b="0" i="0" dirty="0">
                <a:effectLst/>
                <a:latin typeface="fff"/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fff"/>
              </a:rPr>
              <a:t>XOR </a:t>
            </a:r>
            <a:r>
              <a:rPr lang="en-US" sz="3200" dirty="0">
                <a:solidFill>
                  <a:srgbClr val="000000"/>
                </a:solidFill>
                <a:latin typeface="fff"/>
              </a:rPr>
              <a:t>(exclusive or)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9FC88A-6546-9857-AACB-A84AB955A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89" y="889198"/>
            <a:ext cx="7540930" cy="2689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FC0B1-25B2-E409-6FC4-C8AFCD17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89" y="3716458"/>
            <a:ext cx="7840169" cy="2438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B0E3A5-70A6-DF2A-66A5-98C865C63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25" y="523082"/>
            <a:ext cx="2991267" cy="28674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E3C80C-360D-0153-E1F4-D548061C5644}"/>
              </a:ext>
            </a:extLst>
          </p:cNvPr>
          <p:cNvSpPr txBox="1"/>
          <p:nvPr/>
        </p:nvSpPr>
        <p:spPr>
          <a:xfrm>
            <a:off x="1255690" y="6308208"/>
            <a:ext cx="552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not work since our data is not linearly separable.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18D1C8-161F-A5C5-8D1A-CD7AE95ECB30}"/>
                  </a:ext>
                </a:extLst>
              </p14:cNvPr>
              <p14:cNvContentPartPr/>
              <p14:nvPr/>
            </p14:nvContentPartPr>
            <p14:xfrm>
              <a:off x="4729320" y="1584720"/>
              <a:ext cx="4777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18D1C8-161F-A5C5-8D1A-CD7AE95EC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3480" y="1521360"/>
                <a:ext cx="509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80ED1C-5CA8-6894-EB48-2F3E1736CBDD}"/>
                  </a:ext>
                </a:extLst>
              </p14:cNvPr>
              <p14:cNvContentPartPr/>
              <p14:nvPr/>
            </p14:nvContentPartPr>
            <p14:xfrm>
              <a:off x="6746040" y="2859840"/>
              <a:ext cx="218520" cy="9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80ED1C-5CA8-6894-EB48-2F3E1736CB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0200" y="2796480"/>
                <a:ext cx="249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B43ABE-2310-399E-F0A9-FB595257C170}"/>
                  </a:ext>
                </a:extLst>
              </p14:cNvPr>
              <p14:cNvContentPartPr/>
              <p14:nvPr/>
            </p14:nvContentPartPr>
            <p14:xfrm>
              <a:off x="5465880" y="3850200"/>
              <a:ext cx="1915200" cy="4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B43ABE-2310-399E-F0A9-FB595257C1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0040" y="3786840"/>
                <a:ext cx="19465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F7C52F-9D66-B07E-DEF0-0E13FED4D2A9}"/>
                  </a:ext>
                </a:extLst>
              </p14:cNvPr>
              <p14:cNvContentPartPr/>
              <p14:nvPr/>
            </p14:nvContentPartPr>
            <p14:xfrm>
              <a:off x="3571200" y="4343040"/>
              <a:ext cx="447120" cy="3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F7C52F-9D66-B07E-DEF0-0E13FED4D2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5360" y="4279680"/>
                <a:ext cx="478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5C88B9-C0E9-56DF-DC82-5803B6182704}"/>
                  </a:ext>
                </a:extLst>
              </p14:cNvPr>
              <p14:cNvContentPartPr/>
              <p14:nvPr/>
            </p14:nvContentPartPr>
            <p14:xfrm>
              <a:off x="3464280" y="4434480"/>
              <a:ext cx="498240" cy="46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5C88B9-C0E9-56DF-DC82-5803B61827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48440" y="4371120"/>
                <a:ext cx="5295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8B3E78-CA33-4987-E819-252EFCCE840B}"/>
                  </a:ext>
                </a:extLst>
              </p14:cNvPr>
              <p14:cNvContentPartPr/>
              <p14:nvPr/>
            </p14:nvContentPartPr>
            <p14:xfrm>
              <a:off x="3967200" y="5856480"/>
              <a:ext cx="2210040" cy="168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8B3E78-CA33-4987-E819-252EFCCE840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1360" y="5793120"/>
                <a:ext cx="22413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72754B-FA18-23CF-A7B2-E1A424660FC5}"/>
                  </a:ext>
                </a:extLst>
              </p14:cNvPr>
              <p14:cNvContentPartPr/>
              <p14:nvPr/>
            </p14:nvContentPartPr>
            <p14:xfrm>
              <a:off x="3952080" y="5770440"/>
              <a:ext cx="2169360" cy="345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72754B-FA18-23CF-A7B2-E1A424660F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36240" y="5707080"/>
                <a:ext cx="2200680" cy="4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57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371DA3-300A-A935-9557-6B501985701F}"/>
              </a:ext>
            </a:extLst>
          </p:cNvPr>
          <p:cNvSpPr txBox="1"/>
          <p:nvPr/>
        </p:nvSpPr>
        <p:spPr>
          <a:xfrm>
            <a:off x="957404" y="583914"/>
            <a:ext cx="6409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Perceptron Limitations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In book “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Perceptrons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” 1969, Minsky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Papert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outlined the limits of what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perceptrons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could do and killed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C1120-7360-52A9-4673-A4EEE4F3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435" y="223148"/>
            <a:ext cx="2944776" cy="2660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C844C-23C8-80D5-8B2B-288BB5D4A382}"/>
              </a:ext>
            </a:extLst>
          </p:cNvPr>
          <p:cNvSpPr txBox="1"/>
          <p:nvPr/>
        </p:nvSpPr>
        <p:spPr>
          <a:xfrm>
            <a:off x="3196178" y="3083088"/>
            <a:ext cx="7457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Backpropagation 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Discovered and rediscovered several times throughout 1960’s and 1970’s</a:t>
            </a:r>
          </a:p>
          <a:p>
            <a:pPr algn="l" fontAlgn="base"/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Werbos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(1982) first used it in the context of artificial neural networks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Eventually popularized by the work of </a:t>
            </a:r>
            <a:r>
              <a:rPr lang="en-US" b="0" i="0" u="none" strike="noStrike" dirty="0" err="1">
                <a:solidFill>
                  <a:srgbClr val="106BCC"/>
                </a:solidFill>
                <a:effectLst/>
                <a:latin typeface="Cabin Sketch"/>
                <a:hlinkClick r:id="rId3"/>
              </a:rPr>
              <a:t>Rumelhart</a:t>
            </a:r>
            <a:r>
              <a:rPr lang="en-US" b="0" i="0" u="none" strike="noStrike" dirty="0">
                <a:solidFill>
                  <a:srgbClr val="106BCC"/>
                </a:solidFill>
                <a:effectLst/>
                <a:latin typeface="Cabin Sketch"/>
                <a:hlinkClick r:id="rId3"/>
              </a:rPr>
              <a:t> et. al.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 (</a:t>
            </a:r>
            <a:r>
              <a:rPr lang="en-US" dirty="0"/>
              <a:t>David </a:t>
            </a:r>
            <a:r>
              <a:rPr lang="en-US" dirty="0" err="1"/>
              <a:t>Rumelhart</a:t>
            </a:r>
            <a:r>
              <a:rPr lang="en-US" dirty="0"/>
              <a:t>, Geoffrey Hinton, and Ronald Williams) 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in 1986. 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  <a:hlinkClick r:id="rId4"/>
              </a:rPr>
              <a:t>More info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DE283-D0C7-1E4B-2E20-217654B97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52" y="2246390"/>
            <a:ext cx="2162182" cy="3541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86395C-23C1-7177-64DE-78FDBA26F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877" y="4625110"/>
            <a:ext cx="7763184" cy="21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8EB3D-5F9A-7FC1-5E89-DF0C88D2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7BE61B-9251-6AD8-9517-DD8383BFEEA3}"/>
              </a:ext>
            </a:extLst>
          </p:cNvPr>
          <p:cNvSpPr txBox="1"/>
          <p:nvPr/>
        </p:nvSpPr>
        <p:spPr>
          <a:xfrm>
            <a:off x="431442" y="203624"/>
            <a:ext cx="8158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ff4"/>
              </a:rPr>
              <a:t>How about we add another network layer?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B6AB6-DBB1-F297-5BF6-BD2EF1D8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511"/>
            <a:ext cx="8807535" cy="2519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D75A2-B170-DD4E-3865-4F56D26FC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885" y="572956"/>
            <a:ext cx="3059400" cy="292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9CA4F-7909-2D68-5F3E-C02A46E48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8" y="4155522"/>
            <a:ext cx="8777197" cy="179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F5A427-1F7C-FB38-7D3E-70A7448DA0A4}"/>
                  </a:ext>
                </a:extLst>
              </p14:cNvPr>
              <p14:cNvContentPartPr/>
              <p14:nvPr/>
            </p14:nvContentPartPr>
            <p14:xfrm>
              <a:off x="6253920" y="2972520"/>
              <a:ext cx="1917720" cy="7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F5A427-1F7C-FB38-7D3E-70A7448DA0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8080" y="2909160"/>
                <a:ext cx="19490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02AFA9-E386-D8A8-B90A-90E74FDB8991}"/>
                  </a:ext>
                </a:extLst>
              </p14:cNvPr>
              <p14:cNvContentPartPr/>
              <p14:nvPr/>
            </p14:nvContentPartPr>
            <p14:xfrm>
              <a:off x="6255000" y="2827800"/>
              <a:ext cx="18752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02AFA9-E386-D8A8-B90A-90E74FDB89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9160" y="2764440"/>
                <a:ext cx="1906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E495BF-98C2-4604-1CD6-9F0A99C5D8B6}"/>
                  </a:ext>
                </a:extLst>
              </p14:cNvPr>
              <p14:cNvContentPartPr/>
              <p14:nvPr/>
            </p14:nvContentPartPr>
            <p14:xfrm>
              <a:off x="134640" y="3257640"/>
              <a:ext cx="1661040" cy="9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E495BF-98C2-4604-1CD6-9F0A99C5D8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800" y="3194280"/>
                <a:ext cx="16923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15722-4F20-E917-9635-49494F8FBC0D}"/>
                  </a:ext>
                </a:extLst>
              </p14:cNvPr>
              <p14:cNvContentPartPr/>
              <p14:nvPr/>
            </p14:nvContentPartPr>
            <p14:xfrm>
              <a:off x="182160" y="3136680"/>
              <a:ext cx="1599480" cy="106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15722-4F20-E917-9635-49494F8FBC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320" y="3073320"/>
                <a:ext cx="16308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6776DA-5349-D088-1D77-43B95F3C8AD5}"/>
                  </a:ext>
                </a:extLst>
              </p14:cNvPr>
              <p14:cNvContentPartPr/>
              <p14:nvPr/>
            </p14:nvContentPartPr>
            <p14:xfrm>
              <a:off x="5287680" y="3309120"/>
              <a:ext cx="3359160" cy="8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6776DA-5349-D088-1D77-43B95F3C8A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1840" y="3245760"/>
                <a:ext cx="33904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DDA0F13-97FC-FF30-C6B7-5B2F8AA24CAE}"/>
                  </a:ext>
                </a:extLst>
              </p14:cNvPr>
              <p14:cNvContentPartPr/>
              <p14:nvPr/>
            </p14:nvContentPartPr>
            <p14:xfrm>
              <a:off x="5419440" y="3153600"/>
              <a:ext cx="3269880" cy="53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DDA0F13-97FC-FF30-C6B7-5B2F8AA24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03600" y="3090240"/>
                <a:ext cx="33012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2AD6A4-7391-795A-E7D0-494B52399844}"/>
                  </a:ext>
                </a:extLst>
              </p14:cNvPr>
              <p14:cNvContentPartPr/>
              <p14:nvPr/>
            </p14:nvContentPartPr>
            <p14:xfrm>
              <a:off x="6859080" y="5231880"/>
              <a:ext cx="1749960" cy="68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2AD6A4-7391-795A-E7D0-494B523998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3240" y="5168520"/>
                <a:ext cx="1781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61D45E-BDDA-A06E-CEC8-BA492CAA52FF}"/>
                  </a:ext>
                </a:extLst>
              </p14:cNvPr>
              <p14:cNvContentPartPr/>
              <p14:nvPr/>
            </p14:nvContentPartPr>
            <p14:xfrm>
              <a:off x="6862680" y="5074200"/>
              <a:ext cx="1688040" cy="177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61D45E-BDDA-A06E-CEC8-BA492CAA52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840" y="5010840"/>
                <a:ext cx="1719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79DF49-DAC3-30F6-A872-169311AABA93}"/>
                  </a:ext>
                </a:extLst>
              </p14:cNvPr>
              <p14:cNvContentPartPr/>
              <p14:nvPr/>
            </p14:nvContentPartPr>
            <p14:xfrm>
              <a:off x="660960" y="5326560"/>
              <a:ext cx="1565640" cy="21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79DF49-DAC3-30F6-A872-169311AABA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5120" y="5263200"/>
                <a:ext cx="15969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433A96-D884-96A3-8081-FEA6D27E8A56}"/>
                  </a:ext>
                </a:extLst>
              </p14:cNvPr>
              <p14:cNvContentPartPr/>
              <p14:nvPr/>
            </p14:nvContentPartPr>
            <p14:xfrm>
              <a:off x="2879640" y="5358960"/>
              <a:ext cx="1767960" cy="231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433A96-D884-96A3-8081-FEA6D27E8A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3800" y="5295600"/>
                <a:ext cx="17992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342B9B-CF75-B561-A8C7-7B203845AC04}"/>
                  </a:ext>
                </a:extLst>
              </p:cNvPr>
              <p:cNvSpPr txBox="1"/>
              <p:nvPr/>
            </p:nvSpPr>
            <p:spPr>
              <a:xfrm>
                <a:off x="495079" y="3634367"/>
                <a:ext cx="19328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342B9B-CF75-B561-A8C7-7B203845A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79" y="3634367"/>
                <a:ext cx="1932890" cy="400110"/>
              </a:xfrm>
              <a:prstGeom prst="rect">
                <a:avLst/>
              </a:prstGeom>
              <a:blipFill>
                <a:blip r:embed="rId25"/>
                <a:stretch>
                  <a:fillRect l="-9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FDA3E-EB8E-B934-8A24-2D99AB6655FF}"/>
                  </a:ext>
                </a:extLst>
              </p:cNvPr>
              <p:cNvSpPr txBox="1"/>
              <p:nvPr/>
            </p:nvSpPr>
            <p:spPr>
              <a:xfrm>
                <a:off x="6238750" y="3627198"/>
                <a:ext cx="1932890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BFDA3E-EB8E-B934-8A24-2D99AB665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750" y="3627198"/>
                <a:ext cx="1932890" cy="387927"/>
              </a:xfrm>
              <a:prstGeom prst="rect">
                <a:avLst/>
              </a:prstGeom>
              <a:blipFill>
                <a:blip r:embed="rId2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05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2068A0-5DB9-5ECC-F16D-68FFCA91CD6E}"/>
              </a:ext>
            </a:extLst>
          </p:cNvPr>
          <p:cNvSpPr txBox="1"/>
          <p:nvPr/>
        </p:nvSpPr>
        <p:spPr>
          <a:xfrm>
            <a:off x="380668" y="164668"/>
            <a:ext cx="8158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One way to solve this problem is to use a model that learns a diﬀerent feature space in which a linear model is able to separate the 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C26F3-EFC1-3C36-C81E-FA1F7FF2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7" y="810999"/>
            <a:ext cx="5803569" cy="278535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EC71F4D-A94C-4C52-062B-FD7700F8B4E9}"/>
              </a:ext>
            </a:extLst>
          </p:cNvPr>
          <p:cNvSpPr txBox="1"/>
          <p:nvPr/>
        </p:nvSpPr>
        <p:spPr>
          <a:xfrm>
            <a:off x="380668" y="3675384"/>
            <a:ext cx="4526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ff4"/>
              </a:rPr>
              <a:t>We 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use the </a:t>
            </a:r>
            <a:r>
              <a:rPr lang="en-US" b="0" i="0" dirty="0">
                <a:solidFill>
                  <a:srgbClr val="000000"/>
                </a:solidFill>
                <a:effectLst/>
                <a:latin typeface="ff3"/>
              </a:rPr>
              <a:t>rectiﬁed linear unit</a:t>
            </a:r>
            <a:r>
              <a:rPr lang="en-US" dirty="0">
                <a:solidFill>
                  <a:srgbClr val="000000"/>
                </a:solidFill>
                <a:latin typeface="ff4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ReLU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) as </a:t>
            </a:r>
            <a:r>
              <a:rPr lang="en-US" b="0" i="1" dirty="0">
                <a:solidFill>
                  <a:srgbClr val="000000"/>
                </a:solidFill>
                <a:effectLst/>
                <a:latin typeface="ff4"/>
              </a:rPr>
              <a:t>g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: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4980383C-7ACC-BC05-ADBC-B4751555E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42" y="3680153"/>
            <a:ext cx="1828210" cy="41589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3557B7A-BC2D-4472-2C78-74B56621D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150" y="2710384"/>
            <a:ext cx="3127682" cy="184425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82A3F6C-3CFA-9FC8-3B93-FD1113566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446" y="5813095"/>
            <a:ext cx="5569953" cy="510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D8854-B916-C1BB-560D-66A3E3342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58" y="5944700"/>
            <a:ext cx="3748723" cy="369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93A3EA-609F-6D31-714D-498229E6A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514" y="0"/>
            <a:ext cx="2782401" cy="265895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626B396-3419-85D0-EB0A-16831BA48A6D}"/>
              </a:ext>
            </a:extLst>
          </p:cNvPr>
          <p:cNvSpPr/>
          <p:nvPr/>
        </p:nvSpPr>
        <p:spPr>
          <a:xfrm>
            <a:off x="4754870" y="6047001"/>
            <a:ext cx="627399" cy="145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A0B64E-A0AE-8465-71A6-D9D0746E5181}"/>
              </a:ext>
            </a:extLst>
          </p:cNvPr>
          <p:cNvSpPr/>
          <p:nvPr/>
        </p:nvSpPr>
        <p:spPr>
          <a:xfrm>
            <a:off x="3178588" y="1612148"/>
            <a:ext cx="318825" cy="3581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DB7FCA-4CDD-9025-4768-9069D53676C0}"/>
              </a:ext>
            </a:extLst>
          </p:cNvPr>
          <p:cNvSpPr txBox="1"/>
          <p:nvPr/>
        </p:nvSpPr>
        <p:spPr>
          <a:xfrm>
            <a:off x="5413999" y="862433"/>
            <a:ext cx="372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network parameters on the next slide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E06A2E7-8151-0902-5DFA-CAF3C0F7C411}"/>
              </a:ext>
            </a:extLst>
          </p:cNvPr>
          <p:cNvSpPr/>
          <p:nvPr/>
        </p:nvSpPr>
        <p:spPr>
          <a:xfrm>
            <a:off x="3048621" y="4336531"/>
            <a:ext cx="627399" cy="145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A5A1B7-4923-E662-6B5F-6517DCA265F5}"/>
                  </a:ext>
                </a:extLst>
              </p:cNvPr>
              <p:cNvSpPr txBox="1"/>
              <p:nvPr/>
            </p:nvSpPr>
            <p:spPr>
              <a:xfrm>
                <a:off x="874911" y="4159390"/>
                <a:ext cx="2244285" cy="40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A5A1B7-4923-E662-6B5F-6517DCA26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11" y="4159390"/>
                <a:ext cx="2244285" cy="406330"/>
              </a:xfrm>
              <a:prstGeom prst="rect">
                <a:avLst/>
              </a:prstGeom>
              <a:blipFill>
                <a:blip r:embed="rId8"/>
                <a:stretch>
                  <a:fillRect l="-815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E00BBA-EF7C-C9B5-2870-7CAF2355FF81}"/>
                  </a:ext>
                </a:extLst>
              </p:cNvPr>
              <p:cNvSpPr txBox="1"/>
              <p:nvPr/>
            </p:nvSpPr>
            <p:spPr>
              <a:xfrm>
                <a:off x="3829624" y="4191166"/>
                <a:ext cx="2477890" cy="40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E00BBA-EF7C-C9B5-2870-7CAF2355F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24" y="4191166"/>
                <a:ext cx="2477890" cy="406330"/>
              </a:xfrm>
              <a:prstGeom prst="rect">
                <a:avLst/>
              </a:prstGeom>
              <a:blipFill>
                <a:blip r:embed="rId9"/>
                <a:stretch>
                  <a:fillRect l="-737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5C2815-EFA6-B0C3-FA67-672F9C1E005E}"/>
                  </a:ext>
                </a:extLst>
              </p:cNvPr>
              <p:cNvSpPr txBox="1"/>
              <p:nvPr/>
            </p:nvSpPr>
            <p:spPr>
              <a:xfrm>
                <a:off x="3723497" y="4833112"/>
                <a:ext cx="2190889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5C2815-EFA6-B0C3-FA67-672F9C1E0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497" y="4833112"/>
                <a:ext cx="2190889" cy="387927"/>
              </a:xfrm>
              <a:prstGeom prst="rect">
                <a:avLst/>
              </a:prstGeom>
              <a:blipFill>
                <a:blip r:embed="rId10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77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88B91-7E4A-9800-FD5A-7EAB40C04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06" y="170777"/>
            <a:ext cx="5486706" cy="3184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D9A47-F6F7-53CC-1D36-7D9BB9DB9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461" y="2913253"/>
            <a:ext cx="1042807" cy="248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61346-10C4-5817-E7E0-C32786F6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86" y="3373886"/>
            <a:ext cx="7414996" cy="759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1160C-ADCD-E606-8FD8-D0B311E23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65" y="4491932"/>
            <a:ext cx="1308634" cy="10984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B23D36D-7E00-BABC-18E9-56C3D5B315CC}"/>
                  </a:ext>
                </a:extLst>
              </p14:cNvPr>
              <p14:cNvContentPartPr/>
              <p14:nvPr/>
            </p14:nvContentPartPr>
            <p14:xfrm>
              <a:off x="8399302" y="1686905"/>
              <a:ext cx="2160" cy="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B23D36D-7E00-BABC-18E9-56C3D5B315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0302" y="1678265"/>
                <a:ext cx="19800" cy="22320"/>
              </a:xfrm>
              <a:prstGeom prst="rect">
                <a:avLst/>
              </a:prstGeom>
            </p:spPr>
          </p:pic>
        </mc:Fallback>
      </mc:AlternateContent>
      <p:pic>
        <p:nvPicPr>
          <p:cNvPr id="224" name="Picture 223">
            <a:extLst>
              <a:ext uri="{FF2B5EF4-FFF2-40B4-BE49-F238E27FC236}">
                <a16:creationId xmlns:a16="http://schemas.microsoft.com/office/drawing/2014/main" id="{4C99F0C9-83E5-99DB-B0B4-FE9D88BE2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8603" y="4491932"/>
            <a:ext cx="1171739" cy="1058748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2CC97A86-4440-C43D-8BFF-CE27F3460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8806" y="4477418"/>
            <a:ext cx="872131" cy="1134479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5C60F3A9-B75F-791D-2302-91D72FACC2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8797" y="4134604"/>
            <a:ext cx="1692147" cy="293975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07DEFBD3-CCBC-84BE-D950-5244C23548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4170" y="4425720"/>
            <a:ext cx="678881" cy="1186177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FD79192-C00F-4EEC-F3CB-27F8A2A75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6329" y="4011417"/>
            <a:ext cx="2681246" cy="414303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964D2F31-A10F-B665-295B-18ED839CEE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469" y="6125557"/>
            <a:ext cx="8286588" cy="376663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00CD49F0-C094-2F42-224D-60E52F0E4A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86329" y="0"/>
            <a:ext cx="3160343" cy="3020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A77F1297-A1CD-790D-300D-16CE5D52900D}"/>
                  </a:ext>
                </a:extLst>
              </p14:cNvPr>
              <p14:cNvContentPartPr/>
              <p14:nvPr/>
            </p14:nvContentPartPr>
            <p14:xfrm>
              <a:off x="7965502" y="2137265"/>
              <a:ext cx="599040" cy="5781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A77F1297-A1CD-790D-300D-16CE5D52900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56502" y="2128625"/>
                <a:ext cx="616680" cy="59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9DB8FD89-F953-5D96-14C0-64B749E5554C}"/>
              </a:ext>
            </a:extLst>
          </p:cNvPr>
          <p:cNvGrpSpPr/>
          <p:nvPr/>
        </p:nvGrpSpPr>
        <p:grpSpPr>
          <a:xfrm>
            <a:off x="7948942" y="2805785"/>
            <a:ext cx="487080" cy="271800"/>
            <a:chOff x="7948942" y="2805785"/>
            <a:chExt cx="48708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B33A062-7D7A-2C77-4989-797C1CE402D3}"/>
                    </a:ext>
                  </a:extLst>
                </p14:cNvPr>
                <p14:cNvContentPartPr/>
                <p14:nvPr/>
              </p14:nvContentPartPr>
              <p14:xfrm>
                <a:off x="7948942" y="2851145"/>
                <a:ext cx="150840" cy="199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B33A062-7D7A-2C77-4989-797C1CE402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39942" y="2842505"/>
                  <a:ext cx="168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6865A33-A661-49D0-4AF6-E841DB284618}"/>
                    </a:ext>
                  </a:extLst>
                </p14:cNvPr>
                <p14:cNvContentPartPr/>
                <p14:nvPr/>
              </p14:nvContentPartPr>
              <p14:xfrm>
                <a:off x="7966582" y="2859425"/>
                <a:ext cx="147960" cy="157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6865A33-A661-49D0-4AF6-E841DB2846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57942" y="2850425"/>
                  <a:ext cx="165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EC4FAD6-842C-D238-5A49-DB80EA72EB89}"/>
                    </a:ext>
                  </a:extLst>
                </p14:cNvPr>
                <p14:cNvContentPartPr/>
                <p14:nvPr/>
              </p14:nvContentPartPr>
              <p14:xfrm>
                <a:off x="8149822" y="2964185"/>
                <a:ext cx="91080" cy="109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EC4FAD6-842C-D238-5A49-DB80EA72EB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40822" y="2955545"/>
                  <a:ext cx="108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841C042-BAE5-EC63-9A60-B97BD6CF939C}"/>
                    </a:ext>
                  </a:extLst>
                </p14:cNvPr>
                <p14:cNvContentPartPr/>
                <p14:nvPr/>
              </p14:nvContentPartPr>
              <p14:xfrm>
                <a:off x="8240182" y="2887505"/>
                <a:ext cx="118080" cy="19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841C042-BAE5-EC63-9A60-B97BD6CF93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31542" y="2878505"/>
                  <a:ext cx="13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D652CB1-CFC1-91A8-3477-6CA7458B3E32}"/>
                    </a:ext>
                  </a:extLst>
                </p14:cNvPr>
                <p14:cNvContentPartPr/>
                <p14:nvPr/>
              </p14:nvContentPartPr>
              <p14:xfrm>
                <a:off x="8270062" y="2952665"/>
                <a:ext cx="69120" cy="20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D652CB1-CFC1-91A8-3477-6CA7458B3E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61062" y="2943665"/>
                  <a:ext cx="86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CB93BA3-D6BE-DF7B-5FF1-5DC8E8544B0E}"/>
                    </a:ext>
                  </a:extLst>
                </p14:cNvPr>
                <p14:cNvContentPartPr/>
                <p14:nvPr/>
              </p14:nvContentPartPr>
              <p14:xfrm>
                <a:off x="8395342" y="2805785"/>
                <a:ext cx="40680" cy="271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CB93BA3-D6BE-DF7B-5FF1-5DC8E8544B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86702" y="2796785"/>
                  <a:ext cx="58320" cy="28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3087906D-6F5C-872B-EDB5-65FA03789CB2}"/>
                  </a:ext>
                </a:extLst>
              </p14:cNvPr>
              <p14:cNvContentPartPr/>
              <p14:nvPr/>
            </p14:nvContentPartPr>
            <p14:xfrm>
              <a:off x="8225062" y="1205945"/>
              <a:ext cx="9720" cy="75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3087906D-6F5C-872B-EDB5-65FA03789C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16062" y="1197305"/>
                <a:ext cx="273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89EBB794-7C63-9425-7B45-882ED8D8B703}"/>
              </a:ext>
            </a:extLst>
          </p:cNvPr>
          <p:cNvGrpSpPr/>
          <p:nvPr/>
        </p:nvGrpSpPr>
        <p:grpSpPr>
          <a:xfrm>
            <a:off x="7944622" y="706625"/>
            <a:ext cx="1608840" cy="804960"/>
            <a:chOff x="7944622" y="706625"/>
            <a:chExt cx="1608840" cy="80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503BC75-ADF4-A4B2-E4F8-95A2DFD6C62A}"/>
                    </a:ext>
                  </a:extLst>
                </p14:cNvPr>
                <p14:cNvContentPartPr/>
                <p14:nvPr/>
              </p14:nvContentPartPr>
              <p14:xfrm>
                <a:off x="8090782" y="1015865"/>
                <a:ext cx="128520" cy="327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503BC75-ADF4-A4B2-E4F8-95A2DFD6C6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81782" y="1006865"/>
                  <a:ext cx="146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594481B-15C0-4D02-3763-2951D63478E4}"/>
                    </a:ext>
                  </a:extLst>
                </p14:cNvPr>
                <p14:cNvContentPartPr/>
                <p14:nvPr/>
              </p14:nvContentPartPr>
              <p14:xfrm>
                <a:off x="8248102" y="1288025"/>
                <a:ext cx="119520" cy="115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594481B-15C0-4D02-3763-2951D63478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39462" y="1279025"/>
                  <a:ext cx="137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C5845EB-9FBE-590B-42CD-9087D2B6844A}"/>
                    </a:ext>
                  </a:extLst>
                </p14:cNvPr>
                <p14:cNvContentPartPr/>
                <p14:nvPr/>
              </p14:nvContentPartPr>
              <p14:xfrm>
                <a:off x="7944622" y="911105"/>
                <a:ext cx="600480" cy="600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C5845EB-9FBE-590B-42CD-9087D2B684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35622" y="902105"/>
                  <a:ext cx="6181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5CCD5DB-C82D-13D7-4036-E9E84B1AB7F9}"/>
                    </a:ext>
                  </a:extLst>
                </p14:cNvPr>
                <p14:cNvContentPartPr/>
                <p14:nvPr/>
              </p14:nvContentPartPr>
              <p14:xfrm>
                <a:off x="8185462" y="930545"/>
                <a:ext cx="132840" cy="57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5CCD5DB-C82D-13D7-4036-E9E84B1AB7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76462" y="921545"/>
                  <a:ext cx="150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C35122C-2066-8BC4-B806-FFC1210DFABD}"/>
                    </a:ext>
                  </a:extLst>
                </p14:cNvPr>
                <p14:cNvContentPartPr/>
                <p14:nvPr/>
              </p14:nvContentPartPr>
              <p14:xfrm>
                <a:off x="8542582" y="764585"/>
                <a:ext cx="1007640" cy="374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C35122C-2066-8BC4-B806-FFC1210DFA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33582" y="755585"/>
                  <a:ext cx="1025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A471C9E-D1B1-24F5-C383-9386BC03A2D1}"/>
                    </a:ext>
                  </a:extLst>
                </p14:cNvPr>
                <p14:cNvContentPartPr/>
                <p14:nvPr/>
              </p14:nvContentPartPr>
              <p14:xfrm>
                <a:off x="9386062" y="706625"/>
                <a:ext cx="167400" cy="207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A471C9E-D1B1-24F5-C383-9386BC03A2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77062" y="697625"/>
                  <a:ext cx="18504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6F140967-8185-4CD8-3957-008979399E5B}"/>
                  </a:ext>
                </a:extLst>
              </p14:cNvPr>
              <p14:cNvContentPartPr/>
              <p14:nvPr/>
            </p14:nvContentPartPr>
            <p14:xfrm>
              <a:off x="8807542" y="596105"/>
              <a:ext cx="95040" cy="2851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6F140967-8185-4CD8-3957-008979399E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98542" y="587465"/>
                <a:ext cx="11268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A26041FF-86A5-D938-4802-9E1A0ADED6C2}"/>
              </a:ext>
            </a:extLst>
          </p:cNvPr>
          <p:cNvGrpSpPr/>
          <p:nvPr/>
        </p:nvGrpSpPr>
        <p:grpSpPr>
          <a:xfrm>
            <a:off x="7862182" y="1593665"/>
            <a:ext cx="2355120" cy="990000"/>
            <a:chOff x="7862182" y="1593665"/>
            <a:chExt cx="235512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ABEF806-9134-CA36-A19B-1E3B9BD04041}"/>
                    </a:ext>
                  </a:extLst>
                </p14:cNvPr>
                <p14:cNvContentPartPr/>
                <p14:nvPr/>
              </p14:nvContentPartPr>
              <p14:xfrm>
                <a:off x="8157382" y="2298545"/>
                <a:ext cx="198720" cy="191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ABEF806-9134-CA36-A19B-1E3B9BD040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8382" y="2289545"/>
                  <a:ext cx="216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3496B8E-3BB6-0995-1186-B7128154DB48}"/>
                    </a:ext>
                  </a:extLst>
                </p14:cNvPr>
                <p14:cNvContentPartPr/>
                <p14:nvPr/>
              </p14:nvContentPartPr>
              <p14:xfrm>
                <a:off x="8142622" y="2301065"/>
                <a:ext cx="158040" cy="210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3496B8E-3BB6-0995-1186-B7128154DB4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33622" y="2292425"/>
                  <a:ext cx="175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0B2CB01-2A1B-09B9-7D46-CCFA79B818A0}"/>
                    </a:ext>
                  </a:extLst>
                </p14:cNvPr>
                <p14:cNvContentPartPr/>
                <p14:nvPr/>
              </p14:nvContentPartPr>
              <p14:xfrm>
                <a:off x="8335222" y="2477465"/>
                <a:ext cx="88920" cy="106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0B2CB01-2A1B-09B9-7D46-CCFA79B818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26582" y="2468465"/>
                  <a:ext cx="106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E0DF040-250D-7B33-5751-1E27CA834987}"/>
                    </a:ext>
                  </a:extLst>
                </p14:cNvPr>
                <p14:cNvContentPartPr/>
                <p14:nvPr/>
              </p14:nvContentPartPr>
              <p14:xfrm>
                <a:off x="8111302" y="2449745"/>
                <a:ext cx="68400" cy="80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E0DF040-250D-7B33-5751-1E27CA8349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02302" y="2440745"/>
                  <a:ext cx="86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0CC6B07-5ABF-2302-3927-E0E3BC80FB4A}"/>
                    </a:ext>
                  </a:extLst>
                </p14:cNvPr>
                <p14:cNvContentPartPr/>
                <p14:nvPr/>
              </p14:nvContentPartPr>
              <p14:xfrm>
                <a:off x="8463742" y="1852505"/>
                <a:ext cx="626400" cy="405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0CC6B07-5ABF-2302-3927-E0E3BC80FB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5102" y="1843865"/>
                  <a:ext cx="6440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F5A4B62-AFAF-684D-D4CB-DEEC7E474551}"/>
                    </a:ext>
                  </a:extLst>
                </p14:cNvPr>
                <p14:cNvContentPartPr/>
                <p14:nvPr/>
              </p14:nvContentPartPr>
              <p14:xfrm>
                <a:off x="8983582" y="1825865"/>
                <a:ext cx="118800" cy="175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F5A4B62-AFAF-684D-D4CB-DEEC7E4745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74942" y="1816865"/>
                  <a:ext cx="136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FA1A84C-6546-3FB4-A5E7-E99FF1318FB4}"/>
                    </a:ext>
                  </a:extLst>
                </p14:cNvPr>
                <p14:cNvContentPartPr/>
                <p14:nvPr/>
              </p14:nvContentPartPr>
              <p14:xfrm>
                <a:off x="8564182" y="1897865"/>
                <a:ext cx="1637640" cy="4294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FA1A84C-6546-3FB4-A5E7-E99FF1318F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55182" y="1888865"/>
                  <a:ext cx="16552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E816114-825B-29AC-2DC7-895383A0CEFE}"/>
                    </a:ext>
                  </a:extLst>
                </p14:cNvPr>
                <p14:cNvContentPartPr/>
                <p14:nvPr/>
              </p14:nvContentPartPr>
              <p14:xfrm>
                <a:off x="10103542" y="1861145"/>
                <a:ext cx="113760" cy="174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E816114-825B-29AC-2DC7-895383A0CE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94902" y="1852145"/>
                  <a:ext cx="13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A78697B-6BD2-B87F-A996-6368B55EB889}"/>
                    </a:ext>
                  </a:extLst>
                </p14:cNvPr>
                <p14:cNvContentPartPr/>
                <p14:nvPr/>
              </p14:nvContentPartPr>
              <p14:xfrm>
                <a:off x="7862182" y="1593665"/>
                <a:ext cx="96480" cy="284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A78697B-6BD2-B87F-A996-6368B55EB8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53542" y="1584665"/>
                  <a:ext cx="114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7DD0540-CD26-8AFE-FDAB-D97352C5B022}"/>
                    </a:ext>
                  </a:extLst>
                </p14:cNvPr>
                <p14:cNvContentPartPr/>
                <p14:nvPr/>
              </p14:nvContentPartPr>
              <p14:xfrm>
                <a:off x="8047582" y="1788065"/>
                <a:ext cx="86760" cy="81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7DD0540-CD26-8AFE-FDAB-D97352C5B0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38582" y="1779065"/>
                  <a:ext cx="104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517CCAF-DDCF-429E-5F50-5A8321FB77A2}"/>
                    </a:ext>
                  </a:extLst>
                </p14:cNvPr>
                <p14:cNvContentPartPr/>
                <p14:nvPr/>
              </p14:nvContentPartPr>
              <p14:xfrm>
                <a:off x="8171422" y="1733345"/>
                <a:ext cx="100080" cy="12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517CCAF-DDCF-429E-5F50-5A8321FB77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62422" y="1724705"/>
                  <a:ext cx="11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ACF7932-F4C2-BAD4-A01A-9B9C8D5F705F}"/>
                    </a:ext>
                  </a:extLst>
                </p14:cNvPr>
                <p14:cNvContentPartPr/>
                <p14:nvPr/>
              </p14:nvContentPartPr>
              <p14:xfrm>
                <a:off x="8205622" y="1808225"/>
                <a:ext cx="73440" cy="25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ACF7932-F4C2-BAD4-A01A-9B9C8D5F705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96982" y="1799585"/>
                  <a:ext cx="91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03A0936-AE83-97D1-DE7D-459A262F0AF7}"/>
                    </a:ext>
                  </a:extLst>
                </p14:cNvPr>
                <p14:cNvContentPartPr/>
                <p14:nvPr/>
              </p14:nvContentPartPr>
              <p14:xfrm>
                <a:off x="8383102" y="1645145"/>
                <a:ext cx="65880" cy="236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03A0936-AE83-97D1-DE7D-459A262F0AF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74462" y="1636145"/>
                  <a:ext cx="83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4B2905F-0E0D-2C2E-B203-4611E81A63CC}"/>
                    </a:ext>
                  </a:extLst>
                </p14:cNvPr>
                <p14:cNvContentPartPr/>
                <p14:nvPr/>
              </p14:nvContentPartPr>
              <p14:xfrm>
                <a:off x="8560942" y="1804625"/>
                <a:ext cx="102600" cy="152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4B2905F-0E0D-2C2E-B203-4611E81A63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51942" y="1795985"/>
                  <a:ext cx="120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F29A131-1ED0-C4E0-64E9-7129C485E491}"/>
                    </a:ext>
                  </a:extLst>
                </p14:cNvPr>
                <p14:cNvContentPartPr/>
                <p14:nvPr/>
              </p14:nvContentPartPr>
              <p14:xfrm>
                <a:off x="8697022" y="1858625"/>
                <a:ext cx="34200" cy="101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F29A131-1ED0-C4E0-64E9-7129C485E4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88382" y="1849625"/>
                  <a:ext cx="518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E279E9EA-AA32-87E5-11A6-CA15A5ECBB6C}"/>
              </a:ext>
            </a:extLst>
          </p:cNvPr>
          <p:cNvGrpSpPr/>
          <p:nvPr/>
        </p:nvGrpSpPr>
        <p:grpSpPr>
          <a:xfrm>
            <a:off x="8744902" y="2245625"/>
            <a:ext cx="190440" cy="224280"/>
            <a:chOff x="8744902" y="2245625"/>
            <a:chExt cx="19044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05A6712-E60F-EC69-64BC-5F216329F9F4}"/>
                    </a:ext>
                  </a:extLst>
                </p14:cNvPr>
                <p14:cNvContentPartPr/>
                <p14:nvPr/>
              </p14:nvContentPartPr>
              <p14:xfrm>
                <a:off x="8744902" y="2245625"/>
                <a:ext cx="108000" cy="134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05A6712-E60F-EC69-64BC-5F216329F9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35902" y="2236985"/>
                  <a:ext cx="125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45B4F92-4A1D-880C-F477-FBA9E80566CA}"/>
                    </a:ext>
                  </a:extLst>
                </p14:cNvPr>
                <p14:cNvContentPartPr/>
                <p14:nvPr/>
              </p14:nvContentPartPr>
              <p14:xfrm>
                <a:off x="8821582" y="2321945"/>
                <a:ext cx="113760" cy="147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45B4F92-4A1D-880C-F477-FBA9E80566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12942" y="2312945"/>
                  <a:ext cx="131400" cy="165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57" name="Picture 356">
            <a:extLst>
              <a:ext uri="{FF2B5EF4-FFF2-40B4-BE49-F238E27FC236}">
                <a16:creationId xmlns:a16="http://schemas.microsoft.com/office/drawing/2014/main" id="{ECDC3890-7050-2303-9C0C-8D0B5296798B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2623974" y="4500325"/>
            <a:ext cx="856689" cy="1111572"/>
          </a:xfrm>
          <a:prstGeom prst="rect">
            <a:avLst/>
          </a:prstGeom>
        </p:spPr>
      </p:pic>
      <p:grpSp>
        <p:nvGrpSpPr>
          <p:cNvPr id="360" name="Group 359">
            <a:extLst>
              <a:ext uri="{FF2B5EF4-FFF2-40B4-BE49-F238E27FC236}">
                <a16:creationId xmlns:a16="http://schemas.microsoft.com/office/drawing/2014/main" id="{4D4C286B-2D43-1AC9-4572-2473CCAAE17D}"/>
              </a:ext>
            </a:extLst>
          </p:cNvPr>
          <p:cNvGrpSpPr/>
          <p:nvPr/>
        </p:nvGrpSpPr>
        <p:grpSpPr>
          <a:xfrm>
            <a:off x="630862" y="4874345"/>
            <a:ext cx="121680" cy="156960"/>
            <a:chOff x="630862" y="4874345"/>
            <a:chExt cx="12168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D8D3E63-AE0B-8137-9A2C-1AF7A4C2F4B5}"/>
                    </a:ext>
                  </a:extLst>
                </p14:cNvPr>
                <p14:cNvContentPartPr/>
                <p14:nvPr/>
              </p14:nvContentPartPr>
              <p14:xfrm>
                <a:off x="630862" y="4874345"/>
                <a:ext cx="121680" cy="35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D8D3E63-AE0B-8137-9A2C-1AF7A4C2F4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1862" y="4865345"/>
                  <a:ext cx="139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4FE975E-FF91-F0FC-F5CD-755E7545CEC3}"/>
                    </a:ext>
                  </a:extLst>
                </p14:cNvPr>
                <p14:cNvContentPartPr/>
                <p14:nvPr/>
              </p14:nvContentPartPr>
              <p14:xfrm>
                <a:off x="667222" y="4893425"/>
                <a:ext cx="32760" cy="1378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4FE975E-FF91-F0FC-F5CD-755E7545CE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8222" y="4884785"/>
                  <a:ext cx="504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B7755A29-D19B-FB13-CBC2-95C501C82805}"/>
              </a:ext>
            </a:extLst>
          </p:cNvPr>
          <p:cNvGrpSpPr/>
          <p:nvPr/>
        </p:nvGrpSpPr>
        <p:grpSpPr>
          <a:xfrm>
            <a:off x="1824622" y="4849145"/>
            <a:ext cx="806040" cy="371160"/>
            <a:chOff x="1824622" y="4849145"/>
            <a:chExt cx="80604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2798A79-3B56-D513-EE0F-DA75C472457A}"/>
                    </a:ext>
                  </a:extLst>
                </p14:cNvPr>
                <p14:cNvContentPartPr/>
                <p14:nvPr/>
              </p14:nvContentPartPr>
              <p14:xfrm>
                <a:off x="1824622" y="4958225"/>
                <a:ext cx="192600" cy="227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2798A79-3B56-D513-EE0F-DA75C47245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15622" y="4949225"/>
                  <a:ext cx="210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FB8CC94-BE42-BA94-7D90-FA85AA2B5A1B}"/>
                    </a:ext>
                  </a:extLst>
                </p14:cNvPr>
                <p14:cNvContentPartPr/>
                <p14:nvPr/>
              </p14:nvContentPartPr>
              <p14:xfrm>
                <a:off x="2047102" y="4849145"/>
                <a:ext cx="100800" cy="24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FB8CC94-BE42-BA94-7D90-FA85AA2B5A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38102" y="4840145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6AC5F46-B456-5ADC-7229-1BD9185F94CE}"/>
                    </a:ext>
                  </a:extLst>
                </p14:cNvPr>
                <p14:cNvContentPartPr/>
                <p14:nvPr/>
              </p14:nvContentPartPr>
              <p14:xfrm>
                <a:off x="2047462" y="4875065"/>
                <a:ext cx="47160" cy="171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6AC5F46-B456-5ADC-7229-1BD9185F94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38822" y="4866065"/>
                  <a:ext cx="64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7FE1855-8D44-153A-45E4-667B99A31DCC}"/>
                    </a:ext>
                  </a:extLst>
                </p14:cNvPr>
                <p14:cNvContentPartPr/>
                <p14:nvPr/>
              </p14:nvContentPartPr>
              <p14:xfrm>
                <a:off x="2208742" y="4918265"/>
                <a:ext cx="141120" cy="253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7FE1855-8D44-153A-45E4-667B99A31D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99742" y="4909625"/>
                  <a:ext cx="158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8154C26-17C3-EEE3-1F93-CFE84B1E1733}"/>
                    </a:ext>
                  </a:extLst>
                </p14:cNvPr>
                <p14:cNvContentPartPr/>
                <p14:nvPr/>
              </p14:nvContentPartPr>
              <p14:xfrm>
                <a:off x="2208742" y="4962185"/>
                <a:ext cx="188640" cy="258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8154C26-17C3-EEE3-1F93-CFE84B1E17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99742" y="4953185"/>
                  <a:ext cx="206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95A4265-8E61-B45F-2EB1-11DE5AD41AB5}"/>
                    </a:ext>
                  </a:extLst>
                </p14:cNvPr>
                <p14:cNvContentPartPr/>
                <p14:nvPr/>
              </p14:nvContentPartPr>
              <p14:xfrm>
                <a:off x="2476582" y="5020145"/>
                <a:ext cx="135720" cy="367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95A4265-8E61-B45F-2EB1-11DE5AD41A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67942" y="5011505"/>
                  <a:ext cx="153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EB32363-DBA8-575C-3FFA-F509E9D9B3A5}"/>
                    </a:ext>
                  </a:extLst>
                </p14:cNvPr>
                <p14:cNvContentPartPr/>
                <p14:nvPr/>
              </p14:nvContentPartPr>
              <p14:xfrm>
                <a:off x="2502862" y="5126705"/>
                <a:ext cx="127800" cy="115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EB32363-DBA8-575C-3FFA-F509E9D9B3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94222" y="5117705"/>
                  <a:ext cx="1454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4195D6E8-FC8C-D5BC-FA15-BEC94E98EBF7}"/>
              </a:ext>
            </a:extLst>
          </p:cNvPr>
          <p:cNvGrpSpPr/>
          <p:nvPr/>
        </p:nvGrpSpPr>
        <p:grpSpPr>
          <a:xfrm>
            <a:off x="4080382" y="4771745"/>
            <a:ext cx="1249920" cy="360360"/>
            <a:chOff x="4080382" y="4771745"/>
            <a:chExt cx="12499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BA8B23E-18BD-1A5F-B795-A56BF41A3E8A}"/>
                    </a:ext>
                  </a:extLst>
                </p14:cNvPr>
                <p14:cNvContentPartPr/>
                <p14:nvPr/>
              </p14:nvContentPartPr>
              <p14:xfrm>
                <a:off x="4080382" y="4864625"/>
                <a:ext cx="258120" cy="246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BA8B23E-18BD-1A5F-B795-A56BF41A3E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71742" y="4855625"/>
                  <a:ext cx="275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C5670A5-D04E-DC37-9B9E-BCAE7DE1EAE7}"/>
                    </a:ext>
                  </a:extLst>
                </p14:cNvPr>
                <p14:cNvContentPartPr/>
                <p14:nvPr/>
              </p14:nvContentPartPr>
              <p14:xfrm>
                <a:off x="4399342" y="4771745"/>
                <a:ext cx="136800" cy="41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C5670A5-D04E-DC37-9B9E-BCAE7DE1EA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90702" y="4763105"/>
                  <a:ext cx="154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44728AC-D28E-138E-40B3-A8B9F0656B2E}"/>
                    </a:ext>
                  </a:extLst>
                </p14:cNvPr>
                <p14:cNvContentPartPr/>
                <p14:nvPr/>
              </p14:nvContentPartPr>
              <p14:xfrm>
                <a:off x="4449022" y="4778945"/>
                <a:ext cx="37080" cy="1666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44728AC-D28E-138E-40B3-A8B9F0656B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0022" y="4770305"/>
                  <a:ext cx="54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7F71BFF-01A8-E80B-0BEF-C97785665599}"/>
                    </a:ext>
                  </a:extLst>
                </p14:cNvPr>
                <p14:cNvContentPartPr/>
                <p14:nvPr/>
              </p14:nvContentPartPr>
              <p14:xfrm>
                <a:off x="4576102" y="4872185"/>
                <a:ext cx="168120" cy="259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7F71BFF-01A8-E80B-0BEF-C977856655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67462" y="4863545"/>
                  <a:ext cx="185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0BBF1D60-5820-17A1-565F-83D2F0D1F280}"/>
                    </a:ext>
                  </a:extLst>
                </p14:cNvPr>
                <p14:cNvContentPartPr/>
                <p14:nvPr/>
              </p14:nvContentPartPr>
              <p14:xfrm>
                <a:off x="4588342" y="4855625"/>
                <a:ext cx="149040" cy="2746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0BBF1D60-5820-17A1-565F-83D2F0D1F2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9702" y="4846625"/>
                  <a:ext cx="166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4E1B216-CA15-EC9E-F6F3-6310B0CF4910}"/>
                    </a:ext>
                  </a:extLst>
                </p14:cNvPr>
                <p14:cNvContentPartPr/>
                <p14:nvPr/>
              </p14:nvContentPartPr>
              <p14:xfrm>
                <a:off x="4798942" y="4970825"/>
                <a:ext cx="83160" cy="111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4E1B216-CA15-EC9E-F6F3-6310B0CF49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9942" y="4962185"/>
                  <a:ext cx="100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CDA472E-1EA9-9B67-55FB-11B687CEB04C}"/>
                    </a:ext>
                  </a:extLst>
                </p14:cNvPr>
                <p14:cNvContentPartPr/>
                <p14:nvPr/>
              </p14:nvContentPartPr>
              <p14:xfrm>
                <a:off x="4842142" y="4906025"/>
                <a:ext cx="25560" cy="1227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CDA472E-1EA9-9B67-55FB-11B687CEB04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33142" y="4897385"/>
                  <a:ext cx="43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30D612E-0B95-5557-9B3E-DE7B88B4E3AD}"/>
                    </a:ext>
                  </a:extLst>
                </p14:cNvPr>
                <p14:cNvContentPartPr/>
                <p14:nvPr/>
              </p14:nvContentPartPr>
              <p14:xfrm>
                <a:off x="4973182" y="4924745"/>
                <a:ext cx="118080" cy="161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30D612E-0B95-5557-9B3E-DE7B88B4E3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64542" y="4915745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37B1906-2A1D-0558-5709-AAFD0DD9A52F}"/>
                    </a:ext>
                  </a:extLst>
                </p14:cNvPr>
                <p14:cNvContentPartPr/>
                <p14:nvPr/>
              </p14:nvContentPartPr>
              <p14:xfrm>
                <a:off x="5224822" y="4931945"/>
                <a:ext cx="105480" cy="111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37B1906-2A1D-0558-5709-AAFD0DD9A52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16182" y="4922945"/>
                  <a:ext cx="12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5D3E4B71-AEC8-5FC3-6941-91E69BA48558}"/>
                    </a:ext>
                  </a:extLst>
                </p14:cNvPr>
                <p14:cNvContentPartPr/>
                <p14:nvPr/>
              </p14:nvContentPartPr>
              <p14:xfrm>
                <a:off x="5202142" y="4995305"/>
                <a:ext cx="109440" cy="23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5D3E4B71-AEC8-5FC3-6941-91E69BA485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93142" y="4986665"/>
                  <a:ext cx="1270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B50C6F-F2EF-BCA0-DCEC-E7FCC11D9C73}"/>
                  </a:ext>
                </a:extLst>
              </p14:cNvPr>
              <p14:cNvContentPartPr/>
              <p14:nvPr/>
            </p14:nvContentPartPr>
            <p14:xfrm>
              <a:off x="1628280" y="4390200"/>
              <a:ext cx="8452080" cy="26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B50C6F-F2EF-BCA0-DCEC-E7FCC11D9C7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618920" y="4380840"/>
                <a:ext cx="8470800" cy="280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751E28E-F475-099B-E097-74840FFC580E}"/>
              </a:ext>
            </a:extLst>
          </p:cNvPr>
          <p:cNvSpPr/>
          <p:nvPr/>
        </p:nvSpPr>
        <p:spPr>
          <a:xfrm>
            <a:off x="622905" y="4795802"/>
            <a:ext cx="236670" cy="231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7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1CEB33-937C-D402-E0CC-2DF3232A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0"/>
            <a:ext cx="9339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DECC36-7BC1-D293-D1E6-446DBB0E7370}"/>
                  </a:ext>
                </a:extLst>
              </p14:cNvPr>
              <p14:cNvContentPartPr/>
              <p14:nvPr/>
            </p14:nvContentPartPr>
            <p14:xfrm>
              <a:off x="90000" y="605880"/>
              <a:ext cx="5272200" cy="421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DECC36-7BC1-D293-D1E6-446DBB0E73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40" y="596520"/>
                <a:ext cx="5290920" cy="422964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49770672-6654-9B74-738A-64309D79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047" y="973340"/>
            <a:ext cx="2676461" cy="17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E7E2EE-8956-DB6B-8576-DB7CCE9136FC}"/>
                  </a:ext>
                </a:extLst>
              </p14:cNvPr>
              <p14:cNvContentPartPr/>
              <p14:nvPr/>
            </p14:nvContentPartPr>
            <p14:xfrm>
              <a:off x="56880" y="2845440"/>
              <a:ext cx="2222640" cy="1126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E7E2EE-8956-DB6B-8576-DB7CCE9136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20" y="2836080"/>
                <a:ext cx="2241360" cy="11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33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1B7360-12B9-6B30-BB94-60292B6D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40" y="175434"/>
            <a:ext cx="6281272" cy="1720055"/>
          </a:xfrm>
          <a:prstGeom prst="rect">
            <a:avLst/>
          </a:prstGeom>
        </p:spPr>
      </p:pic>
      <p:pic>
        <p:nvPicPr>
          <p:cNvPr id="9" name="Picture 8" descr="A diagram of a complex function&#10;&#10;AI-generated content may be incorrect.">
            <a:extLst>
              <a:ext uri="{FF2B5EF4-FFF2-40B4-BE49-F238E27FC236}">
                <a16:creationId xmlns:a16="http://schemas.microsoft.com/office/drawing/2014/main" id="{47F5E278-113D-1838-203A-BDBF3387A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94095"/>
            <a:ext cx="8116135" cy="4363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1C8B8-FA6B-DB2A-73B0-52CE00D02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614" y="2029034"/>
            <a:ext cx="3546901" cy="589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70F12A-7FE0-BC33-18BA-F315C9090828}"/>
              </a:ext>
            </a:extLst>
          </p:cNvPr>
          <p:cNvSpPr txBox="1"/>
          <p:nvPr/>
        </p:nvSpPr>
        <p:spPr>
          <a:xfrm>
            <a:off x="126814" y="175434"/>
            <a:ext cx="480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Forward pass in one formula</a:t>
            </a:r>
          </a:p>
        </p:txBody>
      </p:sp>
    </p:spTree>
    <p:extLst>
      <p:ext uri="{BB962C8B-B14F-4D97-AF65-F5344CB8AC3E}">
        <p14:creationId xmlns:p14="http://schemas.microsoft.com/office/powerpoint/2010/main" val="392507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574B17-38A4-9AF4-35BC-D3C9FD93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4" y="1542842"/>
            <a:ext cx="41052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D9EDCC-7F43-BDF9-61FB-D36C7A83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4" y="179264"/>
            <a:ext cx="1602303" cy="1275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3152A-DF1C-35CA-1F36-0F993BFA7EE6}"/>
              </a:ext>
            </a:extLst>
          </p:cNvPr>
          <p:cNvSpPr txBox="1"/>
          <p:nvPr/>
        </p:nvSpPr>
        <p:spPr>
          <a:xfrm>
            <a:off x="2364980" y="257511"/>
            <a:ext cx="8701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we have 3 input units connecting to hidden 2 units we have 3x2 weight matrix: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0477C-C784-5DFE-361B-326DDABC7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449" y="692546"/>
            <a:ext cx="2673079" cy="1524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3D4EA-1BA5-0E46-2752-798738BA6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833" y="2399487"/>
            <a:ext cx="7440063" cy="2686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D6B4EE-1C41-3AD9-7158-18AACA831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458" y="5375600"/>
            <a:ext cx="1552792" cy="1152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85AD1A-C4DE-285A-1197-664D97A9C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499442"/>
            <a:ext cx="790685" cy="102884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5DC28F-57DE-FE3D-3390-CE02F2FB3E76}"/>
              </a:ext>
            </a:extLst>
          </p:cNvPr>
          <p:cNvCxnSpPr/>
          <p:nvPr/>
        </p:nvCxnSpPr>
        <p:spPr>
          <a:xfrm>
            <a:off x="7134990" y="6013864"/>
            <a:ext cx="122809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33CA0-2F32-AF57-559E-B9D601F10B1C}"/>
                  </a:ext>
                </a:extLst>
              </p:cNvPr>
              <p:cNvSpPr txBox="1"/>
              <p:nvPr/>
            </p:nvSpPr>
            <p:spPr>
              <a:xfrm>
                <a:off x="7284136" y="5569310"/>
                <a:ext cx="929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33CA0-2F32-AF57-559E-B9D601F1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36" y="5569310"/>
                <a:ext cx="929806" cy="276999"/>
              </a:xfrm>
              <a:prstGeom prst="rect">
                <a:avLst/>
              </a:prstGeom>
              <a:blipFill>
                <a:blip r:embed="rId8"/>
                <a:stretch>
                  <a:fillRect l="-3947" r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62364A-A8AE-83FA-CBD3-E3C734C43F8E}"/>
                  </a:ext>
                </a:extLst>
              </p:cNvPr>
              <p:cNvSpPr txBox="1"/>
              <p:nvPr/>
            </p:nvSpPr>
            <p:spPr>
              <a:xfrm>
                <a:off x="1608544" y="5751356"/>
                <a:ext cx="3804437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𝑅𝑒𝐿𝑈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62364A-A8AE-83FA-CBD3-E3C734C43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44" y="5751356"/>
                <a:ext cx="3804437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93D1C3-0B20-40A5-E865-884E1D1CA340}"/>
                  </a:ext>
                </a:extLst>
              </p14:cNvPr>
              <p14:cNvContentPartPr/>
              <p14:nvPr/>
            </p14:nvContentPartPr>
            <p14:xfrm>
              <a:off x="3672000" y="679680"/>
              <a:ext cx="7455600" cy="440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93D1C3-0B20-40A5-E865-884E1D1CA3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2640" y="670320"/>
                <a:ext cx="7474320" cy="44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05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_bm24">
            <a:extLst>
              <a:ext uri="{FF2B5EF4-FFF2-40B4-BE49-F238E27FC236}">
                <a16:creationId xmlns:a16="http://schemas.microsoft.com/office/drawing/2014/main" id="{156771B2-9250-A346-940D-1FF4C5BF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710"/>
            <a:ext cx="6353812" cy="41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_bm25">
            <a:extLst>
              <a:ext uri="{FF2B5EF4-FFF2-40B4-BE49-F238E27FC236}">
                <a16:creationId xmlns:a16="http://schemas.microsoft.com/office/drawing/2014/main" id="{F00EE401-0CB7-AB93-77C7-DA59A7B8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55" y="53397"/>
            <a:ext cx="6926136" cy="36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CEF21-157B-B631-CE8B-F79FD5B4AC41}"/>
              </a:ext>
            </a:extLst>
          </p:cNvPr>
          <p:cNvSpPr txBox="1"/>
          <p:nvPr/>
        </p:nvSpPr>
        <p:spPr>
          <a:xfrm>
            <a:off x="253628" y="387118"/>
            <a:ext cx="21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NN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5274D-C285-4BDA-4E59-1E98F7113D60}"/>
              </a:ext>
            </a:extLst>
          </p:cNvPr>
          <p:cNvSpPr txBox="1"/>
          <p:nvPr/>
        </p:nvSpPr>
        <p:spPr>
          <a:xfrm>
            <a:off x="6296234" y="3916711"/>
            <a:ext cx="5895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loss function for one data point is</a:t>
            </a:r>
          </a:p>
          <a:p>
            <a:r>
              <a:rPr lang="en-US" sz="2400" b="1" dirty="0"/>
              <a:t>Loss = (</a:t>
            </a:r>
            <a:r>
              <a:rPr lang="en-US" sz="2400" b="1" dirty="0" err="1"/>
              <a:t>predicted_value</a:t>
            </a:r>
            <a:r>
              <a:rPr lang="en-US" sz="2400" b="1" dirty="0"/>
              <a:t> – </a:t>
            </a:r>
            <a:r>
              <a:rPr lang="en-US" sz="2400" b="1" dirty="0" err="1"/>
              <a:t>true_value</a:t>
            </a:r>
            <a:r>
              <a:rPr lang="en-US" sz="2400" b="1" dirty="0"/>
              <a:t>)^2</a:t>
            </a:r>
            <a:r>
              <a:rPr lang="en-US" sz="2400" dirty="0"/>
              <a:t>,</a:t>
            </a:r>
          </a:p>
          <a:p>
            <a:r>
              <a:rPr lang="en-US" sz="2400" dirty="0"/>
              <a:t>where </a:t>
            </a:r>
            <a:r>
              <a:rPr lang="en-US" sz="2400" dirty="0" err="1"/>
              <a:t>true_value</a:t>
            </a:r>
            <a:r>
              <a:rPr lang="en-US" sz="2400" dirty="0"/>
              <a:t> = # Sandwiches Sold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C3E2B8-CC79-61B7-9AFC-A210C813D9CD}"/>
                  </a:ext>
                </a:extLst>
              </p14:cNvPr>
              <p14:cNvContentPartPr/>
              <p14:nvPr/>
            </p14:nvContentPartPr>
            <p14:xfrm>
              <a:off x="1476720" y="3099600"/>
              <a:ext cx="170280" cy="18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C3E2B8-CC79-61B7-9AFC-A210C813D9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0880" y="3036240"/>
                <a:ext cx="2016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FCAAAE-FC28-CED5-C32D-1E10D4521515}"/>
                  </a:ext>
                </a:extLst>
              </p14:cNvPr>
              <p14:cNvContentPartPr/>
              <p14:nvPr/>
            </p14:nvContentPartPr>
            <p14:xfrm>
              <a:off x="3098880" y="3416040"/>
              <a:ext cx="185400" cy="208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FCAAAE-FC28-CED5-C32D-1E10D45215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83040" y="3352680"/>
                <a:ext cx="2167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848DCC-4925-AC55-66DC-CF296B5C6666}"/>
                  </a:ext>
                </a:extLst>
              </p14:cNvPr>
              <p14:cNvContentPartPr/>
              <p14:nvPr/>
            </p14:nvContentPartPr>
            <p14:xfrm>
              <a:off x="3105360" y="4265640"/>
              <a:ext cx="165240" cy="20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848DCC-4925-AC55-66DC-CF296B5C66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9520" y="4202280"/>
                <a:ext cx="1965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B95326-9584-CBCD-3BBC-646AB01C621D}"/>
                  </a:ext>
                </a:extLst>
              </p14:cNvPr>
              <p14:cNvContentPartPr/>
              <p14:nvPr/>
            </p14:nvContentPartPr>
            <p14:xfrm>
              <a:off x="3174840" y="5117040"/>
              <a:ext cx="180720" cy="142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B95326-9584-CBCD-3BBC-646AB01C62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59000" y="5053680"/>
                <a:ext cx="2120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CC8F6D-EE6A-FCD7-220F-FAED198E74BF}"/>
                  </a:ext>
                </a:extLst>
              </p14:cNvPr>
              <p14:cNvContentPartPr/>
              <p14:nvPr/>
            </p14:nvContentPartPr>
            <p14:xfrm>
              <a:off x="1494720" y="3522600"/>
              <a:ext cx="148320" cy="22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CC8F6D-EE6A-FCD7-220F-FAED198E74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78880" y="3459240"/>
                <a:ext cx="1796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945D98-8DE4-4402-9947-8AAEB127FCB4}"/>
                  </a:ext>
                </a:extLst>
              </p14:cNvPr>
              <p14:cNvContentPartPr/>
              <p14:nvPr/>
            </p14:nvContentPartPr>
            <p14:xfrm>
              <a:off x="1537560" y="3859920"/>
              <a:ext cx="137160" cy="21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945D98-8DE4-4402-9947-8AAEB127FC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1720" y="3796560"/>
                <a:ext cx="1684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7B4F15-922E-AA45-8CC6-43D909B47173}"/>
                  </a:ext>
                </a:extLst>
              </p14:cNvPr>
              <p14:cNvContentPartPr/>
              <p14:nvPr/>
            </p14:nvContentPartPr>
            <p14:xfrm>
              <a:off x="1499760" y="4255200"/>
              <a:ext cx="136080" cy="187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7B4F15-922E-AA45-8CC6-43D909B471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3920" y="4191840"/>
                <a:ext cx="1674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015CC3-4218-A708-A1FC-DE16B646BD9B}"/>
                  </a:ext>
                </a:extLst>
              </p14:cNvPr>
              <p14:cNvContentPartPr/>
              <p14:nvPr/>
            </p14:nvContentPartPr>
            <p14:xfrm>
              <a:off x="1494720" y="4661280"/>
              <a:ext cx="166320" cy="16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015CC3-4218-A708-A1FC-DE16B646BD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8880" y="4597920"/>
                <a:ext cx="1976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165F46-1721-6A42-DA29-024086720457}"/>
                  </a:ext>
                </a:extLst>
              </p14:cNvPr>
              <p14:cNvContentPartPr/>
              <p14:nvPr/>
            </p14:nvContentPartPr>
            <p14:xfrm>
              <a:off x="1463040" y="5080320"/>
              <a:ext cx="167040" cy="168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165F46-1721-6A42-DA29-0240867204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47200" y="5016960"/>
                <a:ext cx="1983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907951-0861-BCA6-277C-966D6E9DFEC0}"/>
                  </a:ext>
                </a:extLst>
              </p14:cNvPr>
              <p14:cNvContentPartPr/>
              <p14:nvPr/>
            </p14:nvContentPartPr>
            <p14:xfrm>
              <a:off x="1520280" y="5492880"/>
              <a:ext cx="121680" cy="176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907951-0861-BCA6-277C-966D6E9DFE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4440" y="5429520"/>
                <a:ext cx="1530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3FF2EA-5080-D2F6-5007-55F900541EB4}"/>
                  </a:ext>
                </a:extLst>
              </p14:cNvPr>
              <p14:cNvContentPartPr/>
              <p14:nvPr/>
            </p14:nvContentPartPr>
            <p14:xfrm>
              <a:off x="1524240" y="5780880"/>
              <a:ext cx="144000" cy="16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3FF2EA-5080-D2F6-5007-55F900541E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08400" y="5717520"/>
                <a:ext cx="1753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26785F8-677D-E9D3-E598-656B79A9E5A3}"/>
                  </a:ext>
                </a:extLst>
              </p14:cNvPr>
              <p14:cNvContentPartPr/>
              <p14:nvPr/>
            </p14:nvContentPartPr>
            <p14:xfrm>
              <a:off x="1527480" y="6235560"/>
              <a:ext cx="119160" cy="168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26785F8-677D-E9D3-E598-656B79A9E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11640" y="6172200"/>
                <a:ext cx="150480" cy="2955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6C09A48-AD2D-B11F-D28D-409DD0518CD6}"/>
              </a:ext>
            </a:extLst>
          </p:cNvPr>
          <p:cNvSpPr txBox="1"/>
          <p:nvPr/>
        </p:nvSpPr>
        <p:spPr>
          <a:xfrm>
            <a:off x="5016185" y="5802854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weights?</a:t>
            </a:r>
          </a:p>
        </p:txBody>
      </p:sp>
    </p:spTree>
    <p:extLst>
      <p:ext uri="{BB962C8B-B14F-4D97-AF65-F5344CB8AC3E}">
        <p14:creationId xmlns:p14="http://schemas.microsoft.com/office/powerpoint/2010/main" val="1627581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ral Network Example">
            <a:extLst>
              <a:ext uri="{FF2B5EF4-FFF2-40B4-BE49-F238E27FC236}">
                <a16:creationId xmlns:a16="http://schemas.microsoft.com/office/drawing/2014/main" id="{4E9CF450-011E-F2F8-D945-E5F6F42C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9753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AF0F9A-24A9-B362-5033-05F27017BAC8}"/>
              </a:ext>
            </a:extLst>
          </p:cNvPr>
          <p:cNvSpPr txBox="1"/>
          <p:nvPr/>
        </p:nvSpPr>
        <p:spPr>
          <a:xfrm>
            <a:off x="2396128" y="647422"/>
            <a:ext cx="7164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Each output can represent a class probability</a:t>
            </a:r>
          </a:p>
        </p:txBody>
      </p:sp>
    </p:spTree>
    <p:extLst>
      <p:ext uri="{BB962C8B-B14F-4D97-AF65-F5344CB8AC3E}">
        <p14:creationId xmlns:p14="http://schemas.microsoft.com/office/powerpoint/2010/main" val="132907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8503-0A26-8CAC-6FF9-81448EDC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0261"/>
          </a:xfrm>
        </p:spPr>
        <p:txBody>
          <a:bodyPr>
            <a:normAutofit/>
          </a:bodyPr>
          <a:lstStyle/>
          <a:p>
            <a:r>
              <a:rPr lang="en-US" sz="3600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0A96-3D4B-AE64-BB57-FBCB74E1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Deep Learning Course by Mitesh M. Khapra, Indian Institute of Technology, Madras, </a:t>
            </a:r>
            <a:r>
              <a:rPr lang="en-US" dirty="0">
                <a:hlinkClick r:id="rId2"/>
              </a:rPr>
              <a:t>http://www.cse.iitm.ac.in/~miteshk/CS6910.html</a:t>
            </a:r>
            <a:endParaRPr lang="en-US" dirty="0"/>
          </a:p>
          <a:p>
            <a:r>
              <a:rPr lang="en-US" dirty="0"/>
              <a:t>Akshay L Chandra. Perceptron Learning Algorithm: A Graphical Explanation Of Why It Works. Towards Data Science</a:t>
            </a:r>
          </a:p>
          <a:p>
            <a:r>
              <a:rPr lang="en-US" dirty="0">
                <a:hlinkClick r:id="rId3"/>
              </a:rPr>
              <a:t>https://pabloinsente.github.io/the-multilayer-perceptron</a:t>
            </a:r>
            <a:endParaRPr lang="en-US" dirty="0"/>
          </a:p>
          <a:p>
            <a:r>
              <a:rPr lang="en-US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Deep Learning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Chapter 6, Goodfellow et al., 2016</a:t>
            </a:r>
            <a:endParaRPr lang="en-US" dirty="0"/>
          </a:p>
          <a:p>
            <a:r>
              <a:rPr lang="en-US" dirty="0"/>
              <a:t>Alex Pang (Temple Univ)</a:t>
            </a:r>
          </a:p>
          <a:p>
            <a:r>
              <a:rPr lang="en-US" dirty="0"/>
              <a:t>Other Internet sources</a:t>
            </a:r>
          </a:p>
          <a:p>
            <a:r>
              <a:rPr lang="en-US" dirty="0"/>
              <a:t>Other readings: </a:t>
            </a:r>
            <a:r>
              <a:rPr lang="en-US" dirty="0">
                <a:hlinkClick r:id="rId5"/>
              </a:rPr>
              <a:t>The Illustrated Transformer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68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of a MLP having two hidden layers">
            <a:extLst>
              <a:ext uri="{FF2B5EF4-FFF2-40B4-BE49-F238E27FC236}">
                <a16:creationId xmlns:a16="http://schemas.microsoft.com/office/drawing/2014/main" id="{DC5ED352-7846-1697-228F-603F3F62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50" y="548640"/>
            <a:ext cx="7076765" cy="63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B42F8-75C4-CE05-227A-27AB0A0B6CD8}"/>
              </a:ext>
            </a:extLst>
          </p:cNvPr>
          <p:cNvSpPr txBox="1"/>
          <p:nvPr/>
        </p:nvSpPr>
        <p:spPr>
          <a:xfrm>
            <a:off x="114315" y="73970"/>
            <a:ext cx="5147671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Multilayer Perceptron or Neural Network (NN)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78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5F3FF-F7FD-D0E5-70D9-C496C5FAD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6" y="0"/>
            <a:ext cx="11754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14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CF6B2-22D6-F7F7-DB9B-FC9F645C7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37"/>
            <a:ext cx="12192000" cy="65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1B2EB-8B94-DC18-C5DE-B9EECA91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00"/>
            <a:ext cx="12192000" cy="64103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2A51B9-273D-B5B6-73FD-91E13B0CE102}"/>
                  </a:ext>
                </a:extLst>
              </p14:cNvPr>
              <p14:cNvContentPartPr/>
              <p14:nvPr/>
            </p14:nvContentPartPr>
            <p14:xfrm>
              <a:off x="7421040" y="3561840"/>
              <a:ext cx="2150640" cy="3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2A51B9-273D-B5B6-73FD-91E13B0CE1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1680" y="3552480"/>
                <a:ext cx="216936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73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3DD3E9-99F9-755A-8015-C99260D69799}"/>
              </a:ext>
            </a:extLst>
          </p:cNvPr>
          <p:cNvSpPr txBox="1"/>
          <p:nvPr/>
        </p:nvSpPr>
        <p:spPr>
          <a:xfrm>
            <a:off x="2284070" y="2060294"/>
            <a:ext cx="273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Backpropagation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6B708-FB8F-8BCF-0ED1-E8E1E25CF224}"/>
              </a:ext>
            </a:extLst>
          </p:cNvPr>
          <p:cNvSpPr txBox="1"/>
          <p:nvPr/>
        </p:nvSpPr>
        <p:spPr>
          <a:xfrm>
            <a:off x="2284070" y="3285281"/>
            <a:ext cx="5472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2400" dirty="0">
                <a:hlinkClick r:id="rId3"/>
              </a:rPr>
              <a:t>Convolutional Neural Network (CNN)</a:t>
            </a:r>
            <a:r>
              <a:rPr lang="en-US" sz="2400" dirty="0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66BDC-4AFE-9091-1873-07124A5346C8}"/>
              </a:ext>
            </a:extLst>
          </p:cNvPr>
          <p:cNvSpPr txBox="1"/>
          <p:nvPr/>
        </p:nvSpPr>
        <p:spPr>
          <a:xfrm>
            <a:off x="2284070" y="4572000"/>
            <a:ext cx="556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2400" dirty="0">
                <a:hlinkClick r:id="rId4"/>
              </a:rPr>
              <a:t>Matrix Multiplication in CPU and GPU 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9447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5A0045-559D-C9D4-CA8B-061EDDCFF799}"/>
              </a:ext>
            </a:extLst>
          </p:cNvPr>
          <p:cNvSpPr txBox="1"/>
          <p:nvPr/>
        </p:nvSpPr>
        <p:spPr>
          <a:xfrm>
            <a:off x="831925" y="524802"/>
            <a:ext cx="8915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GenerativeTransformers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2017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05DF3C-F9E9-6BCE-EFA9-719D620B3C1F}"/>
              </a:ext>
            </a:extLst>
          </p:cNvPr>
          <p:cNvCxnSpPr>
            <a:cxnSpLocks/>
          </p:cNvCxnSpPr>
          <p:nvPr/>
        </p:nvCxnSpPr>
        <p:spPr>
          <a:xfrm flipV="1">
            <a:off x="831925" y="1048022"/>
            <a:ext cx="6332668" cy="4731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object 3">
            <a:extLst>
              <a:ext uri="{FF2B5EF4-FFF2-40B4-BE49-F238E27FC236}">
                <a16:creationId xmlns:a16="http://schemas.microsoft.com/office/drawing/2014/main" id="{F6E87F90-F878-F77E-98AD-9E3FFA2CE26D}"/>
              </a:ext>
            </a:extLst>
          </p:cNvPr>
          <p:cNvGrpSpPr/>
          <p:nvPr/>
        </p:nvGrpSpPr>
        <p:grpSpPr>
          <a:xfrm>
            <a:off x="518893" y="1255673"/>
            <a:ext cx="5900206" cy="4621189"/>
            <a:chOff x="1317366" y="1161055"/>
            <a:chExt cx="5493697" cy="5704602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2736B30A-3349-58E1-5070-1B6A7B0225D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366" y="1161055"/>
              <a:ext cx="5493697" cy="5704602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BE374CAC-E296-C691-289A-F144848D3E43}"/>
                </a:ext>
              </a:extLst>
            </p:cNvPr>
            <p:cNvSpPr/>
            <p:nvPr/>
          </p:nvSpPr>
          <p:spPr>
            <a:xfrm>
              <a:off x="2443524" y="5333499"/>
              <a:ext cx="3671570" cy="138430"/>
            </a:xfrm>
            <a:custGeom>
              <a:avLst/>
              <a:gdLst/>
              <a:ahLst/>
              <a:cxnLst/>
              <a:rect l="l" t="t" r="r" b="b"/>
              <a:pathLst>
                <a:path w="3671570" h="138429">
                  <a:moveTo>
                    <a:pt x="0" y="23000"/>
                  </a:moveTo>
                  <a:lnTo>
                    <a:pt x="1807" y="14047"/>
                  </a:lnTo>
                  <a:lnTo>
                    <a:pt x="6736" y="6736"/>
                  </a:lnTo>
                  <a:lnTo>
                    <a:pt x="14047" y="1807"/>
                  </a:lnTo>
                  <a:lnTo>
                    <a:pt x="23000" y="0"/>
                  </a:lnTo>
                  <a:lnTo>
                    <a:pt x="3648399" y="0"/>
                  </a:lnTo>
                  <a:lnTo>
                    <a:pt x="3654499" y="0"/>
                  </a:lnTo>
                  <a:lnTo>
                    <a:pt x="3660349" y="2423"/>
                  </a:lnTo>
                  <a:lnTo>
                    <a:pt x="3664663" y="6736"/>
                  </a:lnTo>
                  <a:lnTo>
                    <a:pt x="3668976" y="11049"/>
                  </a:lnTo>
                  <a:lnTo>
                    <a:pt x="3671399" y="16900"/>
                  </a:lnTo>
                  <a:lnTo>
                    <a:pt x="3671399" y="23000"/>
                  </a:lnTo>
                  <a:lnTo>
                    <a:pt x="3671399" y="114999"/>
                  </a:lnTo>
                  <a:lnTo>
                    <a:pt x="3669592" y="123952"/>
                  </a:lnTo>
                  <a:lnTo>
                    <a:pt x="3664663" y="131263"/>
                  </a:lnTo>
                  <a:lnTo>
                    <a:pt x="3657352" y="136192"/>
                  </a:lnTo>
                  <a:lnTo>
                    <a:pt x="3648399" y="137999"/>
                  </a:lnTo>
                  <a:lnTo>
                    <a:pt x="23000" y="137999"/>
                  </a:lnTo>
                  <a:lnTo>
                    <a:pt x="14047" y="136192"/>
                  </a:lnTo>
                  <a:lnTo>
                    <a:pt x="6736" y="131263"/>
                  </a:lnTo>
                  <a:lnTo>
                    <a:pt x="1807" y="123952"/>
                  </a:lnTo>
                  <a:lnTo>
                    <a:pt x="0" y="114999"/>
                  </a:lnTo>
                  <a:lnTo>
                    <a:pt x="0" y="2300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53443-5833-FD2A-EDBC-5E272556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5F6D-D20E-45F8-BC37-33C14C4A00A5}" type="slidenum">
              <a:rPr lang="en-US" smtClean="0"/>
              <a:t>25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9B6E9-D4CA-2F6B-BB70-7A4A9EF06DE7}"/>
              </a:ext>
            </a:extLst>
          </p:cNvPr>
          <p:cNvSpPr txBox="1"/>
          <p:nvPr/>
        </p:nvSpPr>
        <p:spPr>
          <a:xfrm>
            <a:off x="8263035" y="493574"/>
            <a:ext cx="8915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8F0"/>
                </a:solidFill>
                <a:latin typeface="Comic Sans MS" panose="030F0702030302020204" pitchFamily="66" charset="0"/>
              </a:rPr>
              <a:t>Why now?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7752B-BC7D-EA0A-6534-A7E117F08504}"/>
              </a:ext>
            </a:extLst>
          </p:cNvPr>
          <p:cNvSpPr txBox="1"/>
          <p:nvPr/>
        </p:nvSpPr>
        <p:spPr>
          <a:xfrm>
            <a:off x="6984920" y="1422605"/>
            <a:ext cx="5524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Fast algorithm for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Compute Power  (GPU)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E2D16-4EDE-CB49-C303-1E349363DFF0}"/>
              </a:ext>
            </a:extLst>
          </p:cNvPr>
          <p:cNvSpPr txBox="1"/>
          <p:nvPr/>
        </p:nvSpPr>
        <p:spPr>
          <a:xfrm>
            <a:off x="6538471" y="4635690"/>
            <a:ext cx="5477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Transformers as a new Neural Network Architecture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C86387-5744-8B6D-C14C-63C54700AFC9}"/>
              </a:ext>
            </a:extLst>
          </p:cNvPr>
          <p:cNvCxnSpPr>
            <a:cxnSpLocks/>
          </p:cNvCxnSpPr>
          <p:nvPr/>
        </p:nvCxnSpPr>
        <p:spPr>
          <a:xfrm>
            <a:off x="831925" y="1095337"/>
            <a:ext cx="2524461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CF866B-8C1B-FF5E-E429-676193CA3CD9}"/>
              </a:ext>
            </a:extLst>
          </p:cNvPr>
          <p:cNvSpPr txBox="1"/>
          <p:nvPr/>
        </p:nvSpPr>
        <p:spPr>
          <a:xfrm>
            <a:off x="903523" y="1293681"/>
            <a:ext cx="6097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McCulloch Pitts Neuron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McCulloch (neuroscientist) and Pitts (logician) proposed a highly simplified model of the neuron (1943).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7EC98-7422-C7AC-ED27-BDAAC9E7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607" y="380962"/>
            <a:ext cx="2803923" cy="1960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5742B9-5D44-1A2E-3075-F227E1094DD0}"/>
              </a:ext>
            </a:extLst>
          </p:cNvPr>
          <p:cNvSpPr txBox="1"/>
          <p:nvPr/>
        </p:nvSpPr>
        <p:spPr>
          <a:xfrm>
            <a:off x="903523" y="2855049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dirty="0">
                <a:solidFill>
                  <a:srgbClr val="980000"/>
                </a:solidFill>
                <a:latin typeface="Cabin Sketch"/>
              </a:rPr>
              <a:t>“The perceptron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may eventually be able to learn, make decisions, and translate languages” -Frank Rosenblatt, 1957-8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2DC6B2-59C8-7348-1536-8C8189E8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153" y="2872449"/>
            <a:ext cx="2666792" cy="2232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59EA71-0D02-2873-B3B2-8C48696DC7CD}"/>
              </a:ext>
            </a:extLst>
          </p:cNvPr>
          <p:cNvSpPr txBox="1"/>
          <p:nvPr/>
        </p:nvSpPr>
        <p:spPr>
          <a:xfrm>
            <a:off x="5117524" y="5830707"/>
            <a:ext cx="5154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generation </a:t>
            </a:r>
            <a:r>
              <a:rPr lang="en-US" dirty="0">
                <a:solidFill>
                  <a:srgbClr val="980000"/>
                </a:solidFill>
                <a:latin typeface="Cabin Sketch"/>
              </a:rPr>
              <a:t>Multilayer </a:t>
            </a:r>
            <a:r>
              <a:rPr lang="en-US" dirty="0" err="1">
                <a:solidFill>
                  <a:srgbClr val="980000"/>
                </a:solidFill>
                <a:latin typeface="Cabin Sketch"/>
              </a:rPr>
              <a:t>Perceptrons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published by A.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Ivakhnenko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V. G. Lapa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1966.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AE9350-2CBE-1BAB-1734-8256AC6EB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480" y="3697114"/>
            <a:ext cx="3746036" cy="2886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C206E-E2FD-34DF-D4CD-DFBBB8FD42C6}"/>
              </a:ext>
            </a:extLst>
          </p:cNvPr>
          <p:cNvSpPr txBox="1"/>
          <p:nvPr/>
        </p:nvSpPr>
        <p:spPr>
          <a:xfrm>
            <a:off x="500338" y="624186"/>
            <a:ext cx="6097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0" i="0" dirty="0">
                <a:solidFill>
                  <a:srgbClr val="980000"/>
                </a:solidFill>
                <a:effectLst/>
                <a:latin typeface="Cabin Sketch"/>
                <a:hlinkClick r:id="rId5"/>
              </a:rPr>
              <a:t>Artificial Neuron</a:t>
            </a:r>
            <a:endParaRPr lang="en-US" sz="2400" b="0" i="0" dirty="0">
              <a:solidFill>
                <a:srgbClr val="980000"/>
              </a:solidFill>
              <a:effectLst/>
              <a:latin typeface="Cabin Sketch"/>
            </a:endParaRPr>
          </a:p>
        </p:txBody>
      </p:sp>
    </p:spTree>
    <p:extLst>
      <p:ext uri="{BB962C8B-B14F-4D97-AF65-F5344CB8AC3E}">
        <p14:creationId xmlns:p14="http://schemas.microsoft.com/office/powerpoint/2010/main" val="226139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ircle with a circle and a circle with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6ADC17CF-825F-70B0-0DD2-32D1A3965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6" y="846919"/>
            <a:ext cx="8161760" cy="38716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BB1E3-1601-4393-B123-8F0639C97636}"/>
              </a:ext>
            </a:extLst>
          </p:cNvPr>
          <p:cNvSpPr txBox="1"/>
          <p:nvPr/>
        </p:nvSpPr>
        <p:spPr>
          <a:xfrm>
            <a:off x="332053" y="294226"/>
            <a:ext cx="2925080" cy="4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32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1A49-3E89-3827-EA14-23386676701C}"/>
              </a:ext>
            </a:extLst>
          </p:cNvPr>
          <p:cNvSpPr txBox="1"/>
          <p:nvPr/>
        </p:nvSpPr>
        <p:spPr>
          <a:xfrm>
            <a:off x="436799" y="5086446"/>
            <a:ext cx="101051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model is a more general computational model than McCulloch-Pitts neuron.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an input, aggregates it (weighted sum), and returns one only if the aggregated sum is more than some threshold otherwise, it returns zero.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single perceptron can only be used to implement 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linearly separable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functions.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both real and Boolean inputs and associates a set of 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weights 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them. </a:t>
            </a:r>
          </a:p>
        </p:txBody>
      </p:sp>
    </p:spTree>
    <p:extLst>
      <p:ext uri="{BB962C8B-B14F-4D97-AF65-F5344CB8AC3E}">
        <p14:creationId xmlns:p14="http://schemas.microsoft.com/office/powerpoint/2010/main" val="252105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math equations&#10;&#10;Description automatically generated with medium confidence">
            <a:extLst>
              <a:ext uri="{FF2B5EF4-FFF2-40B4-BE49-F238E27FC236}">
                <a16:creationId xmlns:a16="http://schemas.microsoft.com/office/drawing/2014/main" id="{6DEF4F16-6844-F99B-1D20-B2AABE4B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64" y="1037175"/>
            <a:ext cx="8493147" cy="3370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B7C98-A45D-188D-B994-AFA1755DBB14}"/>
              </a:ext>
            </a:extLst>
          </p:cNvPr>
          <p:cNvSpPr txBox="1"/>
          <p:nvPr/>
        </p:nvSpPr>
        <p:spPr>
          <a:xfrm>
            <a:off x="1177564" y="352392"/>
            <a:ext cx="8142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Rewriting the threshold (called 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making it a constant input with a variable weight, we get: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DBE3C-E4B1-232C-2EE9-61AED7FA5740}"/>
              </a:ext>
            </a:extLst>
          </p:cNvPr>
          <p:cNvSpPr txBox="1"/>
          <p:nvPr/>
        </p:nvSpPr>
        <p:spPr>
          <a:xfrm>
            <a:off x="1177564" y="4815260"/>
            <a:ext cx="8448763" cy="1305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2570"/>
              </a:spcBef>
            </a:pP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 perceptron will fire if the weighted sum of its inputs is greater than the threshold (−</a:t>
            </a:r>
            <a:r>
              <a:rPr lang="en-US" i="1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</a:t>
            </a:r>
            <a:r>
              <a:rPr lang="en-US" kern="0" spc="-5" baseline="-25000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0</a:t>
            </a: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).</a:t>
            </a:r>
            <a:b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Minsky and </a:t>
            </a:r>
            <a:r>
              <a:rPr lang="en-US" kern="0" spc="-5" dirty="0" err="1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Papert</a:t>
            </a: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proposed a more principled way of learning the weights using a set of examples 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(data). After weights are learned, we get the function.</a:t>
            </a:r>
            <a:r>
              <a:rPr lang="en-US" dirty="0">
                <a:solidFill>
                  <a:srgbClr val="000000"/>
                </a:solidFill>
                <a:latin typeface="Cabin Sketch"/>
              </a:rPr>
              <a:t>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7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A7FC0A2D-4CF3-441D-D7D9-E04641E6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9" y="726671"/>
            <a:ext cx="9522169" cy="30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E24FF-DCAE-0518-6084-FB8967232B38}"/>
              </a:ext>
            </a:extLst>
          </p:cNvPr>
          <p:cNvSpPr txBox="1"/>
          <p:nvPr/>
        </p:nvSpPr>
        <p:spPr>
          <a:xfrm>
            <a:off x="372100" y="235825"/>
            <a:ext cx="8591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kern="0" dirty="0">
                <a:solidFill>
                  <a:srgbClr val="242424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Predicting whether one would like to watch a movie or not: binary decision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06FE9-723E-D32D-86F5-57C6392D7F13}"/>
              </a:ext>
            </a:extLst>
          </p:cNvPr>
          <p:cNvSpPr txBox="1"/>
          <p:nvPr/>
        </p:nvSpPr>
        <p:spPr>
          <a:xfrm>
            <a:off x="438568" y="4067630"/>
            <a:ext cx="11314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The weights (including the bias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0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) are learned from data: [&lt;vector of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observations&gt;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, &lt;label&gt;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]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for k = 1, …, N, where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&lt;label&gt;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= 0 or 1 depending on whether the viewer watched movie k before.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              </a:t>
            </a:r>
          </a:p>
          <a:p>
            <a:pPr algn="l" fontAlgn="base"/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For perceptron, we assume that the data is linearly separable and we want a perceptron to learn how to make this decision. 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different set of weights is learned for each viewer. For example: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movie buff may have a very low bias θ=0 and may watch any movie irrespective of the genre, actor, or director.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On the other hand, a selective viewer may only watch thrillers starring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Matt Damon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and directed by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Nolan,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e.g., θ=3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.</a:t>
            </a:r>
            <a:endParaRPr lang="en-US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1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2BA16-0C28-8E2F-1648-6C156EE7AAD0}"/>
              </a:ext>
            </a:extLst>
          </p:cNvPr>
          <p:cNvSpPr txBox="1"/>
          <p:nvPr/>
        </p:nvSpPr>
        <p:spPr>
          <a:xfrm>
            <a:off x="6096000" y="176688"/>
            <a:ext cx="4146503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Stochastic Gradient Descent Version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0386E-6ECB-1B36-FA35-36632C5257C9}"/>
              </a:ext>
            </a:extLst>
          </p:cNvPr>
          <p:cNvSpPr txBox="1"/>
          <p:nvPr/>
        </p:nvSpPr>
        <p:spPr>
          <a:xfrm>
            <a:off x="6018738" y="641061"/>
            <a:ext cx="5714998" cy="3363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Initialize weights (and bias) randomly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For each training example: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Calculate the predicted output: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ŷ = sign(w · x)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Update weights if the prediction is incorrect: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+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 – ŷ) · x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Repeat step 2 until convergence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max iterations are reached,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y is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ŷ is the predicted label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learning rate, which we set to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 = ½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AAD60B-E9AC-A353-F525-4C9AC371E154}"/>
              </a:ext>
            </a:extLst>
          </p:cNvPr>
          <p:cNvGrpSpPr/>
          <p:nvPr/>
        </p:nvGrpSpPr>
        <p:grpSpPr>
          <a:xfrm>
            <a:off x="541978" y="323574"/>
            <a:ext cx="4920968" cy="4577905"/>
            <a:chOff x="6654429" y="295245"/>
            <a:chExt cx="4920968" cy="4577905"/>
          </a:xfrm>
        </p:grpSpPr>
        <p:pic>
          <p:nvPicPr>
            <p:cNvPr id="4" name="Picture 3" descr="A screenshot of a computer code&#10;&#10;Description automatically generated">
              <a:extLst>
                <a:ext uri="{FF2B5EF4-FFF2-40B4-BE49-F238E27FC236}">
                  <a16:creationId xmlns:a16="http://schemas.microsoft.com/office/drawing/2014/main" id="{A5621562-731F-A47E-FF5D-2693077C7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429" y="295245"/>
              <a:ext cx="4920968" cy="45779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90F8EB-6446-38CC-1811-F190B34CE892}"/>
                </a:ext>
              </a:extLst>
            </p:cNvPr>
            <p:cNvGrpSpPr/>
            <p:nvPr/>
          </p:nvGrpSpPr>
          <p:grpSpPr>
            <a:xfrm>
              <a:off x="9511322" y="932986"/>
              <a:ext cx="473657" cy="369332"/>
              <a:chOff x="9190949" y="1202302"/>
              <a:chExt cx="473657" cy="36933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7F039-2B8E-76FD-0D9D-4409DCBDE5F3}"/>
                  </a:ext>
                </a:extLst>
              </p:cNvPr>
              <p:cNvSpPr/>
              <p:nvPr/>
            </p:nvSpPr>
            <p:spPr>
              <a:xfrm>
                <a:off x="9190949" y="1202302"/>
                <a:ext cx="47365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DEE67E-ABC1-822B-8F77-4507DA261715}"/>
                  </a:ext>
                </a:extLst>
              </p:cNvPr>
              <p:cNvSpPr txBox="1"/>
              <p:nvPr/>
            </p:nvSpPr>
            <p:spPr>
              <a:xfrm>
                <a:off x="9190949" y="1202302"/>
                <a:ext cx="473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kern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-1;</a:t>
                </a:r>
                <a:endParaRPr lang="en-US" dirty="0"/>
              </a:p>
            </p:txBody>
          </p:sp>
        </p:grp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CEB4AF-2CFC-D46E-1F23-D077F9A627B9}"/>
              </a:ext>
            </a:extLst>
          </p:cNvPr>
          <p:cNvCxnSpPr/>
          <p:nvPr/>
        </p:nvCxnSpPr>
        <p:spPr>
          <a:xfrm>
            <a:off x="4632071" y="2322708"/>
            <a:ext cx="88770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2E6ED507-5449-4332-6AB1-483F6A9C5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4" y="4901479"/>
            <a:ext cx="3424559" cy="178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5FFDA5-2378-CCC5-7570-FB14F6048EB4}"/>
              </a:ext>
            </a:extLst>
          </p:cNvPr>
          <p:cNvSpPr txBox="1"/>
          <p:nvPr/>
        </p:nvSpPr>
        <p:spPr>
          <a:xfrm>
            <a:off x="6094888" y="4498879"/>
            <a:ext cx="6097112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learning algorithm is a simple supervised learning algorithm for binary classification.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CCD02-5FA0-F2FC-A1BD-23B82C25E52A}"/>
              </a:ext>
            </a:extLst>
          </p:cNvPr>
          <p:cNvSpPr txBox="1"/>
          <p:nvPr/>
        </p:nvSpPr>
        <p:spPr>
          <a:xfrm>
            <a:off x="6178237" y="4096061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switched the labels from 1 or 0 to 1 or -1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4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8804E-8B7B-7175-0B8C-02C5DE671875}"/>
              </a:ext>
            </a:extLst>
          </p:cNvPr>
          <p:cNvSpPr txBox="1"/>
          <p:nvPr/>
        </p:nvSpPr>
        <p:spPr>
          <a:xfrm>
            <a:off x="276869" y="1182231"/>
            <a:ext cx="48958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replace the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 (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function)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(or other nonlinear function)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an activation function,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obtain a single-layer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neural network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6DAAC-69FA-5A20-9A23-B89D5B984079}"/>
              </a:ext>
            </a:extLst>
          </p:cNvPr>
          <p:cNvSpPr txBox="1"/>
          <p:nvPr/>
        </p:nvSpPr>
        <p:spPr>
          <a:xfrm>
            <a:off x="358751" y="254180"/>
            <a:ext cx="8037710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 </a:t>
            </a:r>
            <a:r>
              <a:rPr lang="en-US" sz="1800" b="1" kern="1800" spc="-2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Single Layer Neural Network (NN)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aph with a line&#10;&#10;Description automatically generated">
            <a:extLst>
              <a:ext uri="{FF2B5EF4-FFF2-40B4-BE49-F238E27FC236}">
                <a16:creationId xmlns:a16="http://schemas.microsoft.com/office/drawing/2014/main" id="{C5C61D6B-AEE1-C6A6-363C-A170D0FD7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73" y="799265"/>
            <a:ext cx="3131538" cy="2348654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3756ED26-E915-3CD3-B899-83CCB6621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77" y="799265"/>
            <a:ext cx="3506313" cy="2629735"/>
          </a:xfrm>
          <a:prstGeom prst="rect">
            <a:avLst/>
          </a:prstGeom>
        </p:spPr>
      </p:pic>
      <p:pic>
        <p:nvPicPr>
          <p:cNvPr id="4102" name="Picture 6" descr="hyperbolic tangent activation function ...">
            <a:extLst>
              <a:ext uri="{FF2B5EF4-FFF2-40B4-BE49-F238E27FC236}">
                <a16:creationId xmlns:a16="http://schemas.microsoft.com/office/drawing/2014/main" id="{5E241B28-8C7A-77E1-C9EF-F12F3C65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21" y="3848644"/>
            <a:ext cx="6428744" cy="27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02EA61-7808-0C08-ADEC-2C7F2A91D243}"/>
              </a:ext>
            </a:extLst>
          </p:cNvPr>
          <p:cNvCxnSpPr/>
          <p:nvPr/>
        </p:nvCxnSpPr>
        <p:spPr>
          <a:xfrm>
            <a:off x="8276320" y="1980266"/>
            <a:ext cx="687469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5EC773C-34C8-C38C-2D3F-11A9295085C1}"/>
              </a:ext>
            </a:extLst>
          </p:cNvPr>
          <p:cNvSpPr txBox="1"/>
          <p:nvPr/>
        </p:nvSpPr>
        <p:spPr>
          <a:xfrm>
            <a:off x="358751" y="4127318"/>
            <a:ext cx="2815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switched the labels </a:t>
            </a:r>
          </a:p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1 or 0 to 1 or -1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2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863EAF-1969-CF7B-4FCE-E82B33E5C260}"/>
              </a:ext>
            </a:extLst>
          </p:cNvPr>
          <p:cNvSpPr txBox="1"/>
          <p:nvPr/>
        </p:nvSpPr>
        <p:spPr>
          <a:xfrm>
            <a:off x="1052830" y="804261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Function Using A Perceptron</a:t>
            </a:r>
            <a:endParaRPr lang="en-US" dirty="0"/>
          </a:p>
        </p:txBody>
      </p:sp>
      <p:pic>
        <p:nvPicPr>
          <p:cNvPr id="6" name="Picture 5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3B40D881-BC40-7701-FBAA-7BC926CB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" y="1504385"/>
            <a:ext cx="9657932" cy="470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972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16751</TotalTime>
  <Words>983</Words>
  <Application>Microsoft Office PowerPoint</Application>
  <PresentationFormat>Widescreen</PresentationFormat>
  <Paragraphs>92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Helvetica</vt:lpstr>
      <vt:lpstr>fff</vt:lpstr>
      <vt:lpstr>Times New Roman</vt:lpstr>
      <vt:lpstr>Abadi</vt:lpstr>
      <vt:lpstr>Aptos Display</vt:lpstr>
      <vt:lpstr>Comic Sans MS</vt:lpstr>
      <vt:lpstr>Cambria Math</vt:lpstr>
      <vt:lpstr>Arial</vt:lpstr>
      <vt:lpstr>Calibri</vt:lpstr>
      <vt:lpstr>Georgia</vt:lpstr>
      <vt:lpstr>Cabin Sketch</vt:lpstr>
      <vt:lpstr>ff3</vt:lpstr>
      <vt:lpstr>Aptos</vt:lpstr>
      <vt:lpstr>ff4</vt:lpstr>
      <vt:lpstr>Office Theme</vt:lpstr>
      <vt:lpstr>Math for Neural Networks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XOR (exclusive or)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Longin Jan Latecki</dc:creator>
  <cp:lastModifiedBy>Pei Wang</cp:lastModifiedBy>
  <cp:revision>98</cp:revision>
  <dcterms:created xsi:type="dcterms:W3CDTF">2024-08-30T00:31:18Z</dcterms:created>
  <dcterms:modified xsi:type="dcterms:W3CDTF">2025-11-14T19:20:18Z</dcterms:modified>
</cp:coreProperties>
</file>