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398" r:id="rId4"/>
    <p:sldId id="259" r:id="rId5"/>
    <p:sldId id="372" r:id="rId6"/>
    <p:sldId id="374" r:id="rId7"/>
    <p:sldId id="257" r:id="rId8"/>
    <p:sldId id="345" r:id="rId9"/>
    <p:sldId id="260" r:id="rId10"/>
    <p:sldId id="268" r:id="rId11"/>
    <p:sldId id="376" r:id="rId12"/>
    <p:sldId id="346" r:id="rId13"/>
    <p:sldId id="377" r:id="rId14"/>
    <p:sldId id="269" r:id="rId15"/>
    <p:sldId id="378" r:id="rId16"/>
    <p:sldId id="379" r:id="rId17"/>
    <p:sldId id="267" r:id="rId18"/>
    <p:sldId id="380" r:id="rId19"/>
    <p:sldId id="381" r:id="rId20"/>
    <p:sldId id="382" r:id="rId21"/>
    <p:sldId id="383" r:id="rId22"/>
    <p:sldId id="367" r:id="rId23"/>
    <p:sldId id="384" r:id="rId24"/>
    <p:sldId id="266" r:id="rId25"/>
    <p:sldId id="366" r:id="rId26"/>
    <p:sldId id="385" r:id="rId27"/>
    <p:sldId id="400" r:id="rId28"/>
    <p:sldId id="275" r:id="rId29"/>
    <p:sldId id="386" r:id="rId30"/>
    <p:sldId id="272" r:id="rId31"/>
    <p:sldId id="387" r:id="rId32"/>
    <p:sldId id="388" r:id="rId33"/>
    <p:sldId id="389" r:id="rId34"/>
    <p:sldId id="350" r:id="rId35"/>
    <p:sldId id="390" r:id="rId36"/>
    <p:sldId id="401" r:id="rId37"/>
    <p:sldId id="391" r:id="rId38"/>
    <p:sldId id="270" r:id="rId39"/>
    <p:sldId id="348" r:id="rId40"/>
    <p:sldId id="368" r:id="rId41"/>
    <p:sldId id="393" r:id="rId42"/>
    <p:sldId id="394" r:id="rId43"/>
    <p:sldId id="396" r:id="rId44"/>
    <p:sldId id="369" r:id="rId45"/>
    <p:sldId id="274" r:id="rId46"/>
    <p:sldId id="397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8CBF29-5624-40AB-9924-11FA70CE6F98}" v="1" dt="2025-10-18T20:59:06.9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8" autoAdjust="0"/>
    <p:restoredTop sz="94660" autoAdjust="0"/>
  </p:normalViewPr>
  <p:slideViewPr>
    <p:cSldViewPr snapToGrid="0">
      <p:cViewPr varScale="1">
        <p:scale>
          <a:sx n="92" d="100"/>
          <a:sy n="92" d="100"/>
        </p:scale>
        <p:origin x="88" y="13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i Wang" userId="efced5f0-5fb3-403a-87a2-185169d47240" providerId="ADAL" clId="{1D5C59C0-8060-4573-907D-0439DD235882}"/>
    <pc:docChg chg="custSel modSld">
      <pc:chgData name="Pei Wang" userId="efced5f0-5fb3-403a-87a2-185169d47240" providerId="ADAL" clId="{1D5C59C0-8060-4573-907D-0439DD235882}" dt="2025-10-18T21:08:28.682" v="9" actId="14100"/>
      <pc:docMkLst>
        <pc:docMk/>
      </pc:docMkLst>
      <pc:sldChg chg="modSp mod">
        <pc:chgData name="Pei Wang" userId="efced5f0-5fb3-403a-87a2-185169d47240" providerId="ADAL" clId="{1D5C59C0-8060-4573-907D-0439DD235882}" dt="2025-10-18T21:08:28.682" v="9" actId="14100"/>
        <pc:sldMkLst>
          <pc:docMk/>
          <pc:sldMk cId="2098746533" sldId="256"/>
        </pc:sldMkLst>
        <pc:spChg chg="mod">
          <ac:chgData name="Pei Wang" userId="efced5f0-5fb3-403a-87a2-185169d47240" providerId="ADAL" clId="{1D5C59C0-8060-4573-907D-0439DD235882}" dt="2025-10-18T21:08:28.682" v="9" actId="14100"/>
          <ac:spMkLst>
            <pc:docMk/>
            <pc:sldMk cId="2098746533" sldId="256"/>
            <ac:spMk id="2" creationId="{69D78755-8513-40C1-9A58-6390D844D3E0}"/>
          </ac:spMkLst>
        </pc:spChg>
        <pc:spChg chg="mod">
          <ac:chgData name="Pei Wang" userId="efced5f0-5fb3-403a-87a2-185169d47240" providerId="ADAL" clId="{1D5C59C0-8060-4573-907D-0439DD235882}" dt="2025-10-18T21:06:26.983" v="2" actId="1076"/>
          <ac:spMkLst>
            <pc:docMk/>
            <pc:sldMk cId="2098746533" sldId="256"/>
            <ac:spMk id="3" creationId="{10B3CE03-802A-4C89-84F8-02983F54E26B}"/>
          </ac:spMkLst>
        </pc:spChg>
      </pc:sldChg>
    </pc:docChg>
  </pc:docChgLst>
  <pc:docChgLst>
    <pc:chgData name="Aaron Cyr" userId="f710c333df2a0e40" providerId="LiveId" clId="{92BCE72D-3399-4CFD-AE4D-397DE1D598B0}"/>
    <pc:docChg chg="undo redo custSel addSld delSld modSld sldOrd">
      <pc:chgData name="Aaron Cyr" userId="f710c333df2a0e40" providerId="LiveId" clId="{92BCE72D-3399-4CFD-AE4D-397DE1D598B0}" dt="2020-10-22T21:31:04.926" v="1490" actId="1076"/>
      <pc:docMkLst>
        <pc:docMk/>
      </pc:docMkLst>
      <pc:sldChg chg="modSp mod">
        <pc:chgData name="Aaron Cyr" userId="f710c333df2a0e40" providerId="LiveId" clId="{92BCE72D-3399-4CFD-AE4D-397DE1D598B0}" dt="2020-10-20T21:44:22.454" v="0" actId="20577"/>
        <pc:sldMkLst>
          <pc:docMk/>
          <pc:sldMk cId="2098746533" sldId="256"/>
        </pc:sldMkLst>
      </pc:sldChg>
      <pc:sldChg chg="addSp delSp modSp mod">
        <pc:chgData name="Aaron Cyr" userId="f710c333df2a0e40" providerId="LiveId" clId="{92BCE72D-3399-4CFD-AE4D-397DE1D598B0}" dt="2020-10-20T21:45:19.343" v="33" actId="1076"/>
        <pc:sldMkLst>
          <pc:docMk/>
          <pc:sldMk cId="481095146" sldId="257"/>
        </pc:sldMkLst>
      </pc:sldChg>
      <pc:sldChg chg="addSp delSp modSp mod">
        <pc:chgData name="Aaron Cyr" userId="f710c333df2a0e40" providerId="LiveId" clId="{92BCE72D-3399-4CFD-AE4D-397DE1D598B0}" dt="2020-10-22T21:24:44.431" v="1313" actId="1076"/>
        <pc:sldMkLst>
          <pc:docMk/>
          <pc:sldMk cId="1104465828" sldId="259"/>
        </pc:sldMkLst>
      </pc:sldChg>
      <pc:sldChg chg="addSp delSp modSp mod">
        <pc:chgData name="Aaron Cyr" userId="f710c333df2a0e40" providerId="LiveId" clId="{92BCE72D-3399-4CFD-AE4D-397DE1D598B0}" dt="2020-10-22T21:25:55.704" v="1338" actId="1076"/>
        <pc:sldMkLst>
          <pc:docMk/>
          <pc:sldMk cId="2455423919" sldId="260"/>
        </pc:sldMkLst>
      </pc:sldChg>
      <pc:sldChg chg="modSp mod">
        <pc:chgData name="Aaron Cyr" userId="f710c333df2a0e40" providerId="LiveId" clId="{92BCE72D-3399-4CFD-AE4D-397DE1D598B0}" dt="2020-10-20T21:44:32.839" v="27" actId="20577"/>
        <pc:sldMkLst>
          <pc:docMk/>
          <pc:sldMk cId="1194441255" sldId="265"/>
        </pc:sldMkLst>
      </pc:sldChg>
      <pc:sldChg chg="modSp mod">
        <pc:chgData name="Aaron Cyr" userId="f710c333df2a0e40" providerId="LiveId" clId="{92BCE72D-3399-4CFD-AE4D-397DE1D598B0}" dt="2020-10-20T22:13:02.296" v="318" actId="20577"/>
        <pc:sldMkLst>
          <pc:docMk/>
          <pc:sldMk cId="1240468712" sldId="266"/>
        </pc:sldMkLst>
      </pc:sldChg>
      <pc:sldChg chg="addSp delSp modSp mod ord">
        <pc:chgData name="Aaron Cyr" userId="f710c333df2a0e40" providerId="LiveId" clId="{92BCE72D-3399-4CFD-AE4D-397DE1D598B0}" dt="2020-10-20T22:00:05.710" v="180" actId="1076"/>
        <pc:sldMkLst>
          <pc:docMk/>
          <pc:sldMk cId="968063133" sldId="267"/>
        </pc:sldMkLst>
      </pc:sldChg>
      <pc:sldChg chg="addSp delSp modSp mod ord">
        <pc:chgData name="Aaron Cyr" userId="f710c333df2a0e40" providerId="LiveId" clId="{92BCE72D-3399-4CFD-AE4D-397DE1D598B0}" dt="2020-10-20T22:06:06.701" v="239" actId="1076"/>
        <pc:sldMkLst>
          <pc:docMk/>
          <pc:sldMk cId="4085681885" sldId="268"/>
        </pc:sldMkLst>
      </pc:sldChg>
      <pc:sldChg chg="addSp delSp modSp mod ord">
        <pc:chgData name="Aaron Cyr" userId="f710c333df2a0e40" providerId="LiveId" clId="{92BCE72D-3399-4CFD-AE4D-397DE1D598B0}" dt="2020-10-20T22:09:06.798" v="268" actId="1076"/>
        <pc:sldMkLst>
          <pc:docMk/>
          <pc:sldMk cId="3418905094" sldId="269"/>
        </pc:sldMkLst>
      </pc:sldChg>
      <pc:sldChg chg="addSp delSp modSp mod ord">
        <pc:chgData name="Aaron Cyr" userId="f710c333df2a0e40" providerId="LiveId" clId="{92BCE72D-3399-4CFD-AE4D-397DE1D598B0}" dt="2020-10-20T22:12:32.387" v="301" actId="164"/>
        <pc:sldMkLst>
          <pc:docMk/>
          <pc:sldMk cId="3661336024" sldId="270"/>
        </pc:sldMkLst>
      </pc:sldChg>
      <pc:sldChg chg="addSp delSp mod">
        <pc:chgData name="Aaron Cyr" userId="f710c333df2a0e40" providerId="LiveId" clId="{92BCE72D-3399-4CFD-AE4D-397DE1D598B0}" dt="2020-10-20T22:14:12.989" v="320" actId="22"/>
        <pc:sldMkLst>
          <pc:docMk/>
          <pc:sldMk cId="3569272306" sldId="271"/>
        </pc:sldMkLst>
      </pc:sldChg>
      <pc:sldChg chg="addSp delSp modSp mod">
        <pc:chgData name="Aaron Cyr" userId="f710c333df2a0e40" providerId="LiveId" clId="{92BCE72D-3399-4CFD-AE4D-397DE1D598B0}" dt="2020-10-20T22:16:08.410" v="351" actId="1036"/>
        <pc:sldMkLst>
          <pc:docMk/>
          <pc:sldMk cId="4147130780" sldId="272"/>
        </pc:sldMkLst>
      </pc:sldChg>
      <pc:sldChg chg="addSp delSp modSp mod">
        <pc:chgData name="Aaron Cyr" userId="f710c333df2a0e40" providerId="LiveId" clId="{92BCE72D-3399-4CFD-AE4D-397DE1D598B0}" dt="2020-10-20T22:16:42.492" v="362" actId="1076"/>
        <pc:sldMkLst>
          <pc:docMk/>
          <pc:sldMk cId="1972953473" sldId="274"/>
        </pc:sldMkLst>
      </pc:sldChg>
      <pc:sldChg chg="addSp delSp modSp mod">
        <pc:chgData name="Aaron Cyr" userId="f710c333df2a0e40" providerId="LiveId" clId="{92BCE72D-3399-4CFD-AE4D-397DE1D598B0}" dt="2020-10-20T22:18:36.339" v="395" actId="1076"/>
        <pc:sldMkLst>
          <pc:docMk/>
          <pc:sldMk cId="1187696368" sldId="275"/>
        </pc:sldMkLst>
      </pc:sldChg>
      <pc:sldChg chg="addSp delSp modSp del mod">
        <pc:chgData name="Aaron Cyr" userId="f710c333df2a0e40" providerId="LiveId" clId="{92BCE72D-3399-4CFD-AE4D-397DE1D598B0}" dt="2020-10-20T22:31:28.435" v="499" actId="47"/>
        <pc:sldMkLst>
          <pc:docMk/>
          <pc:sldMk cId="1986253980" sldId="276"/>
        </pc:sldMkLst>
      </pc:sldChg>
      <pc:sldChg chg="modSp mod">
        <pc:chgData name="Aaron Cyr" userId="f710c333df2a0e40" providerId="LiveId" clId="{92BCE72D-3399-4CFD-AE4D-397DE1D598B0}" dt="2020-10-20T22:52:43.969" v="899" actId="20577"/>
        <pc:sldMkLst>
          <pc:docMk/>
          <pc:sldMk cId="3476494947" sldId="277"/>
        </pc:sldMkLst>
      </pc:sldChg>
      <pc:sldChg chg="addSp delSp modSp mod">
        <pc:chgData name="Aaron Cyr" userId="f710c333df2a0e40" providerId="LiveId" clId="{92BCE72D-3399-4CFD-AE4D-397DE1D598B0}" dt="2020-10-22T21:30:05.286" v="1441" actId="20577"/>
        <pc:sldMkLst>
          <pc:docMk/>
          <pc:sldMk cId="1213820728" sldId="279"/>
        </pc:sldMkLst>
      </pc:sldChg>
      <pc:sldChg chg="addSp delSp modSp mod ord">
        <pc:chgData name="Aaron Cyr" userId="f710c333df2a0e40" providerId="LiveId" clId="{92BCE72D-3399-4CFD-AE4D-397DE1D598B0}" dt="2020-10-20T22:53:37.100" v="911"/>
        <pc:sldMkLst>
          <pc:docMk/>
          <pc:sldMk cId="819864551" sldId="281"/>
        </pc:sldMkLst>
      </pc:sldChg>
      <pc:sldChg chg="addSp delSp modSp del mod">
        <pc:chgData name="Aaron Cyr" userId="f710c333df2a0e40" providerId="LiveId" clId="{92BCE72D-3399-4CFD-AE4D-397DE1D598B0}" dt="2020-10-22T21:09:57.033" v="1133" actId="47"/>
        <pc:sldMkLst>
          <pc:docMk/>
          <pc:sldMk cId="2731431332" sldId="282"/>
        </pc:sldMkLst>
      </pc:sldChg>
      <pc:sldChg chg="addSp delSp modSp mod ord">
        <pc:chgData name="Aaron Cyr" userId="f710c333df2a0e40" providerId="LiveId" clId="{92BCE72D-3399-4CFD-AE4D-397DE1D598B0}" dt="2020-10-20T22:59:16.798" v="981" actId="22"/>
        <pc:sldMkLst>
          <pc:docMk/>
          <pc:sldMk cId="2033564790" sldId="283"/>
        </pc:sldMkLst>
      </pc:sldChg>
      <pc:sldChg chg="addSp delSp modSp mod">
        <pc:chgData name="Aaron Cyr" userId="f710c333df2a0e40" providerId="LiveId" clId="{92BCE72D-3399-4CFD-AE4D-397DE1D598B0}" dt="2020-10-22T21:10:05.594" v="1142" actId="20577"/>
        <pc:sldMkLst>
          <pc:docMk/>
          <pc:sldMk cId="1355970484" sldId="284"/>
        </pc:sldMkLst>
      </pc:sldChg>
      <pc:sldChg chg="addSp delSp modSp mod">
        <pc:chgData name="Aaron Cyr" userId="f710c333df2a0e40" providerId="LiveId" clId="{92BCE72D-3399-4CFD-AE4D-397DE1D598B0}" dt="2020-10-22T21:30:34.598" v="1471" actId="1076"/>
        <pc:sldMkLst>
          <pc:docMk/>
          <pc:sldMk cId="415230488" sldId="285"/>
        </pc:sldMkLst>
      </pc:sldChg>
      <pc:sldChg chg="addSp delSp modSp mod">
        <pc:chgData name="Aaron Cyr" userId="f710c333df2a0e40" providerId="LiveId" clId="{92BCE72D-3399-4CFD-AE4D-397DE1D598B0}" dt="2020-10-22T21:18:26.986" v="1203" actId="22"/>
        <pc:sldMkLst>
          <pc:docMk/>
          <pc:sldMk cId="1054240780" sldId="286"/>
        </pc:sldMkLst>
      </pc:sldChg>
      <pc:sldChg chg="addSp delSp modSp mod">
        <pc:chgData name="Aaron Cyr" userId="f710c333df2a0e40" providerId="LiveId" clId="{92BCE72D-3399-4CFD-AE4D-397DE1D598B0}" dt="2020-10-22T21:19:18.008" v="1212" actId="20577"/>
        <pc:sldMkLst>
          <pc:docMk/>
          <pc:sldMk cId="1728515736" sldId="287"/>
        </pc:sldMkLst>
      </pc:sldChg>
      <pc:sldChg chg="addSp delSp modSp mod ord">
        <pc:chgData name="Aaron Cyr" userId="f710c333df2a0e40" providerId="LiveId" clId="{92BCE72D-3399-4CFD-AE4D-397DE1D598B0}" dt="2020-10-22T21:22:09.759" v="1286"/>
        <pc:sldMkLst>
          <pc:docMk/>
          <pc:sldMk cId="3849373017" sldId="288"/>
        </pc:sldMkLst>
      </pc:sldChg>
      <pc:sldChg chg="addSp delSp modSp mod ord">
        <pc:chgData name="Aaron Cyr" userId="f710c333df2a0e40" providerId="LiveId" clId="{92BCE72D-3399-4CFD-AE4D-397DE1D598B0}" dt="2020-10-22T21:31:04.926" v="1490" actId="1076"/>
        <pc:sldMkLst>
          <pc:docMk/>
          <pc:sldMk cId="49853463" sldId="289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729728580" sldId="29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2875643" sldId="292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219421785" sldId="293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472723410" sldId="294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447303640" sldId="29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55276176" sldId="29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012447027" sldId="299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561382015" sldId="30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966161753" sldId="301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182052779" sldId="302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55410363" sldId="303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117048186" sldId="304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218762634" sldId="30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043648483" sldId="30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25720322" sldId="307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955647051" sldId="308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108414427" sldId="309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361310253" sldId="31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922608438" sldId="311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303230361" sldId="312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38981592" sldId="313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340310396" sldId="314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876727280" sldId="31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950182860" sldId="31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617109760" sldId="317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405614148" sldId="318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956503805" sldId="319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107508729" sldId="32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871426007" sldId="321"/>
        </pc:sldMkLst>
      </pc:sldChg>
      <pc:sldChg chg="addSp delSp modSp mod">
        <pc:chgData name="Aaron Cyr" userId="f710c333df2a0e40" providerId="LiveId" clId="{92BCE72D-3399-4CFD-AE4D-397DE1D598B0}" dt="2020-10-20T21:47:13.625" v="55" actId="1076"/>
        <pc:sldMkLst>
          <pc:docMk/>
          <pc:sldMk cId="89830321" sldId="345"/>
        </pc:sldMkLst>
      </pc:sldChg>
      <pc:sldChg chg="addSp delSp modSp mod">
        <pc:chgData name="Aaron Cyr" userId="f710c333df2a0e40" providerId="LiveId" clId="{92BCE72D-3399-4CFD-AE4D-397DE1D598B0}" dt="2020-10-20T21:51:57.550" v="109" actId="20577"/>
        <pc:sldMkLst>
          <pc:docMk/>
          <pc:sldMk cId="1448703158" sldId="346"/>
        </pc:sldMkLst>
      </pc:sldChg>
      <pc:sldChg chg="addSp delSp modSp mod">
        <pc:chgData name="Aaron Cyr" userId="f710c333df2a0e40" providerId="LiveId" clId="{92BCE72D-3399-4CFD-AE4D-397DE1D598B0}" dt="2020-10-20T22:23:05.701" v="451" actId="164"/>
        <pc:sldMkLst>
          <pc:docMk/>
          <pc:sldMk cId="2829927072" sldId="347"/>
        </pc:sldMkLst>
      </pc:sldChg>
      <pc:sldChg chg="addSp delSp modSp mod">
        <pc:chgData name="Aaron Cyr" userId="f710c333df2a0e40" providerId="LiveId" clId="{92BCE72D-3399-4CFD-AE4D-397DE1D598B0}" dt="2020-10-22T21:27:33.439" v="1376" actId="1076"/>
        <pc:sldMkLst>
          <pc:docMk/>
          <pc:sldMk cId="3113479177" sldId="348"/>
        </pc:sldMkLst>
      </pc:sldChg>
      <pc:sldChg chg="addSp delSp mod ord">
        <pc:chgData name="Aaron Cyr" userId="f710c333df2a0e40" providerId="LiveId" clId="{92BCE72D-3399-4CFD-AE4D-397DE1D598B0}" dt="2020-10-20T22:25:32.919" v="467"/>
        <pc:sldMkLst>
          <pc:docMk/>
          <pc:sldMk cId="2002108797" sldId="350"/>
        </pc:sldMkLst>
      </pc:sldChg>
      <pc:sldChg chg="addSp delSp modSp mod">
        <pc:chgData name="Aaron Cyr" userId="f710c333df2a0e40" providerId="LiveId" clId="{92BCE72D-3399-4CFD-AE4D-397DE1D598B0}" dt="2020-10-20T22:36:40.794" v="702" actId="20577"/>
        <pc:sldMkLst>
          <pc:docMk/>
          <pc:sldMk cId="695834793" sldId="351"/>
        </pc:sldMkLst>
      </pc:sldChg>
      <pc:sldChg chg="addSp delSp modSp mod">
        <pc:chgData name="Aaron Cyr" userId="f710c333df2a0e40" providerId="LiveId" clId="{92BCE72D-3399-4CFD-AE4D-397DE1D598B0}" dt="2020-10-22T21:29:28.102" v="1401" actId="1076"/>
        <pc:sldMkLst>
          <pc:docMk/>
          <pc:sldMk cId="1579901341" sldId="352"/>
        </pc:sldMkLst>
      </pc:sldChg>
      <pc:sldChg chg="addSp delSp modSp mod">
        <pc:chgData name="Aaron Cyr" userId="f710c333df2a0e40" providerId="LiveId" clId="{92BCE72D-3399-4CFD-AE4D-397DE1D598B0}" dt="2020-10-20T22:44:48.295" v="776" actId="20577"/>
        <pc:sldMkLst>
          <pc:docMk/>
          <pc:sldMk cId="1332196019" sldId="353"/>
        </pc:sldMkLst>
      </pc:sldChg>
      <pc:sldChg chg="addSp delSp modSp mod ord">
        <pc:chgData name="Aaron Cyr" userId="f710c333df2a0e40" providerId="LiveId" clId="{92BCE72D-3399-4CFD-AE4D-397DE1D598B0}" dt="2020-10-20T22:50:32.975" v="833" actId="1076"/>
        <pc:sldMkLst>
          <pc:docMk/>
          <pc:sldMk cId="1321240776" sldId="354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929518673" sldId="35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336325299" sldId="35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347961712" sldId="357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037470184" sldId="358"/>
        </pc:sldMkLst>
      </pc:sldChg>
      <pc:sldChg chg="modSp add mod ord">
        <pc:chgData name="Aaron Cyr" userId="f710c333df2a0e40" providerId="LiveId" clId="{92BCE72D-3399-4CFD-AE4D-397DE1D598B0}" dt="2020-10-20T22:17:15.986" v="377" actId="20577"/>
        <pc:sldMkLst>
          <pc:docMk/>
          <pc:sldMk cId="1826359442" sldId="359"/>
        </pc:sldMkLst>
      </pc:sldChg>
      <pc:sldChg chg="addSp delSp modSp add mod ord">
        <pc:chgData name="Aaron Cyr" userId="f710c333df2a0e40" providerId="LiveId" clId="{92BCE72D-3399-4CFD-AE4D-397DE1D598B0}" dt="2020-10-22T21:28:21.685" v="1381" actId="167"/>
        <pc:sldMkLst>
          <pc:docMk/>
          <pc:sldMk cId="3741168787" sldId="360"/>
        </pc:sldMkLst>
      </pc:sldChg>
      <pc:sldChg chg="addSp delSp modSp add mod">
        <pc:chgData name="Aaron Cyr" userId="f710c333df2a0e40" providerId="LiveId" clId="{92BCE72D-3399-4CFD-AE4D-397DE1D598B0}" dt="2020-10-22T21:29:04.743" v="1393" actId="1076"/>
        <pc:sldMkLst>
          <pc:docMk/>
          <pc:sldMk cId="1706156570" sldId="361"/>
        </pc:sldMkLst>
      </pc:sldChg>
      <pc:sldChg chg="addSp delSp modSp add mod">
        <pc:chgData name="Aaron Cyr" userId="f710c333df2a0e40" providerId="LiveId" clId="{92BCE72D-3399-4CFD-AE4D-397DE1D598B0}" dt="2020-10-22T21:29:08.813" v="1395" actId="1076"/>
        <pc:sldMkLst>
          <pc:docMk/>
          <pc:sldMk cId="643196374" sldId="362"/>
        </pc:sldMkLst>
      </pc:sldChg>
      <pc:sldChg chg="addSp delSp modSp add mod">
        <pc:chgData name="Aaron Cyr" userId="f710c333df2a0e40" providerId="LiveId" clId="{92BCE72D-3399-4CFD-AE4D-397DE1D598B0}" dt="2020-10-22T21:29:55.046" v="1429" actId="1076"/>
        <pc:sldMkLst>
          <pc:docMk/>
          <pc:sldMk cId="3633727502" sldId="363"/>
        </pc:sldMkLst>
      </pc:sldChg>
      <pc:sldChg chg="addSp delSp modSp add mod">
        <pc:chgData name="Aaron Cyr" userId="f710c333df2a0e40" providerId="LiveId" clId="{92BCE72D-3399-4CFD-AE4D-397DE1D598B0}" dt="2020-10-22T21:30:15.015" v="1455" actId="20577"/>
        <pc:sldMkLst>
          <pc:docMk/>
          <pc:sldMk cId="1274242442" sldId="364"/>
        </pc:sldMkLst>
      </pc:sldChg>
      <pc:sldChg chg="addSp delSp modSp add mod">
        <pc:chgData name="Aaron Cyr" userId="f710c333df2a0e40" providerId="LiveId" clId="{92BCE72D-3399-4CFD-AE4D-397DE1D598B0}" dt="2020-10-22T21:30:42.800" v="1474" actId="478"/>
        <pc:sldMkLst>
          <pc:docMk/>
          <pc:sldMk cId="3973828171" sldId="365"/>
        </pc:sldMkLst>
      </pc:sldChg>
      <pc:sldChg chg="add del">
        <pc:chgData name="Aaron Cyr" userId="f710c333df2a0e40" providerId="LiveId" clId="{92BCE72D-3399-4CFD-AE4D-397DE1D598B0}" dt="2020-10-22T21:26:22.248" v="1340"/>
        <pc:sldMkLst>
          <pc:docMk/>
          <pc:sldMk cId="734457558" sldId="366"/>
        </pc:sldMkLst>
      </pc:sldChg>
      <pc:sldChg chg="add del">
        <pc:chgData name="Aaron Cyr" userId="f710c333df2a0e40" providerId="LiveId" clId="{92BCE72D-3399-4CFD-AE4D-397DE1D598B0}" dt="2020-10-22T21:26:38.694" v="1342"/>
        <pc:sldMkLst>
          <pc:docMk/>
          <pc:sldMk cId="3233737699" sldId="366"/>
        </pc:sldMkLst>
      </pc:sldChg>
    </pc:docChg>
  </pc:docChgLst>
  <pc:docChgLst>
    <pc:chgData name="Aaron Cyr" userId="f710c333df2a0e40" providerId="LiveId" clId="{2174CA17-CDF8-4B40-9201-91F41D7F7FA7}"/>
    <pc:docChg chg="undo custSel addSld delSld modSld sldOrd">
      <pc:chgData name="Aaron Cyr" userId="f710c333df2a0e40" providerId="LiveId" clId="{2174CA17-CDF8-4B40-9201-91F41D7F7FA7}" dt="2020-10-27T12:59:33.331" v="1491" actId="1076"/>
      <pc:docMkLst>
        <pc:docMk/>
      </pc:docMkLst>
      <pc:sldChg chg="addSp modSp mod">
        <pc:chgData name="Aaron Cyr" userId="f710c333df2a0e40" providerId="LiveId" clId="{2174CA17-CDF8-4B40-9201-91F41D7F7FA7}" dt="2020-10-22T21:43:56.772" v="151" actId="1076"/>
        <pc:sldMkLst>
          <pc:docMk/>
          <pc:sldMk cId="2098746533" sldId="256"/>
        </pc:sldMkLst>
      </pc:sldChg>
      <pc:sldChg chg="addSp delSp modSp mod">
        <pc:chgData name="Aaron Cyr" userId="f710c333df2a0e40" providerId="LiveId" clId="{2174CA17-CDF8-4B40-9201-91F41D7F7FA7}" dt="2020-10-27T12:56:23.718" v="1363" actId="1076"/>
        <pc:sldMkLst>
          <pc:docMk/>
          <pc:sldMk cId="481095146" sldId="257"/>
        </pc:sldMkLst>
      </pc:sldChg>
      <pc:sldChg chg="addSp delSp modSp mod ord">
        <pc:chgData name="Aaron Cyr" userId="f710c333df2a0e40" providerId="LiveId" clId="{2174CA17-CDF8-4B40-9201-91F41D7F7FA7}" dt="2020-10-22T21:46:46.469" v="234" actId="313"/>
        <pc:sldMkLst>
          <pc:docMk/>
          <pc:sldMk cId="4088391903" sldId="258"/>
        </pc:sldMkLst>
      </pc:sldChg>
      <pc:sldChg chg="addSp delSp modSp mod">
        <pc:chgData name="Aaron Cyr" userId="f710c333df2a0e40" providerId="LiveId" clId="{2174CA17-CDF8-4B40-9201-91F41D7F7FA7}" dt="2020-10-27T12:56:51.362" v="1386" actId="1076"/>
        <pc:sldMkLst>
          <pc:docMk/>
          <pc:sldMk cId="1104465828" sldId="259"/>
        </pc:sldMkLst>
      </pc:sldChg>
      <pc:sldChg chg="addSp delSp modSp mod ord">
        <pc:chgData name="Aaron Cyr" userId="f710c333df2a0e40" providerId="LiveId" clId="{2174CA17-CDF8-4B40-9201-91F41D7F7FA7}" dt="2020-10-27T12:56:57.139" v="1387" actId="1076"/>
        <pc:sldMkLst>
          <pc:docMk/>
          <pc:sldMk cId="2455423919" sldId="260"/>
        </pc:sldMkLst>
      </pc:sldChg>
      <pc:sldChg chg="addSp delSp modSp mod">
        <pc:chgData name="Aaron Cyr" userId="f710c333df2a0e40" providerId="LiveId" clId="{2174CA17-CDF8-4B40-9201-91F41D7F7FA7}" dt="2020-10-22T21:43:18.210" v="125" actId="21"/>
        <pc:sldMkLst>
          <pc:docMk/>
          <pc:sldMk cId="1194441255" sldId="265"/>
        </pc:sldMkLst>
      </pc:sldChg>
      <pc:sldChg chg="addSp modSp mod">
        <pc:chgData name="Aaron Cyr" userId="f710c333df2a0e40" providerId="LiveId" clId="{2174CA17-CDF8-4B40-9201-91F41D7F7FA7}" dt="2020-10-22T22:29:21.587" v="846" actId="20577"/>
        <pc:sldMkLst>
          <pc:docMk/>
          <pc:sldMk cId="1240468712" sldId="266"/>
        </pc:sldMkLst>
      </pc:sldChg>
      <pc:sldChg chg="addSp delSp modSp mod">
        <pc:chgData name="Aaron Cyr" userId="f710c333df2a0e40" providerId="LiveId" clId="{2174CA17-CDF8-4B40-9201-91F41D7F7FA7}" dt="2020-10-22T22:07:18.866" v="416" actId="20577"/>
        <pc:sldMkLst>
          <pc:docMk/>
          <pc:sldMk cId="968063133" sldId="267"/>
        </pc:sldMkLst>
      </pc:sldChg>
      <pc:sldChg chg="addSp delSp modSp mod">
        <pc:chgData name="Aaron Cyr" userId="f710c333df2a0e40" providerId="LiveId" clId="{2174CA17-CDF8-4B40-9201-91F41D7F7FA7}" dt="2020-10-27T12:57:46.356" v="1407" actId="1076"/>
        <pc:sldMkLst>
          <pc:docMk/>
          <pc:sldMk cId="4085681885" sldId="268"/>
        </pc:sldMkLst>
      </pc:sldChg>
      <pc:sldChg chg="addSp delSp modSp mod">
        <pc:chgData name="Aaron Cyr" userId="f710c333df2a0e40" providerId="LiveId" clId="{2174CA17-CDF8-4B40-9201-91F41D7F7FA7}" dt="2020-10-27T12:57:56.422" v="1418" actId="20577"/>
        <pc:sldMkLst>
          <pc:docMk/>
          <pc:sldMk cId="3418905094" sldId="269"/>
        </pc:sldMkLst>
      </pc:sldChg>
      <pc:sldChg chg="addSp delSp modSp mod">
        <pc:chgData name="Aaron Cyr" userId="f710c333df2a0e40" providerId="LiveId" clId="{2174CA17-CDF8-4B40-9201-91F41D7F7FA7}" dt="2020-10-22T22:41:14.184" v="1007" actId="20577"/>
        <pc:sldMkLst>
          <pc:docMk/>
          <pc:sldMk cId="3661336024" sldId="270"/>
        </pc:sldMkLst>
      </pc:sldChg>
      <pc:sldChg chg="addSp delSp modSp mod">
        <pc:chgData name="Aaron Cyr" userId="f710c333df2a0e40" providerId="LiveId" clId="{2174CA17-CDF8-4B40-9201-91F41D7F7FA7}" dt="2020-10-22T22:34:17.058" v="987" actId="164"/>
        <pc:sldMkLst>
          <pc:docMk/>
          <pc:sldMk cId="3569272306" sldId="271"/>
        </pc:sldMkLst>
      </pc:sldChg>
      <pc:sldChg chg="addSp delSp modSp mod ord">
        <pc:chgData name="Aaron Cyr" userId="f710c333df2a0e40" providerId="LiveId" clId="{2174CA17-CDF8-4B40-9201-91F41D7F7FA7}" dt="2020-10-27T12:58:36.286" v="1464" actId="20577"/>
        <pc:sldMkLst>
          <pc:docMk/>
          <pc:sldMk cId="4147130780" sldId="272"/>
        </pc:sldMkLst>
      </pc:sldChg>
      <pc:sldChg chg="addSp delSp modSp mod">
        <pc:chgData name="Aaron Cyr" userId="f710c333df2a0e40" providerId="LiveId" clId="{2174CA17-CDF8-4B40-9201-91F41D7F7FA7}" dt="2020-10-22T22:41:54.911" v="1104" actId="20577"/>
        <pc:sldMkLst>
          <pc:docMk/>
          <pc:sldMk cId="1972953473" sldId="274"/>
        </pc:sldMkLst>
      </pc:sldChg>
      <pc:sldChg chg="addSp delSp modSp mod ord">
        <pc:chgData name="Aaron Cyr" userId="f710c333df2a0e40" providerId="LiveId" clId="{2174CA17-CDF8-4B40-9201-91F41D7F7FA7}" dt="2020-10-22T22:44:06.299" v="1151" actId="167"/>
        <pc:sldMkLst>
          <pc:docMk/>
          <pc:sldMk cId="1187696368" sldId="275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3476494947" sldId="277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213820728" sldId="279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819864551" sldId="281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2033564790" sldId="283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355970484" sldId="284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415230488" sldId="285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054240780" sldId="286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728515736" sldId="287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3849373017" sldId="288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49853463" sldId="289"/>
        </pc:sldMkLst>
      </pc:sldChg>
      <pc:sldChg chg="addSp delSp modSp mod">
        <pc:chgData name="Aaron Cyr" userId="f710c333df2a0e40" providerId="LiveId" clId="{2174CA17-CDF8-4B40-9201-91F41D7F7FA7}" dt="2020-10-22T21:54:43.846" v="261" actId="20577"/>
        <pc:sldMkLst>
          <pc:docMk/>
          <pc:sldMk cId="89830321" sldId="345"/>
        </pc:sldMkLst>
      </pc:sldChg>
      <pc:sldChg chg="addSp delSp modSp mod">
        <pc:chgData name="Aaron Cyr" userId="f710c333df2a0e40" providerId="LiveId" clId="{2174CA17-CDF8-4B40-9201-91F41D7F7FA7}" dt="2020-10-22T22:06:48.818" v="403" actId="1076"/>
        <pc:sldMkLst>
          <pc:docMk/>
          <pc:sldMk cId="1448703158" sldId="346"/>
        </pc:sldMkLst>
      </pc:sldChg>
      <pc:sldChg chg="addSp delSp modSp mod ord">
        <pc:chgData name="Aaron Cyr" userId="f710c333df2a0e40" providerId="LiveId" clId="{2174CA17-CDF8-4B40-9201-91F41D7F7FA7}" dt="2020-10-27T12:56:01.649" v="1362" actId="20577"/>
        <pc:sldMkLst>
          <pc:docMk/>
          <pc:sldMk cId="2829927072" sldId="347"/>
        </pc:sldMkLst>
      </pc:sldChg>
      <pc:sldChg chg="delSp modSp mod ord">
        <pc:chgData name="Aaron Cyr" userId="f710c333df2a0e40" providerId="LiveId" clId="{2174CA17-CDF8-4B40-9201-91F41D7F7FA7}" dt="2020-10-22T22:32:06.295" v="913" actId="478"/>
        <pc:sldMkLst>
          <pc:docMk/>
          <pc:sldMk cId="3113479177" sldId="348"/>
        </pc:sldMkLst>
      </pc:sldChg>
      <pc:sldChg chg="addSp delSp modSp mod ord">
        <pc:chgData name="Aaron Cyr" userId="f710c333df2a0e40" providerId="LiveId" clId="{2174CA17-CDF8-4B40-9201-91F41D7F7FA7}" dt="2020-10-22T22:51:04.916" v="1256" actId="1076"/>
        <pc:sldMkLst>
          <pc:docMk/>
          <pc:sldMk cId="2002108797" sldId="350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695834793" sldId="351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579901341" sldId="352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332196019" sldId="353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321240776" sldId="354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826359442" sldId="359"/>
        </pc:sldMkLst>
      </pc:sldChg>
      <pc:sldChg chg="addSp delSp modSp mod ord">
        <pc:chgData name="Aaron Cyr" userId="f710c333df2a0e40" providerId="LiveId" clId="{2174CA17-CDF8-4B40-9201-91F41D7F7FA7}" dt="2020-10-27T12:59:33.331" v="1491" actId="1076"/>
        <pc:sldMkLst>
          <pc:docMk/>
          <pc:sldMk cId="3741168787" sldId="360"/>
        </pc:sldMkLst>
      </pc:sldChg>
      <pc:sldChg chg="addSp delSp modSp mod ord">
        <pc:chgData name="Aaron Cyr" userId="f710c333df2a0e40" providerId="LiveId" clId="{2174CA17-CDF8-4B40-9201-91F41D7F7FA7}" dt="2020-10-22T22:59:09.788" v="1318" actId="1076"/>
        <pc:sldMkLst>
          <pc:docMk/>
          <pc:sldMk cId="1706156570" sldId="361"/>
        </pc:sldMkLst>
      </pc:sldChg>
      <pc:sldChg chg="addSp delSp modSp mod ord">
        <pc:chgData name="Aaron Cyr" userId="f710c333df2a0e40" providerId="LiveId" clId="{2174CA17-CDF8-4B40-9201-91F41D7F7FA7}" dt="2020-10-27T12:52:51.623" v="1360" actId="1076"/>
        <pc:sldMkLst>
          <pc:docMk/>
          <pc:sldMk cId="643196374" sldId="362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3633727502" sldId="363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274242442" sldId="364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3973828171" sldId="365"/>
        </pc:sldMkLst>
      </pc:sldChg>
      <pc:sldChg chg="addSp delSp modSp add mod setBg">
        <pc:chgData name="Aaron Cyr" userId="f710c333df2a0e40" providerId="LiveId" clId="{2174CA17-CDF8-4B40-9201-91F41D7F7FA7}" dt="2020-10-27T12:58:24.086" v="1449" actId="20577"/>
        <pc:sldMkLst>
          <pc:docMk/>
          <pc:sldMk cId="844377720" sldId="366"/>
        </pc:sldMkLst>
      </pc:sldChg>
      <pc:sldChg chg="addSp delSp modSp add mod setBg">
        <pc:chgData name="Aaron Cyr" userId="f710c333df2a0e40" providerId="LiveId" clId="{2174CA17-CDF8-4B40-9201-91F41D7F7FA7}" dt="2020-10-27T12:58:15.079" v="1438" actId="20577"/>
        <pc:sldMkLst>
          <pc:docMk/>
          <pc:sldMk cId="618998933" sldId="367"/>
        </pc:sldMkLst>
      </pc:sldChg>
      <pc:sldChg chg="addSp modSp add mod">
        <pc:chgData name="Aaron Cyr" userId="f710c333df2a0e40" providerId="LiveId" clId="{2174CA17-CDF8-4B40-9201-91F41D7F7FA7}" dt="2020-10-22T22:34:41.598" v="989" actId="1076"/>
        <pc:sldMkLst>
          <pc:docMk/>
          <pc:sldMk cId="221054857" sldId="368"/>
        </pc:sldMkLst>
      </pc:sldChg>
      <pc:sldChg chg="addSp delSp add del mod">
        <pc:chgData name="Aaron Cyr" userId="f710c333df2a0e40" providerId="LiveId" clId="{2174CA17-CDF8-4B40-9201-91F41D7F7FA7}" dt="2020-10-22T22:41:02.487" v="1004" actId="2696"/>
        <pc:sldMkLst>
          <pc:docMk/>
          <pc:sldMk cId="2238845502" sldId="369"/>
        </pc:sldMkLst>
      </pc:sldChg>
      <pc:sldChg chg="modSp add mod">
        <pc:chgData name="Aaron Cyr" userId="f710c333df2a0e40" providerId="LiveId" clId="{2174CA17-CDF8-4B40-9201-91F41D7F7FA7}" dt="2020-10-22T22:41:56.891" v="1105" actId="20577"/>
        <pc:sldMkLst>
          <pc:docMk/>
          <pc:sldMk cId="3367989920" sldId="369"/>
        </pc:sldMkLst>
      </pc:sldChg>
      <pc:sldChg chg="add del">
        <pc:chgData name="Aaron Cyr" userId="f710c333df2a0e40" providerId="LiveId" clId="{2174CA17-CDF8-4B40-9201-91F41D7F7FA7}" dt="2020-10-22T22:40:52.257" v="1001"/>
        <pc:sldMkLst>
          <pc:docMk/>
          <pc:sldMk cId="1321336099" sldId="370"/>
        </pc:sldMkLst>
      </pc:sldChg>
      <pc:sldChg chg="addSp delSp modSp add mod ord">
        <pc:chgData name="Aaron Cyr" userId="f710c333df2a0e40" providerId="LiveId" clId="{2174CA17-CDF8-4B40-9201-91F41D7F7FA7}" dt="2020-10-22T22:42:56.417" v="1124" actId="22"/>
        <pc:sldMkLst>
          <pc:docMk/>
          <pc:sldMk cId="1887376931" sldId="370"/>
        </pc:sldMkLst>
      </pc:sldChg>
      <pc:sldChg chg="addSp delSp modSp add mod">
        <pc:chgData name="Aaron Cyr" userId="f710c333df2a0e40" providerId="LiveId" clId="{2174CA17-CDF8-4B40-9201-91F41D7F7FA7}" dt="2020-10-22T22:43:25.360" v="1138" actId="22"/>
        <pc:sldMkLst>
          <pc:docMk/>
          <pc:sldMk cId="1055399576" sldId="371"/>
        </pc:sldMkLst>
      </pc:sldChg>
    </pc:docChg>
  </pc:docChgLst>
  <pc:docChgLst>
    <pc:chgData name="Aaron Cyr" userId="f710c333df2a0e40" providerId="LiveId" clId="{0AA077F6-4737-4613-8308-28596DE80146}"/>
    <pc:docChg chg="undo redo custSel mod addSld delSld modSld sldOrd">
      <pc:chgData name="Aaron Cyr" userId="f710c333df2a0e40" providerId="LiveId" clId="{0AA077F6-4737-4613-8308-28596DE80146}" dt="2020-11-05T23:47:28.922" v="7110" actId="1076"/>
      <pc:docMkLst>
        <pc:docMk/>
      </pc:docMkLst>
      <pc:sldChg chg="delSp modSp mod">
        <pc:chgData name="Aaron Cyr" userId="f710c333df2a0e40" providerId="LiveId" clId="{0AA077F6-4737-4613-8308-28596DE80146}" dt="2020-10-27T13:01:26.374" v="4" actId="478"/>
        <pc:sldMkLst>
          <pc:docMk/>
          <pc:sldMk cId="2098746533" sldId="256"/>
        </pc:sldMkLst>
      </pc:sldChg>
      <pc:sldChg chg="addSp delSp modSp mod">
        <pc:chgData name="Aaron Cyr" userId="f710c333df2a0e40" providerId="LiveId" clId="{0AA077F6-4737-4613-8308-28596DE80146}" dt="2020-11-03T23:14:36.499" v="4177" actId="14100"/>
        <pc:sldMkLst>
          <pc:docMk/>
          <pc:sldMk cId="481095146" sldId="257"/>
        </pc:sldMkLst>
      </pc:sldChg>
      <pc:sldChg chg="addSp delSp modSp del mod">
        <pc:chgData name="Aaron Cyr" userId="f710c333df2a0e40" providerId="LiveId" clId="{0AA077F6-4737-4613-8308-28596DE80146}" dt="2020-11-03T22:27:24.672" v="2973" actId="47"/>
        <pc:sldMkLst>
          <pc:docMk/>
          <pc:sldMk cId="4088391903" sldId="258"/>
        </pc:sldMkLst>
      </pc:sldChg>
      <pc:sldChg chg="addSp delSp modSp mod ord">
        <pc:chgData name="Aaron Cyr" userId="f710c333df2a0e40" providerId="LiveId" clId="{0AA077F6-4737-4613-8308-28596DE80146}" dt="2020-10-27T21:31:15.135" v="1850" actId="1076"/>
        <pc:sldMkLst>
          <pc:docMk/>
          <pc:sldMk cId="1104465828" sldId="259"/>
        </pc:sldMkLst>
      </pc:sldChg>
      <pc:sldChg chg="addSp delSp modSp mod">
        <pc:chgData name="Aaron Cyr" userId="f710c333df2a0e40" providerId="LiveId" clId="{0AA077F6-4737-4613-8308-28596DE80146}" dt="2020-10-27T13:30:19.273" v="442" actId="478"/>
        <pc:sldMkLst>
          <pc:docMk/>
          <pc:sldMk cId="2455423919" sldId="260"/>
        </pc:sldMkLst>
      </pc:sldChg>
      <pc:sldChg chg="modSp mod">
        <pc:chgData name="Aaron Cyr" userId="f710c333df2a0e40" providerId="LiveId" clId="{0AA077F6-4737-4613-8308-28596DE80146}" dt="2020-10-27T13:02:54.694" v="47" actId="20577"/>
        <pc:sldMkLst>
          <pc:docMk/>
          <pc:sldMk cId="1194441255" sldId="265"/>
        </pc:sldMkLst>
      </pc:sldChg>
      <pc:sldChg chg="delSp modSp mod ord">
        <pc:chgData name="Aaron Cyr" userId="f710c333df2a0e40" providerId="LiveId" clId="{0AA077F6-4737-4613-8308-28596DE80146}" dt="2020-10-27T14:11:05.049" v="948" actId="478"/>
        <pc:sldMkLst>
          <pc:docMk/>
          <pc:sldMk cId="1240468712" sldId="266"/>
        </pc:sldMkLst>
      </pc:sldChg>
      <pc:sldChg chg="addSp delSp modSp mod">
        <pc:chgData name="Aaron Cyr" userId="f710c333df2a0e40" providerId="LiveId" clId="{0AA077F6-4737-4613-8308-28596DE80146}" dt="2020-10-27T13:55:44.541" v="708" actId="1076"/>
        <pc:sldMkLst>
          <pc:docMk/>
          <pc:sldMk cId="968063133" sldId="267"/>
        </pc:sldMkLst>
      </pc:sldChg>
      <pc:sldChg chg="addSp delSp modSp mod ord">
        <pc:chgData name="Aaron Cyr" userId="f710c333df2a0e40" providerId="LiveId" clId="{0AA077F6-4737-4613-8308-28596DE80146}" dt="2020-10-27T21:32:14.856" v="1878" actId="1076"/>
        <pc:sldMkLst>
          <pc:docMk/>
          <pc:sldMk cId="4085681885" sldId="268"/>
        </pc:sldMkLst>
      </pc:sldChg>
      <pc:sldChg chg="addSp delSp modSp mod ord">
        <pc:chgData name="Aaron Cyr" userId="f710c333df2a0e40" providerId="LiveId" clId="{0AA077F6-4737-4613-8308-28596DE80146}" dt="2020-10-27T21:32:36.487" v="1883" actId="1076"/>
        <pc:sldMkLst>
          <pc:docMk/>
          <pc:sldMk cId="3418905094" sldId="269"/>
        </pc:sldMkLst>
      </pc:sldChg>
      <pc:sldChg chg="addSp delSp modSp mod">
        <pc:chgData name="Aaron Cyr" userId="f710c333df2a0e40" providerId="LiveId" clId="{0AA077F6-4737-4613-8308-28596DE80146}" dt="2020-10-27T21:12:50.120" v="1543" actId="20577"/>
        <pc:sldMkLst>
          <pc:docMk/>
          <pc:sldMk cId="3661336024" sldId="270"/>
        </pc:sldMkLst>
      </pc:sldChg>
      <pc:sldChg chg="del">
        <pc:chgData name="Aaron Cyr" userId="f710c333df2a0e40" providerId="LiveId" clId="{0AA077F6-4737-4613-8308-28596DE80146}" dt="2020-11-03T23:22:40.005" v="4178" actId="47"/>
        <pc:sldMkLst>
          <pc:docMk/>
          <pc:sldMk cId="3569272306" sldId="271"/>
        </pc:sldMkLst>
      </pc:sldChg>
      <pc:sldChg chg="addSp delSp modSp mod ord">
        <pc:chgData name="Aaron Cyr" userId="f710c333df2a0e40" providerId="LiveId" clId="{0AA077F6-4737-4613-8308-28596DE80146}" dt="2020-10-27T21:32:57.822" v="1894" actId="20577"/>
        <pc:sldMkLst>
          <pc:docMk/>
          <pc:sldMk cId="4147130780" sldId="272"/>
        </pc:sldMkLst>
      </pc:sldChg>
      <pc:sldChg chg="addSp delSp modSp mod">
        <pc:chgData name="Aaron Cyr" userId="f710c333df2a0e40" providerId="LiveId" clId="{0AA077F6-4737-4613-8308-28596DE80146}" dt="2020-10-27T21:22:54.928" v="1671" actId="1076"/>
        <pc:sldMkLst>
          <pc:docMk/>
          <pc:sldMk cId="1972953473" sldId="274"/>
        </pc:sldMkLst>
      </pc:sldChg>
      <pc:sldChg chg="addSp delSp modSp del mod">
        <pc:chgData name="Aaron Cyr" userId="f710c333df2a0e40" providerId="LiveId" clId="{0AA077F6-4737-4613-8308-28596DE80146}" dt="2020-10-27T14:24:47.401" v="1145" actId="2696"/>
        <pc:sldMkLst>
          <pc:docMk/>
          <pc:sldMk cId="1187696368" sldId="275"/>
        </pc:sldMkLst>
      </pc:sldChg>
      <pc:sldChg chg="add">
        <pc:chgData name="Aaron Cyr" userId="f710c333df2a0e40" providerId="LiveId" clId="{0AA077F6-4737-4613-8308-28596DE80146}" dt="2020-10-27T14:24:52.173" v="1146"/>
        <pc:sldMkLst>
          <pc:docMk/>
          <pc:sldMk cId="1508495327" sldId="275"/>
        </pc:sldMkLst>
      </pc:sldChg>
      <pc:sldChg chg="addSp delSp modSp mod">
        <pc:chgData name="Aaron Cyr" userId="f710c333df2a0e40" providerId="LiveId" clId="{0AA077F6-4737-4613-8308-28596DE80146}" dt="2020-11-03T23:06:43.858" v="3975" actId="1076"/>
        <pc:sldMkLst>
          <pc:docMk/>
          <pc:sldMk cId="89830321" sldId="345"/>
        </pc:sldMkLst>
      </pc:sldChg>
      <pc:sldChg chg="addSp delSp modSp mod">
        <pc:chgData name="Aaron Cyr" userId="f710c333df2a0e40" providerId="LiveId" clId="{0AA077F6-4737-4613-8308-28596DE80146}" dt="2020-10-27T13:43:14.736" v="547" actId="207"/>
        <pc:sldMkLst>
          <pc:docMk/>
          <pc:sldMk cId="1448703158" sldId="346"/>
        </pc:sldMkLst>
      </pc:sldChg>
      <pc:sldChg chg="del">
        <pc:chgData name="Aaron Cyr" userId="f710c333df2a0e40" providerId="LiveId" clId="{0AA077F6-4737-4613-8308-28596DE80146}" dt="2020-10-27T21:25:07.002" v="1700" actId="47"/>
        <pc:sldMkLst>
          <pc:docMk/>
          <pc:sldMk cId="2829927072" sldId="347"/>
        </pc:sldMkLst>
      </pc:sldChg>
      <pc:sldChg chg="addSp modSp mod">
        <pc:chgData name="Aaron Cyr" userId="f710c333df2a0e40" providerId="LiveId" clId="{0AA077F6-4737-4613-8308-28596DE80146}" dt="2020-10-27T21:05:03.706" v="1459" actId="20577"/>
        <pc:sldMkLst>
          <pc:docMk/>
          <pc:sldMk cId="3113479177" sldId="348"/>
        </pc:sldMkLst>
      </pc:sldChg>
      <pc:sldChg chg="addSp delSp del mod">
        <pc:chgData name="Aaron Cyr" userId="f710c333df2a0e40" providerId="LiveId" clId="{0AA077F6-4737-4613-8308-28596DE80146}" dt="2020-10-27T14:34:46.723" v="1244" actId="2696"/>
        <pc:sldMkLst>
          <pc:docMk/>
          <pc:sldMk cId="2002108797" sldId="350"/>
        </pc:sldMkLst>
      </pc:sldChg>
      <pc:sldChg chg="addSp modSp add mod">
        <pc:chgData name="Aaron Cyr" userId="f710c333df2a0e40" providerId="LiveId" clId="{0AA077F6-4737-4613-8308-28596DE80146}" dt="2020-10-27T14:36:08.519" v="1280" actId="1076"/>
        <pc:sldMkLst>
          <pc:docMk/>
          <pc:sldMk cId="3239696346" sldId="350"/>
        </pc:sldMkLst>
      </pc:sldChg>
      <pc:sldChg chg="addSp delSp modSp add mod">
        <pc:chgData name="Aaron Cyr" userId="f710c333df2a0e40" providerId="LiveId" clId="{0AA077F6-4737-4613-8308-28596DE80146}" dt="2020-11-05T23:47:28.922" v="7110" actId="1076"/>
        <pc:sldMkLst>
          <pc:docMk/>
          <pc:sldMk cId="76172685" sldId="360"/>
        </pc:sldMkLst>
      </pc:sldChg>
      <pc:sldChg chg="del">
        <pc:chgData name="Aaron Cyr" userId="f710c333df2a0e40" providerId="LiveId" clId="{0AA077F6-4737-4613-8308-28596DE80146}" dt="2020-10-27T14:36:26.765" v="1281" actId="2696"/>
        <pc:sldMkLst>
          <pc:docMk/>
          <pc:sldMk cId="3741168787" sldId="360"/>
        </pc:sldMkLst>
      </pc:sldChg>
      <pc:sldChg chg="del">
        <pc:chgData name="Aaron Cyr" userId="f710c333df2a0e40" providerId="LiveId" clId="{0AA077F6-4737-4613-8308-28596DE80146}" dt="2020-10-27T21:25:07.002" v="1700" actId="47"/>
        <pc:sldMkLst>
          <pc:docMk/>
          <pc:sldMk cId="1706156570" sldId="361"/>
        </pc:sldMkLst>
      </pc:sldChg>
      <pc:sldChg chg="del">
        <pc:chgData name="Aaron Cyr" userId="f710c333df2a0e40" providerId="LiveId" clId="{0AA077F6-4737-4613-8308-28596DE80146}" dt="2020-10-27T21:25:07.002" v="1700" actId="47"/>
        <pc:sldMkLst>
          <pc:docMk/>
          <pc:sldMk cId="643196374" sldId="362"/>
        </pc:sldMkLst>
      </pc:sldChg>
      <pc:sldChg chg="addSp delSp modSp mod">
        <pc:chgData name="Aaron Cyr" userId="f710c333df2a0e40" providerId="LiveId" clId="{0AA077F6-4737-4613-8308-28596DE80146}" dt="2020-10-27T14:19:07.129" v="1045" actId="1036"/>
        <pc:sldMkLst>
          <pc:docMk/>
          <pc:sldMk cId="844377720" sldId="366"/>
        </pc:sldMkLst>
      </pc:sldChg>
      <pc:sldChg chg="addSp delSp modSp mod">
        <pc:chgData name="Aaron Cyr" userId="f710c333df2a0e40" providerId="LiveId" clId="{0AA077F6-4737-4613-8308-28596DE80146}" dt="2020-11-03T14:12:12.220" v="1919" actId="1076"/>
        <pc:sldMkLst>
          <pc:docMk/>
          <pc:sldMk cId="618998933" sldId="367"/>
        </pc:sldMkLst>
      </pc:sldChg>
      <pc:sldChg chg="addSp delSp modSp mod">
        <pc:chgData name="Aaron Cyr" userId="f710c333df2a0e40" providerId="LiveId" clId="{0AA077F6-4737-4613-8308-28596DE80146}" dt="2020-10-27T21:33:37.672" v="1918" actId="1076"/>
        <pc:sldMkLst>
          <pc:docMk/>
          <pc:sldMk cId="221054857" sldId="368"/>
        </pc:sldMkLst>
      </pc:sldChg>
      <pc:sldChg chg="addSp delSp modSp mod ord">
        <pc:chgData name="Aaron Cyr" userId="f710c333df2a0e40" providerId="LiveId" clId="{0AA077F6-4737-4613-8308-28596DE80146}" dt="2020-10-27T21:22:06.565" v="1667" actId="1076"/>
        <pc:sldMkLst>
          <pc:docMk/>
          <pc:sldMk cId="3367989920" sldId="369"/>
        </pc:sldMkLst>
      </pc:sldChg>
      <pc:sldChg chg="del">
        <pc:chgData name="Aaron Cyr" userId="f710c333df2a0e40" providerId="LiveId" clId="{0AA077F6-4737-4613-8308-28596DE80146}" dt="2020-10-27T21:25:07.002" v="1700" actId="47"/>
        <pc:sldMkLst>
          <pc:docMk/>
          <pc:sldMk cId="1887376931" sldId="370"/>
        </pc:sldMkLst>
      </pc:sldChg>
      <pc:sldChg chg="del">
        <pc:chgData name="Aaron Cyr" userId="f710c333df2a0e40" providerId="LiveId" clId="{0AA077F6-4737-4613-8308-28596DE80146}" dt="2020-10-27T21:25:07.002" v="1700" actId="47"/>
        <pc:sldMkLst>
          <pc:docMk/>
          <pc:sldMk cId="1055399576" sldId="371"/>
        </pc:sldMkLst>
      </pc:sldChg>
      <pc:sldChg chg="addSp delSp modSp add mod">
        <pc:chgData name="Aaron Cyr" userId="f710c333df2a0e40" providerId="LiveId" clId="{0AA077F6-4737-4613-8308-28596DE80146}" dt="2020-11-03T23:26:01.838" v="4179" actId="27107"/>
        <pc:sldMkLst>
          <pc:docMk/>
          <pc:sldMk cId="2892801118" sldId="372"/>
        </pc:sldMkLst>
      </pc:sldChg>
      <pc:sldChg chg="addSp delSp modSp add mod">
        <pc:chgData name="Aaron Cyr" userId="f710c333df2a0e40" providerId="LiveId" clId="{0AA077F6-4737-4613-8308-28596DE80146}" dt="2020-11-03T23:31:08.082" v="4510" actId="1076"/>
        <pc:sldMkLst>
          <pc:docMk/>
          <pc:sldMk cId="1110983434" sldId="373"/>
        </pc:sldMkLst>
      </pc:sldChg>
      <pc:sldChg chg="addSp delSp modSp add mod">
        <pc:chgData name="Aaron Cyr" userId="f710c333df2a0e40" providerId="LiveId" clId="{0AA077F6-4737-4613-8308-28596DE80146}" dt="2020-10-27T21:26:34.177" v="1718" actId="14100"/>
        <pc:sldMkLst>
          <pc:docMk/>
          <pc:sldMk cId="2214740494" sldId="374"/>
        </pc:sldMkLst>
      </pc:sldChg>
      <pc:sldChg chg="addSp delSp modSp add mod">
        <pc:chgData name="Aaron Cyr" userId="f710c333df2a0e40" providerId="LiveId" clId="{0AA077F6-4737-4613-8308-28596DE80146}" dt="2020-11-03T23:12:52.936" v="4170" actId="20577"/>
        <pc:sldMkLst>
          <pc:docMk/>
          <pc:sldMk cId="1131431464" sldId="375"/>
        </pc:sldMkLst>
      </pc:sldChg>
      <pc:sldChg chg="addSp delSp modSp add mod">
        <pc:chgData name="Aaron Cyr" userId="f710c333df2a0e40" providerId="LiveId" clId="{0AA077F6-4737-4613-8308-28596DE80146}" dt="2020-10-27T21:32:27.176" v="1881" actId="1076"/>
        <pc:sldMkLst>
          <pc:docMk/>
          <pc:sldMk cId="57380897" sldId="376"/>
        </pc:sldMkLst>
      </pc:sldChg>
      <pc:sldChg chg="add del">
        <pc:chgData name="Aaron Cyr" userId="f710c333df2a0e40" providerId="LiveId" clId="{0AA077F6-4737-4613-8308-28596DE80146}" dt="2020-10-27T13:35:01.746" v="493"/>
        <pc:sldMkLst>
          <pc:docMk/>
          <pc:sldMk cId="1497466620" sldId="377"/>
        </pc:sldMkLst>
      </pc:sldChg>
      <pc:sldChg chg="addSp delSp modSp add mod">
        <pc:chgData name="Aaron Cyr" userId="f710c333df2a0e40" providerId="LiveId" clId="{0AA077F6-4737-4613-8308-28596DE80146}" dt="2020-10-27T13:46:05.749" v="571" actId="1076"/>
        <pc:sldMkLst>
          <pc:docMk/>
          <pc:sldMk cId="3080014538" sldId="377"/>
        </pc:sldMkLst>
      </pc:sldChg>
      <pc:sldChg chg="addSp delSp modSp add mod setBg">
        <pc:chgData name="Aaron Cyr" userId="f710c333df2a0e40" providerId="LiveId" clId="{0AA077F6-4737-4613-8308-28596DE80146}" dt="2020-10-27T21:32:41.719" v="1885" actId="1076"/>
        <pc:sldMkLst>
          <pc:docMk/>
          <pc:sldMk cId="3306713307" sldId="378"/>
        </pc:sldMkLst>
      </pc:sldChg>
      <pc:sldChg chg="addSp modSp add mod">
        <pc:chgData name="Aaron Cyr" userId="f710c333df2a0e40" providerId="LiveId" clId="{0AA077F6-4737-4613-8308-28596DE80146}" dt="2020-10-27T13:55:25.486" v="706" actId="1076"/>
        <pc:sldMkLst>
          <pc:docMk/>
          <pc:sldMk cId="3619702949" sldId="379"/>
        </pc:sldMkLst>
      </pc:sldChg>
      <pc:sldChg chg="addSp delSp modSp add mod">
        <pc:chgData name="Aaron Cyr" userId="f710c333df2a0e40" providerId="LiveId" clId="{0AA077F6-4737-4613-8308-28596DE80146}" dt="2020-10-27T13:56:15.110" v="718" actId="1076"/>
        <pc:sldMkLst>
          <pc:docMk/>
          <pc:sldMk cId="1258799168" sldId="380"/>
        </pc:sldMkLst>
      </pc:sldChg>
      <pc:sldChg chg="addSp delSp modSp add mod">
        <pc:chgData name="Aaron Cyr" userId="f710c333df2a0e40" providerId="LiveId" clId="{0AA077F6-4737-4613-8308-28596DE80146}" dt="2020-10-27T13:57:55.760" v="759" actId="1037"/>
        <pc:sldMkLst>
          <pc:docMk/>
          <pc:sldMk cId="555567293" sldId="381"/>
        </pc:sldMkLst>
      </pc:sldChg>
      <pc:sldChg chg="addSp delSp modSp add mod">
        <pc:chgData name="Aaron Cyr" userId="f710c333df2a0e40" providerId="LiveId" clId="{0AA077F6-4737-4613-8308-28596DE80146}" dt="2020-10-27T13:58:43.253" v="788" actId="1076"/>
        <pc:sldMkLst>
          <pc:docMk/>
          <pc:sldMk cId="343969935" sldId="382"/>
        </pc:sldMkLst>
      </pc:sldChg>
      <pc:sldChg chg="addSp delSp modSp add mod">
        <pc:chgData name="Aaron Cyr" userId="f710c333df2a0e40" providerId="LiveId" clId="{0AA077F6-4737-4613-8308-28596DE80146}" dt="2020-10-27T13:58:59.653" v="790" actId="1076"/>
        <pc:sldMkLst>
          <pc:docMk/>
          <pc:sldMk cId="1892826686" sldId="383"/>
        </pc:sldMkLst>
      </pc:sldChg>
      <pc:sldChg chg="addSp delSp modSp add mod">
        <pc:chgData name="Aaron Cyr" userId="f710c333df2a0e40" providerId="LiveId" clId="{0AA077F6-4737-4613-8308-28596DE80146}" dt="2020-10-27T21:28:04.215" v="1751" actId="1076"/>
        <pc:sldMkLst>
          <pc:docMk/>
          <pc:sldMk cId="56685035" sldId="384"/>
        </pc:sldMkLst>
      </pc:sldChg>
      <pc:sldChg chg="addSp delSp modSp add mod">
        <pc:chgData name="Aaron Cyr" userId="f710c333df2a0e40" providerId="LiveId" clId="{0AA077F6-4737-4613-8308-28596DE80146}" dt="2020-11-04T00:02:35.969" v="5642" actId="1076"/>
        <pc:sldMkLst>
          <pc:docMk/>
          <pc:sldMk cId="2452978926" sldId="385"/>
        </pc:sldMkLst>
      </pc:sldChg>
      <pc:sldChg chg="addSp delSp modSp add mod">
        <pc:chgData name="Aaron Cyr" userId="f710c333df2a0e40" providerId="LiveId" clId="{0AA077F6-4737-4613-8308-28596DE80146}" dt="2020-10-27T14:24:12.699" v="1128" actId="20577"/>
        <pc:sldMkLst>
          <pc:docMk/>
          <pc:sldMk cId="626887222" sldId="386"/>
        </pc:sldMkLst>
      </pc:sldChg>
      <pc:sldChg chg="addSp delSp modSp add mod">
        <pc:chgData name="Aaron Cyr" userId="f710c333df2a0e40" providerId="LiveId" clId="{0AA077F6-4737-4613-8308-28596DE80146}" dt="2020-10-27T21:33:08.191" v="1897" actId="1076"/>
        <pc:sldMkLst>
          <pc:docMk/>
          <pc:sldMk cId="1876805513" sldId="387"/>
        </pc:sldMkLst>
      </pc:sldChg>
      <pc:sldChg chg="addSp delSp modSp add mod">
        <pc:chgData name="Aaron Cyr" userId="f710c333df2a0e40" providerId="LiveId" clId="{0AA077F6-4737-4613-8308-28596DE80146}" dt="2020-10-27T21:33:21.518" v="1908" actId="1076"/>
        <pc:sldMkLst>
          <pc:docMk/>
          <pc:sldMk cId="331491588" sldId="388"/>
        </pc:sldMkLst>
      </pc:sldChg>
      <pc:sldChg chg="addSp delSp modSp add mod">
        <pc:chgData name="Aaron Cyr" userId="f710c333df2a0e40" providerId="LiveId" clId="{0AA077F6-4737-4613-8308-28596DE80146}" dt="2020-10-27T21:33:29.060" v="1917" actId="20577"/>
        <pc:sldMkLst>
          <pc:docMk/>
          <pc:sldMk cId="232934936" sldId="389"/>
        </pc:sldMkLst>
      </pc:sldChg>
      <pc:sldChg chg="addSp delSp modSp add mod">
        <pc:chgData name="Aaron Cyr" userId="f710c333df2a0e40" providerId="LiveId" clId="{0AA077F6-4737-4613-8308-28596DE80146}" dt="2020-10-27T14:38:26.663" v="1296" actId="1076"/>
        <pc:sldMkLst>
          <pc:docMk/>
          <pc:sldMk cId="2994245688" sldId="390"/>
        </pc:sldMkLst>
      </pc:sldChg>
      <pc:sldChg chg="addSp delSp modSp add mod ord setBg">
        <pc:chgData name="Aaron Cyr" userId="f710c333df2a0e40" providerId="LiveId" clId="{0AA077F6-4737-4613-8308-28596DE80146}" dt="2020-10-27T14:43:16.817" v="1403" actId="962"/>
        <pc:sldMkLst>
          <pc:docMk/>
          <pc:sldMk cId="2064653978" sldId="391"/>
        </pc:sldMkLst>
      </pc:sldChg>
      <pc:sldChg chg="addSp delSp modSp add mod">
        <pc:chgData name="Aaron Cyr" userId="f710c333df2a0e40" providerId="LiveId" clId="{0AA077F6-4737-4613-8308-28596DE80146}" dt="2020-10-27T14:42:00.137" v="1392" actId="22"/>
        <pc:sldMkLst>
          <pc:docMk/>
          <pc:sldMk cId="4146843469" sldId="392"/>
        </pc:sldMkLst>
      </pc:sldChg>
      <pc:sldChg chg="addSp delSp modSp add mod">
        <pc:chgData name="Aaron Cyr" userId="f710c333df2a0e40" providerId="LiveId" clId="{0AA077F6-4737-4613-8308-28596DE80146}" dt="2020-10-27T21:29:44.826" v="1804" actId="167"/>
        <pc:sldMkLst>
          <pc:docMk/>
          <pc:sldMk cId="2669319710" sldId="393"/>
        </pc:sldMkLst>
      </pc:sldChg>
      <pc:sldChg chg="addSp delSp modSp add mod">
        <pc:chgData name="Aaron Cyr" userId="f710c333df2a0e40" providerId="LiveId" clId="{0AA077F6-4737-4613-8308-28596DE80146}" dt="2020-10-27T21:29:54.256" v="1808" actId="164"/>
        <pc:sldMkLst>
          <pc:docMk/>
          <pc:sldMk cId="2909836359" sldId="394"/>
        </pc:sldMkLst>
      </pc:sldChg>
      <pc:sldChg chg="addSp delSp modSp add mod">
        <pc:chgData name="Aaron Cyr" userId="f710c333df2a0e40" providerId="LiveId" clId="{0AA077F6-4737-4613-8308-28596DE80146}" dt="2020-10-27T21:30:00.559" v="1812" actId="164"/>
        <pc:sldMkLst>
          <pc:docMk/>
          <pc:sldMk cId="3340181401" sldId="395"/>
        </pc:sldMkLst>
      </pc:sldChg>
      <pc:sldChg chg="addSp delSp modSp add mod">
        <pc:chgData name="Aaron Cyr" userId="f710c333df2a0e40" providerId="LiveId" clId="{0AA077F6-4737-4613-8308-28596DE80146}" dt="2020-10-27T21:30:06.854" v="1816" actId="164"/>
        <pc:sldMkLst>
          <pc:docMk/>
          <pc:sldMk cId="2130807767" sldId="396"/>
        </pc:sldMkLst>
      </pc:sldChg>
      <pc:sldChg chg="addSp delSp modSp add mod">
        <pc:chgData name="Aaron Cyr" userId="f710c333df2a0e40" providerId="LiveId" clId="{0AA077F6-4737-4613-8308-28596DE80146}" dt="2020-10-27T21:30:22.051" v="1824" actId="164"/>
        <pc:sldMkLst>
          <pc:docMk/>
          <pc:sldMk cId="1904577424" sldId="397"/>
        </pc:sldMkLst>
      </pc:sldChg>
      <pc:sldChg chg="addSp delSp modSp add mod">
        <pc:chgData name="Aaron Cyr" userId="f710c333df2a0e40" providerId="LiveId" clId="{0AA077F6-4737-4613-8308-28596DE80146}" dt="2020-11-03T22:48:33.915" v="3518" actId="1076"/>
        <pc:sldMkLst>
          <pc:docMk/>
          <pc:sldMk cId="2859717373" sldId="398"/>
        </pc:sldMkLst>
      </pc:sldChg>
      <pc:sldChg chg="addSp delSp modSp add del mod">
        <pc:chgData name="Aaron Cyr" userId="f710c333df2a0e40" providerId="LiveId" clId="{0AA077F6-4737-4613-8308-28596DE80146}" dt="2020-11-05T23:05:04.167" v="5895" actId="47"/>
        <pc:sldMkLst>
          <pc:docMk/>
          <pc:sldMk cId="2378410614" sldId="399"/>
        </pc:sldMkLst>
      </pc:sldChg>
      <pc:sldChg chg="addSp delSp modSp add mod">
        <pc:chgData name="Aaron Cyr" userId="f710c333df2a0e40" providerId="LiveId" clId="{0AA077F6-4737-4613-8308-28596DE80146}" dt="2020-11-05T23:11:07.283" v="5900" actId="1076"/>
        <pc:sldMkLst>
          <pc:docMk/>
          <pc:sldMk cId="684165291" sldId="400"/>
        </pc:sldMkLst>
      </pc:sldChg>
      <pc:sldChg chg="addSp delSp modSp add mod ord">
        <pc:chgData name="Aaron Cyr" userId="f710c333df2a0e40" providerId="LiveId" clId="{0AA077F6-4737-4613-8308-28596DE80146}" dt="2020-11-05T23:44:07.784" v="7068" actId="20577"/>
        <pc:sldMkLst>
          <pc:docMk/>
          <pc:sldMk cId="402001062" sldId="401"/>
        </pc:sldMkLst>
      </pc:sldChg>
    </pc:docChg>
  </pc:docChgLst>
  <pc:docChgLst>
    <pc:chgData name="Aaron Cyr" userId="f710c333df2a0e40" providerId="LiveId" clId="{A03BB898-8A07-4767-BB05-B0A247932A52}"/>
    <pc:docChg chg="undo custSel addSld delSld modSld">
      <pc:chgData name="Aaron Cyr" userId="f710c333df2a0e40" providerId="LiveId" clId="{A03BB898-8A07-4767-BB05-B0A247932A52}" dt="2020-10-20T21:42:10.226" v="2756" actId="1036"/>
      <pc:docMkLst>
        <pc:docMk/>
      </pc:docMkLst>
      <pc:sldChg chg="modSp mod">
        <pc:chgData name="Aaron Cyr" userId="f710c333df2a0e40" providerId="LiveId" clId="{A03BB898-8A07-4767-BB05-B0A247932A52}" dt="2020-10-13T22:24:04.948" v="1" actId="20577"/>
        <pc:sldMkLst>
          <pc:docMk/>
          <pc:sldMk cId="2098746533" sldId="256"/>
        </pc:sldMkLst>
      </pc:sldChg>
      <pc:sldChg chg="addSp delSp modSp mod">
        <pc:chgData name="Aaron Cyr" userId="f710c333df2a0e40" providerId="LiveId" clId="{A03BB898-8A07-4767-BB05-B0A247932A52}" dt="2020-10-13T22:26:52.210" v="66" actId="20577"/>
        <pc:sldMkLst>
          <pc:docMk/>
          <pc:sldMk cId="481095146" sldId="257"/>
        </pc:sldMkLst>
      </pc:sldChg>
      <pc:sldChg chg="addSp delSp modSp mod">
        <pc:chgData name="Aaron Cyr" userId="f710c333df2a0e40" providerId="LiveId" clId="{A03BB898-8A07-4767-BB05-B0A247932A52}" dt="2020-10-13T22:31:43.538" v="84" actId="20577"/>
        <pc:sldMkLst>
          <pc:docMk/>
          <pc:sldMk cId="4088391903" sldId="258"/>
        </pc:sldMkLst>
      </pc:sldChg>
      <pc:sldChg chg="addSp delSp modSp mod">
        <pc:chgData name="Aaron Cyr" userId="f710c333df2a0e40" providerId="LiveId" clId="{A03BB898-8A07-4767-BB05-B0A247932A52}" dt="2020-10-13T22:33:24.460" v="105" actId="1076"/>
        <pc:sldMkLst>
          <pc:docMk/>
          <pc:sldMk cId="1104465828" sldId="259"/>
        </pc:sldMkLst>
      </pc:sldChg>
      <pc:sldChg chg="addSp delSp modSp mod">
        <pc:chgData name="Aaron Cyr" userId="f710c333df2a0e40" providerId="LiveId" clId="{A03BB898-8A07-4767-BB05-B0A247932A52}" dt="2020-10-20T12:50:54.397" v="741" actId="1076"/>
        <pc:sldMkLst>
          <pc:docMk/>
          <pc:sldMk cId="2455423919" sldId="260"/>
        </pc:sldMkLst>
      </pc:sldChg>
      <pc:sldChg chg="addSp delSp modSp del mod">
        <pc:chgData name="Aaron Cyr" userId="f710c333df2a0e40" providerId="LiveId" clId="{A03BB898-8A07-4767-BB05-B0A247932A52}" dt="2020-10-13T22:37:34.371" v="172" actId="47"/>
        <pc:sldMkLst>
          <pc:docMk/>
          <pc:sldMk cId="1258813868" sldId="261"/>
        </pc:sldMkLst>
      </pc:sldChg>
      <pc:sldChg chg="del">
        <pc:chgData name="Aaron Cyr" userId="f710c333df2a0e40" providerId="LiveId" clId="{A03BB898-8A07-4767-BB05-B0A247932A52}" dt="2020-10-13T22:37:35.416" v="173" actId="47"/>
        <pc:sldMkLst>
          <pc:docMk/>
          <pc:sldMk cId="2468806724" sldId="262"/>
        </pc:sldMkLst>
      </pc:sldChg>
      <pc:sldChg chg="del">
        <pc:chgData name="Aaron Cyr" userId="f710c333df2a0e40" providerId="LiveId" clId="{A03BB898-8A07-4767-BB05-B0A247932A52}" dt="2020-10-13T22:37:36.151" v="174" actId="47"/>
        <pc:sldMkLst>
          <pc:docMk/>
          <pc:sldMk cId="2852081479" sldId="263"/>
        </pc:sldMkLst>
      </pc:sldChg>
      <pc:sldChg chg="modSp mod">
        <pc:chgData name="Aaron Cyr" userId="f710c333df2a0e40" providerId="LiveId" clId="{A03BB898-8A07-4767-BB05-B0A247932A52}" dt="2020-10-13T22:25:12.604" v="44" actId="20577"/>
        <pc:sldMkLst>
          <pc:docMk/>
          <pc:sldMk cId="1194441255" sldId="265"/>
        </pc:sldMkLst>
      </pc:sldChg>
      <pc:sldChg chg="modSp mod">
        <pc:chgData name="Aaron Cyr" userId="f710c333df2a0e40" providerId="LiveId" clId="{A03BB898-8A07-4767-BB05-B0A247932A52}" dt="2020-10-13T22:37:58.539" v="201" actId="20577"/>
        <pc:sldMkLst>
          <pc:docMk/>
          <pc:sldMk cId="1240468712" sldId="266"/>
        </pc:sldMkLst>
      </pc:sldChg>
      <pc:sldChg chg="addSp delSp modSp mod">
        <pc:chgData name="Aaron Cyr" userId="f710c333df2a0e40" providerId="LiveId" clId="{A03BB898-8A07-4767-BB05-B0A247932A52}" dt="2020-10-13T22:39:16.797" v="223" actId="1076"/>
        <pc:sldMkLst>
          <pc:docMk/>
          <pc:sldMk cId="968063133" sldId="267"/>
        </pc:sldMkLst>
      </pc:sldChg>
      <pc:sldChg chg="addSp delSp modSp mod">
        <pc:chgData name="Aaron Cyr" userId="f710c333df2a0e40" providerId="LiveId" clId="{A03BB898-8A07-4767-BB05-B0A247932A52}" dt="2020-10-13T22:40:19.748" v="242" actId="1076"/>
        <pc:sldMkLst>
          <pc:docMk/>
          <pc:sldMk cId="4085681885" sldId="268"/>
        </pc:sldMkLst>
      </pc:sldChg>
      <pc:sldChg chg="addSp delSp modSp mod">
        <pc:chgData name="Aaron Cyr" userId="f710c333df2a0e40" providerId="LiveId" clId="{A03BB898-8A07-4767-BB05-B0A247932A52}" dt="2020-10-13T22:41:21.963" v="260" actId="1076"/>
        <pc:sldMkLst>
          <pc:docMk/>
          <pc:sldMk cId="3418905094" sldId="269"/>
        </pc:sldMkLst>
      </pc:sldChg>
      <pc:sldChg chg="addSp delSp modSp mod">
        <pc:chgData name="Aaron Cyr" userId="f710c333df2a0e40" providerId="LiveId" clId="{A03BB898-8A07-4767-BB05-B0A247932A52}" dt="2020-10-13T22:43:09.210" v="295" actId="1037"/>
        <pc:sldMkLst>
          <pc:docMk/>
          <pc:sldMk cId="3661336024" sldId="270"/>
        </pc:sldMkLst>
      </pc:sldChg>
      <pc:sldChg chg="addSp delSp modSp mod">
        <pc:chgData name="Aaron Cyr" userId="f710c333df2a0e40" providerId="LiveId" clId="{A03BB898-8A07-4767-BB05-B0A247932A52}" dt="2020-10-13T22:43:56.764" v="337" actId="1076"/>
        <pc:sldMkLst>
          <pc:docMk/>
          <pc:sldMk cId="3569272306" sldId="271"/>
        </pc:sldMkLst>
      </pc:sldChg>
      <pc:sldChg chg="addSp delSp modSp mod">
        <pc:chgData name="Aaron Cyr" userId="f710c333df2a0e40" providerId="LiveId" clId="{A03BB898-8A07-4767-BB05-B0A247932A52}" dt="2020-10-13T22:46:43.099" v="400" actId="1038"/>
        <pc:sldMkLst>
          <pc:docMk/>
          <pc:sldMk cId="4147130780" sldId="272"/>
        </pc:sldMkLst>
      </pc:sldChg>
      <pc:sldChg chg="addSp delSp modSp del mod">
        <pc:chgData name="Aaron Cyr" userId="f710c333df2a0e40" providerId="LiveId" clId="{A03BB898-8A07-4767-BB05-B0A247932A52}" dt="2020-10-20T12:46:35.510" v="727" actId="47"/>
        <pc:sldMkLst>
          <pc:docMk/>
          <pc:sldMk cId="2983882367" sldId="273"/>
        </pc:sldMkLst>
      </pc:sldChg>
      <pc:sldChg chg="addSp delSp modSp mod">
        <pc:chgData name="Aaron Cyr" userId="f710c333df2a0e40" providerId="LiveId" clId="{A03BB898-8A07-4767-BB05-B0A247932A52}" dt="2020-10-20T12:46:28.843" v="726" actId="20577"/>
        <pc:sldMkLst>
          <pc:docMk/>
          <pc:sldMk cId="1972953473" sldId="274"/>
        </pc:sldMkLst>
      </pc:sldChg>
      <pc:sldChg chg="addSp delSp modSp mod">
        <pc:chgData name="Aaron Cyr" userId="f710c333df2a0e40" providerId="LiveId" clId="{A03BB898-8A07-4767-BB05-B0A247932A52}" dt="2020-10-13T22:53:37.411" v="481" actId="1076"/>
        <pc:sldMkLst>
          <pc:docMk/>
          <pc:sldMk cId="1187696368" sldId="275"/>
        </pc:sldMkLst>
      </pc:sldChg>
      <pc:sldChg chg="addSp delSp modSp mod">
        <pc:chgData name="Aaron Cyr" userId="f710c333df2a0e40" providerId="LiveId" clId="{A03BB898-8A07-4767-BB05-B0A247932A52}" dt="2020-10-15T21:02:07.910" v="583" actId="164"/>
        <pc:sldMkLst>
          <pc:docMk/>
          <pc:sldMk cId="1986253980" sldId="276"/>
        </pc:sldMkLst>
      </pc:sldChg>
      <pc:sldChg chg="modSp mod">
        <pc:chgData name="Aaron Cyr" userId="f710c333df2a0e40" providerId="LiveId" clId="{A03BB898-8A07-4767-BB05-B0A247932A52}" dt="2020-10-15T22:53:15.982" v="714" actId="20577"/>
        <pc:sldMkLst>
          <pc:docMk/>
          <pc:sldMk cId="3476494947" sldId="277"/>
        </pc:sldMkLst>
      </pc:sldChg>
      <pc:sldChg chg="addSp delSp modSp del mod">
        <pc:chgData name="Aaron Cyr" userId="f710c333df2a0e40" providerId="LiveId" clId="{A03BB898-8A07-4767-BB05-B0A247932A52}" dt="2020-10-20T12:47:10.523" v="728" actId="47"/>
        <pc:sldMkLst>
          <pc:docMk/>
          <pc:sldMk cId="2377251727" sldId="278"/>
        </pc:sldMkLst>
      </pc:sldChg>
      <pc:sldChg chg="addSp delSp modSp mod">
        <pc:chgData name="Aaron Cyr" userId="f710c333df2a0e40" providerId="LiveId" clId="{A03BB898-8A07-4767-BB05-B0A247932A52}" dt="2020-10-20T12:53:14.117" v="767" actId="6549"/>
        <pc:sldMkLst>
          <pc:docMk/>
          <pc:sldMk cId="1213820728" sldId="279"/>
        </pc:sldMkLst>
      </pc:sldChg>
      <pc:sldChg chg="del">
        <pc:chgData name="Aaron Cyr" userId="f710c333df2a0e40" providerId="LiveId" clId="{A03BB898-8A07-4767-BB05-B0A247932A52}" dt="2020-10-13T22:38:01.744" v="202" actId="47"/>
        <pc:sldMkLst>
          <pc:docMk/>
          <pc:sldMk cId="3494859081" sldId="280"/>
        </pc:sldMkLst>
      </pc:sldChg>
      <pc:sldChg chg="addSp delSp modSp mod">
        <pc:chgData name="Aaron Cyr" userId="f710c333df2a0e40" providerId="LiveId" clId="{A03BB898-8A07-4767-BB05-B0A247932A52}" dt="2020-10-20T12:58:07.716" v="858" actId="1076"/>
        <pc:sldMkLst>
          <pc:docMk/>
          <pc:sldMk cId="819864551" sldId="281"/>
        </pc:sldMkLst>
      </pc:sldChg>
      <pc:sldChg chg="addSp delSp modSp mod">
        <pc:chgData name="Aaron Cyr" userId="f710c333df2a0e40" providerId="LiveId" clId="{A03BB898-8A07-4767-BB05-B0A247932A52}" dt="2020-10-20T21:41:11.791" v="2722" actId="1076"/>
        <pc:sldMkLst>
          <pc:docMk/>
          <pc:sldMk cId="2731431332" sldId="282"/>
        </pc:sldMkLst>
      </pc:sldChg>
      <pc:sldChg chg="addSp delSp modSp mod">
        <pc:chgData name="Aaron Cyr" userId="f710c333df2a0e40" providerId="LiveId" clId="{A03BB898-8A07-4767-BB05-B0A247932A52}" dt="2020-10-20T21:41:18.480" v="2726" actId="1076"/>
        <pc:sldMkLst>
          <pc:docMk/>
          <pc:sldMk cId="2033564790" sldId="283"/>
        </pc:sldMkLst>
      </pc:sldChg>
      <pc:sldChg chg="addSp delSp modSp mod">
        <pc:chgData name="Aaron Cyr" userId="f710c333df2a0e40" providerId="LiveId" clId="{A03BB898-8A07-4767-BB05-B0A247932A52}" dt="2020-10-20T13:05:29.602" v="918" actId="1076"/>
        <pc:sldMkLst>
          <pc:docMk/>
          <pc:sldMk cId="1355970484" sldId="284"/>
        </pc:sldMkLst>
      </pc:sldChg>
      <pc:sldChg chg="addSp delSp modSp mod">
        <pc:chgData name="Aaron Cyr" userId="f710c333df2a0e40" providerId="LiveId" clId="{A03BB898-8A07-4767-BB05-B0A247932A52}" dt="2020-10-20T13:07:49.596" v="949" actId="1076"/>
        <pc:sldMkLst>
          <pc:docMk/>
          <pc:sldMk cId="415230488" sldId="285"/>
        </pc:sldMkLst>
      </pc:sldChg>
      <pc:sldChg chg="addSp delSp modSp mod">
        <pc:chgData name="Aaron Cyr" userId="f710c333df2a0e40" providerId="LiveId" clId="{A03BB898-8A07-4767-BB05-B0A247932A52}" dt="2020-10-20T13:08:39.092" v="960" actId="20577"/>
        <pc:sldMkLst>
          <pc:docMk/>
          <pc:sldMk cId="1054240780" sldId="286"/>
        </pc:sldMkLst>
      </pc:sldChg>
      <pc:sldChg chg="addSp delSp modSp mod">
        <pc:chgData name="Aaron Cyr" userId="f710c333df2a0e40" providerId="LiveId" clId="{A03BB898-8A07-4767-BB05-B0A247932A52}" dt="2020-10-20T21:41:23.232" v="2728" actId="1076"/>
        <pc:sldMkLst>
          <pc:docMk/>
          <pc:sldMk cId="1728515736" sldId="287"/>
        </pc:sldMkLst>
      </pc:sldChg>
      <pc:sldChg chg="addSp delSp modSp mod">
        <pc:chgData name="Aaron Cyr" userId="f710c333df2a0e40" providerId="LiveId" clId="{A03BB898-8A07-4767-BB05-B0A247932A52}" dt="2020-10-20T21:41:29.856" v="2730" actId="1076"/>
        <pc:sldMkLst>
          <pc:docMk/>
          <pc:sldMk cId="3849373017" sldId="288"/>
        </pc:sldMkLst>
      </pc:sldChg>
      <pc:sldChg chg="addSp delSp modSp mod">
        <pc:chgData name="Aaron Cyr" userId="f710c333df2a0e40" providerId="LiveId" clId="{A03BB898-8A07-4767-BB05-B0A247932A52}" dt="2020-10-20T13:29:04.737" v="1255" actId="1035"/>
        <pc:sldMkLst>
          <pc:docMk/>
          <pc:sldMk cId="49853463" sldId="289"/>
        </pc:sldMkLst>
      </pc:sldChg>
      <pc:sldChg chg="addSp delSp modSp mod">
        <pc:chgData name="Aaron Cyr" userId="f710c333df2a0e40" providerId="LiveId" clId="{A03BB898-8A07-4767-BB05-B0A247932A52}" dt="2020-10-20T21:41:34.240" v="2732" actId="1076"/>
        <pc:sldMkLst>
          <pc:docMk/>
          <pc:sldMk cId="729728580" sldId="290"/>
        </pc:sldMkLst>
      </pc:sldChg>
      <pc:sldChg chg="del">
        <pc:chgData name="Aaron Cyr" userId="f710c333df2a0e40" providerId="LiveId" clId="{A03BB898-8A07-4767-BB05-B0A247932A52}" dt="2020-10-20T13:40:59.137" v="1364" actId="47"/>
        <pc:sldMkLst>
          <pc:docMk/>
          <pc:sldMk cId="3159918672" sldId="291"/>
        </pc:sldMkLst>
      </pc:sldChg>
      <pc:sldChg chg="addSp delSp modSp mod">
        <pc:chgData name="Aaron Cyr" userId="f710c333df2a0e40" providerId="LiveId" clId="{A03BB898-8A07-4767-BB05-B0A247932A52}" dt="2020-10-20T13:41:45.334" v="1369" actId="313"/>
        <pc:sldMkLst>
          <pc:docMk/>
          <pc:sldMk cId="12875643" sldId="292"/>
        </pc:sldMkLst>
      </pc:sldChg>
      <pc:sldChg chg="addSp delSp modSp mod">
        <pc:chgData name="Aaron Cyr" userId="f710c333df2a0e40" providerId="LiveId" clId="{A03BB898-8A07-4767-BB05-B0A247932A52}" dt="2020-10-20T13:46:29.611" v="1380" actId="20577"/>
        <pc:sldMkLst>
          <pc:docMk/>
          <pc:sldMk cId="2219421785" sldId="293"/>
        </pc:sldMkLst>
      </pc:sldChg>
      <pc:sldChg chg="addSp delSp modSp mod">
        <pc:chgData name="Aaron Cyr" userId="f710c333df2a0e40" providerId="LiveId" clId="{A03BB898-8A07-4767-BB05-B0A247932A52}" dt="2020-10-20T13:55:50.117" v="1529" actId="1076"/>
        <pc:sldMkLst>
          <pc:docMk/>
          <pc:sldMk cId="1472723410" sldId="294"/>
        </pc:sldMkLst>
      </pc:sldChg>
      <pc:sldChg chg="addSp delSp modSp mod">
        <pc:chgData name="Aaron Cyr" userId="f710c333df2a0e40" providerId="LiveId" clId="{A03BB898-8A07-4767-BB05-B0A247932A52}" dt="2020-10-20T13:57:09.316" v="1547" actId="1076"/>
        <pc:sldMkLst>
          <pc:docMk/>
          <pc:sldMk cId="2447303640" sldId="295"/>
        </pc:sldMkLst>
      </pc:sldChg>
      <pc:sldChg chg="addSp delSp modSp mod">
        <pc:chgData name="Aaron Cyr" userId="f710c333df2a0e40" providerId="LiveId" clId="{A03BB898-8A07-4767-BB05-B0A247932A52}" dt="2020-10-20T21:41:40.968" v="2734" actId="1076"/>
        <pc:sldMkLst>
          <pc:docMk/>
          <pc:sldMk cId="155276176" sldId="296"/>
        </pc:sldMkLst>
      </pc:sldChg>
      <pc:sldChg chg="addSp delSp modSp mod">
        <pc:chgData name="Aaron Cyr" userId="f710c333df2a0e40" providerId="LiveId" clId="{A03BB898-8A07-4767-BB05-B0A247932A52}" dt="2020-10-20T14:13:10.033" v="1722" actId="20577"/>
        <pc:sldMkLst>
          <pc:docMk/>
          <pc:sldMk cId="3012447027" sldId="299"/>
        </pc:sldMkLst>
      </pc:sldChg>
      <pc:sldChg chg="addSp delSp modSp mod">
        <pc:chgData name="Aaron Cyr" userId="f710c333df2a0e40" providerId="LiveId" clId="{A03BB898-8A07-4767-BB05-B0A247932A52}" dt="2020-10-20T21:41:49.080" v="2738" actId="1076"/>
        <pc:sldMkLst>
          <pc:docMk/>
          <pc:sldMk cId="1561382015" sldId="300"/>
        </pc:sldMkLst>
      </pc:sldChg>
      <pc:sldChg chg="addSp delSp modSp mod">
        <pc:chgData name="Aaron Cyr" userId="f710c333df2a0e40" providerId="LiveId" clId="{A03BB898-8A07-4767-BB05-B0A247932A52}" dt="2020-10-20T21:41:52.063" v="2740" actId="1076"/>
        <pc:sldMkLst>
          <pc:docMk/>
          <pc:sldMk cId="2966161753" sldId="301"/>
        </pc:sldMkLst>
      </pc:sldChg>
      <pc:sldChg chg="addSp delSp modSp mod">
        <pc:chgData name="Aaron Cyr" userId="f710c333df2a0e40" providerId="LiveId" clId="{A03BB898-8A07-4767-BB05-B0A247932A52}" dt="2020-10-20T14:32:08.622" v="2043" actId="1036"/>
        <pc:sldMkLst>
          <pc:docMk/>
          <pc:sldMk cId="4182052779" sldId="302"/>
        </pc:sldMkLst>
      </pc:sldChg>
      <pc:sldChg chg="addSp delSp modSp mod">
        <pc:chgData name="Aaron Cyr" userId="f710c333df2a0e40" providerId="LiveId" clId="{A03BB898-8A07-4767-BB05-B0A247932A52}" dt="2020-10-20T14:34:02.200" v="2063" actId="1076"/>
        <pc:sldMkLst>
          <pc:docMk/>
          <pc:sldMk cId="55410363" sldId="303"/>
        </pc:sldMkLst>
      </pc:sldChg>
      <pc:sldChg chg="addSp delSp modSp mod">
        <pc:chgData name="Aaron Cyr" userId="f710c333df2a0e40" providerId="LiveId" clId="{A03BB898-8A07-4767-BB05-B0A247932A52}" dt="2020-10-20T14:39:31.559" v="2160" actId="1076"/>
        <pc:sldMkLst>
          <pc:docMk/>
          <pc:sldMk cId="4117048186" sldId="304"/>
        </pc:sldMkLst>
      </pc:sldChg>
      <pc:sldChg chg="addSp delSp modSp mod">
        <pc:chgData name="Aaron Cyr" userId="f710c333df2a0e40" providerId="LiveId" clId="{A03BB898-8A07-4767-BB05-B0A247932A52}" dt="2020-10-20T21:01:56.300" v="2207" actId="1076"/>
        <pc:sldMkLst>
          <pc:docMk/>
          <pc:sldMk cId="4218762634" sldId="305"/>
        </pc:sldMkLst>
      </pc:sldChg>
      <pc:sldChg chg="addSp delSp modSp mod">
        <pc:chgData name="Aaron Cyr" userId="f710c333df2a0e40" providerId="LiveId" clId="{A03BB898-8A07-4767-BB05-B0A247932A52}" dt="2020-10-20T21:02:46.809" v="2218" actId="20577"/>
        <pc:sldMkLst>
          <pc:docMk/>
          <pc:sldMk cId="3043648483" sldId="306"/>
        </pc:sldMkLst>
      </pc:sldChg>
      <pc:sldChg chg="del">
        <pc:chgData name="Aaron Cyr" userId="f710c333df2a0e40" providerId="LiveId" clId="{A03BB898-8A07-4767-BB05-B0A247932A52}" dt="2020-10-20T13:14:39.436" v="975" actId="2696"/>
        <pc:sldMkLst>
          <pc:docMk/>
          <pc:sldMk cId="133690029" sldId="307"/>
        </pc:sldMkLst>
      </pc:sldChg>
      <pc:sldChg chg="modSp mod">
        <pc:chgData name="Aaron Cyr" userId="f710c333df2a0e40" providerId="LiveId" clId="{A03BB898-8A07-4767-BB05-B0A247932A52}" dt="2020-10-20T13:15:05.508" v="1029" actId="20577"/>
        <pc:sldMkLst>
          <pc:docMk/>
          <pc:sldMk cId="325720322" sldId="307"/>
        </pc:sldMkLst>
      </pc:sldChg>
      <pc:sldChg chg="addSp delSp modSp mod">
        <pc:chgData name="Aaron Cyr" userId="f710c333df2a0e40" providerId="LiveId" clId="{A03BB898-8A07-4767-BB05-B0A247932A52}" dt="2020-10-20T21:06:51.913" v="2256" actId="22"/>
        <pc:sldMkLst>
          <pc:docMk/>
          <pc:sldMk cId="3955647051" sldId="308"/>
        </pc:sldMkLst>
      </pc:sldChg>
      <pc:sldChg chg="addSp delSp modSp mod">
        <pc:chgData name="Aaron Cyr" userId="f710c333df2a0e40" providerId="LiveId" clId="{A03BB898-8A07-4767-BB05-B0A247932A52}" dt="2020-10-20T21:42:01.257" v="2744" actId="1076"/>
        <pc:sldMkLst>
          <pc:docMk/>
          <pc:sldMk cId="2108414427" sldId="309"/>
        </pc:sldMkLst>
      </pc:sldChg>
      <pc:sldChg chg="addSp delSp modSp mod">
        <pc:chgData name="Aaron Cyr" userId="f710c333df2a0e40" providerId="LiveId" clId="{A03BB898-8A07-4767-BB05-B0A247932A52}" dt="2020-10-20T21:18:57.058" v="2361" actId="20577"/>
        <pc:sldMkLst>
          <pc:docMk/>
          <pc:sldMk cId="3361310253" sldId="310"/>
        </pc:sldMkLst>
      </pc:sldChg>
      <pc:sldChg chg="addSp delSp modSp mod">
        <pc:chgData name="Aaron Cyr" userId="f710c333df2a0e40" providerId="LiveId" clId="{A03BB898-8A07-4767-BB05-B0A247932A52}" dt="2020-10-20T21:22:11.275" v="2395" actId="1076"/>
        <pc:sldMkLst>
          <pc:docMk/>
          <pc:sldMk cId="922608438" sldId="311"/>
        </pc:sldMkLst>
      </pc:sldChg>
      <pc:sldChg chg="addSp delSp modSp mod">
        <pc:chgData name="Aaron Cyr" userId="f710c333df2a0e40" providerId="LiveId" clId="{A03BB898-8A07-4767-BB05-B0A247932A52}" dt="2020-10-20T21:18:05.899" v="2348" actId="1076"/>
        <pc:sldMkLst>
          <pc:docMk/>
          <pc:sldMk cId="1303230361" sldId="312"/>
        </pc:sldMkLst>
      </pc:sldChg>
      <pc:sldChg chg="addSp delSp modSp mod">
        <pc:chgData name="Aaron Cyr" userId="f710c333df2a0e40" providerId="LiveId" clId="{A03BB898-8A07-4767-BB05-B0A247932A52}" dt="2020-10-20T21:12:31.715" v="2324" actId="1076"/>
        <pc:sldMkLst>
          <pc:docMk/>
          <pc:sldMk cId="438981592" sldId="313"/>
        </pc:sldMkLst>
      </pc:sldChg>
      <pc:sldChg chg="addSp delSp modSp mod">
        <pc:chgData name="Aaron Cyr" userId="f710c333df2a0e40" providerId="LiveId" clId="{A03BB898-8A07-4767-BB05-B0A247932A52}" dt="2020-10-20T21:22:51.023" v="2415" actId="20577"/>
        <pc:sldMkLst>
          <pc:docMk/>
          <pc:sldMk cId="2340310396" sldId="314"/>
        </pc:sldMkLst>
      </pc:sldChg>
      <pc:sldChg chg="addSp delSp modSp mod">
        <pc:chgData name="Aaron Cyr" userId="f710c333df2a0e40" providerId="LiveId" clId="{A03BB898-8A07-4767-BB05-B0A247932A52}" dt="2020-10-20T21:30:07.146" v="2531" actId="1036"/>
        <pc:sldMkLst>
          <pc:docMk/>
          <pc:sldMk cId="876727280" sldId="315"/>
        </pc:sldMkLst>
      </pc:sldChg>
      <pc:sldChg chg="addSp delSp modSp mod">
        <pc:chgData name="Aaron Cyr" userId="f710c333df2a0e40" providerId="LiveId" clId="{A03BB898-8A07-4767-BB05-B0A247932A52}" dt="2020-10-20T21:30:13.605" v="2548" actId="20577"/>
        <pc:sldMkLst>
          <pc:docMk/>
          <pc:sldMk cId="1950182860" sldId="316"/>
        </pc:sldMkLst>
      </pc:sldChg>
      <pc:sldChg chg="addSp delSp modSp mod">
        <pc:chgData name="Aaron Cyr" userId="f710c333df2a0e40" providerId="LiveId" clId="{A03BB898-8A07-4767-BB05-B0A247932A52}" dt="2020-10-20T21:21:39.866" v="2382" actId="1076"/>
        <pc:sldMkLst>
          <pc:docMk/>
          <pc:sldMk cId="3617109760" sldId="317"/>
        </pc:sldMkLst>
      </pc:sldChg>
      <pc:sldChg chg="addSp delSp modSp mod">
        <pc:chgData name="Aaron Cyr" userId="f710c333df2a0e40" providerId="LiveId" clId="{A03BB898-8A07-4767-BB05-B0A247932A52}" dt="2020-10-20T21:42:10.226" v="2756" actId="1036"/>
        <pc:sldMkLst>
          <pc:docMk/>
          <pc:sldMk cId="3405614148" sldId="318"/>
        </pc:sldMkLst>
      </pc:sldChg>
      <pc:sldChg chg="addSp delSp modSp mod">
        <pc:chgData name="Aaron Cyr" userId="f710c333df2a0e40" providerId="LiveId" clId="{A03BB898-8A07-4767-BB05-B0A247932A52}" dt="2020-10-20T21:35:38.361" v="2610" actId="1076"/>
        <pc:sldMkLst>
          <pc:docMk/>
          <pc:sldMk cId="956503805" sldId="319"/>
        </pc:sldMkLst>
      </pc:sldChg>
      <pc:sldChg chg="addSp delSp modSp mod">
        <pc:chgData name="Aaron Cyr" userId="f710c333df2a0e40" providerId="LiveId" clId="{A03BB898-8A07-4767-BB05-B0A247932A52}" dt="2020-10-20T21:36:21.374" v="2622" actId="20577"/>
        <pc:sldMkLst>
          <pc:docMk/>
          <pc:sldMk cId="3107508729" sldId="320"/>
        </pc:sldMkLst>
      </pc:sldChg>
      <pc:sldChg chg="addSp delSp modSp mod">
        <pc:chgData name="Aaron Cyr" userId="f710c333df2a0e40" providerId="LiveId" clId="{A03BB898-8A07-4767-BB05-B0A247932A52}" dt="2020-10-20T21:37:15.576" v="2633" actId="1076"/>
        <pc:sldMkLst>
          <pc:docMk/>
          <pc:sldMk cId="871426007" sldId="321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907667984" sldId="322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3710778828" sldId="324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680511178" sldId="326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221063909" sldId="328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616255857" sldId="329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394740547" sldId="330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3070691966" sldId="331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584037641" sldId="332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092942242" sldId="333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3983175306" sldId="334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754302043" sldId="335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942733982" sldId="336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942597651" sldId="337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711760500" sldId="338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059324940" sldId="339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182690176" sldId="340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839108494" sldId="341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928919600" sldId="342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828174698" sldId="344"/>
        </pc:sldMkLst>
      </pc:sldChg>
      <pc:sldChg chg="addSp delSp modSp add mod">
        <pc:chgData name="Aaron Cyr" userId="f710c333df2a0e40" providerId="LiveId" clId="{A03BB898-8A07-4767-BB05-B0A247932A52}" dt="2020-10-13T22:32:28.740" v="91" actId="1076"/>
        <pc:sldMkLst>
          <pc:docMk/>
          <pc:sldMk cId="89830321" sldId="345"/>
        </pc:sldMkLst>
      </pc:sldChg>
      <pc:sldChg chg="add del">
        <pc:chgData name="Aaron Cyr" userId="f710c333df2a0e40" providerId="LiveId" clId="{A03BB898-8A07-4767-BB05-B0A247932A52}" dt="2020-10-13T22:31:50.743" v="86"/>
        <pc:sldMkLst>
          <pc:docMk/>
          <pc:sldMk cId="562229548" sldId="345"/>
        </pc:sldMkLst>
      </pc:sldChg>
      <pc:sldChg chg="addSp delSp modSp add mod">
        <pc:chgData name="Aaron Cyr" userId="f710c333df2a0e40" providerId="LiveId" clId="{A03BB898-8A07-4767-BB05-B0A247932A52}" dt="2020-10-13T22:33:53.621" v="119" actId="20577"/>
        <pc:sldMkLst>
          <pc:docMk/>
          <pc:sldMk cId="1448703158" sldId="346"/>
        </pc:sldMkLst>
      </pc:sldChg>
      <pc:sldChg chg="addSp delSp modSp add mod">
        <pc:chgData name="Aaron Cyr" userId="f710c333df2a0e40" providerId="LiveId" clId="{A03BB898-8A07-4767-BB05-B0A247932A52}" dt="2020-10-13T22:54:31.195" v="500" actId="1076"/>
        <pc:sldMkLst>
          <pc:docMk/>
          <pc:sldMk cId="2829927072" sldId="347"/>
        </pc:sldMkLst>
      </pc:sldChg>
      <pc:sldChg chg="addSp delSp modSp add mod">
        <pc:chgData name="Aaron Cyr" userId="f710c333df2a0e40" providerId="LiveId" clId="{A03BB898-8A07-4767-BB05-B0A247932A52}" dt="2020-10-13T22:57:36.018" v="525" actId="20577"/>
        <pc:sldMkLst>
          <pc:docMk/>
          <pc:sldMk cId="3113479177" sldId="348"/>
        </pc:sldMkLst>
      </pc:sldChg>
      <pc:sldChg chg="addSp delSp modSp new del mod">
        <pc:chgData name="Aaron Cyr" userId="f710c333df2a0e40" providerId="LiveId" clId="{A03BB898-8A07-4767-BB05-B0A247932A52}" dt="2020-10-15T22:52:42.279" v="670" actId="47"/>
        <pc:sldMkLst>
          <pc:docMk/>
          <pc:sldMk cId="1058255357" sldId="349"/>
        </pc:sldMkLst>
      </pc:sldChg>
      <pc:sldChg chg="addSp delSp modSp add mod">
        <pc:chgData name="Aaron Cyr" userId="f710c333df2a0e40" providerId="LiveId" clId="{A03BB898-8A07-4767-BB05-B0A247932A52}" dt="2020-10-15T22:45:20.590" v="621" actId="1076"/>
        <pc:sldMkLst>
          <pc:docMk/>
          <pc:sldMk cId="2002108797" sldId="350"/>
        </pc:sldMkLst>
      </pc:sldChg>
      <pc:sldChg chg="addSp delSp modSp add mod">
        <pc:chgData name="Aaron Cyr" userId="f710c333df2a0e40" providerId="LiveId" clId="{A03BB898-8A07-4767-BB05-B0A247932A52}" dt="2020-10-15T22:50:03.260" v="631" actId="1076"/>
        <pc:sldMkLst>
          <pc:docMk/>
          <pc:sldMk cId="695834793" sldId="351"/>
        </pc:sldMkLst>
      </pc:sldChg>
      <pc:sldChg chg="add">
        <pc:chgData name="Aaron Cyr" userId="f710c333df2a0e40" providerId="LiveId" clId="{A03BB898-8A07-4767-BB05-B0A247932A52}" dt="2020-10-15T22:50:06.619" v="632"/>
        <pc:sldMkLst>
          <pc:docMk/>
          <pc:sldMk cId="1579901341" sldId="352"/>
        </pc:sldMkLst>
      </pc:sldChg>
      <pc:sldChg chg="addSp delSp modSp add mod">
        <pc:chgData name="Aaron Cyr" userId="f710c333df2a0e40" providerId="LiveId" clId="{A03BB898-8A07-4767-BB05-B0A247932A52}" dt="2020-10-15T22:53:47.356" v="720" actId="1076"/>
        <pc:sldMkLst>
          <pc:docMk/>
          <pc:sldMk cId="1332196019" sldId="353"/>
        </pc:sldMkLst>
      </pc:sldChg>
      <pc:sldChg chg="addSp delSp modSp add mod">
        <pc:chgData name="Aaron Cyr" userId="f710c333df2a0e40" providerId="LiveId" clId="{A03BB898-8A07-4767-BB05-B0A247932A52}" dt="2020-10-20T21:41:07.339" v="2720" actId="1076"/>
        <pc:sldMkLst>
          <pc:docMk/>
          <pc:sldMk cId="1321240776" sldId="354"/>
        </pc:sldMkLst>
      </pc:sldChg>
      <pc:sldChg chg="addSp delSp modSp add mod">
        <pc:chgData name="Aaron Cyr" userId="f710c333df2a0e40" providerId="LiveId" clId="{A03BB898-8A07-4767-BB05-B0A247932A52}" dt="2020-10-20T21:41:44.087" v="2736" actId="1076"/>
        <pc:sldMkLst>
          <pc:docMk/>
          <pc:sldMk cId="3929518673" sldId="355"/>
        </pc:sldMkLst>
      </pc:sldChg>
      <pc:sldChg chg="modSp add mod">
        <pc:chgData name="Aaron Cyr" userId="f710c333df2a0e40" providerId="LiveId" clId="{A03BB898-8A07-4767-BB05-B0A247932A52}" dt="2020-10-20T14:25:22.194" v="1911" actId="20577"/>
        <pc:sldMkLst>
          <pc:docMk/>
          <pc:sldMk cId="2336325299" sldId="356"/>
        </pc:sldMkLst>
      </pc:sldChg>
      <pc:sldChg chg="modSp add mod">
        <pc:chgData name="Aaron Cyr" userId="f710c333df2a0e40" providerId="LiveId" clId="{A03BB898-8A07-4767-BB05-B0A247932A52}" dt="2020-10-20T21:03:41.605" v="2241" actId="27636"/>
        <pc:sldMkLst>
          <pc:docMk/>
          <pc:sldMk cId="3347961712" sldId="357"/>
        </pc:sldMkLst>
      </pc:sldChg>
      <pc:sldChg chg="modSp add mod">
        <pc:chgData name="Aaron Cyr" userId="f710c333df2a0e40" providerId="LiveId" clId="{A03BB898-8A07-4767-BB05-B0A247932A52}" dt="2020-10-20T21:34:45.504" v="2594" actId="20577"/>
        <pc:sldMkLst>
          <pc:docMk/>
          <pc:sldMk cId="2037470184" sldId="358"/>
        </pc:sldMkLst>
      </pc:sldChg>
    </pc:docChg>
  </pc:docChgLst>
  <pc:docChgLst>
    <pc:chgData name="Aaron Cyr" userId="f710c333df2a0e40" providerId="LiveId" clId="{5BCB7F8F-0B20-40C2-9DB4-3B7DD40DBDB2}"/>
    <pc:docChg chg="undo custSel mod addSld delSld modSld sldOrd">
      <pc:chgData name="Aaron Cyr" userId="f710c333df2a0e40" providerId="LiveId" clId="{5BCB7F8F-0B20-40C2-9DB4-3B7DD40DBDB2}" dt="2020-10-13T22:20:13.895" v="5103" actId="47"/>
      <pc:docMkLst>
        <pc:docMk/>
      </pc:docMkLst>
      <pc:sldChg chg="modSp mod">
        <pc:chgData name="Aaron Cyr" userId="f710c333df2a0e40" providerId="LiveId" clId="{5BCB7F8F-0B20-40C2-9DB4-3B7DD40DBDB2}" dt="2020-10-13T22:04:06.076" v="4913" actId="5793"/>
        <pc:sldMkLst>
          <pc:docMk/>
          <pc:sldMk cId="481095146" sldId="257"/>
        </pc:sldMkLst>
      </pc:sldChg>
      <pc:sldChg chg="addSp modSp mod">
        <pc:chgData name="Aaron Cyr" userId="f710c333df2a0e40" providerId="LiveId" clId="{5BCB7F8F-0B20-40C2-9DB4-3B7DD40DBDB2}" dt="2020-10-13T13:19:55.283" v="797" actId="20577"/>
        <pc:sldMkLst>
          <pc:docMk/>
          <pc:sldMk cId="968063133" sldId="267"/>
        </pc:sldMkLst>
      </pc:sldChg>
      <pc:sldChg chg="modSp mod">
        <pc:chgData name="Aaron Cyr" userId="f710c333df2a0e40" providerId="LiveId" clId="{5BCB7F8F-0B20-40C2-9DB4-3B7DD40DBDB2}" dt="2020-10-13T13:19:31.194" v="793" actId="20577"/>
        <pc:sldMkLst>
          <pc:docMk/>
          <pc:sldMk cId="4085681885" sldId="268"/>
        </pc:sldMkLst>
      </pc:sldChg>
      <pc:sldChg chg="modSp mod setBg">
        <pc:chgData name="Aaron Cyr" userId="f710c333df2a0e40" providerId="LiveId" clId="{5BCB7F8F-0B20-40C2-9DB4-3B7DD40DBDB2}" dt="2020-10-13T13:19:22.619" v="789" actId="20577"/>
        <pc:sldMkLst>
          <pc:docMk/>
          <pc:sldMk cId="3418905094" sldId="269"/>
        </pc:sldMkLst>
      </pc:sldChg>
      <pc:sldChg chg="addSp modSp mod">
        <pc:chgData name="Aaron Cyr" userId="f710c333df2a0e40" providerId="LiveId" clId="{5BCB7F8F-0B20-40C2-9DB4-3B7DD40DBDB2}" dt="2020-10-13T12:57:04.373" v="248" actId="108"/>
        <pc:sldMkLst>
          <pc:docMk/>
          <pc:sldMk cId="3661336024" sldId="270"/>
        </pc:sldMkLst>
      </pc:sldChg>
      <pc:sldChg chg="addSp delSp modSp mod">
        <pc:chgData name="Aaron Cyr" userId="f710c333df2a0e40" providerId="LiveId" clId="{5BCB7F8F-0B20-40C2-9DB4-3B7DD40DBDB2}" dt="2020-10-13T22:04:54.403" v="4926" actId="1038"/>
        <pc:sldMkLst>
          <pc:docMk/>
          <pc:sldMk cId="3569272306" sldId="271"/>
        </pc:sldMkLst>
      </pc:sldChg>
      <pc:sldChg chg="addSp delSp modSp mod">
        <pc:chgData name="Aaron Cyr" userId="f710c333df2a0e40" providerId="LiveId" clId="{5BCB7F8F-0B20-40C2-9DB4-3B7DD40DBDB2}" dt="2020-10-13T22:05:50.245" v="4933" actId="14100"/>
        <pc:sldMkLst>
          <pc:docMk/>
          <pc:sldMk cId="4147130780" sldId="272"/>
        </pc:sldMkLst>
      </pc:sldChg>
      <pc:sldChg chg="delSp modSp mod">
        <pc:chgData name="Aaron Cyr" userId="f710c333df2a0e40" providerId="LiveId" clId="{5BCB7F8F-0B20-40C2-9DB4-3B7DD40DBDB2}" dt="2020-10-13T22:05:10.068" v="4928" actId="478"/>
        <pc:sldMkLst>
          <pc:docMk/>
          <pc:sldMk cId="2983882367" sldId="273"/>
        </pc:sldMkLst>
      </pc:sldChg>
      <pc:sldChg chg="addSp delSp modSp mod">
        <pc:chgData name="Aaron Cyr" userId="f710c333df2a0e40" providerId="LiveId" clId="{5BCB7F8F-0B20-40C2-9DB4-3B7DD40DBDB2}" dt="2020-10-13T22:06:00.085" v="4935" actId="1076"/>
        <pc:sldMkLst>
          <pc:docMk/>
          <pc:sldMk cId="1972953473" sldId="274"/>
        </pc:sldMkLst>
      </pc:sldChg>
      <pc:sldChg chg="addSp delSp modSp add mod">
        <pc:chgData name="Aaron Cyr" userId="f710c333df2a0e40" providerId="LiveId" clId="{5BCB7F8F-0B20-40C2-9DB4-3B7DD40DBDB2}" dt="2020-10-13T22:06:08.540" v="4937" actId="1076"/>
        <pc:sldMkLst>
          <pc:docMk/>
          <pc:sldMk cId="1187696368" sldId="275"/>
        </pc:sldMkLst>
      </pc:sldChg>
      <pc:sldChg chg="addSp delSp modSp add mod">
        <pc:chgData name="Aaron Cyr" userId="f710c333df2a0e40" providerId="LiveId" clId="{5BCB7F8F-0B20-40C2-9DB4-3B7DD40DBDB2}" dt="2020-10-13T22:06:19.052" v="4939" actId="1076"/>
        <pc:sldMkLst>
          <pc:docMk/>
          <pc:sldMk cId="1986253980" sldId="276"/>
        </pc:sldMkLst>
      </pc:sldChg>
      <pc:sldChg chg="modSp add mod">
        <pc:chgData name="Aaron Cyr" userId="f710c333df2a0e40" providerId="LiveId" clId="{5BCB7F8F-0B20-40C2-9DB4-3B7DD40DBDB2}" dt="2020-10-13T13:07:24.693" v="426" actId="20577"/>
        <pc:sldMkLst>
          <pc:docMk/>
          <pc:sldMk cId="3476494947" sldId="277"/>
        </pc:sldMkLst>
      </pc:sldChg>
      <pc:sldChg chg="modSp new del mod">
        <pc:chgData name="Aaron Cyr" userId="f710c333df2a0e40" providerId="LiveId" clId="{5BCB7F8F-0B20-40C2-9DB4-3B7DD40DBDB2}" dt="2020-10-13T13:10:28.078" v="443" actId="680"/>
        <pc:sldMkLst>
          <pc:docMk/>
          <pc:sldMk cId="1414900808" sldId="278"/>
        </pc:sldMkLst>
      </pc:sldChg>
      <pc:sldChg chg="addSp delSp modSp add mod ord">
        <pc:chgData name="Aaron Cyr" userId="f710c333df2a0e40" providerId="LiveId" clId="{5BCB7F8F-0B20-40C2-9DB4-3B7DD40DBDB2}" dt="2020-10-13T13:12:18.610" v="483" actId="1076"/>
        <pc:sldMkLst>
          <pc:docMk/>
          <pc:sldMk cId="2377251727" sldId="278"/>
        </pc:sldMkLst>
      </pc:sldChg>
      <pc:sldChg chg="addSp delSp modSp add mod">
        <pc:chgData name="Aaron Cyr" userId="f710c333df2a0e40" providerId="LiveId" clId="{5BCB7F8F-0B20-40C2-9DB4-3B7DD40DBDB2}" dt="2020-10-13T13:54:11.867" v="2406"/>
        <pc:sldMkLst>
          <pc:docMk/>
          <pc:sldMk cId="1213820728" sldId="279"/>
        </pc:sldMkLst>
      </pc:sldChg>
      <pc:sldChg chg="add del">
        <pc:chgData name="Aaron Cyr" userId="f710c333df2a0e40" providerId="LiveId" clId="{5BCB7F8F-0B20-40C2-9DB4-3B7DD40DBDB2}" dt="2020-10-13T13:11:01.289" v="473"/>
        <pc:sldMkLst>
          <pc:docMk/>
          <pc:sldMk cId="1633952479" sldId="279"/>
        </pc:sldMkLst>
      </pc:sldChg>
      <pc:sldChg chg="add del">
        <pc:chgData name="Aaron Cyr" userId="f710c333df2a0e40" providerId="LiveId" clId="{5BCB7F8F-0B20-40C2-9DB4-3B7DD40DBDB2}" dt="2020-10-13T13:10:47.742" v="468"/>
        <pc:sldMkLst>
          <pc:docMk/>
          <pc:sldMk cId="2925811368" sldId="279"/>
        </pc:sldMkLst>
      </pc:sldChg>
      <pc:sldChg chg="add del">
        <pc:chgData name="Aaron Cyr" userId="f710c333df2a0e40" providerId="LiveId" clId="{5BCB7F8F-0B20-40C2-9DB4-3B7DD40DBDB2}" dt="2020-10-13T13:11:01.092" v="472"/>
        <pc:sldMkLst>
          <pc:docMk/>
          <pc:sldMk cId="3054686594" sldId="280"/>
        </pc:sldMkLst>
      </pc:sldChg>
      <pc:sldChg chg="addSp delSp modSp add mod">
        <pc:chgData name="Aaron Cyr" userId="f710c333df2a0e40" providerId="LiveId" clId="{5BCB7F8F-0B20-40C2-9DB4-3B7DD40DBDB2}" dt="2020-10-13T13:12:51.122" v="488" actId="1076"/>
        <pc:sldMkLst>
          <pc:docMk/>
          <pc:sldMk cId="3494859081" sldId="280"/>
        </pc:sldMkLst>
      </pc:sldChg>
      <pc:sldChg chg="addSp delSp modSp new mod">
        <pc:chgData name="Aaron Cyr" userId="f710c333df2a0e40" providerId="LiveId" clId="{5BCB7F8F-0B20-40C2-9DB4-3B7DD40DBDB2}" dt="2020-10-13T13:54:15.949" v="2407"/>
        <pc:sldMkLst>
          <pc:docMk/>
          <pc:sldMk cId="819864551" sldId="281"/>
        </pc:sldMkLst>
      </pc:sldChg>
      <pc:sldChg chg="addSp modSp add mod ord">
        <pc:chgData name="Aaron Cyr" userId="f710c333df2a0e40" providerId="LiveId" clId="{5BCB7F8F-0B20-40C2-9DB4-3B7DD40DBDB2}" dt="2020-10-13T22:06:29.539" v="4943" actId="1036"/>
        <pc:sldMkLst>
          <pc:docMk/>
          <pc:sldMk cId="2731431332" sldId="282"/>
        </pc:sldMkLst>
      </pc:sldChg>
      <pc:sldChg chg="addSp delSp modSp new mod">
        <pc:chgData name="Aaron Cyr" userId="f710c333df2a0e40" providerId="LiveId" clId="{5BCB7F8F-0B20-40C2-9DB4-3B7DD40DBDB2}" dt="2020-10-13T13:54:18.687" v="2409"/>
        <pc:sldMkLst>
          <pc:docMk/>
          <pc:sldMk cId="2033564790" sldId="283"/>
        </pc:sldMkLst>
      </pc:sldChg>
      <pc:sldChg chg="addSp delSp modSp new mod">
        <pc:chgData name="Aaron Cyr" userId="f710c333df2a0e40" providerId="LiveId" clId="{5BCB7F8F-0B20-40C2-9DB4-3B7DD40DBDB2}" dt="2020-10-13T13:54:19.198" v="2410"/>
        <pc:sldMkLst>
          <pc:docMk/>
          <pc:sldMk cId="1355970484" sldId="284"/>
        </pc:sldMkLst>
      </pc:sldChg>
      <pc:sldChg chg="addSp delSp modSp new mod">
        <pc:chgData name="Aaron Cyr" userId="f710c333df2a0e40" providerId="LiveId" clId="{5BCB7F8F-0B20-40C2-9DB4-3B7DD40DBDB2}" dt="2020-10-13T13:54:19.647" v="2411"/>
        <pc:sldMkLst>
          <pc:docMk/>
          <pc:sldMk cId="415230488" sldId="285"/>
        </pc:sldMkLst>
      </pc:sldChg>
      <pc:sldChg chg="addSp delSp modSp new mod">
        <pc:chgData name="Aaron Cyr" userId="f710c333df2a0e40" providerId="LiveId" clId="{5BCB7F8F-0B20-40C2-9DB4-3B7DD40DBDB2}" dt="2020-10-13T22:07:03.964" v="4958" actId="1035"/>
        <pc:sldMkLst>
          <pc:docMk/>
          <pc:sldMk cId="1054240780" sldId="286"/>
        </pc:sldMkLst>
      </pc:sldChg>
      <pc:sldChg chg="addSp delSp modSp add mod">
        <pc:chgData name="Aaron Cyr" userId="f710c333df2a0e40" providerId="LiveId" clId="{5BCB7F8F-0B20-40C2-9DB4-3B7DD40DBDB2}" dt="2020-10-13T13:54:20.575" v="2413"/>
        <pc:sldMkLst>
          <pc:docMk/>
          <pc:sldMk cId="1728515736" sldId="287"/>
        </pc:sldMkLst>
      </pc:sldChg>
      <pc:sldChg chg="addSp delSp modSp add mod">
        <pc:chgData name="Aaron Cyr" userId="f710c333df2a0e40" providerId="LiveId" clId="{5BCB7F8F-0B20-40C2-9DB4-3B7DD40DBDB2}" dt="2020-10-13T13:54:21.046" v="2414"/>
        <pc:sldMkLst>
          <pc:docMk/>
          <pc:sldMk cId="3849373017" sldId="288"/>
        </pc:sldMkLst>
      </pc:sldChg>
      <pc:sldChg chg="addSp delSp modSp add mod">
        <pc:chgData name="Aaron Cyr" userId="f710c333df2a0e40" providerId="LiveId" clId="{5BCB7F8F-0B20-40C2-9DB4-3B7DD40DBDB2}" dt="2020-10-13T22:08:54.215" v="4959" actId="20577"/>
        <pc:sldMkLst>
          <pc:docMk/>
          <pc:sldMk cId="49853463" sldId="289"/>
        </pc:sldMkLst>
      </pc:sldChg>
      <pc:sldChg chg="addSp delSp modSp add mod">
        <pc:chgData name="Aaron Cyr" userId="f710c333df2a0e40" providerId="LiveId" clId="{5BCB7F8F-0B20-40C2-9DB4-3B7DD40DBDB2}" dt="2020-10-13T22:09:13.235" v="4965" actId="1037"/>
        <pc:sldMkLst>
          <pc:docMk/>
          <pc:sldMk cId="729728580" sldId="290"/>
        </pc:sldMkLst>
      </pc:sldChg>
      <pc:sldChg chg="addSp delSp modSp add mod">
        <pc:chgData name="Aaron Cyr" userId="f710c333df2a0e40" providerId="LiveId" clId="{5BCB7F8F-0B20-40C2-9DB4-3B7DD40DBDB2}" dt="2020-10-13T22:09:35.917" v="4970" actId="1076"/>
        <pc:sldMkLst>
          <pc:docMk/>
          <pc:sldMk cId="3159918672" sldId="291"/>
        </pc:sldMkLst>
      </pc:sldChg>
      <pc:sldChg chg="addSp delSp modSp add mod">
        <pc:chgData name="Aaron Cyr" userId="f710c333df2a0e40" providerId="LiveId" clId="{5BCB7F8F-0B20-40C2-9DB4-3B7DD40DBDB2}" dt="2020-10-13T13:54:24.701" v="2418"/>
        <pc:sldMkLst>
          <pc:docMk/>
          <pc:sldMk cId="12875643" sldId="292"/>
        </pc:sldMkLst>
      </pc:sldChg>
      <pc:sldChg chg="addSp delSp modSp add mod">
        <pc:chgData name="Aaron Cyr" userId="f710c333df2a0e40" providerId="LiveId" clId="{5BCB7F8F-0B20-40C2-9DB4-3B7DD40DBDB2}" dt="2020-10-13T13:55:27" v="2455" actId="1076"/>
        <pc:sldMkLst>
          <pc:docMk/>
          <pc:sldMk cId="2219421785" sldId="293"/>
        </pc:sldMkLst>
      </pc:sldChg>
      <pc:sldChg chg="addSp delSp modSp add mod">
        <pc:chgData name="Aaron Cyr" userId="f710c333df2a0e40" providerId="LiveId" clId="{5BCB7F8F-0B20-40C2-9DB4-3B7DD40DBDB2}" dt="2020-10-13T13:56:33.569" v="2484" actId="1076"/>
        <pc:sldMkLst>
          <pc:docMk/>
          <pc:sldMk cId="1472723410" sldId="294"/>
        </pc:sldMkLst>
      </pc:sldChg>
      <pc:sldChg chg="addSp delSp modSp add mod">
        <pc:chgData name="Aaron Cyr" userId="f710c333df2a0e40" providerId="LiveId" clId="{5BCB7F8F-0B20-40C2-9DB4-3B7DD40DBDB2}" dt="2020-10-13T13:57:12.290" v="2501" actId="1076"/>
        <pc:sldMkLst>
          <pc:docMk/>
          <pc:sldMk cId="2447303640" sldId="295"/>
        </pc:sldMkLst>
      </pc:sldChg>
      <pc:sldChg chg="addSp delSp modSp add mod">
        <pc:chgData name="Aaron Cyr" userId="f710c333df2a0e40" providerId="LiveId" clId="{5BCB7F8F-0B20-40C2-9DB4-3B7DD40DBDB2}" dt="2020-10-13T13:58:25.874" v="2536" actId="1076"/>
        <pc:sldMkLst>
          <pc:docMk/>
          <pc:sldMk cId="155276176" sldId="296"/>
        </pc:sldMkLst>
      </pc:sldChg>
      <pc:sldChg chg="add del">
        <pc:chgData name="Aaron Cyr" userId="f710c333df2a0e40" providerId="LiveId" clId="{5BCB7F8F-0B20-40C2-9DB4-3B7DD40DBDB2}" dt="2020-10-13T22:10:23.209" v="4971" actId="47"/>
        <pc:sldMkLst>
          <pc:docMk/>
          <pc:sldMk cId="2481677466" sldId="297"/>
        </pc:sldMkLst>
      </pc:sldChg>
      <pc:sldChg chg="addSp delSp modSp add del mod">
        <pc:chgData name="Aaron Cyr" userId="f710c333df2a0e40" providerId="LiveId" clId="{5BCB7F8F-0B20-40C2-9DB4-3B7DD40DBDB2}" dt="2020-10-13T14:08:10.126" v="3112" actId="47"/>
        <pc:sldMkLst>
          <pc:docMk/>
          <pc:sldMk cId="2543007479" sldId="298"/>
        </pc:sldMkLst>
      </pc:sldChg>
      <pc:sldChg chg="addSp delSp modSp add mod modTransition">
        <pc:chgData name="Aaron Cyr" userId="f710c333df2a0e40" providerId="LiveId" clId="{5BCB7F8F-0B20-40C2-9DB4-3B7DD40DBDB2}" dt="2020-10-13T22:13:04.570" v="5023" actId="478"/>
        <pc:sldMkLst>
          <pc:docMk/>
          <pc:sldMk cId="3012447027" sldId="299"/>
        </pc:sldMkLst>
      </pc:sldChg>
      <pc:sldChg chg="addSp delSp modSp add mod">
        <pc:chgData name="Aaron Cyr" userId="f710c333df2a0e40" providerId="LiveId" clId="{5BCB7F8F-0B20-40C2-9DB4-3B7DD40DBDB2}" dt="2020-10-13T22:14:02.309" v="5038" actId="20577"/>
        <pc:sldMkLst>
          <pc:docMk/>
          <pc:sldMk cId="1561382015" sldId="300"/>
        </pc:sldMkLst>
      </pc:sldChg>
      <pc:sldChg chg="addSp delSp modSp add mod">
        <pc:chgData name="Aaron Cyr" userId="f710c333df2a0e40" providerId="LiveId" clId="{5BCB7F8F-0B20-40C2-9DB4-3B7DD40DBDB2}" dt="2020-10-13T14:14:21.416" v="3409" actId="20577"/>
        <pc:sldMkLst>
          <pc:docMk/>
          <pc:sldMk cId="2966161753" sldId="301"/>
        </pc:sldMkLst>
      </pc:sldChg>
      <pc:sldChg chg="addSp delSp modSp add mod">
        <pc:chgData name="Aaron Cyr" userId="f710c333df2a0e40" providerId="LiveId" clId="{5BCB7F8F-0B20-40C2-9DB4-3B7DD40DBDB2}" dt="2020-10-13T22:14:36.036" v="5047" actId="20577"/>
        <pc:sldMkLst>
          <pc:docMk/>
          <pc:sldMk cId="4182052779" sldId="302"/>
        </pc:sldMkLst>
      </pc:sldChg>
      <pc:sldChg chg="addSp modSp add mod">
        <pc:chgData name="Aaron Cyr" userId="f710c333df2a0e40" providerId="LiveId" clId="{5BCB7F8F-0B20-40C2-9DB4-3B7DD40DBDB2}" dt="2020-10-13T22:15:23.925" v="5085" actId="1076"/>
        <pc:sldMkLst>
          <pc:docMk/>
          <pc:sldMk cId="55410363" sldId="303"/>
        </pc:sldMkLst>
      </pc:sldChg>
      <pc:sldChg chg="addSp delSp modSp add mod">
        <pc:chgData name="Aaron Cyr" userId="f710c333df2a0e40" providerId="LiveId" clId="{5BCB7F8F-0B20-40C2-9DB4-3B7DD40DBDB2}" dt="2020-10-13T14:21:03.536" v="3522" actId="1076"/>
        <pc:sldMkLst>
          <pc:docMk/>
          <pc:sldMk cId="4117048186" sldId="304"/>
        </pc:sldMkLst>
      </pc:sldChg>
      <pc:sldChg chg="addSp delSp modSp add mod">
        <pc:chgData name="Aaron Cyr" userId="f710c333df2a0e40" providerId="LiveId" clId="{5BCB7F8F-0B20-40C2-9DB4-3B7DD40DBDB2}" dt="2020-10-13T14:26:45.906" v="3616" actId="1076"/>
        <pc:sldMkLst>
          <pc:docMk/>
          <pc:sldMk cId="4218762634" sldId="305"/>
        </pc:sldMkLst>
      </pc:sldChg>
      <pc:sldChg chg="addSp delSp modSp add mod setBg setClrOvrMap">
        <pc:chgData name="Aaron Cyr" userId="f710c333df2a0e40" providerId="LiveId" clId="{5BCB7F8F-0B20-40C2-9DB4-3B7DD40DBDB2}" dt="2020-10-13T14:28:33.384" v="3631" actId="1038"/>
        <pc:sldMkLst>
          <pc:docMk/>
          <pc:sldMk cId="3043648483" sldId="306"/>
        </pc:sldMkLst>
      </pc:sldChg>
      <pc:sldChg chg="modSp add mod">
        <pc:chgData name="Aaron Cyr" userId="f710c333df2a0e40" providerId="LiveId" clId="{5BCB7F8F-0B20-40C2-9DB4-3B7DD40DBDB2}" dt="2020-10-13T14:29:34.520" v="3682" actId="6549"/>
        <pc:sldMkLst>
          <pc:docMk/>
          <pc:sldMk cId="133690029" sldId="307"/>
        </pc:sldMkLst>
      </pc:sldChg>
      <pc:sldChg chg="add del">
        <pc:chgData name="Aaron Cyr" userId="f710c333df2a0e40" providerId="LiveId" clId="{5BCB7F8F-0B20-40C2-9DB4-3B7DD40DBDB2}" dt="2020-10-13T14:29:01.673" v="3633"/>
        <pc:sldMkLst>
          <pc:docMk/>
          <pc:sldMk cId="1487034546" sldId="308"/>
        </pc:sldMkLst>
      </pc:sldChg>
      <pc:sldChg chg="addSp delSp modSp add mod">
        <pc:chgData name="Aaron Cyr" userId="f710c333df2a0e40" providerId="LiveId" clId="{5BCB7F8F-0B20-40C2-9DB4-3B7DD40DBDB2}" dt="2020-10-13T14:29:19.394" v="3641" actId="14100"/>
        <pc:sldMkLst>
          <pc:docMk/>
          <pc:sldMk cId="3955647051" sldId="308"/>
        </pc:sldMkLst>
      </pc:sldChg>
      <pc:sldChg chg="addSp delSp modSp add mod">
        <pc:chgData name="Aaron Cyr" userId="f710c333df2a0e40" providerId="LiveId" clId="{5BCB7F8F-0B20-40C2-9DB4-3B7DD40DBDB2}" dt="2020-10-13T21:03:44.311" v="3793" actId="1076"/>
        <pc:sldMkLst>
          <pc:docMk/>
          <pc:sldMk cId="2108414427" sldId="309"/>
        </pc:sldMkLst>
      </pc:sldChg>
      <pc:sldChg chg="addSp delSp modSp add mod">
        <pc:chgData name="Aaron Cyr" userId="f710c333df2a0e40" providerId="LiveId" clId="{5BCB7F8F-0B20-40C2-9DB4-3B7DD40DBDB2}" dt="2020-10-13T21:09:33.286" v="3909" actId="1076"/>
        <pc:sldMkLst>
          <pc:docMk/>
          <pc:sldMk cId="3361310253" sldId="310"/>
        </pc:sldMkLst>
      </pc:sldChg>
      <pc:sldChg chg="addSp delSp modSp add mod">
        <pc:chgData name="Aaron Cyr" userId="f710c333df2a0e40" providerId="LiveId" clId="{5BCB7F8F-0B20-40C2-9DB4-3B7DD40DBDB2}" dt="2020-10-13T21:09:55.740" v="3912" actId="20577"/>
        <pc:sldMkLst>
          <pc:docMk/>
          <pc:sldMk cId="922608438" sldId="311"/>
        </pc:sldMkLst>
      </pc:sldChg>
      <pc:sldChg chg="addSp delSp modSp add mod setBg">
        <pc:chgData name="Aaron Cyr" userId="f710c333df2a0e40" providerId="LiveId" clId="{5BCB7F8F-0B20-40C2-9DB4-3B7DD40DBDB2}" dt="2020-10-13T21:07:22.174" v="3871" actId="1076"/>
        <pc:sldMkLst>
          <pc:docMk/>
          <pc:sldMk cId="1303230361" sldId="312"/>
        </pc:sldMkLst>
      </pc:sldChg>
      <pc:sldChg chg="delSp modSp add mod">
        <pc:chgData name="Aaron Cyr" userId="f710c333df2a0e40" providerId="LiveId" clId="{5BCB7F8F-0B20-40C2-9DB4-3B7DD40DBDB2}" dt="2020-10-13T21:04:23.816" v="3808" actId="1076"/>
        <pc:sldMkLst>
          <pc:docMk/>
          <pc:sldMk cId="438981592" sldId="313"/>
        </pc:sldMkLst>
      </pc:sldChg>
      <pc:sldChg chg="addSp delSp modSp add mod">
        <pc:chgData name="Aaron Cyr" userId="f710c333df2a0e40" providerId="LiveId" clId="{5BCB7F8F-0B20-40C2-9DB4-3B7DD40DBDB2}" dt="2020-10-13T21:12:12.192" v="3945" actId="164"/>
        <pc:sldMkLst>
          <pc:docMk/>
          <pc:sldMk cId="2340310396" sldId="314"/>
        </pc:sldMkLst>
      </pc:sldChg>
      <pc:sldChg chg="addSp delSp modSp add mod setBg">
        <pc:chgData name="Aaron Cyr" userId="f710c333df2a0e40" providerId="LiveId" clId="{5BCB7F8F-0B20-40C2-9DB4-3B7DD40DBDB2}" dt="2020-10-13T21:15:06.304" v="3975" actId="1076"/>
        <pc:sldMkLst>
          <pc:docMk/>
          <pc:sldMk cId="876727280" sldId="315"/>
        </pc:sldMkLst>
      </pc:sldChg>
      <pc:sldChg chg="addSp delSp modSp add mod">
        <pc:chgData name="Aaron Cyr" userId="f710c333df2a0e40" providerId="LiveId" clId="{5BCB7F8F-0B20-40C2-9DB4-3B7DD40DBDB2}" dt="2020-10-13T21:19:38.775" v="4086" actId="1076"/>
        <pc:sldMkLst>
          <pc:docMk/>
          <pc:sldMk cId="1950182860" sldId="316"/>
        </pc:sldMkLst>
      </pc:sldChg>
      <pc:sldChg chg="addSp delSp modSp add mod">
        <pc:chgData name="Aaron Cyr" userId="f710c333df2a0e40" providerId="LiveId" clId="{5BCB7F8F-0B20-40C2-9DB4-3B7DD40DBDB2}" dt="2020-10-13T22:16:14.187" v="5092" actId="20577"/>
        <pc:sldMkLst>
          <pc:docMk/>
          <pc:sldMk cId="3617109760" sldId="317"/>
        </pc:sldMkLst>
      </pc:sldChg>
      <pc:sldChg chg="addSp delSp modSp add mod">
        <pc:chgData name="Aaron Cyr" userId="f710c333df2a0e40" providerId="LiveId" clId="{5BCB7F8F-0B20-40C2-9DB4-3B7DD40DBDB2}" dt="2020-10-13T21:21:29.012" v="4109" actId="20577"/>
        <pc:sldMkLst>
          <pc:docMk/>
          <pc:sldMk cId="3405614148" sldId="318"/>
        </pc:sldMkLst>
      </pc:sldChg>
      <pc:sldChg chg="addSp delSp modSp add mod">
        <pc:chgData name="Aaron Cyr" userId="f710c333df2a0e40" providerId="LiveId" clId="{5BCB7F8F-0B20-40C2-9DB4-3B7DD40DBDB2}" dt="2020-10-13T22:17:07.780" v="5098" actId="1076"/>
        <pc:sldMkLst>
          <pc:docMk/>
          <pc:sldMk cId="956503805" sldId="319"/>
        </pc:sldMkLst>
      </pc:sldChg>
      <pc:sldChg chg="addSp delSp modSp add mod">
        <pc:chgData name="Aaron Cyr" userId="f710c333df2a0e40" providerId="LiveId" clId="{5BCB7F8F-0B20-40C2-9DB4-3B7DD40DBDB2}" dt="2020-10-13T22:17:31.676" v="5100" actId="207"/>
        <pc:sldMkLst>
          <pc:docMk/>
          <pc:sldMk cId="3107508729" sldId="320"/>
        </pc:sldMkLst>
      </pc:sldChg>
      <pc:sldChg chg="addSp delSp modSp add mod">
        <pc:chgData name="Aaron Cyr" userId="f710c333df2a0e40" providerId="LiveId" clId="{5BCB7F8F-0B20-40C2-9DB4-3B7DD40DBDB2}" dt="2020-10-13T21:31:48.661" v="4253" actId="1076"/>
        <pc:sldMkLst>
          <pc:docMk/>
          <pc:sldMk cId="871426007" sldId="321"/>
        </pc:sldMkLst>
      </pc:sldChg>
      <pc:sldChg chg="addSp delSp modSp add mod">
        <pc:chgData name="Aaron Cyr" userId="f710c333df2a0e40" providerId="LiveId" clId="{5BCB7F8F-0B20-40C2-9DB4-3B7DD40DBDB2}" dt="2020-10-13T21:32:35.366" v="4263" actId="1076"/>
        <pc:sldMkLst>
          <pc:docMk/>
          <pc:sldMk cId="907667984" sldId="322"/>
        </pc:sldMkLst>
      </pc:sldChg>
      <pc:sldChg chg="add del">
        <pc:chgData name="Aaron Cyr" userId="f710c333df2a0e40" providerId="LiveId" clId="{5BCB7F8F-0B20-40C2-9DB4-3B7DD40DBDB2}" dt="2020-10-13T22:18:10.011" v="5101" actId="47"/>
        <pc:sldMkLst>
          <pc:docMk/>
          <pc:sldMk cId="2151933076" sldId="323"/>
        </pc:sldMkLst>
      </pc:sldChg>
      <pc:sldChg chg="addSp delSp modSp add mod setBg setClrOvrMap">
        <pc:chgData name="Aaron Cyr" userId="f710c333df2a0e40" providerId="LiveId" clId="{5BCB7F8F-0B20-40C2-9DB4-3B7DD40DBDB2}" dt="2020-10-13T21:33:18.245" v="4284" actId="1076"/>
        <pc:sldMkLst>
          <pc:docMk/>
          <pc:sldMk cId="3710778828" sldId="324"/>
        </pc:sldMkLst>
      </pc:sldChg>
      <pc:sldChg chg="addSp delSp modSp add del mod">
        <pc:chgData name="Aaron Cyr" userId="f710c333df2a0e40" providerId="LiveId" clId="{5BCB7F8F-0B20-40C2-9DB4-3B7DD40DBDB2}" dt="2020-10-13T22:19:13.776" v="5102" actId="47"/>
        <pc:sldMkLst>
          <pc:docMk/>
          <pc:sldMk cId="977734301" sldId="325"/>
        </pc:sldMkLst>
      </pc:sldChg>
      <pc:sldChg chg="add">
        <pc:chgData name="Aaron Cyr" userId="f710c333df2a0e40" providerId="LiveId" clId="{5BCB7F8F-0B20-40C2-9DB4-3B7DD40DBDB2}" dt="2020-10-13T21:34:05.767" v="4299"/>
        <pc:sldMkLst>
          <pc:docMk/>
          <pc:sldMk cId="680511178" sldId="326"/>
        </pc:sldMkLst>
      </pc:sldChg>
      <pc:sldChg chg="addSp modSp new del mod">
        <pc:chgData name="Aaron Cyr" userId="f710c333df2a0e40" providerId="LiveId" clId="{5BCB7F8F-0B20-40C2-9DB4-3B7DD40DBDB2}" dt="2020-10-13T21:34:55.096" v="4309" actId="47"/>
        <pc:sldMkLst>
          <pc:docMk/>
          <pc:sldMk cId="1858412310" sldId="327"/>
        </pc:sldMkLst>
      </pc:sldChg>
      <pc:sldChg chg="addSp delSp modSp add mod">
        <pc:chgData name="Aaron Cyr" userId="f710c333df2a0e40" providerId="LiveId" clId="{5BCB7F8F-0B20-40C2-9DB4-3B7DD40DBDB2}" dt="2020-10-13T21:35:51.118" v="4333" actId="1076"/>
        <pc:sldMkLst>
          <pc:docMk/>
          <pc:sldMk cId="1221063909" sldId="328"/>
        </pc:sldMkLst>
      </pc:sldChg>
      <pc:sldChg chg="addSp delSp modSp add mod">
        <pc:chgData name="Aaron Cyr" userId="f710c333df2a0e40" providerId="LiveId" clId="{5BCB7F8F-0B20-40C2-9DB4-3B7DD40DBDB2}" dt="2020-10-13T21:48:13.083" v="4652" actId="20577"/>
        <pc:sldMkLst>
          <pc:docMk/>
          <pc:sldMk cId="616255857" sldId="329"/>
        </pc:sldMkLst>
      </pc:sldChg>
      <pc:sldChg chg="add del">
        <pc:chgData name="Aaron Cyr" userId="f710c333df2a0e40" providerId="LiveId" clId="{5BCB7F8F-0B20-40C2-9DB4-3B7DD40DBDB2}" dt="2020-10-13T21:35:02.051" v="4319"/>
        <pc:sldMkLst>
          <pc:docMk/>
          <pc:sldMk cId="4125546888" sldId="329"/>
        </pc:sldMkLst>
      </pc:sldChg>
      <pc:sldChg chg="addSp delSp modSp add mod">
        <pc:chgData name="Aaron Cyr" userId="f710c333df2a0e40" providerId="LiveId" clId="{5BCB7F8F-0B20-40C2-9DB4-3B7DD40DBDB2}" dt="2020-10-13T21:48:30.196" v="4670" actId="20577"/>
        <pc:sldMkLst>
          <pc:docMk/>
          <pc:sldMk cId="1394740547" sldId="330"/>
        </pc:sldMkLst>
      </pc:sldChg>
      <pc:sldChg chg="addSp delSp modSp add mod setBg">
        <pc:chgData name="Aaron Cyr" userId="f710c333df2a0e40" providerId="LiveId" clId="{5BCB7F8F-0B20-40C2-9DB4-3B7DD40DBDB2}" dt="2020-10-13T21:44:47.798" v="4519" actId="1076"/>
        <pc:sldMkLst>
          <pc:docMk/>
          <pc:sldMk cId="3070691966" sldId="331"/>
        </pc:sldMkLst>
      </pc:sldChg>
      <pc:sldChg chg="addSp delSp modSp add mod">
        <pc:chgData name="Aaron Cyr" userId="f710c333df2a0e40" providerId="LiveId" clId="{5BCB7F8F-0B20-40C2-9DB4-3B7DD40DBDB2}" dt="2020-10-13T21:46:05.613" v="4563" actId="1076"/>
        <pc:sldMkLst>
          <pc:docMk/>
          <pc:sldMk cId="584037641" sldId="332"/>
        </pc:sldMkLst>
      </pc:sldChg>
      <pc:sldChg chg="addSp delSp modSp add mod">
        <pc:chgData name="Aaron Cyr" userId="f710c333df2a0e40" providerId="LiveId" clId="{5BCB7F8F-0B20-40C2-9DB4-3B7DD40DBDB2}" dt="2020-10-13T21:47:11.518" v="4582" actId="1076"/>
        <pc:sldMkLst>
          <pc:docMk/>
          <pc:sldMk cId="2092942242" sldId="333"/>
        </pc:sldMkLst>
      </pc:sldChg>
      <pc:sldChg chg="addSp delSp modSp add mod">
        <pc:chgData name="Aaron Cyr" userId="f710c333df2a0e40" providerId="LiveId" clId="{5BCB7F8F-0B20-40C2-9DB4-3B7DD40DBDB2}" dt="2020-10-13T21:49:24.174" v="4695" actId="1076"/>
        <pc:sldMkLst>
          <pc:docMk/>
          <pc:sldMk cId="3983175306" sldId="334"/>
        </pc:sldMkLst>
      </pc:sldChg>
      <pc:sldChg chg="addSp delSp modSp add mod">
        <pc:chgData name="Aaron Cyr" userId="f710c333df2a0e40" providerId="LiveId" clId="{5BCB7F8F-0B20-40C2-9DB4-3B7DD40DBDB2}" dt="2020-10-13T21:50:09.761" v="4723" actId="1076"/>
        <pc:sldMkLst>
          <pc:docMk/>
          <pc:sldMk cId="2754302043" sldId="335"/>
        </pc:sldMkLst>
      </pc:sldChg>
      <pc:sldChg chg="addSp delSp modSp add mod">
        <pc:chgData name="Aaron Cyr" userId="f710c333df2a0e40" providerId="LiveId" clId="{5BCB7F8F-0B20-40C2-9DB4-3B7DD40DBDB2}" dt="2020-10-13T21:51:48.365" v="4742" actId="1076"/>
        <pc:sldMkLst>
          <pc:docMk/>
          <pc:sldMk cId="2942733982" sldId="336"/>
        </pc:sldMkLst>
      </pc:sldChg>
      <pc:sldChg chg="addSp delSp modSp add mod">
        <pc:chgData name="Aaron Cyr" userId="f710c333df2a0e40" providerId="LiveId" clId="{5BCB7F8F-0B20-40C2-9DB4-3B7DD40DBDB2}" dt="2020-10-13T21:54:16.581" v="4754" actId="1076"/>
        <pc:sldMkLst>
          <pc:docMk/>
          <pc:sldMk cId="1942597651" sldId="337"/>
        </pc:sldMkLst>
      </pc:sldChg>
      <pc:sldChg chg="addSp delSp modSp add mod">
        <pc:chgData name="Aaron Cyr" userId="f710c333df2a0e40" providerId="LiveId" clId="{5BCB7F8F-0B20-40C2-9DB4-3B7DD40DBDB2}" dt="2020-10-13T21:55:30.605" v="4775" actId="1076"/>
        <pc:sldMkLst>
          <pc:docMk/>
          <pc:sldMk cId="1711760500" sldId="338"/>
        </pc:sldMkLst>
      </pc:sldChg>
      <pc:sldChg chg="addSp delSp modSp add mod">
        <pc:chgData name="Aaron Cyr" userId="f710c333df2a0e40" providerId="LiveId" clId="{5BCB7F8F-0B20-40C2-9DB4-3B7DD40DBDB2}" dt="2020-10-13T21:58:49.716" v="4829" actId="20577"/>
        <pc:sldMkLst>
          <pc:docMk/>
          <pc:sldMk cId="1059324940" sldId="339"/>
        </pc:sldMkLst>
      </pc:sldChg>
      <pc:sldChg chg="addSp delSp modSp add mod">
        <pc:chgData name="Aaron Cyr" userId="f710c333df2a0e40" providerId="LiveId" clId="{5BCB7F8F-0B20-40C2-9DB4-3B7DD40DBDB2}" dt="2020-10-13T21:59:51.119" v="4842" actId="1076"/>
        <pc:sldMkLst>
          <pc:docMk/>
          <pc:sldMk cId="1182690176" sldId="340"/>
        </pc:sldMkLst>
      </pc:sldChg>
      <pc:sldChg chg="addSp delSp modSp add mod">
        <pc:chgData name="Aaron Cyr" userId="f710c333df2a0e40" providerId="LiveId" clId="{5BCB7F8F-0B20-40C2-9DB4-3B7DD40DBDB2}" dt="2020-10-13T22:01:40.332" v="4866" actId="478"/>
        <pc:sldMkLst>
          <pc:docMk/>
          <pc:sldMk cId="2839108494" sldId="341"/>
        </pc:sldMkLst>
      </pc:sldChg>
      <pc:sldChg chg="delSp modSp add mod">
        <pc:chgData name="Aaron Cyr" userId="f710c333df2a0e40" providerId="LiveId" clId="{5BCB7F8F-0B20-40C2-9DB4-3B7DD40DBDB2}" dt="2020-10-13T22:01:50.534" v="4881" actId="1076"/>
        <pc:sldMkLst>
          <pc:docMk/>
          <pc:sldMk cId="1928919600" sldId="342"/>
        </pc:sldMkLst>
      </pc:sldChg>
      <pc:sldChg chg="add del">
        <pc:chgData name="Aaron Cyr" userId="f710c333df2a0e40" providerId="LiveId" clId="{5BCB7F8F-0B20-40C2-9DB4-3B7DD40DBDB2}" dt="2020-10-13T22:20:13.895" v="5103" actId="47"/>
        <pc:sldMkLst>
          <pc:docMk/>
          <pc:sldMk cId="3912457841" sldId="343"/>
        </pc:sldMkLst>
      </pc:sldChg>
      <pc:sldChg chg="addSp delSp modSp add mod">
        <pc:chgData name="Aaron Cyr" userId="f710c333df2a0e40" providerId="LiveId" clId="{5BCB7F8F-0B20-40C2-9DB4-3B7DD40DBDB2}" dt="2020-10-13T22:03:28.126" v="4912" actId="1076"/>
        <pc:sldMkLst>
          <pc:docMk/>
          <pc:sldMk cId="1828174698" sldId="344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710" units="cm"/>
          <inkml:channel name="Y" type="integer" max="21140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8T16:22:47.92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9240 9394 2751 0,'0'0'256'0,"0"0"-256"16,0 0 0-16,0 0 0 0,0 0 2368 0,0 0 416 15,0 0 96-15,0 0 0 0,0 0-1360 0,-4 6-288 16,0 1-48-16,4-7-16 0,-7 6 0 0,7-6 0 16,-5 7 0-16,0 0 0 0,5-7-304 0,-7 6-64 15,3 4-16-15,4-10 0 0,0 0-144 0,-7 6-16 16,7-6-16-16,-7 5 0 0,7-5 32 0,-8 7 16 16,4-1 0-16,4-6 0 0,-5 4-128 0,5-4-16 15,-7 6-16-15,7-6 0 0,-8 6-272 0,1 1-48 16,7-7-16-16,-5 9 0 0,0-2-160 0,1 1 0 15,0 0 0-15,1-2 0 0,1 4 0 0,0-4 0 0,-1 5 0 16,1-4 0-16,-1 3 0 0,0-4 0 0,0 3 0 0,3-9 0 16,-3 8 0-16,0-1 0 0,-1 1 0 0,2 0 0 15,2-8 0-15,-1 8 0 0,1-8 0 0,0 9 0 16,-1 2 0-16,1-2 0 0,0-1 0 0,0-8 0 16,1 6 0-16,-1-6 0 0,3 9 0 0,-3-9 0 15,4 6 0-15,-4-6 0 0,0 0 0 0,5 4 0 16,-5-4 0-16,7 2 0 0,1 2 0 0,-8-4 0 15,8 1 192-15,0-1-64 0,-1-1 0 0,-7 1 0 16,9-4-128-16,-2 3 128 0,1 0-128 0,-8 1 128 16,7-3-128-16,-7 3 0 0,10 0 0 0,-3-1 128 15,1 1-416-15,-8 0-96 0,8 0 0 0,-8 0-13536 16</inkml:trace>
  <inkml:trace contextRef="#ctx0" brushRef="#br0" timeOffset="810.61">9382 9445 6447 0,'0'0'576'0,"0"0"-576"0,0 0 0 0,0 0 0 16,0 0 2176-16,-2-9 336 0,2 9 64 0,-2-9 16 16,2 9-1408-16,0 0-288 0,0 0-48 0,0 0-16 15,0 0-192-15,0 0-64 0,0 0 0 0,0 0 0 16,0 0 224-16,-8-5 32 0,8 5 16 0,0 0 0 15,0 0 208-15,0 0 32 0,-8 0 16 0,8 0 0 16,-9 4-144-16,9-4-48 0,-8 1 0 0,8-1 0 16,-8 4-480-16,2 1-112 0,2 2 0 0,4-7-16 15,-5 7-304-15,2 3 0 0,1-1 0 0,2 0 0 16,0 2 0-16,0-1 0 0,0 1 0 0,0 0 0 16,0-3 0-16,1 3 0 0,0 1 0 0,0-3 0 15,1 1 0-15,1-3 0 0,-1 4 0 0,0 1 0 16,0-3 0-16,0-1 0 0,1 1 0 0,-1-1 0 0,1 1 0 15,-1-2 0-15,-2-7-128 0,5 6 128 0,0 1 0 0,-5-7 0 16,5 7 0-16,-5-7 0 0,5 3 0 0,1 2 0 16,1-3 0-16,-7-2 0 0,0 0 0 0,5 5 0 15,-5-5 0-15,7 4 0 0,-7-4 128 0,7 1-128 16,-1 3 0-16,-6-4 0 0,9 1 128 0,-9-1-128 16,0 0 192-16,7 1-192 0,-7-1 128 0,9-1-128 15,-2-5 0-15,-7 6 0 0,6-4 0 0,-1-3 160 16,0-1-160-16,1-1 128 0,-1-2-128 0,-1 3 0 15,-4 8 144-15,3-10-144 0,1-1 0 0,-1 0 0 0,0 2 0 0,-1 1 128 16,0 1-128-16,-2 7 0 16,2-9 0-16,-2 9 0 0,1-10 0 0,-1 2 0 0,0 8 0 0,0 0 128 15,-3-10-128-15,3 10 0 0,0 0 0 0,-5-6 0 16,5 6 0-16,0 0 128 0,-5-6-128 0,5 6 0 16,-9-6 0-16,9 6 0 0,0 0 0 0,-6-6 0 15,-1 1 0-15,7 5 0 0,-7-4 0 0,7 4 0 16,-6-3 0-16,-1-1 0 0,2-1 0 0,5 5 128 15,0 0-128-15,0 0 144 0,0 0-144 0,-7-7 160 16,2 1 16-16,5 6 0 0,0 0 0 0,-7-3 0 16,7 3-176-16,-8-2 160 0,8 2-160 0,0 0 160 15,0 0-160-15,-8 2 0 0,-1-2 144 0,9 0-144 16,-6 5 0-16,6-5 0 0,-7 3 0 0,7-3 128 16,0 0-128-16,-7 2 0 0,7-2 0 0,0 0 0 15,0 0 0-15,-3 8 0 0,3-8-128 0,-4 8 128 16,4-8-1552-1,0 0-240-15,-2 10-32 0</inkml:trace>
  <inkml:trace contextRef="#ctx0" brushRef="#br0" timeOffset="1766.55">9616 9428 13407 0,'0'0'592'0,"0"0"128"0,0 0-576 0,0 0-144 16,0 0 0-16,0 0 0 0,0 0 1440 0,0 0 256 16,0 0 48-16,-8 4 16 0,8-4-704 0,-7 5-144 15,2 2-16-15,-1-1-16 0,2 3-512 0,0-2-112 16,1 4 0-16,1-2-16 0,0-1-112 0,0 0 0 16,0 0-128-16,0-1 192 0,0 3 32 0,1-3 0 15,1 4 0-15,1-1 0 0,1-3-32 0,-2 2 0 16,0-9 0-16,1 8 0 0,0 2 0 0,0 1-16 15,1-4 0-15,1 3 0 0,0-3 16 0,-1 3 0 16,0-1 0-16,0-1 0 0,0-1-192 0,-2-7 160 16,3 10-160-16,1-4 160 0,-1 1 16 0,-3-7 0 0,0 0 0 0,0 0 0 15,0 0 144-15,0 0 48 0,4 5 0 0,-4-5 0 16,0 0-48-16,0 0-16 0,0 0 0 0,8-2 0 16,-8 2-160-16,6-5-16 0,-6 5-128 0,5-8 192 15,1 0-192-15,-2 1 128 0,-1-2-128 0,0 0 0 16,2-2 144-16,-2 1-144 0,0-1 128 0,-1-1-128 15,1 1 0-15,0-1 0 0,0 1 128 0,-1 0-128 16,1 2 0-16,0 1 0 0,-3 8 0 0,4-7 0 16,-4 7 0-16,4-8-144 0,-4 8 144 0,0 0-160 15,0 0 16-15,0 0 0 0,0 0 0 0,0 0 0 16,0 0 16-16,0 0 0 0,0 0 0 0,0 0 0 16,5 6 128-16,-5-6-160 0,0 0 160 0,0 0-160 15,4 6 160-15,-4-6 0 0,0 0 0 0,0 0-128 16,0 0 128-16,0 0 0 0,5 8 0 0,-5-8 0 0,0 0 128 15,0 0-128-15,0 0 160 0,0 0-160 16,5 5 240-16,-5-5-48 0,0 0-16 0,0 0 0 0,4 7-32 0,-4-7 0 16,2 8 0-16,-2-8 0 0,0 10 32 0,1-1 0 15,1 0 0-15,-2 1 0 0,1 1 128 0,-1 1 16 16,1-3 16-16,-1 0 0 0,1 1 64 0,-1-1 16 16,1-1 0-16,0 1 0 0,-1-2-16 0,0-7 0 15,1 7 0-15,-1-7 0 0,0 0-224 0,3 9-48 16,-3-9-128-16,0 0 192 0,0 0-192 0,0 0 0 15,7 4 0-15,-7-4 0 0,7 1 144 0,-7-1-144 16,0 0 128-16,0 0-128 0,9-3 128 0,-9 3-128 16,8-3 0-16,-8 3 128 0,10-6-128 0,-3-1 0 15,0 0-192-15,-1 2 192 16,3 0-800-16,-2-1-32 0,-2 0-16 0,1 0-9408 0,0 0-1888 0</inkml:trace>
  <inkml:trace contextRef="#ctx0" brushRef="#br0" timeOffset="2964.22">9892 9476 2751 0,'0'0'256'0,"0"0"-256"15,0 0 0-15,0 0 0 0,0 0 2496 0,0 0 448 16,0 0 80-16,-1-10 32 0,1 10-1328 0,-5-8-272 15,5 8-48-15,0 0-16 0,0 0-368 0,-1-9-80 16,1 9-16-16,0 0 0 0,0 0-160 0,0 0-16 16,0 0-16-16,0 0 0 0,0-9-64 0,0 9-16 15,0 0 0-15,0 0 0 0,0 0-208 0,0 0-64 16,0 0 0-16,0 0 0 0,0 0-64 0,0 0 0 0,0 0-16 0,0 0 0 16,0 0-48-16,0 0 0 15,0 0 0-15,0 0 0 0,0 0-64 0,-1 10 0 0,1 4-16 0,0-2 0 16,1-2-176-16,-1 3 128 0,0 3-128 0,0-2 128 15,2 2-128-15,-1 0 0 0,0 1 144 0,-1 0-144 16,2-2 0-16,-2-2 144 0,0-2-144 0,0-1 0 16,2 1 128-16,-1-3-128 0,0 0 0 0,-1-8 0 15,0 0 304-15,0 0-48 0,0 0-16 0,0 0 0 16,0 0-80-16,0 0-16 0,0 0 0 0,0 0 0 16,4 6-144-16,-4-6 128 0,0 0-128 0,0 0 128 15,0 0-128-15,0 0 0 0,0 0 144 0,0 0-144 16,0 0 0-16,0 0 128 0,8-4-128 0,-8 4 0 15,0 0 0-15,5-7 0 0,1-2 0 0,0 3 0 16,-1-2 0-16,0-1 0 0,2-1 0 0,-2 0 0 16,1 1 0-16,0-2 0 0,-1 1 0 0,0-2 0 0,1 0 0 15,-2 1 0-15,-1 2 0 0,2 0 128 0,-3 0-128 16,0-1 0-16,0 3 0 0,-1-3 128 0,-1 10-128 0,2-6 0 16,-2 6 0-16,0 0 0 0,3-9 0 0,-3 9 0 15,0 0 0-15,0 0 0 0,0 0 0 0,0 0 0 16,7 2 0-16,-3 5 0 0,0 2 0 0,0-1 0 15,-2-2 0-15,0 3 0 0,0-3 0 0,1 4 0 16,-1-3 0-16,-1-1 0 0,2 3 0 0,-3-9 0 16,2 8 0-16,0 1 0 0,0 0 0 0,-1 0 0 15,0-1 0-15,0 1 0 0,1-1 0 0,-1 0 128 0,-1-1-128 16,0 0 128-16,0 3 0 0,-1-4 16 0,1-6 0 0,-2 10 0 16,0-4-16-16,0 2-128 0,0 0 192 0,2-8-64 15,0 0-128-15,-3 7 0 0,3-7 144 0,-3 9-144 16,3-9 0-16,-1 8 0 0,1-8 0 0,0 0 0 15,0 0-160-15,0 0-96 0,0 0-32 0,0 0 0 32,0 0-2032-32,0 0-416 0</inkml:trace>
  <inkml:trace contextRef="#ctx0" brushRef="#br0" timeOffset="3760.24">10230 9297 2751 0,'0'0'128'0,"0"0"16"16,0 0-144-16,0 0 0 0,0 0 0 0,-2-8 0 0,2 8 3984 0,-4-9 768 15,4 9 160-15,0 0 16 0,-3-9-2800 0,3 9-560 16,-3-9-112-16,3 9-32 0,0 0-272 0,-1-9-48 16,1 9-16-16,0 0 0 0,0 0-384 0,0 0-96 15,0-9-16-15,0 9 0 0,0 0-288 0,0 0-64 16,0 0-16-16,0 0 0 0,0 0-64 0,0 0-16 15,0 0 0-15,0 0 0 0,0 0 96 0,1 7 16 16,-1 0 0-16,0 1 0 0,0 1-16 0,-1 2 0 16,0-1 0-16,0 2 0 0,0 0 0 0,0 2 0 15,0 0 0-15,-1 1 0 0,0 2-112 0,0 1 0 16,-1-1-128-16,1 0 192 0,-1 1 0 0,1-1 0 16,0 2 0-16,0-3 0 0,0-1-192 0,-1 0 0 0,3 0 0 0,-1-2 0 15,1-1 0-15,0-1 0 0,0-1 0 0,0-1 144 16,0 0-144-16,1 2 0 0,0 1 0 0,1-3 128 15,-2-1-128-15,0-2 0 0,1 4 0 0,0-3 0 16,0 2-304-16,-1-9 64 0,-1 7 16 0,1-7 0 16,0 0-64-16,-2 9-16 0,2-9 0 0,0 0 0 31,0 0-128-31,0 0-16 0,0 0-16 0,0 0 0 16,0 0-1312-16,0 0-256 0,0 0-48 0</inkml:trace>
  <inkml:trace contextRef="#ctx0" brushRef="#br0" timeOffset="4151.96">10076 9450 19343 0,'0'0'848'0,"0"0"192"0,0 0-832 0,0 0-208 16,0 0 0-16,-1-7 0 0,1 7 1152 0,0 0 176 15,0 0 32-15,0 0 16 0,0 0-32 0,0 0 0 16,8-6 0-16,-8 6 0 0,0 0-528 0,0 0-112 16,0 0-32-16,7-5 0 0,1 1-160 0,-8 4-16 15,0 0-16-15,0 0 0 0,8-1 48 0,-8 1 16 0,8 0 0 0,-8 0 0 16,7-5-96-16,-7 5 0 15,9-1-16-15,-2 0 0 0,1 1-432 0,-8 0 0 0,9 0 0 0,0 2 0 16,-1 3 0-16,1-1 0 0,-1-2 128 0,0 2-128 16,-8-4 0-16,10 3 128 0,-2 4-128 0,2 0 0 15,-1 0 0-15,0-2 0 0,-1 0 128 0,0 5-128 32,-1 1-1040-32,1-4-240 0,0 0-64 0,0-1-13792 0</inkml:trace>
  <inkml:trace contextRef="#ctx0" brushRef="#br0" timeOffset="5201.7">10405 9545 911 0,'-7'4'0'0,"7"-4"0"0,-7-1 0 0,1 1 0 0,0 2 0 0,6-2 0 16,-8 0 3792-16,3 0 688 0,5 0 128 0,0 0 16 15,-7 2-2832-15,1 0-576 0,6-2-128 0,0 0 0 16,0 0-64-16,-6 1 0 0,0 0 0 0,6-1 0 15,0 0 128-15,0 0 32 0,0 0 0 0,0 0 0 16,0 0-48-16,0 0-16 0,0 0 0 0,0 0 0 16,0 0-416-16,0 0-64 0,0 0-32 0,0 0 0 15,0 0-288-15,0 0-64 0,0 0-16 0,0 0 0 16,0 0-112-16,10 0-128 0,-10 0 176 0,8-2-176 16,2 0 128-16,-10 2-128 0,9 2 0 0,-9-2 0 0,9 0 0 0,0-2 0 15,-9 2 0-15,9-2 0 0,0 2 0 0,-2 2 0 16,1 1 0-16,-8-3 0 0,8 1 0 15,-8-1 0-15,8 0 0 0,-8 0 0 0,7-4-192 0,-7 4 192 16,8-2-208-16,-8 2 80 0,7-1 128 0,-7 1 0 16,0 0 0-16,0 0-128 0,0 0 128 0,5-5 0 15,-5 5 0-15,4-6 0 0,-4 6 0 0,3-7 0 16,-3 7 0-16,0 0 0 0,2-9-192 0,-2 9 0 16,0 0 0-16,0 0 0 0,1-10-32 0,-1 10-16 15,0 0 0-15,0 0 0 0,0 0 240 0,-5-6-176 16,5 6 176-16,-5-7-160 0,5 7 160 0,-7-4 0 0,7 4 0 15,0 0 0-15,0 0 0 0,-10-1 0 0,10 1 0 0,-8 0 0 16,8 0 0-16,0 0 0 0,0 0 0 0,0 0 0 16,0 0 0-16,0 0-128 0,-8 3 128 0,8-3 0 15,0 0 0-15,-7 3 0 0,7-3 0 0,0 0 0 16,-6 5 0-16,6-5 0 0,-8 0 0 0,8 0-128 16,0 0 128-16,-6 5 0 0,6-5 0 0,-6 5 0 15,6-5 0-15,0 0 0 0,0 0 0 0,-5 7 0 16,5-7 0-16,0 0 144 0,0 0-144 0,-5 5 160 15,5-5-160-15,-4 6 0 0,4-6 144 0,0 0-144 16,-4 9 0-16,4-9 144 0,-4 7-144 0,4-7 0 16,-5 7 0-16,5-7 0 0,0 0 0 0,-4 8 0 15,4-8 128-15,-3 8-128 0,3-8 0 0,-4 7 0 16,0 1 0-16,0-1 0 0,4-7 0 0,-3 8 0 16,1 0 0-16,2-8 0 0,-3 8 0 0,3-8 0 0,-2 8 0 0,2-8 0 15,-3 8 0-15,3-8 0 0,-4 7 0 0,4-7 128 16,-1 10-128-16,1-10 0 0,1 9 208 0,0-1-64 15,2 1-16-15,0-2 0 0,1-1 64 0,0 3 16 16,1-3 0-16,-1 0 0 0,1 0 48 0,1-1 16 16,0 1 0-16,-1-1 0 0,-5-5 48 0,7 7 0 15,-2-2 0-15,0-2 0 0,-5-3-64 0,7 5 0 16,-2 0 0-16,-5-5 0 0,8 4-256 0,-8-4 160 16,8 1-160-16,-8-1 128 0,8 1-128 0,-2-2 128 15,-6 1-128-15,7-5 128 0,1-1-128 0,-3 0 0 16,1 0 144-16,-1-1-144 15,1 0-336-15,0-1-144 0,-2 1-32 0,0-3-11008 16,1 0-2224-16</inkml:trace>
  <inkml:trace contextRef="#ctx0" brushRef="#br0" timeOffset="5748.22">10674 9461 13647 0,'0'0'592'0,"0"0"144"0,0 0-592 0,0 0-144 15,0 0 0-15,0 0 0 0,0 0 960 0,0 0 176 16,0 0 16-16,0 0 16 0,0 0 240 0,0 0 32 15,0 0 16-15,0 0 0 0,-2 6-336 0,2-6-64 0,0 0-16 0,0 0 0 16,0 0-288-16,-3 8-64 0,3-8-16 0,-2 7 0 16,2 0-320-16,-1 1-64 0,1 0-16 0,0-1 0 15,1 3-32-15,-1-3-16 0,0 4 0 0,0-1 0 16,1 1 0-16,0 0 0 0,-1 1 0 0,-1-2 0 16,-1 0 48-16,1-2 16 0,0 3 0 0,0-2 0 15,0-1 0-15,-2 1 0 0,1-2 0 0,0 3 0 16,0-3-288-16,0 3 160 0,1-3-160 0,1-7 128 15,-1 9-128-15,0-2 0 0,1-7 0 0,0 0 0 16,-1 7 0-16,1-7 0 0,0 0-224 0,0 0 80 16,0 0-352-1,0 0-64-15,0 0-16 0,0 0 0 0,0 0-1232 0,0 0-256 0,0 0-48 0,0 0-16 16</inkml:trace>
  <inkml:trace contextRef="#ctx0" brushRef="#br0" timeOffset="6051.27">10690 9602 6447 0,'0'0'272'0,"0"0"80"0,0 0-352 0,0 0 0 16,0 0 0-16,0 0 0 0,0 0 4672 0,0 0 848 15,0 0 176-15,0 0 48 0,0 0-3424 0,0 0-672 16,0 0-144-16,0 0-32 0,0 0-656 0,0 0-144 15,0 0-32-15,0 0 0 0,0 0-256 0,9 2-64 16,-9-2-16-16,9 1 0 0,-1 0-160 0,1 0-16 0,-2-1-128 0,-7 0 192 16,9 0-192-16,-2 0 144 0,1 0-144 0,-8 0 128 15,8-1 0-15,-1 0 0 0,-7 1 0 0,8-4 0 16,2 3 0-16,-3-3-128 0,-7 4 192 0,8-3-64 16,1-1-128-16,-1 0 0 0,-2 2 0 0,1-2 0 31,-1 3-592-31,-1 1-112 0,2-1 0 0,-7 1-9920 0,7 0-1968 0</inkml:trace>
  <inkml:trace contextRef="#ctx0" brushRef="#br0" timeOffset="7663.29">9439 9813 16175 0,'0'0'704'0,"0"0"176"0,0 0-704 0,0 0-176 0,0 0 0 0,0 0 0 16,0 0 944-16,0 0 144 0,0 0 48 0,0 0 0 15,0 0-528-15,0 0-96 0,8 0-32 0,-8 0 0 16,8-3 256-16,-8 3 48 0,7-1 16 0,-7 1 0 15,0 0 0-15,0 0 0 0,9-1 0 0,-9 1 0 16,6-2-192-16,-6 2-32 0,8-2-16 0,-2 1 0 16,2-1-96-16,-2 2-16 0,1 2 0 0,1-2 0 0,-1 0-16 0,2 0-16 15,0 3 0-15,-1-2 0 0,2 0-96 0,-2-1 0 16,1 2-16-16,-1 1 0 0,1-2-128 0,-1 0-32 16,1 1 0-16,1 0 0 0,-2 0-144 0,1 2 0 15,-2-1 0-15,1-1 0 0,0 3 128 0,0-3-128 16,-2 3 0-16,1 0 128 0,1-2-128 0,-1 1 0 15,1-1 0-15,-8-3 128 0,8 5-128 0,0 1 0 16,-2-4 0-16,1 4 0 0,-2 0 0 0,0 0 0 16,1 3 128-16,-2-2-128 0,1 4 0 0,0-4 0 15,-1 2 144-15,1-2-144 0,2 4 128 0,-4 0-128 0,-1-4 160 0,0 3-160 16,2 0 256-16,0 0-64 0,-1-2 0 0,0 2 0 16,0-2-192-16,0 0 144 0,2 0-144 0,-2-2 128 15,0 2-128-15,-3-8 0 0,1 8 144 0,1-1-144 16,0 3 0-16,1-4 128 0,0 3-128 0,-3-9 0 15,1 7 0-15,0 3 128 0,0-1-128 0,0 0 0 16,-1-2 0-16,0 1 128 0,2 0-128 0,-1 1 0 16,0-1 0-16,0-1 0 0,-1 2 0 0,1-3 0 15,2 2 0-15,-3-8 0 0,-1 9 0 0,-1-2 0 16,2-7 0-16,-1 8 0 0,1-8 0 0,-4 7 0 16,4-7-400-16,0 0-48 15,0 0-16-15,0 0 0 0,-6 4-1776 0,6-4-336 0,0 0-80 0</inkml:trace>
  <inkml:trace contextRef="#ctx0" brushRef="#br0" timeOffset="8675.84">9788 10229 4607 0,'0'0'192'0,"0"0"64"0,0 0-256 0,0 0 0 15,0 0 0-15,0 0 0 0,0 0 4032 0,0 0 752 16,0 0 144-16,0 0 48 0,0 0-3440 0,0 0-672 0,0 0-144 0,0 0-16 16,0 0-192-16,-7-5-48 0,7 5 0 0,0 0 0 15,0 0-128-15,0 0-16 0,0 0-16 0,-7-5 0 16,7 5 144-16,0 0 16 0,0 0 16 0,-5-6 0 15,1-1 0-15,4 7 0 0,0 0 0 0,0 0 0 16,-2-10-96-16,2 10 0 0,-2-8-16 0,0 0 0 16,2 8-48-16,0-11-16 0,0 11 0 0,2-9 0 15,0 0-80-15,1 1-16 0,-1 0 0 0,1 0 0 16,1 0-208-16,-1 1 128 0,-3 7-128 0,3-10 0 16,0 1 128-16,-1-1-128 0,-1 1 0 0,0 0 144 15,0 0-144-15,0-1 0 0,2 0 144 0,-1 1-144 16,0-1 192-16,-1 2-16 0,0-2-16 0,1-1 0 15,0 4 0-15,-1-3 0 0,0 3 0 0,-1 7 0 16,4-9-32-16,1 3-128 0,0-2 192 0,-5 8-64 16,2-9-128-16,-2 9 0 0,3-7 0 0,-3 7 0 0,6-9 0 0,-6 9 0 15,0 0 0-15,0 0 0 16,5-7 0-16,-5 7 0 0,6-5 0 0,-6 5 0 0,0 0 0 0,0 0 128 16,8-5-128-16,-8 5 0 0,7-6 0 0,-7 6 0 15,0 0 0-15,7-5 0 0,-1 0 0 0,-6 5 0 16,7-4 0-16,-2-1 0 0,1-1 128 0,-6 6-128 15,6-6 128-15,-6 6-128 0,8-5 288 0,-1 1-32 16,-7 4 0-16,7-5 0 0,2 4 0 0,-2-1-16 16,1 2 0-16,-3 0 0 0,-5 0-240 0,5 1 0 15,2 0 0-15,-7-1 0 0,7 1 0 0,0 3 0 16,-2-2 0-16,0 1 0 0,-5-3 128 0,7 2-128 16,-2 1 0-16,1-1 144 0,-6-2-144 0,7 4 0 0,-2-2-160 0,0-1 160 31,2 3-1856-31,-1-2-256 0,2 3-64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9A9D1-0843-416D-A925-F63FAC3EA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7928D-737B-477F-923D-13BE94430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43E82-2D96-4AD4-899D-12071505D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C5823-96C5-4513-AD1E-7DC3FF792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32A9E-45EE-48C2-918F-B3DD55805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3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A227E-5CE0-401A-83CA-A75EFD1A0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3B34C1-6EE8-490B-833C-C7585E332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6887C-243C-4494-8C1F-92E815279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08E77-D071-4645-B446-EA3A5FC3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F6F1A-FB8A-41E8-9070-2EF31F03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2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C70C84-6B01-46A5-B9F1-6DC3936D3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2AD2B5-8496-4DE0-A8F0-47F8C770D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0F209-4D69-4735-AF3C-10B101A5E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4954-9E74-4929-A48F-A55AE22F6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CC9AD-235C-4358-A22F-F75C1A27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52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82E83-0615-4109-ACD1-9BBDB8ED8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964C45-CC6E-468A-8B78-410584363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469068-0F2D-415B-9F99-7AD7030F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Aaron Test 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DAE4A1-9DB9-4DA1-9885-3AF817FAE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6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D3B94-FDF0-412C-91F3-8EAC6996E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5B174-DCC0-4253-92A6-EF724407B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1E612-8026-4981-BCAE-80B71B600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19D28-EF54-462B-8801-5865C0F6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Aaron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029AD-53C5-47BC-B84A-518AE92C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3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FEFA3-3C50-4268-9461-FB30E442B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1EC47-8879-41A2-AD09-F2AE82229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0792C-DE5B-4492-9304-7664B0375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B25BD-8CFC-403B-BEE7-C14B85BB6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FE89D-D9E7-4C6B-A8B4-2209E6310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8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D7CD5-BA9A-400F-8D4E-1746616B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432C8-9087-4914-9528-3A69F59EA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34CCD-ADA3-4692-9E23-5D1FDC8B8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CC8BF-FF9E-45C2-B45B-98AF5056B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0F416-AAF1-4F83-A256-23C97C4F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39BCF-AD5C-4EBE-A168-C2DF9531F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4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0E9A4-01D0-4A74-AA60-4160B3E1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23ACD-B985-48CC-9926-56B27AB42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16BDC-85E4-456E-9327-4A9EF75E1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2E7FA1-8A47-489B-B6AA-6FD1E3378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6BD13A-E345-461A-82AB-F322CFB2B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F36841-A06A-4CA0-BD71-8D79B314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E05410-1E24-4731-87E2-3F05A3CBA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C4F809-0F7E-4BCC-B0FE-1E1DE5997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2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68522-1A57-4589-AECE-4E29BF991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BB880D-A7A3-40E8-99FD-B0A034A3E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DEA15-5B6C-40DC-AAAB-A9E1EE24C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EE5C2-5301-4BAC-B6B6-258F8C7B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4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A09ADE-F70A-43EF-95A7-A9467924E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CA5741-7E86-4D24-982C-2A6ED0C53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AEFEA-6081-4A8D-B6A8-A66D366DF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9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4F8EF-4A8D-4656-ABA3-1BED5A2D1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A8CFD-0E43-4455-B509-A979E756B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FAAC5-E48F-4FE0-9033-F0DD803D8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CF31B-27BA-40D0-A38E-B6CA6F955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D2DBB-87CE-4FB6-A2DF-D7D319E77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035DB-5CBE-4302-84EC-47DFE3EE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0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A343C-B87F-4E3B-A38E-DA7C4B7A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3C8047-F010-495D-9470-C5CD8B873F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9703B-35DD-42BD-AC7A-7D122303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A096F-F28A-40ED-87C3-E9EE571A3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E6EF1-4078-4F3F-8D8C-1D5D4A853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F90B2-4213-4093-803E-69BE10340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0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967EE-CE71-4728-8362-979CCE1B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8BE0B-2949-49A7-9D8D-E72369013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81B7B-EF8C-46C7-BD1D-5D850A4690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73BDD-C041-413D-BBB6-863580580DC6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DF65E-BC4E-44A6-AB1F-5A52DFC70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Aaron Test 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1C16E-336E-466B-BDBA-DA554F5FB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9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customXml" Target="../ink/ink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4.png"/><Relationship Id="rId4" Type="http://schemas.openxmlformats.org/officeDocument/2006/relationships/image" Target="../media/image7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emf"/><Relationship Id="rId11" Type="http://schemas.openxmlformats.org/officeDocument/2006/relationships/image" Target="../media/image86.emf"/><Relationship Id="rId5" Type="http://schemas.openxmlformats.org/officeDocument/2006/relationships/image" Target="../media/image81.png"/><Relationship Id="rId10" Type="http://schemas.openxmlformats.org/officeDocument/2006/relationships/image" Target="../media/image4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236" y="1122363"/>
            <a:ext cx="9261764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Chapter 5</a:t>
            </a:r>
            <a:br>
              <a:rPr lang="en-US" dirty="0"/>
            </a:br>
            <a:r>
              <a:rPr lang="en-US" dirty="0"/>
              <a:t>Graphical Explorations of Vectors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3CE03-802A-4C89-84F8-02983F54E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77002"/>
            <a:ext cx="9144000" cy="1655762"/>
          </a:xfrm>
        </p:spPr>
        <p:txBody>
          <a:bodyPr/>
          <a:lstStyle/>
          <a:p>
            <a:r>
              <a:rPr lang="en-US" dirty="0"/>
              <a:t>Fundamentals of Matrix Algebra By Gregory Hartman</a:t>
            </a:r>
          </a:p>
          <a:p>
            <a:r>
              <a:rPr lang="en-US" dirty="0"/>
              <a:t>Lecture Notes prepared by Longin Jan </a:t>
            </a:r>
            <a:r>
              <a:rPr lang="en-US" dirty="0" err="1"/>
              <a:t>Latecki</a:t>
            </a:r>
            <a:endParaRPr lang="en-US" dirty="0"/>
          </a:p>
          <a:p>
            <a:r>
              <a:rPr lang="en-US" dirty="0"/>
              <a:t>Revised by Pei Wang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74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892E1D9-43DC-4A1E-B332-44C3ACBC6E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590" y="1509019"/>
            <a:ext cx="7965713" cy="5107363"/>
          </a:xfr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0E88CBB-0DBB-47E6-B53E-22780B4CBBA1}"/>
              </a:ext>
            </a:extLst>
          </p:cNvPr>
          <p:cNvGrpSpPr/>
          <p:nvPr/>
        </p:nvGrpSpPr>
        <p:grpSpPr>
          <a:xfrm>
            <a:off x="4118269" y="362995"/>
            <a:ext cx="7431401" cy="841896"/>
            <a:chOff x="4378837" y="623331"/>
            <a:chExt cx="6829425" cy="6331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67C344B-84EE-47DD-B8F9-BD9F81D94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78837" y="799306"/>
              <a:ext cx="6829425" cy="4572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B1338DD-8F14-43ED-BB40-796D81896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8837" y="623331"/>
              <a:ext cx="1000125" cy="4095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7FF14-2187-422B-ABC2-5CF935DAD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48" y="184049"/>
            <a:ext cx="2893043" cy="707378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5DCA9-68E8-49F6-B2D1-5EBEC50B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10</a:t>
            </a:fld>
            <a:endParaRPr lang="en-US" b="1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3D67AE-08EA-4288-9D7C-3019261AB652}"/>
              </a:ext>
            </a:extLst>
          </p:cNvPr>
          <p:cNvCxnSpPr>
            <a:cxnSpLocks/>
          </p:cNvCxnSpPr>
          <p:nvPr/>
        </p:nvCxnSpPr>
        <p:spPr>
          <a:xfrm>
            <a:off x="3169291" y="1472325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FB2E468-A957-4D13-9E1C-0D95EDEA79B8}"/>
              </a:ext>
            </a:extLst>
          </p:cNvPr>
          <p:cNvSpPr txBox="1"/>
          <p:nvPr/>
        </p:nvSpPr>
        <p:spPr>
          <a:xfrm>
            <a:off x="3169291" y="25399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85681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F975058-A08B-46E3-A49C-7B3035A17358}"/>
              </a:ext>
            </a:extLst>
          </p:cNvPr>
          <p:cNvGrpSpPr/>
          <p:nvPr/>
        </p:nvGrpSpPr>
        <p:grpSpPr>
          <a:xfrm>
            <a:off x="4378837" y="378893"/>
            <a:ext cx="7140148" cy="877614"/>
            <a:chOff x="4378837" y="605731"/>
            <a:chExt cx="6829425" cy="6507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67C344B-84EE-47DD-B8F9-BD9F81D94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8837" y="799306"/>
              <a:ext cx="6829425" cy="457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2E2C8A3-D4C3-4143-8FB0-09AE22B7F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78837" y="605731"/>
              <a:ext cx="1000125" cy="4095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7FF14-2187-422B-ABC2-5CF935DAD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60" y="251320"/>
            <a:ext cx="2905317" cy="53137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95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5DCA9-68E8-49F6-B2D1-5EBEC50B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11</a:t>
            </a:fld>
            <a:endParaRPr lang="en-US" b="1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3D67AE-08EA-4288-9D7C-3019261AB652}"/>
              </a:ext>
            </a:extLst>
          </p:cNvPr>
          <p:cNvCxnSpPr>
            <a:cxnSpLocks/>
          </p:cNvCxnSpPr>
          <p:nvPr/>
        </p:nvCxnSpPr>
        <p:spPr>
          <a:xfrm>
            <a:off x="3169291" y="1472325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1F9B837-9870-4BB7-95DE-8B6CF621D7E1}"/>
              </a:ext>
            </a:extLst>
          </p:cNvPr>
          <p:cNvSpPr txBox="1"/>
          <p:nvPr/>
        </p:nvSpPr>
        <p:spPr>
          <a:xfrm>
            <a:off x="3053377" y="1721841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B2E468-A957-4D13-9E1C-0D95EDEA79B8}"/>
              </a:ext>
            </a:extLst>
          </p:cNvPr>
          <p:cNvSpPr txBox="1"/>
          <p:nvPr/>
        </p:nvSpPr>
        <p:spPr>
          <a:xfrm>
            <a:off x="3053377" y="378892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72C33F8-6704-4F9F-927F-17A5240349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15795" y="3362911"/>
            <a:ext cx="6800850" cy="321945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709D06-0EE5-4736-A323-D21A41E03EB5}"/>
                  </a:ext>
                </a:extLst>
              </p:cNvPr>
              <p:cNvSpPr txBox="1"/>
              <p:nvPr/>
            </p:nvSpPr>
            <p:spPr>
              <a:xfrm>
                <a:off x="4228977" y="1844695"/>
                <a:ext cx="3104634" cy="4929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709D06-0EE5-4736-A323-D21A41E03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977" y="1844695"/>
                <a:ext cx="3104634" cy="4929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380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Transformation of a Point : Method 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12</a:t>
            </a:fld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F652582-CBA3-4F34-B84B-A28D572B58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483" y="1591692"/>
            <a:ext cx="6848475" cy="408622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834D78-8513-4FDE-AF36-84DF98923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774" y="2769902"/>
            <a:ext cx="1577060" cy="7421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865A4D-9E70-4CEE-8427-47FF91F13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7492" y="4970019"/>
            <a:ext cx="4391025" cy="10477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06FDA09-38C7-45CA-9C58-39CDD53B822B}"/>
              </a:ext>
            </a:extLst>
          </p:cNvPr>
          <p:cNvSpPr/>
          <p:nvPr/>
        </p:nvSpPr>
        <p:spPr>
          <a:xfrm>
            <a:off x="7287493" y="4939393"/>
            <a:ext cx="4391025" cy="1123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6CB56E-B519-4083-956D-A46CBDBCE3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57045"/>
            <a:ext cx="2392610" cy="1850886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C0C2B82-ADE0-4D06-A0FC-DC8CEB848C23}"/>
              </a:ext>
            </a:extLst>
          </p:cNvPr>
          <p:cNvCxnSpPr/>
          <p:nvPr/>
        </p:nvCxnSpPr>
        <p:spPr>
          <a:xfrm>
            <a:off x="2180627" y="4025815"/>
            <a:ext cx="738526" cy="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A0C0696-D82C-488D-A5C4-EB17F6B6BE67}"/>
              </a:ext>
            </a:extLst>
          </p:cNvPr>
          <p:cNvCxnSpPr/>
          <p:nvPr/>
        </p:nvCxnSpPr>
        <p:spPr>
          <a:xfrm flipV="1">
            <a:off x="4719286" y="3186706"/>
            <a:ext cx="2773884" cy="58135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70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35B37960-4DE2-463E-8068-B20534C20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949" y="2281032"/>
            <a:ext cx="5721888" cy="412981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112" y="164086"/>
            <a:ext cx="10515600" cy="82813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Transformation of a Point : Method 2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13</a:t>
            </a:fld>
            <a:endParaRPr lang="en-US" b="1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761D53C0-DD36-4159-B387-65F521FEB1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5623" y="1442883"/>
            <a:ext cx="7311727" cy="3609974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D295CD-601C-496A-A85C-9B8C265C4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798" y="5617430"/>
            <a:ext cx="1577060" cy="74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14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7F4083C-0D55-4AB5-8E3E-AEBEF1EB877C}"/>
              </a:ext>
            </a:extLst>
          </p:cNvPr>
          <p:cNvGrpSpPr/>
          <p:nvPr/>
        </p:nvGrpSpPr>
        <p:grpSpPr>
          <a:xfrm>
            <a:off x="3756869" y="329296"/>
            <a:ext cx="7467544" cy="1259000"/>
            <a:chOff x="3756870" y="507200"/>
            <a:chExt cx="7010400" cy="108109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27F3C22-CDEA-4ADF-91A4-571DCC3C4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6870" y="597695"/>
              <a:ext cx="7010400" cy="9906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B6B6013-5BBB-41B0-9BDE-CF949A405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56870" y="507200"/>
              <a:ext cx="1000125" cy="4095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86" y="228363"/>
            <a:ext cx="2743200" cy="65211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96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14</a:t>
            </a:fld>
            <a:endParaRPr lang="en-US" b="1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D4A275A-2051-412D-996E-086C207B47A9}"/>
              </a:ext>
            </a:extLst>
          </p:cNvPr>
          <p:cNvCxnSpPr>
            <a:cxnSpLocks/>
          </p:cNvCxnSpPr>
          <p:nvPr/>
        </p:nvCxnSpPr>
        <p:spPr>
          <a:xfrm>
            <a:off x="1619792" y="1660766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92674C2-D073-4E9A-8CC6-FDA5F16A072D}"/>
              </a:ext>
            </a:extLst>
          </p:cNvPr>
          <p:cNvSpPr txBox="1"/>
          <p:nvPr/>
        </p:nvSpPr>
        <p:spPr>
          <a:xfrm>
            <a:off x="3848808" y="346285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1DEB40F-A6F1-4034-9DE6-C55AC60DF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38948" y="1667697"/>
            <a:ext cx="7006873" cy="5131248"/>
          </a:xfrm>
        </p:spPr>
      </p:pic>
    </p:spTree>
    <p:extLst>
      <p:ext uri="{BB962C8B-B14F-4D97-AF65-F5344CB8AC3E}">
        <p14:creationId xmlns:p14="http://schemas.microsoft.com/office/powerpoint/2010/main" val="3418905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7E83335-BAD5-4B9C-A5FD-7D2642191658}"/>
              </a:ext>
            </a:extLst>
          </p:cNvPr>
          <p:cNvGrpSpPr/>
          <p:nvPr/>
        </p:nvGrpSpPr>
        <p:grpSpPr>
          <a:xfrm>
            <a:off x="3566809" y="147709"/>
            <a:ext cx="7602371" cy="1414596"/>
            <a:chOff x="3756870" y="449347"/>
            <a:chExt cx="7010400" cy="113894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27F3C22-CDEA-4ADF-91A4-571DCC3C4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56870" y="597695"/>
              <a:ext cx="7010400" cy="9906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ED90715-3DAD-4061-960F-2D4A89777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6870" y="449347"/>
              <a:ext cx="1000125" cy="4095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03" y="365126"/>
            <a:ext cx="3243635" cy="68130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96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15</a:t>
            </a:fld>
            <a:endParaRPr lang="en-US" b="1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D4A275A-2051-412D-996E-086C207B47A9}"/>
              </a:ext>
            </a:extLst>
          </p:cNvPr>
          <p:cNvCxnSpPr>
            <a:cxnSpLocks/>
          </p:cNvCxnSpPr>
          <p:nvPr/>
        </p:nvCxnSpPr>
        <p:spPr>
          <a:xfrm>
            <a:off x="1547553" y="1588295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6C004E2-6C1E-46F6-AE90-8E008F618FBA}"/>
              </a:ext>
            </a:extLst>
          </p:cNvPr>
          <p:cNvSpPr txBox="1"/>
          <p:nvPr/>
        </p:nvSpPr>
        <p:spPr>
          <a:xfrm>
            <a:off x="562951" y="2082482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DC33AA4-033C-43A7-8856-204ED7BA8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76919" y="1639223"/>
            <a:ext cx="4935384" cy="5208774"/>
          </a:xfrm>
        </p:spPr>
      </p:pic>
    </p:spTree>
    <p:extLst>
      <p:ext uri="{BB962C8B-B14F-4D97-AF65-F5344CB8AC3E}">
        <p14:creationId xmlns:p14="http://schemas.microsoft.com/office/powerpoint/2010/main" val="3306713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2996" y="1899480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/>
              <a:t>2D Matrix Transformations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DD8953-EFD0-48C1-B4E5-A76C65409C06}"/>
              </a:ext>
            </a:extLst>
          </p:cNvPr>
          <p:cNvSpPr txBox="1"/>
          <p:nvPr/>
        </p:nvSpPr>
        <p:spPr>
          <a:xfrm>
            <a:off x="1694576" y="4882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583319-8A40-4AE3-824E-B446B13DA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980" y="1195200"/>
            <a:ext cx="8102031" cy="14085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50FA2F-D5C0-42E7-AE83-38E349B67900}"/>
              </a:ext>
            </a:extLst>
          </p:cNvPr>
          <p:cNvSpPr txBox="1"/>
          <p:nvPr/>
        </p:nvSpPr>
        <p:spPr>
          <a:xfrm>
            <a:off x="1562996" y="5553832"/>
            <a:ext cx="9066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original unit square will be drawn lightly as well to serve as a reference in the slides ahead.</a:t>
            </a:r>
          </a:p>
        </p:txBody>
      </p:sp>
    </p:spTree>
    <p:extLst>
      <p:ext uri="{BB962C8B-B14F-4D97-AF65-F5344CB8AC3E}">
        <p14:creationId xmlns:p14="http://schemas.microsoft.com/office/powerpoint/2010/main" val="3619702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F764B13-E109-4754-B06E-525B3528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Stretches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02288C-6298-4A55-BC25-0AA5FA86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17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2D0CF1-F6D3-49B4-AB1B-8EC1F3F40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426" y="512986"/>
            <a:ext cx="7271591" cy="587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63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F764B13-E109-4754-B06E-525B3528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Shears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02288C-6298-4A55-BC25-0AA5FA86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18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E9D884-D33B-4CEC-949B-4C59881BA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363" y="638497"/>
            <a:ext cx="7592438" cy="564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99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C1B45C0-3B76-48F4-B962-FB27AB9B1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762" y="4548188"/>
            <a:ext cx="6867525" cy="31432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F764B13-E109-4754-B06E-525B3528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Reflections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02288C-6298-4A55-BC25-0AA5FA86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19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FCD66C-5B54-45AB-9AFF-AC531563D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475" y="0"/>
            <a:ext cx="6791325" cy="4667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F2000C-E459-4677-93C3-576F65A75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350" y="4824413"/>
            <a:ext cx="550545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67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5.1 Transformation of the Cartesian Plane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DD8953-EFD0-48C1-B4E5-A76C65409C06}"/>
              </a:ext>
            </a:extLst>
          </p:cNvPr>
          <p:cNvSpPr txBox="1"/>
          <p:nvPr/>
        </p:nvSpPr>
        <p:spPr>
          <a:xfrm>
            <a:off x="1694576" y="4882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41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F764B13-E109-4754-B06E-525B3528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Rotation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02288C-6298-4A55-BC25-0AA5FA86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20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90D309-4890-4247-AC94-38FD480FE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008" y="1509680"/>
            <a:ext cx="7677596" cy="273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9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F764B13-E109-4754-B06E-525B3528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Projections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02288C-6298-4A55-BC25-0AA5FA86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21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444943-3F4B-4FD4-8C3C-CFFF3B649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188" y="791609"/>
            <a:ext cx="7730994" cy="523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26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97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22</a:t>
            </a:fld>
            <a:endParaRPr lang="en-US" b="1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21F8239E-86A6-4800-AB9F-95027AF89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0037" y="507423"/>
            <a:ext cx="6848475" cy="2085975"/>
          </a:xfr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8A348D-292F-4323-BAFB-FB798F2C8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" y="2588203"/>
            <a:ext cx="6162675" cy="3352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7EC54E1-E485-46DC-96D2-2C4397E84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9450" y="2671532"/>
            <a:ext cx="4133850" cy="20574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76A28BF-FC7C-466D-8A87-05AC866FA3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1313" y="4867275"/>
            <a:ext cx="5200650" cy="18478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D0EB787-ADBF-47F7-BC89-1C4C48906097}"/>
              </a:ext>
            </a:extLst>
          </p:cNvPr>
          <p:cNvCxnSpPr>
            <a:cxnSpLocks/>
          </p:cNvCxnSpPr>
          <p:nvPr/>
        </p:nvCxnSpPr>
        <p:spPr>
          <a:xfrm>
            <a:off x="2106206" y="2651064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FB37198-C069-4C2F-97DE-6B7F0CB85AAD}"/>
              </a:ext>
            </a:extLst>
          </p:cNvPr>
          <p:cNvCxnSpPr>
            <a:cxnSpLocks/>
          </p:cNvCxnSpPr>
          <p:nvPr/>
        </p:nvCxnSpPr>
        <p:spPr>
          <a:xfrm>
            <a:off x="6559186" y="3048000"/>
            <a:ext cx="0" cy="3385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5371B01-7684-49A7-B66C-15188BB154F8}"/>
              </a:ext>
            </a:extLst>
          </p:cNvPr>
          <p:cNvSpPr txBox="1"/>
          <p:nvPr/>
        </p:nvSpPr>
        <p:spPr>
          <a:xfrm>
            <a:off x="1174541" y="296175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1E1A9E-5915-4BD8-948E-DFCE3341AEEC}"/>
              </a:ext>
            </a:extLst>
          </p:cNvPr>
          <p:cNvSpPr txBox="1"/>
          <p:nvPr/>
        </p:nvSpPr>
        <p:spPr>
          <a:xfrm>
            <a:off x="3178372" y="1611012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37A1860-EFCB-4FFE-9468-C1A2DDC463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7350" y="391419"/>
            <a:ext cx="1000125" cy="4095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F3782D2-2C4D-4F39-A059-A60F448DED5B}"/>
                  </a:ext>
                </a:extLst>
              </p14:cNvPr>
              <p14:cNvContentPartPr/>
              <p14:nvPr/>
            </p14:nvContentPartPr>
            <p14:xfrm>
              <a:off x="3275280" y="3327840"/>
              <a:ext cx="634320" cy="356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F3782D2-2C4D-4F39-A059-A60F448DED5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65920" y="3318480"/>
                <a:ext cx="653040" cy="37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8998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97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23</a:t>
            </a:fld>
            <a:endParaRPr lang="en-US" b="1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21F8239E-86A6-4800-AB9F-95027AF89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7350" y="251172"/>
            <a:ext cx="6848475" cy="2085975"/>
          </a:xfr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D0EB787-ADBF-47F7-BC89-1C4C48906097}"/>
              </a:ext>
            </a:extLst>
          </p:cNvPr>
          <p:cNvCxnSpPr>
            <a:cxnSpLocks/>
          </p:cNvCxnSpPr>
          <p:nvPr/>
        </p:nvCxnSpPr>
        <p:spPr>
          <a:xfrm>
            <a:off x="2106206" y="2516840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5371B01-7684-49A7-B66C-15188BB154F8}"/>
              </a:ext>
            </a:extLst>
          </p:cNvPr>
          <p:cNvSpPr txBox="1"/>
          <p:nvPr/>
        </p:nvSpPr>
        <p:spPr>
          <a:xfrm>
            <a:off x="3571745" y="282551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1E1A9E-5915-4BD8-948E-DFCE3341AEEC}"/>
              </a:ext>
            </a:extLst>
          </p:cNvPr>
          <p:cNvSpPr txBox="1"/>
          <p:nvPr/>
        </p:nvSpPr>
        <p:spPr>
          <a:xfrm>
            <a:off x="3178372" y="1611012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376328-65E9-41A8-BF0A-355C7CEAA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002" y="2579370"/>
            <a:ext cx="6734175" cy="421957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6F48239-8478-4CE4-8402-21279980C32B}"/>
              </a:ext>
            </a:extLst>
          </p:cNvPr>
          <p:cNvGrpSpPr/>
          <p:nvPr/>
        </p:nvGrpSpPr>
        <p:grpSpPr>
          <a:xfrm>
            <a:off x="175953" y="3429178"/>
            <a:ext cx="5315908" cy="2438400"/>
            <a:chOff x="175953" y="3429178"/>
            <a:chExt cx="5315908" cy="24384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CD20FFA-0A73-4831-86BF-C0A41BB3F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953" y="3429178"/>
              <a:ext cx="4581525" cy="226695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D2953E4-23DF-4603-A659-5194C867E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0336" y="5524678"/>
              <a:ext cx="771525" cy="342900"/>
            </a:xfrm>
            <a:prstGeom prst="rect">
              <a:avLst/>
            </a:prstGeom>
          </p:spPr>
        </p:pic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D75D9E2-E953-4CE8-8F94-A445A0E7B6F8}"/>
              </a:ext>
            </a:extLst>
          </p:cNvPr>
          <p:cNvCxnSpPr>
            <a:cxnSpLocks/>
          </p:cNvCxnSpPr>
          <p:nvPr/>
        </p:nvCxnSpPr>
        <p:spPr>
          <a:xfrm>
            <a:off x="175953" y="5867578"/>
            <a:ext cx="62248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830546E-B3F0-490A-94AD-E03ACCE12817}"/>
              </a:ext>
            </a:extLst>
          </p:cNvPr>
          <p:cNvCxnSpPr>
            <a:cxnSpLocks/>
          </p:cNvCxnSpPr>
          <p:nvPr/>
        </p:nvCxnSpPr>
        <p:spPr>
          <a:xfrm>
            <a:off x="6400800" y="5867578"/>
            <a:ext cx="0" cy="931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4AAF15A-42EC-42EE-9112-1B6B16580F04}"/>
              </a:ext>
            </a:extLst>
          </p:cNvPr>
          <p:cNvSpPr txBox="1"/>
          <p:nvPr/>
        </p:nvSpPr>
        <p:spPr>
          <a:xfrm>
            <a:off x="838200" y="5993921"/>
            <a:ext cx="57321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Once we know what matrices perform the basic transformations,</a:t>
            </a:r>
          </a:p>
          <a:p>
            <a:r>
              <a:rPr lang="en-US" sz="1400" dirty="0"/>
              <a:t>performing complex transformations on the Cartesian plane really</a:t>
            </a:r>
          </a:p>
          <a:p>
            <a:r>
              <a:rPr lang="en-US" sz="1400" dirty="0"/>
              <a:t>isn’t that . . . complex. It boils down to multiplying by a series of matrices.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35D019D-AC88-4E97-B077-4999B4A483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5877" y="185116"/>
            <a:ext cx="10001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5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5.2 Properties of Linear Transformation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24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0468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EA269E2-2918-4879-B324-4C46B5971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128" y="4556158"/>
            <a:ext cx="5554551" cy="1799362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DF128C6-C3F2-45C8-834E-30A920AF8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320" y="1125846"/>
            <a:ext cx="7388089" cy="479505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62" y="213321"/>
            <a:ext cx="10515600" cy="61678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Translation vs Transformation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25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4377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451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Transformation = Function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26</a:t>
            </a:fld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F8C616-66BC-4EA8-BC04-62AE75B46CD8}"/>
                  </a:ext>
                </a:extLst>
              </p:cNvPr>
              <p:cNvSpPr txBox="1"/>
              <p:nvPr/>
            </p:nvSpPr>
            <p:spPr>
              <a:xfrm>
                <a:off x="740924" y="1119941"/>
                <a:ext cx="10867416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We’ve been using the term “transformation” to describe how we’ve changed vectors.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Think of the terms “transformation” and “function” as being equivalent.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We’re used to functions like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, where the input is a number and the output another number.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Recently, we’ve seen functions where the input was a vector and the output was another vector.</a:t>
                </a:r>
              </a:p>
              <a:p>
                <a:r>
                  <a:rPr lang="en-US" sz="2000" dirty="0"/>
                  <a:t>An example in the context of what we are doing would be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sz="200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000" dirty="0"/>
                  <a:t> m,</a:t>
                </a:r>
              </a:p>
              <a:p>
                <a:r>
                  <a:rPr lang="en-US" sz="2000" dirty="0"/>
                  <a:t>where A is a “transformation matrix”.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Now while defining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, we allowed for the assumption that the input would be a number.</a:t>
                </a:r>
              </a:p>
              <a:p>
                <a:r>
                  <a:rPr lang="en-US" sz="2000" dirty="0"/>
                  <a:t>To be technically correct, we could have said: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F8C616-66BC-4EA8-BC04-62AE75B46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24" y="1119941"/>
                <a:ext cx="10867416" cy="3785652"/>
              </a:xfrm>
              <a:prstGeom prst="rect">
                <a:avLst/>
              </a:prstGeom>
              <a:blipFill>
                <a:blip r:embed="rId2"/>
                <a:stretch>
                  <a:fillRect l="-617" t="-966" b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EA40B47B-13C0-4A76-B83D-924897FA1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986" y="5147529"/>
            <a:ext cx="4143361" cy="52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78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Transformation = Function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27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D5FB07-60F6-425E-9FF9-B6CC4F7C8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1690688"/>
            <a:ext cx="3476625" cy="438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782D92-4329-4B36-BA21-2F66B15BD381}"/>
                  </a:ext>
                </a:extLst>
              </p:cNvPr>
              <p:cNvSpPr txBox="1"/>
              <p:nvPr/>
            </p:nvSpPr>
            <p:spPr>
              <a:xfrm>
                <a:off x="953311" y="2279831"/>
                <a:ext cx="96140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The first and second </a:t>
                </a:r>
                <a14:m>
                  <m:oMath xmlns:m="http://schemas.openxmlformats.org/officeDocument/2006/math">
                    <m:r>
                      <a:rPr lang="en-US" sz="2000" smtClean="0">
                        <a:latin typeface="Cambria Math" panose="02040503050406030204" pitchFamily="18" charset="0"/>
                      </a:rPr>
                      <m:t>ℝ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000" dirty="0"/>
                  <a:t> tells us that the input and output (respectively) were real numbers.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782D92-4329-4B36-BA21-2F66B15BD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11" y="2279831"/>
                <a:ext cx="9614072" cy="400110"/>
              </a:xfrm>
              <a:prstGeom prst="rect">
                <a:avLst/>
              </a:prstGeom>
              <a:blipFill>
                <a:blip r:embed="rId3"/>
                <a:stretch>
                  <a:fillRect l="-634" t="-9091" r="-698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8EFA36BA-E002-49A3-9AD0-B5AB3B27D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217" y="3525656"/>
            <a:ext cx="9022574" cy="199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652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28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BEC512-2F6A-4481-9834-566067A77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659" y="1738009"/>
            <a:ext cx="8818908" cy="3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95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Linear Transformation?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29</a:t>
            </a:fld>
            <a:endParaRPr lang="en-US" b="1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547AAE3-8052-4F64-AB6A-34809C45C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4375" y="2344301"/>
            <a:ext cx="7970150" cy="2914293"/>
          </a:xfrm>
        </p:spPr>
      </p:pic>
    </p:spTree>
    <p:extLst>
      <p:ext uri="{BB962C8B-B14F-4D97-AF65-F5344CB8AC3E}">
        <p14:creationId xmlns:p14="http://schemas.microsoft.com/office/powerpoint/2010/main" val="62688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1CAE-4545-49C6-A593-FDF843DC3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Transitioning to a New Topic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FE2E6-095F-4A40-84FA-63F6D988E64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3</a:t>
            </a:fld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BF7E7-1B18-4384-BFA4-91EAB5F1E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067" y="1902247"/>
            <a:ext cx="723900" cy="276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037F72-497A-4FC4-81FD-9C1F563B772E}"/>
              </a:ext>
            </a:extLst>
          </p:cNvPr>
          <p:cNvSpPr txBox="1"/>
          <p:nvPr/>
        </p:nvSpPr>
        <p:spPr>
          <a:xfrm>
            <a:off x="1196411" y="2318078"/>
            <a:ext cx="10587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Because of the Distributive Property, the Cartesian plane will be </a:t>
            </a:r>
            <a:r>
              <a:rPr lang="en-US" i="1" dirty="0"/>
              <a:t>transformed</a:t>
            </a:r>
            <a:r>
              <a:rPr lang="en-US" dirty="0"/>
              <a:t> in a very nice, predictable way.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45250D-C0FA-478E-9C4E-F107DD2DED52}"/>
              </a:ext>
            </a:extLst>
          </p:cNvPr>
          <p:cNvSpPr txBox="1"/>
          <p:nvPr/>
        </p:nvSpPr>
        <p:spPr>
          <a:xfrm>
            <a:off x="1196411" y="1727229"/>
            <a:ext cx="10181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we will multiply </a:t>
            </a:r>
            <a:r>
              <a:rPr lang="en-US" i="1" dirty="0"/>
              <a:t>every</a:t>
            </a:r>
            <a:r>
              <a:rPr lang="en-US" dirty="0"/>
              <a:t> vector in the Cartesian plane by a matrix A instead of just an individual vector.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E458A8-7509-40DA-8634-59D24DD10EC3}"/>
              </a:ext>
            </a:extLst>
          </p:cNvPr>
          <p:cNvSpPr txBox="1"/>
          <p:nvPr/>
        </p:nvSpPr>
        <p:spPr>
          <a:xfrm>
            <a:off x="1117736" y="5704781"/>
            <a:ext cx="10259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unit square corner can be represented by a vector that points to it; multiply each of these vectors by A</a:t>
            </a:r>
          </a:p>
          <a:p>
            <a:pPr algn="ctr"/>
            <a:r>
              <a:rPr lang="en-US" dirty="0"/>
              <a:t>and we get an idea of how A affects the whole Cartesian plane.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17D062-54CC-47CB-8907-6BEFD24CE076}"/>
              </a:ext>
            </a:extLst>
          </p:cNvPr>
          <p:cNvSpPr txBox="1"/>
          <p:nvPr/>
        </p:nvSpPr>
        <p:spPr>
          <a:xfrm>
            <a:off x="1196411" y="2932070"/>
            <a:ext cx="7988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way of studying how the whole Cartesian plane is affected by multiplication</a:t>
            </a:r>
            <a:br>
              <a:rPr lang="en-US" dirty="0"/>
            </a:br>
            <a:r>
              <a:rPr lang="en-US" dirty="0"/>
              <a:t>by matrix A is to study how the </a:t>
            </a:r>
            <a:r>
              <a:rPr lang="en-US" i="1" dirty="0"/>
              <a:t>unit square</a:t>
            </a:r>
            <a:r>
              <a:rPr lang="en-US" dirty="0"/>
              <a:t> is affected.</a:t>
            </a:r>
          </a:p>
        </p:txBody>
      </p:sp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17F4C653-7867-49F4-84AA-BE5553C47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01062" y="3560215"/>
            <a:ext cx="2772243" cy="2144566"/>
          </a:xfrm>
        </p:spPr>
      </p:pic>
    </p:spTree>
    <p:extLst>
      <p:ext uri="{BB962C8B-B14F-4D97-AF65-F5344CB8AC3E}">
        <p14:creationId xmlns:p14="http://schemas.microsoft.com/office/powerpoint/2010/main" val="2859717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131C-534B-4DD6-8773-4393DA521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4D71D-BDAC-4582-8731-5A3781B1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30</a:t>
            </a:fld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F15F6E-890B-4E32-8A2B-5CA713C95A5D}"/>
              </a:ext>
            </a:extLst>
          </p:cNvPr>
          <p:cNvSpPr txBox="1"/>
          <p:nvPr/>
        </p:nvSpPr>
        <p:spPr>
          <a:xfrm>
            <a:off x="2072468" y="220745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18CE14-3AEB-406A-AB94-606065150502}"/>
              </a:ext>
            </a:extLst>
          </p:cNvPr>
          <p:cNvSpPr txBox="1"/>
          <p:nvPr/>
        </p:nvSpPr>
        <p:spPr>
          <a:xfrm>
            <a:off x="5166768" y="90562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31D118-4DBF-4594-94A7-8F05429A2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768" y="2065061"/>
            <a:ext cx="6838950" cy="366712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F3B144-EF4E-45B8-8B8B-454D324BB770}"/>
              </a:ext>
            </a:extLst>
          </p:cNvPr>
          <p:cNvCxnSpPr>
            <a:cxnSpLocks/>
          </p:cNvCxnSpPr>
          <p:nvPr/>
        </p:nvCxnSpPr>
        <p:spPr>
          <a:xfrm flipV="1">
            <a:off x="5166768" y="2315361"/>
            <a:ext cx="0" cy="3942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1EE1F3-7748-48FA-8255-E7D11E2D9EB6}"/>
              </a:ext>
            </a:extLst>
          </p:cNvPr>
          <p:cNvCxnSpPr>
            <a:cxnSpLocks/>
          </p:cNvCxnSpPr>
          <p:nvPr/>
        </p:nvCxnSpPr>
        <p:spPr>
          <a:xfrm flipH="1">
            <a:off x="1761688" y="1741209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C9CBB89-C384-40C0-AF5A-CE8C263BCD70}"/>
              </a:ext>
            </a:extLst>
          </p:cNvPr>
          <p:cNvGrpSpPr/>
          <p:nvPr/>
        </p:nvGrpSpPr>
        <p:grpSpPr>
          <a:xfrm>
            <a:off x="85614" y="2976768"/>
            <a:ext cx="4905375" cy="2621472"/>
            <a:chOff x="85614" y="2976768"/>
            <a:chExt cx="4905375" cy="262147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B62F91D-1947-4719-AD46-51EC632DD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614" y="2978865"/>
              <a:ext cx="4905375" cy="261937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7715FD6-E998-431F-8372-6E37202FE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8137" y="2976768"/>
              <a:ext cx="1000125" cy="409575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797C7B7-0838-47A4-8965-0701963EDD7F}"/>
              </a:ext>
            </a:extLst>
          </p:cNvPr>
          <p:cNvGrpSpPr/>
          <p:nvPr/>
        </p:nvGrpSpPr>
        <p:grpSpPr>
          <a:xfrm>
            <a:off x="4252242" y="42469"/>
            <a:ext cx="6837814" cy="1514074"/>
            <a:chOff x="4252242" y="42469"/>
            <a:chExt cx="6837814" cy="15140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8A89624-3E82-4D84-AB28-395BE35EF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60631" y="175418"/>
              <a:ext cx="6829425" cy="138112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50B6C73-FBB6-475A-8C9B-B3A7B880D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2242" y="42469"/>
              <a:ext cx="1075227" cy="388629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39E30942-9D0E-4479-8407-936DBD4822C5}"/>
              </a:ext>
            </a:extLst>
          </p:cNvPr>
          <p:cNvSpPr txBox="1"/>
          <p:nvPr/>
        </p:nvSpPr>
        <p:spPr>
          <a:xfrm>
            <a:off x="4031317" y="93771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47130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FBEC12DD-A355-4772-AF27-8D28F3441E70}"/>
              </a:ext>
            </a:extLst>
          </p:cNvPr>
          <p:cNvGrpSpPr/>
          <p:nvPr/>
        </p:nvGrpSpPr>
        <p:grpSpPr>
          <a:xfrm>
            <a:off x="3849848" y="145007"/>
            <a:ext cx="6858000" cy="1472992"/>
            <a:chOff x="3849848" y="145007"/>
            <a:chExt cx="6858000" cy="14729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8D9DE92-0168-4C18-9A56-9CEC176A0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49848" y="274974"/>
              <a:ext cx="6858000" cy="134302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7D344C2-B02A-4BB9-B971-884D5F8B9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9848" y="145007"/>
              <a:ext cx="1000125" cy="4095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B4131C-534B-4DD6-8773-4393DA521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4D71D-BDAC-4582-8731-5A3781B1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31</a:t>
            </a:fld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F15F6E-890B-4E32-8A2B-5CA713C95A5D}"/>
              </a:ext>
            </a:extLst>
          </p:cNvPr>
          <p:cNvSpPr txBox="1"/>
          <p:nvPr/>
        </p:nvSpPr>
        <p:spPr>
          <a:xfrm>
            <a:off x="1180131" y="2063583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18CE14-3AEB-406A-AB94-606065150502}"/>
              </a:ext>
            </a:extLst>
          </p:cNvPr>
          <p:cNvSpPr txBox="1"/>
          <p:nvPr/>
        </p:nvSpPr>
        <p:spPr>
          <a:xfrm>
            <a:off x="4704503" y="998982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1EE1F3-7748-48FA-8255-E7D11E2D9EB6}"/>
              </a:ext>
            </a:extLst>
          </p:cNvPr>
          <p:cNvCxnSpPr>
            <a:cxnSpLocks/>
          </p:cNvCxnSpPr>
          <p:nvPr/>
        </p:nvCxnSpPr>
        <p:spPr>
          <a:xfrm flipH="1">
            <a:off x="1761688" y="1741209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39C96D7-A928-4567-B66E-870091F42749}"/>
              </a:ext>
            </a:extLst>
          </p:cNvPr>
          <p:cNvGrpSpPr/>
          <p:nvPr/>
        </p:nvGrpSpPr>
        <p:grpSpPr>
          <a:xfrm>
            <a:off x="2422320" y="2432915"/>
            <a:ext cx="7458109" cy="2461767"/>
            <a:chOff x="2422321" y="2758559"/>
            <a:chExt cx="6858000" cy="213612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55E74EB-E186-49D3-976B-A1B1C60FD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22321" y="2856332"/>
              <a:ext cx="6858000" cy="203835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61BA4A9-F0A2-4B1D-842F-7910948F4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2679" y="2758559"/>
              <a:ext cx="1000125" cy="409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68055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131C-534B-4DD6-8773-4393DA521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4D71D-BDAC-4582-8731-5A3781B1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32</a:t>
            </a:fld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F15F6E-890B-4E32-8A2B-5CA713C95A5D}"/>
              </a:ext>
            </a:extLst>
          </p:cNvPr>
          <p:cNvSpPr txBox="1"/>
          <p:nvPr/>
        </p:nvSpPr>
        <p:spPr>
          <a:xfrm>
            <a:off x="7979849" y="1961569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18CE14-3AEB-406A-AB94-606065150502}"/>
              </a:ext>
            </a:extLst>
          </p:cNvPr>
          <p:cNvSpPr txBox="1"/>
          <p:nvPr/>
        </p:nvSpPr>
        <p:spPr>
          <a:xfrm>
            <a:off x="5298311" y="102790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1EE1F3-7748-48FA-8255-E7D11E2D9EB6}"/>
              </a:ext>
            </a:extLst>
          </p:cNvPr>
          <p:cNvCxnSpPr>
            <a:cxnSpLocks/>
          </p:cNvCxnSpPr>
          <p:nvPr/>
        </p:nvCxnSpPr>
        <p:spPr>
          <a:xfrm flipH="1">
            <a:off x="1815367" y="1617999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895F2EA-6AB2-4DD0-854A-52A5F73FE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21" y="1810664"/>
            <a:ext cx="5895680" cy="45504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AB9192-7A2D-4E31-A1F3-8AE62064E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191" y="2676666"/>
            <a:ext cx="6029732" cy="279982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325F6A-B714-4535-B802-987526CC7B66}"/>
              </a:ext>
            </a:extLst>
          </p:cNvPr>
          <p:cNvCxnSpPr>
            <a:cxnSpLocks/>
          </p:cNvCxnSpPr>
          <p:nvPr/>
        </p:nvCxnSpPr>
        <p:spPr>
          <a:xfrm flipV="1">
            <a:off x="6194191" y="2330901"/>
            <a:ext cx="0" cy="3942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5D7CD9-30ED-4003-BF82-3024A2F4990B}"/>
              </a:ext>
            </a:extLst>
          </p:cNvPr>
          <p:cNvGrpSpPr/>
          <p:nvPr/>
        </p:nvGrpSpPr>
        <p:grpSpPr>
          <a:xfrm>
            <a:off x="3898944" y="149758"/>
            <a:ext cx="6858000" cy="1468241"/>
            <a:chOff x="3849848" y="149758"/>
            <a:chExt cx="6858000" cy="146824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8D9DE92-0168-4C18-9A56-9CEC176A0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49848" y="274974"/>
              <a:ext cx="6858000" cy="13430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ED68528-735F-416C-882F-693734F49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72219" y="149758"/>
              <a:ext cx="1000125" cy="409575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810822D-A3F9-405E-8FB6-11947288FD19}"/>
              </a:ext>
            </a:extLst>
          </p:cNvPr>
          <p:cNvSpPr txBox="1"/>
          <p:nvPr/>
        </p:nvSpPr>
        <p:spPr>
          <a:xfrm>
            <a:off x="4397855" y="903228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14915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131C-534B-4DD6-8773-4393DA521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4D71D-BDAC-4582-8731-5A3781B1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33</a:t>
            </a:fld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F15F6E-890B-4E32-8A2B-5CA713C95A5D}"/>
              </a:ext>
            </a:extLst>
          </p:cNvPr>
          <p:cNvSpPr txBox="1"/>
          <p:nvPr/>
        </p:nvSpPr>
        <p:spPr>
          <a:xfrm>
            <a:off x="445063" y="192073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18CE14-3AEB-406A-AB94-606065150502}"/>
              </a:ext>
            </a:extLst>
          </p:cNvPr>
          <p:cNvSpPr txBox="1"/>
          <p:nvPr/>
        </p:nvSpPr>
        <p:spPr>
          <a:xfrm>
            <a:off x="5298311" y="102790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1EE1F3-7748-48FA-8255-E7D11E2D9EB6}"/>
              </a:ext>
            </a:extLst>
          </p:cNvPr>
          <p:cNvCxnSpPr>
            <a:cxnSpLocks/>
          </p:cNvCxnSpPr>
          <p:nvPr/>
        </p:nvCxnSpPr>
        <p:spPr>
          <a:xfrm flipH="1">
            <a:off x="1683167" y="1690688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F62C854-2D9C-4DC1-864A-494E7AC32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419" y="1789620"/>
            <a:ext cx="6625102" cy="506948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AF15BA0-1BA8-40C0-9284-D48A2E188BF0}"/>
              </a:ext>
            </a:extLst>
          </p:cNvPr>
          <p:cNvGrpSpPr/>
          <p:nvPr/>
        </p:nvGrpSpPr>
        <p:grpSpPr>
          <a:xfrm>
            <a:off x="3849848" y="135077"/>
            <a:ext cx="6858000" cy="1482922"/>
            <a:chOff x="3849848" y="135077"/>
            <a:chExt cx="6858000" cy="148292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8D9DE92-0168-4C18-9A56-9CEC176A0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9848" y="274974"/>
              <a:ext cx="6858000" cy="13430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201CEC7-0189-40DF-8B09-856F48F96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49848" y="135077"/>
              <a:ext cx="1000125" cy="409575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3995C8A-5411-4140-AA0D-233447228461}"/>
              </a:ext>
            </a:extLst>
          </p:cNvPr>
          <p:cNvSpPr txBox="1"/>
          <p:nvPr/>
        </p:nvSpPr>
        <p:spPr>
          <a:xfrm>
            <a:off x="4349910" y="100712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29349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34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C1CA78-5596-47C4-820F-950C70941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834" y="1785842"/>
            <a:ext cx="8504723" cy="29871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D8BB76-4F65-4A19-8AB8-83BDE3ABD562}"/>
              </a:ext>
            </a:extLst>
          </p:cNvPr>
          <p:cNvSpPr txBox="1"/>
          <p:nvPr/>
        </p:nvSpPr>
        <p:spPr>
          <a:xfrm>
            <a:off x="2470826" y="5310231"/>
            <a:ext cx="8810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Note: the second part of the theorem says that all linear transformations</a:t>
            </a:r>
          </a:p>
          <a:p>
            <a:r>
              <a:rPr lang="en-US" sz="2000" dirty="0"/>
              <a:t>can be described using matrix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32396963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35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EFB0C3-5C80-42A4-9A19-D9FEFF164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564" y="1259380"/>
            <a:ext cx="8839050" cy="34374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4A3EF3-9B45-4EB7-A02A-3F7E14E41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402" y="4781391"/>
            <a:ext cx="8347435" cy="148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456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36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53" y="177058"/>
            <a:ext cx="5899826" cy="6854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Revisiting Our Original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E295C1-8AE1-4FF7-BCF9-84969877C077}"/>
                  </a:ext>
                </a:extLst>
              </p:cNvPr>
              <p:cNvSpPr txBox="1"/>
              <p:nvPr/>
            </p:nvSpPr>
            <p:spPr>
              <a:xfrm>
                <a:off x="542925" y="2881760"/>
                <a:ext cx="6983953" cy="3630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We might have guessed things went wrong because </a:t>
                </a:r>
              </a:p>
              <a:p>
                <a:r>
                  <a:rPr lang="en-US" sz="2000" dirty="0"/>
                  <a:t>the translation transformation was not a linear transformation.</a:t>
                </a:r>
              </a:p>
              <a:p>
                <a:r>
                  <a:rPr lang="en-US" sz="2000" dirty="0"/>
                  <a:t>While true, this does not explain things very well.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The second part of the linear transformation definition that states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𝑘</m:t>
                        </m:r>
                        <m:acc>
                          <m:accPr>
                            <m:chr m:val="⃗"/>
                            <m:ctrlPr>
                              <a:rPr lang="en-US" sz="20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sz="2000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𝑘𝑇</m:t>
                    </m:r>
                    <m:d>
                      <m:dPr>
                        <m:ctrlPr>
                          <a:rPr lang="en-US" sz="20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000" dirty="0"/>
                  <a:t> for all scalars k.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If we let k = 0, we have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𝑂</m:t>
                        </m:r>
                        <m:acc>
                          <m:accPr>
                            <m:chr m:val="⃗"/>
                            <m:ctrlPr>
                              <a:rPr lang="en-US" sz="20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sz="2000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000" dirty="0"/>
                  <a:t>, </a:t>
                </a:r>
              </a:p>
              <a:p>
                <a:r>
                  <a:rPr lang="en-US" sz="2000" dirty="0"/>
                  <a:t>or more simply,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0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e>
                    </m:d>
                    <m:r>
                      <a:rPr lang="en-US" sz="2000" i="0" dirty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0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0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In other words, if T is a linear transformation, </a:t>
                </a:r>
              </a:p>
              <a:p>
                <a:r>
                  <a:rPr lang="en-US" sz="2000" dirty="0"/>
                  <a:t>it must send the zero vector to the zero vector.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E295C1-8AE1-4FF7-BCF9-84969877C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" y="2881760"/>
                <a:ext cx="6983953" cy="3630738"/>
              </a:xfrm>
              <a:prstGeom prst="rect">
                <a:avLst/>
              </a:prstGeom>
              <a:blipFill>
                <a:blip r:embed="rId2"/>
                <a:stretch>
                  <a:fillRect l="-873" t="-1008" r="-1658" b="-2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95F82BEC-5A80-4F71-B606-972786EDA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7875" y="2543365"/>
            <a:ext cx="1981200" cy="18383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A32533-68B4-4008-9B8C-F72B4E115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7875" y="953245"/>
            <a:ext cx="1847850" cy="1781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287151-59A3-B50B-DC47-58C6B1E75F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0464" y="862520"/>
            <a:ext cx="1819275" cy="18764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07E0EE-04CC-654D-2D7A-8FE28B1157C5}"/>
              </a:ext>
            </a:extLst>
          </p:cNvPr>
          <p:cNvSpPr txBox="1"/>
          <p:nvPr/>
        </p:nvSpPr>
        <p:spPr>
          <a:xfrm>
            <a:off x="558175" y="1475625"/>
            <a:ext cx="61316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Remember the example at the beginning of this section?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12CB003-F2EB-B5F7-1157-36BC86B8C713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8529739" y="1800732"/>
            <a:ext cx="1373019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62B3F08-CF4B-B2A5-AA70-5674722877D8}"/>
              </a:ext>
            </a:extLst>
          </p:cNvPr>
          <p:cNvCxnSpPr>
            <a:cxnSpLocks/>
          </p:cNvCxnSpPr>
          <p:nvPr/>
        </p:nvCxnSpPr>
        <p:spPr>
          <a:xfrm>
            <a:off x="8012349" y="2739710"/>
            <a:ext cx="1817654" cy="7269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2FC3FC5-1662-E892-770B-40449298D6EA}"/>
              </a:ext>
            </a:extLst>
          </p:cNvPr>
          <p:cNvGrpSpPr/>
          <p:nvPr/>
        </p:nvGrpSpPr>
        <p:grpSpPr>
          <a:xfrm>
            <a:off x="8973968" y="1574122"/>
            <a:ext cx="443318" cy="438407"/>
            <a:chOff x="8973968" y="1574122"/>
            <a:chExt cx="443318" cy="43840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2EC70B6-7E61-C067-2408-FFFFA6238022}"/>
                </a:ext>
              </a:extLst>
            </p:cNvPr>
            <p:cNvCxnSpPr/>
            <p:nvPr/>
          </p:nvCxnSpPr>
          <p:spPr>
            <a:xfrm>
              <a:off x="9015210" y="1574122"/>
              <a:ext cx="402076" cy="4280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41F72F0-F4F8-EDA0-D1DA-8F2988B81B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73968" y="1588935"/>
              <a:ext cx="443318" cy="4235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00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37</a:t>
            </a:fld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56E513-4FF9-48D6-93E6-949A1CEE3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88" y="4734128"/>
            <a:ext cx="10728215" cy="1251625"/>
          </a:xfrm>
          <a:prstGeom prst="rect">
            <a:avLst/>
          </a:prstGeom>
        </p:spPr>
      </p:pic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1A60B2B-CA52-43B1-A5C9-992B087CC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553" y="567447"/>
            <a:ext cx="8292745" cy="353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539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45E60D9-017E-4EB0-ABDC-982F2D182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38</a:t>
            </a:fld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54B6D1-3404-47DB-A983-2C857D421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20" y="2779883"/>
            <a:ext cx="3248473" cy="128570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Examples of this Definition: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21E7E5-A6E5-4F47-ADD2-5B955F3F7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542" y="1628966"/>
            <a:ext cx="7160212" cy="52290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7652CC-8428-4A96-8192-34876D74B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20" y="59055"/>
            <a:ext cx="688657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360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39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8C6F9-D457-440C-A9DE-840F3DDC4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37" y="1804252"/>
            <a:ext cx="8985625" cy="262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79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6B19C330-9EFB-478A-A093-117F106DC9F3}"/>
              </a:ext>
            </a:extLst>
          </p:cNvPr>
          <p:cNvGrpSpPr/>
          <p:nvPr/>
        </p:nvGrpSpPr>
        <p:grpSpPr>
          <a:xfrm>
            <a:off x="3842015" y="576597"/>
            <a:ext cx="6803702" cy="1226686"/>
            <a:chOff x="3875571" y="464002"/>
            <a:chExt cx="6803702" cy="12266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41DBFBD-B8EF-45CE-99E8-96D403466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78423" y="652463"/>
              <a:ext cx="6800850" cy="103822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AD322A0-B4F2-48A3-B2EF-414CBCDCE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5571" y="464002"/>
              <a:ext cx="1000125" cy="409575"/>
            </a:xfrm>
            <a:prstGeom prst="rect">
              <a:avLst/>
            </a:prstGeom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93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4</a:t>
            </a:fld>
            <a:endParaRPr lang="en-US" b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0DDACF-3C9E-4A28-85B1-058812ACBE78}"/>
              </a:ext>
            </a:extLst>
          </p:cNvPr>
          <p:cNvCxnSpPr>
            <a:cxnSpLocks/>
          </p:cNvCxnSpPr>
          <p:nvPr/>
        </p:nvCxnSpPr>
        <p:spPr>
          <a:xfrm>
            <a:off x="1378591" y="1949527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5DE5E88-143C-47D0-AF4B-386F9767E0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19153" y="2210909"/>
            <a:ext cx="6437473" cy="4351338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06CC5C-A6D4-42F3-97D3-BD9E94A5B699}"/>
              </a:ext>
            </a:extLst>
          </p:cNvPr>
          <p:cNvSpPr txBox="1"/>
          <p:nvPr/>
        </p:nvSpPr>
        <p:spPr>
          <a:xfrm>
            <a:off x="4057941" y="51143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9575BD-EEB2-4686-B51A-7B5407E970B8}"/>
              </a:ext>
            </a:extLst>
          </p:cNvPr>
          <p:cNvSpPr txBox="1"/>
          <p:nvPr/>
        </p:nvSpPr>
        <p:spPr>
          <a:xfrm>
            <a:off x="2265020" y="2091699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570D28C-C93E-4AC2-B64B-AEF8AE691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685" y="2091699"/>
            <a:ext cx="10001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658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594B19C4-F194-49FA-9811-2D1DEDE6AAE6}"/>
              </a:ext>
            </a:extLst>
          </p:cNvPr>
          <p:cNvGrpSpPr/>
          <p:nvPr/>
        </p:nvGrpSpPr>
        <p:grpSpPr>
          <a:xfrm>
            <a:off x="3376609" y="71439"/>
            <a:ext cx="6257925" cy="1962150"/>
            <a:chOff x="3376609" y="71439"/>
            <a:chExt cx="6257925" cy="196215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957428A-FD77-4170-8170-54655672D312}"/>
                </a:ext>
              </a:extLst>
            </p:cNvPr>
            <p:cNvGrpSpPr/>
            <p:nvPr/>
          </p:nvGrpSpPr>
          <p:grpSpPr>
            <a:xfrm>
              <a:off x="3376609" y="71439"/>
              <a:ext cx="6257925" cy="1962150"/>
              <a:chOff x="3376611" y="46831"/>
              <a:chExt cx="6257925" cy="196215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7EFBC98-B3BF-47F7-A6A7-66B6A8EDEF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376611" y="46831"/>
                <a:ext cx="6257925" cy="196215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262A4D55-AEFC-4977-8B00-DED3673B8A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53437" y="880268"/>
                <a:ext cx="676275" cy="295275"/>
              </a:xfrm>
              <a:prstGeom prst="rect">
                <a:avLst/>
              </a:prstGeom>
            </p:spPr>
          </p:pic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6F40602-F355-45D6-8021-84E4E6803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76609" y="136788"/>
              <a:ext cx="1203780" cy="409575"/>
            </a:xfrm>
            <a:prstGeom prst="rect">
              <a:avLst/>
            </a:prstGeom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726-F870-468C-8A72-CC4F289A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40</a:t>
            </a:fld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FB6F9F-E0D8-488E-AC65-7BBA916FA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100</a:t>
            </a:r>
            <a:endParaRPr lang="en-US" b="1" baseline="30000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7CC00D-371F-4174-962E-1FE901EFF3A4}"/>
              </a:ext>
            </a:extLst>
          </p:cNvPr>
          <p:cNvCxnSpPr>
            <a:cxnSpLocks/>
          </p:cNvCxnSpPr>
          <p:nvPr/>
        </p:nvCxnSpPr>
        <p:spPr>
          <a:xfrm flipH="1">
            <a:off x="2006367" y="1598596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342CF6D-4FC6-4297-8E0C-EDE30CBA16C9}"/>
              </a:ext>
            </a:extLst>
          </p:cNvPr>
          <p:cNvSpPr txBox="1"/>
          <p:nvPr/>
        </p:nvSpPr>
        <p:spPr>
          <a:xfrm>
            <a:off x="4258076" y="797195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DDCCE2-2F07-44D4-8B34-53CF9F8DE0FA}"/>
              </a:ext>
            </a:extLst>
          </p:cNvPr>
          <p:cNvSpPr txBox="1"/>
          <p:nvPr/>
        </p:nvSpPr>
        <p:spPr>
          <a:xfrm>
            <a:off x="175953" y="1756854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9A9966A-8BEC-4ABB-B523-4A422F28DE4D}"/>
              </a:ext>
            </a:extLst>
          </p:cNvPr>
          <p:cNvGrpSpPr/>
          <p:nvPr/>
        </p:nvGrpSpPr>
        <p:grpSpPr>
          <a:xfrm>
            <a:off x="1393835" y="1680846"/>
            <a:ext cx="6848475" cy="5095875"/>
            <a:chOff x="3081335" y="1690686"/>
            <a:chExt cx="6848475" cy="509587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96BED49-ACA6-42B4-9012-870126AF4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81335" y="1690686"/>
              <a:ext cx="6848475" cy="509587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23CBF7B-E27E-4AFB-ADB7-0EE589FD9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76609" y="1758561"/>
              <a:ext cx="1019222" cy="1829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0548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85254677-B946-46C1-92CB-62199F54D34C}"/>
              </a:ext>
            </a:extLst>
          </p:cNvPr>
          <p:cNvGrpSpPr/>
          <p:nvPr/>
        </p:nvGrpSpPr>
        <p:grpSpPr>
          <a:xfrm>
            <a:off x="3140672" y="71439"/>
            <a:ext cx="6493862" cy="2174872"/>
            <a:chOff x="3140672" y="71439"/>
            <a:chExt cx="6493862" cy="217487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BA040D6-D3FB-4AF8-83C9-586004F22696}"/>
                </a:ext>
              </a:extLst>
            </p:cNvPr>
            <p:cNvGrpSpPr/>
            <p:nvPr/>
          </p:nvGrpSpPr>
          <p:grpSpPr>
            <a:xfrm>
              <a:off x="3140672" y="71439"/>
              <a:ext cx="6493862" cy="2174872"/>
              <a:chOff x="3140672" y="71439"/>
              <a:chExt cx="6493862" cy="217487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957428A-FD77-4170-8170-54655672D312}"/>
                  </a:ext>
                </a:extLst>
              </p:cNvPr>
              <p:cNvGrpSpPr/>
              <p:nvPr/>
            </p:nvGrpSpPr>
            <p:grpSpPr>
              <a:xfrm>
                <a:off x="3376609" y="71439"/>
                <a:ext cx="6257925" cy="1962150"/>
                <a:chOff x="3376611" y="46831"/>
                <a:chExt cx="6257925" cy="1962150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D7EFBC98-B3BF-47F7-A6A7-66B6A8EDEF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376611" y="46831"/>
                  <a:ext cx="6257925" cy="1962150"/>
                </a:xfrm>
                <a:prstGeom prst="rect">
                  <a:avLst/>
                </a:prstGeom>
              </p:spPr>
            </p:pic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262A4D55-AEFC-4977-8B00-DED3673B8A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453437" y="880268"/>
                  <a:ext cx="676275" cy="295275"/>
                </a:xfrm>
                <a:prstGeom prst="rect">
                  <a:avLst/>
                </a:prstGeom>
              </p:spPr>
            </p:pic>
          </p:grp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9A2F7E41-D3A6-41C0-B546-7FD61CA93B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40672" y="1722436"/>
                <a:ext cx="1095375" cy="523875"/>
              </a:xfrm>
              <a:prstGeom prst="rect">
                <a:avLst/>
              </a:prstGeom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888836A-731D-4D69-8374-049B18886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6609" y="118268"/>
              <a:ext cx="1136668" cy="409575"/>
            </a:xfrm>
            <a:prstGeom prst="rect">
              <a:avLst/>
            </a:prstGeom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726-F870-468C-8A72-CC4F289A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41</a:t>
            </a:fld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FB6F9F-E0D8-488E-AC65-7BBA916FA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100</a:t>
            </a:r>
            <a:endParaRPr lang="en-US" b="1" baseline="30000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7CC00D-371F-4174-962E-1FE901EFF3A4}"/>
              </a:ext>
            </a:extLst>
          </p:cNvPr>
          <p:cNvCxnSpPr>
            <a:cxnSpLocks/>
          </p:cNvCxnSpPr>
          <p:nvPr/>
        </p:nvCxnSpPr>
        <p:spPr>
          <a:xfrm flipH="1">
            <a:off x="2006367" y="1598596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EA6CF42-9976-4C42-81FE-5CC9AD68B1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9268" y="1719103"/>
            <a:ext cx="5369572" cy="48473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F23A5-C152-4E52-AC88-0D41AD76EE89}"/>
              </a:ext>
            </a:extLst>
          </p:cNvPr>
          <p:cNvSpPr txBox="1"/>
          <p:nvPr/>
        </p:nvSpPr>
        <p:spPr>
          <a:xfrm>
            <a:off x="4107075" y="797195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03B873-E4ED-401A-B885-7E822BB0C9A9}"/>
              </a:ext>
            </a:extLst>
          </p:cNvPr>
          <p:cNvSpPr txBox="1"/>
          <p:nvPr/>
        </p:nvSpPr>
        <p:spPr>
          <a:xfrm>
            <a:off x="275957" y="1848923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Check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693197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726-F870-468C-8A72-CC4F289A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42</a:t>
            </a:fld>
            <a:endParaRPr lang="en-U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F04A2C0-5963-4854-8487-39FC27A80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953" y="1801569"/>
            <a:ext cx="6640050" cy="2827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71F9B9E-EA1A-4EE4-94AE-66693F780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995" y="2312692"/>
            <a:ext cx="7228217" cy="2434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25AAC02-2F39-4EEA-92B8-02166761D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77" y="3249513"/>
            <a:ext cx="1543050" cy="1143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AEBDA20-400E-4716-83FD-5455A8F727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4675" y="3577964"/>
            <a:ext cx="1066800" cy="56197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3B60D7E-BC85-49C0-8908-E14F521B24A1}"/>
              </a:ext>
            </a:extLst>
          </p:cNvPr>
          <p:cNvSpPr txBox="1"/>
          <p:nvPr/>
        </p:nvSpPr>
        <p:spPr>
          <a:xfrm>
            <a:off x="298151" y="1878535"/>
            <a:ext cx="70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Setup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1077B0-014E-4946-BD8D-1BAC70E41101}"/>
              </a:ext>
            </a:extLst>
          </p:cNvPr>
          <p:cNvSpPr txBox="1"/>
          <p:nvPr/>
        </p:nvSpPr>
        <p:spPr>
          <a:xfrm>
            <a:off x="220929" y="3590180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3C93C-7BB3-48AE-ABB2-473E0F44D8E1}"/>
              </a:ext>
            </a:extLst>
          </p:cNvPr>
          <p:cNvSpPr txBox="1"/>
          <p:nvPr/>
        </p:nvSpPr>
        <p:spPr>
          <a:xfrm>
            <a:off x="2099327" y="357671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E231A3-469C-4004-AC5C-F240E34288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239" y="2791349"/>
            <a:ext cx="1326628" cy="290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F79074-4CFD-4B63-9FB1-A7151ACCE4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1216" y="2809706"/>
            <a:ext cx="4721011" cy="39111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8913-0AD0-4027-83DF-4695EE0C63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174" y="4643309"/>
            <a:ext cx="4840222" cy="443773"/>
          </a:xfrm>
          <a:prstGeom prst="rect">
            <a:avLst/>
          </a:prstGeom>
        </p:spPr>
      </p:pic>
      <p:sp>
        <p:nvSpPr>
          <p:cNvPr id="30" name="Title 2">
            <a:extLst>
              <a:ext uri="{FF2B5EF4-FFF2-40B4-BE49-F238E27FC236}">
                <a16:creationId xmlns:a16="http://schemas.microsoft.com/office/drawing/2014/main" id="{85862F6B-8378-4C94-B799-A7463BC97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101</a:t>
            </a:r>
            <a:endParaRPr lang="en-US" b="1" baseline="30000" dirty="0">
              <a:solidFill>
                <a:srgbClr val="0070C0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AA55022-A79F-4A05-9573-C128D0A4F2D7}"/>
              </a:ext>
            </a:extLst>
          </p:cNvPr>
          <p:cNvCxnSpPr>
            <a:cxnSpLocks/>
          </p:cNvCxnSpPr>
          <p:nvPr/>
        </p:nvCxnSpPr>
        <p:spPr>
          <a:xfrm flipH="1">
            <a:off x="2006367" y="1598596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5B056AC-ABBC-43E2-943A-98FCBB84561A}"/>
              </a:ext>
            </a:extLst>
          </p:cNvPr>
          <p:cNvSpPr txBox="1"/>
          <p:nvPr/>
        </p:nvSpPr>
        <p:spPr>
          <a:xfrm>
            <a:off x="3632586" y="268557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61B228C-D627-4806-B98A-35626EF9B687}"/>
              </a:ext>
            </a:extLst>
          </p:cNvPr>
          <p:cNvGrpSpPr/>
          <p:nvPr/>
        </p:nvGrpSpPr>
        <p:grpSpPr>
          <a:xfrm>
            <a:off x="4581564" y="268557"/>
            <a:ext cx="7085142" cy="1288335"/>
            <a:chOff x="4581564" y="421655"/>
            <a:chExt cx="6877050" cy="113523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C1F02C2-FC11-45DC-831D-0EBC41AEB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81564" y="499617"/>
              <a:ext cx="6877050" cy="105727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7C0A330-6948-4058-99F6-7E2D2D870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81564" y="421655"/>
              <a:ext cx="1164895" cy="409575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ACF3E249-DA8E-41EB-899B-5B5EA41196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29923" y="5678546"/>
            <a:ext cx="2574625" cy="696663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0B56E6E-C56D-4136-B90C-61E4E955AC6A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5108396" y="4865196"/>
            <a:ext cx="98760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472DE96-B0E6-4BC1-B7B5-EB40C30154B7}"/>
              </a:ext>
            </a:extLst>
          </p:cNvPr>
          <p:cNvCxnSpPr>
            <a:cxnSpLocks/>
          </p:cNvCxnSpPr>
          <p:nvPr/>
        </p:nvCxnSpPr>
        <p:spPr>
          <a:xfrm flipH="1">
            <a:off x="4651780" y="6073574"/>
            <a:ext cx="154660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83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726-F870-468C-8A72-CC4F289A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43</a:t>
            </a:fld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FB6F9F-E0D8-488E-AC65-7BBA916FA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101</a:t>
            </a:r>
            <a:endParaRPr lang="en-US" b="1" baseline="30000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7CC00D-371F-4174-962E-1FE901EFF3A4}"/>
              </a:ext>
            </a:extLst>
          </p:cNvPr>
          <p:cNvCxnSpPr>
            <a:cxnSpLocks/>
          </p:cNvCxnSpPr>
          <p:nvPr/>
        </p:nvCxnSpPr>
        <p:spPr>
          <a:xfrm flipH="1">
            <a:off x="2006367" y="1598596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0DF23A5-C152-4E52-AC88-0D41AD76EE89}"/>
              </a:ext>
            </a:extLst>
          </p:cNvPr>
          <p:cNvSpPr txBox="1"/>
          <p:nvPr/>
        </p:nvSpPr>
        <p:spPr>
          <a:xfrm>
            <a:off x="3632586" y="268557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B60D7E-BC85-49C0-8908-E14F521B24A1}"/>
              </a:ext>
            </a:extLst>
          </p:cNvPr>
          <p:cNvSpPr txBox="1"/>
          <p:nvPr/>
        </p:nvSpPr>
        <p:spPr>
          <a:xfrm>
            <a:off x="838200" y="2130215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Wrap up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5C113B-66C1-4A46-AD9E-397D1AABA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815" y="1884029"/>
            <a:ext cx="7339641" cy="470541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B1782F6-AD86-49DB-86D9-A06DEE51F7DE}"/>
              </a:ext>
            </a:extLst>
          </p:cNvPr>
          <p:cNvGrpSpPr/>
          <p:nvPr/>
        </p:nvGrpSpPr>
        <p:grpSpPr>
          <a:xfrm>
            <a:off x="4581564" y="421655"/>
            <a:ext cx="6877050" cy="1135237"/>
            <a:chOff x="4581564" y="421655"/>
            <a:chExt cx="6877050" cy="113523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1DBB5B3-3EBF-4F6A-B749-ABB41D36F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81564" y="499617"/>
              <a:ext cx="6877050" cy="105727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59E202D-C04A-4F5F-AFE3-4B2B15058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81564" y="421655"/>
              <a:ext cx="1164895" cy="409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08077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45E60D9-017E-4EB0-ABDC-982F2D182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44</a:t>
            </a:fld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54B6D1-3404-47DB-A983-2C857D421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Linear Transformation?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D9CBC9-C22A-42EA-AB51-FD2B1E298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029" y="2014384"/>
            <a:ext cx="2563277" cy="11758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6B6573-6949-421C-A0BB-E642397FE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230" y="1757916"/>
            <a:ext cx="3760354" cy="138969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9435AC2-5B54-4ABB-9E78-DE761C03164F}"/>
              </a:ext>
            </a:extLst>
          </p:cNvPr>
          <p:cNvGrpSpPr/>
          <p:nvPr/>
        </p:nvGrpSpPr>
        <p:grpSpPr>
          <a:xfrm>
            <a:off x="2301341" y="3890803"/>
            <a:ext cx="8450529" cy="2309973"/>
            <a:chOff x="3128962" y="4330382"/>
            <a:chExt cx="7224713" cy="187039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25BED6B-1AEB-459E-9EAE-E6DF70039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8962" y="4330382"/>
              <a:ext cx="6943725" cy="14573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DDB74D7-D060-43B4-BAB1-4BB13C7CC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01025" y="5553075"/>
              <a:ext cx="2152650" cy="64770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5B1D06B-81A4-4BD2-A87E-7EF7497990C2}"/>
              </a:ext>
            </a:extLst>
          </p:cNvPr>
          <p:cNvSpPr txBox="1"/>
          <p:nvPr/>
        </p:nvSpPr>
        <p:spPr>
          <a:xfrm>
            <a:off x="792695" y="4689712"/>
            <a:ext cx="111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Reasoning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679899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45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288" y="31298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Key Idea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5BD70F-4EE0-4F4C-BBC1-1A9EB4CEF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975769"/>
            <a:ext cx="7632358" cy="35405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82C489-7A5E-4FE5-85BA-2DF95DF1B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036" y="4727365"/>
            <a:ext cx="7502240" cy="164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534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726-F870-468C-8A72-CC4F289A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46</a:t>
            </a:fld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FB6F9F-E0D8-488E-AC65-7BBA916FA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95" y="354808"/>
            <a:ext cx="10515600" cy="67265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102</a:t>
            </a:r>
            <a:endParaRPr lang="en-US" b="1" baseline="30000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7CC00D-371F-4174-962E-1FE901EFF3A4}"/>
              </a:ext>
            </a:extLst>
          </p:cNvPr>
          <p:cNvCxnSpPr>
            <a:cxnSpLocks/>
          </p:cNvCxnSpPr>
          <p:nvPr/>
        </p:nvCxnSpPr>
        <p:spPr>
          <a:xfrm flipH="1">
            <a:off x="2196867" y="3151171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0DF23A5-C152-4E52-AC88-0D41AD76EE89}"/>
              </a:ext>
            </a:extLst>
          </p:cNvPr>
          <p:cNvSpPr txBox="1"/>
          <p:nvPr/>
        </p:nvSpPr>
        <p:spPr>
          <a:xfrm>
            <a:off x="1722378" y="188083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B60D7E-BC85-49C0-8908-E14F521B24A1}"/>
              </a:ext>
            </a:extLst>
          </p:cNvPr>
          <p:cNvSpPr txBox="1"/>
          <p:nvPr/>
        </p:nvSpPr>
        <p:spPr>
          <a:xfrm>
            <a:off x="1667628" y="3706829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CEEF140-1E2E-4204-8F92-7CBDD22F8CB2}"/>
              </a:ext>
            </a:extLst>
          </p:cNvPr>
          <p:cNvGrpSpPr/>
          <p:nvPr/>
        </p:nvGrpSpPr>
        <p:grpSpPr>
          <a:xfrm>
            <a:off x="2671356" y="3353879"/>
            <a:ext cx="7704777" cy="3286259"/>
            <a:chOff x="3214687" y="3353880"/>
            <a:chExt cx="6829425" cy="275164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3962D38-FA77-4566-9576-C7F418448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14687" y="3429000"/>
              <a:ext cx="6829425" cy="26765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CB6ADCE-E1BD-49B1-B038-DB7D4C9A6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80576" y="3353880"/>
              <a:ext cx="1000125" cy="409575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2CF161-5586-4F07-9EAD-DD8FEBC6C951}"/>
              </a:ext>
            </a:extLst>
          </p:cNvPr>
          <p:cNvGrpSpPr/>
          <p:nvPr/>
        </p:nvGrpSpPr>
        <p:grpSpPr>
          <a:xfrm>
            <a:off x="2671356" y="1240485"/>
            <a:ext cx="8669659" cy="1632853"/>
            <a:chOff x="3028950" y="1240485"/>
            <a:chExt cx="8067675" cy="135502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86E811B-A467-4AB3-85D8-DE50C9B9707F}"/>
                </a:ext>
              </a:extLst>
            </p:cNvPr>
            <p:cNvGrpSpPr/>
            <p:nvPr/>
          </p:nvGrpSpPr>
          <p:grpSpPr>
            <a:xfrm>
              <a:off x="3028950" y="1281064"/>
              <a:ext cx="8067675" cy="1314450"/>
              <a:chOff x="3028950" y="1281064"/>
              <a:chExt cx="8067675" cy="1314450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984D963C-25F6-4C39-83B4-0E5EE1C4A1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8950" y="1281064"/>
                <a:ext cx="6877050" cy="1314450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433557F-16CA-47A1-ABCC-CFFED78D55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15375" y="1871614"/>
                <a:ext cx="2381250" cy="723900"/>
              </a:xfrm>
              <a:prstGeom prst="rect">
                <a:avLst/>
              </a:prstGeom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30931F8-FE78-48D7-8C61-3C22A48BB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8951" y="1240485"/>
              <a:ext cx="1115210" cy="346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457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93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</a:t>
            </a:fld>
            <a:endParaRPr lang="en-US" b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0DDACF-3C9E-4A28-85B1-058812ACBE78}"/>
              </a:ext>
            </a:extLst>
          </p:cNvPr>
          <p:cNvCxnSpPr>
            <a:cxnSpLocks/>
          </p:cNvCxnSpPr>
          <p:nvPr/>
        </p:nvCxnSpPr>
        <p:spPr>
          <a:xfrm>
            <a:off x="1378591" y="1949527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75D1E26-99F8-40DF-AA38-A95048303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154891"/>
            <a:ext cx="7363535" cy="346149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38D8D2-DB65-4F29-AE29-A442B04169A2}"/>
              </a:ext>
            </a:extLst>
          </p:cNvPr>
          <p:cNvSpPr txBox="1"/>
          <p:nvPr/>
        </p:nvSpPr>
        <p:spPr>
          <a:xfrm>
            <a:off x="4719490" y="1266110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054052-9971-4E3A-939E-4FCAE1B15097}"/>
              </a:ext>
            </a:extLst>
          </p:cNvPr>
          <p:cNvSpPr txBox="1"/>
          <p:nvPr/>
        </p:nvSpPr>
        <p:spPr>
          <a:xfrm>
            <a:off x="1547553" y="2090834"/>
            <a:ext cx="69059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really interesting thing is how the triangular and square vertices seem</a:t>
            </a:r>
          </a:p>
          <a:p>
            <a:r>
              <a:rPr lang="en-US" dirty="0"/>
              <a:t>to have changed places – it is as though the square, in addition to being</a:t>
            </a:r>
          </a:p>
          <a:p>
            <a:r>
              <a:rPr lang="en-US" dirty="0"/>
              <a:t>stretched out of shape, was flipped.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159D8D-5B5A-48B2-81FC-20EA79EEEF9E}"/>
              </a:ext>
            </a:extLst>
          </p:cNvPr>
          <p:cNvGrpSpPr/>
          <p:nvPr/>
        </p:nvGrpSpPr>
        <p:grpSpPr>
          <a:xfrm>
            <a:off x="3878423" y="456389"/>
            <a:ext cx="6800850" cy="1234299"/>
            <a:chOff x="3878423" y="456389"/>
            <a:chExt cx="6800850" cy="12342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41DBFBD-B8EF-45CE-99E8-96D403466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8423" y="652463"/>
              <a:ext cx="6800850" cy="103822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21DB3CE-643E-4886-9DF6-DD82A6C5D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78423" y="456389"/>
              <a:ext cx="1000125" cy="409575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EDD5F3E-2641-433F-9C58-7D962E3017D2}"/>
              </a:ext>
            </a:extLst>
          </p:cNvPr>
          <p:cNvSpPr txBox="1"/>
          <p:nvPr/>
        </p:nvSpPr>
        <p:spPr>
          <a:xfrm>
            <a:off x="544084" y="2376353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23D2AA-7E61-46BB-B355-B4E8844289A8}"/>
              </a:ext>
            </a:extLst>
          </p:cNvPr>
          <p:cNvSpPr txBox="1"/>
          <p:nvPr/>
        </p:nvSpPr>
        <p:spPr>
          <a:xfrm>
            <a:off x="4191155" y="45638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9EBB2D-A182-4911-B6D9-FF197D237D7E}"/>
              </a:ext>
            </a:extLst>
          </p:cNvPr>
          <p:cNvSpPr txBox="1"/>
          <p:nvPr/>
        </p:nvSpPr>
        <p:spPr>
          <a:xfrm>
            <a:off x="8094588" y="3246427"/>
            <a:ext cx="4001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Note the arrows inside the squares. Note that relative distances have been preserved.</a:t>
            </a:r>
          </a:p>
        </p:txBody>
      </p:sp>
    </p:spTree>
    <p:extLst>
      <p:ext uri="{BB962C8B-B14F-4D97-AF65-F5344CB8AC3E}">
        <p14:creationId xmlns:p14="http://schemas.microsoft.com/office/powerpoint/2010/main" val="2892801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6" y="262740"/>
            <a:ext cx="2378413" cy="53442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Example 94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6</a:t>
            </a:fld>
            <a:endParaRPr lang="en-US" b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0DDACF-3C9E-4A28-85B1-058812ACBE78}"/>
              </a:ext>
            </a:extLst>
          </p:cNvPr>
          <p:cNvCxnSpPr>
            <a:cxnSpLocks/>
          </p:cNvCxnSpPr>
          <p:nvPr/>
        </p:nvCxnSpPr>
        <p:spPr>
          <a:xfrm>
            <a:off x="1034445" y="1281073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83F937B-3522-4F47-AA9D-5BE7B1D205E5}"/>
              </a:ext>
            </a:extLst>
          </p:cNvPr>
          <p:cNvSpPr txBox="1"/>
          <p:nvPr/>
        </p:nvSpPr>
        <p:spPr>
          <a:xfrm>
            <a:off x="321316" y="2013023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14BE6E9D-4B3B-4475-82FB-BB6A2EB0D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4029" y="1383328"/>
            <a:ext cx="6462270" cy="5346224"/>
          </a:xfr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5C5A76-36EE-4D3C-A2B4-36EEBBFF8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259" y="574958"/>
            <a:ext cx="1323981" cy="6064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0ACE20D-0181-4992-8C64-07D49B9D0D4A}"/>
              </a:ext>
            </a:extLst>
          </p:cNvPr>
          <p:cNvSpPr txBox="1"/>
          <p:nvPr/>
        </p:nvSpPr>
        <p:spPr>
          <a:xfrm>
            <a:off x="3087698" y="205626"/>
            <a:ext cx="717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Plot the transformed unit square after it has been transformed by A, where</a:t>
            </a:r>
          </a:p>
        </p:txBody>
      </p:sp>
    </p:spTree>
    <p:extLst>
      <p:ext uri="{BB962C8B-B14F-4D97-AF65-F5344CB8AC3E}">
        <p14:creationId xmlns:p14="http://schemas.microsoft.com/office/powerpoint/2010/main" val="2214740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Questions to Consider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7</a:t>
            </a:fld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E05103-A0DA-4B8E-8314-F97BBF24A9C5}"/>
              </a:ext>
            </a:extLst>
          </p:cNvPr>
          <p:cNvSpPr txBox="1"/>
          <p:nvPr/>
        </p:nvSpPr>
        <p:spPr>
          <a:xfrm>
            <a:off x="1988191" y="1840906"/>
            <a:ext cx="8330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We have broached the topic of how the Cartesian plane can be transformed via multiplication by a 2×2 matrix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C125E8D-9DB8-4622-94A8-7C8894D0D8D1}"/>
                  </a:ext>
                </a:extLst>
              </p:cNvPr>
              <p:cNvSpPr txBox="1"/>
              <p:nvPr/>
            </p:nvSpPr>
            <p:spPr>
              <a:xfrm>
                <a:off x="1988191" y="3086395"/>
                <a:ext cx="8397427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dirty="0"/>
                  <a:t>Suppose we want to transfer the Cartesian plane in a known way (for instance,</a:t>
                </a:r>
              </a:p>
              <a:p>
                <a:r>
                  <a:rPr lang="en-US" dirty="0"/>
                  <a:t>we may want to rotate the plane counterclockwise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/>
                  <a:t>). How do we find the matrix (if</a:t>
                </a:r>
              </a:p>
              <a:p>
                <a:r>
                  <a:rPr lang="en-US" dirty="0"/>
                  <a:t>one even exists) which performs this transformation?</a:t>
                </a:r>
              </a:p>
              <a:p>
                <a:endParaRPr lang="en-US" dirty="0"/>
              </a:p>
              <a:p>
                <a:r>
                  <a:rPr lang="en-US" dirty="0"/>
                  <a:t>2. How does knowing the unit square is transformed really help in understanding</a:t>
                </a:r>
              </a:p>
              <a:p>
                <a:r>
                  <a:rPr lang="en-US" dirty="0"/>
                  <a:t>How the entire plane is transformed?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C125E8D-9DB8-4622-94A8-7C8894D0D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191" y="3086395"/>
                <a:ext cx="8397427" cy="1754326"/>
              </a:xfrm>
              <a:prstGeom prst="rect">
                <a:avLst/>
              </a:prstGeom>
              <a:blipFill>
                <a:blip r:embed="rId2"/>
                <a:stretch>
                  <a:fillRect l="-581" t="-1736" b="-4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1095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1CAE-4545-49C6-A593-FDF843DC3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118"/>
            <a:ext cx="10515600" cy="697658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Groundwork for Answering Questions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FE2E6-095F-4A40-84FA-63F6D988E64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8</a:t>
            </a:fld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CB8C05-AFC9-4F28-A80F-7BD1206A43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4151" y="1095407"/>
            <a:ext cx="7091311" cy="3184477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1384E13-803B-4721-8E07-FC466A6877BC}"/>
              </a:ext>
            </a:extLst>
          </p:cNvPr>
          <p:cNvCxnSpPr>
            <a:cxnSpLocks/>
          </p:cNvCxnSpPr>
          <p:nvPr/>
        </p:nvCxnSpPr>
        <p:spPr>
          <a:xfrm>
            <a:off x="9415462" y="2207220"/>
            <a:ext cx="651483" cy="346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F20219-4716-497D-80D4-1F2B1ACF1993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9415462" y="2687646"/>
            <a:ext cx="651483" cy="245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FA424FF-8DBE-4538-A58B-A29686496571}"/>
              </a:ext>
            </a:extLst>
          </p:cNvPr>
          <p:cNvSpPr txBox="1"/>
          <p:nvPr/>
        </p:nvSpPr>
        <p:spPr>
          <a:xfrm>
            <a:off x="10066945" y="2364480"/>
            <a:ext cx="1882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Explanation given</a:t>
            </a:r>
          </a:p>
          <a:p>
            <a:r>
              <a:rPr lang="en-US" dirty="0"/>
              <a:t>on next slide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D84C23-3018-4650-9E3D-89A34065D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1693"/>
            <a:ext cx="2176839" cy="168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0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FC5726-B8F5-4F3C-B7D4-D59AAE444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615" y="902310"/>
            <a:ext cx="1859129" cy="14381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9B2BAF-C864-43B4-8121-6AF6C3089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467" y="255514"/>
            <a:ext cx="10515600" cy="66587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Further explanation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CEF4A68-60C4-4BFE-AFD4-1A0A42518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9</a:t>
            </a:fld>
            <a:endParaRPr lang="en-US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46F9638-DEF6-4650-9938-ABE326911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990" y="1225870"/>
            <a:ext cx="1019175" cy="295275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262146-655E-4AC6-8BE8-6273927CFB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1192896"/>
            <a:ext cx="6771631" cy="496941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2929DC-AD18-4A75-933B-C39929CD428B}"/>
                  </a:ext>
                </a:extLst>
              </p:cNvPr>
              <p:cNvSpPr txBox="1"/>
              <p:nvPr/>
            </p:nvSpPr>
            <p:spPr>
              <a:xfrm>
                <a:off x="5748722" y="3843444"/>
                <a:ext cx="5974008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Let’s revisit our question 1: “how do we find the matrix that performs a given transformation on the Cartesian plane?”</a:t>
                </a:r>
              </a:p>
              <a:p>
                <a:endParaRPr lang="en-US" dirty="0"/>
              </a:p>
              <a:p>
                <a:r>
                  <a:rPr lang="en-US" dirty="0"/>
                  <a:t>Can you see how what we just did leads us to the answer?</a:t>
                </a:r>
              </a:p>
              <a:p>
                <a:endParaRPr lang="en-US" dirty="0"/>
              </a:p>
              <a:p>
                <a:r>
                  <a:rPr lang="en-US" dirty="0"/>
                  <a:t>By matrix multiplication mechanics, vector where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goes to the first column of A, and vector where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goes to the second column of A the.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2929DC-AD18-4A75-933B-C39929CD4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722" y="3843444"/>
                <a:ext cx="5974008" cy="2585323"/>
              </a:xfrm>
              <a:prstGeom prst="rect">
                <a:avLst/>
              </a:prstGeom>
              <a:blipFill>
                <a:blip r:embed="rId5"/>
                <a:stretch>
                  <a:fillRect l="-816" t="-1176" r="-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76004FB-1904-428A-8DC3-B82D739A32CF}"/>
              </a:ext>
            </a:extLst>
          </p:cNvPr>
          <p:cNvCxnSpPr>
            <a:cxnSpLocks/>
          </p:cNvCxnSpPr>
          <p:nvPr/>
        </p:nvCxnSpPr>
        <p:spPr>
          <a:xfrm flipH="1" flipV="1">
            <a:off x="4300410" y="4075478"/>
            <a:ext cx="1448312" cy="131441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6F39D2F-F117-4847-80A0-EB1A8C06216C}"/>
              </a:ext>
            </a:extLst>
          </p:cNvPr>
          <p:cNvCxnSpPr>
            <a:cxnSpLocks/>
          </p:cNvCxnSpPr>
          <p:nvPr/>
        </p:nvCxnSpPr>
        <p:spPr>
          <a:xfrm flipH="1" flipV="1">
            <a:off x="4300410" y="5679979"/>
            <a:ext cx="1405353" cy="1806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26FEDC0-D737-4B63-94EA-DB2D1295EA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5038" y="715587"/>
            <a:ext cx="3199888" cy="2874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76F063-CA1D-4847-BA97-476622CA435B}"/>
                  </a:ext>
                </a:extLst>
              </p:cNvPr>
              <p:cNvSpPr txBox="1"/>
              <p:nvPr/>
            </p:nvSpPr>
            <p:spPr>
              <a:xfrm>
                <a:off x="10932910" y="1906346"/>
                <a:ext cx="368178" cy="492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76F063-CA1D-4847-BA97-476622CA4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2910" y="1906346"/>
                <a:ext cx="368178" cy="4929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24D92C-2D07-4315-BF1C-8F5BF570FAF8}"/>
                  </a:ext>
                </a:extLst>
              </p:cNvPr>
              <p:cNvSpPr txBox="1"/>
              <p:nvPr/>
            </p:nvSpPr>
            <p:spPr>
              <a:xfrm>
                <a:off x="9406587" y="1698372"/>
                <a:ext cx="355417" cy="4159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24D92C-2D07-4315-BF1C-8F5BF570F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587" y="1698372"/>
                <a:ext cx="355417" cy="415948"/>
              </a:xfrm>
              <a:prstGeom prst="rect">
                <a:avLst/>
              </a:prstGeom>
              <a:blipFill>
                <a:blip r:embed="rId8"/>
                <a:stretch>
                  <a:fillRect t="-2941"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F315D8B-C914-46FD-BA73-8BC35ED9C19A}"/>
              </a:ext>
            </a:extLst>
          </p:cNvPr>
          <p:cNvCxnSpPr>
            <a:cxnSpLocks/>
          </p:cNvCxnSpPr>
          <p:nvPr/>
        </p:nvCxnSpPr>
        <p:spPr>
          <a:xfrm>
            <a:off x="7952890" y="1822597"/>
            <a:ext cx="1630888" cy="42965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A8EC383-FC9A-4777-9BC4-28F3E42FBFFD}"/>
              </a:ext>
            </a:extLst>
          </p:cNvPr>
          <p:cNvCxnSpPr>
            <a:cxnSpLocks/>
          </p:cNvCxnSpPr>
          <p:nvPr/>
        </p:nvCxnSpPr>
        <p:spPr>
          <a:xfrm>
            <a:off x="7519236" y="1426866"/>
            <a:ext cx="3343100" cy="43620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53A2EE-C879-4147-B4CD-3347C1243C8A}"/>
                  </a:ext>
                </a:extLst>
              </p:cNvPr>
              <p:cNvSpPr txBox="1"/>
              <p:nvPr/>
            </p:nvSpPr>
            <p:spPr>
              <a:xfrm>
                <a:off x="7064609" y="1274667"/>
                <a:ext cx="356060" cy="492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53A2EE-C879-4147-B4CD-3347C1243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609" y="1274667"/>
                <a:ext cx="356060" cy="49295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5BF8C4D-9BE9-49E8-BFD8-CBBBEE5FAC83}"/>
                  </a:ext>
                </a:extLst>
              </p:cNvPr>
              <p:cNvSpPr txBox="1"/>
              <p:nvPr/>
            </p:nvSpPr>
            <p:spPr>
              <a:xfrm>
                <a:off x="7596830" y="1863075"/>
                <a:ext cx="356060" cy="492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5BF8C4D-9BE9-49E8-BFD8-CBBBEE5FA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830" y="1863075"/>
                <a:ext cx="356060" cy="4929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5423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32021</TotalTime>
  <Words>923</Words>
  <Application>Microsoft Office PowerPoint</Application>
  <PresentationFormat>Widescreen</PresentationFormat>
  <Paragraphs>189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Office Theme</vt:lpstr>
      <vt:lpstr>Chapter 5 Graphical Explorations of Vectors</vt:lpstr>
      <vt:lpstr>5.1 Transformation of the Cartesian Plane</vt:lpstr>
      <vt:lpstr>Transitioning to a New Topic</vt:lpstr>
      <vt:lpstr>Example 93</vt:lpstr>
      <vt:lpstr>Example 93</vt:lpstr>
      <vt:lpstr>Example 94</vt:lpstr>
      <vt:lpstr>Questions to Consider</vt:lpstr>
      <vt:lpstr>Groundwork for Answering Questions</vt:lpstr>
      <vt:lpstr>Further explanation</vt:lpstr>
      <vt:lpstr>Example 95</vt:lpstr>
      <vt:lpstr>Example 95</vt:lpstr>
      <vt:lpstr>Transformation of a Point : Method 1</vt:lpstr>
      <vt:lpstr>Transformation of a Point : Method 2</vt:lpstr>
      <vt:lpstr>Example 96</vt:lpstr>
      <vt:lpstr>Example 96</vt:lpstr>
      <vt:lpstr>2D Matrix Transformations</vt:lpstr>
      <vt:lpstr>Stretches</vt:lpstr>
      <vt:lpstr>Shears</vt:lpstr>
      <vt:lpstr>Reflections</vt:lpstr>
      <vt:lpstr>Rotation</vt:lpstr>
      <vt:lpstr>Projections</vt:lpstr>
      <vt:lpstr>Example 97</vt:lpstr>
      <vt:lpstr>Example 97</vt:lpstr>
      <vt:lpstr>5.2 Properties of Linear Transformation</vt:lpstr>
      <vt:lpstr>Translation vs Transformation</vt:lpstr>
      <vt:lpstr>Transformation = Function</vt:lpstr>
      <vt:lpstr>Transformation = Function</vt:lpstr>
      <vt:lpstr>Definition</vt:lpstr>
      <vt:lpstr>Linear Transformation?</vt:lpstr>
      <vt:lpstr>Example 98</vt:lpstr>
      <vt:lpstr>Example 99</vt:lpstr>
      <vt:lpstr>Example 99</vt:lpstr>
      <vt:lpstr>Example 99</vt:lpstr>
      <vt:lpstr>Theorem</vt:lpstr>
      <vt:lpstr>Definition</vt:lpstr>
      <vt:lpstr>Revisiting Our Original Example</vt:lpstr>
      <vt:lpstr>PowerPoint Presentation</vt:lpstr>
      <vt:lpstr>Examples of this Definition:</vt:lpstr>
      <vt:lpstr>Theorem</vt:lpstr>
      <vt:lpstr>Example 100</vt:lpstr>
      <vt:lpstr>Example 100</vt:lpstr>
      <vt:lpstr>Example 101</vt:lpstr>
      <vt:lpstr>Example 101</vt:lpstr>
      <vt:lpstr>Linear Transformation?</vt:lpstr>
      <vt:lpstr>Key Idea</vt:lpstr>
      <vt:lpstr>Example 102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Cyr</dc:creator>
  <cp:lastModifiedBy>Pei Wang</cp:lastModifiedBy>
  <cp:revision>44</cp:revision>
  <dcterms:created xsi:type="dcterms:W3CDTF">2020-10-08T21:07:11Z</dcterms:created>
  <dcterms:modified xsi:type="dcterms:W3CDTF">2025-10-18T21:08:29Z</dcterms:modified>
</cp:coreProperties>
</file>