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348" r:id="rId18"/>
    <p:sldId id="349" r:id="rId19"/>
    <p:sldId id="359" r:id="rId20"/>
    <p:sldId id="352" r:id="rId21"/>
    <p:sldId id="360" r:id="rId22"/>
    <p:sldId id="277" r:id="rId23"/>
    <p:sldId id="279" r:id="rId24"/>
    <p:sldId id="354" r:id="rId25"/>
    <p:sldId id="282" r:id="rId26"/>
    <p:sldId id="283" r:id="rId27"/>
    <p:sldId id="285" r:id="rId28"/>
    <p:sldId id="287" r:id="rId29"/>
    <p:sldId id="307" r:id="rId30"/>
    <p:sldId id="361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355" r:id="rId39"/>
    <p:sldId id="300" r:id="rId40"/>
    <p:sldId id="301" r:id="rId41"/>
    <p:sldId id="356" r:id="rId42"/>
    <p:sldId id="302" r:id="rId43"/>
    <p:sldId id="303" r:id="rId44"/>
    <p:sldId id="304" r:id="rId45"/>
    <p:sldId id="305" r:id="rId46"/>
    <p:sldId id="306" r:id="rId47"/>
    <p:sldId id="357" r:id="rId48"/>
    <p:sldId id="308" r:id="rId49"/>
    <p:sldId id="309" r:id="rId50"/>
    <p:sldId id="317" r:id="rId51"/>
    <p:sldId id="311" r:id="rId52"/>
    <p:sldId id="313" r:id="rId53"/>
    <p:sldId id="314" r:id="rId54"/>
    <p:sldId id="315" r:id="rId55"/>
    <p:sldId id="316" r:id="rId56"/>
    <p:sldId id="318" r:id="rId57"/>
    <p:sldId id="358" r:id="rId58"/>
    <p:sldId id="319" r:id="rId59"/>
    <p:sldId id="321" r:id="rId60"/>
  </p:sldIdLst>
  <p:sldSz cx="12192000" cy="6858000"/>
  <p:notesSz cx="6858000" cy="9144000"/>
  <p:embeddedFontLst>
    <p:embeddedFont>
      <p:font typeface="Cambria Math" panose="02040503050406030204" pitchFamily="18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E7566-3C1C-42C7-969D-771899D101F0}" v="8" dt="2025-10-29T21:07:27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149" d="100"/>
          <a:sy n="149" d="100"/>
        </p:scale>
        <p:origin x="9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 Wang" userId="efced5f0-5fb3-403a-87a2-185169d47240" providerId="ADAL" clId="{1D5C59C0-8060-4573-907D-0439DD235882}"/>
    <pc:docChg chg="undo custSel addSld delSld modSld sldOrd">
      <pc:chgData name="Pei Wang" userId="efced5f0-5fb3-403a-87a2-185169d47240" providerId="ADAL" clId="{1D5C59C0-8060-4573-907D-0439DD235882}" dt="2025-10-29T21:07:41.258" v="156" actId="9405"/>
      <pc:docMkLst>
        <pc:docMk/>
      </pc:docMkLst>
      <pc:sldChg chg="modSp mod">
        <pc:chgData name="Pei Wang" userId="efced5f0-5fb3-403a-87a2-185169d47240" providerId="ADAL" clId="{1D5C59C0-8060-4573-907D-0439DD235882}" dt="2025-10-18T21:03:46.273" v="7" actId="20577"/>
        <pc:sldMkLst>
          <pc:docMk/>
          <pc:sldMk cId="2098746533" sldId="256"/>
        </pc:sldMkLst>
        <pc:spChg chg="mod">
          <ac:chgData name="Pei Wang" userId="efced5f0-5fb3-403a-87a2-185169d47240" providerId="ADAL" clId="{1D5C59C0-8060-4573-907D-0439DD235882}" dt="2025-10-18T21:03:46.273" v="7" actId="20577"/>
          <ac:spMkLst>
            <pc:docMk/>
            <pc:sldMk cId="2098746533" sldId="256"/>
            <ac:spMk id="2" creationId="{69D78755-8513-40C1-9A58-6390D844D3E0}"/>
          </ac:spMkLst>
        </pc:spChg>
        <pc:spChg chg="mod">
          <ac:chgData name="Pei Wang" userId="efced5f0-5fb3-403a-87a2-185169d47240" providerId="ADAL" clId="{1D5C59C0-8060-4573-907D-0439DD235882}" dt="2025-10-18T21:02:55.191" v="2" actId="1076"/>
          <ac:spMkLst>
            <pc:docMk/>
            <pc:sldMk cId="2098746533" sldId="256"/>
            <ac:spMk id="3" creationId="{10B3CE03-802A-4C89-84F8-02983F54E26B}"/>
          </ac:spMkLst>
        </pc:spChg>
      </pc:sldChg>
      <pc:sldChg chg="addSp modSp mod">
        <pc:chgData name="Pei Wang" userId="efced5f0-5fb3-403a-87a2-185169d47240" providerId="ADAL" clId="{1D5C59C0-8060-4573-907D-0439DD235882}" dt="2025-10-21T12:39:15.956" v="49" actId="1076"/>
        <pc:sldMkLst>
          <pc:docMk/>
          <pc:sldMk cId="1213820728" sldId="279"/>
        </pc:sldMkLst>
        <pc:spChg chg="add mod">
          <ac:chgData name="Pei Wang" userId="efced5f0-5fb3-403a-87a2-185169d47240" providerId="ADAL" clId="{1D5C59C0-8060-4573-907D-0439DD235882}" dt="2025-10-21T12:39:15.956" v="49" actId="1076"/>
          <ac:spMkLst>
            <pc:docMk/>
            <pc:sldMk cId="1213820728" sldId="279"/>
            <ac:spMk id="3" creationId="{D1A2E223-F4FB-0BD9-0A86-2A0A308E2AE6}"/>
          </ac:spMkLst>
        </pc:spChg>
      </pc:sldChg>
      <pc:sldChg chg="addSp modSp mod">
        <pc:chgData name="Pei Wang" userId="efced5f0-5fb3-403a-87a2-185169d47240" providerId="ADAL" clId="{1D5C59C0-8060-4573-907D-0439DD235882}" dt="2025-10-26T22:07:05.567" v="99" actId="1076"/>
        <pc:sldMkLst>
          <pc:docMk/>
          <pc:sldMk cId="1728515736" sldId="287"/>
        </pc:sldMkLst>
        <pc:spChg chg="add mod">
          <ac:chgData name="Pei Wang" userId="efced5f0-5fb3-403a-87a2-185169d47240" providerId="ADAL" clId="{1D5C59C0-8060-4573-907D-0439DD235882}" dt="2025-10-26T22:07:05.567" v="99" actId="1076"/>
          <ac:spMkLst>
            <pc:docMk/>
            <pc:sldMk cId="1728515736" sldId="287"/>
            <ac:spMk id="3" creationId="{58E59FE8-54C7-6051-EF05-ECA85A0305FD}"/>
          </ac:spMkLst>
        </pc:spChg>
        <pc:picChg chg="mod">
          <ac:chgData name="Pei Wang" userId="efced5f0-5fb3-403a-87a2-185169d47240" providerId="ADAL" clId="{1D5C59C0-8060-4573-907D-0439DD235882}" dt="2025-10-26T22:05:41.093" v="55" actId="1076"/>
          <ac:picMkLst>
            <pc:docMk/>
            <pc:sldMk cId="1728515736" sldId="287"/>
            <ac:picMk id="8" creationId="{A68737E7-7F2E-4480-A7C8-C206D8A89A15}"/>
          </ac:picMkLst>
        </pc:picChg>
      </pc:sldChg>
      <pc:sldChg chg="modSp mod ord">
        <pc:chgData name="Pei Wang" userId="efced5f0-5fb3-403a-87a2-185169d47240" providerId="ADAL" clId="{1D5C59C0-8060-4573-907D-0439DD235882}" dt="2025-10-29T21:05:14.828" v="152" actId="14100"/>
        <pc:sldMkLst>
          <pc:docMk/>
          <pc:sldMk cId="3849373017" sldId="288"/>
        </pc:sldMkLst>
        <pc:picChg chg="mod">
          <ac:chgData name="Pei Wang" userId="efced5f0-5fb3-403a-87a2-185169d47240" providerId="ADAL" clId="{1D5C59C0-8060-4573-907D-0439DD235882}" dt="2025-10-29T21:05:14.828" v="152" actId="14100"/>
          <ac:picMkLst>
            <pc:docMk/>
            <pc:sldMk cId="3849373017" sldId="288"/>
            <ac:picMk id="18" creationId="{382F77CB-AA5C-41C7-AF77-F3ABE823B399}"/>
          </ac:picMkLst>
        </pc:picChg>
      </pc:sldChg>
      <pc:sldChg chg="ord">
        <pc:chgData name="Pei Wang" userId="efced5f0-5fb3-403a-87a2-185169d47240" providerId="ADAL" clId="{1D5C59C0-8060-4573-907D-0439DD235882}" dt="2025-10-26T22:25:02.972" v="132"/>
        <pc:sldMkLst>
          <pc:docMk/>
          <pc:sldMk cId="2447303640" sldId="295"/>
        </pc:sldMkLst>
      </pc:sldChg>
      <pc:sldChg chg="delSp modSp mod">
        <pc:chgData name="Pei Wang" userId="efced5f0-5fb3-403a-87a2-185169d47240" providerId="ADAL" clId="{1D5C59C0-8060-4573-907D-0439DD235882}" dt="2025-10-26T22:26:27.081" v="150" actId="20577"/>
        <pc:sldMkLst>
          <pc:docMk/>
          <pc:sldMk cId="155276176" sldId="296"/>
        </pc:sldMkLst>
        <pc:spChg chg="mod">
          <ac:chgData name="Pei Wang" userId="efced5f0-5fb3-403a-87a2-185169d47240" providerId="ADAL" clId="{1D5C59C0-8060-4573-907D-0439DD235882}" dt="2025-10-26T22:26:27.081" v="150" actId="20577"/>
          <ac:spMkLst>
            <pc:docMk/>
            <pc:sldMk cId="155276176" sldId="296"/>
            <ac:spMk id="25" creationId="{1DA75A44-3892-4A47-B3FC-C4B5FF12D9EA}"/>
          </ac:spMkLst>
        </pc:spChg>
      </pc:sldChg>
      <pc:sldChg chg="ord">
        <pc:chgData name="Pei Wang" userId="efced5f0-5fb3-403a-87a2-185169d47240" providerId="ADAL" clId="{1D5C59C0-8060-4573-907D-0439DD235882}" dt="2025-10-26T22:24:39.297" v="128"/>
        <pc:sldMkLst>
          <pc:docMk/>
          <pc:sldMk cId="1561382015" sldId="300"/>
        </pc:sldMkLst>
      </pc:sldChg>
      <pc:sldChg chg="ord">
        <pc:chgData name="Pei Wang" userId="efced5f0-5fb3-403a-87a2-185169d47240" providerId="ADAL" clId="{1D5C59C0-8060-4573-907D-0439DD235882}" dt="2025-10-26T22:24:39.297" v="128"/>
        <pc:sldMkLst>
          <pc:docMk/>
          <pc:sldMk cId="2966161753" sldId="301"/>
        </pc:sldMkLst>
      </pc:sldChg>
      <pc:sldChg chg="modSp mod">
        <pc:chgData name="Pei Wang" userId="efced5f0-5fb3-403a-87a2-185169d47240" providerId="ADAL" clId="{1D5C59C0-8060-4573-907D-0439DD235882}" dt="2025-10-26T22:28:31.385" v="151" actId="1076"/>
        <pc:sldMkLst>
          <pc:docMk/>
          <pc:sldMk cId="55410363" sldId="303"/>
        </pc:sldMkLst>
        <pc:picChg chg="mod">
          <ac:chgData name="Pei Wang" userId="efced5f0-5fb3-403a-87a2-185169d47240" providerId="ADAL" clId="{1D5C59C0-8060-4573-907D-0439DD235882}" dt="2025-10-26T22:28:31.385" v="151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 del mod modShow">
        <pc:chgData name="Pei Wang" userId="efced5f0-5fb3-403a-87a2-185169d47240" providerId="ADAL" clId="{1D5C59C0-8060-4573-907D-0439DD235882}" dt="2025-10-18T22:13:18.703" v="10" actId="2696"/>
        <pc:sldMkLst>
          <pc:docMk/>
          <pc:sldMk cId="591678364" sldId="347"/>
        </pc:sldMkLst>
      </pc:sldChg>
      <pc:sldChg chg="add mod ord modShow">
        <pc:chgData name="Pei Wang" userId="efced5f0-5fb3-403a-87a2-185169d47240" providerId="ADAL" clId="{1D5C59C0-8060-4573-907D-0439DD235882}" dt="2025-10-21T12:17:44.351" v="12"/>
        <pc:sldMkLst>
          <pc:docMk/>
          <pc:sldMk cId="3263307945" sldId="348"/>
        </pc:sldMkLst>
      </pc:sldChg>
      <pc:sldChg chg="add mod ord modShow">
        <pc:chgData name="Pei Wang" userId="efced5f0-5fb3-403a-87a2-185169d47240" providerId="ADAL" clId="{1D5C59C0-8060-4573-907D-0439DD235882}" dt="2025-10-21T12:17:44.351" v="12"/>
        <pc:sldMkLst>
          <pc:docMk/>
          <pc:sldMk cId="2247954364" sldId="349"/>
        </pc:sldMkLst>
      </pc:sldChg>
      <pc:sldChg chg="addSp delSp mod">
        <pc:chgData name="Pei Wang" userId="efced5f0-5fb3-403a-87a2-185169d47240" providerId="ADAL" clId="{1D5C59C0-8060-4573-907D-0439DD235882}" dt="2025-10-29T21:07:41.258" v="156" actId="9405"/>
        <pc:sldMkLst>
          <pc:docMk/>
          <pc:sldMk cId="695834793" sldId="351"/>
        </pc:sldMkLst>
        <pc:inkChg chg="add del">
          <ac:chgData name="Pei Wang" userId="efced5f0-5fb3-403a-87a2-185169d47240" providerId="ADAL" clId="{1D5C59C0-8060-4573-907D-0439DD235882}" dt="2025-10-29T21:07:27.031" v="154"/>
          <ac:inkMkLst>
            <pc:docMk/>
            <pc:sldMk cId="695834793" sldId="351"/>
            <ac:inkMk id="2" creationId="{DE78D3F1-B6A9-B769-3827-0E2F576D93F2}"/>
          </ac:inkMkLst>
        </pc:inkChg>
        <pc:inkChg chg="add">
          <ac:chgData name="Pei Wang" userId="efced5f0-5fb3-403a-87a2-185169d47240" providerId="ADAL" clId="{1D5C59C0-8060-4573-907D-0439DD235882}" dt="2025-10-29T21:07:27.031" v="154"/>
          <ac:inkMkLst>
            <pc:docMk/>
            <pc:sldMk cId="695834793" sldId="351"/>
            <ac:inkMk id="3" creationId="{3B9E51F3-5259-0870-DF6A-9BE11D6402A4}"/>
          </ac:inkMkLst>
        </pc:inkChg>
        <pc:inkChg chg="add">
          <ac:chgData name="Pei Wang" userId="efced5f0-5fb3-403a-87a2-185169d47240" providerId="ADAL" clId="{1D5C59C0-8060-4573-907D-0439DD235882}" dt="2025-10-29T21:07:38.908" v="155" actId="9405"/>
          <ac:inkMkLst>
            <pc:docMk/>
            <pc:sldMk cId="695834793" sldId="351"/>
            <ac:inkMk id="7" creationId="{162A89EB-C508-3DEC-7C91-A66EB891BE4A}"/>
          </ac:inkMkLst>
        </pc:inkChg>
        <pc:inkChg chg="add">
          <ac:chgData name="Pei Wang" userId="efced5f0-5fb3-403a-87a2-185169d47240" providerId="ADAL" clId="{1D5C59C0-8060-4573-907D-0439DD235882}" dt="2025-10-29T21:07:41.258" v="156" actId="9405"/>
          <ac:inkMkLst>
            <pc:docMk/>
            <pc:sldMk cId="695834793" sldId="351"/>
            <ac:inkMk id="8" creationId="{4367078D-54A7-76EA-43FF-B8D125447203}"/>
          </ac:inkMkLst>
        </pc:inkChg>
      </pc:sldChg>
      <pc:sldChg chg="add mod ord modShow">
        <pc:chgData name="Pei Wang" userId="efced5f0-5fb3-403a-87a2-185169d47240" providerId="ADAL" clId="{1D5C59C0-8060-4573-907D-0439DD235882}" dt="2025-10-21T12:17:44.351" v="12"/>
        <pc:sldMkLst>
          <pc:docMk/>
          <pc:sldMk cId="2608828968" sldId="352"/>
        </pc:sldMkLst>
      </pc:sldChg>
      <pc:sldChg chg="add mod ord modShow">
        <pc:chgData name="Pei Wang" userId="efced5f0-5fb3-403a-87a2-185169d47240" providerId="ADAL" clId="{1D5C59C0-8060-4573-907D-0439DD235882}" dt="2025-10-21T12:17:44.351" v="12"/>
        <pc:sldMkLst>
          <pc:docMk/>
          <pc:sldMk cId="1083418262" sldId="359"/>
        </pc:sldMkLst>
      </pc:sldChg>
      <pc:sldChg chg="add mod ord modShow">
        <pc:chgData name="Pei Wang" userId="efced5f0-5fb3-403a-87a2-185169d47240" providerId="ADAL" clId="{1D5C59C0-8060-4573-907D-0439DD235882}" dt="2025-10-21T12:17:44.351" v="12"/>
        <pc:sldMkLst>
          <pc:docMk/>
          <pc:sldMk cId="3427658353" sldId="360"/>
        </pc:sldMkLst>
      </pc:sldChg>
      <pc:sldChg chg="add">
        <pc:chgData name="Pei Wang" userId="efced5f0-5fb3-403a-87a2-185169d47240" providerId="ADAL" clId="{1D5C59C0-8060-4573-907D-0439DD235882}" dt="2025-10-21T12:38:01.164" v="15"/>
        <pc:sldMkLst>
          <pc:docMk/>
          <pc:sldMk cId="4114179751" sldId="36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9T21:07:27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24336,'297'570'0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9T21:07:38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226 63 24575,'0'-1'0,"0"-1"0,-1 1 0,1-1 0,-1 1 0,1-1 0,-1 1 0,1-1 0,-1 1 0,0 0 0,0-1 0,0 1 0,0 0 0,0 0 0,0 0 0,0 0 0,0 0 0,-1 0 0,-1-1 0,-28-16 0,25 14 0,0 1 0,-1 1 0,1-1 0,-1 1 0,1 1 0,-1-1 0,0 1 0,1 0 0,-1 1 0,0-1 0,0 2 0,1-1 0,-1 0 0,0 1 0,-10 3 0,16-3 0,-1 0 0,1 0 0,0 0 0,0 0 0,-1 0 0,1 1 0,0-1 0,0 0 0,0 0 0,0 1 0,1-1 0,-1 1 0,0-1 0,1 1 0,-1-1 0,1 1 0,-1-1 0,1 3 0,-7 35 0,5-23 0,-8 30 0,6-29 0,0-1 0,2 1 0,-2 29 0,4-20 0,-2 0 0,-4 32 0,5-57 0,0 5 0,0 0 0,1-1 0,-1 1 0,2 11 0,-1-16 0,0 1 0,0-1 0,0 0 0,1 1 0,-1-1 0,1 0 0,-1 1 0,1-1 0,0 0 0,-1 0 0,1 0 0,0 0 0,0 0 0,0 0 0,-1 0 0,1 0 0,0 0 0,0 0 0,1 0 0,-1 0 0,0-1 0,0 1 0,0 0 0,0-1 0,1 1 0,1 0 0,32 11 0,-25-8 0,-1 0 0,1-1 0,0 0 0,0 0 0,21 1 0,-28-4 0,-1 0 0,0 0 0,1 0 0,-1-1 0,1 1 0,-1-1 0,1 0 0,-1 0 0,0 0 0,0 0 0,1 0 0,-1 0 0,0 0 0,0-1 0,0 1 0,0-1 0,-1 0 0,1 1 0,0-1 0,-1 0 0,1 0 0,-1 0 0,1 0 0,-1 0 0,0 0 0,0-1 0,0 1 0,0 0 0,0-1 0,0-2 0,1-2-119,-1 3-19,0 0-1,0 0 1,1 1-1,-1-1 1,1 0-1,0 1 1,0 0-1,3-4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9T21:07:41.2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0:50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16092 5848 0</inkml:trace>
  <inkml:trace contextRef="#ctx0" brushRef="#br0" timeOffset="1641.94">22129 7653 0</inkml:trace>
  <inkml:trace contextRef="#ctx0" brushRef="#br0" timeOffset="7186.69">17733 13758 0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1:3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17747 13812 0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0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17910 14016 0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21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18927 13405 0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customXml" Target="../ink/ink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03.png"/><Relationship Id="rId10" Type="http://schemas.openxmlformats.org/officeDocument/2006/relationships/image" Target="../media/image109.png"/><Relationship Id="rId4" Type="http://schemas.openxmlformats.org/officeDocument/2006/relationships/image" Target="../media/image115.png"/><Relationship Id="rId9" Type="http://schemas.openxmlformats.org/officeDocument/2006/relationships/image" Target="../media/image1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1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24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2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</a:t>
            </a:r>
            <a:br>
              <a:rPr lang="en-US" dirty="0"/>
            </a:br>
            <a:r>
              <a:rPr lang="en-US"/>
              <a:t>Matrix Arithmetic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5438"/>
            <a:ext cx="9144000" cy="1655762"/>
          </a:xfrm>
        </p:spPr>
        <p:txBody>
          <a:bodyPr/>
          <a:lstStyle/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Lecture Notes prepared by Longin Jan </a:t>
            </a:r>
            <a:r>
              <a:rPr lang="en-US" dirty="0" err="1"/>
              <a:t>Latecki</a:t>
            </a:r>
            <a:endParaRPr lang="en-US" dirty="0"/>
          </a:p>
          <a:p>
            <a:r>
              <a:rPr lang="en-US" dirty="0"/>
              <a:t>Revised by Pei Wang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C5C7669-FA16-6CEB-3169-37A3079C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87" y="466927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79" y="3413681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92" y="4339749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92" y="5284867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2214746" y="612354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92" y="2646919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19" y="1328507"/>
            <a:ext cx="5482004" cy="1125769"/>
          </a:xfrm>
          <a:prstGeom prst="rect">
            <a:avLst/>
          </a:prstGeom>
        </p:spPr>
      </p:pic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5800BCF6-FF6E-2071-CE84-9DDECEA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21" y="211748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97370-CFBD-49F8-9C27-7A71D564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3" y="5623490"/>
            <a:ext cx="7426550" cy="10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CA2A88-1F36-4ADF-8972-9D4728375128}"/>
              </a:ext>
            </a:extLst>
          </p:cNvPr>
          <p:cNvGrpSpPr/>
          <p:nvPr/>
        </p:nvGrpSpPr>
        <p:grpSpPr>
          <a:xfrm>
            <a:off x="5400675" y="4906380"/>
            <a:ext cx="6791325" cy="676275"/>
            <a:chOff x="2357437" y="4167187"/>
            <a:chExt cx="6791325" cy="6762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7F04F0-47AE-44B0-95C8-53B05DFC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437" y="4167187"/>
              <a:ext cx="6791325" cy="5048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6D1239-EA43-4F7B-93CF-8410C7ACA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37" y="4576762"/>
              <a:ext cx="6638925" cy="2667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F5E26-07F3-4D8C-8F2F-23A9C68E8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1446795"/>
            <a:ext cx="66960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9E51F3-5259-0870-DF6A-9BE11D6402A4}"/>
                  </a:ext>
                </a:extLst>
              </p14:cNvPr>
              <p14:cNvContentPartPr/>
              <p14:nvPr/>
            </p14:nvContentPartPr>
            <p14:xfrm>
              <a:off x="6084410" y="3995018"/>
              <a:ext cx="107280" cy="20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9E51F3-5259-0870-DF6A-9BE11D6402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8290" y="3988898"/>
                <a:ext cx="1195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2A89EB-C508-3DEC-7C91-A66EB891BE4A}"/>
                  </a:ext>
                </a:extLst>
              </p14:cNvPr>
              <p14:cNvContentPartPr/>
              <p14:nvPr/>
            </p14:nvContentPartPr>
            <p14:xfrm>
              <a:off x="6178370" y="3874058"/>
              <a:ext cx="81720" cy="159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2A89EB-C508-3DEC-7C91-A66EB891BE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72250" y="3867938"/>
                <a:ext cx="939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67078D-54A7-76EA-43FF-B8D125447203}"/>
                  </a:ext>
                </a:extLst>
              </p14:cNvPr>
              <p14:cNvContentPartPr/>
              <p14:nvPr/>
            </p14:nvContentPartPr>
            <p14:xfrm>
              <a:off x="8319290" y="416997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67078D-54A7-76EA-43FF-B8D1254472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13170" y="4163858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Elementary Row Operations as Matrix Multiplication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330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A3BF-D50E-CDA3-0886-34E3D715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241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performed three types of </a:t>
            </a: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row operations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matrix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dimension m-by-n: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addition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adding a scalar multiple of one row to another, and replace the later row with the sum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multiplication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multiplying all entries of a row by a non-zero constant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 switching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interchanging the position of two rows.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elementary row operations can be implemented by multiplying matrix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left with an </a:t>
            </a:r>
            <a:r>
              <a:rPr lang="en-US" sz="2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 matrix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dimension m-by-m: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E⋅A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 this we will use three types of elementary matrices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obtained from the identity matrix.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5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8384-4DD6-27E5-12FB-CA345007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Row-addition transformations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7141D-5DF9-92E7-57D9-9A22DC9A1B6E}"/>
              </a:ext>
            </a:extLst>
          </p:cNvPr>
          <p:cNvSpPr txBox="1"/>
          <p:nvPr/>
        </p:nvSpPr>
        <p:spPr>
          <a:xfrm>
            <a:off x="643646" y="1610176"/>
            <a:ext cx="9896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dirty="0">
                <a:effectLst/>
                <a:ea typeface="Times New Roman" panose="02020603050405020304" pitchFamily="18" charset="0"/>
              </a:rPr>
              <a:t>The corresponding elementary matrix is the identity matrix but with 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in the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i,j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position.</a:t>
            </a:r>
          </a:p>
        </p:txBody>
      </p:sp>
      <p:pic>
        <p:nvPicPr>
          <p:cNvPr id="7" name="Picture 6" descr="&#10;T_{i,j}(m) = \begin{bmatrix} 1 &amp; &amp; &amp; &amp; &amp; &amp; &amp; \\ &amp; \ddots &amp; &amp; &amp; &amp; &amp; &amp; \\ &amp; &amp; 1 &amp; &amp; &amp; &amp; &amp; \\ &amp; &amp; &amp; \ddots &amp; &amp; &amp; &amp; \\ &amp; &amp; m &amp; &amp; 1 &amp; &amp; \\ &amp; &amp; &amp; &amp; &amp; &amp; \ddots &amp; \\ &amp; &amp; &amp; &amp; &amp; &amp; &amp; 1\end{bmatrix}&#10;">
            <a:extLst>
              <a:ext uri="{FF2B5EF4-FFF2-40B4-BE49-F238E27FC236}">
                <a16:creationId xmlns:a16="http://schemas.microsoft.com/office/drawing/2014/main" id="{F0859B22-2B83-629B-BA68-F673C10D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3" y="2961331"/>
            <a:ext cx="3992936" cy="22864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641E15-7978-4448-DE59-E5602141FF8A}"/>
              </a:ext>
            </a:extLst>
          </p:cNvPr>
          <p:cNvSpPr txBox="1"/>
          <p:nvPr/>
        </p:nvSpPr>
        <p:spPr>
          <a:xfrm>
            <a:off x="708499" y="5682959"/>
            <a:ext cx="10515599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So,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i,j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from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adding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times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to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FCC44C-80D9-E1AD-5389-0DE9D43E2A2F}"/>
                  </a:ext>
                </a:extLst>
              </p:cNvPr>
              <p:cNvSpPr txBox="1"/>
              <p:nvPr/>
            </p:nvSpPr>
            <p:spPr>
              <a:xfrm>
                <a:off x="4725495" y="3440214"/>
                <a:ext cx="4944777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FCC44C-80D9-E1AD-5389-0DE9D43E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495" y="3440214"/>
                <a:ext cx="4944777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1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14FD-5F58-73E0-9041-CB08F1FC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Row-multiplying transformations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AE892-91CF-3C26-5F57-1D928442FEDD}"/>
              </a:ext>
            </a:extLst>
          </p:cNvPr>
          <p:cNvSpPr txBox="1"/>
          <p:nvPr/>
        </p:nvSpPr>
        <p:spPr>
          <a:xfrm>
            <a:off x="500974" y="1860003"/>
            <a:ext cx="952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corresponding elementary matrix is a diagonal matrix, with diagonal entries 1 everywhere except in the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position, where it is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/>
          </a:p>
        </p:txBody>
      </p:sp>
      <p:pic>
        <p:nvPicPr>
          <p:cNvPr id="5" name="Picture 4" descr="&#10;T_i(m) = \begin{bmatrix} 1 &amp; &amp; &amp; &amp; &amp; &amp; \\ &amp; \ddots &amp; &amp; &amp; &amp; &amp; \\ &amp; &amp; 1 &amp; &amp; &amp; &amp; \\ &amp; &amp; &amp; m &amp; &amp; &amp; \\ &amp; &amp; &amp; &amp; 1 &amp; &amp; \\ &amp; &amp; &amp; &amp; &amp; \ddots &amp; \\ &amp; &amp; &amp; &amp; &amp; &amp; 1\end{bmatrix}\quad ">
            <a:extLst>
              <a:ext uri="{FF2B5EF4-FFF2-40B4-BE49-F238E27FC236}">
                <a16:creationId xmlns:a16="http://schemas.microsoft.com/office/drawing/2014/main" id="{AD5B9140-8FFE-F859-E1B1-BEA5AAE22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4" y="3113885"/>
            <a:ext cx="3659600" cy="2217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B2CBDD-F501-923C-FC84-710DEA1558C4}"/>
              </a:ext>
            </a:extLst>
          </p:cNvPr>
          <p:cNvSpPr txBox="1"/>
          <p:nvPr/>
        </p:nvSpPr>
        <p:spPr>
          <a:xfrm>
            <a:off x="500974" y="5754294"/>
            <a:ext cx="8891081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So,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from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multiplying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6CCB97-7CF3-F885-3C5A-E2CE28511BB5}"/>
                  </a:ext>
                </a:extLst>
              </p:cNvPr>
              <p:cNvSpPr txBox="1"/>
              <p:nvPr/>
            </p:nvSpPr>
            <p:spPr>
              <a:xfrm>
                <a:off x="4641189" y="3589372"/>
                <a:ext cx="4309482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6CCB97-7CF3-F885-3C5A-E2CE28511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89" y="3589372"/>
                <a:ext cx="4309482" cy="976614"/>
              </a:xfrm>
              <a:prstGeom prst="rect">
                <a:avLst/>
              </a:prstGeom>
              <a:blipFill>
                <a:blip r:embed="rId3"/>
                <a:stretch>
                  <a:fillRect r="-283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82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98C1-D7AA-BBDF-40EA-E6349161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08" y="21979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Row-switching transformations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C032D-66FF-E2C8-C76A-8C01B913B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86" y="1485854"/>
            <a:ext cx="851980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corresponding elementary matrix is obtained by swapping row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and row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of the identity matrix: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4" descr="&#10;T_{i,j} = \begin{bmatrix} 1 &amp; &amp; &amp; &amp; &amp; &amp; &amp; \\ &amp; \ddots &amp; &amp; &amp; &amp; &amp; &amp; \\ &amp; &amp; 0 &amp; &amp; 1 &amp; &amp; \\ &amp; &amp; &amp; \ddots &amp; &amp; &amp; &amp; \\ &amp; &amp; 1 &amp; &amp; 0 &amp; &amp; \\ &amp; &amp; &amp; &amp; &amp; &amp; \ddots &amp; \\ &amp; &amp; &amp; &amp; &amp; &amp; &amp; 1\end{bmatrix}\quad ">
            <a:extLst>
              <a:ext uri="{FF2B5EF4-FFF2-40B4-BE49-F238E27FC236}">
                <a16:creationId xmlns:a16="http://schemas.microsoft.com/office/drawing/2014/main" id="{DDF9600D-BFCB-B60E-59BC-9E8E232B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8" y="2811417"/>
            <a:ext cx="3414373" cy="2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3376F-16E8-6AC1-A962-C1330A9DF8D3}"/>
              </a:ext>
            </a:extLst>
          </p:cNvPr>
          <p:cNvSpPr txBox="1"/>
          <p:nvPr/>
        </p:nvSpPr>
        <p:spPr>
          <a:xfrm>
            <a:off x="747408" y="5507861"/>
            <a:ext cx="8630056" cy="46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baseline="-25000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2400" i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n-US" sz="2400" b="1" dirty="0" err="1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is the matrix produced by exchanging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and row </a:t>
            </a:r>
            <a:r>
              <a:rPr lang="en-US" sz="2400" i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2400" b="1" dirty="0">
                <a:effectLst/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196E5F-A22C-CEF6-4B3B-8589E28F1681}"/>
                  </a:ext>
                </a:extLst>
              </p:cNvPr>
              <p:cNvSpPr txBox="1"/>
              <p:nvPr/>
            </p:nvSpPr>
            <p:spPr>
              <a:xfrm>
                <a:off x="4524457" y="3429000"/>
                <a:ext cx="4309482" cy="976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A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196E5F-A22C-CEF6-4B3B-8589E28F1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457" y="3429000"/>
                <a:ext cx="4309482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658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3190877"/>
            <a:ext cx="286702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1" y="1743074"/>
            <a:ext cx="962025" cy="714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A2E223-F4FB-0BD9-0A86-2A0A308E2AE6}"/>
              </a:ext>
            </a:extLst>
          </p:cNvPr>
          <p:cNvSpPr txBox="1"/>
          <p:nvPr/>
        </p:nvSpPr>
        <p:spPr>
          <a:xfrm>
            <a:off x="1395920" y="1915595"/>
            <a:ext cx="31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vector is a one-column matrix</a:t>
            </a: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3B7C2-557A-8E9B-2D9C-08988CC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31" y="88794"/>
            <a:ext cx="7791069" cy="272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1" y="67501"/>
            <a:ext cx="10515600" cy="7088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00" y="2473852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4" y="1162100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49" y="3578752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306421" y="2509886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723421" y="26715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1301022" y="125376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7FD49-1D37-E099-C77A-EF9EB41CB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110" y="3429000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307" y="307280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59FE8-54C7-6051-EF05-ECA85A0305FD}"/>
              </a:ext>
            </a:extLst>
          </p:cNvPr>
          <p:cNvSpPr txBox="1"/>
          <p:nvPr/>
        </p:nvSpPr>
        <p:spPr>
          <a:xfrm>
            <a:off x="8839200" y="4532934"/>
            <a:ext cx="20969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Different matrices affect the length and direction of vectors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B238-94AF-46E5-8FFB-7DE6FA14B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32" y="20505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AA458-96C6-4607-A8F2-E7CF6FEA9D4A}"/>
                  </a:ext>
                </a:extLst>
              </p:cNvPr>
              <p:cNvSpPr txBox="1"/>
              <p:nvPr/>
            </p:nvSpPr>
            <p:spPr>
              <a:xfrm>
                <a:off x="293038" y="988107"/>
                <a:ext cx="6340964" cy="4881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example,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– 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 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+ 4x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– 2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+ 1/2x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0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 a system of three equations in the three variables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This can be written in the matrix form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where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  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 baseline="-25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 baseline="-25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1600" i="1" baseline="-250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</a:t>
                </a:r>
                <a:r>
                  <a:rPr lang="en-US" sz="1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1800" b="1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18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 a linear system is an assignment of numbers to the variables such that all the equations are simultaneously satisfied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 to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system above 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   1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– 2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 – 2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0AA458-96C6-4607-A8F2-E7CF6FEA9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38" y="988107"/>
                <a:ext cx="6340964" cy="4881786"/>
              </a:xfrm>
              <a:prstGeom prst="rect">
                <a:avLst/>
              </a:prstGeom>
              <a:blipFill>
                <a:blip r:embed="rId2"/>
                <a:stretch>
                  <a:fillRect l="-769" t="-624" b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EA8A21E-0468-4CAB-8F8B-F93393F48CB8}"/>
              </a:ext>
            </a:extLst>
          </p:cNvPr>
          <p:cNvSpPr txBox="1"/>
          <p:nvPr/>
        </p:nvSpPr>
        <p:spPr>
          <a:xfrm>
            <a:off x="5889903" y="703929"/>
            <a:ext cx="6097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Given a system of linear equations represented in the matrix form as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its augmented matrix is obtained by concatenating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-by-1 column vector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-by-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creating </a:t>
            </a:r>
            <a:r>
              <a:rPr lang="en-US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-by-(</a:t>
            </a:r>
            <a:r>
              <a:rPr lang="en-US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+1) augmented matrix [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|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63B700-9740-4AFA-8778-B1AD75758533}"/>
                  </a:ext>
                </a:extLst>
              </p:cNvPr>
              <p:cNvSpPr txBox="1"/>
              <p:nvPr/>
            </p:nvSpPr>
            <p:spPr>
              <a:xfrm>
                <a:off x="6673382" y="2168720"/>
                <a:ext cx="5313543" cy="207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[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| 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63B700-9740-4AFA-8778-B1AD7575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382" y="2168720"/>
                <a:ext cx="5313543" cy="207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B4FADC4-77F2-482C-8399-FCBE5652E0FE}"/>
              </a:ext>
            </a:extLst>
          </p:cNvPr>
          <p:cNvSpPr txBox="1"/>
          <p:nvPr/>
        </p:nvSpPr>
        <p:spPr>
          <a:xfrm>
            <a:off x="6094978" y="5211025"/>
            <a:ext cx="6097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can then solve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applying Gaussian elimination to [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|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</a:p>
          <a:p>
            <a:pPr marL="0" marR="0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transforming it into a reduced row echelon form.</a:t>
            </a:r>
          </a:p>
        </p:txBody>
      </p:sp>
    </p:spTree>
    <p:extLst>
      <p:ext uri="{BB962C8B-B14F-4D97-AF65-F5344CB8AC3E}">
        <p14:creationId xmlns:p14="http://schemas.microsoft.com/office/powerpoint/2010/main" val="4114179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18" y="320201"/>
            <a:ext cx="8085117" cy="12784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2535462" y="1793985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95" y="1948072"/>
            <a:ext cx="3013117" cy="79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69" y="2705939"/>
            <a:ext cx="7395613" cy="1840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729" y="4588054"/>
            <a:ext cx="1351229" cy="751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729" y="5304774"/>
            <a:ext cx="1556822" cy="751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260" y="5395610"/>
            <a:ext cx="1140685" cy="644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35462" y="1976304"/>
            <a:ext cx="9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2535462" y="111112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D80EA-63A7-E73B-3A98-6AB0ADE1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" y="86417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</a:t>
            </a: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66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910246"/>
            <a:ext cx="7082111" cy="1819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87" y="2792750"/>
            <a:ext cx="6906464" cy="1272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83" y="3986046"/>
            <a:ext cx="3637942" cy="28671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690688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3" y="3243261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3243262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21433" y="2321718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9406" y="2391111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268157" y="29928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842921" y="1382577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4380427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521918" y="401566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867" y="5273824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162603" y="3619500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2332462-AA2C-477E-9846-DC4D0D4C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33" y="1805867"/>
            <a:ext cx="1600200" cy="22098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194495" y="1751909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030" y="3022061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543" y="2738624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426" y="2500499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428" y="4357345"/>
            <a:ext cx="6791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35" y="2564416"/>
            <a:ext cx="7622065" cy="3928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7BD25-1E08-4ACE-15EA-95326D12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00" y="674451"/>
            <a:ext cx="8384900" cy="15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677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pull apart this</a:t>
            </a:r>
          </a:p>
          <a:p>
            <a:r>
              <a:rPr lang="en-US" dirty="0"/>
              <a:t>vector into two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and the other with “x</a:t>
            </a:r>
            <a:r>
              <a:rPr lang="en-US" baseline="-25000" dirty="0"/>
              <a:t>4</a:t>
            </a:r>
            <a:r>
              <a:rPr lang="en-US" dirty="0"/>
              <a:t>” stuff.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3" y="188254"/>
            <a:ext cx="10515600" cy="546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8" y="126722"/>
            <a:ext cx="10515600" cy="5344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14:cNvPr>
              <p14:cNvContentPartPr/>
              <p14:nvPr/>
            </p14:nvContentPartPr>
            <p14:xfrm>
              <a:off x="5793120" y="2105280"/>
              <a:ext cx="2173680" cy="28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3760" y="2095920"/>
                <a:ext cx="2192400" cy="28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0"/>
            <a:ext cx="4636897" cy="130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59" y="2784255"/>
            <a:ext cx="5231039" cy="73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120" y="3813629"/>
            <a:ext cx="1740073" cy="84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942" y="4946651"/>
            <a:ext cx="6804995" cy="2408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14:cNvPr>
              <p14:cNvContentPartPr/>
              <p14:nvPr/>
            </p14:nvContentPartPr>
            <p14:xfrm>
              <a:off x="6388920" y="49723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560" y="496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4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88" y="1037618"/>
            <a:ext cx="7965512" cy="5044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14:cNvPr>
              <p14:cNvContentPartPr/>
              <p14:nvPr/>
            </p14:nvContentPartPr>
            <p14:xfrm>
              <a:off x="6447600" y="50457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240" y="503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83" y="126206"/>
            <a:ext cx="10515600" cy="6520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" y="2433732"/>
            <a:ext cx="7345999" cy="3385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6" y="1115439"/>
            <a:ext cx="6335844" cy="973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71" y="2088557"/>
            <a:ext cx="4126607" cy="128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443" y="3663273"/>
            <a:ext cx="1253184" cy="1810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14:cNvPr>
              <p14:cNvContentPartPr/>
              <p14:nvPr/>
            </p14:nvContentPartPr>
            <p14:xfrm>
              <a:off x="6813720" y="48258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360" y="4816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9" y="1568925"/>
            <a:ext cx="9251185" cy="41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82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42" y="1082707"/>
            <a:ext cx="8131196" cy="5244449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2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44" y="1387813"/>
            <a:ext cx="3779183" cy="1055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90" y="2613498"/>
            <a:ext cx="4195410" cy="79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498" y="3779499"/>
            <a:ext cx="8093164" cy="17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51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8432450" cy="4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53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if A</a:t>
            </a:r>
            <a:r>
              <a:rPr lang="en-US" sz="3200" b="1" baseline="30000" dirty="0">
                <a:solidFill>
                  <a:srgbClr val="0070C0"/>
                </a:solidFill>
              </a:rPr>
              <a:t>-1</a:t>
            </a:r>
            <a:r>
              <a:rPr lang="en-US" sz="3200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54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8778473" cy="30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" y="3216504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068" y="2427548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24679</TotalTime>
  <Words>919</Words>
  <Application>Microsoft Office PowerPoint</Application>
  <PresentationFormat>Widescreen</PresentationFormat>
  <Paragraphs>188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Cambria Math</vt:lpstr>
      <vt:lpstr>Calibri Light</vt:lpstr>
      <vt:lpstr>Times New Roman</vt:lpstr>
      <vt:lpstr>Arial</vt:lpstr>
      <vt:lpstr>Calibri</vt:lpstr>
      <vt:lpstr>Office Theme</vt:lpstr>
      <vt:lpstr>Chapter 2 Matrix Arithmetic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Elementary Row Operations as Matrix Multiplication</vt:lpstr>
      <vt:lpstr>PowerPoint Presentation</vt:lpstr>
      <vt:lpstr>1. Row-addition transformations</vt:lpstr>
      <vt:lpstr>2. Row-multiplying transformations</vt:lpstr>
      <vt:lpstr>3. Row-switching transformations</vt:lpstr>
      <vt:lpstr>2.3 Visualizing Matrix Arithmetic in 2D</vt:lpstr>
      <vt:lpstr>Graphing a Vector</vt:lpstr>
      <vt:lpstr>Example 32</vt:lpstr>
      <vt:lpstr>Example 34</vt:lpstr>
      <vt:lpstr>Example 36</vt:lpstr>
      <vt:lpstr>PowerPoint Presentation</vt:lpstr>
      <vt:lpstr>Example 40</vt:lpstr>
      <vt:lpstr>2.4 Vector Solutions to Linear Systems</vt:lpstr>
      <vt:lpstr>Summary 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47</vt:lpstr>
      <vt:lpstr>Example 47 (cont)</vt:lpstr>
      <vt:lpstr>Example 49</vt:lpstr>
      <vt:lpstr>Example 50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Pei Wang</cp:lastModifiedBy>
  <cp:revision>41</cp:revision>
  <dcterms:created xsi:type="dcterms:W3CDTF">2020-10-08T21:07:11Z</dcterms:created>
  <dcterms:modified xsi:type="dcterms:W3CDTF">2025-10-29T21:07:45Z</dcterms:modified>
</cp:coreProperties>
</file>