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1017" r:id="rId2"/>
    <p:sldId id="334" r:id="rId3"/>
    <p:sldId id="1301" r:id="rId4"/>
    <p:sldId id="1268" r:id="rId5"/>
    <p:sldId id="1269" r:id="rId6"/>
    <p:sldId id="1281" r:id="rId7"/>
    <p:sldId id="1293" r:id="rId8"/>
    <p:sldId id="1292" r:id="rId9"/>
    <p:sldId id="1270" r:id="rId10"/>
    <p:sldId id="1294" r:id="rId11"/>
    <p:sldId id="1282" r:id="rId12"/>
    <p:sldId id="1295" r:id="rId13"/>
    <p:sldId id="1280" r:id="rId14"/>
    <p:sldId id="1033" r:id="rId15"/>
    <p:sldId id="1035" r:id="rId16"/>
    <p:sldId id="1285" r:id="rId17"/>
    <p:sldId id="1286" r:id="rId18"/>
    <p:sldId id="1287" r:id="rId19"/>
    <p:sldId id="325" r:id="rId20"/>
    <p:sldId id="329" r:id="rId21"/>
    <p:sldId id="330" r:id="rId22"/>
    <p:sldId id="326" r:id="rId23"/>
    <p:sldId id="327" r:id="rId24"/>
    <p:sldId id="1032" r:id="rId25"/>
    <p:sldId id="331" r:id="rId26"/>
    <p:sldId id="333" r:id="rId27"/>
    <p:sldId id="1299" r:id="rId28"/>
    <p:sldId id="1297" r:id="rId29"/>
    <p:sldId id="1300" r:id="rId30"/>
    <p:sldId id="1266" r:id="rId31"/>
    <p:sldId id="1009" r:id="rId32"/>
    <p:sldId id="1002" r:id="rId33"/>
    <p:sldId id="948" r:id="rId3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0000"/>
    <a:srgbClr val="0000FF"/>
    <a:srgbClr val="CC0099"/>
    <a:srgbClr val="9C48CD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8" autoAdjust="0"/>
    <p:restoredTop sz="85637" autoAdjust="0"/>
  </p:normalViewPr>
  <p:slideViewPr>
    <p:cSldViewPr>
      <p:cViewPr varScale="1">
        <p:scale>
          <a:sx n="79" d="100"/>
          <a:sy n="79" d="100"/>
        </p:scale>
        <p:origin x="387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C413E5-DD2B-4428-AB3E-0AB19FEDDB05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3B36A2-D391-4BB6-B1CB-0A6BDE1DF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09CF-311C-42D5-A10E-DC4B7A434FF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FFF1-8662-394F-907E-7BF21FC6F64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4D7E-BEBC-42AE-898A-833CA355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C954-0E08-4931-9B9F-65D161DB6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A901-3E8C-46A2-A4CE-2FF3CB37F0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1291-E706-4EA2-B8E2-7CCD68EFA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867B-075C-405B-A5F4-A7861F649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5F6C-18E1-4D51-9490-7EAE0B76E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C2DA-3D16-4EAF-9BCA-D7385C3E1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5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30CF-606D-4394-BFAE-D4D0AA30B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B67D-8557-483A-A9A0-A2091739F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8A7-479D-4C6E-8DBF-0D77767F5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E7947DD-565D-4D42-A7FF-B85813E9677E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lazebni.cs.illinois.edu/" TargetMode="External"/><Relationship Id="rId2" Type="http://schemas.openxmlformats.org/officeDocument/2006/relationships/hyperlink" Target="https://cs231n.stanford.ed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31n.stanford.edu/slides/2018/cs231n_2018_lecture06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v7labs.com/blog/neural-networks-activation-functio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10.png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Relationship Id="rId9" Type="http://schemas.openxmlformats.org/officeDocument/2006/relationships/hyperlink" Target="https://web.eecs.umich.edu/~justincj/slides/eecs498/FA2020/598_FA2020_lecture05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11.png"/><Relationship Id="rId1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2.png"/><Relationship Id="rId12" Type="http://schemas.openxmlformats.org/officeDocument/2006/relationships/hyperlink" Target="https://web.eecs.umich.edu/~justincj/slides/eecs498/FA2020/598_FA2020_lecture05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7.png"/><Relationship Id="rId7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0" Type="http://schemas.openxmlformats.org/officeDocument/2006/relationships/hyperlink" Target="https://web.eecs.umich.edu/~justincj/slides/eecs498/FA2020/598_FA2020_lecture05.pdf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2.png"/><Relationship Id="rId12" Type="http://schemas.openxmlformats.org/officeDocument/2006/relationships/hyperlink" Target="https://web.eecs.umich.edu/~justincj/slides/eecs498/FA2020/598_FA2020_lecture05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12" Type="http://schemas.openxmlformats.org/officeDocument/2006/relationships/hyperlink" Target="https://web.eecs.umich.edu/~justincj/slides/eecs498/FA2020/598_FA2020_lecture05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7.png"/><Relationship Id="rId3" Type="http://schemas.openxmlformats.org/officeDocument/2006/relationships/image" Target="../media/image11.png"/><Relationship Id="rId12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5.png"/><Relationship Id="rId15" Type="http://schemas.openxmlformats.org/officeDocument/2006/relationships/hyperlink" Target="https://web.eecs.umich.edu/~justincj/slides/eecs498/FA2020/598_FA2020_lecture05.pdf" TargetMode="External"/><Relationship Id="rId10" Type="http://schemas.openxmlformats.org/officeDocument/2006/relationships/image" Target="../media/image44.png"/><Relationship Id="rId9" Type="http://schemas.openxmlformats.org/officeDocument/2006/relationships/image" Target="../media/image42.pn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Relationship Id="rId14" Type="http://schemas.openxmlformats.org/officeDocument/2006/relationships/hyperlink" Target="https://web.eecs.umich.edu/~justincj/slides/eecs498/FA2020/598_FA2020_lecture05.pd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11.png"/><Relationship Id="rId12" Type="http://schemas.openxmlformats.org/officeDocument/2006/relationships/hyperlink" Target="https://web.eecs.umich.edu/~justincj/slides/eecs498/FA2020/598_FA2020_lecture0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eb.eecs.umich.edu/~justincj/slides/eecs498/FA2020/598_FA2020_lecture05.pdf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2.png"/><Relationship Id="rId12" Type="http://schemas.openxmlformats.org/officeDocument/2006/relationships/hyperlink" Target="https://web.eecs.umich.edu/~justincj/slides/eecs498/FA2020/598_FA2020_lecture05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eb.eecs.umich.edu/~justincj/slides/eecs498/FA2020/598_FA2020_lecture05.pdf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hyperlink" Target="https://web.eecs.umich.edu/~justincj/slides/eecs498/FA2020/598_FA2020_lecture05.pdf" TargetMode="External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jvmiranda921.github.io/notebook/2017/02/17/artificial-neural-networks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31n.github.io/neural-networks-1/" TargetMode="Externa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hyperlink" Target="https://learnai1.home.blog/2019/11/20/multi-layer-neural-networks-back-propagation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59C1-6F9A-674C-BE24-700E7AA4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896600" cy="838200"/>
          </a:xfrm>
        </p:spPr>
        <p:txBody>
          <a:bodyPr/>
          <a:lstStyle/>
          <a:p>
            <a:r>
              <a:rPr lang="en-US" dirty="0"/>
              <a:t>Multi-layer networks, hyperparameter search, validation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93E5A4-7E45-3474-737F-8CC0B15723D5}"/>
              </a:ext>
            </a:extLst>
          </p:cNvPr>
          <p:cNvSpPr txBox="1">
            <a:spLocks/>
          </p:cNvSpPr>
          <p:nvPr/>
        </p:nvSpPr>
        <p:spPr bwMode="auto">
          <a:xfrm>
            <a:off x="1524000" y="249435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Collected from the Internet and modified by</a:t>
            </a:r>
          </a:p>
          <a:p>
            <a:r>
              <a:rPr lang="en-US" kern="0"/>
              <a:t>Longin Jan Latecki</a:t>
            </a:r>
          </a:p>
          <a:p>
            <a:r>
              <a:rPr lang="en-US" kern="0"/>
              <a:t>latecki@temple.edu</a:t>
            </a: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5EEA3-AE65-DACC-1F5C-CA1D4DCB168E}"/>
              </a:ext>
            </a:extLst>
          </p:cNvPr>
          <p:cNvSpPr txBox="1"/>
          <p:nvPr/>
        </p:nvSpPr>
        <p:spPr>
          <a:xfrm>
            <a:off x="2784762" y="4363647"/>
            <a:ext cx="6774873" cy="165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Stanford CS 231. Deep Learning for CV: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https://cs231n.stanford.edu/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Vision Lectures by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Svetlana </a:t>
            </a:r>
            <a:r>
              <a:rPr lang="en-US" sz="18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Lazebnik</a:t>
            </a:r>
            <a:endParaRPr lang="en-US" u="sng" kern="100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Internet Sources</a:t>
            </a:r>
          </a:p>
        </p:txBody>
      </p:sp>
    </p:spTree>
    <p:extLst>
      <p:ext uri="{BB962C8B-B14F-4D97-AF65-F5344CB8AC3E}">
        <p14:creationId xmlns:p14="http://schemas.microsoft.com/office/powerpoint/2010/main" val="161727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BAAB6-AF47-7444-C9D5-A9A4F111D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05D49CD3-8460-8A32-EF0F-0EA0E254DA03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F96E6-E282-D479-0461-DB09A9BD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Element-wise nonlinearities (activation functions)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4C1509-6C4D-D6D4-5FD7-05A95AA3F127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183565-1229-1FA6-A48F-F778F011BE92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4F2193-0BBA-784F-045F-670B4AB37FA7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CDD41-0D5B-660A-33F1-81A23F20CFDC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76CC50-4D66-F05B-4B2D-1AA4D6BF6DE8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A8B23A-DD5E-0AD0-9EB1-8A919BE97604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1D0EF2-429A-C9C7-21E7-486841004324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10113F-2FAF-59C8-7910-8BCDEF2CADC2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060BB5-3237-DB86-D087-DB49C8EB1770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69DE32-4423-798D-CC04-83D0C7D5A9E8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18AFD7-37AE-4789-399C-D5442940F754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55AB3B-6F01-3B45-6CE0-721382A0040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7CD536-2D48-1C93-2F53-31C28F82ECF9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EE306E-F842-BAF1-D096-F5CFA756CC42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7891D4-6AA2-5468-6D42-FDB4D9B09BBD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FF0B54-4914-03A4-89C9-BB0E3D0E57A3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8D672B-FC0D-C82C-8F51-AC52B195CA2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DD67F9-EAF8-AF8A-B116-946842AF35D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4BEFF0-DCBF-D246-EF9D-9443C3D513F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6620B7-D9B8-7453-6016-0851EA0429D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A5ED3B-0A19-5651-A966-037BCB4F79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B6E813-0FB6-3312-E6ED-9D24D8C4C6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8A48DC-2A61-26EE-5191-581DF7B9C8E0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D21BB34-B137-5A16-3FB2-573992468B98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055D40-CE94-8E21-BA8E-22F3A699BB60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32F1123-4644-6B4F-C058-231AC92CF661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7FFDD88-924E-C33D-F23C-975E034E104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39C3B60-3F86-23E7-AE87-1230AFE62B1D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C5D88A-7869-9C8E-84C6-CD8B5F61832C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E3904E4-0339-0A0C-E410-94BB0BC6F1A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5AA488-8A1D-4864-EFBC-C75F0936A03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3DEEF4D-AF13-41C6-3C9E-1A7F4C85685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4FE002-B1DB-1251-FB16-C50E165F0D1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89F488E-0914-42F5-10C6-7C8BEDCFADC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6BD6687-2B1C-898F-5AC9-B310313B8C3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4048A35-6CC3-D411-E27C-2A08471C540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5BA129C-4414-7BDC-3ECD-88E7F837C7E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A6F4673-7D64-2810-53EC-178A8EFE1CA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065F11-00EF-33C1-AA7B-82CD42E5072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E7A870-52A5-1245-9396-190023208E0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879D942-43A2-E1B8-D28C-14E45474A16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B85668B-9EA4-11D4-6B76-750C2C5511BF}"/>
                  </a:ext>
                </a:extLst>
              </p:cNvPr>
              <p:cNvSpPr/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B85668B-9EA4-11D4-6B76-750C2C551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id="{FF9FF5BD-4F04-AA18-9532-277E756D2247}"/>
              </a:ext>
            </a:extLst>
          </p:cNvPr>
          <p:cNvSpPr/>
          <p:nvPr/>
        </p:nvSpPr>
        <p:spPr bwMode="auto">
          <a:xfrm>
            <a:off x="6632967" y="227427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C03196D-7646-D96F-0521-DA23ACC156FC}"/>
              </a:ext>
            </a:extLst>
          </p:cNvPr>
          <p:cNvSpPr/>
          <p:nvPr/>
        </p:nvSpPr>
        <p:spPr bwMode="auto">
          <a:xfrm>
            <a:off x="6636431" y="284489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2A30A62-FF86-C1CA-B899-EAB4353E3000}"/>
              </a:ext>
            </a:extLst>
          </p:cNvPr>
          <p:cNvSpPr/>
          <p:nvPr/>
        </p:nvSpPr>
        <p:spPr bwMode="auto">
          <a:xfrm>
            <a:off x="6632967" y="34171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BA377D4-996F-4CBB-DFD7-0736A3FF6222}"/>
              </a:ext>
            </a:extLst>
          </p:cNvPr>
          <p:cNvSpPr/>
          <p:nvPr/>
        </p:nvSpPr>
        <p:spPr bwMode="auto">
          <a:xfrm>
            <a:off x="6641581" y="3970744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FB33297-8BFE-3171-D264-CE8465495F45}"/>
              </a:ext>
            </a:extLst>
          </p:cNvPr>
          <p:cNvSpPr/>
          <p:nvPr/>
        </p:nvSpPr>
        <p:spPr bwMode="auto">
          <a:xfrm>
            <a:off x="6641581" y="4523893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CBBF5F9-9319-CEB1-0964-79DBBE7395B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8AC32DA-A05E-5C73-225D-1AE232D49D0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8EE72B8-CAAE-7EFA-52A6-4AA6A9897254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DCAF700-1ED0-E8F8-8C0B-257EB4D6B046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BE1D054-1452-23C5-9709-4CC3BB8939E6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FAFA14B-BA7E-7801-D4A6-BDE62E9C9684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1EBC9C84-B9F8-6A61-A94E-16A180995922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0DAE9B1-EE72-B6C9-1589-DB41A6391285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3AF5CF9-7311-6D2B-0389-6A7CD72BD025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4EF6642-A97D-95B2-F429-D7EF5F8D95B2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B9D2F5F-1BE7-E3CD-4034-859FB82515DA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A1D8164F-0D4B-9C19-A5C0-6FD36FFA56D4}"/>
              </a:ext>
            </a:extLst>
          </p:cNvPr>
          <p:cNvSpPr txBox="1"/>
          <p:nvPr/>
        </p:nvSpPr>
        <p:spPr>
          <a:xfrm>
            <a:off x="3012421" y="106835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Linear layer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F25B3917-7832-0DB9-4661-AB18EADF61CD}"/>
              </a:ext>
            </a:extLst>
          </p:cNvPr>
          <p:cNvCxnSpPr>
            <a:cxnSpLocks/>
          </p:cNvCxnSpPr>
          <p:nvPr/>
        </p:nvCxnSpPr>
        <p:spPr bwMode="auto">
          <a:xfrm>
            <a:off x="6107866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88F5987-8465-D2A1-8F7D-7236A7E84304}"/>
              </a:ext>
            </a:extLst>
          </p:cNvPr>
          <p:cNvCxnSpPr>
            <a:cxnSpLocks/>
          </p:cNvCxnSpPr>
          <p:nvPr/>
        </p:nvCxnSpPr>
        <p:spPr bwMode="auto">
          <a:xfrm>
            <a:off x="6107866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D6C53487-EE35-37B4-4B88-954341DD16D6}"/>
              </a:ext>
            </a:extLst>
          </p:cNvPr>
          <p:cNvCxnSpPr>
            <a:cxnSpLocks/>
          </p:cNvCxnSpPr>
          <p:nvPr/>
        </p:nvCxnSpPr>
        <p:spPr bwMode="auto">
          <a:xfrm>
            <a:off x="6107866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126B07C-1FF5-2022-99D5-9E7E01099870}"/>
              </a:ext>
            </a:extLst>
          </p:cNvPr>
          <p:cNvCxnSpPr>
            <a:cxnSpLocks/>
          </p:cNvCxnSpPr>
          <p:nvPr/>
        </p:nvCxnSpPr>
        <p:spPr bwMode="auto">
          <a:xfrm>
            <a:off x="6096060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66B1265-C89E-9405-FEB6-B5797243C15E}"/>
              </a:ext>
            </a:extLst>
          </p:cNvPr>
          <p:cNvCxnSpPr>
            <a:cxnSpLocks/>
          </p:cNvCxnSpPr>
          <p:nvPr/>
        </p:nvCxnSpPr>
        <p:spPr bwMode="auto">
          <a:xfrm>
            <a:off x="6103664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87EA67E-38C4-55CB-DAA2-2FD5C0C3981C}"/>
              </a:ext>
            </a:extLst>
          </p:cNvPr>
          <p:cNvCxnSpPr>
            <a:cxnSpLocks/>
          </p:cNvCxnSpPr>
          <p:nvPr/>
        </p:nvCxnSpPr>
        <p:spPr bwMode="auto">
          <a:xfrm>
            <a:off x="7022581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ED44E66-9EDF-CF67-CE4C-F5092689C36F}"/>
              </a:ext>
            </a:extLst>
          </p:cNvPr>
          <p:cNvCxnSpPr>
            <a:cxnSpLocks/>
          </p:cNvCxnSpPr>
          <p:nvPr/>
        </p:nvCxnSpPr>
        <p:spPr bwMode="auto">
          <a:xfrm>
            <a:off x="7022581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4E0EA9C-F022-8A09-A9C1-3D5572DCCDF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41878559-630B-812B-AFA8-A5597BC6AAC9}"/>
              </a:ext>
            </a:extLst>
          </p:cNvPr>
          <p:cNvCxnSpPr>
            <a:cxnSpLocks/>
          </p:cNvCxnSpPr>
          <p:nvPr/>
        </p:nvCxnSpPr>
        <p:spPr bwMode="auto">
          <a:xfrm>
            <a:off x="7010775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A4B43E55-C893-6287-3FB1-E62224FF6229}"/>
              </a:ext>
            </a:extLst>
          </p:cNvPr>
          <p:cNvCxnSpPr>
            <a:cxnSpLocks/>
          </p:cNvCxnSpPr>
          <p:nvPr/>
        </p:nvCxnSpPr>
        <p:spPr bwMode="auto">
          <a:xfrm>
            <a:off x="7018379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B1FC181-A274-3521-5907-025157E9A012}"/>
              </a:ext>
            </a:extLst>
          </p:cNvPr>
          <p:cNvSpPr/>
          <p:nvPr/>
        </p:nvSpPr>
        <p:spPr bwMode="auto">
          <a:xfrm>
            <a:off x="6092713" y="1600200"/>
            <a:ext cx="1450768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5C72002-582B-274B-1C86-FFCA597164E8}"/>
              </a:ext>
            </a:extLst>
          </p:cNvPr>
          <p:cNvSpPr txBox="1"/>
          <p:nvPr/>
        </p:nvSpPr>
        <p:spPr>
          <a:xfrm>
            <a:off x="6125439" y="10388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Nonlinearity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A3A3F16-1561-9DAD-EEB3-7A4BC65F2854}"/>
                  </a:ext>
                </a:extLst>
              </p:cNvPr>
              <p:cNvSpPr/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A3A3F16-1561-9DAD-EEB3-7A4BC65F2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002C7807-5DE5-C8F1-7765-351E42DA8C0A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0461C6B2-FFB7-B597-34BF-45169BD2602E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0461C6B2-FFB7-B597-34BF-45169BD26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EE2A2CFB-078B-6319-2CA4-2DDA853883D4}"/>
                  </a:ext>
                </a:extLst>
              </p:cNvPr>
              <p:cNvSpPr/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EE2A2CFB-078B-6319-2CA4-2DDA85388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F76BCFC-D839-9D04-8A51-2A57B021729B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196BA60-43D3-0A8F-5547-6A2D93046D73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3480" y="3601454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7695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6980-33D2-5845-BCCF-74685AB8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Element-wise nonlinearities (activation functions)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E038B-F431-C44C-AA95-5C9F87D00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141289" y="1482070"/>
            <a:ext cx="5909422" cy="202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33B78-4A6D-9143-948F-E81D1B2F7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77" y="4086122"/>
            <a:ext cx="5902023" cy="2009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09BFB2-0FDF-7644-B915-974942AD3457}"/>
              </a:ext>
            </a:extLst>
          </p:cNvPr>
          <p:cNvSpPr txBox="1"/>
          <p:nvPr/>
        </p:nvSpPr>
        <p:spPr>
          <a:xfrm>
            <a:off x="8677755" y="6550224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4"/>
              </a:rPr>
              <a:t>Stanford 231n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22802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3698E-2B61-5E60-E170-88FBE1C2C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BAC7-E258-B8B7-F605-AD990502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Element-wise nonlinearities (activation functions)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755D5-9634-A65B-AD67-B563C1ED841E}"/>
              </a:ext>
            </a:extLst>
          </p:cNvPr>
          <p:cNvSpPr txBox="1"/>
          <p:nvPr/>
        </p:nvSpPr>
        <p:spPr>
          <a:xfrm>
            <a:off x="10577729" y="6456094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2"/>
              </a:rPr>
              <a:t>V7labs</a:t>
            </a:r>
            <a:endParaRPr lang="en-US" sz="1400" b="0" dirty="0"/>
          </a:p>
        </p:txBody>
      </p:sp>
      <p:pic>
        <p:nvPicPr>
          <p:cNvPr id="1026" name="Picture 2" descr="Neural Network Activation Functions: Cheat Sheet">
            <a:extLst>
              <a:ext uri="{FF2B5EF4-FFF2-40B4-BE49-F238E27FC236}">
                <a16:creationId xmlns:a16="http://schemas.microsoft.com/office/drawing/2014/main" id="{0AD0AB34-E096-8301-ADB3-487D3F772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10000"/>
          <a:stretch/>
        </p:blipFill>
        <p:spPr bwMode="auto">
          <a:xfrm>
            <a:off x="2500312" y="1028700"/>
            <a:ext cx="71913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7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C2646A6-63BC-7F41-8C5C-C428D3739CD7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Element-wise nonlinearities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/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27" y="5715000"/>
                <a:ext cx="1335044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9CD0B3C6-34E1-E34A-A377-BB602AD54122}"/>
              </a:ext>
            </a:extLst>
          </p:cNvPr>
          <p:cNvGrpSpPr/>
          <p:nvPr/>
        </p:nvGrpSpPr>
        <p:grpSpPr>
          <a:xfrm>
            <a:off x="6632967" y="2274275"/>
            <a:ext cx="381000" cy="381000"/>
            <a:chOff x="5486400" y="2274275"/>
            <a:chExt cx="381000" cy="381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B09CD04-A3C6-2141-970B-2412D7DDE7E6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8293C4E-38E4-1C4F-A66B-B48872A5DF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9C6E3C3-C9B7-D847-B5F7-92D06F29AE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A41AEE7-B961-044D-85F7-945A1DB78066}"/>
              </a:ext>
            </a:extLst>
          </p:cNvPr>
          <p:cNvGrpSpPr/>
          <p:nvPr/>
        </p:nvGrpSpPr>
        <p:grpSpPr>
          <a:xfrm>
            <a:off x="6636431" y="2844890"/>
            <a:ext cx="381000" cy="381000"/>
            <a:chOff x="5486400" y="2274275"/>
            <a:chExt cx="381000" cy="3810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4302E4F-B083-E349-BF93-6057D23AFAA2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A51D8F-236E-C34A-B053-59CBD1036A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348686-7937-9B45-A3D9-7124233D517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BBDFF4B-C942-EF4A-8BEB-1CDABDE58DB8}"/>
              </a:ext>
            </a:extLst>
          </p:cNvPr>
          <p:cNvGrpSpPr/>
          <p:nvPr/>
        </p:nvGrpSpPr>
        <p:grpSpPr>
          <a:xfrm>
            <a:off x="6632967" y="3417195"/>
            <a:ext cx="381000" cy="381000"/>
            <a:chOff x="5486400" y="2274275"/>
            <a:chExt cx="381000" cy="38100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4113856-4EE9-8447-9FA6-6572779DEDFA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79002AB-2B84-3249-B4B7-A1DDF1A2B9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8CA418-EC53-5D4C-BE2C-3CCBB27306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FB4591A-ECCB-C945-95FF-D7EC186CD164}"/>
              </a:ext>
            </a:extLst>
          </p:cNvPr>
          <p:cNvGrpSpPr/>
          <p:nvPr/>
        </p:nvGrpSpPr>
        <p:grpSpPr>
          <a:xfrm>
            <a:off x="6641581" y="3970744"/>
            <a:ext cx="381000" cy="381000"/>
            <a:chOff x="5486400" y="2274275"/>
            <a:chExt cx="381000" cy="3810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4DD23FC-712F-854F-A893-171A0772C0F3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AD116D3-7DDA-7243-9B37-CA9385FDBD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806A98-0482-A645-B11C-E684059F23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946D38E-50B6-4C4B-87E5-1C87A4F9F0A5}"/>
              </a:ext>
            </a:extLst>
          </p:cNvPr>
          <p:cNvGrpSpPr/>
          <p:nvPr/>
        </p:nvGrpSpPr>
        <p:grpSpPr>
          <a:xfrm>
            <a:off x="6641581" y="4523893"/>
            <a:ext cx="381000" cy="381000"/>
            <a:chOff x="5486400" y="2274275"/>
            <a:chExt cx="381000" cy="38100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3070DF2-6F4A-C14D-BB51-34C07195683D}"/>
                </a:ext>
              </a:extLst>
            </p:cNvPr>
            <p:cNvSpPr/>
            <p:nvPr/>
          </p:nvSpPr>
          <p:spPr bwMode="auto">
            <a:xfrm>
              <a:off x="5486400" y="2274275"/>
              <a:ext cx="381000" cy="381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F77AC4F-214B-C349-9B8B-B8EB67B07E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52720" y="2539896"/>
              <a:ext cx="1622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818D713-C85E-0245-8BDE-80CE6BEBB3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15000" y="2420232"/>
              <a:ext cx="113004" cy="1182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3012421" y="106835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Linear layer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4865F3D-28E6-5044-8197-D8F9D4BF37B1}"/>
              </a:ext>
            </a:extLst>
          </p:cNvPr>
          <p:cNvCxnSpPr>
            <a:cxnSpLocks/>
          </p:cNvCxnSpPr>
          <p:nvPr/>
        </p:nvCxnSpPr>
        <p:spPr bwMode="auto">
          <a:xfrm>
            <a:off x="6107866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C90E450-83AB-9944-BEF2-B94ABC03E5EF}"/>
              </a:ext>
            </a:extLst>
          </p:cNvPr>
          <p:cNvCxnSpPr>
            <a:cxnSpLocks/>
          </p:cNvCxnSpPr>
          <p:nvPr/>
        </p:nvCxnSpPr>
        <p:spPr bwMode="auto">
          <a:xfrm>
            <a:off x="6107866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2E1DFE2-5327-FB44-B43B-885AB0749999}"/>
              </a:ext>
            </a:extLst>
          </p:cNvPr>
          <p:cNvCxnSpPr>
            <a:cxnSpLocks/>
          </p:cNvCxnSpPr>
          <p:nvPr/>
        </p:nvCxnSpPr>
        <p:spPr bwMode="auto">
          <a:xfrm>
            <a:off x="6107866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6E9D8F8-80DC-0F42-83AB-6812A451723C}"/>
              </a:ext>
            </a:extLst>
          </p:cNvPr>
          <p:cNvCxnSpPr>
            <a:cxnSpLocks/>
          </p:cNvCxnSpPr>
          <p:nvPr/>
        </p:nvCxnSpPr>
        <p:spPr bwMode="auto">
          <a:xfrm>
            <a:off x="6096060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CB4981A-07A2-734A-8B12-92270354DC77}"/>
              </a:ext>
            </a:extLst>
          </p:cNvPr>
          <p:cNvCxnSpPr>
            <a:cxnSpLocks/>
          </p:cNvCxnSpPr>
          <p:nvPr/>
        </p:nvCxnSpPr>
        <p:spPr bwMode="auto">
          <a:xfrm>
            <a:off x="6103664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742537C-4831-544A-AC6D-DBEC0316CEB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FA3A7E1-B99A-AD40-A2EC-6271E112D7E9}"/>
              </a:ext>
            </a:extLst>
          </p:cNvPr>
          <p:cNvCxnSpPr>
            <a:cxnSpLocks/>
          </p:cNvCxnSpPr>
          <p:nvPr/>
        </p:nvCxnSpPr>
        <p:spPr bwMode="auto">
          <a:xfrm>
            <a:off x="7022581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41C35626-5C20-FA4F-B9A7-3558B66175C0}"/>
              </a:ext>
            </a:extLst>
          </p:cNvPr>
          <p:cNvCxnSpPr>
            <a:cxnSpLocks/>
          </p:cNvCxnSpPr>
          <p:nvPr/>
        </p:nvCxnSpPr>
        <p:spPr bwMode="auto">
          <a:xfrm>
            <a:off x="7022581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16E436F-4FD1-3645-B74F-EDD70A4DE1FC}"/>
              </a:ext>
            </a:extLst>
          </p:cNvPr>
          <p:cNvCxnSpPr>
            <a:cxnSpLocks/>
          </p:cNvCxnSpPr>
          <p:nvPr/>
        </p:nvCxnSpPr>
        <p:spPr bwMode="auto">
          <a:xfrm>
            <a:off x="7010775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3C07607-20D7-4640-B299-1290B513EDAD}"/>
              </a:ext>
            </a:extLst>
          </p:cNvPr>
          <p:cNvCxnSpPr>
            <a:cxnSpLocks/>
          </p:cNvCxnSpPr>
          <p:nvPr/>
        </p:nvCxnSpPr>
        <p:spPr bwMode="auto">
          <a:xfrm>
            <a:off x="7018379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D60233F-09CE-DE4E-A576-A00676B0E4AB}"/>
              </a:ext>
            </a:extLst>
          </p:cNvPr>
          <p:cNvSpPr/>
          <p:nvPr/>
        </p:nvSpPr>
        <p:spPr bwMode="auto">
          <a:xfrm>
            <a:off x="6092713" y="1600200"/>
            <a:ext cx="1450768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02B0D00-967B-AD45-98ED-4F2B5338E07D}"/>
              </a:ext>
            </a:extLst>
          </p:cNvPr>
          <p:cNvSpPr txBox="1"/>
          <p:nvPr/>
        </p:nvSpPr>
        <p:spPr>
          <a:xfrm>
            <a:off x="6125439" y="10388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Nonlinearity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B3CC2AD-9FFF-084F-9AE8-7F8BFC47A1B5}"/>
                  </a:ext>
                </a:extLst>
              </p:cNvPr>
              <p:cNvSpPr/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B3CC2AD-9FFF-084F-9AE8-7F8BFC47A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710" y="3331700"/>
                <a:ext cx="147771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5EC23C0-A8DB-EC42-9E31-A1560D4A1D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D97F86C-17E8-394B-95EB-46207234CF1D}"/>
                  </a:ext>
                </a:extLst>
              </p:cNvPr>
              <p:cNvSpPr/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D97F86C-17E8-394B-95EB-46207234C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055" y="3048000"/>
                <a:ext cx="453970" cy="46166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6CD4D-73C7-DA49-B482-B059E360F209}"/>
                  </a:ext>
                </a:extLst>
              </p:cNvPr>
              <p:cNvSpPr txBox="1"/>
              <p:nvPr/>
            </p:nvSpPr>
            <p:spPr>
              <a:xfrm>
                <a:off x="5712941" y="5715000"/>
                <a:ext cx="23144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6CD4D-73C7-DA49-B482-B059E360F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41" y="5715000"/>
                <a:ext cx="231448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BEA53C8-BCD3-2C49-B6DF-E7EC702EC756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A93FE7-BBC9-A64F-AA9D-4F2804F009B5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3480" y="3601454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9408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3" name="TextBox 102"/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473BA6-899F-D04D-9697-C0BB4C7CBAED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J. Johnson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88C65C-0F32-9B41-90B0-60465C7430F0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88C65C-0F32-9B41-90B0-60465C74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4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3D26BB-F35F-4F46-A6D4-D28B955BF083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3D26BB-F35F-4F46-A6D4-D28B955BF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1742;p100">
            <a:extLst>
              <a:ext uri="{FF2B5EF4-FFF2-40B4-BE49-F238E27FC236}">
                <a16:creationId xmlns:a16="http://schemas.microsoft.com/office/drawing/2014/main" id="{A6902984-0843-BA42-B2D8-402F06CC55A5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</p:spTree>
    <p:extLst>
      <p:ext uri="{BB962C8B-B14F-4D97-AF65-F5344CB8AC3E}">
        <p14:creationId xmlns:p14="http://schemas.microsoft.com/office/powerpoint/2010/main" val="384366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5665936" y="5506904"/>
            <a:ext cx="262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Still not linearly separable!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8848106" y="437841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7938154" y="517903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8040329" y="440688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7467600" y="465555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8430062" y="485522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8522742" y="575639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8843684" y="53934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50192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57986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894223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8876516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7525251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8180480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8839682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7616691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8089040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8168145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7498996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52418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51626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521059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524180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587590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73122A-BD80-1C4E-A9E9-44AD2A3F115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BC24F9-8008-7D4D-93A9-93003250B241}"/>
                  </a:ext>
                </a:extLst>
              </p:cNvPr>
              <p:cNvSpPr txBox="1"/>
              <p:nvPr/>
            </p:nvSpPr>
            <p:spPr>
              <a:xfrm>
                <a:off x="5334000" y="950893"/>
                <a:ext cx="67258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Consider a linear transform: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err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𝑊𝑥</m:t>
                    </m:r>
                    <m:r>
                      <a:rPr lang="en-US" sz="28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rgbClr val="9900CC"/>
                  </a:solidFill>
                </a:endParaRPr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are 2-dimensional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DBC24F9-8008-7D4D-93A9-93003250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50893"/>
                <a:ext cx="6725816" cy="954107"/>
              </a:xfrm>
              <a:prstGeom prst="rect">
                <a:avLst/>
              </a:prstGeom>
              <a:blipFill>
                <a:blip r:embed="rId3"/>
                <a:stretch>
                  <a:fillRect l="-207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3500AD3-7B61-7240-B148-BC56A672AE6E}"/>
                  </a:ext>
                </a:extLst>
              </p:cNvPr>
              <p:cNvSpPr txBox="1"/>
              <p:nvPr/>
            </p:nvSpPr>
            <p:spPr>
              <a:xfrm>
                <a:off x="4320153" y="2608247"/>
                <a:ext cx="3143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3500AD3-7B61-7240-B148-BC56A672A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153" y="2608247"/>
                <a:ext cx="3143809" cy="954107"/>
              </a:xfrm>
              <a:prstGeom prst="rect">
                <a:avLst/>
              </a:prstGeom>
              <a:blipFill>
                <a:blip r:embed="rId4"/>
                <a:stretch>
                  <a:fillRect l="-3213" t="-5195" r="-321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741B6E-11CC-974F-B255-575F49071267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3741B6E-11CC-974F-B255-575F49071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EF47EA9-A8F9-A647-BB86-EBEF3D941885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EF47EA9-A8F9-A647-BB86-EBEF3D941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14C4BDB-74AB-224C-9DB7-3C7A36F74D82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14C4BDB-74AB-224C-9DB7-3C7A36F74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7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75A6D3-1237-974A-8B83-66D0CC8CB5B9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75A6D3-1237-974A-8B83-66D0CC8CB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7DD7EF7-15F5-3B4B-BEEB-E1BED41F58FF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Google Shape;1742;p100">
            <a:extLst>
              <a:ext uri="{FF2B5EF4-FFF2-40B4-BE49-F238E27FC236}">
                <a16:creationId xmlns:a16="http://schemas.microsoft.com/office/drawing/2014/main" id="{744F9D08-9683-7B4F-8AE8-FF7083A451F8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92B63AE-DB1C-2F48-E1FC-2BF67B9503D6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9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6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8848106" y="437841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7938154" y="517903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8040329" y="440688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7467600" y="465555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8430062" y="485522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8522742" y="575639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8843684" y="53934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50192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57986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894223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8876516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7525251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8180480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8839682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7616691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8089040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8168145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7498996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52418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51626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521059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524180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587590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73122A-BD80-1C4E-A9E9-44AD2A3F115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Google Shape;523;p65">
            <a:extLst>
              <a:ext uri="{FF2B5EF4-FFF2-40B4-BE49-F238E27FC236}">
                <a16:creationId xmlns:a16="http://schemas.microsoft.com/office/drawing/2014/main" id="{A916CBE7-E768-9C48-9AC7-9D2B61F8DA2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742;p100">
            <a:extLst>
              <a:ext uri="{FF2B5EF4-FFF2-40B4-BE49-F238E27FC236}">
                <a16:creationId xmlns:a16="http://schemas.microsoft.com/office/drawing/2014/main" id="{EFB463F0-9AF2-9C4D-9BEB-158E9129CDFB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4A45D92-AF03-8D47-B110-BB5D4442FA52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7361022A-1551-254E-B0F8-C66B3D140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ABEFAC-C93D-6945-8F72-5F2DA4BF2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87ED137-7811-3448-9304-308E9629C296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17975C6-01D1-414D-B231-670D21810CC5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A4D1992-615C-A440-ACB2-9A5255EC8120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A4D1992-615C-A440-ACB2-9A5255EC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34F3D9D-5A65-9A42-8D01-5169FE33489D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34F3D9D-5A65-9A42-8D01-5169FE33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CD72ADD-D58B-97E0-A320-FCEAD99ACBD7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2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701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2C24508-6695-9349-896F-B400F26B71E2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8F1E193-FBD2-1640-9111-25317354DD64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1F8049-BD54-C444-80F5-F914FB461543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oogle Shape;1734;p100">
            <a:extLst>
              <a:ext uri="{FF2B5EF4-FFF2-40B4-BE49-F238E27FC236}">
                <a16:creationId xmlns:a16="http://schemas.microsoft.com/office/drawing/2014/main" id="{80799102-B0BE-CA4E-9066-B14B810534C5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2" name="Google Shape;1742;p100">
            <a:extLst>
              <a:ext uri="{FF2B5EF4-FFF2-40B4-BE49-F238E27FC236}">
                <a16:creationId xmlns:a16="http://schemas.microsoft.com/office/drawing/2014/main" id="{C18EA61C-3A21-854E-8C00-E21C9C390CD5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29A1A860-E44F-7E43-B45C-58C181E08A2D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73A11B3B-541E-DD4C-8378-072556C2F260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6DC8BDBE-0492-5048-9119-611C6CDD8A38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5A373F4E-FE23-FD45-AD50-04B78E89A5FA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34;p100">
            <a:extLst>
              <a:ext uri="{FF2B5EF4-FFF2-40B4-BE49-F238E27FC236}">
                <a16:creationId xmlns:a16="http://schemas.microsoft.com/office/drawing/2014/main" id="{4163CBC3-CE07-DE4F-9073-A3AB7A5A6B9C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60AD2C6B-32D7-F443-953B-F3BBED970F26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A27F37EB-FCB3-294F-8409-71A388109C7B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37AD86B9-0094-E34B-88DC-C0C933F04615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C2D30396-4685-D74D-A10F-4C46215D3555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5358AFE8-E941-F74D-9B2E-AD4579F7EC2A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375EAB78-9805-AE40-9E26-7556A1EAA27A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21480BB4-4693-3946-9313-F06F46EE0F58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FCCB5FF8-B559-1F46-8D17-315CD5932ACB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3E079414-4D41-1E48-9403-F45DA0B53CE9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744B3D75-3EBE-AB47-8F53-5B08131CADAF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2380EDA5-DE81-D54F-A916-065586038D97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00698DB8-8620-164C-A8F4-BE82FD2E77BD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0D7A12B4-2BFD-2F4A-A0E5-01DD79D6BD33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9D8D48CE-99C8-094B-9C7E-3CDF3DF4E5B5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74BDF55D-C750-2942-A9EF-A821B53E5C81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E2B3402E-6F74-7548-A29C-90079B6D2CF3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767DB544-C67F-7C4D-B0D6-69F3197A4079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9F7628CF-A267-9842-AC4F-EF957BBFC9E6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AA150F7C-C922-354B-BA3A-DEB8B7B0E08C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30EAD9FA-AB7B-564B-92FD-B60E52882825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DE45FBCE-95FF-6042-B38C-F64218780F34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06956CF2-84AF-6445-863C-EDEA8A0C4C18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52D6A826-9498-3740-9D49-E80B76F4ED9A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1B3DEA1-C3BE-8C4B-A3D5-656FA50C0168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2B7705-2BEE-5E41-8163-64859CB1D562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2B7705-2BEE-5E41-8163-64859CB1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9A31C2-68E3-A046-AC7D-D764FE8865C8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9A31C2-68E3-A046-AC7D-D764FE886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Google Shape;523;p65">
            <a:extLst>
              <a:ext uri="{FF2B5EF4-FFF2-40B4-BE49-F238E27FC236}">
                <a16:creationId xmlns:a16="http://schemas.microsoft.com/office/drawing/2014/main" id="{2CBCD8DB-6AAF-9743-9BEE-9C6C204EB64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1742;p100">
            <a:extLst>
              <a:ext uri="{FF2B5EF4-FFF2-40B4-BE49-F238E27FC236}">
                <a16:creationId xmlns:a16="http://schemas.microsoft.com/office/drawing/2014/main" id="{B2AF78DC-68F2-F34D-8DF2-C06E2136EE0D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359B727-ADA6-094B-9E82-DADADCC76176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359B727-ADA6-094B-9E82-DADADCC76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5276AA-6339-D545-BC79-7F84C81473B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5276AA-6339-D545-BC79-7F84C8147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50112EB-14B2-DC43-9C63-5BDCE2100043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C729F15-FA07-424A-ABD0-A2F5389C0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F8DED61-800F-6943-83C4-8B561FC265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AE289AC-A51C-6B43-B9B7-AD356057A1A5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A0D7F9A-7F82-CB4D-A578-BDA12EF5882F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08EB75B-CA85-1D4B-9A46-8F2EFB46E678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08EB75B-CA85-1D4B-9A46-8F2EFB46E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1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1BAD6C-D8E1-AE43-8FF1-02FB3424390E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1BAD6C-D8E1-AE43-8FF1-02FB34243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2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4126EB-8059-934B-5B89-858CEC81EF2A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3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4985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8482076" y="2564389"/>
            <a:ext cx="2290716" cy="2103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C8EDB46-9A76-9241-9D75-FB040FF0F5F1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69B9801-0DB5-AF46-8136-9918C96D2D99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0C84BE0-65CA-D944-9678-C84EC11FD7E9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oogle Shape;1734;p100">
            <a:extLst>
              <a:ext uri="{FF2B5EF4-FFF2-40B4-BE49-F238E27FC236}">
                <a16:creationId xmlns:a16="http://schemas.microsoft.com/office/drawing/2014/main" id="{809B30DB-9A97-374F-95C5-76156B5811B4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565BE3E9-9A7F-2346-A439-8E74C71043E3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CB1C3B5C-1BBC-6D45-97A3-04BF6E129587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29BA5FF2-9FC8-4943-9745-910F1EF3A1C3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22BB98CA-D34F-CF4C-BC0F-451D3F18594F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42;p100">
            <a:extLst>
              <a:ext uri="{FF2B5EF4-FFF2-40B4-BE49-F238E27FC236}">
                <a16:creationId xmlns:a16="http://schemas.microsoft.com/office/drawing/2014/main" id="{D7B58DCA-D1D7-0047-9AA4-4E0E6A2BED91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4AD7F834-BF27-3647-B104-1D5D0966756B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3C1282CE-F1D0-FD4C-9152-AA26C2F95537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4FD6E828-4EB5-C445-8428-89DDE37B9C70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B6F4C5B2-2099-C240-89FE-0D2782ACE685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E5F329BE-89D7-E145-959B-D8AF82C291FE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41296D65-3216-F94A-9491-D3EC5703E8CC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A5D0F0C4-1057-DA4C-9008-FCA0B478FEE5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2E228AB8-09CE-C344-917D-0AFC6D92C4A5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378308A3-EAFC-E447-A03D-26DD20B7A031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EB4DF101-6BF6-E24A-B43D-CB6041C64383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8F995C58-5C7F-8243-A83C-4036B34A7B8D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F882B89C-E516-534F-852A-96D548173F1A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D1D05898-E29A-E047-B1D9-C98A0DD6E355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AA5D149F-9C95-F649-883C-62416CF33E5D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3E665A70-B0C5-5346-B1B4-D9434AB3F1E3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C131CD2A-839B-DE45-AE4D-B758C8BD86CD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88C516F4-8FBC-6E43-A83E-61F8E37C4E99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C4E9EFBE-6555-124D-9444-7A8E5C55BE18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A46F3138-9D4D-3A43-BDF9-50E785585FB4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22F3F5C3-776C-364C-BAD7-790E2CD60B1B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F5C3B7AE-B7CF-D442-84E1-207428288C83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87DF28C6-AD97-1243-AB51-60A3DE482025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D7F1AE80-2C86-C74B-B732-E24644D9AAC4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Google Shape;1734;p100">
            <a:extLst>
              <a:ext uri="{FF2B5EF4-FFF2-40B4-BE49-F238E27FC236}">
                <a16:creationId xmlns:a16="http://schemas.microsoft.com/office/drawing/2014/main" id="{C4928FCC-F090-CB45-A5F7-33C769F0720E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E9EC370-3339-4247-AAE1-40B11F72A192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52D023D-1532-764F-BA97-2D32844155C9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52D023D-1532-764F-BA97-2D3284415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C3DD03E-C68B-1A40-9707-6E4B83F7D946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C3DD03E-C68B-1A40-9707-6E4B83F7D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1742;p100">
            <a:extLst>
              <a:ext uri="{FF2B5EF4-FFF2-40B4-BE49-F238E27FC236}">
                <a16:creationId xmlns:a16="http://schemas.microsoft.com/office/drawing/2014/main" id="{67A83D61-C426-9642-8EA9-A0009A65E528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B1BF16-96F8-174A-9EE1-32CD59BFC26E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B1BF16-96F8-174A-9EE1-32CD59BF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F25AC71-7FB9-CB48-B62F-7D6B5A8A71C1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F25AC71-7FB9-CB48-B62F-7D6B5A8A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E89AA6-F0F5-354C-AB26-B5149A2A2548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367D668-AD65-C24E-A2EA-A4402E504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55F93EDC-5AAE-F444-B9DB-C34D830D01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3489844-F3F1-DD4E-A997-7E25B2E49F64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F8A9C84-84DB-0347-B89F-A396917ACCE1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E87853D-32D6-304F-91F8-609DED9A41E1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E87853D-32D6-304F-91F8-609DED9A4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293E961-80D3-B345-80F2-592CCB5FF0C9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293E961-80D3-B345-80F2-592CCB5F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>
            <a:extLst>
              <a:ext uri="{FF2B5EF4-FFF2-40B4-BE49-F238E27FC236}">
                <a16:creationId xmlns:a16="http://schemas.microsoft.com/office/drawing/2014/main" id="{E990C5A4-901E-F741-8DA2-B399E074137F}"/>
              </a:ext>
            </a:extLst>
          </p:cNvPr>
          <p:cNvSpPr txBox="1"/>
          <p:nvPr/>
        </p:nvSpPr>
        <p:spPr>
          <a:xfrm>
            <a:off x="9315636" y="4795684"/>
            <a:ext cx="278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are linearly separable in feature space!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A35D3-F65E-9123-062B-87DAA42AC901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2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291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2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3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Google Shape;52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3E3B3F-34CB-1C43-B6B2-2B4F6EF1260D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3E3B3F-34CB-1C43-B6B2-2B4F6EF12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D529A-B436-484A-A0A1-1173D8F6576C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D529A-B436-484A-A0A1-1173D8F65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EEDABC-8E8E-7049-92AA-4B8A05D14C40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EEDABC-8E8E-7049-92AA-4B8A05D14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CF9AC7-616B-3B4C-85E5-4354E09D4E4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CF9AC7-616B-3B4C-85E5-4354E09D4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8FA67A-55D5-8542-B17B-2411A7C097CB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DF8DAB3-DD99-E042-9539-8ECAD2689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3008319-2AA7-554F-9804-50B21E5576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75946DB-5049-BA48-A157-7D3E8D9EDA3B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23861D-8C08-E543-9012-D546CD2006CD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DFC61E4-18E6-2277-F6E8-C0F666CD014E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0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38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to nonlinear classifiers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To achieve good accuracy on challenging problems, we need to be able to train </a:t>
            </a:r>
            <a:r>
              <a:rPr lang="en-US" i="1" dirty="0"/>
              <a:t>nonlinear</a:t>
            </a:r>
            <a:r>
              <a:rPr lang="en-US" dirty="0"/>
              <a:t> models</a:t>
            </a:r>
          </a:p>
          <a:p>
            <a:pPr>
              <a:buFontTx/>
              <a:buChar char="•"/>
            </a:pPr>
            <a:r>
              <a:rPr lang="en-US" dirty="0"/>
              <a:t>Deep learning approach: stack simple feature transformations in multiple layers</a:t>
            </a:r>
          </a:p>
          <a:p>
            <a:pPr>
              <a:buFontTx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Tx/>
              <a:buChar char="•"/>
            </a:pPr>
            <a:r>
              <a:rPr lang="en-US" dirty="0"/>
              <a:t>Contrast with historical “shallow” approach: complicated hand-crafted feature transformation (nonlinear, non-trainable) followed by simple trainable classifier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040DE9-9761-DE42-857D-55D3491B7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622" y="5410200"/>
            <a:ext cx="2731779" cy="9950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Hand-crafted feature transformation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6AE2F8E-BE74-D342-9313-3E926A8D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311" y="5410200"/>
            <a:ext cx="2593975" cy="99505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Trainable</a:t>
            </a:r>
            <a:b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</a:br>
            <a:r>
              <a:rPr lang="en-US" sz="2000" b="0" dirty="0">
                <a:solidFill>
                  <a:srgbClr val="000000"/>
                </a:solidFill>
                <a:latin typeface="Arial"/>
                <a:cs typeface="Adobe Caslon Pro"/>
              </a:rPr>
              <a:t>classifier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2592D878-0258-124E-82E7-1E70C2936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01845"/>
            <a:ext cx="1425949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000" b="0" dirty="0">
                <a:solidFill>
                  <a:srgbClr val="000000"/>
                </a:solidFill>
                <a:latin typeface="Arial"/>
              </a:rPr>
              <a:t>nput </a:t>
            </a: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BAE849B2-491E-FD43-A5AB-C3B46670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687" y="5710546"/>
            <a:ext cx="1226713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latin typeface="Arial"/>
              </a:rPr>
              <a:t>Output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DCF362D-C6AA-044C-81C7-7448370B5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627" y="2895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1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CB975CC-1519-784B-8EAB-57478ED58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27" y="2895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2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7C83054-EF2E-3647-B630-753381472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14" y="2895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L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BCE105EE-F234-0147-82CB-711FEDEC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14" y="3200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6700880D-62C0-7F46-89B2-BB1B05A2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15" y="3124201"/>
            <a:ext cx="95248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Output</a:t>
            </a: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089860C2-DC6C-494C-BFAC-A6B670D4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05101"/>
            <a:ext cx="113375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nput</a:t>
            </a: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A6EA8FF7-0B29-D447-AAAD-AD4904B43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202" y="3200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44ECE5D-1F0E-2244-9266-B677B72B5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802" y="3200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AD52032C-383F-6543-A15D-4AFFA5462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402" y="3200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341E37C5-CCDE-0141-89A7-6EEB66BA3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604" y="57772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5F52D903-AA25-B74F-A423-55D17C92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194" y="57772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FF876E40-D49F-FE40-B972-638226B4C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669" y="5777245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699C350E-E6DF-D24B-9BEF-9BF43CFAB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598" y="3200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5A4C1-FF70-4F42-83DB-9F4F3BE93250}"/>
              </a:ext>
            </a:extLst>
          </p:cNvPr>
          <p:cNvSpPr txBox="1"/>
          <p:nvPr/>
        </p:nvSpPr>
        <p:spPr>
          <a:xfrm>
            <a:off x="6781800" y="30304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379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4" grpId="0"/>
      <p:bldP spid="45" grpId="0"/>
      <p:bldP spid="61" grpId="0" animBg="1"/>
      <p:bldP spid="63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48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BF8B6A-3E39-EB4E-9C77-7CB86A86285F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BF8B6A-3E39-EB4E-9C77-7CB86A862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A98757-94EE-8642-9C74-5D7DC6B15A08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A98757-94EE-8642-9C74-5D7DC6B15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01D166-258D-C644-A7C9-3B309DF2A63F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01D166-258D-C644-A7C9-3B309DF2A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4CF6CE-6B4B-8947-816A-64240F9AEDD0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4CF6CE-6B4B-8947-816A-64240F9AE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31C60F-9019-8744-8798-568CB3744CAA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AFF329A-4812-7048-97CC-79BF7431E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BE068B6-3BD5-344F-82AE-8FC4540957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D4F7378-CC4F-0547-B4B2-A5118B3E9B91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D63FF7-0855-784B-9C90-9E71D0101641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58BDD9-5E50-8245-947A-CE60DA85F701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A58BDD9-5E50-8245-947A-CE60DA85F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58EA36-DA32-D342-BD17-0E0E8F9CF949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58EA36-DA32-D342-BD17-0E0E8F9C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9E3C211-9E38-8F80-BDBC-E6587A0877B6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2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09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F62D05-32B0-DB4A-81EC-123FB5705C03}"/>
                  </a:ext>
                </a:extLst>
              </p:cNvPr>
              <p:cNvSpPr txBox="1"/>
              <p:nvPr/>
            </p:nvSpPr>
            <p:spPr>
              <a:xfrm>
                <a:off x="7413398" y="3394090"/>
                <a:ext cx="1883002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F62D05-32B0-DB4A-81EC-123FB5705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398" y="3394090"/>
                <a:ext cx="1883002" cy="720710"/>
              </a:xfrm>
              <a:prstGeom prst="rect">
                <a:avLst/>
              </a:prstGeom>
              <a:blipFill>
                <a:blip r:embed="rId2"/>
                <a:stretch>
                  <a:fillRect l="-3356" t="-5263" r="-268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3153" y="2804403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5522" y="2639804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752888" y="2209800"/>
            <a:ext cx="264315" cy="32445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782263" y="3348003"/>
            <a:ext cx="306702" cy="2120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769591" y="2668005"/>
            <a:ext cx="319374" cy="1405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757805" y="3087825"/>
            <a:ext cx="355982" cy="1268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oogle Shape;52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BD96EE-1740-AC40-8FC4-9313FD2AB464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BD96EE-1740-AC40-8FC4-9313FD2A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F40359-83DA-4A41-B6F8-AF03E6C400DC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F40359-83DA-4A41-B6F8-AF03E6C40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6D2732-4D3B-FF4C-9D52-D667164543B9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46D2732-4D3B-FF4C-9D52-D6671645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40E972-4B7F-B140-AC00-C725C4562800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40E972-4B7F-B140-AC00-C725C4562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1D119C-4E8C-2445-8E6E-F38751566349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15154D9-368E-4A41-9517-968AFE7AA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F69EFA7-ED54-0E47-A3A2-E2A5C2A274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C631CBB-1968-DA4A-B7FD-B1278743C94A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7AF2332-B2EA-9F47-A64A-558A9ADF1D83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142A7BB-465D-4943-A6CB-6CF1D6A48A46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142A7BB-465D-4943-A6CB-6CF1D6A4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BDF317-2077-2F4D-B343-2C548DB09BBD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BDF317-2077-2F4D-B343-2C548DB09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6C2B7A3-B876-7B81-CB7E-B6ADF1FD52C8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2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50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3153" y="2804403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5522" y="2639804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121960" y="4672575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04404" y="3308402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9469116" y="4338675"/>
            <a:ext cx="430481" cy="3339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863332" y="4296279"/>
            <a:ext cx="153351" cy="2915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9943719" y="4276609"/>
            <a:ext cx="201065" cy="290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0479476" y="4237761"/>
            <a:ext cx="138669" cy="2737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blipFill>
                <a:blip r:embed="rId2"/>
                <a:stretch>
                  <a:fillRect l="-3205"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Google Shape;52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5C53068-8D0E-0249-A10B-D70F4E84C4A7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5C53068-8D0E-0249-A10B-D70F4E84C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8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44BEC3-7D87-7745-8F9A-7ADF9EAC6830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44BEC3-7D87-7745-8F9A-7ADF9EAC6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9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457B8A-314C-744D-94A7-93285C569C46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7457B8A-314C-744D-94A7-93285C569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4E51FD-C716-3A48-86BD-AD63E98F0099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4E51FD-C716-3A48-86BD-AD63E98F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1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904729-B9C8-8242-A4EE-1103C7917149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CAF9E2F-80F4-B14E-B69A-DCF3C365F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49856E2-4107-954F-AC19-F9E9B45BAE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8382938-F644-5541-9BBF-296187EDD8D3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A3E34B7-6670-8D47-9B37-10561B19D3CB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10C275-0317-4649-88F9-C1C695DC5288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10C275-0317-4649-88F9-C1C695DC5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2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5A4CE80-8F6C-BD4A-9CF8-410D059FAF1F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5A4CE80-8F6C-BD4A-9CF8-410D059FA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3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0AABC1F-6463-C54D-A8F9-C650625FB2BA}"/>
                  </a:ext>
                </a:extLst>
              </p:cNvPr>
              <p:cNvSpPr txBox="1"/>
              <p:nvPr/>
            </p:nvSpPr>
            <p:spPr>
              <a:xfrm>
                <a:off x="7413398" y="3394090"/>
                <a:ext cx="1883002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0AABC1F-6463-C54D-A8F9-C650625FB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398" y="3394090"/>
                <a:ext cx="1883002" cy="720710"/>
              </a:xfrm>
              <a:prstGeom prst="rect">
                <a:avLst/>
              </a:prstGeom>
              <a:blipFill>
                <a:blip r:embed="rId14"/>
                <a:stretch>
                  <a:fillRect l="-3356" t="-5263" r="-268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E97CEF1-7FCF-F64A-8C6E-1BDA11E53786}"/>
              </a:ext>
            </a:extLst>
          </p:cNvPr>
          <p:cNvCxnSpPr/>
          <p:nvPr/>
        </p:nvCxnSpPr>
        <p:spPr>
          <a:xfrm flipV="1">
            <a:off x="8752888" y="2209800"/>
            <a:ext cx="264315" cy="32445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952B1C3-3FEA-814C-9BE4-A951BAE996C6}"/>
              </a:ext>
            </a:extLst>
          </p:cNvPr>
          <p:cNvCxnSpPr/>
          <p:nvPr/>
        </p:nvCxnSpPr>
        <p:spPr>
          <a:xfrm>
            <a:off x="8782263" y="3348003"/>
            <a:ext cx="306702" cy="2120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19080CB-FE89-2249-B35D-BC55D43C2B00}"/>
              </a:ext>
            </a:extLst>
          </p:cNvPr>
          <p:cNvCxnSpPr/>
          <p:nvPr/>
        </p:nvCxnSpPr>
        <p:spPr>
          <a:xfrm flipV="1">
            <a:off x="8769591" y="2668005"/>
            <a:ext cx="319374" cy="1405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91C45E6-6130-824A-978D-CAF5A0754472}"/>
              </a:ext>
            </a:extLst>
          </p:cNvPr>
          <p:cNvCxnSpPr/>
          <p:nvPr/>
        </p:nvCxnSpPr>
        <p:spPr>
          <a:xfrm>
            <a:off x="8757805" y="3087825"/>
            <a:ext cx="355982" cy="1268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10738C-57D9-EB4A-1EDC-3408C024F484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5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76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91853" y="2286000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15669" y="2830659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3153" y="2804403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5522" y="2639804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121960" y="4672575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04404" y="3308402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49713" y="4752732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96922" y="4489866"/>
            <a:ext cx="621200" cy="618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642151" y="4222941"/>
            <a:ext cx="441518" cy="23176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8987308" y="4347631"/>
            <a:ext cx="151660" cy="41537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60190" y="5388114"/>
            <a:ext cx="162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“collapsed” onto origin</a:t>
            </a:r>
          </a:p>
        </p:txBody>
      </p:sp>
      <p:pic>
        <p:nvPicPr>
          <p:cNvPr id="54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C41C61-6949-8F42-8582-0FD1AD5B0E90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C41C61-6949-8F42-8582-0FD1AD5B0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80D5991-281C-BE49-8BFE-75371E729452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80D5991-281C-BE49-8BFE-75371E72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FF171D-F5CC-9347-A791-D9B05A6708E5}"/>
                  </a:ext>
                </a:extLst>
              </p:cNvPr>
              <p:cNvSpPr txBox="1"/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FF171D-F5CC-9347-A791-D9B05A67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491" y="5394000"/>
                <a:ext cx="1965709" cy="720710"/>
              </a:xfrm>
              <a:prstGeom prst="rect">
                <a:avLst/>
              </a:prstGeom>
              <a:blipFill>
                <a:blip r:embed="rId8"/>
                <a:stretch>
                  <a:fillRect l="-3205"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E1E8C2-646E-E946-AB99-5DD4E5ACD603}"/>
              </a:ext>
            </a:extLst>
          </p:cNvPr>
          <p:cNvCxnSpPr/>
          <p:nvPr/>
        </p:nvCxnSpPr>
        <p:spPr>
          <a:xfrm flipH="1" flipV="1">
            <a:off x="9469116" y="4338675"/>
            <a:ext cx="430481" cy="3339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CD68A50-ECD9-4443-AB24-1EB3A5030693}"/>
              </a:ext>
            </a:extLst>
          </p:cNvPr>
          <p:cNvCxnSpPr/>
          <p:nvPr/>
        </p:nvCxnSpPr>
        <p:spPr>
          <a:xfrm flipV="1">
            <a:off x="10863332" y="4296279"/>
            <a:ext cx="153351" cy="2915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EAD429-48F4-5A45-B0D4-7BFC1DCB6579}"/>
              </a:ext>
            </a:extLst>
          </p:cNvPr>
          <p:cNvCxnSpPr/>
          <p:nvPr/>
        </p:nvCxnSpPr>
        <p:spPr>
          <a:xfrm flipH="1" flipV="1">
            <a:off x="9943719" y="4276609"/>
            <a:ext cx="201065" cy="290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4C3FB90-81DC-8547-97E5-9C41361724F6}"/>
              </a:ext>
            </a:extLst>
          </p:cNvPr>
          <p:cNvCxnSpPr/>
          <p:nvPr/>
        </p:nvCxnSpPr>
        <p:spPr>
          <a:xfrm flipV="1">
            <a:off x="10479476" y="4237761"/>
            <a:ext cx="138669" cy="2737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6A5D861-360E-3243-ABCC-0D3686B4E7BE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6A5D861-360E-3243-ABCC-0D3686B4E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7B09A6-5228-8949-856D-5D4E3F0488B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7B09A6-5228-8949-856D-5D4E3F048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B920A3B-74F3-484A-9E57-B20CC88BF5C3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C7EB3EE-95B0-3649-A47E-D814CED37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1AC0F02-D2D6-AD4D-9610-6C3FD9304A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C505556-AB85-854D-B9E3-75027F6F820B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B18AB18-5A46-E64F-BB2B-CF80DE6AED00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AC49567-80F0-BB47-A9EB-8C6980D9D70D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AC49567-80F0-BB47-A9EB-8C6980D9D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1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B6367F-3D7C-D945-B2D3-6AFE0E611535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6B6367F-3D7C-D945-B2D3-6AFE0E61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2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8C4B07-3FFE-2F49-A34B-AA55D059C752}"/>
                  </a:ext>
                </a:extLst>
              </p:cNvPr>
              <p:cNvSpPr txBox="1"/>
              <p:nvPr/>
            </p:nvSpPr>
            <p:spPr>
              <a:xfrm>
                <a:off x="7413398" y="3394090"/>
                <a:ext cx="1883002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“collapsed”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axis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8C4B07-3FFE-2F49-A34B-AA55D059C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398" y="3394090"/>
                <a:ext cx="1883002" cy="720710"/>
              </a:xfrm>
              <a:prstGeom prst="rect">
                <a:avLst/>
              </a:prstGeom>
              <a:blipFill>
                <a:blip r:embed="rId13"/>
                <a:stretch>
                  <a:fillRect l="-3356" t="-5263" r="-268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1878D13-2A9B-C248-A2C6-69523844B3B1}"/>
              </a:ext>
            </a:extLst>
          </p:cNvPr>
          <p:cNvCxnSpPr/>
          <p:nvPr/>
        </p:nvCxnSpPr>
        <p:spPr>
          <a:xfrm flipV="1">
            <a:off x="8752888" y="2209800"/>
            <a:ext cx="264315" cy="32445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CF25BFA-8451-7643-AD0B-6EA103F3A8CD}"/>
              </a:ext>
            </a:extLst>
          </p:cNvPr>
          <p:cNvCxnSpPr/>
          <p:nvPr/>
        </p:nvCxnSpPr>
        <p:spPr>
          <a:xfrm>
            <a:off x="8782263" y="3348003"/>
            <a:ext cx="306702" cy="2120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160160F-B9FC-9E4A-9B58-893D22A10DFF}"/>
              </a:ext>
            </a:extLst>
          </p:cNvPr>
          <p:cNvCxnSpPr/>
          <p:nvPr/>
        </p:nvCxnSpPr>
        <p:spPr>
          <a:xfrm flipV="1">
            <a:off x="8769591" y="2668005"/>
            <a:ext cx="319374" cy="1405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C3BF94-9ED6-1E41-9D3F-DEDB90E35090}"/>
              </a:ext>
            </a:extLst>
          </p:cNvPr>
          <p:cNvCxnSpPr/>
          <p:nvPr/>
        </p:nvCxnSpPr>
        <p:spPr>
          <a:xfrm>
            <a:off x="8757805" y="3087825"/>
            <a:ext cx="355982" cy="1268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EDA18A2-8BB4-AE83-9B16-CE66A0DCD1D8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4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75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/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/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/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/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/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/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/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/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/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/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/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/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/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/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/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/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/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/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/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/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/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/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/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/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/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/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/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/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/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8848106" y="437841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7938154" y="517903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8040329" y="440688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7467600" y="465555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8430062" y="485522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8522742" y="575639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8843684" y="53934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50192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57986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894223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8876516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7525251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8180480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8839682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7616691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8089040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8168145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7498996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52418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51626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521059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524180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/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587590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73122A-BD80-1C4E-A9E9-44AD2A3F115F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Google Shape;523;p65">
            <a:extLst>
              <a:ext uri="{FF2B5EF4-FFF2-40B4-BE49-F238E27FC236}">
                <a16:creationId xmlns:a16="http://schemas.microsoft.com/office/drawing/2014/main" id="{A916CBE7-E768-9C48-9AC7-9D2B61F8DA2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742;p100">
            <a:extLst>
              <a:ext uri="{FF2B5EF4-FFF2-40B4-BE49-F238E27FC236}">
                <a16:creationId xmlns:a16="http://schemas.microsoft.com/office/drawing/2014/main" id="{EFB463F0-9AF2-9C4D-9BEB-158E9129CDFB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4A45D92-AF03-8D47-B110-BB5D4442FA52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7361022A-1551-254E-B0F8-C66B3D140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ABEFAC-C93D-6945-8F72-5F2DA4BF2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87ED137-7811-3448-9304-308E9629C296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17975C6-01D1-414D-B231-670D21810CC5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A4D1992-615C-A440-ACB2-9A5255EC8120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A4D1992-615C-A440-ACB2-9A5255EC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34F3D9D-5A65-9A42-8D01-5169FE33489D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34F3D9D-5A65-9A42-8D01-5169FE33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03B51A4-F99F-1A5C-3FA4-05C5EEC77A9E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2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560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2C24508-6695-9349-896F-B400F26B71E2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8F1E193-FBD2-1640-9111-25317354DD64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1F8049-BD54-C444-80F5-F914FB461543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oogle Shape;1734;p100">
            <a:extLst>
              <a:ext uri="{FF2B5EF4-FFF2-40B4-BE49-F238E27FC236}">
                <a16:creationId xmlns:a16="http://schemas.microsoft.com/office/drawing/2014/main" id="{80799102-B0BE-CA4E-9066-B14B810534C5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2" name="Google Shape;1742;p100">
            <a:extLst>
              <a:ext uri="{FF2B5EF4-FFF2-40B4-BE49-F238E27FC236}">
                <a16:creationId xmlns:a16="http://schemas.microsoft.com/office/drawing/2014/main" id="{C18EA61C-3A21-854E-8C00-E21C9C390CD5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29A1A860-E44F-7E43-B45C-58C181E08A2D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73A11B3B-541E-DD4C-8378-072556C2F260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6DC8BDBE-0492-5048-9119-611C6CDD8A38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5A373F4E-FE23-FD45-AD50-04B78E89A5FA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34;p100">
            <a:extLst>
              <a:ext uri="{FF2B5EF4-FFF2-40B4-BE49-F238E27FC236}">
                <a16:creationId xmlns:a16="http://schemas.microsoft.com/office/drawing/2014/main" id="{4163CBC3-CE07-DE4F-9073-A3AB7A5A6B9C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60AD2C6B-32D7-F443-953B-F3BBED970F26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A27F37EB-FCB3-294F-8409-71A388109C7B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37AD86B9-0094-E34B-88DC-C0C933F04615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C2D30396-4685-D74D-A10F-4C46215D3555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5358AFE8-E941-F74D-9B2E-AD4579F7EC2A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375EAB78-9805-AE40-9E26-7556A1EAA27A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21480BB4-4693-3946-9313-F06F46EE0F58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FCCB5FF8-B559-1F46-8D17-315CD5932ACB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3E079414-4D41-1E48-9403-F45DA0B53CE9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744B3D75-3EBE-AB47-8F53-5B08131CADAF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2380EDA5-DE81-D54F-A916-065586038D97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00698DB8-8620-164C-A8F4-BE82FD2E77BD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0D7A12B4-2BFD-2F4A-A0E5-01DD79D6BD33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9D8D48CE-99C8-094B-9C7E-3CDF3DF4E5B5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74BDF55D-C750-2942-A9EF-A821B53E5C81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E2B3402E-6F74-7548-A29C-90079B6D2CF3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767DB544-C67F-7C4D-B0D6-69F3197A4079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9F7628CF-A267-9842-AC4F-EF957BBFC9E6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AA150F7C-C922-354B-BA3A-DEB8B7B0E08C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30EAD9FA-AB7B-564B-92FD-B60E52882825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DE45FBCE-95FF-6042-B38C-F64218780F34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06956CF2-84AF-6445-863C-EDEA8A0C4C18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52D6A826-9498-3740-9D49-E80B76F4ED9A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1B3DEA1-C3BE-8C4B-A3D5-656FA50C0168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2B7705-2BEE-5E41-8163-64859CB1D562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52B7705-2BEE-5E41-8163-64859CB1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9A31C2-68E3-A046-AC7D-D764FE8865C8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9A31C2-68E3-A046-AC7D-D764FE886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Google Shape;523;p65">
            <a:extLst>
              <a:ext uri="{FF2B5EF4-FFF2-40B4-BE49-F238E27FC236}">
                <a16:creationId xmlns:a16="http://schemas.microsoft.com/office/drawing/2014/main" id="{2CBCD8DB-6AAF-9743-9BEE-9C6C204EB64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1742;p100">
            <a:extLst>
              <a:ext uri="{FF2B5EF4-FFF2-40B4-BE49-F238E27FC236}">
                <a16:creationId xmlns:a16="http://schemas.microsoft.com/office/drawing/2014/main" id="{B2AF78DC-68F2-F34D-8DF2-C06E2136EE0D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359B727-ADA6-094B-9E82-DADADCC76176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359B727-ADA6-094B-9E82-DADADCC76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5276AA-6339-D545-BC79-7F84C81473B5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5276AA-6339-D545-BC79-7F84C8147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10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50112EB-14B2-DC43-9C63-5BDCE2100043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C729F15-FA07-424A-ABD0-A2F5389C0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F8DED61-800F-6943-83C4-8B561FC265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AE289AC-A51C-6B43-B9B7-AD356057A1A5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A0D7F9A-7F82-CB4D-A578-BDA12EF5882F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08EB75B-CA85-1D4B-9A46-8F2EFB46E678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08EB75B-CA85-1D4B-9A46-8F2EFB46E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1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1BAD6C-D8E1-AE43-8FF1-02FB3424390E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1BAD6C-D8E1-AE43-8FF1-02FB34243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2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A42FC07-62CD-BF79-2526-1E839F4AC40B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3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572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/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/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/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/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/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/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/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/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/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/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/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/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/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/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/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/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/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/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/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/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/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/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/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/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/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8482076" y="2564389"/>
            <a:ext cx="2290716" cy="2103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Google Shape;523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1948" y="4176677"/>
            <a:ext cx="1846666" cy="15236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C8EDB46-9A76-9241-9D75-FB040FF0F5F1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69B9801-0DB5-AF46-8136-9918C96D2D99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0C84BE0-65CA-D944-9678-C84EC11FD7E9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oogle Shape;1734;p100">
            <a:extLst>
              <a:ext uri="{FF2B5EF4-FFF2-40B4-BE49-F238E27FC236}">
                <a16:creationId xmlns:a16="http://schemas.microsoft.com/office/drawing/2014/main" id="{809B30DB-9A97-374F-95C5-76156B5811B4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565BE3E9-9A7F-2346-A439-8E74C71043E3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CB1C3B5C-1BBC-6D45-97A3-04BF6E129587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29BA5FF2-9FC8-4943-9745-910F1EF3A1C3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22BB98CA-D34F-CF4C-BC0F-451D3F18594F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42;p100">
            <a:extLst>
              <a:ext uri="{FF2B5EF4-FFF2-40B4-BE49-F238E27FC236}">
                <a16:creationId xmlns:a16="http://schemas.microsoft.com/office/drawing/2014/main" id="{D7B58DCA-D1D7-0047-9AA4-4E0E6A2BED91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4AD7F834-BF27-3647-B104-1D5D0966756B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3C1282CE-F1D0-FD4C-9152-AA26C2F95537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4FD6E828-4EB5-C445-8428-89DDE37B9C70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B6F4C5B2-2099-C240-89FE-0D2782ACE685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E5F329BE-89D7-E145-959B-D8AF82C291FE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41296D65-3216-F94A-9491-D3EC5703E8CC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A5D0F0C4-1057-DA4C-9008-FCA0B478FEE5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2E228AB8-09CE-C344-917D-0AFC6D92C4A5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378308A3-EAFC-E447-A03D-26DD20B7A031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EB4DF101-6BF6-E24A-B43D-CB6041C64383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8F995C58-5C7F-8243-A83C-4036B34A7B8D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F882B89C-E516-534F-852A-96D548173F1A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D1D05898-E29A-E047-B1D9-C98A0DD6E355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AA5D149F-9C95-F649-883C-62416CF33E5D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3E665A70-B0C5-5346-B1B4-D9434AB3F1E3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C131CD2A-839B-DE45-AE4D-B758C8BD86CD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88C516F4-8FBC-6E43-A83E-61F8E37C4E99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C4E9EFBE-6555-124D-9444-7A8E5C55BE18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A46F3138-9D4D-3A43-BDF9-50E785585FB4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22F3F5C3-776C-364C-BAD7-790E2CD60B1B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F5C3B7AE-B7CF-D442-84E1-207428288C83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87DF28C6-AD97-1243-AB51-60A3DE482025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D7F1AE80-2C86-C74B-B732-E24644D9AAC4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Google Shape;1734;p100">
            <a:extLst>
              <a:ext uri="{FF2B5EF4-FFF2-40B4-BE49-F238E27FC236}">
                <a16:creationId xmlns:a16="http://schemas.microsoft.com/office/drawing/2014/main" id="{C4928FCC-F090-CB45-A5F7-33C769F0720E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E9EC370-3339-4247-AAE1-40B11F72A192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52D023D-1532-764F-BA97-2D32844155C9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B52D023D-1532-764F-BA97-2D3284415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C3DD03E-C68B-1A40-9707-6E4B83F7D946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C3DD03E-C68B-1A40-9707-6E4B83F7D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1742;p100">
            <a:extLst>
              <a:ext uri="{FF2B5EF4-FFF2-40B4-BE49-F238E27FC236}">
                <a16:creationId xmlns:a16="http://schemas.microsoft.com/office/drawing/2014/main" id="{67A83D61-C426-9642-8EA9-A0009A65E528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B1BF16-96F8-174A-9EE1-32CD59BFC26E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4B1BF16-96F8-174A-9EE1-32CD59BF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F25AC71-7FB9-CB48-B62F-7D6B5A8A71C1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F25AC71-7FB9-CB48-B62F-7D6B5A8A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CE89AA6-F0F5-354C-AB26-B5149A2A2548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367D668-AD65-C24E-A2EA-A4402E504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55F93EDC-5AAE-F444-B9DB-C34D830D01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3489844-F3F1-DD4E-A997-7E25B2E49F64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F8A9C84-84DB-0347-B89F-A396917ACCE1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E87853D-32D6-304F-91F8-609DED9A41E1}"/>
                  </a:ext>
                </a:extLst>
              </p:cNvPr>
              <p:cNvSpPr txBox="1"/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Let’s add a nonlinearity: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E87853D-32D6-304F-91F8-609DED9A4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50893"/>
                <a:ext cx="6543458" cy="954107"/>
              </a:xfrm>
              <a:prstGeom prst="rect">
                <a:avLst/>
              </a:prstGeom>
              <a:blipFill>
                <a:blip r:embed="rId10"/>
                <a:stretch>
                  <a:fillRect t="-657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293E961-80D3-B345-80F2-592CCB5FF0C9}"/>
                  </a:ext>
                </a:extLst>
              </p:cNvPr>
              <p:cNvSpPr txBox="1"/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Feature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800" i="0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err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𝑊𝑥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293E961-80D3-B345-80F2-592CCB5F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74" y="2608247"/>
                <a:ext cx="3389967" cy="954107"/>
              </a:xfrm>
              <a:prstGeom prst="rect">
                <a:avLst/>
              </a:prstGeom>
              <a:blipFill>
                <a:blip r:embed="rId11"/>
                <a:stretch>
                  <a:fillRect t="-5195" r="-3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>
            <a:extLst>
              <a:ext uri="{FF2B5EF4-FFF2-40B4-BE49-F238E27FC236}">
                <a16:creationId xmlns:a16="http://schemas.microsoft.com/office/drawing/2014/main" id="{E990C5A4-901E-F741-8DA2-B399E074137F}"/>
              </a:ext>
            </a:extLst>
          </p:cNvPr>
          <p:cNvSpPr txBox="1"/>
          <p:nvPr/>
        </p:nvSpPr>
        <p:spPr>
          <a:xfrm>
            <a:off x="9448800" y="4795684"/>
            <a:ext cx="278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Transformed points are linearly separable!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22B3C-FBD6-AB38-4CDD-BDE70276726F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2"/>
              </a:rPr>
              <a:t>J. Johnson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597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6A994-1563-E2B9-CD53-73392989E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46DC-050A-82D1-741A-3102BFC3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589F3-78C1-A2F9-04A1-18AA5BFD8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193E1FB-8403-ED5D-7820-6213CE4E3785}"/>
              </a:ext>
            </a:extLst>
          </p:cNvPr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072E50-22FD-10FB-4248-9665E962578C}"/>
              </a:ext>
            </a:extLst>
          </p:cNvPr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1742;p100">
            <a:extLst>
              <a:ext uri="{FF2B5EF4-FFF2-40B4-BE49-F238E27FC236}">
                <a16:creationId xmlns:a16="http://schemas.microsoft.com/office/drawing/2014/main" id="{8319CBE1-2243-120C-109A-F29E8D2C5F1A}"/>
              </a:ext>
            </a:extLst>
          </p:cNvPr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>
            <a:extLst>
              <a:ext uri="{FF2B5EF4-FFF2-40B4-BE49-F238E27FC236}">
                <a16:creationId xmlns:a16="http://schemas.microsoft.com/office/drawing/2014/main" id="{93B64245-F1D7-78B2-C2F3-03C2415DEFB1}"/>
              </a:ext>
            </a:extLst>
          </p:cNvPr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>
            <a:extLst>
              <a:ext uri="{FF2B5EF4-FFF2-40B4-BE49-F238E27FC236}">
                <a16:creationId xmlns:a16="http://schemas.microsoft.com/office/drawing/2014/main" id="{5FF08EC0-7053-134E-A894-322747587132}"/>
              </a:ext>
            </a:extLst>
          </p:cNvPr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>
            <a:extLst>
              <a:ext uri="{FF2B5EF4-FFF2-40B4-BE49-F238E27FC236}">
                <a16:creationId xmlns:a16="http://schemas.microsoft.com/office/drawing/2014/main" id="{DD83A230-E297-76F9-CCF0-C5DADD26FA8A}"/>
              </a:ext>
            </a:extLst>
          </p:cNvPr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>
            <a:extLst>
              <a:ext uri="{FF2B5EF4-FFF2-40B4-BE49-F238E27FC236}">
                <a16:creationId xmlns:a16="http://schemas.microsoft.com/office/drawing/2014/main" id="{EFC75F5F-25F3-4583-A702-C689A0DA0EE5}"/>
              </a:ext>
            </a:extLst>
          </p:cNvPr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>
            <a:extLst>
              <a:ext uri="{FF2B5EF4-FFF2-40B4-BE49-F238E27FC236}">
                <a16:creationId xmlns:a16="http://schemas.microsoft.com/office/drawing/2014/main" id="{179FE008-3319-EBC1-C3F9-0DE0D583E76E}"/>
              </a:ext>
            </a:extLst>
          </p:cNvPr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>
            <a:extLst>
              <a:ext uri="{FF2B5EF4-FFF2-40B4-BE49-F238E27FC236}">
                <a16:creationId xmlns:a16="http://schemas.microsoft.com/office/drawing/2014/main" id="{3C49500C-DDF4-4F9F-A4E0-867FFAB2ADD8}"/>
              </a:ext>
            </a:extLst>
          </p:cNvPr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>
            <a:extLst>
              <a:ext uri="{FF2B5EF4-FFF2-40B4-BE49-F238E27FC236}">
                <a16:creationId xmlns:a16="http://schemas.microsoft.com/office/drawing/2014/main" id="{68C6A0D7-503C-5901-FDC2-F0E378F015A5}"/>
              </a:ext>
            </a:extLst>
          </p:cNvPr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>
            <a:extLst>
              <a:ext uri="{FF2B5EF4-FFF2-40B4-BE49-F238E27FC236}">
                <a16:creationId xmlns:a16="http://schemas.microsoft.com/office/drawing/2014/main" id="{77A584C3-47E0-73AE-EDE5-6B4FB71AAEFE}"/>
              </a:ext>
            </a:extLst>
          </p:cNvPr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>
            <a:extLst>
              <a:ext uri="{FF2B5EF4-FFF2-40B4-BE49-F238E27FC236}">
                <a16:creationId xmlns:a16="http://schemas.microsoft.com/office/drawing/2014/main" id="{03F9B1D9-1F79-62E2-DD08-F3813BB47B03}"/>
              </a:ext>
            </a:extLst>
          </p:cNvPr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>
            <a:extLst>
              <a:ext uri="{FF2B5EF4-FFF2-40B4-BE49-F238E27FC236}">
                <a16:creationId xmlns:a16="http://schemas.microsoft.com/office/drawing/2014/main" id="{91B5879D-1A4E-1CC6-F55B-E9E91515B25A}"/>
              </a:ext>
            </a:extLst>
          </p:cNvPr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>
            <a:extLst>
              <a:ext uri="{FF2B5EF4-FFF2-40B4-BE49-F238E27FC236}">
                <a16:creationId xmlns:a16="http://schemas.microsoft.com/office/drawing/2014/main" id="{7DE5EF77-2CCE-3BD5-18F7-094FFAEBEFDC}"/>
              </a:ext>
            </a:extLst>
          </p:cNvPr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>
            <a:extLst>
              <a:ext uri="{FF2B5EF4-FFF2-40B4-BE49-F238E27FC236}">
                <a16:creationId xmlns:a16="http://schemas.microsoft.com/office/drawing/2014/main" id="{EAC9CB88-6CE1-5DB7-E24D-5599FAB283D4}"/>
              </a:ext>
            </a:extLst>
          </p:cNvPr>
          <p:cNvSpPr/>
          <p:nvPr/>
        </p:nvSpPr>
        <p:spPr>
          <a:xfrm>
            <a:off x="916228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>
            <a:extLst>
              <a:ext uri="{FF2B5EF4-FFF2-40B4-BE49-F238E27FC236}">
                <a16:creationId xmlns:a16="http://schemas.microsoft.com/office/drawing/2014/main" id="{1FC66295-771F-E7DE-07A5-DAD4A917574D}"/>
              </a:ext>
            </a:extLst>
          </p:cNvPr>
          <p:cNvSpPr/>
          <p:nvPr/>
        </p:nvSpPr>
        <p:spPr>
          <a:xfrm>
            <a:off x="9394489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>
            <a:extLst>
              <a:ext uri="{FF2B5EF4-FFF2-40B4-BE49-F238E27FC236}">
                <a16:creationId xmlns:a16="http://schemas.microsoft.com/office/drawing/2014/main" id="{4871FA36-D7CD-633C-BE25-0C2CE4FF82A4}"/>
              </a:ext>
            </a:extLst>
          </p:cNvPr>
          <p:cNvSpPr/>
          <p:nvPr/>
        </p:nvSpPr>
        <p:spPr>
          <a:xfrm>
            <a:off x="977812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>
            <a:extLst>
              <a:ext uri="{FF2B5EF4-FFF2-40B4-BE49-F238E27FC236}">
                <a16:creationId xmlns:a16="http://schemas.microsoft.com/office/drawing/2014/main" id="{65656EB9-B1D9-7783-A34D-B898457A7FB2}"/>
              </a:ext>
            </a:extLst>
          </p:cNvPr>
          <p:cNvSpPr/>
          <p:nvPr/>
        </p:nvSpPr>
        <p:spPr>
          <a:xfrm>
            <a:off x="9437773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>
            <a:extLst>
              <a:ext uri="{FF2B5EF4-FFF2-40B4-BE49-F238E27FC236}">
                <a16:creationId xmlns:a16="http://schemas.microsoft.com/office/drawing/2014/main" id="{BF21406F-3CCB-CC85-E705-87660CA71BE3}"/>
              </a:ext>
            </a:extLst>
          </p:cNvPr>
          <p:cNvSpPr/>
          <p:nvPr/>
        </p:nvSpPr>
        <p:spPr>
          <a:xfrm>
            <a:off x="9890828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>
            <a:extLst>
              <a:ext uri="{FF2B5EF4-FFF2-40B4-BE49-F238E27FC236}">
                <a16:creationId xmlns:a16="http://schemas.microsoft.com/office/drawing/2014/main" id="{439234AD-9D5C-EF90-5976-1A5D7FB6E14F}"/>
              </a:ext>
            </a:extLst>
          </p:cNvPr>
          <p:cNvSpPr/>
          <p:nvPr/>
        </p:nvSpPr>
        <p:spPr>
          <a:xfrm>
            <a:off x="916228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>
            <a:extLst>
              <a:ext uri="{FF2B5EF4-FFF2-40B4-BE49-F238E27FC236}">
                <a16:creationId xmlns:a16="http://schemas.microsoft.com/office/drawing/2014/main" id="{D08524D8-BB38-AB5C-49A7-504777E5B1A4}"/>
              </a:ext>
            </a:extLst>
          </p:cNvPr>
          <p:cNvSpPr/>
          <p:nvPr/>
        </p:nvSpPr>
        <p:spPr>
          <a:xfrm>
            <a:off x="9162288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>
            <a:extLst>
              <a:ext uri="{FF2B5EF4-FFF2-40B4-BE49-F238E27FC236}">
                <a16:creationId xmlns:a16="http://schemas.microsoft.com/office/drawing/2014/main" id="{05546C62-F630-38AE-9F32-8D00923B7B64}"/>
              </a:ext>
            </a:extLst>
          </p:cNvPr>
          <p:cNvSpPr/>
          <p:nvPr/>
        </p:nvSpPr>
        <p:spPr>
          <a:xfrm>
            <a:off x="9162288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>
            <a:extLst>
              <a:ext uri="{FF2B5EF4-FFF2-40B4-BE49-F238E27FC236}">
                <a16:creationId xmlns:a16="http://schemas.microsoft.com/office/drawing/2014/main" id="{0772AFA5-FA9F-74C7-0E1A-CD8A212C11D6}"/>
              </a:ext>
            </a:extLst>
          </p:cNvPr>
          <p:cNvSpPr/>
          <p:nvPr/>
        </p:nvSpPr>
        <p:spPr>
          <a:xfrm>
            <a:off x="9162288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>
            <a:extLst>
              <a:ext uri="{FF2B5EF4-FFF2-40B4-BE49-F238E27FC236}">
                <a16:creationId xmlns:a16="http://schemas.microsoft.com/office/drawing/2014/main" id="{C2B89E8D-1BB9-3CF3-DD4A-0F5EF0BB8BBA}"/>
              </a:ext>
            </a:extLst>
          </p:cNvPr>
          <p:cNvSpPr/>
          <p:nvPr/>
        </p:nvSpPr>
        <p:spPr>
          <a:xfrm>
            <a:off x="9165743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>
            <a:extLst>
              <a:ext uri="{FF2B5EF4-FFF2-40B4-BE49-F238E27FC236}">
                <a16:creationId xmlns:a16="http://schemas.microsoft.com/office/drawing/2014/main" id="{BFCFBC5E-B2CB-1A9B-C95B-922F2D83D342}"/>
              </a:ext>
            </a:extLst>
          </p:cNvPr>
          <p:cNvSpPr/>
          <p:nvPr/>
        </p:nvSpPr>
        <p:spPr>
          <a:xfrm>
            <a:off x="9162288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>
            <a:extLst>
              <a:ext uri="{FF2B5EF4-FFF2-40B4-BE49-F238E27FC236}">
                <a16:creationId xmlns:a16="http://schemas.microsoft.com/office/drawing/2014/main" id="{AAB7171F-9640-AE54-B5B9-DE8D97749773}"/>
              </a:ext>
            </a:extLst>
          </p:cNvPr>
          <p:cNvSpPr/>
          <p:nvPr/>
        </p:nvSpPr>
        <p:spPr>
          <a:xfrm>
            <a:off x="9162288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>
            <a:extLst>
              <a:ext uri="{FF2B5EF4-FFF2-40B4-BE49-F238E27FC236}">
                <a16:creationId xmlns:a16="http://schemas.microsoft.com/office/drawing/2014/main" id="{5EBBF6B0-B294-3B62-CC2F-C5677D2043F0}"/>
              </a:ext>
            </a:extLst>
          </p:cNvPr>
          <p:cNvSpPr/>
          <p:nvPr/>
        </p:nvSpPr>
        <p:spPr>
          <a:xfrm>
            <a:off x="9162288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>
            <a:extLst>
              <a:ext uri="{FF2B5EF4-FFF2-40B4-BE49-F238E27FC236}">
                <a16:creationId xmlns:a16="http://schemas.microsoft.com/office/drawing/2014/main" id="{8E357938-9619-3267-EC60-C30883800E1F}"/>
              </a:ext>
            </a:extLst>
          </p:cNvPr>
          <p:cNvSpPr/>
          <p:nvPr/>
        </p:nvSpPr>
        <p:spPr>
          <a:xfrm>
            <a:off x="9162288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>
            <a:extLst>
              <a:ext uri="{FF2B5EF4-FFF2-40B4-BE49-F238E27FC236}">
                <a16:creationId xmlns:a16="http://schemas.microsoft.com/office/drawing/2014/main" id="{924E2FFC-3035-CB07-AC3D-49C5A40397E3}"/>
              </a:ext>
            </a:extLst>
          </p:cNvPr>
          <p:cNvSpPr/>
          <p:nvPr/>
        </p:nvSpPr>
        <p:spPr>
          <a:xfrm>
            <a:off x="9595240" y="40416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>
            <a:extLst>
              <a:ext uri="{FF2B5EF4-FFF2-40B4-BE49-F238E27FC236}">
                <a16:creationId xmlns:a16="http://schemas.microsoft.com/office/drawing/2014/main" id="{8CCEFF8D-D688-B116-641E-2064DE680F55}"/>
              </a:ext>
            </a:extLst>
          </p:cNvPr>
          <p:cNvSpPr/>
          <p:nvPr/>
        </p:nvSpPr>
        <p:spPr>
          <a:xfrm>
            <a:off x="10304470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>
            <a:extLst>
              <a:ext uri="{FF2B5EF4-FFF2-40B4-BE49-F238E27FC236}">
                <a16:creationId xmlns:a16="http://schemas.microsoft.com/office/drawing/2014/main" id="{61A14B07-9B23-025C-A8BA-8492C2D53C08}"/>
              </a:ext>
            </a:extLst>
          </p:cNvPr>
          <p:cNvSpPr/>
          <p:nvPr/>
        </p:nvSpPr>
        <p:spPr>
          <a:xfrm>
            <a:off x="11058234" y="40410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>
            <a:extLst>
              <a:ext uri="{FF2B5EF4-FFF2-40B4-BE49-F238E27FC236}">
                <a16:creationId xmlns:a16="http://schemas.microsoft.com/office/drawing/2014/main" id="{B9B6F259-AEE0-7D01-E2BC-A789A48B08D5}"/>
              </a:ext>
            </a:extLst>
          </p:cNvPr>
          <p:cNvSpPr/>
          <p:nvPr/>
        </p:nvSpPr>
        <p:spPr>
          <a:xfrm>
            <a:off x="1038153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>
            <a:extLst>
              <a:ext uri="{FF2B5EF4-FFF2-40B4-BE49-F238E27FC236}">
                <a16:creationId xmlns:a16="http://schemas.microsoft.com/office/drawing/2014/main" id="{D178A52C-473F-65F1-0A22-58C71AF91E3E}"/>
              </a:ext>
            </a:extLst>
          </p:cNvPr>
          <p:cNvSpPr/>
          <p:nvPr/>
        </p:nvSpPr>
        <p:spPr>
          <a:xfrm>
            <a:off x="10398722" y="404164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4D468E1-868D-E4E2-FF7D-59F8BF021251}"/>
              </a:ext>
            </a:extLst>
          </p:cNvPr>
          <p:cNvCxnSpPr/>
          <p:nvPr/>
        </p:nvCxnSpPr>
        <p:spPr>
          <a:xfrm flipH="1" flipV="1">
            <a:off x="8482076" y="2564389"/>
            <a:ext cx="2290716" cy="2103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BBFE037-7E01-40BC-6D43-0ABF6EE2D915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3F7B195-3C75-A517-9582-1088A70C8CAA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E163D4B-3CAE-04F9-3911-2D0A40AF4ECD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oogle Shape;1734;p100">
            <a:extLst>
              <a:ext uri="{FF2B5EF4-FFF2-40B4-BE49-F238E27FC236}">
                <a16:creationId xmlns:a16="http://schemas.microsoft.com/office/drawing/2014/main" id="{D7ABFAB1-F166-49D3-1697-1BF9255A46C0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3" name="Google Shape;1742;p100">
            <a:extLst>
              <a:ext uri="{FF2B5EF4-FFF2-40B4-BE49-F238E27FC236}">
                <a16:creationId xmlns:a16="http://schemas.microsoft.com/office/drawing/2014/main" id="{D65146FF-1A8B-2784-7E97-48940A0FAAFB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4" name="Google Shape;1742;p100">
            <a:extLst>
              <a:ext uri="{FF2B5EF4-FFF2-40B4-BE49-F238E27FC236}">
                <a16:creationId xmlns:a16="http://schemas.microsoft.com/office/drawing/2014/main" id="{8EE90275-993E-2383-84FF-DEA096AAA100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5" name="Google Shape;1742;p100">
            <a:extLst>
              <a:ext uri="{FF2B5EF4-FFF2-40B4-BE49-F238E27FC236}">
                <a16:creationId xmlns:a16="http://schemas.microsoft.com/office/drawing/2014/main" id="{A8D27EFE-5C81-C51D-F063-BDA7AB5BF100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6" name="Google Shape;1742;p100">
            <a:extLst>
              <a:ext uri="{FF2B5EF4-FFF2-40B4-BE49-F238E27FC236}">
                <a16:creationId xmlns:a16="http://schemas.microsoft.com/office/drawing/2014/main" id="{A8AD0142-C6A3-8F88-F83E-A65F45BDBBF8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7" name="Google Shape;1742;p100">
            <a:extLst>
              <a:ext uri="{FF2B5EF4-FFF2-40B4-BE49-F238E27FC236}">
                <a16:creationId xmlns:a16="http://schemas.microsoft.com/office/drawing/2014/main" id="{1F32E411-E28E-084B-30C4-6208121D8DE6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8" name="Google Shape;1734;p100">
            <a:extLst>
              <a:ext uri="{FF2B5EF4-FFF2-40B4-BE49-F238E27FC236}">
                <a16:creationId xmlns:a16="http://schemas.microsoft.com/office/drawing/2014/main" id="{E0AB8EEA-F45E-4890-286D-CBAF21EDF040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9" name="Google Shape;1734;p100">
            <a:extLst>
              <a:ext uri="{FF2B5EF4-FFF2-40B4-BE49-F238E27FC236}">
                <a16:creationId xmlns:a16="http://schemas.microsoft.com/office/drawing/2014/main" id="{F20BB1A9-D31E-CBCF-91DC-B525047A3530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0" name="Google Shape;1734;p100">
            <a:extLst>
              <a:ext uri="{FF2B5EF4-FFF2-40B4-BE49-F238E27FC236}">
                <a16:creationId xmlns:a16="http://schemas.microsoft.com/office/drawing/2014/main" id="{D9AFA8F9-B76D-FC4A-BAA2-A9580B5B0F54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1" name="Google Shape;1734;p100">
            <a:extLst>
              <a:ext uri="{FF2B5EF4-FFF2-40B4-BE49-F238E27FC236}">
                <a16:creationId xmlns:a16="http://schemas.microsoft.com/office/drawing/2014/main" id="{25C12A2F-FDF8-C680-69D5-8CBCF6612B01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2" name="Google Shape;1734;p100">
            <a:extLst>
              <a:ext uri="{FF2B5EF4-FFF2-40B4-BE49-F238E27FC236}">
                <a16:creationId xmlns:a16="http://schemas.microsoft.com/office/drawing/2014/main" id="{563A163A-28F7-7BB8-1BA3-A64EBA3DD8F6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3" name="Google Shape;1734;p100">
            <a:extLst>
              <a:ext uri="{FF2B5EF4-FFF2-40B4-BE49-F238E27FC236}">
                <a16:creationId xmlns:a16="http://schemas.microsoft.com/office/drawing/2014/main" id="{FF347166-6980-AF93-FA19-C32D1B5D63CF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4" name="Google Shape;1734;p100">
            <a:extLst>
              <a:ext uri="{FF2B5EF4-FFF2-40B4-BE49-F238E27FC236}">
                <a16:creationId xmlns:a16="http://schemas.microsoft.com/office/drawing/2014/main" id="{D03AB0BB-9FC7-C4B8-B8AC-0B6BDCC6176E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5" name="Google Shape;1734;p100">
            <a:extLst>
              <a:ext uri="{FF2B5EF4-FFF2-40B4-BE49-F238E27FC236}">
                <a16:creationId xmlns:a16="http://schemas.microsoft.com/office/drawing/2014/main" id="{9F6526AA-64F6-EDA4-5BD2-0F3F59C2E131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6" name="Google Shape;1734;p100">
            <a:extLst>
              <a:ext uri="{FF2B5EF4-FFF2-40B4-BE49-F238E27FC236}">
                <a16:creationId xmlns:a16="http://schemas.microsoft.com/office/drawing/2014/main" id="{77D2009B-2775-5221-55CE-64C25FA6DD96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7" name="Google Shape;1734;p100">
            <a:extLst>
              <a:ext uri="{FF2B5EF4-FFF2-40B4-BE49-F238E27FC236}">
                <a16:creationId xmlns:a16="http://schemas.microsoft.com/office/drawing/2014/main" id="{FE9ACD4B-3546-D78A-42E4-FC1986D379F0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8" name="Google Shape;1734;p100">
            <a:extLst>
              <a:ext uri="{FF2B5EF4-FFF2-40B4-BE49-F238E27FC236}">
                <a16:creationId xmlns:a16="http://schemas.microsoft.com/office/drawing/2014/main" id="{59033008-8514-C339-0B23-D537BE824B60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49" name="Google Shape;1734;p100">
            <a:extLst>
              <a:ext uri="{FF2B5EF4-FFF2-40B4-BE49-F238E27FC236}">
                <a16:creationId xmlns:a16="http://schemas.microsoft.com/office/drawing/2014/main" id="{C2FDECFB-1F26-1E19-F874-43E0D15B32C5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0" name="Google Shape;1734;p100">
            <a:extLst>
              <a:ext uri="{FF2B5EF4-FFF2-40B4-BE49-F238E27FC236}">
                <a16:creationId xmlns:a16="http://schemas.microsoft.com/office/drawing/2014/main" id="{F6607877-2F4D-0F89-8F62-6271E9E8EC01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1" name="Google Shape;1734;p100">
            <a:extLst>
              <a:ext uri="{FF2B5EF4-FFF2-40B4-BE49-F238E27FC236}">
                <a16:creationId xmlns:a16="http://schemas.microsoft.com/office/drawing/2014/main" id="{F350518B-055E-B0F8-C657-AAD8357388FB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2" name="Google Shape;1734;p100">
            <a:extLst>
              <a:ext uri="{FF2B5EF4-FFF2-40B4-BE49-F238E27FC236}">
                <a16:creationId xmlns:a16="http://schemas.microsoft.com/office/drawing/2014/main" id="{31B0293F-2863-E304-D36F-0CEE6557B19E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3" name="Google Shape;1734;p100">
            <a:extLst>
              <a:ext uri="{FF2B5EF4-FFF2-40B4-BE49-F238E27FC236}">
                <a16:creationId xmlns:a16="http://schemas.microsoft.com/office/drawing/2014/main" id="{4DF2D3B4-67C0-7BC8-F08E-68E853C4E476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4" name="Google Shape;1734;p100">
            <a:extLst>
              <a:ext uri="{FF2B5EF4-FFF2-40B4-BE49-F238E27FC236}">
                <a16:creationId xmlns:a16="http://schemas.microsoft.com/office/drawing/2014/main" id="{A4111D83-32C8-2AEF-B1B3-84BBB71C7CE2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5" name="Google Shape;1734;p100">
            <a:extLst>
              <a:ext uri="{FF2B5EF4-FFF2-40B4-BE49-F238E27FC236}">
                <a16:creationId xmlns:a16="http://schemas.microsoft.com/office/drawing/2014/main" id="{361F371B-7B64-0584-FBC4-3C40774DC6FA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6" name="Google Shape;1734;p100">
            <a:extLst>
              <a:ext uri="{FF2B5EF4-FFF2-40B4-BE49-F238E27FC236}">
                <a16:creationId xmlns:a16="http://schemas.microsoft.com/office/drawing/2014/main" id="{E1B399FE-B700-27E6-50CA-3A8F05C6B082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7" name="Google Shape;1734;p100">
            <a:extLst>
              <a:ext uri="{FF2B5EF4-FFF2-40B4-BE49-F238E27FC236}">
                <a16:creationId xmlns:a16="http://schemas.microsoft.com/office/drawing/2014/main" id="{E9D2F7B9-FFF5-3E1A-16A9-A5BCABD7161D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8" name="Google Shape;1734;p100">
            <a:extLst>
              <a:ext uri="{FF2B5EF4-FFF2-40B4-BE49-F238E27FC236}">
                <a16:creationId xmlns:a16="http://schemas.microsoft.com/office/drawing/2014/main" id="{63734014-D0E8-487B-4908-4A21334A1EBF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59" name="Google Shape;1734;p100">
            <a:extLst>
              <a:ext uri="{FF2B5EF4-FFF2-40B4-BE49-F238E27FC236}">
                <a16:creationId xmlns:a16="http://schemas.microsoft.com/office/drawing/2014/main" id="{05C7118A-0A29-D127-8927-6BE36B1DAEBA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0" name="Google Shape;1734;p100">
            <a:extLst>
              <a:ext uri="{FF2B5EF4-FFF2-40B4-BE49-F238E27FC236}">
                <a16:creationId xmlns:a16="http://schemas.microsoft.com/office/drawing/2014/main" id="{0F8DC55A-34E3-4001-2F79-DDDC3FF5A959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1" name="Google Shape;1734;p100">
            <a:extLst>
              <a:ext uri="{FF2B5EF4-FFF2-40B4-BE49-F238E27FC236}">
                <a16:creationId xmlns:a16="http://schemas.microsoft.com/office/drawing/2014/main" id="{B85A7CBA-E5FC-A2BC-097C-3B22234307CC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523073-E391-2C67-25D0-143EE7B6C149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93F0659-A6E0-CE83-D367-1F1B2271C90F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93F0659-A6E0-CE83-D367-1F1B2271C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2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D9EA3FF4-FD90-6AB4-0678-91A0BF4C2989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D9EA3FF4-FD90-6AB4-0678-91A0BF4C2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3"/>
                <a:stretch>
                  <a:fillRect r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1742;p100">
            <a:extLst>
              <a:ext uri="{FF2B5EF4-FFF2-40B4-BE49-F238E27FC236}">
                <a16:creationId xmlns:a16="http://schemas.microsoft.com/office/drawing/2014/main" id="{76CFB493-8E7E-58BB-2E56-A5E9791F0DE9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FC5B6D5-4DD8-AC1D-9B0B-6F0311203750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FC5B6D5-4DD8-AC1D-9B0B-6F031120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4"/>
                <a:stretch>
                  <a:fillRect l="-2083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4C4D4F-8985-3781-C231-2B9A97038CD7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74C4D4F-8985-3781-C231-2B9A9703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5"/>
                <a:stretch>
                  <a:fillRect l="-4167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14524C1-CB65-362A-9EEC-BA1EDA476335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A2C0C55C-4C32-F060-A3D8-59D83E071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5F5815AA-EC98-3597-344E-439F202DE7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593D83A-C74D-A891-AEEF-9EDEB83739F0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A5757D4C-301F-CDDE-C5E5-4B8A1FC8040A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0AA7BD7-E6DE-0826-867B-8FE7EA4F524E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6"/>
              </a:rPr>
              <a:t>J. Johnson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1C8F9-3BAC-A1FC-F01A-897E0B3A0869}"/>
              </a:ext>
            </a:extLst>
          </p:cNvPr>
          <p:cNvSpPr txBox="1"/>
          <p:nvPr/>
        </p:nvSpPr>
        <p:spPr>
          <a:xfrm>
            <a:off x="6942458" y="950893"/>
            <a:ext cx="4716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trace the boundary back to the original space</a:t>
            </a:r>
            <a:endParaRPr lang="en-US" sz="28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5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29F9B-FE57-1E17-9CF6-0DDB3FE61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7072-0163-D7DA-B5AF-6AAEE482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350F8-39E9-8794-6442-E24C2B19D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E090E6-02D4-BAF7-CFF0-DD30FCA50338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0550D-9AEB-A578-ED86-62B6A3D7782B}"/>
              </a:ext>
            </a:extLst>
          </p:cNvPr>
          <p:cNvCxnSpPr/>
          <p:nvPr/>
        </p:nvCxnSpPr>
        <p:spPr>
          <a:xfrm flipH="1" flipV="1">
            <a:off x="510860" y="4132021"/>
            <a:ext cx="4339383" cy="25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E07042-EE77-0F4B-4F37-B48E61E36243}"/>
              </a:ext>
            </a:extLst>
          </p:cNvPr>
          <p:cNvCxnSpPr/>
          <p:nvPr/>
        </p:nvCxnSpPr>
        <p:spPr>
          <a:xfrm flipH="1" flipV="1">
            <a:off x="7261452" y="4129474"/>
            <a:ext cx="4339383" cy="2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7BF4B82-D255-96B1-1758-923609ED058B}"/>
              </a:ext>
            </a:extLst>
          </p:cNvPr>
          <p:cNvCxnSpPr/>
          <p:nvPr/>
        </p:nvCxnSpPr>
        <p:spPr>
          <a:xfrm>
            <a:off x="5038828" y="3672130"/>
            <a:ext cx="1853878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CF35BD-AF98-7E6A-DC98-11824E4187EF}"/>
              </a:ext>
            </a:extLst>
          </p:cNvPr>
          <p:cNvCxnSpPr/>
          <p:nvPr/>
        </p:nvCxnSpPr>
        <p:spPr>
          <a:xfrm flipH="1">
            <a:off x="2498929" y="2228827"/>
            <a:ext cx="3524" cy="3900795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734;p100">
            <a:extLst>
              <a:ext uri="{FF2B5EF4-FFF2-40B4-BE49-F238E27FC236}">
                <a16:creationId xmlns:a16="http://schemas.microsoft.com/office/drawing/2014/main" id="{910EEFE1-1A7D-FFE5-306B-5401C2243102}"/>
              </a:ext>
            </a:extLst>
          </p:cNvPr>
          <p:cNvSpPr/>
          <p:nvPr/>
        </p:nvSpPr>
        <p:spPr>
          <a:xfrm>
            <a:off x="2213691" y="334493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6" name="Google Shape;1742;p100">
            <a:extLst>
              <a:ext uri="{FF2B5EF4-FFF2-40B4-BE49-F238E27FC236}">
                <a16:creationId xmlns:a16="http://schemas.microsoft.com/office/drawing/2014/main" id="{E555A959-3DED-2C56-CA64-76F33DA143E0}"/>
              </a:ext>
            </a:extLst>
          </p:cNvPr>
          <p:cNvSpPr/>
          <p:nvPr/>
        </p:nvSpPr>
        <p:spPr>
          <a:xfrm>
            <a:off x="2407489" y="298056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7" name="Google Shape;1742;p100">
            <a:extLst>
              <a:ext uri="{FF2B5EF4-FFF2-40B4-BE49-F238E27FC236}">
                <a16:creationId xmlns:a16="http://schemas.microsoft.com/office/drawing/2014/main" id="{69122AFA-6B02-ED7E-A0A0-FB28864053C3}"/>
              </a:ext>
            </a:extLst>
          </p:cNvPr>
          <p:cNvSpPr/>
          <p:nvPr/>
        </p:nvSpPr>
        <p:spPr>
          <a:xfrm>
            <a:off x="2170845" y="271314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8" name="Google Shape;1742;p100">
            <a:extLst>
              <a:ext uri="{FF2B5EF4-FFF2-40B4-BE49-F238E27FC236}">
                <a16:creationId xmlns:a16="http://schemas.microsoft.com/office/drawing/2014/main" id="{989523AF-A0E7-F69A-1F3D-15BD8130EFC6}"/>
              </a:ext>
            </a:extLst>
          </p:cNvPr>
          <p:cNvSpPr/>
          <p:nvPr/>
        </p:nvSpPr>
        <p:spPr>
          <a:xfrm>
            <a:off x="2597204" y="26719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59" name="Google Shape;1742;p100">
            <a:extLst>
              <a:ext uri="{FF2B5EF4-FFF2-40B4-BE49-F238E27FC236}">
                <a16:creationId xmlns:a16="http://schemas.microsoft.com/office/drawing/2014/main" id="{D7F34B10-47AA-9CD2-2A7A-5F5D2D02CD8D}"/>
              </a:ext>
            </a:extLst>
          </p:cNvPr>
          <p:cNvSpPr/>
          <p:nvPr/>
        </p:nvSpPr>
        <p:spPr>
          <a:xfrm>
            <a:off x="1970276" y="2393679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0" name="Google Shape;1742;p100">
            <a:extLst>
              <a:ext uri="{FF2B5EF4-FFF2-40B4-BE49-F238E27FC236}">
                <a16:creationId xmlns:a16="http://schemas.microsoft.com/office/drawing/2014/main" id="{5C694966-29BB-7940-91E9-669ABA80D144}"/>
              </a:ext>
            </a:extLst>
          </p:cNvPr>
          <p:cNvSpPr/>
          <p:nvPr/>
        </p:nvSpPr>
        <p:spPr>
          <a:xfrm>
            <a:off x="2746203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3" name="Google Shape;1734;p100">
            <a:extLst>
              <a:ext uri="{FF2B5EF4-FFF2-40B4-BE49-F238E27FC236}">
                <a16:creationId xmlns:a16="http://schemas.microsoft.com/office/drawing/2014/main" id="{F68784B4-8CE5-B64C-F94B-DA39848457BB}"/>
              </a:ext>
            </a:extLst>
          </p:cNvPr>
          <p:cNvSpPr/>
          <p:nvPr/>
        </p:nvSpPr>
        <p:spPr>
          <a:xfrm>
            <a:off x="1974361" y="314709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4" name="Google Shape;1734;p100">
            <a:extLst>
              <a:ext uri="{FF2B5EF4-FFF2-40B4-BE49-F238E27FC236}">
                <a16:creationId xmlns:a16="http://schemas.microsoft.com/office/drawing/2014/main" id="{E7D90072-5A04-DF9A-6FCB-627B6A456DF1}"/>
              </a:ext>
            </a:extLst>
          </p:cNvPr>
          <p:cNvSpPr/>
          <p:nvPr/>
        </p:nvSpPr>
        <p:spPr>
          <a:xfrm>
            <a:off x="1718865" y="287076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5" name="Google Shape;1734;p100">
            <a:extLst>
              <a:ext uri="{FF2B5EF4-FFF2-40B4-BE49-F238E27FC236}">
                <a16:creationId xmlns:a16="http://schemas.microsoft.com/office/drawing/2014/main" id="{A031A6EF-D375-EFAF-EA7F-0D8893779C54}"/>
              </a:ext>
            </a:extLst>
          </p:cNvPr>
          <p:cNvSpPr/>
          <p:nvPr/>
        </p:nvSpPr>
        <p:spPr>
          <a:xfrm>
            <a:off x="2828712" y="317264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6" name="Google Shape;1734;p100">
            <a:extLst>
              <a:ext uri="{FF2B5EF4-FFF2-40B4-BE49-F238E27FC236}">
                <a16:creationId xmlns:a16="http://schemas.microsoft.com/office/drawing/2014/main" id="{34C1F90A-767A-F098-851B-47F5AC99F30F}"/>
              </a:ext>
            </a:extLst>
          </p:cNvPr>
          <p:cNvSpPr/>
          <p:nvPr/>
        </p:nvSpPr>
        <p:spPr>
          <a:xfrm>
            <a:off x="3117900" y="285322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7" name="Google Shape;1734;p100">
            <a:extLst>
              <a:ext uri="{FF2B5EF4-FFF2-40B4-BE49-F238E27FC236}">
                <a16:creationId xmlns:a16="http://schemas.microsoft.com/office/drawing/2014/main" id="{5141E535-CBB2-506A-8CDE-A98A3C55F589}"/>
              </a:ext>
            </a:extLst>
          </p:cNvPr>
          <p:cNvSpPr/>
          <p:nvPr/>
        </p:nvSpPr>
        <p:spPr>
          <a:xfrm>
            <a:off x="3615970" y="269213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8" name="Google Shape;1734;p100">
            <a:extLst>
              <a:ext uri="{FF2B5EF4-FFF2-40B4-BE49-F238E27FC236}">
                <a16:creationId xmlns:a16="http://schemas.microsoft.com/office/drawing/2014/main" id="{5293D637-7913-542A-447F-384A81C03A46}"/>
              </a:ext>
            </a:extLst>
          </p:cNvPr>
          <p:cNvSpPr/>
          <p:nvPr/>
        </p:nvSpPr>
        <p:spPr>
          <a:xfrm>
            <a:off x="3204204" y="336624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69" name="Google Shape;1734;p100">
            <a:extLst>
              <a:ext uri="{FF2B5EF4-FFF2-40B4-BE49-F238E27FC236}">
                <a16:creationId xmlns:a16="http://schemas.microsoft.com/office/drawing/2014/main" id="{3281A58A-928B-772D-1E8F-107848ADEF8B}"/>
              </a:ext>
            </a:extLst>
          </p:cNvPr>
          <p:cNvSpPr/>
          <p:nvPr/>
        </p:nvSpPr>
        <p:spPr>
          <a:xfrm>
            <a:off x="2504348" y="37243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0" name="Google Shape;1734;p100">
            <a:extLst>
              <a:ext uri="{FF2B5EF4-FFF2-40B4-BE49-F238E27FC236}">
                <a16:creationId xmlns:a16="http://schemas.microsoft.com/office/drawing/2014/main" id="{CD8B42B8-EAB0-6831-51E5-14C7612F3633}"/>
              </a:ext>
            </a:extLst>
          </p:cNvPr>
          <p:cNvSpPr/>
          <p:nvPr/>
        </p:nvSpPr>
        <p:spPr>
          <a:xfrm>
            <a:off x="3170037" y="376934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1" name="Google Shape;1734;p100">
            <a:extLst>
              <a:ext uri="{FF2B5EF4-FFF2-40B4-BE49-F238E27FC236}">
                <a16:creationId xmlns:a16="http://schemas.microsoft.com/office/drawing/2014/main" id="{F0F77D64-0DFB-A027-8065-175CFA2AA58C}"/>
              </a:ext>
            </a:extLst>
          </p:cNvPr>
          <p:cNvSpPr/>
          <p:nvPr/>
        </p:nvSpPr>
        <p:spPr>
          <a:xfrm>
            <a:off x="2532337" y="416711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2" name="Google Shape;1734;p100">
            <a:extLst>
              <a:ext uri="{FF2B5EF4-FFF2-40B4-BE49-F238E27FC236}">
                <a16:creationId xmlns:a16="http://schemas.microsoft.com/office/drawing/2014/main" id="{4985BEAE-3A2A-107F-CA09-E08BCA6B5064}"/>
              </a:ext>
            </a:extLst>
          </p:cNvPr>
          <p:cNvSpPr/>
          <p:nvPr/>
        </p:nvSpPr>
        <p:spPr>
          <a:xfrm>
            <a:off x="1812043" y="3524455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3" name="Google Shape;1734;p100">
            <a:extLst>
              <a:ext uri="{FF2B5EF4-FFF2-40B4-BE49-F238E27FC236}">
                <a16:creationId xmlns:a16="http://schemas.microsoft.com/office/drawing/2014/main" id="{27D61512-BD65-AF67-56A9-07908EAF3A99}"/>
              </a:ext>
            </a:extLst>
          </p:cNvPr>
          <p:cNvSpPr/>
          <p:nvPr/>
        </p:nvSpPr>
        <p:spPr>
          <a:xfrm>
            <a:off x="1472501" y="318941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4" name="Google Shape;1734;p100">
            <a:extLst>
              <a:ext uri="{FF2B5EF4-FFF2-40B4-BE49-F238E27FC236}">
                <a16:creationId xmlns:a16="http://schemas.microsoft.com/office/drawing/2014/main" id="{D4DAA6F3-CF25-3953-3099-02C2A45BC890}"/>
              </a:ext>
            </a:extLst>
          </p:cNvPr>
          <p:cNvSpPr/>
          <p:nvPr/>
        </p:nvSpPr>
        <p:spPr>
          <a:xfrm>
            <a:off x="1264622" y="301211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5" name="Google Shape;1734;p100">
            <a:extLst>
              <a:ext uri="{FF2B5EF4-FFF2-40B4-BE49-F238E27FC236}">
                <a16:creationId xmlns:a16="http://schemas.microsoft.com/office/drawing/2014/main" id="{B7DEA3E2-C398-28FB-AA29-B3271ED3BDB8}"/>
              </a:ext>
            </a:extLst>
          </p:cNvPr>
          <p:cNvSpPr/>
          <p:nvPr/>
        </p:nvSpPr>
        <p:spPr>
          <a:xfrm>
            <a:off x="1762658" y="39780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6" name="Google Shape;1734;p100">
            <a:extLst>
              <a:ext uri="{FF2B5EF4-FFF2-40B4-BE49-F238E27FC236}">
                <a16:creationId xmlns:a16="http://schemas.microsoft.com/office/drawing/2014/main" id="{8A594306-763C-B037-5316-F4E4B28B3F6A}"/>
              </a:ext>
            </a:extLst>
          </p:cNvPr>
          <p:cNvSpPr/>
          <p:nvPr/>
        </p:nvSpPr>
        <p:spPr>
          <a:xfrm>
            <a:off x="1560234" y="371945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7" name="Google Shape;1734;p100">
            <a:extLst>
              <a:ext uri="{FF2B5EF4-FFF2-40B4-BE49-F238E27FC236}">
                <a16:creationId xmlns:a16="http://schemas.microsoft.com/office/drawing/2014/main" id="{AC0759B8-FFDF-3E2D-35DC-6295B903447C}"/>
              </a:ext>
            </a:extLst>
          </p:cNvPr>
          <p:cNvSpPr/>
          <p:nvPr/>
        </p:nvSpPr>
        <p:spPr>
          <a:xfrm>
            <a:off x="1160787" y="3467315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8" name="Google Shape;1734;p100">
            <a:extLst>
              <a:ext uri="{FF2B5EF4-FFF2-40B4-BE49-F238E27FC236}">
                <a16:creationId xmlns:a16="http://schemas.microsoft.com/office/drawing/2014/main" id="{6FE041DB-3000-EA78-0256-1C5B58E0D513}"/>
              </a:ext>
            </a:extLst>
          </p:cNvPr>
          <p:cNvSpPr/>
          <p:nvPr/>
        </p:nvSpPr>
        <p:spPr>
          <a:xfrm>
            <a:off x="2272116" y="4065153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79" name="Google Shape;1734;p100">
            <a:extLst>
              <a:ext uri="{FF2B5EF4-FFF2-40B4-BE49-F238E27FC236}">
                <a16:creationId xmlns:a16="http://schemas.microsoft.com/office/drawing/2014/main" id="{1201C6AA-27B6-E414-2759-310592DFB0B9}"/>
              </a:ext>
            </a:extLst>
          </p:cNvPr>
          <p:cNvSpPr/>
          <p:nvPr/>
        </p:nvSpPr>
        <p:spPr>
          <a:xfrm>
            <a:off x="2207270" y="447010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0" name="Google Shape;1734;p100">
            <a:extLst>
              <a:ext uri="{FF2B5EF4-FFF2-40B4-BE49-F238E27FC236}">
                <a16:creationId xmlns:a16="http://schemas.microsoft.com/office/drawing/2014/main" id="{FCDC591F-16DC-5814-32EA-28FDCDEE8A04}"/>
              </a:ext>
            </a:extLst>
          </p:cNvPr>
          <p:cNvSpPr/>
          <p:nvPr/>
        </p:nvSpPr>
        <p:spPr>
          <a:xfrm>
            <a:off x="2813823" y="413532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1" name="Google Shape;1734;p100">
            <a:extLst>
              <a:ext uri="{FF2B5EF4-FFF2-40B4-BE49-F238E27FC236}">
                <a16:creationId xmlns:a16="http://schemas.microsoft.com/office/drawing/2014/main" id="{300623E8-D490-5880-BA94-175E4FD197FD}"/>
              </a:ext>
            </a:extLst>
          </p:cNvPr>
          <p:cNvSpPr/>
          <p:nvPr/>
        </p:nvSpPr>
        <p:spPr>
          <a:xfrm>
            <a:off x="2621561" y="456154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2" name="Google Shape;1734;p100">
            <a:extLst>
              <a:ext uri="{FF2B5EF4-FFF2-40B4-BE49-F238E27FC236}">
                <a16:creationId xmlns:a16="http://schemas.microsoft.com/office/drawing/2014/main" id="{73E20DC4-BB67-13F3-2D11-4A583820B5B0}"/>
              </a:ext>
            </a:extLst>
          </p:cNvPr>
          <p:cNvSpPr/>
          <p:nvPr/>
        </p:nvSpPr>
        <p:spPr>
          <a:xfrm>
            <a:off x="2947080" y="449832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3" name="Google Shape;1734;p100">
            <a:extLst>
              <a:ext uri="{FF2B5EF4-FFF2-40B4-BE49-F238E27FC236}">
                <a16:creationId xmlns:a16="http://schemas.microsoft.com/office/drawing/2014/main" id="{4F57D9FA-9D2C-4BDE-7DB7-CFDEF5D83073}"/>
              </a:ext>
            </a:extLst>
          </p:cNvPr>
          <p:cNvSpPr/>
          <p:nvPr/>
        </p:nvSpPr>
        <p:spPr>
          <a:xfrm>
            <a:off x="3475468" y="305565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4" name="Google Shape;1734;p100">
            <a:extLst>
              <a:ext uri="{FF2B5EF4-FFF2-40B4-BE49-F238E27FC236}">
                <a16:creationId xmlns:a16="http://schemas.microsoft.com/office/drawing/2014/main" id="{EDB2EFD9-546A-6DAE-D7FF-CC887269C401}"/>
              </a:ext>
            </a:extLst>
          </p:cNvPr>
          <p:cNvSpPr/>
          <p:nvPr/>
        </p:nvSpPr>
        <p:spPr>
          <a:xfrm>
            <a:off x="3539224" y="350093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5" name="Google Shape;1734;p100">
            <a:extLst>
              <a:ext uri="{FF2B5EF4-FFF2-40B4-BE49-F238E27FC236}">
                <a16:creationId xmlns:a16="http://schemas.microsoft.com/office/drawing/2014/main" id="{1301D6BF-6A52-CD01-A4CE-54BFE5914A49}"/>
              </a:ext>
            </a:extLst>
          </p:cNvPr>
          <p:cNvSpPr/>
          <p:nvPr/>
        </p:nvSpPr>
        <p:spPr>
          <a:xfrm>
            <a:off x="3524782" y="382212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6" name="Google Shape;1742;p100">
            <a:extLst>
              <a:ext uri="{FF2B5EF4-FFF2-40B4-BE49-F238E27FC236}">
                <a16:creationId xmlns:a16="http://schemas.microsoft.com/office/drawing/2014/main" id="{B618A8D2-1C6F-565C-041B-9E39FD2A6CD5}"/>
              </a:ext>
            </a:extLst>
          </p:cNvPr>
          <p:cNvSpPr/>
          <p:nvPr/>
        </p:nvSpPr>
        <p:spPr>
          <a:xfrm>
            <a:off x="9518057" y="3700196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7" name="Google Shape;1742;p100">
            <a:extLst>
              <a:ext uri="{FF2B5EF4-FFF2-40B4-BE49-F238E27FC236}">
                <a16:creationId xmlns:a16="http://schemas.microsoft.com/office/drawing/2014/main" id="{E52A32B8-4B8C-71AF-D6FF-5484B4CC71E1}"/>
              </a:ext>
            </a:extLst>
          </p:cNvPr>
          <p:cNvSpPr/>
          <p:nvPr/>
        </p:nvSpPr>
        <p:spPr>
          <a:xfrm>
            <a:off x="9524084" y="314709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8" name="Google Shape;1742;p100">
            <a:extLst>
              <a:ext uri="{FF2B5EF4-FFF2-40B4-BE49-F238E27FC236}">
                <a16:creationId xmlns:a16="http://schemas.microsoft.com/office/drawing/2014/main" id="{09CF5011-A7CE-F745-4AEF-A1C1D44C15F5}"/>
              </a:ext>
            </a:extLst>
          </p:cNvPr>
          <p:cNvSpPr/>
          <p:nvPr/>
        </p:nvSpPr>
        <p:spPr>
          <a:xfrm>
            <a:off x="10131014" y="371945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89" name="Google Shape;1742;p100">
            <a:extLst>
              <a:ext uri="{FF2B5EF4-FFF2-40B4-BE49-F238E27FC236}">
                <a16:creationId xmlns:a16="http://schemas.microsoft.com/office/drawing/2014/main" id="{1529B123-D63A-5190-3752-62013965CEBD}"/>
              </a:ext>
            </a:extLst>
          </p:cNvPr>
          <p:cNvSpPr/>
          <p:nvPr/>
        </p:nvSpPr>
        <p:spPr>
          <a:xfrm>
            <a:off x="10335500" y="2952676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0" name="Google Shape;1742;p100">
            <a:extLst>
              <a:ext uri="{FF2B5EF4-FFF2-40B4-BE49-F238E27FC236}">
                <a16:creationId xmlns:a16="http://schemas.microsoft.com/office/drawing/2014/main" id="{3F725F01-9068-2CD1-C00B-2ABA850D984A}"/>
              </a:ext>
            </a:extLst>
          </p:cNvPr>
          <p:cNvSpPr/>
          <p:nvPr/>
        </p:nvSpPr>
        <p:spPr>
          <a:xfrm>
            <a:off x="9626050" y="237506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1" name="Google Shape;1742;p100">
            <a:extLst>
              <a:ext uri="{FF2B5EF4-FFF2-40B4-BE49-F238E27FC236}">
                <a16:creationId xmlns:a16="http://schemas.microsoft.com/office/drawing/2014/main" id="{47171B96-3DBF-1108-A8C0-29CCF2FC65D4}"/>
              </a:ext>
            </a:extLst>
          </p:cNvPr>
          <p:cNvSpPr/>
          <p:nvPr/>
        </p:nvSpPr>
        <p:spPr>
          <a:xfrm>
            <a:off x="11014694" y="375447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2" name="Google Shape;1734;p100">
            <a:extLst>
              <a:ext uri="{FF2B5EF4-FFF2-40B4-BE49-F238E27FC236}">
                <a16:creationId xmlns:a16="http://schemas.microsoft.com/office/drawing/2014/main" id="{C27C534F-8A87-4E08-9101-121A375CA5A8}"/>
              </a:ext>
            </a:extLst>
          </p:cNvPr>
          <p:cNvSpPr/>
          <p:nvPr/>
        </p:nvSpPr>
        <p:spPr>
          <a:xfrm>
            <a:off x="8848106" y="437841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3" name="Google Shape;1734;p100">
            <a:extLst>
              <a:ext uri="{FF2B5EF4-FFF2-40B4-BE49-F238E27FC236}">
                <a16:creationId xmlns:a16="http://schemas.microsoft.com/office/drawing/2014/main" id="{28EDBF69-F309-C8DE-F94A-89C381013CBD}"/>
              </a:ext>
            </a:extLst>
          </p:cNvPr>
          <p:cNvSpPr/>
          <p:nvPr/>
        </p:nvSpPr>
        <p:spPr>
          <a:xfrm>
            <a:off x="7938154" y="517903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4" name="Google Shape;1734;p100">
            <a:extLst>
              <a:ext uri="{FF2B5EF4-FFF2-40B4-BE49-F238E27FC236}">
                <a16:creationId xmlns:a16="http://schemas.microsoft.com/office/drawing/2014/main" id="{5C17D8CD-D6EC-EB08-F3E3-3B3F4614E4B8}"/>
              </a:ext>
            </a:extLst>
          </p:cNvPr>
          <p:cNvSpPr/>
          <p:nvPr/>
        </p:nvSpPr>
        <p:spPr>
          <a:xfrm>
            <a:off x="8040329" y="4406889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5" name="Google Shape;1734;p100">
            <a:extLst>
              <a:ext uri="{FF2B5EF4-FFF2-40B4-BE49-F238E27FC236}">
                <a16:creationId xmlns:a16="http://schemas.microsoft.com/office/drawing/2014/main" id="{36A226E9-3CA7-44A5-F706-81D5797CF49E}"/>
              </a:ext>
            </a:extLst>
          </p:cNvPr>
          <p:cNvSpPr/>
          <p:nvPr/>
        </p:nvSpPr>
        <p:spPr>
          <a:xfrm>
            <a:off x="7467600" y="465555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6" name="Google Shape;1734;p100">
            <a:extLst>
              <a:ext uri="{FF2B5EF4-FFF2-40B4-BE49-F238E27FC236}">
                <a16:creationId xmlns:a16="http://schemas.microsoft.com/office/drawing/2014/main" id="{8382B835-D8F7-3222-5D8C-47E1229CDAAD}"/>
              </a:ext>
            </a:extLst>
          </p:cNvPr>
          <p:cNvSpPr/>
          <p:nvPr/>
        </p:nvSpPr>
        <p:spPr>
          <a:xfrm>
            <a:off x="8430062" y="4855228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7" name="Google Shape;1734;p100">
            <a:extLst>
              <a:ext uri="{FF2B5EF4-FFF2-40B4-BE49-F238E27FC236}">
                <a16:creationId xmlns:a16="http://schemas.microsoft.com/office/drawing/2014/main" id="{3D245B2E-8CE4-AAED-917A-9909694D1F58}"/>
              </a:ext>
            </a:extLst>
          </p:cNvPr>
          <p:cNvSpPr/>
          <p:nvPr/>
        </p:nvSpPr>
        <p:spPr>
          <a:xfrm>
            <a:off x="8522742" y="575639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8" name="Google Shape;1734;p100">
            <a:extLst>
              <a:ext uri="{FF2B5EF4-FFF2-40B4-BE49-F238E27FC236}">
                <a16:creationId xmlns:a16="http://schemas.microsoft.com/office/drawing/2014/main" id="{445FCA44-1F3D-3980-1D16-62DBC90FE592}"/>
              </a:ext>
            </a:extLst>
          </p:cNvPr>
          <p:cNvSpPr/>
          <p:nvPr/>
        </p:nvSpPr>
        <p:spPr>
          <a:xfrm>
            <a:off x="8843684" y="53934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99" name="Google Shape;1734;p100">
            <a:extLst>
              <a:ext uri="{FF2B5EF4-FFF2-40B4-BE49-F238E27FC236}">
                <a16:creationId xmlns:a16="http://schemas.microsoft.com/office/drawing/2014/main" id="{A0A2200D-B7D9-9AF2-B00C-B4FF7D65DC83}"/>
              </a:ext>
            </a:extLst>
          </p:cNvPr>
          <p:cNvSpPr/>
          <p:nvPr/>
        </p:nvSpPr>
        <p:spPr>
          <a:xfrm>
            <a:off x="9394489" y="4501921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1" name="Google Shape;1734;p100">
            <a:extLst>
              <a:ext uri="{FF2B5EF4-FFF2-40B4-BE49-F238E27FC236}">
                <a16:creationId xmlns:a16="http://schemas.microsoft.com/office/drawing/2014/main" id="{6DC533AE-7F49-D643-3AC8-112002AED191}"/>
              </a:ext>
            </a:extLst>
          </p:cNvPr>
          <p:cNvSpPr/>
          <p:nvPr/>
        </p:nvSpPr>
        <p:spPr>
          <a:xfrm>
            <a:off x="9778120" y="457986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2" name="Google Shape;1734;p100">
            <a:extLst>
              <a:ext uri="{FF2B5EF4-FFF2-40B4-BE49-F238E27FC236}">
                <a16:creationId xmlns:a16="http://schemas.microsoft.com/office/drawing/2014/main" id="{C2F0D05A-658D-A882-43D3-9A76D1375D79}"/>
              </a:ext>
            </a:extLst>
          </p:cNvPr>
          <p:cNvSpPr/>
          <p:nvPr/>
        </p:nvSpPr>
        <p:spPr>
          <a:xfrm>
            <a:off x="9437773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6" name="Google Shape;1734;p100">
            <a:extLst>
              <a:ext uri="{FF2B5EF4-FFF2-40B4-BE49-F238E27FC236}">
                <a16:creationId xmlns:a16="http://schemas.microsoft.com/office/drawing/2014/main" id="{3318DBFB-DD0B-0142-AB43-0DBF699756C0}"/>
              </a:ext>
            </a:extLst>
          </p:cNvPr>
          <p:cNvSpPr/>
          <p:nvPr/>
        </p:nvSpPr>
        <p:spPr>
          <a:xfrm>
            <a:off x="9890828" y="5939274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7" name="Google Shape;1734;p100">
            <a:extLst>
              <a:ext uri="{FF2B5EF4-FFF2-40B4-BE49-F238E27FC236}">
                <a16:creationId xmlns:a16="http://schemas.microsoft.com/office/drawing/2014/main" id="{419A87CD-7B72-5794-94ED-37BC93784568}"/>
              </a:ext>
            </a:extLst>
          </p:cNvPr>
          <p:cNvSpPr/>
          <p:nvPr/>
        </p:nvSpPr>
        <p:spPr>
          <a:xfrm>
            <a:off x="8942238" y="3853800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0" name="Google Shape;1734;p100">
            <a:extLst>
              <a:ext uri="{FF2B5EF4-FFF2-40B4-BE49-F238E27FC236}">
                <a16:creationId xmlns:a16="http://schemas.microsoft.com/office/drawing/2014/main" id="{647710E6-4D6A-05D2-583E-39B2241D3CD2}"/>
              </a:ext>
            </a:extLst>
          </p:cNvPr>
          <p:cNvSpPr/>
          <p:nvPr/>
        </p:nvSpPr>
        <p:spPr>
          <a:xfrm>
            <a:off x="8876516" y="348749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3" name="Google Shape;1734;p100">
            <a:extLst>
              <a:ext uri="{FF2B5EF4-FFF2-40B4-BE49-F238E27FC236}">
                <a16:creationId xmlns:a16="http://schemas.microsoft.com/office/drawing/2014/main" id="{1B1AC879-C36D-A9B2-D26F-592A582AD0FF}"/>
              </a:ext>
            </a:extLst>
          </p:cNvPr>
          <p:cNvSpPr/>
          <p:nvPr/>
        </p:nvSpPr>
        <p:spPr>
          <a:xfrm>
            <a:off x="7525251" y="342360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4" name="Google Shape;1734;p100">
            <a:extLst>
              <a:ext uri="{FF2B5EF4-FFF2-40B4-BE49-F238E27FC236}">
                <a16:creationId xmlns:a16="http://schemas.microsoft.com/office/drawing/2014/main" id="{9EB8702E-7EA6-2901-A40A-5923751AC7CE}"/>
              </a:ext>
            </a:extLst>
          </p:cNvPr>
          <p:cNvSpPr/>
          <p:nvPr/>
        </p:nvSpPr>
        <p:spPr>
          <a:xfrm>
            <a:off x="8180480" y="362801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19" name="Google Shape;1742;p100">
            <a:extLst>
              <a:ext uri="{FF2B5EF4-FFF2-40B4-BE49-F238E27FC236}">
                <a16:creationId xmlns:a16="http://schemas.microsoft.com/office/drawing/2014/main" id="{D9206D85-AB01-189A-DBCA-28A7F690EDDA}"/>
              </a:ext>
            </a:extLst>
          </p:cNvPr>
          <p:cNvSpPr/>
          <p:nvPr/>
        </p:nvSpPr>
        <p:spPr>
          <a:xfrm>
            <a:off x="8839682" y="3015838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0" name="Google Shape;1734;p100">
            <a:extLst>
              <a:ext uri="{FF2B5EF4-FFF2-40B4-BE49-F238E27FC236}">
                <a16:creationId xmlns:a16="http://schemas.microsoft.com/office/drawing/2014/main" id="{9850B169-7653-94C6-00B8-3C9030582268}"/>
              </a:ext>
            </a:extLst>
          </p:cNvPr>
          <p:cNvSpPr/>
          <p:nvPr/>
        </p:nvSpPr>
        <p:spPr>
          <a:xfrm>
            <a:off x="7616691" y="3810897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1" name="Google Shape;1742;p100">
            <a:extLst>
              <a:ext uri="{FF2B5EF4-FFF2-40B4-BE49-F238E27FC236}">
                <a16:creationId xmlns:a16="http://schemas.microsoft.com/office/drawing/2014/main" id="{DE843E43-DFCF-E65F-993F-15959FD7AD76}"/>
              </a:ext>
            </a:extLst>
          </p:cNvPr>
          <p:cNvSpPr/>
          <p:nvPr/>
        </p:nvSpPr>
        <p:spPr>
          <a:xfrm>
            <a:off x="8089040" y="2904037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2" name="Google Shape;1742;p100">
            <a:extLst>
              <a:ext uri="{FF2B5EF4-FFF2-40B4-BE49-F238E27FC236}">
                <a16:creationId xmlns:a16="http://schemas.microsoft.com/office/drawing/2014/main" id="{5BB63EC8-C7D7-E51A-0452-47B5F2897B71}"/>
              </a:ext>
            </a:extLst>
          </p:cNvPr>
          <p:cNvSpPr/>
          <p:nvPr/>
        </p:nvSpPr>
        <p:spPr>
          <a:xfrm>
            <a:off x="8168145" y="245966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3" name="Google Shape;1742;p100">
            <a:extLst>
              <a:ext uri="{FF2B5EF4-FFF2-40B4-BE49-F238E27FC236}">
                <a16:creationId xmlns:a16="http://schemas.microsoft.com/office/drawing/2014/main" id="{DF3CF054-FDFD-D295-98B6-FCA803F027DA}"/>
              </a:ext>
            </a:extLst>
          </p:cNvPr>
          <p:cNvSpPr/>
          <p:nvPr/>
        </p:nvSpPr>
        <p:spPr>
          <a:xfrm>
            <a:off x="7498996" y="295266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4" name="Google Shape;1734;p100">
            <a:extLst>
              <a:ext uri="{FF2B5EF4-FFF2-40B4-BE49-F238E27FC236}">
                <a16:creationId xmlns:a16="http://schemas.microsoft.com/office/drawing/2014/main" id="{205F021F-B0A4-E53D-9F6A-546EDA385CD0}"/>
              </a:ext>
            </a:extLst>
          </p:cNvPr>
          <p:cNvSpPr/>
          <p:nvPr/>
        </p:nvSpPr>
        <p:spPr>
          <a:xfrm>
            <a:off x="9595240" y="5241802"/>
            <a:ext cx="182880" cy="182880"/>
          </a:xfrm>
          <a:prstGeom prst="ellipse">
            <a:avLst/>
          </a:prstGeom>
          <a:solidFill>
            <a:srgbClr val="CC0099"/>
          </a:solidFill>
          <a:ln w="19050" cap="flat" cmpd="sng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5" name="Google Shape;1742;p100">
            <a:extLst>
              <a:ext uri="{FF2B5EF4-FFF2-40B4-BE49-F238E27FC236}">
                <a16:creationId xmlns:a16="http://schemas.microsoft.com/office/drawing/2014/main" id="{87D49220-C59A-5759-AC48-C0BA7668E79C}"/>
              </a:ext>
            </a:extLst>
          </p:cNvPr>
          <p:cNvSpPr/>
          <p:nvPr/>
        </p:nvSpPr>
        <p:spPr>
          <a:xfrm>
            <a:off x="10304470" y="451626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6" name="Google Shape;1742;p100">
            <a:extLst>
              <a:ext uri="{FF2B5EF4-FFF2-40B4-BE49-F238E27FC236}">
                <a16:creationId xmlns:a16="http://schemas.microsoft.com/office/drawing/2014/main" id="{123FE489-AD73-CC92-0B8F-CB4444411541}"/>
              </a:ext>
            </a:extLst>
          </p:cNvPr>
          <p:cNvSpPr/>
          <p:nvPr/>
        </p:nvSpPr>
        <p:spPr>
          <a:xfrm>
            <a:off x="11058234" y="5210594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7" name="Google Shape;1742;p100">
            <a:extLst>
              <a:ext uri="{FF2B5EF4-FFF2-40B4-BE49-F238E27FC236}">
                <a16:creationId xmlns:a16="http://schemas.microsoft.com/office/drawing/2014/main" id="{964E93A1-F181-B2F4-880D-985FEF28EAD2}"/>
              </a:ext>
            </a:extLst>
          </p:cNvPr>
          <p:cNvSpPr/>
          <p:nvPr/>
        </p:nvSpPr>
        <p:spPr>
          <a:xfrm>
            <a:off x="10381532" y="5241802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28" name="Google Shape;1734;p100">
            <a:extLst>
              <a:ext uri="{FF2B5EF4-FFF2-40B4-BE49-F238E27FC236}">
                <a16:creationId xmlns:a16="http://schemas.microsoft.com/office/drawing/2014/main" id="{528F87D5-6F5C-4C1F-C401-417F92986268}"/>
              </a:ext>
            </a:extLst>
          </p:cNvPr>
          <p:cNvSpPr/>
          <p:nvPr/>
        </p:nvSpPr>
        <p:spPr>
          <a:xfrm>
            <a:off x="3916632" y="3238531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30" name="Google Shape;1742;p100">
            <a:extLst>
              <a:ext uri="{FF2B5EF4-FFF2-40B4-BE49-F238E27FC236}">
                <a16:creationId xmlns:a16="http://schemas.microsoft.com/office/drawing/2014/main" id="{ECE9B5AA-FEBB-9D46-33D7-0782D1D5B2C7}"/>
              </a:ext>
            </a:extLst>
          </p:cNvPr>
          <p:cNvSpPr/>
          <p:nvPr/>
        </p:nvSpPr>
        <p:spPr>
          <a:xfrm>
            <a:off x="10398722" y="5875903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AD5583A-4179-5C25-AC2D-25F88B7D5178}"/>
              </a:ext>
            </a:extLst>
          </p:cNvPr>
          <p:cNvSpPr txBox="1"/>
          <p:nvPr/>
        </p:nvSpPr>
        <p:spPr>
          <a:xfrm>
            <a:off x="914400" y="990600"/>
            <a:ext cx="383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Points not linearly separable in original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41D61D3-5544-B992-7A55-2B1C53CE31D8}"/>
                  </a:ext>
                </a:extLst>
              </p:cNvPr>
              <p:cNvSpPr txBox="1"/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FC743F3-0F96-7441-93C0-DB0B6654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4" y="4179224"/>
                <a:ext cx="593177" cy="493277"/>
              </a:xfrm>
              <a:prstGeom prst="rect">
                <a:avLst/>
              </a:prstGeom>
              <a:blipFill>
                <a:blip r:embed="rId5"/>
                <a:stretch>
                  <a:fillRect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FEEBEE0-8E49-4D66-7A96-C6C5BC155F65}"/>
                  </a:ext>
                </a:extLst>
              </p:cNvPr>
              <p:cNvSpPr txBox="1"/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19D829A-7E67-EB45-B59E-5BC3D5DC7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588" y="1693668"/>
                <a:ext cx="593177" cy="4932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Google Shape;1742;p100">
            <a:extLst>
              <a:ext uri="{FF2B5EF4-FFF2-40B4-BE49-F238E27FC236}">
                <a16:creationId xmlns:a16="http://schemas.microsoft.com/office/drawing/2014/main" id="{2465A19F-2C86-1CDF-B2EF-A0354B401A36}"/>
              </a:ext>
            </a:extLst>
          </p:cNvPr>
          <p:cNvSpPr/>
          <p:nvPr/>
        </p:nvSpPr>
        <p:spPr>
          <a:xfrm>
            <a:off x="2362200" y="2286000"/>
            <a:ext cx="182880" cy="18288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4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051C02B-D9DF-AA17-2185-9DE2062B6CA6}"/>
                  </a:ext>
                </a:extLst>
              </p:cNvPr>
              <p:cNvSpPr txBox="1"/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707D9CC-B877-114D-883A-F6F84F789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9" y="4267200"/>
                <a:ext cx="593177" cy="476990"/>
              </a:xfrm>
              <a:prstGeom prst="rect">
                <a:avLst/>
              </a:prstGeom>
              <a:blipFill>
                <a:blip r:embed="rId8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23D4551-02AC-7F77-3167-82E5D8DD1AF3}"/>
                  </a:ext>
                </a:extLst>
              </p:cNvPr>
              <p:cNvSpPr txBox="1"/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B88CBB2-BA33-7143-8891-2C718CF1E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023" y="1828800"/>
                <a:ext cx="593177" cy="476990"/>
              </a:xfrm>
              <a:prstGeom prst="rect">
                <a:avLst/>
              </a:prstGeom>
              <a:blipFill>
                <a:blip r:embed="rId9"/>
                <a:stretch>
                  <a:fillRect l="-2083" r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11D7251-354D-7A65-EAD8-FC83E0DE676A}"/>
              </a:ext>
            </a:extLst>
          </p:cNvPr>
          <p:cNvCxnSpPr/>
          <p:nvPr/>
        </p:nvCxnSpPr>
        <p:spPr>
          <a:xfrm flipH="1">
            <a:off x="9249521" y="2226280"/>
            <a:ext cx="3524" cy="390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EB5B3CA-CD59-6AC6-D921-99D7CC1A0822}"/>
              </a:ext>
            </a:extLst>
          </p:cNvPr>
          <p:cNvGrpSpPr/>
          <p:nvPr/>
        </p:nvGrpSpPr>
        <p:grpSpPr>
          <a:xfrm>
            <a:off x="1666755" y="2395959"/>
            <a:ext cx="2407364" cy="2754403"/>
            <a:chOff x="1666755" y="2395959"/>
            <a:chExt cx="2407364" cy="2754403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C17E54F3-8C8A-16FA-B868-9F54F44A8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683812"/>
              <a:ext cx="142920" cy="1261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26AC4453-CD67-3F2B-6478-434C3BDF59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3156" y="3769341"/>
              <a:ext cx="173314" cy="11374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5C6225F-6AD1-0F65-F56F-60319E6D76B9}"/>
                </a:ext>
              </a:extLst>
            </p:cNvPr>
            <p:cNvCxnSpPr/>
            <p:nvPr/>
          </p:nvCxnSpPr>
          <p:spPr>
            <a:xfrm flipH="1" flipV="1">
              <a:off x="1666755" y="2395959"/>
              <a:ext cx="2407364" cy="2754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091056-2ECF-9BCE-BECA-1855BB8ADCE6}"/>
                </a:ext>
              </a:extLst>
            </p:cNvPr>
            <p:cNvCxnSpPr/>
            <p:nvPr/>
          </p:nvCxnSpPr>
          <p:spPr>
            <a:xfrm flipH="1">
              <a:off x="1688592" y="2484783"/>
              <a:ext cx="1349928" cy="261370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9DC826CD-2EF8-1BC5-5EB0-BB7723BADB2A}"/>
              </a:ext>
            </a:extLst>
          </p:cNvPr>
          <p:cNvSpPr txBox="1"/>
          <p:nvPr/>
        </p:nvSpPr>
        <p:spPr>
          <a:xfrm>
            <a:off x="6942458" y="950893"/>
            <a:ext cx="4716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trace the boundary back to the original space</a:t>
            </a: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C7E7C-FAE5-2D32-2A26-841E2B2C2FDD}"/>
              </a:ext>
            </a:extLst>
          </p:cNvPr>
          <p:cNvSpPr txBox="1"/>
          <p:nvPr/>
        </p:nvSpPr>
        <p:spPr>
          <a:xfrm>
            <a:off x="93168" y="648298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10"/>
              </a:rPr>
              <a:t>J. Johnson</a:t>
            </a: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4C0A2B-CBCE-62DD-78DF-BE589358F2DC}"/>
              </a:ext>
            </a:extLst>
          </p:cNvPr>
          <p:cNvCxnSpPr>
            <a:cxnSpLocks/>
          </p:cNvCxnSpPr>
          <p:nvPr/>
        </p:nvCxnSpPr>
        <p:spPr>
          <a:xfrm flipH="1" flipV="1">
            <a:off x="9249521" y="3238531"/>
            <a:ext cx="968118" cy="922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5ACE57-4035-661D-FBD6-AD8293066D15}"/>
              </a:ext>
            </a:extLst>
          </p:cNvPr>
          <p:cNvCxnSpPr>
            <a:cxnSpLocks/>
          </p:cNvCxnSpPr>
          <p:nvPr/>
        </p:nvCxnSpPr>
        <p:spPr>
          <a:xfrm flipV="1">
            <a:off x="10210800" y="4129474"/>
            <a:ext cx="0" cy="2195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BDA59B-DA68-DD02-70AF-5682191D0194}"/>
              </a:ext>
            </a:extLst>
          </p:cNvPr>
          <p:cNvCxnSpPr>
            <a:cxnSpLocks/>
          </p:cNvCxnSpPr>
          <p:nvPr/>
        </p:nvCxnSpPr>
        <p:spPr>
          <a:xfrm>
            <a:off x="7498996" y="3238531"/>
            <a:ext cx="17505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CD67D9-459E-3445-C22B-0FF96CA6DE13}"/>
              </a:ext>
            </a:extLst>
          </p:cNvPr>
          <p:cNvSpPr txBox="1"/>
          <p:nvPr/>
        </p:nvSpPr>
        <p:spPr>
          <a:xfrm>
            <a:off x="744729" y="5147682"/>
            <a:ext cx="44262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Linear boundary in transformed space gives nonlinear boundary in original space!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344DA9-E7A3-6FC1-93CB-876A77ADC8F8}"/>
              </a:ext>
            </a:extLst>
          </p:cNvPr>
          <p:cNvCxnSpPr/>
          <p:nvPr/>
        </p:nvCxnSpPr>
        <p:spPr>
          <a:xfrm flipH="1">
            <a:off x="2118931" y="2903623"/>
            <a:ext cx="718712" cy="587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66A25A-BC90-D1EE-E666-E336FE6EDB99}"/>
              </a:ext>
            </a:extLst>
          </p:cNvPr>
          <p:cNvCxnSpPr/>
          <p:nvPr/>
        </p:nvCxnSpPr>
        <p:spPr>
          <a:xfrm flipH="1" flipV="1">
            <a:off x="2789199" y="2894453"/>
            <a:ext cx="1515348" cy="8436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9D6FBE-D322-742A-0817-DB0B6C7F15A7}"/>
              </a:ext>
            </a:extLst>
          </p:cNvPr>
          <p:cNvCxnSpPr/>
          <p:nvPr/>
        </p:nvCxnSpPr>
        <p:spPr>
          <a:xfrm flipH="1">
            <a:off x="1081599" y="2963168"/>
            <a:ext cx="1067667" cy="105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248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DE0D-60CB-EFD9-FA76-FA8EF458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neural network (for binary classification)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00E06-0E56-0E8E-0C13-27EB6EED4F3F}"/>
              </a:ext>
            </a:extLst>
          </p:cNvPr>
          <p:cNvGrpSpPr/>
          <p:nvPr/>
        </p:nvGrpSpPr>
        <p:grpSpPr>
          <a:xfrm>
            <a:off x="3124200" y="1505202"/>
            <a:ext cx="6402227" cy="5047998"/>
            <a:chOff x="3124200" y="1295400"/>
            <a:chExt cx="6402227" cy="504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003B33-14C3-0083-F24B-BD6AE475DFAE}"/>
                </a:ext>
              </a:extLst>
            </p:cNvPr>
            <p:cNvSpPr/>
            <p:nvPr/>
          </p:nvSpPr>
          <p:spPr bwMode="auto">
            <a:xfrm>
              <a:off x="6092884" y="2068635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7DDD82-C0F2-F25E-364D-38098ABBA8BA}"/>
                </a:ext>
              </a:extLst>
            </p:cNvPr>
            <p:cNvSpPr/>
            <p:nvPr/>
          </p:nvSpPr>
          <p:spPr bwMode="auto">
            <a:xfrm>
              <a:off x="6092884" y="2837026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80DB23-026C-01DD-FDDC-FA01FB41F53E}"/>
                </a:ext>
              </a:extLst>
            </p:cNvPr>
            <p:cNvSpPr/>
            <p:nvPr/>
          </p:nvSpPr>
          <p:spPr bwMode="auto">
            <a:xfrm>
              <a:off x="6077003" y="3598200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E5E0D6-0F10-0669-A156-44296FD2A980}"/>
                </a:ext>
              </a:extLst>
            </p:cNvPr>
            <p:cNvSpPr/>
            <p:nvPr/>
          </p:nvSpPr>
          <p:spPr bwMode="auto">
            <a:xfrm>
              <a:off x="6077003" y="4344576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B77479-EE81-B7D3-0D91-735977F4EE53}"/>
                </a:ext>
              </a:extLst>
            </p:cNvPr>
            <p:cNvSpPr/>
            <p:nvPr/>
          </p:nvSpPr>
          <p:spPr bwMode="auto">
            <a:xfrm>
              <a:off x="3846420" y="2064346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4FF2BE-9118-65A1-8001-3146FD024947}"/>
                </a:ext>
              </a:extLst>
            </p:cNvPr>
            <p:cNvSpPr/>
            <p:nvPr/>
          </p:nvSpPr>
          <p:spPr bwMode="auto">
            <a:xfrm>
              <a:off x="3846420" y="2832737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B7652BA-8C11-8FF9-41CB-A41A758BF77C}"/>
                </a:ext>
              </a:extLst>
            </p:cNvPr>
            <p:cNvSpPr/>
            <p:nvPr/>
          </p:nvSpPr>
          <p:spPr bwMode="auto">
            <a:xfrm>
              <a:off x="3830539" y="3593912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9D1102-43C6-5D7C-5E91-F15FD2F8C65E}"/>
                </a:ext>
              </a:extLst>
            </p:cNvPr>
            <p:cNvSpPr/>
            <p:nvPr/>
          </p:nvSpPr>
          <p:spPr bwMode="auto">
            <a:xfrm>
              <a:off x="3830539" y="5086664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D7A3301-31B3-E30F-2754-A978D73EA4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40081" y="2320597"/>
              <a:ext cx="7063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9402C50-650A-6CCA-194F-5DC5584A74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40081" y="3103786"/>
              <a:ext cx="7063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FBD99BC-AE9B-FA71-98FD-7CF0501CC8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24200" y="5342915"/>
              <a:ext cx="7165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788D8E1-5728-EDB0-465B-BD585F16C4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34429" y="3846882"/>
              <a:ext cx="7063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60A7B5-E919-72E0-6618-AF2ECAADADD6}"/>
                </a:ext>
              </a:extLst>
            </p:cNvPr>
            <p:cNvCxnSpPr>
              <a:cxnSpLocks/>
              <a:endCxn id="5" idx="2"/>
            </p:cNvCxnSpPr>
            <p:nvPr/>
          </p:nvCxnSpPr>
          <p:spPr bwMode="auto">
            <a:xfrm>
              <a:off x="4353528" y="2320597"/>
              <a:ext cx="1739356" cy="42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1D72E50-57B7-ACBF-52F5-59D833B0FA5C}"/>
                </a:ext>
              </a:extLst>
            </p:cNvPr>
            <p:cNvCxnSpPr>
              <a:cxnSpLocks/>
              <a:stCxn id="16" idx="6"/>
              <a:endCxn id="5" idx="2"/>
            </p:cNvCxnSpPr>
            <p:nvPr/>
          </p:nvCxnSpPr>
          <p:spPr bwMode="auto">
            <a:xfrm flipV="1">
              <a:off x="4358922" y="2324886"/>
              <a:ext cx="1733962" cy="7641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057DCC6-B73D-5653-A139-C4A1A6BB6275}"/>
                </a:ext>
              </a:extLst>
            </p:cNvPr>
            <p:cNvCxnSpPr>
              <a:cxnSpLocks/>
              <a:stCxn id="17" idx="6"/>
              <a:endCxn id="5" idx="2"/>
            </p:cNvCxnSpPr>
            <p:nvPr/>
          </p:nvCxnSpPr>
          <p:spPr bwMode="auto">
            <a:xfrm flipV="1">
              <a:off x="4343041" y="2324886"/>
              <a:ext cx="1749843" cy="15252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40F243-DDA5-4FB3-6145-0CD5494D8C6D}"/>
                </a:ext>
              </a:extLst>
            </p:cNvPr>
            <p:cNvCxnSpPr>
              <a:cxnSpLocks/>
              <a:stCxn id="19" idx="6"/>
              <a:endCxn id="5" idx="2"/>
            </p:cNvCxnSpPr>
            <p:nvPr/>
          </p:nvCxnSpPr>
          <p:spPr bwMode="auto">
            <a:xfrm flipV="1">
              <a:off x="4343041" y="2324886"/>
              <a:ext cx="1749843" cy="30180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BE80C2-5F25-A4C4-9B46-A26C420C74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56225" y="3099498"/>
              <a:ext cx="1739356" cy="42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F1079A-190E-9BE4-C54C-A8F17B8CCA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53528" y="3848018"/>
              <a:ext cx="1739356" cy="42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89FF11-BE1C-833B-08A8-A32D05624998}"/>
                </a:ext>
              </a:extLst>
            </p:cNvPr>
            <p:cNvCxnSpPr>
              <a:cxnSpLocks/>
              <a:endCxn id="52" idx="2"/>
            </p:cNvCxnSpPr>
            <p:nvPr/>
          </p:nvCxnSpPr>
          <p:spPr bwMode="auto">
            <a:xfrm>
              <a:off x="4331995" y="5346416"/>
              <a:ext cx="1763586" cy="7407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BD8C7F7-B63F-48CD-1962-5A08DA3A6ECA}"/>
                </a:ext>
              </a:extLst>
            </p:cNvPr>
            <p:cNvCxnSpPr>
              <a:cxnSpLocks/>
              <a:stCxn id="15" idx="6"/>
              <a:endCxn id="6" idx="2"/>
            </p:cNvCxnSpPr>
            <p:nvPr/>
          </p:nvCxnSpPr>
          <p:spPr bwMode="auto">
            <a:xfrm>
              <a:off x="4358922" y="2320597"/>
              <a:ext cx="1733962" cy="7726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1A4F32-1204-2B6C-6AAC-56A8C0C5F7C9}"/>
                </a:ext>
              </a:extLst>
            </p:cNvPr>
            <p:cNvCxnSpPr>
              <a:cxnSpLocks/>
              <a:stCxn id="16" idx="6"/>
              <a:endCxn id="7" idx="2"/>
            </p:cNvCxnSpPr>
            <p:nvPr/>
          </p:nvCxnSpPr>
          <p:spPr bwMode="auto">
            <a:xfrm>
              <a:off x="4358922" y="3088988"/>
              <a:ext cx="1718081" cy="765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43A23D-BB96-25B7-7518-BC1652697285}"/>
                </a:ext>
              </a:extLst>
            </p:cNvPr>
            <p:cNvCxnSpPr>
              <a:cxnSpLocks/>
              <a:endCxn id="8" idx="2"/>
            </p:cNvCxnSpPr>
            <p:nvPr/>
          </p:nvCxnSpPr>
          <p:spPr bwMode="auto">
            <a:xfrm>
              <a:off x="4358922" y="3850163"/>
              <a:ext cx="1718081" cy="7506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73B5D0-A0EF-18B1-D0FB-9A2D41763069}"/>
                </a:ext>
              </a:extLst>
            </p:cNvPr>
            <p:cNvCxnSpPr>
              <a:cxnSpLocks/>
              <a:stCxn id="15" idx="6"/>
              <a:endCxn id="7" idx="2"/>
            </p:cNvCxnSpPr>
            <p:nvPr/>
          </p:nvCxnSpPr>
          <p:spPr bwMode="auto">
            <a:xfrm>
              <a:off x="4358922" y="2320597"/>
              <a:ext cx="1718081" cy="15338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C5882B7-40A7-30B9-C4E9-0A62A37FEA36}"/>
                </a:ext>
              </a:extLst>
            </p:cNvPr>
            <p:cNvCxnSpPr>
              <a:cxnSpLocks/>
              <a:stCxn id="16" idx="6"/>
              <a:endCxn id="8" idx="2"/>
            </p:cNvCxnSpPr>
            <p:nvPr/>
          </p:nvCxnSpPr>
          <p:spPr bwMode="auto">
            <a:xfrm>
              <a:off x="4358922" y="3088988"/>
              <a:ext cx="1718081" cy="1511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4C1049-BE77-D1D6-8EE8-4E2A1118ED70}"/>
                </a:ext>
              </a:extLst>
            </p:cNvPr>
            <p:cNvCxnSpPr>
              <a:cxnSpLocks/>
              <a:stCxn id="17" idx="6"/>
            </p:cNvCxnSpPr>
            <p:nvPr/>
          </p:nvCxnSpPr>
          <p:spPr bwMode="auto">
            <a:xfrm flipV="1">
              <a:off x="4343041" y="3099211"/>
              <a:ext cx="1743295" cy="7509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670CA83-B08D-E731-9AB9-4B463BEF2573}"/>
                </a:ext>
              </a:extLst>
            </p:cNvPr>
            <p:cNvCxnSpPr>
              <a:cxnSpLocks/>
              <a:stCxn id="19" idx="6"/>
            </p:cNvCxnSpPr>
            <p:nvPr/>
          </p:nvCxnSpPr>
          <p:spPr bwMode="auto">
            <a:xfrm flipV="1">
              <a:off x="4343041" y="4582101"/>
              <a:ext cx="1744563" cy="7608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D6C96F3-258D-5170-BC4D-45DE785D6186}"/>
                </a:ext>
              </a:extLst>
            </p:cNvPr>
            <p:cNvCxnSpPr>
              <a:cxnSpLocks/>
              <a:stCxn id="19" idx="6"/>
            </p:cNvCxnSpPr>
            <p:nvPr/>
          </p:nvCxnSpPr>
          <p:spPr bwMode="auto">
            <a:xfrm flipV="1">
              <a:off x="4343041" y="3865001"/>
              <a:ext cx="1728310" cy="14779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3627AD6-8B5A-F206-DEBA-49C0A0CC90C9}"/>
                </a:ext>
              </a:extLst>
            </p:cNvPr>
            <p:cNvCxnSpPr>
              <a:cxnSpLocks/>
              <a:stCxn id="19" idx="6"/>
              <a:endCxn id="6" idx="2"/>
            </p:cNvCxnSpPr>
            <p:nvPr/>
          </p:nvCxnSpPr>
          <p:spPr bwMode="auto">
            <a:xfrm flipV="1">
              <a:off x="4343041" y="3093277"/>
              <a:ext cx="1749843" cy="22496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455BF98-45D9-646B-3238-0EC2B4AFEC75}"/>
                </a:ext>
              </a:extLst>
            </p:cNvPr>
            <p:cNvCxnSpPr>
              <a:cxnSpLocks/>
              <a:stCxn id="15" idx="6"/>
              <a:endCxn id="8" idx="2"/>
            </p:cNvCxnSpPr>
            <p:nvPr/>
          </p:nvCxnSpPr>
          <p:spPr bwMode="auto">
            <a:xfrm>
              <a:off x="4358922" y="2320597"/>
              <a:ext cx="1718081" cy="22802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841162-382B-A6ED-51C3-F85F9C994666}"/>
                </a:ext>
              </a:extLst>
            </p:cNvPr>
            <p:cNvCxnSpPr>
              <a:cxnSpLocks/>
              <a:stCxn id="17" idx="6"/>
              <a:endCxn id="52" idx="2"/>
            </p:cNvCxnSpPr>
            <p:nvPr/>
          </p:nvCxnSpPr>
          <p:spPr bwMode="auto">
            <a:xfrm>
              <a:off x="4343041" y="3850163"/>
              <a:ext cx="1752540" cy="22369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31AF833-C998-9A56-DCF7-E9523978A069}"/>
                </a:ext>
              </a:extLst>
            </p:cNvPr>
            <p:cNvCxnSpPr>
              <a:cxnSpLocks/>
              <a:stCxn id="15" idx="6"/>
              <a:endCxn id="52" idx="2"/>
            </p:cNvCxnSpPr>
            <p:nvPr/>
          </p:nvCxnSpPr>
          <p:spPr bwMode="auto">
            <a:xfrm>
              <a:off x="4358922" y="2320597"/>
              <a:ext cx="1736659" cy="37665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ADDF2F-1964-1E51-D0A0-ED2BC169384C}"/>
                </a:ext>
              </a:extLst>
            </p:cNvPr>
            <p:cNvCxnSpPr>
              <a:cxnSpLocks/>
              <a:stCxn id="16" idx="6"/>
              <a:endCxn id="52" idx="2"/>
            </p:cNvCxnSpPr>
            <p:nvPr/>
          </p:nvCxnSpPr>
          <p:spPr bwMode="auto">
            <a:xfrm>
              <a:off x="4358922" y="3088988"/>
              <a:ext cx="1736659" cy="2998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6306DD2-3748-8D8E-3A1E-EDF5ADA66F93}"/>
                </a:ext>
              </a:extLst>
            </p:cNvPr>
            <p:cNvSpPr/>
            <p:nvPr/>
          </p:nvSpPr>
          <p:spPr bwMode="auto">
            <a:xfrm>
              <a:off x="6092884" y="1295400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4372112-A076-88FF-C18F-68071D3F0405}"/>
                </a:ext>
              </a:extLst>
            </p:cNvPr>
            <p:cNvSpPr/>
            <p:nvPr/>
          </p:nvSpPr>
          <p:spPr bwMode="auto">
            <a:xfrm>
              <a:off x="6095581" y="5830896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A5C5BDE-DD76-C1EC-584F-169017579A2B}"/>
                </a:ext>
              </a:extLst>
            </p:cNvPr>
            <p:cNvCxnSpPr>
              <a:cxnSpLocks/>
              <a:stCxn id="15" idx="6"/>
              <a:endCxn id="51" idx="2"/>
            </p:cNvCxnSpPr>
            <p:nvPr/>
          </p:nvCxnSpPr>
          <p:spPr bwMode="auto">
            <a:xfrm flipV="1">
              <a:off x="4358922" y="1551651"/>
              <a:ext cx="1733962" cy="7689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2593444-2837-8E59-2E79-7475886AAD0E}"/>
                </a:ext>
              </a:extLst>
            </p:cNvPr>
            <p:cNvCxnSpPr>
              <a:cxnSpLocks/>
              <a:stCxn id="16" idx="6"/>
              <a:endCxn id="51" idx="2"/>
            </p:cNvCxnSpPr>
            <p:nvPr/>
          </p:nvCxnSpPr>
          <p:spPr bwMode="auto">
            <a:xfrm flipV="1">
              <a:off x="4358922" y="1551651"/>
              <a:ext cx="1733962" cy="15373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E256974-9179-75EF-B433-18829F0DBDE4}"/>
                </a:ext>
              </a:extLst>
            </p:cNvPr>
            <p:cNvCxnSpPr>
              <a:cxnSpLocks/>
              <a:stCxn id="17" idx="6"/>
              <a:endCxn id="51" idx="2"/>
            </p:cNvCxnSpPr>
            <p:nvPr/>
          </p:nvCxnSpPr>
          <p:spPr bwMode="auto">
            <a:xfrm flipV="1">
              <a:off x="4343041" y="1551651"/>
              <a:ext cx="1749843" cy="22985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F805318-C235-6D78-0929-5F7B3335836A}"/>
                </a:ext>
              </a:extLst>
            </p:cNvPr>
            <p:cNvCxnSpPr>
              <a:cxnSpLocks/>
              <a:stCxn id="19" idx="6"/>
              <a:endCxn id="51" idx="2"/>
            </p:cNvCxnSpPr>
            <p:nvPr/>
          </p:nvCxnSpPr>
          <p:spPr bwMode="auto">
            <a:xfrm flipV="1">
              <a:off x="4343041" y="1551651"/>
              <a:ext cx="1749843" cy="37912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B3B73FE-6336-6033-25FB-AE1E0CD3CDCF}"/>
                </a:ext>
              </a:extLst>
            </p:cNvPr>
            <p:cNvSpPr/>
            <p:nvPr/>
          </p:nvSpPr>
          <p:spPr bwMode="auto">
            <a:xfrm>
              <a:off x="8307586" y="3581312"/>
              <a:ext cx="512502" cy="51250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791754C-E8CE-A94E-8781-A9102BF5490C}"/>
                </a:ext>
              </a:extLst>
            </p:cNvPr>
            <p:cNvCxnSpPr>
              <a:cxnSpLocks/>
              <a:endCxn id="69" idx="2"/>
            </p:cNvCxnSpPr>
            <p:nvPr/>
          </p:nvCxnSpPr>
          <p:spPr bwMode="auto">
            <a:xfrm>
              <a:off x="6621267" y="1546728"/>
              <a:ext cx="1686319" cy="22908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0535BCF-475A-398D-C5E5-49F439999D90}"/>
                </a:ext>
              </a:extLst>
            </p:cNvPr>
            <p:cNvCxnSpPr>
              <a:cxnSpLocks/>
              <a:stCxn id="5" idx="6"/>
              <a:endCxn id="69" idx="2"/>
            </p:cNvCxnSpPr>
            <p:nvPr/>
          </p:nvCxnSpPr>
          <p:spPr bwMode="auto">
            <a:xfrm>
              <a:off x="6605386" y="2324886"/>
              <a:ext cx="1702200" cy="15126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4CE8CFD-84D5-8CB8-FCA4-D7EE54EB4979}"/>
                </a:ext>
              </a:extLst>
            </p:cNvPr>
            <p:cNvCxnSpPr>
              <a:cxnSpLocks/>
              <a:endCxn id="69" idx="2"/>
            </p:cNvCxnSpPr>
            <p:nvPr/>
          </p:nvCxnSpPr>
          <p:spPr bwMode="auto">
            <a:xfrm>
              <a:off x="6621267" y="3103786"/>
              <a:ext cx="1686319" cy="733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869C9AD-954A-9B38-E4F5-C8A9E1D7D906}"/>
                </a:ext>
              </a:extLst>
            </p:cNvPr>
            <p:cNvCxnSpPr>
              <a:cxnSpLocks/>
              <a:endCxn id="69" idx="2"/>
            </p:cNvCxnSpPr>
            <p:nvPr/>
          </p:nvCxnSpPr>
          <p:spPr bwMode="auto">
            <a:xfrm>
              <a:off x="6592776" y="3831278"/>
              <a:ext cx="1714810" cy="62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61120E5-A842-78C9-211A-DD6191044C3D}"/>
                </a:ext>
              </a:extLst>
            </p:cNvPr>
            <p:cNvCxnSpPr>
              <a:cxnSpLocks/>
              <a:endCxn id="69" idx="2"/>
            </p:cNvCxnSpPr>
            <p:nvPr/>
          </p:nvCxnSpPr>
          <p:spPr bwMode="auto">
            <a:xfrm flipV="1">
              <a:off x="6578543" y="3837563"/>
              <a:ext cx="1729043" cy="7738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2C3C165-87B1-3B76-218C-5EDDE374B308}"/>
                </a:ext>
              </a:extLst>
            </p:cNvPr>
            <p:cNvCxnSpPr>
              <a:cxnSpLocks/>
              <a:stCxn id="52" idx="6"/>
              <a:endCxn id="69" idx="2"/>
            </p:cNvCxnSpPr>
            <p:nvPr/>
          </p:nvCxnSpPr>
          <p:spPr bwMode="auto">
            <a:xfrm flipV="1">
              <a:off x="6608083" y="3837563"/>
              <a:ext cx="1699503" cy="22495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3738AD7-CF0B-B8CF-748A-D9CB8E8E25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20088" y="3831278"/>
              <a:ext cx="7063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4E890A1-49EB-5AF0-9006-2ED17103E76A}"/>
                </a:ext>
              </a:extLst>
            </p:cNvPr>
            <p:cNvSpPr txBox="1"/>
            <p:nvPr/>
          </p:nvSpPr>
          <p:spPr>
            <a:xfrm>
              <a:off x="3955092" y="4114908"/>
              <a:ext cx="2487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</a:t>
              </a:r>
            </a:p>
            <a:p>
              <a:r>
                <a:rPr lang="en-US" dirty="0"/>
                <a:t>.</a:t>
              </a:r>
            </a:p>
            <a:p>
              <a:r>
                <a:rPr lang="en-US" dirty="0"/>
                <a:t>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57C4239-C268-810A-AD36-29FFA8B478AE}"/>
                </a:ext>
              </a:extLst>
            </p:cNvPr>
            <p:cNvSpPr txBox="1"/>
            <p:nvPr/>
          </p:nvSpPr>
          <p:spPr>
            <a:xfrm>
              <a:off x="6227251" y="4805846"/>
              <a:ext cx="2487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</a:t>
              </a:r>
            </a:p>
            <a:p>
              <a:r>
                <a:rPr lang="en-US" dirty="0"/>
                <a:t>.</a:t>
              </a:r>
            </a:p>
            <a:p>
              <a:r>
                <a:rPr lang="en-US" dirty="0"/>
                <a:t>.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0D12B181-246C-2131-BE68-3D91D75F2B22}"/>
              </a:ext>
            </a:extLst>
          </p:cNvPr>
          <p:cNvSpPr txBox="1"/>
          <p:nvPr/>
        </p:nvSpPr>
        <p:spPr>
          <a:xfrm>
            <a:off x="3276600" y="1595735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 layer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F9F9E21-16FA-62B5-D27B-BA2471C308F3}"/>
              </a:ext>
            </a:extLst>
          </p:cNvPr>
          <p:cNvSpPr txBox="1"/>
          <p:nvPr/>
        </p:nvSpPr>
        <p:spPr>
          <a:xfrm>
            <a:off x="5399291" y="997307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725982F-6BB9-1EDE-C5DD-F54580CA5730}"/>
              </a:ext>
            </a:extLst>
          </p:cNvPr>
          <p:cNvSpPr txBox="1"/>
          <p:nvPr/>
        </p:nvSpPr>
        <p:spPr>
          <a:xfrm>
            <a:off x="8085007" y="3119735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0A81BA3-143B-2D8A-445F-F81302FF768F}"/>
              </a:ext>
            </a:extLst>
          </p:cNvPr>
          <p:cNvSpPr txBox="1"/>
          <p:nvPr/>
        </p:nvSpPr>
        <p:spPr>
          <a:xfrm>
            <a:off x="7330783" y="5808968"/>
            <a:ext cx="478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Units in hidden and output layer have nonlinear activations </a:t>
            </a:r>
          </a:p>
        </p:txBody>
      </p:sp>
    </p:spTree>
    <p:extLst>
      <p:ext uri="{BB962C8B-B14F-4D97-AF65-F5344CB8AC3E}">
        <p14:creationId xmlns:p14="http://schemas.microsoft.com/office/powerpoint/2010/main" val="178031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492BE-BC54-2D89-A510-D1FE3188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6A2FD-6621-D877-0B70-E0C27A33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50BBF-3A3D-FF8D-CB8C-69E8943AE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Multi-layer networks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Linear layers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852321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11D8B5-784D-1C48-9874-8A750161B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4" b="15556"/>
          <a:stretch/>
        </p:blipFill>
        <p:spPr>
          <a:xfrm>
            <a:off x="2150097" y="914400"/>
            <a:ext cx="8136903" cy="4882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Two-layer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8C88B-B310-1C4A-9DD2-F0AE4A31D4F3}"/>
                  </a:ext>
                </a:extLst>
              </p:cNvPr>
              <p:cNvSpPr txBox="1"/>
              <p:nvPr/>
            </p:nvSpPr>
            <p:spPr>
              <a:xfrm>
                <a:off x="7467600" y="5866605"/>
                <a:ext cx="27144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0" dirty="0"/>
                  <a:t>Final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18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8C88B-B310-1C4A-9DD2-F0AE4A31D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866605"/>
                <a:ext cx="2714483" cy="646331"/>
              </a:xfrm>
              <a:prstGeom prst="rect">
                <a:avLst/>
              </a:prstGeom>
              <a:blipFill>
                <a:blip r:embed="rId4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941B0D-80AD-E746-BD76-DD5A80D7A60A}"/>
                  </a:ext>
                </a:extLst>
              </p:cNvPr>
              <p:cNvSpPr/>
              <p:nvPr/>
            </p:nvSpPr>
            <p:spPr>
              <a:xfrm>
                <a:off x="4694490" y="5876298"/>
                <a:ext cx="29255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Output of </a:t>
                </a:r>
                <a:r>
                  <a:rPr lang="en-US" sz="1800" dirty="0"/>
                  <a:t>hidden layer:</a:t>
                </a:r>
                <a:r>
                  <a:rPr lang="en-US" sz="1800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941B0D-80AD-E746-BD76-DD5A80D7A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90" y="5876298"/>
                <a:ext cx="2925510" cy="646331"/>
              </a:xfrm>
              <a:prstGeom prst="rect">
                <a:avLst/>
              </a:prstGeom>
              <a:blipFill>
                <a:blip r:embed="rId5"/>
                <a:stretch>
                  <a:fillRect t="-384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C2DECFA-7362-7D47-BA6C-EA0A06830C34}"/>
              </a:ext>
            </a:extLst>
          </p:cNvPr>
          <p:cNvSpPr txBox="1"/>
          <p:nvPr/>
        </p:nvSpPr>
        <p:spPr>
          <a:xfrm>
            <a:off x="10847504" y="64770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6"/>
              </a:rPr>
              <a:t>Image source</a:t>
            </a:r>
            <a:endParaRPr lang="en-US" sz="1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97A010-0CA2-DABB-A0BE-27E916DD182C}"/>
                  </a:ext>
                </a:extLst>
              </p:cNvPr>
              <p:cNvSpPr/>
              <p:nvPr/>
            </p:nvSpPr>
            <p:spPr>
              <a:xfrm>
                <a:off x="2027490" y="5866604"/>
                <a:ext cx="2925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dirty="0"/>
                  <a:t>Input</a:t>
                </a:r>
                <a:r>
                  <a:rPr lang="en-US" sz="1800" dirty="0"/>
                  <a:t> layer:</a:t>
                </a:r>
                <a:r>
                  <a:rPr lang="en-US" sz="1800" dirty="0">
                    <a:solidFill>
                      <a:srgbClr val="9C48C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800" dirty="0">
                  <a:solidFill>
                    <a:srgbClr val="9C48CD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97A010-0CA2-DABB-A0BE-27E916DD1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90" y="5866604"/>
                <a:ext cx="2925510" cy="369332"/>
              </a:xfrm>
              <a:prstGeom prst="rect">
                <a:avLst/>
              </a:prstGeom>
              <a:blipFill>
                <a:blip r:embed="rId7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088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 of two-layer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How complex can we make the decision boundary in a two-layer network?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The bigger the hidden layer, the more complex the model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 two-layer network is a </a:t>
            </a:r>
            <a:r>
              <a:rPr lang="en-US" i="1" dirty="0">
                <a:hlinkClick r:id="rId3"/>
              </a:rPr>
              <a:t>universal function approximator</a:t>
            </a:r>
            <a:endParaRPr lang="en-US" i="1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But the hidden layer may need to be huge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5ECDE-C2AA-7A47-AEE3-4E4F05BCF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18" y="3429000"/>
            <a:ext cx="8241582" cy="2925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C2E195-C64A-A24E-8ECE-B321E3F83BEA}"/>
              </a:ext>
            </a:extLst>
          </p:cNvPr>
          <p:cNvSpPr/>
          <p:nvPr/>
        </p:nvSpPr>
        <p:spPr>
          <a:xfrm>
            <a:off x="9305680" y="6474024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hlinkClick r:id="rId5"/>
              </a:rPr>
              <a:t>Figure source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7526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beyond two layers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B5479-15E4-204C-A436-5FC534B55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9" r="17856"/>
          <a:stretch/>
        </p:blipFill>
        <p:spPr>
          <a:xfrm>
            <a:off x="1892314" y="1227932"/>
            <a:ext cx="5715000" cy="4698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1ADA63-87BB-F244-A28B-D039C6C7924E}"/>
                  </a:ext>
                </a:extLst>
              </p:cNvPr>
              <p:cNvSpPr txBox="1"/>
              <p:nvPr/>
            </p:nvSpPr>
            <p:spPr>
              <a:xfrm>
                <a:off x="7912114" y="2522113"/>
                <a:ext cx="3517886" cy="1055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>
                    <a:latin typeface="+mn-lt"/>
                  </a:rPr>
                  <a:t>Output:</a:t>
                </a:r>
              </a:p>
              <a:p>
                <a:pPr algn="ctr"/>
                <a:endParaRPr lang="en-US" sz="2000" b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…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99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1ADA63-87BB-F244-A28B-D039C6C79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14" y="2522113"/>
                <a:ext cx="3517886" cy="1055289"/>
              </a:xfrm>
              <a:prstGeom prst="rect">
                <a:avLst/>
              </a:prstGeom>
              <a:blipFill>
                <a:blip r:embed="rId3"/>
                <a:stretch>
                  <a:fillRect t="-35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63F6146-8491-1349-9767-A48F54028F79}"/>
              </a:ext>
            </a:extLst>
          </p:cNvPr>
          <p:cNvSpPr txBox="1"/>
          <p:nvPr/>
        </p:nvSpPr>
        <p:spPr>
          <a:xfrm>
            <a:off x="10399059" y="631080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Image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A009CB-7962-AE4B-B50F-20844C7BE3D0}"/>
                  </a:ext>
                </a:extLst>
              </p:cNvPr>
              <p:cNvSpPr txBox="1"/>
              <p:nvPr/>
            </p:nvSpPr>
            <p:spPr>
              <a:xfrm rot="16200000">
                <a:off x="-42920" y="2897054"/>
                <a:ext cx="31371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Individual dimensions of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A009CB-7962-AE4B-B50F-20844C7BE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2920" y="2897054"/>
                <a:ext cx="3137141" cy="400110"/>
              </a:xfrm>
              <a:prstGeom prst="rect">
                <a:avLst/>
              </a:prstGeom>
              <a:blipFill>
                <a:blip r:embed="rId5"/>
                <a:stretch>
                  <a:fillRect l="-6061" r="-24242" b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372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</a:rPr>
              <a:t>“Deep” pipeline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209800" y="3352800"/>
            <a:ext cx="7772400" cy="2895600"/>
          </a:xfrm>
        </p:spPr>
        <p:txBody>
          <a:bodyPr/>
          <a:lstStyle/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Learn a </a:t>
            </a:r>
            <a:r>
              <a:rPr lang="en-US" sz="2800" i="1" dirty="0"/>
              <a:t>feature hierarchy</a:t>
            </a:r>
            <a:endParaRPr lang="en-US" sz="2800" dirty="0">
              <a:sym typeface="Wingdings" charset="0"/>
            </a:endParaRP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Each layer extracts features from the output of previous layer</a:t>
            </a:r>
          </a:p>
          <a:p>
            <a:pPr marL="342865" lvl="1" indent="-342865" eaLnBrk="1" hangingPunct="1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All layers are trained jointly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33B3698-DBC4-2944-908E-799B03A6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627" y="12954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84C7E69-7373-0C48-83DF-E989C7E6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27" y="12954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B24CDD1-5FF6-2E4C-85DD-F913FD43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14" y="12954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L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3EB78DE-6193-4D45-A0A2-1E03BB6E8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14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296E9530-1695-0543-BEEC-ADCCBB77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15" y="1524001"/>
            <a:ext cx="95248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Output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856C4497-1150-EA4D-8D04-E105A362B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68955"/>
            <a:ext cx="113375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+mn-lt"/>
              </a:rPr>
              <a:t>I</a:t>
            </a:r>
            <a:r>
              <a:rPr lang="en-US" sz="2000" b="0" dirty="0">
                <a:latin typeface="+mn-lt"/>
              </a:rPr>
              <a:t>nput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669FD44-EF32-794A-8F34-9EB6511C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202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70A13DCB-AE4F-184D-90B9-8F42361F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802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6AF5868-0ED9-C744-A43F-34518A71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402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0291A537-4338-F84C-BC64-394FE7E3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598" y="16002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EA1CB3-3893-0747-A0BC-CE827E7ED9D2}"/>
              </a:ext>
            </a:extLst>
          </p:cNvPr>
          <p:cNvSpPr txBox="1"/>
          <p:nvPr/>
        </p:nvSpPr>
        <p:spPr>
          <a:xfrm>
            <a:off x="6781800" y="14302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746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082279C4-3CF6-7A46-B487-8CBA7D604B47}"/>
                  </a:ext>
                </a:extLst>
              </p:cNvPr>
              <p:cNvSpPr/>
              <p:nvPr/>
            </p:nvSpPr>
            <p:spPr>
              <a:xfrm>
                <a:off x="5276492" y="3320270"/>
                <a:ext cx="14232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082279C4-3CF6-7A46-B487-8CBA7D604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492" y="3320270"/>
                <a:ext cx="1423210" cy="461665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2CC06345-EC6B-F24F-97AF-D4AE633ECF9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C510DF3-C8E6-F442-B858-6F8EF8148FC3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C510DF3-C8E6-F442-B858-6F8EF8148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70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65489C4-2123-DE4C-A411-1B88859BCEDF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16EEEB-EF7C-BF4C-9FFF-513D00DAAF58}"/>
                  </a:ext>
                </a:extLst>
              </p:cNvPr>
              <p:cNvSpPr/>
              <p:nvPr/>
            </p:nvSpPr>
            <p:spPr>
              <a:xfrm>
                <a:off x="5410200" y="2109759"/>
                <a:ext cx="216116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16EEEB-EF7C-BF4C-9FFF-513D00DAA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109759"/>
                <a:ext cx="2161168" cy="47699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EFD156B-11DA-894D-9AD4-A8D820DA1B54}"/>
                  </a:ext>
                </a:extLst>
              </p:cNvPr>
              <p:cNvSpPr/>
              <p:nvPr/>
            </p:nvSpPr>
            <p:spPr>
              <a:xfrm>
                <a:off x="5410200" y="2789349"/>
                <a:ext cx="2161169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EFD156B-11DA-894D-9AD4-A8D820DA1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789349"/>
                <a:ext cx="2161169" cy="476990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B47BDB-C2CB-754D-A1C3-789457C9D72D}"/>
                  </a:ext>
                </a:extLst>
              </p:cNvPr>
              <p:cNvSpPr/>
              <p:nvPr/>
            </p:nvSpPr>
            <p:spPr>
              <a:xfrm>
                <a:off x="6019800" y="3496882"/>
                <a:ext cx="3658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B47BDB-C2CB-754D-A1C3-789457C9D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496882"/>
                <a:ext cx="36580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C2646A6-63BC-7F41-8C5C-C428D3739CD7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/>
              <p:nvPr/>
            </p:nvSpPr>
            <p:spPr>
              <a:xfrm>
                <a:off x="6148695" y="3353815"/>
                <a:ext cx="133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51E3A14-B730-4C48-9A7C-782DF7399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95" y="3353815"/>
                <a:ext cx="1335044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797915B-8842-6442-A81E-CF244A4F75A2}"/>
                  </a:ext>
                </a:extLst>
              </p:cNvPr>
              <p:cNvSpPr txBox="1"/>
              <p:nvPr/>
            </p:nvSpPr>
            <p:spPr>
              <a:xfrm>
                <a:off x="7851340" y="3339595"/>
                <a:ext cx="3654860" cy="65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b="0" dirty="0"/>
                  <a:t>: matrix whose rows are weights of output units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797915B-8842-6442-A81E-CF244A4F7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40" y="3339595"/>
                <a:ext cx="3654860" cy="657809"/>
              </a:xfrm>
              <a:prstGeom prst="rect">
                <a:avLst/>
              </a:prstGeom>
              <a:blipFill>
                <a:blip r:embed="rId3"/>
                <a:stretch>
                  <a:fillRect l="-1384" t="-576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3012421" y="106835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Linear layer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65489C4-2123-DE4C-A411-1B88859BCEDF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CB0240-01BB-DE4A-A3B3-3835A8AE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2BE41E7-D345-004B-80CE-9CCD33533FF7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550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C4A0B-83B7-D2E8-B605-C28638058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F367DA8F-6408-0D58-8DA6-6115F1D8B706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B8CCF-DE88-F36B-A7A1-2B1D7664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E5851B-FE34-6F30-1C72-8260B734DECF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81DC50-3E11-3BF1-3863-6C092CE929C6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03952D-7C87-1707-FC87-D7C235B76D1F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3F5039-09E7-4E10-C657-BD30813F8DB6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9EC380-EB9F-B8EC-B14A-AB7B784BDD43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A0554F-9F04-9D32-F26C-84035B4F2375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4A4767-0A73-B042-7BED-4B8EEA807F67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4C0902-C865-2DA5-8B3E-3D04C23D09FA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5325FC-A9D4-32DE-8465-2AA0B321D5E5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207623-6515-A8D3-8E8A-8AA5DBA58D7D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7CF484-30B7-8E48-0139-E1C1E7E7746F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FB604F-26C3-E5F6-E5B6-D665316BC605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A212F2-0960-B219-3329-6A1A6536F46A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10DCF7-63F0-EC37-6C0A-244F4FFFBCD9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393609-E370-8514-C059-69B8F0BE60C0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74FA9F-D31B-D456-DF0D-4A8D527C2532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5A07EA-051D-B091-1E96-B9D37C95588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B5A856-77DD-385B-4F4D-6F031E1DB31E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3ED109-DD8F-0220-F292-1190EB690C7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13DDEDA-246A-BE09-5683-7687026CD6D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7FEBA35-B56C-26CF-5080-43CCF3F5C73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798FCC-142A-F3BE-C3A8-83CC4E8E455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D8AAFAF-708D-5E01-DB08-0908D1B18832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7CE6DF3-7AB9-F631-324A-032EA7159DD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DA7E6AA-A231-CB53-659A-CB4E95358A6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5626FC9-1BC8-7D47-D768-C7F1D585681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D9B7976-25FC-6F36-BC7A-225C95DD9AC5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520CAE-DCEC-6DF6-B12F-62201F4333DC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2B1415-0AFB-4519-B5EC-36549272BCC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4D32C58-FB9A-A78C-F960-711C5235E0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BA8B2C6-F599-4F4B-74A3-1DDFF98F33C6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FD1A28-E9BA-6F88-27E6-2FDC28E132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BFC928-9925-19C1-3151-BC5A95B16AA6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F143AE0-7BE6-DDF5-FBEA-69ED5188C6E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C8FA723-6CC8-30D4-FA11-2E114236EB33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16FB0E2-90E9-2D6B-30FA-355BFBEBC4E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E90F239-06A6-E51E-6AAB-45A3E90763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C988F5-4556-9B0A-6BA0-182C9AEA190E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AC32660-1E5C-0675-FBD8-D2F6EAE28EC0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6C34975-8B25-BA78-F6D0-D2FF3B0A888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59DDEA8-C08E-B795-C265-B5493447C960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32AEEA7-B276-69E5-E0F0-250859A8508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54004EC-D9FE-567A-B1E9-7EF4476DABF6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F1619A7-42DC-E0BD-58B5-A9D2DAB4CB79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E722082-0B1F-D159-2AE3-A805416664F3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8A376EF-B5E8-5A85-362A-CFD76577A6B3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BCF9E37-0AB7-E1AD-249E-A167404F6F23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5C5544-8C92-24A3-7E5A-4340338D2136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B794A8AA-48DC-C213-41E9-87D6DB00AB45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C2501D5-F033-37D0-C422-CA9BAE9EF38D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08B0C6E-2440-F3A7-0672-49BBC38641C4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FE06541A-D7F5-8976-5981-12A01135E9FB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2DF2353F-DBBB-446A-E60C-0ADEBA385701}"/>
              </a:ext>
            </a:extLst>
          </p:cNvPr>
          <p:cNvSpPr txBox="1"/>
          <p:nvPr/>
        </p:nvSpPr>
        <p:spPr>
          <a:xfrm>
            <a:off x="3012421" y="106835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Linear layer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7EFA3F5-7600-62B4-D24D-09D68864243A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1BDF400-54CC-6744-0669-3D641C1D19CA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1BDF400-54CC-6744-0669-3D641C1D1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CA2FAB0-4EBF-F9AA-9755-0E83E53D91AE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2FBAE5F-9327-DAC6-9BCB-F3B86535444C}"/>
              </a:ext>
            </a:extLst>
          </p:cNvPr>
          <p:cNvSpPr txBox="1"/>
          <p:nvPr/>
        </p:nvSpPr>
        <p:spPr>
          <a:xfrm>
            <a:off x="6918912" y="3333399"/>
            <a:ext cx="371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Let’s add more layers!</a:t>
            </a:r>
          </a:p>
        </p:txBody>
      </p:sp>
    </p:spTree>
    <p:extLst>
      <p:ext uri="{BB962C8B-B14F-4D97-AF65-F5344CB8AC3E}">
        <p14:creationId xmlns:p14="http://schemas.microsoft.com/office/powerpoint/2010/main" val="244156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CE963-A3B6-C1B6-D31B-E68E9AC94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C424667A-8A48-A1E7-D260-1554BB0B647C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46078-9FEE-C7D1-C2D0-8C204FAF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A39AD7-01E5-30CA-0526-C3DAC08FFC9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201358-F189-70C3-7839-4624BC4E6F7E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D9F7AB-1BD0-E631-5CFD-537BD46A3396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70626-AAE7-DE31-459B-B8B6732C4788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7A4DE3-8720-02AD-EE47-88061BD0C0E9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5B5221-BF1A-8374-9D55-210E5F49256C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1139C9-5097-ED2E-4C68-43B0FD08AC17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E64637-A855-E87A-051A-7F4E0DC06452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0D6C8-0A01-FC3A-1420-9618CFC18023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48BEEA-0F07-53B5-C820-72F64093C432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DA579C-EC0D-4F87-9C2D-B075A0226F04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F708FF-5242-F4C2-D89F-B5F37CB2DF87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97877D-9144-2699-8B0E-C83314F5514D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4827B3-10C2-EC1C-FCEB-3B6BF4DC4B48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2AAA27-F8EC-5310-0416-C11EB825F07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F53ABE-821E-B123-4757-5991D81973E7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081B3B-2099-3F92-2C7A-5CAC90D27F22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79869B-6761-5302-53F2-1D9FEEA9AA3F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FA516C-8F7B-E1B2-89A9-8432CE269D15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1E6DA1-1D25-78DA-BDF6-5B65725A1E4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80EC3C-81D0-B7DC-84E5-51597FE55E6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B50B52-0AE6-D09B-3EA0-6250AD7DC83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80EFC0C-6419-85F9-DE92-B7844A5D9A02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94B001-B333-878F-6670-8F0E7CDE065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7950347-EC32-9BDE-1172-67D86642DF5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62AB85-18AB-BCC1-06A3-3E7D5DEEC1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9E6B6D0-C9E9-1E43-D19F-5E23AA607C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085E81-A2D3-7FA6-BB8D-01BE68D356CA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BE0140-2C5D-3AEF-977E-0E5FA8ACB14A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CC434B-61EB-267A-C95E-3CBA3B4701B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8D27AF2-88C2-E75D-87EE-0DABDEE1D8A5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83D609-B6D8-F13B-36A5-F33453E6BC3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5DADC6D-332D-5AA7-A508-86865FCCA3C5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EAC1DD-629A-A12E-B9DC-FAF32084F383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65336A9-9345-52F2-4E84-7C07AA04D028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213AF96-5AE9-B763-DAE3-B440F153ECB0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0239BB9-509A-BA6F-AAA2-5897B5376E10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8E1D8D-9568-101F-E3D3-A3E52C610B79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BD7565E-C081-CA4B-32F3-9A89B029180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2D2052-BF98-2D76-830B-97B09E5BB05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3F9A446-FEF8-6B84-69CA-FC7A9A9EE2CF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BCB8FD5-2736-95F3-B319-71574931D3F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C9C8003-EEE6-8B7B-D8A1-EC160849D295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B64F3D1-F140-2D5A-BBCA-02FFF5E114CD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25A237-D43B-C09D-6AA1-CDED7F17DC75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45E2F1B-16FD-183B-EEEC-6311D213A899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013C241-EBE7-DA44-1A51-44C1964398AD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CD3DEAF9-A9F2-942C-2AD3-18C707A3CB8C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383AC50-F4C2-8587-B22D-40D2435BB188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622A8DF-B863-C4DE-10ED-07F642828348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0A3E6AC-0A17-D588-2B55-DC3E892B5DB2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7AAC757-22BB-7027-C236-CD8C842B3C36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FE1792E-8B33-5843-FE48-059CA088C2D3}"/>
              </a:ext>
            </a:extLst>
          </p:cNvPr>
          <p:cNvSpPr txBox="1"/>
          <p:nvPr/>
        </p:nvSpPr>
        <p:spPr>
          <a:xfrm>
            <a:off x="3012421" y="106835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Linear layer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2970683-BDA0-8B4F-575C-73B7719050AD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46D512B-4FCA-9994-399C-D3ECB7C1CB7F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46D512B-4FCA-9994-399C-D3ECB7C1C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BC3C4AB-DD65-5D71-C9ED-06A37DD85EF2}"/>
              </a:ext>
            </a:extLst>
          </p:cNvPr>
          <p:cNvCxnSpPr>
            <a:cxnSpLocks/>
          </p:cNvCxnSpPr>
          <p:nvPr/>
        </p:nvCxnSpPr>
        <p:spPr bwMode="auto">
          <a:xfrm>
            <a:off x="5276902" y="3621230"/>
            <a:ext cx="932168" cy="900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180A4B0-F681-AD45-7B31-65C21633FC3D}"/>
              </a:ext>
            </a:extLst>
          </p:cNvPr>
          <p:cNvSpPr/>
          <p:nvPr/>
        </p:nvSpPr>
        <p:spPr bwMode="auto">
          <a:xfrm>
            <a:off x="6195114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B146B9-85A5-8661-D2E7-0FDF8E0233C1}"/>
              </a:ext>
            </a:extLst>
          </p:cNvPr>
          <p:cNvSpPr/>
          <p:nvPr/>
        </p:nvSpPr>
        <p:spPr bwMode="auto">
          <a:xfrm>
            <a:off x="8416025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65D380-977D-A48E-54D6-D4698961E74E}"/>
              </a:ext>
            </a:extLst>
          </p:cNvPr>
          <p:cNvSpPr/>
          <p:nvPr/>
        </p:nvSpPr>
        <p:spPr bwMode="auto">
          <a:xfrm>
            <a:off x="8416025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AB7ADB-ED23-8DC4-0F90-09EBAD704ABA}"/>
              </a:ext>
            </a:extLst>
          </p:cNvPr>
          <p:cNvSpPr/>
          <p:nvPr/>
        </p:nvSpPr>
        <p:spPr bwMode="auto">
          <a:xfrm>
            <a:off x="8404219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018721-FE3B-82F9-E22F-EF82B9B1FD88}"/>
              </a:ext>
            </a:extLst>
          </p:cNvPr>
          <p:cNvSpPr/>
          <p:nvPr/>
        </p:nvSpPr>
        <p:spPr bwMode="auto">
          <a:xfrm>
            <a:off x="8404219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AC994A-C9D0-4F1E-8FB4-D2ED6E3292CF}"/>
              </a:ext>
            </a:extLst>
          </p:cNvPr>
          <p:cNvSpPr/>
          <p:nvPr/>
        </p:nvSpPr>
        <p:spPr bwMode="auto">
          <a:xfrm>
            <a:off x="8404219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37289E-6F68-570D-499E-855499343597}"/>
              </a:ext>
            </a:extLst>
          </p:cNvPr>
          <p:cNvCxnSpPr>
            <a:cxnSpLocks/>
          </p:cNvCxnSpPr>
          <p:nvPr/>
        </p:nvCxnSpPr>
        <p:spPr bwMode="auto">
          <a:xfrm>
            <a:off x="8797025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523BB5-086E-3E30-3F10-F1E931E1AB33}"/>
              </a:ext>
            </a:extLst>
          </p:cNvPr>
          <p:cNvCxnSpPr>
            <a:cxnSpLocks/>
          </p:cNvCxnSpPr>
          <p:nvPr/>
        </p:nvCxnSpPr>
        <p:spPr bwMode="auto">
          <a:xfrm>
            <a:off x="8797025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95510D-85C1-4F9C-E919-BE3C3C67E835}"/>
              </a:ext>
            </a:extLst>
          </p:cNvPr>
          <p:cNvCxnSpPr>
            <a:cxnSpLocks/>
          </p:cNvCxnSpPr>
          <p:nvPr/>
        </p:nvCxnSpPr>
        <p:spPr bwMode="auto">
          <a:xfrm>
            <a:off x="8797025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397BA0-8F56-AF52-5C19-093F48801D81}"/>
              </a:ext>
            </a:extLst>
          </p:cNvPr>
          <p:cNvCxnSpPr>
            <a:cxnSpLocks/>
          </p:cNvCxnSpPr>
          <p:nvPr/>
        </p:nvCxnSpPr>
        <p:spPr bwMode="auto">
          <a:xfrm>
            <a:off x="8785219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985595-1FD8-68AA-2246-97D4DBA4C458}"/>
              </a:ext>
            </a:extLst>
          </p:cNvPr>
          <p:cNvCxnSpPr>
            <a:cxnSpLocks/>
          </p:cNvCxnSpPr>
          <p:nvPr/>
        </p:nvCxnSpPr>
        <p:spPr bwMode="auto">
          <a:xfrm>
            <a:off x="8792823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656BD3C8-3330-5593-BEB3-144972606501}"/>
              </a:ext>
            </a:extLst>
          </p:cNvPr>
          <p:cNvSpPr/>
          <p:nvPr/>
        </p:nvSpPr>
        <p:spPr bwMode="auto">
          <a:xfrm>
            <a:off x="6745977" y="227208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4967CB5-CE83-8711-A4E4-824E997E546B}"/>
              </a:ext>
            </a:extLst>
          </p:cNvPr>
          <p:cNvSpPr/>
          <p:nvPr/>
        </p:nvSpPr>
        <p:spPr bwMode="auto">
          <a:xfrm>
            <a:off x="6745977" y="2843311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CA8B9C-EBBD-6F3B-CF6B-1E289A188D8D}"/>
              </a:ext>
            </a:extLst>
          </p:cNvPr>
          <p:cNvSpPr/>
          <p:nvPr/>
        </p:nvSpPr>
        <p:spPr bwMode="auto">
          <a:xfrm>
            <a:off x="6734171" y="3409177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A8E1B8-B0E1-162E-9D06-555276057A9D}"/>
              </a:ext>
            </a:extLst>
          </p:cNvPr>
          <p:cNvSpPr/>
          <p:nvPr/>
        </p:nvSpPr>
        <p:spPr bwMode="auto">
          <a:xfrm>
            <a:off x="6734171" y="3964042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62CC013-6265-F766-6AF3-FBA481C286CF}"/>
              </a:ext>
            </a:extLst>
          </p:cNvPr>
          <p:cNvSpPr/>
          <p:nvPr/>
        </p:nvSpPr>
        <p:spPr bwMode="auto">
          <a:xfrm>
            <a:off x="6734171" y="4518907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99D0442-EAF9-19E2-93D3-5A7FA88DF666}"/>
              </a:ext>
            </a:extLst>
          </p:cNvPr>
          <p:cNvCxnSpPr>
            <a:cxnSpLocks/>
          </p:cNvCxnSpPr>
          <p:nvPr/>
        </p:nvCxnSpPr>
        <p:spPr bwMode="auto">
          <a:xfrm>
            <a:off x="6220876" y="246258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11E12BC-84D9-7B38-3EC3-DAF16D498AAA}"/>
              </a:ext>
            </a:extLst>
          </p:cNvPr>
          <p:cNvCxnSpPr>
            <a:cxnSpLocks/>
          </p:cNvCxnSpPr>
          <p:nvPr/>
        </p:nvCxnSpPr>
        <p:spPr bwMode="auto">
          <a:xfrm>
            <a:off x="6220876" y="3044812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A4595CC-0E8A-C2F7-D073-D5B8DD015C64}"/>
              </a:ext>
            </a:extLst>
          </p:cNvPr>
          <p:cNvCxnSpPr>
            <a:cxnSpLocks/>
          </p:cNvCxnSpPr>
          <p:nvPr/>
        </p:nvCxnSpPr>
        <p:spPr bwMode="auto">
          <a:xfrm>
            <a:off x="6220876" y="4143809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7FC323A-A45D-AE2F-74E0-95D24A2D82BC}"/>
              </a:ext>
            </a:extLst>
          </p:cNvPr>
          <p:cNvCxnSpPr>
            <a:cxnSpLocks/>
          </p:cNvCxnSpPr>
          <p:nvPr/>
        </p:nvCxnSpPr>
        <p:spPr bwMode="auto">
          <a:xfrm>
            <a:off x="6209070" y="4709407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62962C8-BD79-9D1A-CE5B-75ECC0A54F9F}"/>
              </a:ext>
            </a:extLst>
          </p:cNvPr>
          <p:cNvCxnSpPr>
            <a:cxnSpLocks/>
          </p:cNvCxnSpPr>
          <p:nvPr/>
        </p:nvCxnSpPr>
        <p:spPr bwMode="auto">
          <a:xfrm>
            <a:off x="6216674" y="359723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1B9A3F0-6594-2600-5DD1-D859E96BB846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7122967" y="2462580"/>
            <a:ext cx="1293058" cy="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B97479-4315-30F0-2F53-7FDC5748D1EE}"/>
              </a:ext>
            </a:extLst>
          </p:cNvPr>
          <p:cNvCxnSpPr>
            <a:cxnSpLocks/>
            <a:stCxn id="32" idx="6"/>
            <a:endCxn id="10" idx="2"/>
          </p:cNvCxnSpPr>
          <p:nvPr/>
        </p:nvCxnSpPr>
        <p:spPr bwMode="auto">
          <a:xfrm flipV="1">
            <a:off x="7126977" y="2465768"/>
            <a:ext cx="1289048" cy="568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AC4998-E326-5DFA-8DB9-A06CCF2C136B}"/>
              </a:ext>
            </a:extLst>
          </p:cNvPr>
          <p:cNvCxnSpPr>
            <a:cxnSpLocks/>
            <a:stCxn id="33" idx="6"/>
            <a:endCxn id="10" idx="2"/>
          </p:cNvCxnSpPr>
          <p:nvPr/>
        </p:nvCxnSpPr>
        <p:spPr bwMode="auto">
          <a:xfrm flipV="1">
            <a:off x="7115171" y="2465768"/>
            <a:ext cx="1300854" cy="11339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76695FF-EEC5-EE68-E7E0-BEF85CE1B6F7}"/>
              </a:ext>
            </a:extLst>
          </p:cNvPr>
          <p:cNvCxnSpPr>
            <a:cxnSpLocks/>
            <a:stCxn id="40" idx="6"/>
            <a:endCxn id="10" idx="2"/>
          </p:cNvCxnSpPr>
          <p:nvPr/>
        </p:nvCxnSpPr>
        <p:spPr bwMode="auto">
          <a:xfrm flipV="1">
            <a:off x="7115171" y="2465768"/>
            <a:ext cx="1300854" cy="1688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3B9BAF5-C0F7-D04B-AE68-506FB1C0D9B6}"/>
              </a:ext>
            </a:extLst>
          </p:cNvPr>
          <p:cNvCxnSpPr>
            <a:cxnSpLocks/>
            <a:stCxn id="47" idx="6"/>
            <a:endCxn id="10" idx="2"/>
          </p:cNvCxnSpPr>
          <p:nvPr/>
        </p:nvCxnSpPr>
        <p:spPr bwMode="auto">
          <a:xfrm flipV="1">
            <a:off x="7115171" y="2465768"/>
            <a:ext cx="1300854" cy="22436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649B56D-2AD8-FDBB-B471-F15F671CEE04}"/>
              </a:ext>
            </a:extLst>
          </p:cNvPr>
          <p:cNvCxnSpPr>
            <a:cxnSpLocks/>
          </p:cNvCxnSpPr>
          <p:nvPr/>
        </p:nvCxnSpPr>
        <p:spPr bwMode="auto">
          <a:xfrm>
            <a:off x="7124972" y="3041624"/>
            <a:ext cx="1293058" cy="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F389DA6-A935-6962-E7DD-D96397FB6133}"/>
              </a:ext>
            </a:extLst>
          </p:cNvPr>
          <p:cNvCxnSpPr>
            <a:cxnSpLocks/>
          </p:cNvCxnSpPr>
          <p:nvPr/>
        </p:nvCxnSpPr>
        <p:spPr bwMode="auto">
          <a:xfrm>
            <a:off x="7122967" y="3598083"/>
            <a:ext cx="1293058" cy="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F0A122D-9116-C476-77B8-4CE46E27A175}"/>
              </a:ext>
            </a:extLst>
          </p:cNvPr>
          <p:cNvCxnSpPr>
            <a:cxnSpLocks/>
          </p:cNvCxnSpPr>
          <p:nvPr/>
        </p:nvCxnSpPr>
        <p:spPr bwMode="auto">
          <a:xfrm>
            <a:off x="7122967" y="4140621"/>
            <a:ext cx="1293058" cy="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BF829F0-A45B-1250-4EA4-1F35603E3AF6}"/>
              </a:ext>
            </a:extLst>
          </p:cNvPr>
          <p:cNvCxnSpPr>
            <a:cxnSpLocks/>
          </p:cNvCxnSpPr>
          <p:nvPr/>
        </p:nvCxnSpPr>
        <p:spPr bwMode="auto">
          <a:xfrm>
            <a:off x="7106959" y="4712010"/>
            <a:ext cx="1293058" cy="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891D208-5C72-DC57-D801-4C67BC1BD4D5}"/>
              </a:ext>
            </a:extLst>
          </p:cNvPr>
          <p:cNvCxnSpPr>
            <a:cxnSpLocks/>
            <a:stCxn id="30" idx="6"/>
            <a:endCxn id="16" idx="2"/>
          </p:cNvCxnSpPr>
          <p:nvPr/>
        </p:nvCxnSpPr>
        <p:spPr bwMode="auto">
          <a:xfrm>
            <a:off x="7126977" y="2462580"/>
            <a:ext cx="1289048" cy="574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6950AD3-8421-F5B5-AB59-9277A4967B05}"/>
              </a:ext>
            </a:extLst>
          </p:cNvPr>
          <p:cNvCxnSpPr>
            <a:cxnSpLocks/>
            <a:stCxn id="32" idx="6"/>
            <a:endCxn id="19" idx="2"/>
          </p:cNvCxnSpPr>
          <p:nvPr/>
        </p:nvCxnSpPr>
        <p:spPr bwMode="auto">
          <a:xfrm>
            <a:off x="7126977" y="3033811"/>
            <a:ext cx="1277242" cy="5690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59EE327-8A87-4469-E64E-FA7120A13C3B}"/>
              </a:ext>
            </a:extLst>
          </p:cNvPr>
          <p:cNvCxnSpPr>
            <a:cxnSpLocks/>
            <a:endCxn id="20" idx="2"/>
          </p:cNvCxnSpPr>
          <p:nvPr/>
        </p:nvCxnSpPr>
        <p:spPr bwMode="auto">
          <a:xfrm>
            <a:off x="7126977" y="3599677"/>
            <a:ext cx="1277242" cy="558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B648F9-5B8C-2D6B-694C-41815038244D}"/>
              </a:ext>
            </a:extLst>
          </p:cNvPr>
          <p:cNvCxnSpPr>
            <a:cxnSpLocks/>
          </p:cNvCxnSpPr>
          <p:nvPr/>
        </p:nvCxnSpPr>
        <p:spPr bwMode="auto">
          <a:xfrm>
            <a:off x="7110969" y="4134988"/>
            <a:ext cx="1289048" cy="574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7C7099D-A385-55D6-FD73-348C8146A6DE}"/>
              </a:ext>
            </a:extLst>
          </p:cNvPr>
          <p:cNvCxnSpPr>
            <a:cxnSpLocks/>
            <a:stCxn id="30" idx="6"/>
            <a:endCxn id="19" idx="2"/>
          </p:cNvCxnSpPr>
          <p:nvPr/>
        </p:nvCxnSpPr>
        <p:spPr bwMode="auto">
          <a:xfrm>
            <a:off x="7126977" y="2462580"/>
            <a:ext cx="1277242" cy="1140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4843BE7-17D5-B5EE-23D4-9B37F13A675D}"/>
              </a:ext>
            </a:extLst>
          </p:cNvPr>
          <p:cNvCxnSpPr>
            <a:cxnSpLocks/>
            <a:stCxn id="32" idx="6"/>
            <a:endCxn id="20" idx="2"/>
          </p:cNvCxnSpPr>
          <p:nvPr/>
        </p:nvCxnSpPr>
        <p:spPr bwMode="auto">
          <a:xfrm>
            <a:off x="7126977" y="3033811"/>
            <a:ext cx="1277242" cy="11239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ED1369-F7A8-5BE2-85E3-D1A3D414954B}"/>
              </a:ext>
            </a:extLst>
          </p:cNvPr>
          <p:cNvCxnSpPr>
            <a:cxnSpLocks/>
            <a:stCxn id="33" idx="6"/>
          </p:cNvCxnSpPr>
          <p:nvPr/>
        </p:nvCxnSpPr>
        <p:spPr bwMode="auto">
          <a:xfrm flipV="1">
            <a:off x="7115171" y="3041411"/>
            <a:ext cx="1295986" cy="5582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E5A5D7D-5584-C882-141A-11FED6E9FB52}"/>
              </a:ext>
            </a:extLst>
          </p:cNvPr>
          <p:cNvCxnSpPr>
            <a:cxnSpLocks/>
            <a:stCxn id="40" idx="6"/>
          </p:cNvCxnSpPr>
          <p:nvPr/>
        </p:nvCxnSpPr>
        <p:spPr bwMode="auto">
          <a:xfrm flipV="1">
            <a:off x="7115171" y="3612391"/>
            <a:ext cx="1283145" cy="542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DB8E7B9-188E-E59A-90DB-D5EA3F517546}"/>
              </a:ext>
            </a:extLst>
          </p:cNvPr>
          <p:cNvCxnSpPr>
            <a:cxnSpLocks/>
            <a:stCxn id="47" idx="6"/>
          </p:cNvCxnSpPr>
          <p:nvPr/>
        </p:nvCxnSpPr>
        <p:spPr bwMode="auto">
          <a:xfrm flipV="1">
            <a:off x="7115171" y="4143809"/>
            <a:ext cx="1296929" cy="565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79E3F87-1C81-01DF-296C-1CCA07262739}"/>
              </a:ext>
            </a:extLst>
          </p:cNvPr>
          <p:cNvCxnSpPr>
            <a:cxnSpLocks/>
            <a:stCxn id="40" idx="6"/>
            <a:endCxn id="16" idx="2"/>
          </p:cNvCxnSpPr>
          <p:nvPr/>
        </p:nvCxnSpPr>
        <p:spPr bwMode="auto">
          <a:xfrm flipV="1">
            <a:off x="7115171" y="3036999"/>
            <a:ext cx="1300854" cy="11175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9D1EA01-E015-FF18-E332-642E06371E35}"/>
              </a:ext>
            </a:extLst>
          </p:cNvPr>
          <p:cNvCxnSpPr>
            <a:cxnSpLocks/>
            <a:stCxn id="47" idx="6"/>
          </p:cNvCxnSpPr>
          <p:nvPr/>
        </p:nvCxnSpPr>
        <p:spPr bwMode="auto">
          <a:xfrm flipV="1">
            <a:off x="7115171" y="3610708"/>
            <a:ext cx="1284846" cy="1098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7F7235E-F392-EE4F-B691-FFFC1EEB454D}"/>
              </a:ext>
            </a:extLst>
          </p:cNvPr>
          <p:cNvCxnSpPr>
            <a:cxnSpLocks/>
            <a:stCxn id="47" idx="6"/>
            <a:endCxn id="16" idx="2"/>
          </p:cNvCxnSpPr>
          <p:nvPr/>
        </p:nvCxnSpPr>
        <p:spPr bwMode="auto">
          <a:xfrm flipV="1">
            <a:off x="7115171" y="3036999"/>
            <a:ext cx="1300854" cy="16724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BA348BC-A5E6-66DD-F555-5F468F685135}"/>
              </a:ext>
            </a:extLst>
          </p:cNvPr>
          <p:cNvCxnSpPr>
            <a:cxnSpLocks/>
            <a:stCxn id="30" idx="6"/>
            <a:endCxn id="20" idx="2"/>
          </p:cNvCxnSpPr>
          <p:nvPr/>
        </p:nvCxnSpPr>
        <p:spPr bwMode="auto">
          <a:xfrm>
            <a:off x="7126977" y="2462580"/>
            <a:ext cx="1277242" cy="16951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F7FB628-8D37-C969-9C41-2CE23044D44A}"/>
              </a:ext>
            </a:extLst>
          </p:cNvPr>
          <p:cNvCxnSpPr>
            <a:cxnSpLocks/>
            <a:stCxn id="33" idx="6"/>
          </p:cNvCxnSpPr>
          <p:nvPr/>
        </p:nvCxnSpPr>
        <p:spPr bwMode="auto">
          <a:xfrm>
            <a:off x="7115171" y="3599677"/>
            <a:ext cx="1274929" cy="1109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DC084E7-02AB-CADE-D256-27CB0C382796}"/>
              </a:ext>
            </a:extLst>
          </p:cNvPr>
          <p:cNvCxnSpPr>
            <a:cxnSpLocks/>
            <a:stCxn id="30" idx="6"/>
          </p:cNvCxnSpPr>
          <p:nvPr/>
        </p:nvCxnSpPr>
        <p:spPr bwMode="auto">
          <a:xfrm>
            <a:off x="7126977" y="2462580"/>
            <a:ext cx="1270264" cy="22468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8619A65-9F78-CE0B-342B-F25FC25D1465}"/>
              </a:ext>
            </a:extLst>
          </p:cNvPr>
          <p:cNvCxnSpPr>
            <a:cxnSpLocks/>
            <a:stCxn id="32" idx="6"/>
            <a:endCxn id="21" idx="2"/>
          </p:cNvCxnSpPr>
          <p:nvPr/>
        </p:nvCxnSpPr>
        <p:spPr bwMode="auto">
          <a:xfrm>
            <a:off x="7126977" y="3033811"/>
            <a:ext cx="1277242" cy="16787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8803B87-766B-6B66-B3C5-17E84E3BDFF2}"/>
              </a:ext>
            </a:extLst>
          </p:cNvPr>
          <p:cNvCxnSpPr>
            <a:cxnSpLocks/>
          </p:cNvCxnSpPr>
          <p:nvPr/>
        </p:nvCxnSpPr>
        <p:spPr bwMode="auto">
          <a:xfrm flipV="1">
            <a:off x="9336777" y="3599677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1BB51CF-E987-DEA6-007B-585DC9752866}"/>
                  </a:ext>
                </a:extLst>
              </p:cNvPr>
              <p:cNvSpPr/>
              <p:nvPr/>
            </p:nvSpPr>
            <p:spPr>
              <a:xfrm>
                <a:off x="5075464" y="3132645"/>
                <a:ext cx="133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1BB51CF-E987-DEA6-007B-585DC9752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464" y="3132645"/>
                <a:ext cx="133504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5AA9FE8-0EE3-E810-08A0-03CCFCB46066}"/>
                  </a:ext>
                </a:extLst>
              </p:cNvPr>
              <p:cNvSpPr/>
              <p:nvPr/>
            </p:nvSpPr>
            <p:spPr>
              <a:xfrm>
                <a:off x="10111468" y="3350567"/>
                <a:ext cx="11977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𝑼𝑾</m:t>
                      </m:r>
                      <m:r>
                        <a:rPr lang="en-US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5AA9FE8-0EE3-E810-08A0-03CCFCB46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468" y="3350567"/>
                <a:ext cx="11977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Multiply 145">
            <a:extLst>
              <a:ext uri="{FF2B5EF4-FFF2-40B4-BE49-F238E27FC236}">
                <a16:creationId xmlns:a16="http://schemas.microsoft.com/office/drawing/2014/main" id="{BC2C9151-92A1-8A00-EB0F-FF29A7744155}"/>
              </a:ext>
            </a:extLst>
          </p:cNvPr>
          <p:cNvSpPr/>
          <p:nvPr/>
        </p:nvSpPr>
        <p:spPr bwMode="auto">
          <a:xfrm>
            <a:off x="4715212" y="-754285"/>
            <a:ext cx="5943308" cy="8751030"/>
          </a:xfrm>
          <a:prstGeom prst="mathMultiply">
            <a:avLst>
              <a:gd name="adj1" fmla="val 971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FA59835-D095-4C1D-89AD-D88B96A8C18E}"/>
              </a:ext>
            </a:extLst>
          </p:cNvPr>
          <p:cNvSpPr txBox="1"/>
          <p:nvPr/>
        </p:nvSpPr>
        <p:spPr>
          <a:xfrm>
            <a:off x="6836733" y="6070603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Still linear!</a:t>
            </a:r>
          </a:p>
        </p:txBody>
      </p:sp>
    </p:spTree>
    <p:extLst>
      <p:ext uri="{BB962C8B-B14F-4D97-AF65-F5344CB8AC3E}">
        <p14:creationId xmlns:p14="http://schemas.microsoft.com/office/powerpoint/2010/main" val="25919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C2646A6-63BC-7F41-8C5C-C428D3739CD7}"/>
              </a:ext>
            </a:extLst>
          </p:cNvPr>
          <p:cNvSpPr/>
          <p:nvPr/>
        </p:nvSpPr>
        <p:spPr bwMode="auto">
          <a:xfrm>
            <a:off x="214607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0363F-BF42-5245-BED3-E75684BD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linear classifiers to multi-layer networks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785F9-E60F-BD40-A34A-61AC0D1E6FA5}"/>
              </a:ext>
            </a:extLst>
          </p:cNvPr>
          <p:cNvSpPr/>
          <p:nvPr/>
        </p:nvSpPr>
        <p:spPr bwMode="auto">
          <a:xfrm>
            <a:off x="2678783" y="21336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9B3B10-CD23-BA43-8F21-C0E4E5316FF5}"/>
              </a:ext>
            </a:extLst>
          </p:cNvPr>
          <p:cNvSpPr/>
          <p:nvPr/>
        </p:nvSpPr>
        <p:spPr bwMode="auto">
          <a:xfrm>
            <a:off x="2678783" y="266700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54B99C-1370-C644-B008-371969C120CD}"/>
              </a:ext>
            </a:extLst>
          </p:cNvPr>
          <p:cNvSpPr/>
          <p:nvPr/>
        </p:nvSpPr>
        <p:spPr bwMode="auto">
          <a:xfrm>
            <a:off x="2678783" y="32218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2249AD-13E5-1E4D-9C22-7383CBBE7543}"/>
              </a:ext>
            </a:extLst>
          </p:cNvPr>
          <p:cNvSpPr/>
          <p:nvPr/>
        </p:nvSpPr>
        <p:spPr bwMode="auto">
          <a:xfrm>
            <a:off x="2678783" y="37767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075F8-BCA8-BC42-9EA0-2E1F26540B84}"/>
              </a:ext>
            </a:extLst>
          </p:cNvPr>
          <p:cNvSpPr/>
          <p:nvPr/>
        </p:nvSpPr>
        <p:spPr bwMode="auto">
          <a:xfrm>
            <a:off x="2678783" y="43315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88C071-2BD2-494F-8C70-6FDE2D2E0D4A}"/>
              </a:ext>
            </a:extLst>
          </p:cNvPr>
          <p:cNvSpPr/>
          <p:nvPr/>
        </p:nvSpPr>
        <p:spPr bwMode="auto">
          <a:xfrm>
            <a:off x="2678783" y="488646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5E089A-7522-704E-A2ED-D6637AC444E0}"/>
              </a:ext>
            </a:extLst>
          </p:cNvPr>
          <p:cNvSpPr/>
          <p:nvPr/>
        </p:nvSpPr>
        <p:spPr bwMode="auto">
          <a:xfrm>
            <a:off x="436698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B2FC5D-97DC-7B45-8203-837AA4F5705C}"/>
              </a:ext>
            </a:extLst>
          </p:cNvPr>
          <p:cNvSpPr/>
          <p:nvPr/>
        </p:nvSpPr>
        <p:spPr bwMode="auto">
          <a:xfrm>
            <a:off x="436698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C7D88-9521-D741-A9AF-B0939668819C}"/>
              </a:ext>
            </a:extLst>
          </p:cNvPr>
          <p:cNvSpPr/>
          <p:nvPr/>
        </p:nvSpPr>
        <p:spPr bwMode="auto">
          <a:xfrm>
            <a:off x="435518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5EE9BA-30F3-F241-8CC1-A1F3BB847856}"/>
              </a:ext>
            </a:extLst>
          </p:cNvPr>
          <p:cNvSpPr/>
          <p:nvPr/>
        </p:nvSpPr>
        <p:spPr bwMode="auto">
          <a:xfrm>
            <a:off x="435518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B3DFF-AA01-3943-BA2C-FB0488F2F61D}"/>
              </a:ext>
            </a:extLst>
          </p:cNvPr>
          <p:cNvSpPr/>
          <p:nvPr/>
        </p:nvSpPr>
        <p:spPr bwMode="auto">
          <a:xfrm>
            <a:off x="435518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A133C6-5DDA-1B49-B5D1-8930470D5A8C}"/>
              </a:ext>
            </a:extLst>
          </p:cNvPr>
          <p:cNvCxnSpPr>
            <a:cxnSpLocks/>
            <a:stCxn id="4" idx="6"/>
            <a:endCxn id="11" idx="2"/>
          </p:cNvCxnSpPr>
          <p:nvPr/>
        </p:nvCxnSpPr>
        <p:spPr bwMode="auto">
          <a:xfrm>
            <a:off x="3059783" y="2324100"/>
            <a:ext cx="1307206" cy="14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7E3DC-BED2-6D44-9596-7CC9283145F1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 bwMode="auto">
          <a:xfrm flipV="1">
            <a:off x="3059783" y="2465768"/>
            <a:ext cx="1307206" cy="391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CBF594-CAFB-9B40-8B10-20B32C5692D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 bwMode="auto">
          <a:xfrm flipV="1">
            <a:off x="3059783" y="2465768"/>
            <a:ext cx="1307206" cy="9465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DCE7F0-6026-7A4B-9298-860959539036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 bwMode="auto">
          <a:xfrm flipV="1">
            <a:off x="3059783" y="2465768"/>
            <a:ext cx="1307206" cy="1501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5AE16-E89D-5642-8BA8-BFA1123F80DD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 bwMode="auto">
          <a:xfrm flipV="1">
            <a:off x="3059783" y="2465768"/>
            <a:ext cx="1307206" cy="2056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CB14C0-ABCC-CD44-B07D-A6DAE5FC920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 bwMode="auto">
          <a:xfrm flipV="1">
            <a:off x="3059783" y="2465768"/>
            <a:ext cx="1307206" cy="2611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549283-7EE4-DC48-B4F2-BCFC724AF032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E54658-211A-C943-AE14-74DD4401B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79C18A-87F1-7340-8A05-182DB8DBFC92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9E02D8-C623-CA48-A43A-73CF33FEA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5FB160-82FD-D241-B093-EB1F114F06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048000"/>
            <a:ext cx="1295400" cy="2028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D97990-83DD-2740-87D5-6CDFE83CEF84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723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3D445E-C0BA-2F49-8F7D-21C6607D931D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EB3C2E-B81A-FE4A-A0D1-7FAC53048C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9975CD-AA62-2E40-A4EB-0EAFB52644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7F9104-B3FB-584D-B954-79239B515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3581400"/>
            <a:ext cx="1295400" cy="1474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E4E734-7EDE-9745-92E0-68DB88F9A7EB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B40CDA-6C2C-3940-9F93-85367B034AD3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78EA891-AC31-D04D-8ABA-C0F90130A1B9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6723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49B45E-129D-AE40-9066-C477C11476D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71E6AD-51A7-4A4E-8705-556DFF4B33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136265"/>
            <a:ext cx="1295400" cy="91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A22F2B-EA47-8448-83E8-46D5A4031FB8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1812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FE83D3-6B01-F34E-905C-AD37E2A78CF7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236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EEC42E-3619-9744-8B9A-5634B14AB5C4}"/>
              </a:ext>
            </a:extLst>
          </p:cNvPr>
          <p:cNvCxnSpPr>
            <a:cxnSpLocks/>
          </p:cNvCxnSpPr>
          <p:nvPr/>
        </p:nvCxnSpPr>
        <p:spPr bwMode="auto">
          <a:xfrm>
            <a:off x="3059783" y="287896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726FCA-31E5-4543-A242-323913C0B28B}"/>
              </a:ext>
            </a:extLst>
          </p:cNvPr>
          <p:cNvCxnSpPr>
            <a:cxnSpLocks/>
          </p:cNvCxnSpPr>
          <p:nvPr/>
        </p:nvCxnSpPr>
        <p:spPr bwMode="auto">
          <a:xfrm>
            <a:off x="3059783" y="4505460"/>
            <a:ext cx="1295400" cy="169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E6239B-BF85-B14C-8DA7-C6C5FC3820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9783" y="4674495"/>
            <a:ext cx="1295400" cy="364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77D2CE-55DB-CE43-B0BB-75694983F131}"/>
              </a:ext>
            </a:extLst>
          </p:cNvPr>
          <p:cNvCxnSpPr>
            <a:cxnSpLocks/>
            <a:stCxn id="5" idx="6"/>
          </p:cNvCxnSpPr>
          <p:nvPr/>
        </p:nvCxnSpPr>
        <p:spPr bwMode="auto">
          <a:xfrm>
            <a:off x="3059783" y="2857500"/>
            <a:ext cx="1295400" cy="18169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51AB09-B0FF-7046-ABBB-92A1B59CADBE}"/>
              </a:ext>
            </a:extLst>
          </p:cNvPr>
          <p:cNvCxnSpPr>
            <a:cxnSpLocks/>
            <a:stCxn id="4" idx="6"/>
          </p:cNvCxnSpPr>
          <p:nvPr/>
        </p:nvCxnSpPr>
        <p:spPr bwMode="auto">
          <a:xfrm>
            <a:off x="3059783" y="2324100"/>
            <a:ext cx="1295400" cy="235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C50C8D-973B-0F43-B500-2F69807FE406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950595"/>
            <a:ext cx="1295400" cy="72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F2D7E4-3328-9C46-B5CE-52E980CDC0DC}"/>
              </a:ext>
            </a:extLst>
          </p:cNvPr>
          <p:cNvCxnSpPr>
            <a:cxnSpLocks/>
          </p:cNvCxnSpPr>
          <p:nvPr/>
        </p:nvCxnSpPr>
        <p:spPr bwMode="auto">
          <a:xfrm>
            <a:off x="3059783" y="3417195"/>
            <a:ext cx="1295400" cy="1257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EDBB896E-03D7-ED4B-88DF-B7250CB42BBE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324100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C733303-E89A-1A47-A3A1-C5B40A806F32}"/>
              </a:ext>
            </a:extLst>
          </p:cNvPr>
          <p:cNvCxnSpPr>
            <a:cxnSpLocks/>
          </p:cNvCxnSpPr>
          <p:nvPr/>
        </p:nvCxnSpPr>
        <p:spPr bwMode="auto">
          <a:xfrm>
            <a:off x="2146078" y="287896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B9889B6-F98B-C74B-8E81-99B590E9FC3A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429666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CDAB23-EA79-6D49-9387-A04A8536AB61}"/>
              </a:ext>
            </a:extLst>
          </p:cNvPr>
          <p:cNvCxnSpPr>
            <a:cxnSpLocks/>
          </p:cNvCxnSpPr>
          <p:nvPr/>
        </p:nvCxnSpPr>
        <p:spPr bwMode="auto">
          <a:xfrm>
            <a:off x="2146078" y="397796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B6C61F-1464-0A4B-A99B-BA16F305773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6078" y="4528664"/>
            <a:ext cx="532705" cy="4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1878623-22E3-2942-BD99-9BAF8A8DC67F}"/>
              </a:ext>
            </a:extLst>
          </p:cNvPr>
          <p:cNvCxnSpPr>
            <a:cxnSpLocks/>
          </p:cNvCxnSpPr>
          <p:nvPr/>
        </p:nvCxnSpPr>
        <p:spPr bwMode="auto">
          <a:xfrm>
            <a:off x="2146078" y="5063822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36A0D68-D7D9-AA4F-B9B3-72D04AA71CCE}"/>
              </a:ext>
            </a:extLst>
          </p:cNvPr>
          <p:cNvCxnSpPr>
            <a:cxnSpLocks/>
          </p:cNvCxnSpPr>
          <p:nvPr/>
        </p:nvCxnSpPr>
        <p:spPr bwMode="auto">
          <a:xfrm>
            <a:off x="474798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5C8AF59-449E-8E4E-ACB5-A3CB51FA0BB1}"/>
              </a:ext>
            </a:extLst>
          </p:cNvPr>
          <p:cNvCxnSpPr>
            <a:cxnSpLocks/>
          </p:cNvCxnSpPr>
          <p:nvPr/>
        </p:nvCxnSpPr>
        <p:spPr bwMode="auto">
          <a:xfrm>
            <a:off x="474798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9F3A0DC-FAC4-1240-B4D4-F7433CA31AAA}"/>
              </a:ext>
            </a:extLst>
          </p:cNvPr>
          <p:cNvCxnSpPr>
            <a:cxnSpLocks/>
          </p:cNvCxnSpPr>
          <p:nvPr/>
        </p:nvCxnSpPr>
        <p:spPr bwMode="auto">
          <a:xfrm>
            <a:off x="474798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0BD55C0-2975-8B4C-8CD8-439EDDD39DB1}"/>
              </a:ext>
            </a:extLst>
          </p:cNvPr>
          <p:cNvCxnSpPr>
            <a:cxnSpLocks/>
          </p:cNvCxnSpPr>
          <p:nvPr/>
        </p:nvCxnSpPr>
        <p:spPr bwMode="auto">
          <a:xfrm>
            <a:off x="473618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E7497AE-2572-B542-B2DB-D97DBC420365}"/>
              </a:ext>
            </a:extLst>
          </p:cNvPr>
          <p:cNvCxnSpPr>
            <a:cxnSpLocks/>
          </p:cNvCxnSpPr>
          <p:nvPr/>
        </p:nvCxnSpPr>
        <p:spPr bwMode="auto">
          <a:xfrm>
            <a:off x="474378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5B0A6702-A45C-EC4B-8640-E8D9C9338881}"/>
              </a:ext>
            </a:extLst>
          </p:cNvPr>
          <p:cNvSpPr txBox="1"/>
          <p:nvPr/>
        </p:nvSpPr>
        <p:spPr>
          <a:xfrm>
            <a:off x="3012421" y="106835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Linear layer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D60233F-09CE-DE4E-A576-A00676B0E4AB}"/>
              </a:ext>
            </a:extLst>
          </p:cNvPr>
          <p:cNvSpPr/>
          <p:nvPr/>
        </p:nvSpPr>
        <p:spPr bwMode="auto">
          <a:xfrm>
            <a:off x="6092713" y="1600200"/>
            <a:ext cx="1450768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02B0D00-967B-AD45-98ED-4F2B5338E07D}"/>
              </a:ext>
            </a:extLst>
          </p:cNvPr>
          <p:cNvSpPr txBox="1"/>
          <p:nvPr/>
        </p:nvSpPr>
        <p:spPr>
          <a:xfrm>
            <a:off x="6125439" y="10388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Nonlinearity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5EC23C0-A8DB-EC42-9E31-A1560D4A1D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8255" y="3678566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/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13481C-A94B-4449-A725-D5B4FE2A1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2365"/>
                <a:ext cx="4475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BEA53C8-BCD3-2C49-B6DF-E7EC702EC756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6902" y="3618408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A93FE7-BBC9-A64F-AA9D-4F2804F009B5}"/>
              </a:ext>
            </a:extLst>
          </p:cNvPr>
          <p:cNvCxnSpPr>
            <a:cxnSpLocks/>
          </p:cNvCxnSpPr>
          <p:nvPr/>
        </p:nvCxnSpPr>
        <p:spPr bwMode="auto">
          <a:xfrm flipV="1">
            <a:off x="7543480" y="3601454"/>
            <a:ext cx="797823" cy="282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D72B38B-9C70-C5DB-4E38-AAD0A4F37E3C}"/>
              </a:ext>
            </a:extLst>
          </p:cNvPr>
          <p:cNvSpPr/>
          <p:nvPr/>
        </p:nvSpPr>
        <p:spPr bwMode="auto">
          <a:xfrm>
            <a:off x="8302988" y="1600200"/>
            <a:ext cx="3127012" cy="3962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A2BB5A-3A6D-BD1C-3068-95CC6F3E6BFA}"/>
              </a:ext>
            </a:extLst>
          </p:cNvPr>
          <p:cNvSpPr/>
          <p:nvPr/>
        </p:nvSpPr>
        <p:spPr bwMode="auto">
          <a:xfrm>
            <a:off x="10523899" y="2275268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729FAD-210F-C313-9EB6-A47919BF4154}"/>
              </a:ext>
            </a:extLst>
          </p:cNvPr>
          <p:cNvSpPr/>
          <p:nvPr/>
        </p:nvSpPr>
        <p:spPr bwMode="auto">
          <a:xfrm>
            <a:off x="10523899" y="2846499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14A12C-2241-7414-597F-8C6D9FF293D6}"/>
              </a:ext>
            </a:extLst>
          </p:cNvPr>
          <p:cNvSpPr/>
          <p:nvPr/>
        </p:nvSpPr>
        <p:spPr bwMode="auto">
          <a:xfrm>
            <a:off x="10512093" y="341236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3EB31D-E65F-D3F9-5CEC-7F0ACCEB38C7}"/>
              </a:ext>
            </a:extLst>
          </p:cNvPr>
          <p:cNvSpPr/>
          <p:nvPr/>
        </p:nvSpPr>
        <p:spPr bwMode="auto">
          <a:xfrm>
            <a:off x="10512093" y="396723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A46F0C-742A-ACAA-77D9-D774D90224CE}"/>
              </a:ext>
            </a:extLst>
          </p:cNvPr>
          <p:cNvSpPr/>
          <p:nvPr/>
        </p:nvSpPr>
        <p:spPr bwMode="auto">
          <a:xfrm>
            <a:off x="10512093" y="4522095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C45BA0-EF73-7A50-168E-E277FD2B845C}"/>
              </a:ext>
            </a:extLst>
          </p:cNvPr>
          <p:cNvCxnSpPr>
            <a:cxnSpLocks/>
          </p:cNvCxnSpPr>
          <p:nvPr/>
        </p:nvCxnSpPr>
        <p:spPr bwMode="auto">
          <a:xfrm>
            <a:off x="10904899" y="246576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C56902-DCE2-40DF-4C6C-A1641EC75A0C}"/>
              </a:ext>
            </a:extLst>
          </p:cNvPr>
          <p:cNvCxnSpPr>
            <a:cxnSpLocks/>
          </p:cNvCxnSpPr>
          <p:nvPr/>
        </p:nvCxnSpPr>
        <p:spPr bwMode="auto">
          <a:xfrm>
            <a:off x="10904899" y="304800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463946-5E80-0713-AC81-D1972F25EBBE}"/>
              </a:ext>
            </a:extLst>
          </p:cNvPr>
          <p:cNvCxnSpPr>
            <a:cxnSpLocks/>
          </p:cNvCxnSpPr>
          <p:nvPr/>
        </p:nvCxnSpPr>
        <p:spPr bwMode="auto">
          <a:xfrm>
            <a:off x="10904899" y="4146997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F0B0F0-7818-1B72-697A-D91EBAEE2ABB}"/>
              </a:ext>
            </a:extLst>
          </p:cNvPr>
          <p:cNvCxnSpPr>
            <a:cxnSpLocks/>
          </p:cNvCxnSpPr>
          <p:nvPr/>
        </p:nvCxnSpPr>
        <p:spPr bwMode="auto">
          <a:xfrm>
            <a:off x="10893093" y="4712595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915097-22D0-23F6-9DA8-384A6272ED63}"/>
              </a:ext>
            </a:extLst>
          </p:cNvPr>
          <p:cNvCxnSpPr>
            <a:cxnSpLocks/>
          </p:cNvCxnSpPr>
          <p:nvPr/>
        </p:nvCxnSpPr>
        <p:spPr bwMode="auto">
          <a:xfrm>
            <a:off x="10900697" y="3600426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30147FD-1384-FBE7-5993-5FA69DB125EB}"/>
              </a:ext>
            </a:extLst>
          </p:cNvPr>
          <p:cNvSpPr/>
          <p:nvPr/>
        </p:nvSpPr>
        <p:spPr bwMode="auto">
          <a:xfrm>
            <a:off x="8853851" y="2272080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B60C407-C5E1-84CC-A973-8A0C15A4496E}"/>
              </a:ext>
            </a:extLst>
          </p:cNvPr>
          <p:cNvSpPr/>
          <p:nvPr/>
        </p:nvSpPr>
        <p:spPr bwMode="auto">
          <a:xfrm>
            <a:off x="8853851" y="2843311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6D9CCD-AB86-4FD5-D87B-6734AFFAAD3C}"/>
              </a:ext>
            </a:extLst>
          </p:cNvPr>
          <p:cNvSpPr/>
          <p:nvPr/>
        </p:nvSpPr>
        <p:spPr bwMode="auto">
          <a:xfrm>
            <a:off x="8842045" y="3409177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1EB515F-50C5-E47E-544D-D9CBC584E781}"/>
              </a:ext>
            </a:extLst>
          </p:cNvPr>
          <p:cNvSpPr/>
          <p:nvPr/>
        </p:nvSpPr>
        <p:spPr bwMode="auto">
          <a:xfrm>
            <a:off x="8842045" y="3964042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F51C76B-0A23-823E-CCFD-1D6AAFC031BF}"/>
              </a:ext>
            </a:extLst>
          </p:cNvPr>
          <p:cNvSpPr/>
          <p:nvPr/>
        </p:nvSpPr>
        <p:spPr bwMode="auto">
          <a:xfrm>
            <a:off x="8842045" y="4518907"/>
            <a:ext cx="3810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B25D8E2-C5A1-BDA4-953C-AD6DD65D66BF}"/>
              </a:ext>
            </a:extLst>
          </p:cNvPr>
          <p:cNvCxnSpPr>
            <a:cxnSpLocks/>
          </p:cNvCxnSpPr>
          <p:nvPr/>
        </p:nvCxnSpPr>
        <p:spPr bwMode="auto">
          <a:xfrm>
            <a:off x="8328750" y="2462580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8EDE5BE-F855-2F97-A3AE-F8D133CD4610}"/>
              </a:ext>
            </a:extLst>
          </p:cNvPr>
          <p:cNvCxnSpPr>
            <a:cxnSpLocks/>
          </p:cNvCxnSpPr>
          <p:nvPr/>
        </p:nvCxnSpPr>
        <p:spPr bwMode="auto">
          <a:xfrm>
            <a:off x="8328750" y="3044812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0C1904E-2B57-9FEB-CDE0-497EEAB25197}"/>
              </a:ext>
            </a:extLst>
          </p:cNvPr>
          <p:cNvCxnSpPr>
            <a:cxnSpLocks/>
          </p:cNvCxnSpPr>
          <p:nvPr/>
        </p:nvCxnSpPr>
        <p:spPr bwMode="auto">
          <a:xfrm>
            <a:off x="8328750" y="4143809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F3C99D7-60E4-FD1B-FBE2-D52C0F7282B9}"/>
              </a:ext>
            </a:extLst>
          </p:cNvPr>
          <p:cNvCxnSpPr>
            <a:cxnSpLocks/>
          </p:cNvCxnSpPr>
          <p:nvPr/>
        </p:nvCxnSpPr>
        <p:spPr bwMode="auto">
          <a:xfrm>
            <a:off x="8316944" y="4709407"/>
            <a:ext cx="53270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E20FBF2-AB5A-687A-8D69-AA6E86FA98CC}"/>
              </a:ext>
            </a:extLst>
          </p:cNvPr>
          <p:cNvCxnSpPr>
            <a:cxnSpLocks/>
          </p:cNvCxnSpPr>
          <p:nvPr/>
        </p:nvCxnSpPr>
        <p:spPr bwMode="auto">
          <a:xfrm>
            <a:off x="8324548" y="3597238"/>
            <a:ext cx="52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9F85FA-95D1-46A9-2F5B-0877F1A74FDA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9230841" y="2462580"/>
            <a:ext cx="1293058" cy="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CD3827B-1ADF-EB5F-49A5-C071D89561CE}"/>
              </a:ext>
            </a:extLst>
          </p:cNvPr>
          <p:cNvCxnSpPr>
            <a:cxnSpLocks/>
            <a:stCxn id="32" idx="6"/>
            <a:endCxn id="10" idx="2"/>
          </p:cNvCxnSpPr>
          <p:nvPr/>
        </p:nvCxnSpPr>
        <p:spPr bwMode="auto">
          <a:xfrm flipV="1">
            <a:off x="9234851" y="2465768"/>
            <a:ext cx="1289048" cy="568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218454B-5F9C-1AEA-62FE-A220F885E22A}"/>
              </a:ext>
            </a:extLst>
          </p:cNvPr>
          <p:cNvCxnSpPr>
            <a:cxnSpLocks/>
            <a:stCxn id="33" idx="6"/>
            <a:endCxn id="10" idx="2"/>
          </p:cNvCxnSpPr>
          <p:nvPr/>
        </p:nvCxnSpPr>
        <p:spPr bwMode="auto">
          <a:xfrm flipV="1">
            <a:off x="9223045" y="2465768"/>
            <a:ext cx="1300854" cy="11339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25950C2-9F9B-F3D2-0F90-69EC5A3F04EB}"/>
              </a:ext>
            </a:extLst>
          </p:cNvPr>
          <p:cNvCxnSpPr>
            <a:cxnSpLocks/>
            <a:stCxn id="40" idx="6"/>
            <a:endCxn id="10" idx="2"/>
          </p:cNvCxnSpPr>
          <p:nvPr/>
        </p:nvCxnSpPr>
        <p:spPr bwMode="auto">
          <a:xfrm flipV="1">
            <a:off x="9223045" y="2465768"/>
            <a:ext cx="1300854" cy="1688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8BD3E8F-87EC-97C6-731F-FD2EB58CE46F}"/>
              </a:ext>
            </a:extLst>
          </p:cNvPr>
          <p:cNvCxnSpPr>
            <a:cxnSpLocks/>
            <a:stCxn id="47" idx="6"/>
            <a:endCxn id="10" idx="2"/>
          </p:cNvCxnSpPr>
          <p:nvPr/>
        </p:nvCxnSpPr>
        <p:spPr bwMode="auto">
          <a:xfrm flipV="1">
            <a:off x="9223045" y="2465768"/>
            <a:ext cx="1300854" cy="22436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82C373-6EA0-2F8C-3B19-DA3413C99519}"/>
              </a:ext>
            </a:extLst>
          </p:cNvPr>
          <p:cNvCxnSpPr>
            <a:cxnSpLocks/>
          </p:cNvCxnSpPr>
          <p:nvPr/>
        </p:nvCxnSpPr>
        <p:spPr bwMode="auto">
          <a:xfrm>
            <a:off x="9232846" y="3041624"/>
            <a:ext cx="1293058" cy="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A74D41F-0BAC-9B9E-06F0-FA62DA5C705C}"/>
              </a:ext>
            </a:extLst>
          </p:cNvPr>
          <p:cNvCxnSpPr>
            <a:cxnSpLocks/>
          </p:cNvCxnSpPr>
          <p:nvPr/>
        </p:nvCxnSpPr>
        <p:spPr bwMode="auto">
          <a:xfrm>
            <a:off x="9230841" y="3598083"/>
            <a:ext cx="1293058" cy="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787BB68-DBE6-5B38-952D-8AE3C04BA949}"/>
              </a:ext>
            </a:extLst>
          </p:cNvPr>
          <p:cNvCxnSpPr>
            <a:cxnSpLocks/>
          </p:cNvCxnSpPr>
          <p:nvPr/>
        </p:nvCxnSpPr>
        <p:spPr bwMode="auto">
          <a:xfrm>
            <a:off x="9230841" y="4140621"/>
            <a:ext cx="1293058" cy="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DE38755-D3E4-3CCC-08FA-DA242D4ACB52}"/>
              </a:ext>
            </a:extLst>
          </p:cNvPr>
          <p:cNvCxnSpPr>
            <a:cxnSpLocks/>
          </p:cNvCxnSpPr>
          <p:nvPr/>
        </p:nvCxnSpPr>
        <p:spPr bwMode="auto">
          <a:xfrm>
            <a:off x="9214833" y="4712010"/>
            <a:ext cx="1293058" cy="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433F2BF-F69C-0B68-0A2D-F9FA00D6643A}"/>
              </a:ext>
            </a:extLst>
          </p:cNvPr>
          <p:cNvCxnSpPr>
            <a:cxnSpLocks/>
            <a:stCxn id="30" idx="6"/>
            <a:endCxn id="16" idx="2"/>
          </p:cNvCxnSpPr>
          <p:nvPr/>
        </p:nvCxnSpPr>
        <p:spPr bwMode="auto">
          <a:xfrm>
            <a:off x="9234851" y="2462580"/>
            <a:ext cx="1289048" cy="574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7246B4-3E0A-EDBA-3DD2-527B4CD758ED}"/>
              </a:ext>
            </a:extLst>
          </p:cNvPr>
          <p:cNvCxnSpPr>
            <a:cxnSpLocks/>
            <a:stCxn id="32" idx="6"/>
            <a:endCxn id="19" idx="2"/>
          </p:cNvCxnSpPr>
          <p:nvPr/>
        </p:nvCxnSpPr>
        <p:spPr bwMode="auto">
          <a:xfrm>
            <a:off x="9234851" y="3033811"/>
            <a:ext cx="1277242" cy="5690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E458700-4F4D-4EE1-FB8B-780662EDF994}"/>
              </a:ext>
            </a:extLst>
          </p:cNvPr>
          <p:cNvCxnSpPr>
            <a:cxnSpLocks/>
            <a:endCxn id="20" idx="2"/>
          </p:cNvCxnSpPr>
          <p:nvPr/>
        </p:nvCxnSpPr>
        <p:spPr bwMode="auto">
          <a:xfrm>
            <a:off x="9234851" y="3599677"/>
            <a:ext cx="1277242" cy="558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BD16A13-6E05-88D3-C253-D8D73C079730}"/>
              </a:ext>
            </a:extLst>
          </p:cNvPr>
          <p:cNvCxnSpPr>
            <a:cxnSpLocks/>
          </p:cNvCxnSpPr>
          <p:nvPr/>
        </p:nvCxnSpPr>
        <p:spPr bwMode="auto">
          <a:xfrm>
            <a:off x="9218843" y="4134988"/>
            <a:ext cx="1289048" cy="5744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3091545-2F1B-DC3F-27ED-D1270AEC8EB2}"/>
              </a:ext>
            </a:extLst>
          </p:cNvPr>
          <p:cNvCxnSpPr>
            <a:cxnSpLocks/>
            <a:stCxn id="30" idx="6"/>
            <a:endCxn id="19" idx="2"/>
          </p:cNvCxnSpPr>
          <p:nvPr/>
        </p:nvCxnSpPr>
        <p:spPr bwMode="auto">
          <a:xfrm>
            <a:off x="9234851" y="2462580"/>
            <a:ext cx="1277242" cy="1140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15D8637-4E84-C12D-8EBA-7F273327D876}"/>
              </a:ext>
            </a:extLst>
          </p:cNvPr>
          <p:cNvCxnSpPr>
            <a:cxnSpLocks/>
            <a:stCxn id="32" idx="6"/>
            <a:endCxn id="20" idx="2"/>
          </p:cNvCxnSpPr>
          <p:nvPr/>
        </p:nvCxnSpPr>
        <p:spPr bwMode="auto">
          <a:xfrm>
            <a:off x="9234851" y="3033811"/>
            <a:ext cx="1277242" cy="11239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EAE5A30-7A73-CF1F-5DD1-2A6673C73C51}"/>
              </a:ext>
            </a:extLst>
          </p:cNvPr>
          <p:cNvCxnSpPr>
            <a:cxnSpLocks/>
            <a:stCxn id="33" idx="6"/>
          </p:cNvCxnSpPr>
          <p:nvPr/>
        </p:nvCxnSpPr>
        <p:spPr bwMode="auto">
          <a:xfrm flipV="1">
            <a:off x="9223045" y="3041411"/>
            <a:ext cx="1295986" cy="5582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4E5E31D-472A-ABD0-40E0-EFE19B891C15}"/>
              </a:ext>
            </a:extLst>
          </p:cNvPr>
          <p:cNvCxnSpPr>
            <a:cxnSpLocks/>
            <a:stCxn id="40" idx="6"/>
          </p:cNvCxnSpPr>
          <p:nvPr/>
        </p:nvCxnSpPr>
        <p:spPr bwMode="auto">
          <a:xfrm flipV="1">
            <a:off x="9223045" y="3612391"/>
            <a:ext cx="1283145" cy="542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08EE932-1D8E-F7A9-BF4C-A63730EACB97}"/>
              </a:ext>
            </a:extLst>
          </p:cNvPr>
          <p:cNvCxnSpPr>
            <a:cxnSpLocks/>
            <a:stCxn id="47" idx="6"/>
          </p:cNvCxnSpPr>
          <p:nvPr/>
        </p:nvCxnSpPr>
        <p:spPr bwMode="auto">
          <a:xfrm flipV="1">
            <a:off x="9223045" y="4143809"/>
            <a:ext cx="1296929" cy="565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64C7D5A-E65E-83A4-717D-754F4484DF10}"/>
              </a:ext>
            </a:extLst>
          </p:cNvPr>
          <p:cNvCxnSpPr>
            <a:cxnSpLocks/>
            <a:stCxn id="40" idx="6"/>
            <a:endCxn id="16" idx="2"/>
          </p:cNvCxnSpPr>
          <p:nvPr/>
        </p:nvCxnSpPr>
        <p:spPr bwMode="auto">
          <a:xfrm flipV="1">
            <a:off x="9223045" y="3036999"/>
            <a:ext cx="1300854" cy="11175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7B3F7EF-7CA2-C5DB-F202-117B46E3A8A4}"/>
              </a:ext>
            </a:extLst>
          </p:cNvPr>
          <p:cNvCxnSpPr>
            <a:cxnSpLocks/>
            <a:stCxn id="47" idx="6"/>
          </p:cNvCxnSpPr>
          <p:nvPr/>
        </p:nvCxnSpPr>
        <p:spPr bwMode="auto">
          <a:xfrm flipV="1">
            <a:off x="9223045" y="3610708"/>
            <a:ext cx="1284846" cy="1098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4E03BEC-B0F8-4A74-99D3-1D5297BBD47A}"/>
              </a:ext>
            </a:extLst>
          </p:cNvPr>
          <p:cNvCxnSpPr>
            <a:cxnSpLocks/>
            <a:stCxn id="47" idx="6"/>
            <a:endCxn id="16" idx="2"/>
          </p:cNvCxnSpPr>
          <p:nvPr/>
        </p:nvCxnSpPr>
        <p:spPr bwMode="auto">
          <a:xfrm flipV="1">
            <a:off x="9223045" y="3036999"/>
            <a:ext cx="1300854" cy="16724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4CB7FBA-5B65-9F00-547C-A15D046E5236}"/>
              </a:ext>
            </a:extLst>
          </p:cNvPr>
          <p:cNvCxnSpPr>
            <a:cxnSpLocks/>
            <a:stCxn id="30" idx="6"/>
            <a:endCxn id="20" idx="2"/>
          </p:cNvCxnSpPr>
          <p:nvPr/>
        </p:nvCxnSpPr>
        <p:spPr bwMode="auto">
          <a:xfrm>
            <a:off x="9234851" y="2462580"/>
            <a:ext cx="1277242" cy="16951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3364A0-2E67-902E-D033-2F491571E553}"/>
              </a:ext>
            </a:extLst>
          </p:cNvPr>
          <p:cNvCxnSpPr>
            <a:cxnSpLocks/>
            <a:stCxn id="33" idx="6"/>
          </p:cNvCxnSpPr>
          <p:nvPr/>
        </p:nvCxnSpPr>
        <p:spPr bwMode="auto">
          <a:xfrm>
            <a:off x="9223045" y="3599677"/>
            <a:ext cx="1274929" cy="1109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E1CEA3D-8E77-18CD-5D47-20EBD47379E3}"/>
              </a:ext>
            </a:extLst>
          </p:cNvPr>
          <p:cNvCxnSpPr>
            <a:cxnSpLocks/>
            <a:stCxn id="30" idx="6"/>
          </p:cNvCxnSpPr>
          <p:nvPr/>
        </p:nvCxnSpPr>
        <p:spPr bwMode="auto">
          <a:xfrm>
            <a:off x="9234851" y="2462580"/>
            <a:ext cx="1270264" cy="22468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E9B6560-B3B6-A1E1-628F-70635F01FA0C}"/>
              </a:ext>
            </a:extLst>
          </p:cNvPr>
          <p:cNvCxnSpPr>
            <a:cxnSpLocks/>
            <a:stCxn id="32" idx="6"/>
            <a:endCxn id="21" idx="2"/>
          </p:cNvCxnSpPr>
          <p:nvPr/>
        </p:nvCxnSpPr>
        <p:spPr bwMode="auto">
          <a:xfrm>
            <a:off x="9234851" y="3033811"/>
            <a:ext cx="1277242" cy="16787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CB215D7-73F6-1E89-07FB-43CCA88630F9}"/>
              </a:ext>
            </a:extLst>
          </p:cNvPr>
          <p:cNvSpPr txBox="1"/>
          <p:nvPr/>
        </p:nvSpPr>
        <p:spPr>
          <a:xfrm>
            <a:off x="9067800" y="103889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/>
              <a:t>Linear layer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008181A-D481-B1BB-0550-7ECB5AB07A45}"/>
              </a:ext>
            </a:extLst>
          </p:cNvPr>
          <p:cNvCxnSpPr>
            <a:cxnSpLocks/>
          </p:cNvCxnSpPr>
          <p:nvPr/>
        </p:nvCxnSpPr>
        <p:spPr bwMode="auto">
          <a:xfrm>
            <a:off x="11430000" y="3600426"/>
            <a:ext cx="755306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337479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31581</TotalTime>
  <Words>1208</Words>
  <Application>Microsoft Office PowerPoint</Application>
  <PresentationFormat>Widescreen</PresentationFormat>
  <Paragraphs>297</Paragraphs>
  <Slides>33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Wingdings</vt:lpstr>
      <vt:lpstr>Blank Presentation</vt:lpstr>
      <vt:lpstr>Multi-layer networks, hyperparameter search, validation</vt:lpstr>
      <vt:lpstr>From linear to nonlinear classifiers</vt:lpstr>
      <vt:lpstr>Overview</vt:lpstr>
      <vt:lpstr>From linear classifiers to multi-layer networks</vt:lpstr>
      <vt:lpstr>From linear classifiers to multi-layer networks</vt:lpstr>
      <vt:lpstr>From linear classifiers to multi-layer networks</vt:lpstr>
      <vt:lpstr>From linear classifiers to multi-layer networks</vt:lpstr>
      <vt:lpstr>From linear classifiers to multi-layer networks</vt:lpstr>
      <vt:lpstr>From linear classifiers to multi-layer networks</vt:lpstr>
      <vt:lpstr>Element-wise nonlinearities (activation functions)</vt:lpstr>
      <vt:lpstr>Element-wise nonlinearities (activation functions)</vt:lpstr>
      <vt:lpstr>Element-wise nonlinearities (activation functions)</vt:lpstr>
      <vt:lpstr>Element-wise nonlinearities</vt:lpstr>
      <vt:lpstr>The power of ReLU</vt:lpstr>
      <vt:lpstr>The power of ReLU</vt:lpstr>
      <vt:lpstr>The power of ReLU</vt:lpstr>
      <vt:lpstr>The power of ReLU</vt:lpstr>
      <vt:lpstr>The power of ReLU</vt:lpstr>
      <vt:lpstr>The power of ReLU</vt:lpstr>
      <vt:lpstr>The power of ReLU</vt:lpstr>
      <vt:lpstr>The power of ReLU</vt:lpstr>
      <vt:lpstr>The power of ReLU</vt:lpstr>
      <vt:lpstr>The power of ReLU</vt:lpstr>
      <vt:lpstr>The power of ReLU</vt:lpstr>
      <vt:lpstr>The power of ReLU</vt:lpstr>
      <vt:lpstr>The power of ReLU</vt:lpstr>
      <vt:lpstr>The power of ReLU</vt:lpstr>
      <vt:lpstr>The power of ReLU</vt:lpstr>
      <vt:lpstr>Two-layer neural network (for binary classification)</vt:lpstr>
      <vt:lpstr>Two-layer neural network</vt:lpstr>
      <vt:lpstr>Expressiveness of two-layer networks</vt:lpstr>
      <vt:lpstr>Neural networks beyond two layers</vt:lpstr>
      <vt:lpstr>“Deep” pipeline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Observations</dc:title>
  <dc:creator>Min-Yen Kan</dc:creator>
  <cp:lastModifiedBy>Longin Jan Latecki</cp:lastModifiedBy>
  <cp:revision>507</cp:revision>
  <cp:lastPrinted>2025-02-12T22:44:08Z</cp:lastPrinted>
  <dcterms:created xsi:type="dcterms:W3CDTF">2003-12-24T06:34:20Z</dcterms:created>
  <dcterms:modified xsi:type="dcterms:W3CDTF">2026-03-09T21:23:03Z</dcterms:modified>
</cp:coreProperties>
</file>