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3" r:id="rId3"/>
    <p:sldId id="256" r:id="rId4"/>
    <p:sldId id="257" r:id="rId5"/>
    <p:sldId id="278" r:id="rId6"/>
    <p:sldId id="279" r:id="rId7"/>
    <p:sldId id="280" r:id="rId8"/>
    <p:sldId id="281" r:id="rId9"/>
    <p:sldId id="276" r:id="rId10"/>
    <p:sldId id="27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2" r:id="rId24"/>
    <p:sldId id="273" r:id="rId25"/>
    <p:sldId id="274" r:id="rId26"/>
    <p:sldId id="27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8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29C6F-A3F4-05F1-86FA-AB6CFA6E1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C88EB-9D33-A44D-3946-FB081E9B1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A4B71-7EB2-6DA5-2F24-7F5EC9307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inputs and outputs of CLIP during inference</a:t>
            </a:r>
            <a:r>
              <a:rPr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59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F5673-4D5B-C1A0-8B9E-21C335D2E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BF036-20A8-2A20-77DF-73F5F3F9F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22DED-2C92-6ABA-A313-3ACBBDC32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the main goal of contrastive learning in vision-language models?</a:t>
            </a:r>
          </a:p>
          <a:p>
            <a:endParaRPr dirty="0"/>
          </a:p>
          <a:p>
            <a:r>
              <a:rPr dirty="0"/>
              <a:t>Correct Answer: C</a:t>
            </a:r>
            <a:r>
              <a:rPr lang="en-US" dirty="0"/>
              <a:t>. To align matching image-text pairs and separate non-matching pairs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710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 image-text contrastive learning, what do diagonal elements of the similarity matrix represent?</a:t>
            </a:r>
          </a:p>
          <a:p>
            <a:r>
              <a:rPr dirty="0"/>
              <a:t>A. Negative pairs</a:t>
            </a:r>
          </a:p>
          <a:p>
            <a:r>
              <a:rPr dirty="0"/>
              <a:t>B. Random pairs</a:t>
            </a:r>
          </a:p>
          <a:p>
            <a:r>
              <a:rPr dirty="0"/>
              <a:t>C. Augmented image pairs</a:t>
            </a:r>
          </a:p>
          <a:p>
            <a:r>
              <a:rPr dirty="0"/>
              <a:t>D. Correct matching image-text pairs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 image-text contrastive learning, what do diagonal elements of the similarity matrix represent?</a:t>
            </a:r>
          </a:p>
          <a:p>
            <a:endParaRPr dirty="0"/>
          </a:p>
          <a:p>
            <a:r>
              <a:rPr dirty="0"/>
              <a:t>Correct Answer: D</a:t>
            </a:r>
            <a:r>
              <a:rPr lang="en-US" dirty="0"/>
              <a:t>. Correct matching image-text pairs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Why are embeddings L2-normalized before computing cosine similarity?</a:t>
            </a:r>
          </a:p>
          <a:p>
            <a:r>
              <a:rPr dirty="0"/>
              <a:t>A. To increase embedding dimensionality</a:t>
            </a:r>
          </a:p>
          <a:p>
            <a:r>
              <a:rPr dirty="0"/>
              <a:t>B. To prevent magnitude from dominating similarity</a:t>
            </a:r>
          </a:p>
          <a:p>
            <a:r>
              <a:rPr dirty="0"/>
              <a:t>C. To reduce training time</a:t>
            </a:r>
          </a:p>
          <a:p>
            <a:r>
              <a:rPr dirty="0"/>
              <a:t>D. To remove negative samples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Why are embeddings L2-normalized before computing cosine similarity?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B. To prevent magnitude from dominating similarity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problem do negative samples prevent in contrastive learning?</a:t>
            </a:r>
          </a:p>
          <a:p>
            <a:r>
              <a:rPr dirty="0"/>
              <a:t>A. Overfitting</a:t>
            </a:r>
          </a:p>
          <a:p>
            <a:r>
              <a:rPr dirty="0"/>
              <a:t>B. Slow convergence</a:t>
            </a:r>
          </a:p>
          <a:p>
            <a:r>
              <a:rPr dirty="0"/>
              <a:t>C. Trivial collapse (all embeddings becoming identical)</a:t>
            </a:r>
          </a:p>
          <a:p>
            <a:r>
              <a:rPr dirty="0"/>
              <a:t>D. Tokenization errors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problem do negative samples prevent in contrastive learning?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C. Trivial collapse (all embeddings becoming identical)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makes CLIP different from traditional image classification models?</a:t>
            </a:r>
          </a:p>
          <a:p>
            <a:r>
              <a:rPr dirty="0"/>
              <a:t>A. CLIP generates captions directly</a:t>
            </a:r>
          </a:p>
          <a:p>
            <a:r>
              <a:rPr dirty="0"/>
              <a:t>B. CLIP uses only images for training</a:t>
            </a:r>
          </a:p>
          <a:p>
            <a:r>
              <a:rPr dirty="0"/>
              <a:t>C. CLIP can classify new categories without retraining (zero-shot)</a:t>
            </a:r>
          </a:p>
          <a:p>
            <a:r>
              <a:rPr dirty="0"/>
              <a:t>D. CLIP requires bounding box annotations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makes CLIP different from traditional image classification models?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C. CLIP can classify new categories without retraining (zero-shot)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architecture is used in the CLIP text encoder?</a:t>
            </a:r>
          </a:p>
          <a:p>
            <a:r>
              <a:rPr dirty="0"/>
              <a:t>A. CNN</a:t>
            </a:r>
          </a:p>
          <a:p>
            <a:r>
              <a:rPr dirty="0"/>
              <a:t>B. RNN</a:t>
            </a:r>
          </a:p>
          <a:p>
            <a:r>
              <a:rPr dirty="0"/>
              <a:t>C. Transformer</a:t>
            </a:r>
          </a:p>
          <a:p>
            <a:r>
              <a:rPr dirty="0"/>
              <a:t>D. LSTM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ED599-09B1-99E9-B9C8-59E393B88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5E894-6C9E-23C1-82B1-60F9B86BA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48171-5DB2-84F3-1294-1EDBB11D1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Input: images and text descriptions</a:t>
            </a:r>
          </a:p>
          <a:p>
            <a:r>
              <a:rPr lang="en-US" dirty="0"/>
              <a:t>Most similar images or text descriptions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6671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architecture is used in the CLIP text encoder?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C. Transformer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the role of cross-attention in BLIP?</a:t>
            </a:r>
          </a:p>
          <a:p>
            <a:r>
              <a:rPr dirty="0"/>
              <a:t>A. To remove irrelevant image patches</a:t>
            </a:r>
          </a:p>
          <a:p>
            <a:r>
              <a:rPr dirty="0"/>
              <a:t>B. To inject visual information into the text decoder</a:t>
            </a:r>
          </a:p>
          <a:p>
            <a:r>
              <a:rPr dirty="0"/>
              <a:t>C. To replace the vision encoder</a:t>
            </a:r>
          </a:p>
          <a:p>
            <a:r>
              <a:rPr dirty="0"/>
              <a:t>D. To tokenize text inputs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the role of cross-attention in BLIP?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B. To inject visual information into the text decoder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BLIP’s main advantage over CLIP?</a:t>
            </a:r>
          </a:p>
          <a:p>
            <a:r>
              <a:rPr dirty="0"/>
              <a:t>A. Faster inference time</a:t>
            </a:r>
          </a:p>
          <a:p>
            <a:r>
              <a:rPr dirty="0"/>
              <a:t>B. Better zero-shot classification</a:t>
            </a:r>
          </a:p>
          <a:p>
            <a:r>
              <a:rPr dirty="0"/>
              <a:t>C. Ability to generate fluent captions using a decoder</a:t>
            </a:r>
          </a:p>
          <a:p>
            <a:r>
              <a:rPr dirty="0"/>
              <a:t>D. Smaller model size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BLIP’s main advantage over CLIP?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C. Ability to generate fluent captions using a decoder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does BLIP caption bootstrapping do?</a:t>
            </a:r>
          </a:p>
          <a:p>
            <a:r>
              <a:rPr dirty="0"/>
              <a:t>A. Removes the vision encoder</a:t>
            </a:r>
          </a:p>
          <a:p>
            <a:r>
              <a:rPr dirty="0"/>
              <a:t>B. Starts with clean captions only</a:t>
            </a:r>
          </a:p>
          <a:p>
            <a:r>
              <a:rPr dirty="0"/>
              <a:t>C. Generates and filters synthetic captions to improve training data</a:t>
            </a:r>
          </a:p>
          <a:p>
            <a:r>
              <a:rPr dirty="0"/>
              <a:t>D. Uses only human-annotated captions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does BLIP caption bootstrapping do?</a:t>
            </a:r>
          </a:p>
          <a:p>
            <a:endParaRPr dirty="0"/>
          </a:p>
          <a:p>
            <a:r>
              <a:rPr dirty="0"/>
              <a:t>Correct Answer: </a:t>
            </a:r>
            <a:r>
              <a:rPr lang="en-US" dirty="0"/>
              <a:t>C. Generates and filters synthetic captions to improve training data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main components of CLIP</a:t>
            </a:r>
            <a:r>
              <a:rPr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 encoder</a:t>
            </a:r>
          </a:p>
          <a:p>
            <a:r>
              <a:rPr lang="en-US" dirty="0"/>
              <a:t>Image encoder</a:t>
            </a:r>
          </a:p>
          <a:p>
            <a:r>
              <a:rPr lang="en-US" dirty="0"/>
              <a:t>Matching function (cosine similarity)</a:t>
            </a:r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65601-2B92-7124-0195-A7A7CCB11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19F11-E297-645D-3243-4E06D265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5C539-0B0C-B954-5D3D-3F27FA37D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loss function is used to train CLIP, and what is its purpose</a:t>
            </a:r>
            <a:r>
              <a:rPr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AA0BF-1FD6-1A10-A9BA-240F683A3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A826-EF8E-5CCF-F26B-43A7AE01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3A5A6-B757-497C-E938-138186E61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Contrastive loss</a:t>
            </a:r>
          </a:p>
          <a:p>
            <a:r>
              <a:rPr lang="en-US" dirty="0"/>
              <a:t>Purpose: Train the model to align matching image–text pairs.</a:t>
            </a:r>
            <a:endParaRPr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325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Annotated CLIP (Part-2): PyTorch Implementation from Scratch">
            <a:extLst>
              <a:ext uri="{FF2B5EF4-FFF2-40B4-BE49-F238E27FC236}">
                <a16:creationId xmlns:a16="http://schemas.microsoft.com/office/drawing/2014/main" id="{96C59E4E-AE1B-31B3-B654-0DD623E36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816" y="2608782"/>
            <a:ext cx="5598367" cy="382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4254D49-EF05-9F9E-4E58-141C3028CD6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Question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ACF72E0-9F3F-1D09-5CA6-22A30D13D1DB}"/>
              </a:ext>
            </a:extLst>
          </p:cNvPr>
          <p:cNvSpPr txBox="1">
            <a:spLocks/>
          </p:cNvSpPr>
          <p:nvPr/>
        </p:nvSpPr>
        <p:spPr>
          <a:xfrm>
            <a:off x="538066" y="1295400"/>
            <a:ext cx="8229600" cy="10434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are the two main components of CLIP contrastive loss?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7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EE51D-FCF3-F856-A74A-AF9A4E508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63F3-10BE-48A9-719C-DB955273D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1B7F4-4D78-6E01-C25B-854A36607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Image-to-Text Loss</a:t>
            </a:r>
            <a:endParaRPr dirty="0"/>
          </a:p>
          <a:p>
            <a:r>
              <a:rPr lang="en-US" dirty="0"/>
              <a:t>Text-to-Image Loss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468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E25A9-DB87-D341-2B6D-67A53F803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F46F4-5892-3BAA-ABE8-181EE4BAC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A968F-0A82-A9D3-A881-2F9FE0AF4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is the main goal of contrastive learning in vision-language models?</a:t>
            </a:r>
          </a:p>
          <a:p>
            <a:r>
              <a:rPr dirty="0"/>
              <a:t>A. To generate captions from scratch</a:t>
            </a:r>
          </a:p>
          <a:p>
            <a:r>
              <a:rPr dirty="0"/>
              <a:t>B. To map images and text into separate embedding spaces</a:t>
            </a:r>
          </a:p>
          <a:p>
            <a:r>
              <a:rPr dirty="0"/>
              <a:t>C. To align matching image-text pairs and separate non-matching pairs</a:t>
            </a:r>
          </a:p>
          <a:p>
            <a:r>
              <a:rPr dirty="0"/>
              <a:t>D. To classify images into fixed categories</a:t>
            </a:r>
          </a:p>
        </p:txBody>
      </p:sp>
    </p:spTree>
    <p:extLst>
      <p:ext uri="{BB962C8B-B14F-4D97-AF65-F5344CB8AC3E}">
        <p14:creationId xmlns:p14="http://schemas.microsoft.com/office/powerpoint/2010/main" val="318578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633</Words>
  <Application>Microsoft Office PowerPoint</Application>
  <PresentationFormat>On-screen Show (4:3)</PresentationFormat>
  <Paragraphs>111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Question</vt:lpstr>
      <vt:lpstr>Answer</vt:lpstr>
      <vt:lpstr>Question</vt:lpstr>
      <vt:lpstr>Answer</vt:lpstr>
      <vt:lpstr>Question</vt:lpstr>
      <vt:lpstr>Answer</vt:lpstr>
      <vt:lpstr>PowerPoint Presentation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Longin Jan Latecki</cp:lastModifiedBy>
  <cp:revision>6</cp:revision>
  <dcterms:created xsi:type="dcterms:W3CDTF">2013-01-27T09:14:16Z</dcterms:created>
  <dcterms:modified xsi:type="dcterms:W3CDTF">2026-03-08T17:58:52Z</dcterms:modified>
  <cp:category/>
</cp:coreProperties>
</file>