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8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Q1 Why are multi-scale feature representations important in object detection?</a:t>
            </a:r>
          </a:p>
          <a:p>
            <a:endParaRPr sz="2400" dirty="0"/>
          </a:p>
          <a:p>
            <a:r>
              <a:rPr sz="2400" dirty="0"/>
              <a:t>A) They reduce computation time</a:t>
            </a:r>
          </a:p>
          <a:p>
            <a:r>
              <a:rPr sz="2400" dirty="0"/>
              <a:t>B) They help detect objects appearing at different sizes</a:t>
            </a:r>
          </a:p>
          <a:p>
            <a:r>
              <a:rPr sz="2400" dirty="0"/>
              <a:t>C) They eliminate the need for bounding box regression</a:t>
            </a:r>
          </a:p>
          <a:p>
            <a:r>
              <a:rPr sz="2400" dirty="0"/>
              <a:t>D) They remove the need for loss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Q10 What fundamentally distinguishes MaskFormer-style segmentation from semantic segmentation?</a:t>
            </a:r>
          </a:p>
          <a:p>
            <a:endParaRPr/>
          </a:p>
          <a:p>
            <a:r>
              <a:t>A) It uses CNNs instead of transformers</a:t>
            </a:r>
          </a:p>
          <a:p>
            <a:r>
              <a:t>B) It predicts bounding boxes instead of masks</a:t>
            </a:r>
          </a:p>
          <a:p>
            <a:r>
              <a:t>C) It formulates segmentation as a set prediction problem using object queries</a:t>
            </a:r>
          </a:p>
          <a:p>
            <a:r>
              <a:t>D) It removes positional encoding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Q11 What makes SAM different from previous segmentation architectures like Encoder–Decoder or </a:t>
            </a:r>
            <a:r>
              <a:rPr dirty="0" err="1"/>
              <a:t>MaskFormer</a:t>
            </a:r>
            <a:r>
              <a:rPr dirty="0"/>
              <a:t>?</a:t>
            </a:r>
          </a:p>
          <a:p>
            <a:endParaRPr dirty="0"/>
          </a:p>
          <a:p>
            <a:r>
              <a:rPr dirty="0"/>
              <a:t>A) It eliminates attention mechanisms</a:t>
            </a:r>
          </a:p>
          <a:p>
            <a:r>
              <a:rPr dirty="0"/>
              <a:t>B) It performs prompt-conditioned mask prediction instead of fixed-class prediction</a:t>
            </a:r>
          </a:p>
          <a:p>
            <a:r>
              <a:rPr dirty="0"/>
              <a:t>C) It only works for semantic segmentation</a:t>
            </a:r>
          </a:p>
          <a:p>
            <a:r>
              <a:rPr dirty="0"/>
              <a:t>D) It does not use a backbone network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Q2 What is the main role of a backbone in a vision model?</a:t>
            </a:r>
          </a:p>
          <a:p>
            <a:endParaRPr/>
          </a:p>
          <a:p>
            <a:r>
              <a:t>A) To remove duplicate bounding boxes</a:t>
            </a:r>
          </a:p>
          <a:p>
            <a:r>
              <a:t>B) To extract features from the input image</a:t>
            </a:r>
          </a:p>
          <a:p>
            <a:r>
              <a:t>C) To compute the loss function</a:t>
            </a:r>
          </a:p>
          <a:p>
            <a:r>
              <a:t>D) To assign final class labels only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502"/>
            <a:ext cx="8229600" cy="4525963"/>
          </a:xfrm>
        </p:spPr>
        <p:txBody>
          <a:bodyPr>
            <a:noAutofit/>
          </a:bodyPr>
          <a:lstStyle/>
          <a:p>
            <a:r>
              <a:rPr sz="2400" dirty="0"/>
              <a:t>Q3 What is the main difference between self-attention and cross-attention?</a:t>
            </a:r>
          </a:p>
          <a:p>
            <a:endParaRPr sz="2400" dirty="0"/>
          </a:p>
          <a:p>
            <a:r>
              <a:rPr sz="2400" dirty="0"/>
              <a:t>A) In self-attention, the output is the values, while in cross-attention, the output is the keys.</a:t>
            </a:r>
          </a:p>
          <a:p>
            <a:r>
              <a:rPr sz="2400" dirty="0"/>
              <a:t>B) In self-attention, queries, keys, and values come from the same input sequence, whereas in cross-attention, queries come from one sequence and keys/values come from a different sequence.</a:t>
            </a:r>
          </a:p>
          <a:p>
            <a:r>
              <a:rPr sz="2400" dirty="0"/>
              <a:t>C) Self-attention is used only in encoder layers, whereas cross-attention is used only in decoder layers.</a:t>
            </a:r>
          </a:p>
          <a:p>
            <a:r>
              <a:rPr sz="2400" dirty="0"/>
              <a:t>D) Self-attention computes dot-product similarity, while cross-attention computes cosine similarity.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Q4 What is the minimum number of numbers required to represent a bounding box?</a:t>
            </a:r>
          </a:p>
          <a:p>
            <a:endParaRPr/>
          </a:p>
          <a:p>
            <a:r>
              <a:t>(Short Answer)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Q5 DETR reframes object detection as:</a:t>
            </a:r>
          </a:p>
          <a:p>
            <a:endParaRPr/>
          </a:p>
          <a:p>
            <a:r>
              <a:t>A) Pixel-wise segmentation</a:t>
            </a:r>
          </a:p>
          <a:p>
            <a:r>
              <a:t>B) Anchor regression</a:t>
            </a:r>
          </a:p>
          <a:p>
            <a:r>
              <a:t>C) Set prediction</a:t>
            </a:r>
          </a:p>
          <a:p>
            <a:r>
              <a:t>D) Sliding window classification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Q6 DETR requires Non-Maximum Suppression (NMS) during inference.</a:t>
            </a:r>
          </a:p>
          <a:p>
            <a:endParaRPr/>
          </a:p>
          <a:p>
            <a:r>
              <a:t>True / False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Q7 Object queries in DETR are:</a:t>
            </a:r>
          </a:p>
          <a:p>
            <a:endParaRPr/>
          </a:p>
          <a:p>
            <a:r>
              <a:t>A) Predefined anchor templates</a:t>
            </a:r>
          </a:p>
          <a:p>
            <a:r>
              <a:t>B) Learnable embeddings</a:t>
            </a:r>
          </a:p>
          <a:p>
            <a:r>
              <a:t>C) Convolution kernels</a:t>
            </a:r>
          </a:p>
          <a:p>
            <a:r>
              <a:t>D) Tokens representing image patches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Q8 Hungarian matching ensures one-to-one assignment between predictions and ground truth.</a:t>
            </a:r>
          </a:p>
          <a:p>
            <a:endParaRPr/>
          </a:p>
          <a:p>
            <a:r>
              <a:t>True / False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Q9 In ViT-based semantic segmentation, why is a decoder necessary after the transformer encoder?</a:t>
            </a:r>
          </a:p>
          <a:p>
            <a:endParaRPr/>
          </a:p>
          <a:p>
            <a:r>
              <a:t>A) To compute attention weights</a:t>
            </a:r>
          </a:p>
          <a:p>
            <a:r>
              <a:t>B) To restore spatial resolution and produce dense pixel-level predictions</a:t>
            </a:r>
          </a:p>
          <a:p>
            <a:r>
              <a:t>C) To reduce the embedding dimension</a:t>
            </a:r>
          </a:p>
          <a:p>
            <a:r>
              <a:t>D) To perform Hungarian matching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454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Quiz Question</vt:lpstr>
      <vt:lpstr>Quiz Question</vt:lpstr>
      <vt:lpstr>Quiz Question</vt:lpstr>
      <vt:lpstr>Quiz Question</vt:lpstr>
      <vt:lpstr>Quiz Question</vt:lpstr>
      <vt:lpstr>Quiz Question</vt:lpstr>
      <vt:lpstr>Quiz Question</vt:lpstr>
      <vt:lpstr>Quiz Question</vt:lpstr>
      <vt:lpstr>Quiz Question</vt:lpstr>
      <vt:lpstr>Quiz Question</vt:lpstr>
      <vt:lpstr>Quiz Question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Longin Jan Latecki</cp:lastModifiedBy>
  <cp:revision>3</cp:revision>
  <dcterms:created xsi:type="dcterms:W3CDTF">2013-01-27T09:14:16Z</dcterms:created>
  <dcterms:modified xsi:type="dcterms:W3CDTF">2026-02-18T02:24:31Z</dcterms:modified>
  <cp:category/>
</cp:coreProperties>
</file>