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72" y="1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78075b195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78075b195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978075b195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978075b195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978075b195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978075b195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978075b195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978075b195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978075b195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978075b195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978075b195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978075b195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978075b195_0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978075b195_0_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978075b195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978075b195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978075b195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978075b195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978075b195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978075b195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978075b195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978075b195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978075b1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978075b1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978075b195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978075b195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978075b195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978075b195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978075b195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978075b195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978075b195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978075b195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978075b195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978075b195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978075b195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978075b195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978075b195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978075b195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5225" y="3689000"/>
            <a:ext cx="1733550" cy="3905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466150" y="4174975"/>
            <a:ext cx="4211700" cy="5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000" b="1">
                <a:solidFill>
                  <a:schemeClr val="dk1"/>
                </a:solidFill>
              </a:rPr>
              <a:t>CIS 5543: COMPUTER VISION</a:t>
            </a:r>
            <a:endParaRPr sz="1000" b="1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>
                <a:solidFill>
                  <a:schemeClr val="dk1"/>
                </a:solidFill>
              </a:rPr>
              <a:t>Spring 2026</a:t>
            </a:r>
            <a:endParaRPr sz="10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313850" y="418250"/>
            <a:ext cx="6516300" cy="11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</a:rPr>
              <a:t>Self-Supervised Learning</a:t>
            </a:r>
            <a:endParaRPr sz="3600" b="1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>
                <a:solidFill>
                  <a:schemeClr val="dk1"/>
                </a:solidFill>
              </a:rPr>
              <a:t>(Questions)</a:t>
            </a:r>
            <a:endParaRPr sz="3600" b="1">
              <a:solidFill>
                <a:schemeClr val="dk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3500" y="1959075"/>
            <a:ext cx="26709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800">
                <a:solidFill>
                  <a:schemeClr val="dk1"/>
                </a:solidFill>
              </a:rPr>
              <a:t>CheWei Hsu</a:t>
            </a:r>
            <a:endParaRPr sz="18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b="1">
                <a:solidFill>
                  <a:schemeClr val="dk1"/>
                </a:solidFill>
              </a:rPr>
              <a:t>tuu94754@temple.edu</a:t>
            </a:r>
            <a:endParaRPr b="1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>
                <a:solidFill>
                  <a:schemeClr val="dk1"/>
                </a:solidFill>
              </a:rPr>
              <a:t>Computer &amp; Information Science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236550" y="1959075"/>
            <a:ext cx="26709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</a:rPr>
              <a:t>MingChun Lee</a:t>
            </a:r>
            <a:endParaRPr sz="18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b="1">
                <a:solidFill>
                  <a:schemeClr val="dk1"/>
                </a:solidFill>
              </a:rPr>
              <a:t>tuu95941@temple.edu</a:t>
            </a:r>
            <a:endParaRPr b="1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>
                <a:solidFill>
                  <a:schemeClr val="dk1"/>
                </a:solidFill>
              </a:rPr>
              <a:t>Computer &amp; Information Science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179600" y="1959075"/>
            <a:ext cx="26709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</a:rPr>
              <a:t>Kavan Patel</a:t>
            </a:r>
            <a:endParaRPr sz="180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b="1">
                <a:solidFill>
                  <a:schemeClr val="dk1"/>
                </a:solidFill>
              </a:rPr>
              <a:t>tuu85435@temple.edu</a:t>
            </a:r>
            <a:endParaRPr b="1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>
                <a:solidFill>
                  <a:schemeClr val="dk1"/>
                </a:solidFill>
              </a:rPr>
              <a:t>Computer &amp; Information Science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 b="1"/>
              <a:t>5. Which difference between AE and MAE is CORRECT?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A. AE uses partial input, MAE uses full input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B. AE reconstructs masked regions only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C. MAE is harder and avoids shortcut learning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MAE uses labels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13" name="Google Shape;11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5. Which difference between AE and MAE is CORRECT?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A. AE uses partial input, MAE uses full input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B. AE reconstructs masked regions only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C. MAE is harder and avoids shortcut learning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MAE uses labels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Answer: C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MAE is harder than AE and prevents shortcut learning by reconstructing only masked regions.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19" name="Google Shape;119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 b="1"/>
              <a:t>6. What is the main role of temperature in Softmax (DINO)?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A. Controls learning rate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B. Controls probability sharpness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C. Controls dataset size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Controls gradient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25" name="Google Shape;12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6. What is the main role of temperature in Softmax (DINO)?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A. Controls learning rate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B. Controls probability sharpness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C. Controls dataset size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Controls gradient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Answer: B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Temperature controls how sharp or smooth the output probability distribution is.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31" name="Google Shape;131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 b="1"/>
              <a:t>8. Which method is used to prevent collapse in DINO?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A. Dropout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B. Pooling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C. Centering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Data normalization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49" name="Google Shape;149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8. Which method is used to prevent collapse in DINO?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A. Dropout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B. Pooling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C. Centering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Data normalization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Answer: C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Centering help maintain diverse representations and prevent collapse.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55" name="Google Shape;155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0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 b="1"/>
              <a:t>9. In SAM, what is the function of the mask decoder?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A. Encode prompts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B. Generate segmentation masks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C. Train the ViT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D. Normalize images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61" name="Google Shape;161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9. In SAM, what is the function of the mask decoder?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A. Encode prompts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B. Generate segmentation masks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C. Train the ViT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Normalize images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Answer: B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The mask decoder combines embeddings to produce segmentation masks.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67" name="Google Shape;167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2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 b="1"/>
              <a:t>10. Why is self-supervised learning important for SAM?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A. It reduces model size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B. It enables zero-shot generalization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C. It removes the need for prompts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D. It speeds up inference only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73" name="Google Shape;173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10. Why is self-supervised learning important for SAM?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A. It reduces model size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B. It enables zero-shot generalization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C. It removes the need for prompts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It speeds up inference only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Answer: B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Self-supervised learning helps SAM learn strong features that enable zero-shot generalization.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79" name="Google Shape;179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755100" y="779575"/>
            <a:ext cx="7633800" cy="3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1. Which statement BEST describes self-supervised learning?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A. It requires large labeled datasets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B. It learns by predicting hidden parts of data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C. It ignores input structure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D. It only works for images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755100" y="779611"/>
            <a:ext cx="7633800" cy="42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1. Which statement BEST describes self-supervised learning?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A. It requires large labeled datasets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B. It learns by predicting hidden parts of data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C. It ignores input structure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It only works for images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Answer: B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Self-supervised learning trains a model by predicting missing or hidden parts of unlabeled data.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 b="1"/>
              <a:t>2. What is the main objective of an autoencoder?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A. To classify input data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B. To reconstruct the input data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C. To generate labels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D. To reduce dataset size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2. What is the main objective of an autoencoder?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A. To classify input data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B. To reconstruct the input data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C. To generate labels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To reduce dataset size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Answer: B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The objective of an autoencoder is to reconstruct the input as accurately as possible from a compressed representation.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 b="1"/>
              <a:t>3. In an autoencoder, what happens if the bottleneck is too large?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A. Model underfits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B. Model learns better features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C. Model may copy input directly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D. Training stops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3. In an autoencoder, what happens if the bottleneck is too large?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A. Model underfits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B. Model learns better features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C. Model may copy input directly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Training stops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Answer: C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 large bottleneck allows the model to copy the input instead of learning meaningful features.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 b="1"/>
              <a:t>4. Why does MAE mask a large portion (~75%) of the image?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A. To reduce training time only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B. To make task easier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C. To force global understanding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200"/>
              <a:t>D. To remove noise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/>
        </p:nvSpPr>
        <p:spPr>
          <a:xfrm>
            <a:off x="755100" y="779575"/>
            <a:ext cx="7633800" cy="38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4. Why does MAE mask a large portion (~75%) of the image?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A. To reduce training time only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B. To make task easier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C. To force global understanding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D. To remove noise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 b="1"/>
              <a:t>Answer: C</a:t>
            </a:r>
            <a:endParaRPr sz="22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/>
              <a:t>High masking forces the model to learn global structure rather than relying on local details.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/>
          </a:p>
        </p:txBody>
      </p:sp>
      <p:pic>
        <p:nvPicPr>
          <p:cNvPr id="107" name="Google Shape;10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0525" y="139425"/>
            <a:ext cx="1733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3471</Words>
  <Application>Microsoft Office PowerPoint</Application>
  <PresentationFormat>On-screen Show (16:9)</PresentationFormat>
  <Paragraphs>135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Longin Jan Latecki</cp:lastModifiedBy>
  <cp:revision>1</cp:revision>
  <dcterms:modified xsi:type="dcterms:W3CDTF">2026-04-26T01:33:16Z</dcterms:modified>
</cp:coreProperties>
</file>