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2" r:id="rId12"/>
    <p:sldId id="273" r:id="rId13"/>
    <p:sldId id="274" r:id="rId14"/>
    <p:sldId id="271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86" y="11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1C4BF-4A56-FCBC-9492-47C4A385A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9042400" cy="1470025"/>
          </a:xfrm>
        </p:spPr>
        <p:txBody>
          <a:bodyPr/>
          <a:lstStyle/>
          <a:p>
            <a:r>
              <a:rPr lang="en-US" dirty="0"/>
              <a:t>Computer Vision Course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2CF32-3B5A-CBD2-12E6-FF3DC2980D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joint work of all CIS 5543 students</a:t>
            </a:r>
          </a:p>
          <a:p>
            <a:r>
              <a:rPr lang="en-US" dirty="0"/>
              <a:t>Spring 2026</a:t>
            </a:r>
          </a:p>
        </p:txBody>
      </p:sp>
    </p:spTree>
    <p:extLst>
      <p:ext uri="{BB962C8B-B14F-4D97-AF65-F5344CB8AC3E}">
        <p14:creationId xmlns:p14="http://schemas.microsoft.com/office/powerpoint/2010/main" val="2410695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70E07E-4759-2386-7A69-B61FCE848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42"/>
            <a:ext cx="16256000" cy="90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33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5C18C-C986-3C4F-5FDE-917E20866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 topics not covered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832C55-9D1A-2EC9-B451-42D0D8505EDF}"/>
              </a:ext>
            </a:extLst>
          </p:cNvPr>
          <p:cNvSpPr txBox="1"/>
          <p:nvPr/>
        </p:nvSpPr>
        <p:spPr>
          <a:xfrm>
            <a:off x="2032000" y="2362200"/>
            <a:ext cx="5583003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Object tracking and detection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Depth estimation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3D reconstruction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4068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CFAEC-B536-A051-1367-9EA55A935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course in Fall 2026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622C56-7B00-5CB5-E952-6198FBEFE9E6}"/>
              </a:ext>
            </a:extLst>
          </p:cNvPr>
          <p:cNvSpPr txBox="1"/>
          <p:nvPr/>
        </p:nvSpPr>
        <p:spPr>
          <a:xfrm>
            <a:off x="736600" y="2209800"/>
            <a:ext cx="135636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Covers foundations, architectures, and applications of AI systems that reason over images and text.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Introduces multimodal learning, CLIP-style contrastive pretraining, and LLM-based VLMs such as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LLaVA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Qwen.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Explores key tasks such as image captioning, visual question answering, text-to-image generation, retrieval, and grounding.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Examines training methods, including alignment objectives, instruction tuning, RLHF, and large-scale multimodal pretraining.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Emphasizes model design, evaluation, bias, robustness, deployment challenges, paper discussions, and course projects. </a:t>
            </a:r>
          </a:p>
        </p:txBody>
      </p:sp>
    </p:spTree>
    <p:extLst>
      <p:ext uri="{BB962C8B-B14F-4D97-AF65-F5344CB8AC3E}">
        <p14:creationId xmlns:p14="http://schemas.microsoft.com/office/powerpoint/2010/main" val="67127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D3A98-B899-7378-79B5-350A03BBB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4986000" cy="1143000"/>
          </a:xfrm>
        </p:spPr>
        <p:txBody>
          <a:bodyPr>
            <a:normAutofit/>
          </a:bodyPr>
          <a:lstStyle/>
          <a:p>
            <a:r>
              <a:rPr lang="en-US" dirty="0"/>
              <a:t>Future: VLMs that generate both text and images, e.g., Emu3.5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47930E-646C-B53D-4137-6D250CBD5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6" y="1752600"/>
            <a:ext cx="16126687" cy="59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33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</TotalTime>
  <Words>138</Words>
  <Application>Microsoft Office PowerPoint</Application>
  <PresentationFormat>Custom</PresentationFormat>
  <Paragraphs>14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Computer Vision Course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CV topics not covered</vt:lpstr>
      <vt:lpstr>New course in Fall 2026</vt:lpstr>
      <vt:lpstr>Future: VLMs that generate both text and images, e.g., Emu3.5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Longin Jan Latecki</cp:lastModifiedBy>
  <cp:revision>5</cp:revision>
  <dcterms:created xsi:type="dcterms:W3CDTF">2006-08-16T00:00:00Z</dcterms:created>
  <dcterms:modified xsi:type="dcterms:W3CDTF">2026-04-27T17:04:59Z</dcterms:modified>
</cp:coreProperties>
</file>