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2" r:id="rId21"/>
    <p:sldId id="283" r:id="rId22"/>
    <p:sldId id="285" r:id="rId23"/>
    <p:sldId id="287" r:id="rId24"/>
    <p:sldId id="307" r:id="rId25"/>
    <p:sldId id="288" r:id="rId26"/>
    <p:sldId id="289" r:id="rId27"/>
    <p:sldId id="290" r:id="rId28"/>
    <p:sldId id="292" r:id="rId29"/>
    <p:sldId id="294" r:id="rId30"/>
    <p:sldId id="295" r:id="rId31"/>
    <p:sldId id="300" r:id="rId32"/>
    <p:sldId id="301" r:id="rId33"/>
    <p:sldId id="296" r:id="rId34"/>
    <p:sldId id="355" r:id="rId35"/>
    <p:sldId id="356" r:id="rId36"/>
    <p:sldId id="302" r:id="rId37"/>
    <p:sldId id="303" r:id="rId38"/>
    <p:sldId id="304" r:id="rId39"/>
    <p:sldId id="305" r:id="rId40"/>
    <p:sldId id="306" r:id="rId41"/>
    <p:sldId id="357" r:id="rId42"/>
    <p:sldId id="308" r:id="rId43"/>
    <p:sldId id="309" r:id="rId44"/>
    <p:sldId id="317" r:id="rId45"/>
    <p:sldId id="311" r:id="rId46"/>
    <p:sldId id="313" r:id="rId47"/>
    <p:sldId id="314" r:id="rId48"/>
    <p:sldId id="315" r:id="rId49"/>
    <p:sldId id="316" r:id="rId50"/>
    <p:sldId id="318" r:id="rId51"/>
    <p:sldId id="358" r:id="rId52"/>
    <p:sldId id="319" r:id="rId53"/>
    <p:sldId id="321" r:id="rId54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65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0:57:08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14694 0,'13'0'218,"14"0"-202,1 0 0,-1 0-1,-14 0 1,1 0-16,26 27 16,42-27-1,67 0 1,-122 0-1,-13 0 1,-1 0 47,28 0-48,13 0-15,-40 0 16,40 0-16,14 0 15,-54 0 1,-1 0 15,1 0 16,26 0-31,-26 0-1,54 0-15,-14 0 16,0 0 0,-40 0-1,0 0 1,-1 0 78,28 14-94,162 27 15,-176-28 1,204 41 0,-190-54-1,-28 0 95,55 0-95,-27 0 1,-27 0-16</inkml:trace>
  <inkml:trace contextRef="#ctx0" brushRef="#br0" timeOffset="21647.65">20325 14355 0,'0'13'156,"0"1"-140,0 0-16,0 26 16,0 42-1,0-28 1,13-54-1,-13 14 48,0 26-47,0-26-1,14 40 1,-14-40-16,13 40 0,-13-40 406,0-1-281,0 14-109,0-13 46,0 13-46,0-14-1</inkml:trace>
  <inkml:trace contextRef="#ctx0" brushRef="#br0" timeOffset="23528.95">20230 14531 0,'13'0'297,"82"0"-282,-40 0-15,-1 0 16,-41 0 0</inkml:trace>
  <inkml:trace contextRef="#ctx0" brushRef="#br0" timeOffset="31110.09">20637 14572 0,'0'14'219,"0"13"-219,0 0 16,0 14-1,0-14 1,0-14 15,0 1 16,27 40-31,-13-27-1,-1 0 1,1-27 531,53-27-547,-67 14 15,14 13-15,0-14 16,-14 1 0,0-1 265,0 0 485,13 14-751,-13-13 345,14 13-360,-1 13 953,-13 1-953,0 0 31,0-1 125,0 28-156,14-41 31,-14 13 126,0 1-142,13-14 892,15 0-892,-15-27 1,1 27-16,-1-14 15,-13 1 314,14-1-314,-14 1 1,27-15-1,-27 15 1,0-1 203,14 1-204,-1-1 1,-13 1 78,14 13-79,-14-14 64,13 0 92,-13 1-155,27-14 0,-13 0-16,-14 13 15</inkml:trace>
  <inkml:trace contextRef="#ctx0" brushRef="#br0" timeOffset="36671.81">21451 14626 0,'0'0'0,"0"-13"0,-14 13 250,-13 0-219,14 0 16,-1 0-31,0 0 0,1 0 62,-1 0 0,1 0-78,13 13 109,-27-13-109,13 27 16,14-13-1,-13-14 1,13 14 0,-14-1 46,14 1-62,-14 13 16,14-14-1,-13-13 1,13 14 47,0 0-48,-14-1 1,14 14-1,0-13 79,0 13-78,0-14 15,0 1-15,0 0-1,0-1 32,0 1 31,0-1 219,14-13-203,-1 0-63,1 0-15,0 0 15,-1 0-15,1 0-1,-1 0 1,1 0 0,-1 0 15,1 0 47,-1 0 16,15 0-79,-15 0 48,1 0-48,-1 0-15,1 0 16,-1 0 93,-13-13-93,14-1 0,-14 1-1,0-1 95,0 0-79,0 1-15,14-1-1,-14 1 16,0-1 16,0 1-15,0-1-17,0 1 1,0-1 109,0 0-47,0 1 125,0-14-187,0 0-1</inkml:trace>
  <inkml:trace contextRef="#ctx0" brushRef="#br0" timeOffset="44254.67">22848 9959 0</inkml:trace>
  <inkml:trace contextRef="#ctx0" brushRef="#br0" timeOffset="49917.46">10366 9633 0</inkml:trace>
  <inkml:trace contextRef="#ctx0" brushRef="#br0" timeOffset="50540.39">10366 9647 0</inkml:trace>
  <inkml:trace contextRef="#ctx0" brushRef="#br0" timeOffset="50821.16">10366 9647 0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0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16092 5848 0</inkml:trace>
  <inkml:trace contextRef="#ctx0" brushRef="#br0" timeOffset="1641.94">22129 7653 0</inkml:trace>
  <inkml:trace contextRef="#ctx0" brushRef="#br0" timeOffset="7186.69">17733 13758 0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1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17747 13812 0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17910 14016 0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21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18927 13405 0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05.png"/><Relationship Id="rId7" Type="http://schemas.openxmlformats.org/officeDocument/2006/relationships/customXml" Target="../ink/ink1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5C7669-FA16-6CEB-3169-37A3079C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87" y="466927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79" y="3413681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92" y="4339749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92" y="5284867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2214746" y="612354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92" y="2646919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19" y="1328507"/>
            <a:ext cx="5482004" cy="1125769"/>
          </a:xfrm>
          <a:prstGeom prst="rect">
            <a:avLst/>
          </a:prstGeom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5800BCF6-FF6E-2071-CE84-9DDECEA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21" y="211748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97370-CFBD-49F8-9C27-7A71D564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3" y="5623490"/>
            <a:ext cx="7426550" cy="10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CA2A88-1F36-4ADF-8972-9D4728375128}"/>
              </a:ext>
            </a:extLst>
          </p:cNvPr>
          <p:cNvGrpSpPr/>
          <p:nvPr/>
        </p:nvGrpSpPr>
        <p:grpSpPr>
          <a:xfrm>
            <a:off x="5400675" y="4906380"/>
            <a:ext cx="6791325" cy="676275"/>
            <a:chOff x="2357437" y="4167187"/>
            <a:chExt cx="6791325" cy="6762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7F04F0-47AE-44B0-95C8-53B05DFC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437" y="4167187"/>
              <a:ext cx="6791325" cy="5048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6D1239-EA43-4F7B-93CF-8410C7ACA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37" y="4576762"/>
              <a:ext cx="6638925" cy="2667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F5E26-07F3-4D8C-8F2F-23A9C68E8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1446795"/>
            <a:ext cx="6696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3190877"/>
            <a:ext cx="28670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1" y="1743074"/>
            <a:ext cx="962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3B7C2-557A-8E9B-2D9C-08988CC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31" y="88794"/>
            <a:ext cx="7791069" cy="272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" y="67501"/>
            <a:ext cx="10515600" cy="7088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0" y="2473852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4" y="1162100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49" y="3578752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306421" y="2509886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723421" y="26715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1301022" y="125376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7FD49-1D37-E099-C77A-EF9EB41CB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110" y="3429000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18" y="320201"/>
            <a:ext cx="8085117" cy="12784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2535462" y="1793985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95" y="1948072"/>
            <a:ext cx="3013117" cy="79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69" y="2705939"/>
            <a:ext cx="7395613" cy="1840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729" y="4588054"/>
            <a:ext cx="1351229" cy="751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729" y="5304774"/>
            <a:ext cx="1460821" cy="75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260" y="5395610"/>
            <a:ext cx="1140685" cy="644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35462" y="1976304"/>
            <a:ext cx="9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2535462" y="111112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D80EA-63A7-E73B-3A98-6AB0ADE1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" y="86417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</a:t>
            </a: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6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910246"/>
            <a:ext cx="7082111" cy="1819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87" y="2792750"/>
            <a:ext cx="6906464" cy="1272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83" y="3986046"/>
            <a:ext cx="3637942" cy="2867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690688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" y="3243261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3243262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21433" y="2321718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9406" y="2391111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268157" y="29928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842921" y="1382577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4380427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521918" y="401566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67" y="5273824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162603" y="3619500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2332462-AA2C-477E-9846-DC4D0D4C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33" y="1805867"/>
            <a:ext cx="1600200" cy="2209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194495" y="1751909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030" y="3022061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543" y="2738624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426" y="2500499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428" y="4357345"/>
            <a:ext cx="6791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35" y="2564416"/>
            <a:ext cx="7622065" cy="392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7BD25-1E08-4ACE-15EA-95326D1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00" y="674451"/>
            <a:ext cx="8384900" cy="15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" y="126722"/>
            <a:ext cx="10515600" cy="5344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14:cNvPr>
              <p14:cNvContentPartPr/>
              <p14:nvPr/>
            </p14:nvContentPartPr>
            <p14:xfrm>
              <a:off x="3731760" y="3467880"/>
              <a:ext cx="4493880" cy="191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2400" y="3458520"/>
                <a:ext cx="4512600" cy="19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3" y="188254"/>
            <a:ext cx="10515600" cy="546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14:cNvPr>
              <p14:cNvContentPartPr/>
              <p14:nvPr/>
            </p14:nvContentPartPr>
            <p14:xfrm>
              <a:off x="5793120" y="2105280"/>
              <a:ext cx="2173680" cy="28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760" y="2095920"/>
                <a:ext cx="2192400" cy="28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0"/>
            <a:ext cx="4636897" cy="130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9" y="2784255"/>
            <a:ext cx="5231039" cy="73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120" y="3813629"/>
            <a:ext cx="1740073" cy="84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49" y="4972320"/>
            <a:ext cx="6804995" cy="2408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14:cNvPr>
              <p14:cNvContentPartPr/>
              <p14:nvPr/>
            </p14:nvContentPartPr>
            <p14:xfrm>
              <a:off x="6388920" y="4972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496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4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88" y="1037618"/>
            <a:ext cx="7965512" cy="5044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14:cNvPr>
              <p14:cNvContentPartPr/>
              <p14:nvPr/>
            </p14:nvContentPartPr>
            <p14:xfrm>
              <a:off x="6447600" y="5045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240" y="503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" y="126206"/>
            <a:ext cx="10515600" cy="6520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" y="2433732"/>
            <a:ext cx="7345999" cy="3385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6" y="1115439"/>
            <a:ext cx="6335844" cy="973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71" y="2088557"/>
            <a:ext cx="4126607" cy="128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43" y="3663273"/>
            <a:ext cx="1253184" cy="1810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14:cNvPr>
              <p14:cNvContentPartPr/>
              <p14:nvPr/>
            </p14:nvContentPartPr>
            <p14:xfrm>
              <a:off x="6813720" y="48258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4816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9" y="1568925"/>
            <a:ext cx="9251185" cy="41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2" y="1082707"/>
            <a:ext cx="8131196" cy="5244449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2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44" y="1387813"/>
            <a:ext cx="3779183" cy="105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90" y="2613498"/>
            <a:ext cx="4195410" cy="79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98" y="3779499"/>
            <a:ext cx="8093164" cy="17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8432450" cy="4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if A</a:t>
            </a:r>
            <a:r>
              <a:rPr lang="en-US" sz="3200" b="1" baseline="30000" dirty="0">
                <a:solidFill>
                  <a:srgbClr val="0070C0"/>
                </a:solidFill>
              </a:rPr>
              <a:t>-1</a:t>
            </a:r>
            <a:r>
              <a:rPr lang="en-US" sz="3200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8778473" cy="3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24579</TotalTime>
  <Words>422</Words>
  <Application>Microsoft Office PowerPoint</Application>
  <PresentationFormat>Widescreen</PresentationFormat>
  <Paragraphs>149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 Light</vt:lpstr>
      <vt:lpstr>Calibri</vt:lpstr>
      <vt:lpstr>Arial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49</vt:lpstr>
      <vt:lpstr>Example 50</vt:lpstr>
      <vt:lpstr>Example 47</vt:lpstr>
      <vt:lpstr>Example 47 (cont)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41</cp:revision>
  <dcterms:created xsi:type="dcterms:W3CDTF">2020-10-08T21:07:11Z</dcterms:created>
  <dcterms:modified xsi:type="dcterms:W3CDTF">2023-11-02T14:50:08Z</dcterms:modified>
</cp:coreProperties>
</file>