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5" r:id="rId3"/>
    <p:sldId id="257" r:id="rId4"/>
    <p:sldId id="258" r:id="rId5"/>
    <p:sldId id="260" r:id="rId6"/>
    <p:sldId id="261" r:id="rId7"/>
    <p:sldId id="262" r:id="rId8"/>
    <p:sldId id="263" r:id="rId9"/>
    <p:sldId id="266" r:id="rId10"/>
    <p:sldId id="267" r:id="rId11"/>
    <p:sldId id="268" r:id="rId12"/>
    <p:sldId id="269" r:id="rId13"/>
    <p:sldId id="270" r:id="rId14"/>
    <p:sldId id="272" r:id="rId15"/>
    <p:sldId id="277" r:id="rId16"/>
    <p:sldId id="281" r:id="rId17"/>
    <p:sldId id="282" r:id="rId18"/>
    <p:sldId id="283" r:id="rId19"/>
    <p:sldId id="284" r:id="rId20"/>
    <p:sldId id="285" r:id="rId21"/>
    <p:sldId id="286" r:id="rId22"/>
    <p:sldId id="287" r:id="rId23"/>
    <p:sldId id="288" r:id="rId24"/>
    <p:sldId id="289" r:id="rId25"/>
    <p:sldId id="290" r:id="rId26"/>
    <p:sldId id="291" r:id="rId27"/>
    <p:sldId id="293" r:id="rId28"/>
    <p:sldId id="295" r:id="rId29"/>
    <p:sldId id="296" r:id="rId30"/>
    <p:sldId id="299" r:id="rId31"/>
    <p:sldId id="300" r:id="rId32"/>
    <p:sldId id="301" r:id="rId33"/>
    <p:sldId id="302" r:id="rId34"/>
    <p:sldId id="303" r:id="rId35"/>
    <p:sldId id="304" r:id="rId36"/>
    <p:sldId id="305" r:id="rId37"/>
    <p:sldId id="306" r:id="rId38"/>
    <p:sldId id="345" r:id="rId39"/>
    <p:sldId id="346" r:id="rId40"/>
    <p:sldId id="307" r:id="rId41"/>
    <p:sldId id="309" r:id="rId42"/>
    <p:sldId id="313" r:id="rId43"/>
    <p:sldId id="312" r:id="rId44"/>
    <p:sldId id="310" r:id="rId45"/>
    <p:sldId id="317" r:id="rId46"/>
    <p:sldId id="311" r:id="rId47"/>
    <p:sldId id="314" r:id="rId48"/>
    <p:sldId id="316" r:id="rId49"/>
    <p:sldId id="321" r:id="rId50"/>
    <p:sldId id="319" r:id="rId51"/>
    <p:sldId id="320" r:id="rId52"/>
    <p:sldId id="322" r:id="rId53"/>
    <p:sldId id="324" r:id="rId54"/>
    <p:sldId id="326" r:id="rId55"/>
    <p:sldId id="330" r:id="rId56"/>
    <p:sldId id="331" r:id="rId57"/>
    <p:sldId id="333" r:id="rId58"/>
    <p:sldId id="334" r:id="rId59"/>
    <p:sldId id="337" r:id="rId60"/>
    <p:sldId id="339" r:id="rId61"/>
    <p:sldId id="340" r:id="rId62"/>
    <p:sldId id="341" r:id="rId63"/>
    <p:sldId id="342" r:id="rId64"/>
    <p:sldId id="344" r:id="rId65"/>
    <p:sldId id="347" r:id="rId66"/>
    <p:sldId id="348" r:id="rId67"/>
    <p:sldId id="349" r:id="rId68"/>
    <p:sldId id="353" r:id="rId69"/>
    <p:sldId id="352" r:id="rId70"/>
    <p:sldId id="350" r:id="rId71"/>
  </p:sldIdLst>
  <p:sldSz cx="12192000" cy="6858000"/>
  <p:notesSz cx="6858000" cy="9144000"/>
  <p:embeddedFontLst>
    <p:embeddedFont>
      <p:font typeface="Calibri" panose="020F0502020204030204" pitchFamily="34" charset="0"/>
      <p:regular r:id="rId72"/>
      <p:bold r:id="rId73"/>
      <p:italic r:id="rId74"/>
      <p:boldItalic r:id="rId75"/>
    </p:embeddedFont>
    <p:embeddedFont>
      <p:font typeface="Calibri Light" panose="020F0302020204030204" pitchFamily="34" charset="0"/>
      <p:regular r:id="rId76"/>
      <p:italic r:id="rId77"/>
    </p:embeddedFont>
    <p:embeddedFont>
      <p:font typeface="Cambria Math" panose="02040503050406030204" pitchFamily="18" charset="0"/>
      <p:regular r:id="rId7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B7F8F-0B20-40C2-9DB4-3B7DD40DBDB2}" v="141" dt="2020-10-13T22:12:53.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6" autoAdjust="0"/>
    <p:restoredTop sz="94660" autoAdjust="0"/>
  </p:normalViewPr>
  <p:slideViewPr>
    <p:cSldViewPr snapToGrid="0">
      <p:cViewPr varScale="1">
        <p:scale>
          <a:sx n="84" d="100"/>
          <a:sy n="84" d="100"/>
        </p:scale>
        <p:origin x="51" y="31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63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ink/ink1.xml><?xml version="1.0" encoding="utf-8"?>
<inkml:ink xmlns:inkml="http://www.w3.org/2003/InkML">
  <inkml:definitions>
    <inkml:context xml:id="ctx0">
      <inkml:inkSource xml:id="inkSrc0">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18T19:24:30.595"/>
    </inkml:context>
    <inkml:brush xml:id="br0">
      <inkml:brushProperty name="width" value="0.05292" units="cm"/>
      <inkml:brushProperty name="height" value="0.05292" units="cm"/>
      <inkml:brushProperty name="color" value="#FF0000"/>
    </inkml:brush>
  </inkml:definitions>
  <inkml:trace contextRef="#ctx0" brushRef="#br0">23789 7085 6447 0,'0'0'576'0,"0"0"-576"0,0 0 0 0,0 0 0 15,0 0 1808-15,0 0 256 0,0 0 48 0,0 0 16 16,0 0-592-16,0 0-112 0,0 0-16 0,0 0-16 16,0 0-144-16,0 0-32 0,0 0 0 0,0 0 0 15,0 0 64-15,0 0 16 0,0 0 0 0,0 0 0 16,0 0-288-16,0 0-64 0,0 0-16 0,0 0 0 15,-3-8-352-15,3 8-64 0,0 0 0 0,0 0-16 16,0 0-240-16,0 0-64 0,0 0 0 0,0 0 0 16,0 0-192-16,0 0 128 0,0 0-128 0,0 0 0 15,0 0 192-15,0 0-64 0,0 0-128 0,0 0 192 16,0 0 144-16,0 0 32 0,0 0 0 0,0 0 0 16,0 0 80-16,0 0 0 0,0 0 16 0,0 0 0 15,0 0-128-15,0 0-16 0,0 0-16 0,0 0 0 16,0 0-176-16,0 0-128 0,0 0 192 0,0 0-192 0,0 0 128 0,7-4-128 15,-7 4 0-15,7-3 0 0,-1-1 160 0,-6 4-160 16,5-5 128-16,-1-2-128 0,0-2 208 0,1 2-32 16,2-3-16-16,0 1 0 0,1 0 48 0,1-3 16 15,3 0 0-15,-1-2 0 0,-2 2-80 0,0-4-16 16,0 2 0-16,-1-2 0 0,2-1-128 0,-1 1 160 16,2 3-160-16,0-3 160 0,1-2-160 0,0 1 0 15,0 1 0-15,-1 1 128 0,-1 3 0 0,1 1-128 16,-1 0 192-16,-2 4-64 0,0 2 112 0,-1-2 16 15,1 1 0-15,-3-2 0 0,0 3-16 0,-5 5 0 16,7-4 0-16,-3-2 0 0,-4 6-80 0,4-7-16 16,-4 7 0-16,6-6 0 0,-1 0-144 0,-5 6 192 15,5-6-192-15,1 0 192 0,2 0-192 0,-1 0 0 0,0-1 0 0,0-1 128 16,2 0-128-16,0-1 0 0,0-2 0 0,2 2 0 16,1-1 0-16,-1-2 0 0,2 0 0 0,-1-1 0 15,0 5 0-15,-2-3 0 0,0 0 0 0,-2 1 0 16,1 2 0-16,-5 2 0 0,-4 6 0 0,7-8 0 15,-2 5 0-15,-5 3 160 0,5-6-160 0,-5 6 160 16,0 0-160-16,0 0 0 0,6-6 144 0,-6 6-144 16,7-3 0-16,-7 3 0 0,6-5 0 0,-6 5 128 15,0 0-128-15,5-5 0 0,-5 5 0 0,6-6 0 16,-6 6 0-16,6-5 0 0,-6 5 128 0,3-6-128 16,-3 6 320-16,3-7 0 0,0 2 0 0,-3 5 0 15,2-10-96-15,-2 10-32 0,0 0 0 0,-1-7 0 16,1 0-192-16,0 7 176 0,0-8-176 0,0 8 160 15,0 0-160-15,0 0 0 0,5-7 0 0,-2 1 0 0,0 0 0 16,-3 6 0-16,4-6 0 0,-4 6 0 0,5-6 0 0,-5 6 0 16,0 0 176-16,0 0-176 0,0 0 224 0,0 0-48 15,0 0-16-15,0 0 0 0,0 0-160 0,-10-3 160 16,1 6-160-16,1-1 160 0,8-2-160 0,-8 6 0 16,1 0 0-16,7-6 0 0,-4 7-320 0,4-7 48 15,0 0 16-15,0 8 0 16,0-8-1216-16,6 7-256 0,3-3-32 0,-1 1-11264 15,0-3-2256-15</inkml:trace>
  <inkml:trace contextRef="#ctx0" brushRef="#br0" timeOffset="29708.06">24226 7245 8463 0,'0'0'176'0,"0"0"32"0,0 0 16 0,0 0 32 0,0 0-256 0,0 0 0 0,0-10 0 0,0 10 0 15,0 0 1024-15,0 0 128 0,0 0 48 0,0 0 0 16,0-7-208-16,0 7-32 0,0 0-16 0,0-10 0 0,0 10-320 0,0-6-64 16,0 6-16-16,0 0 0 0,0 0-80 0,0 0-16 15,0 0 0-15,1-10 0 0,-1 10 240 0,0 0 32 16,0 0 16-16,0 0 0 0,0 0 144 0,0 0 16 16,0-7 16-16,0 7 0 0,0 0-304 0,0 0-64 15,0 0-16-15,0 0 0 0,0 0-208 0,0 0-64 16,0 0 0-16,0 0 0 0,0-10 16 0,0 10 0 15,0 0 0-15,0 0 0 0,0 0 96 0,-3-7 16 16,3 7 0-16,0 0 0 0,0 0 64 0,-5-7 0 16,5 7 16-16,0 0 0 0,0 0-80 0,0 0-32 15,0 0 0-15,-10-3 0 0,10 3-208 0,0 0-144 16,-10-2 192-16,10 2-192 0,0 0 128 0,-9-2-128 0,-1 2 0 0,10 0 0 16,-10 4 0-16,2-3 0 0,8-1 0 0,-11 4 0 15,3 1 0-15,0-3 0 16,8-2 128-16,-8 4-128 0,8-4 0 0,0 0 0 0,-9 5 0 15,9-5 0-15,-8 5 224 0,8-5-64 0,0 0-16 0,-8 5 0 16,8-5 0-16,-8 5 0 0,1-1 0 0,7-4 0 16,-7 6-144-16,-1-1 0 0,0 1 0 0,0-1 0 15,8-5 0-15,-8 5 0 0,0 4 0 0,2-3 0 16,0 1 0-16,6-7 0 0,-6 6 0 0,1-1 0 16,5-5 208-16,-7 7-32 0,7-7-16 0,-6 5 0 15,6-5-160-15,-7 5 128 0,7-5-128 0,-5 10 128 16,1-1-128-16,0-4 0 0,4-5 0 0,0 0 0 15,-5 9 0-15,1-2 0 0,-1 1 0 0,0 0 0 16,5-8 0-16,-5 7 128 0,0 0-128 0,5-7 0 16,-5 9 0-16,5-9 0 0,-3 9 0 0,3-9 0 0,-2 8 144 0,2-8-144 15,-1 10 160-15,1-10-160 0,-2 9 256 0,-1 0-32 16,-1-2-16-16,4-7 0 0,-2 9-64 0,1-1-16 16,0 1 0-16,-1-2 0 0,2-7 0 0,-1 9-128 15,1-9 192-15,1 8-64 0,1 0 0 0,-2-8 0 16,1 8 0-16,-1-8 0 0,1 7 48 0,-1-7 0 15,2 10 0-15,2-4 0 0,0 3 0 0,-4-9 0 16,2 7 0-16,-2-7 0 0,2 10-176 0,-2-10 160 16,2 7-160-16,1 0 160 0,0 1-160 0,-3-8 0 15,2 8 0-15,-2-8 128 0,3 8-128 0,0 0 0 16,-1-2 0-16,-2-6 128 0,0 0-128 0,3 8 0 0,-1 0 0 0,-2-8 128 16,3 7 32-16,-3-7 0 0,0 0 0 0,3 7 0 15,2 1-16-15,-5-8 0 0,6 3 0 0,-6-3 0 16,6 4-144-16,0 2 160 0,-6-6-160 0,7 2 160 15,0 1-160-15,-7-3 128 0,8 2-128 0,-1 1 128 16,-7-3-128-16,0 0 0 0,8 1 0 0,-8-1 0 16,9-4 0-16,-1 3 0 0,-8 1 0 0,7 1 0 15,0-1 0-15,-7 0 0 0,7-1 0 0,0 0 128 16,-7 1-128-16,7-4 0 0,0 3 0 0,-7 1 128 16,0 0-128-16,6-5 0 0,-6 5 0 0,8-2 0 15,-8 2 0-15,0 0 0 0,6-4 128 0,-6 4-128 16,6-2 0-16,-6 2 0 0,0 0 0 0,0 0 0 15,0 0 0-15,0 0 0 0,6-6 0 0,-6 6 128 16,0 0-128-16,0 0 0 0,0 0 0 0,0 0 0 16,0 0 0-16,0 0 0 0,5-5 128 0,-5 5-128 0,0 0 0 0,0 0 0 15,0 0 0-15,4-6 0 0,-4 6 0 0,0 0 0 16,0 0 128-16,0 0-128 0,0 0 0 0,0 0 0 16,0 0 0-16,0 0 128 0,0 0-128 0,0 0 0 15,0 0 0-15,0 0 0 0,0 0 0 0,0 0 0 16,3-6 0-16,-3 6 0 0,0 0 0 0,0 0 0 15,0 0 0-15,0 0 0 0,4-9 192 0,-4 9-32 16,0 0-16-16,0 0 0 0,2-7 0 0,-2 7 0 16,0 0 0-16,0 0 0 0,0 0-16 0,0 0-128 15,0 0 192-15,0 0-64 0,-2-9-128 0,2 9 160 16,0 0-160-16,0 0 160 0,0 0-160 0,-8-7 128 16,8 7-128-16,-6-5 128 0,6 5-128 0,0 0 0 0,-7-5 0 0,7 5 128 15,0 0-128-15,-6-7 0 0,6 7 144 0,-5-6-144 16,5 6 0-16,-4-9 128 0,4 9-128 0,-4-7 0 15,4 7 0-15,-3-6 0 0,3 6 0 0,0 0 0 16,0 0 0-16,0 0 0 0,0 0 0 0,-4-6 0 16,4 6 0-16,0 0 0 0,0 0 0 0,0 0 0 15,0 0 0-15,-5-9 0 0,5 9 0 0,0 0 0 16,0 0 0-16,0 0 0 0,0 0 0 0,-3-7 0 16,3 7 0-16,0 0 0 0,0 0 0 0,0 0 0 15,0 0 0-15,0 0 0 0,-3-5 0 0,3 5 0 16,0 0 0-16,0 0 0 0,-3-8 0 0,3 8 0 15,0 0 0-15,0 0 144 0,-4-8-144 0,4 8 0 16,0 0 160-16,0 0-160 0,-7-6 128 0,7 6-128 16,0 0 176-16,-5-6-48 0,5 6-128 0,0 0 192 0,0 0-192 0,-6-5 128 15,6 5-128-15,0 0 0 0,0 0 128 0,-6-7-128 16,0 2 0-16,6 5 0 0,0 0 128 0,-6-6-128 16,6 6 0-16,0 0 0 0,-8-6 0 0,0 2 128 15,8 4-128-15,-7-1 0 0,7 1 0 0,0 0 0 16,-8 0 0-16,8 0 0 0,-8 1 0 0,8-1 0 15,0 0 0-15,-8 2 0 0,8-2 0 0,0 0 0 16,0 0 0-16,0 0 0 0,0 0 0 0,0 0 0 16,-6-2 0-16,6 2 0 0,0 0 0 0,0 0 0 15,-8-1 0-15,8 1 0 0,0 0 0 0,-8-2 0 16,8 2 0-16,-8-3 0 0,8 3 0 0,0 0 128 16,0 0-128-16,0 0 0 0,-8-1 0 0,8 1 0 0,0 0 0 0,0 0 0 15,0 0 0-15,-9 1 128 0,1 3-128 0,8-4 0 16,0 0 0-16,0 0 0 0,0 0 0 0,0 0 0 15,-8 4 0-15,8-4 0 0,-7 2 0 0,7-2 0 16,0 0 0-16,-8 4 0 0,8-4 0 0,0 0 0 16,0 0 0-16,-3 8 0 0,3-8 0 0,-3 8 0 15,1 0 0-15,2-8 0 0,-3 9 0 0,3-9-160 32,5 8-944-32,0-2-192 0,0 0-48 0,-5-6-11712 0,6 5-2368 0</inkml:trace>
  <inkml:trace contextRef="#ctx0" brushRef="#br0" timeOffset="36365.85">30580 7969 1839 0,'0'0'0'0,"0"0"160"0,0 0-160 0,0 0 0 0,0 0 0 0,6-8 0 16,-6 8 2624-16,5-6 512 0,-5 6 80 0,7-5 32 15,0 4-2320-15,-7 1-464 0,0 0-80 0,6-6-32 16,1 2-192-16,-7 4-32 0,0 0-128 0,0 0 192 16,0 0 192-16,0 0 48 0,0 0 0 0,0 0 0 15,0 0 240-15,0 0 48 0,0 0 16 0,0 0 0 16,0 0 48-16,0 0 16 0,0 0 0 0,0 0 0 16,0 0-96-16,0 0-32 0,2-8 0 0,-2 8 0 15,0 0-352-15,0 0-64 0,0 0 0 0,0 0-16 16,4-6-96-16,-4 6-16 0,4-5 0 0,-4 5 0 15,0 0 32-15,0 0 0 0,0 0 0 0,0 0 0 16,6-6 192-16,-6 6 32 0,0 0 16 0,0 0 0 16,0 0 32-16,0 0 0 0,0 0 0 0,0 0 0 15,0 0 128-15,4-6 16 0,-4 6 16 0,0 0 0 0,0 0-272 0,4-4-64 16,-4 4-16-16,0 0 0 0,0 0-16 0,0 0 0 16,0 0 0-16,0 0 0 0,0 0 0 0,0 0 0 15,0 0 0-15,0 0 0 0,0 0 48 0,0 0 16 16,0 0 0-16,0 0 0 0,0 0-48 0,0 0-16 15,-3 8 0-15,3-8 0 0,-3 9-80 0,3-9-16 16,-4 8 0-16,-1 0 0 0,2-2-128 0,-2 3 192 16,5-9-192-16,-9 8 192 0,0 1-192 0,0-3 0 15,1 2 144-15,-1-2-144 0,1 4 128 0,-1-3-128 16,0 3 128-16,1-3-128 0,0 3 128 0,2-2-128 16,1 1 160-16,0-3-160 0,5-6 0 0,-3 10 128 0,-1 2-128 0,-1 0 0 15,-1-2 0-15,1 2 0 0,0-3 0 0,-2 0 0 16,1 4 0-16,-1-3 0 0,2-1 0 0,-1 2 0 15,-1 1 0-15,1-1 0 0,0 1 128 0,1-1-128 16,0-1 0-16,-1 2 0 0,2-1 0 0,0-2 0 16,0-1 0-16,0 2 0 0,2-2 0 0,-1 2 0 15,-1 0 0-15,-2 0 0 0,1-1 0 0,-1 1 0 16,-1 2 0-16,0 0 0 0,-1-1 0 0,-1 2 0 16,-2 0 144-16,0-1-144 0,2 0 128 0,-1 0-128 15,1 2 0-15,-1-1 0 0,1-1 0 0,3 0 0 16,1-2 0-16,0 1 0 0,1 1 0 0,1-2 0 15,0 2 0-15,1-1 0 0,-1-2 0 0,2-1 0 16,1 2 0-16,0-4 128 0,0-6-128 0,0 0 0 16,3 6 0-16,-3-6 128 0,1 9-128 0,-1-9 0 15,0 0 128-15,0 7-128 0,0 0 0 0,0-7 128 16,0 6-128-16,0-6 0 0,0 7 0 0,0-7 0 0,0 0 0 16,0 0 0-16,0 0 0 0,0 0 0 0,0 0-256 15,0 0-16-15,0 0-16 0,0 0 0 16,0 0-1920-16,0 0-384 0,0 0-80 0</inkml:trace>
  <inkml:trace contextRef="#ctx0" brushRef="#br0" timeOffset="38437.04">30435 7313 9151 0,'0'0'192'0,"0"0"64"0,0 0 0 0,0 0 0 0,0 0-256 0,0 0 0 0,0 0 0 0,0 0 0 16,0 0 880-16,0 0 128 0,0 0 16 0,0 0 16 15,0 0-48-15,0 0-16 0,0 0 0 0,0 0 0 16,0 0 48-16,0 0 16 0,0 0 0 0,0 0 0 16,0 0-128-16,0 0-16 0,0 0-16 0,0 0 0 15,0 0 16-15,0 0 16 0,0 0 0 0,0 0 0 16,0 0 64-16,0 0 16 0,0 0 0 0,0 0 0 15,0 0-288-15,1-7-64 0,-1 7-16 0,0 0 0 16,0 0-288-16,0 0-48 0,-1-9-16 0,1 9 0 16,0 0 48-16,0 0 0 0,0 0 0 0,0 0 0 15,-3-8 64-15,3 8 32 0,0 0 0 0,-3-9 0 16,3 9-96-16,0 0 0 0,0 0-16 0,0 0 0 16,0 0-144-16,0 0-32 0,-8-5 0 0,8 5 0 15,-9-1-128-15,9 1 160 0,0 0-160 0,-10 1 160 16,2 2-160-16,8-3 0 0,-11 2 0 0,11-2 128 0,-10 5-128 0,10-5 0 15,-8 6 0-15,8-6 128 0,-7 4-128 0,7-4 0 16,0 0 0-16,-5 5 0 0,0 2 0 0,5-7 0 16,0 0 0-16,-7 5 0 0,7-5 0 0,-6 6 0 15,0 0 0-15,6-6 0 0,0 0 0 0,-7 6 0 16,1 1 0-16,0 1 0 0,1 0 0 0,0-2 0 16,5-6 128-16,-6 6-128 0,1 4 0 0,1-4 0 15,-1 4 0-15,1-3 0 0,2 0 0 0,-2 2 0 16,0-2 0-16,0 4 0 0,0-2 0 0,0-1 0 0,-2 1 0 0,1-1 0 15,1 1 0-15,-1-1 0 0,2 2 0 0,0-4 0 16,-1 1 0-16,4-7 0 0,-1 10 0 0,0-4 0 16,0 3 0-16,1-9 0 0,-2 6 0 0,2-6 0 15,-1 7 0-15,1-7 0 0,-1 10 0 0,1-3 0 16,0-7 0-16,0 8 128 0,1 0-128 0,-1-8 128 16,0 0-128-16,0 7 192 0,0 2-192 0,0-2 192 15,0 0-192-15,0-7 160 0,1 8-160 0,-1-8 160 16,3 8-16-16,-3-8 0 0,1 9 0 0,-1-9 0 15,0 0 48-15,-1 8 16 0,1-8 0 0,0 0 0 16,0 0 32-16,0 0 0 0,3 6 0 0,-3-6 0 16,0 0-48-16,0 0-16 0,0 0 0 0,5 6 0 15,-5-6-176-15,7 4 192 0,-2 1-192 0,-5-5 192 16,6 1-192-16,-6-1 0 0,8 1 0 0,-1-1 0 16,1-1 0-16,-8 1 0 0,7-1 128 0,-7 1-128 15,10-3 0-15,-3 1 0 0,1 1 0 0,-8 1 128 16,7-3-128-16,0 2 0 0,-7 1 0 0,7-1 0 0,-7 1 0 0,0 0 0 15,9-5 128-15,-9 5-128 0,7-5 0 0,0 1 0 16,-7 4 0-16,6-4 128 0,-6 4-128 0,0 0 0 16,0 0 0-16,7-3 0 0,-7 3 0 0,9-2 0 15,-2-2 0-15,-7 4 0 0,0 0 0 0,7-5 0 16,-1 0 0-16,-6 5 128 0,0 0-128 0,0 0 0 16,0 0 0-16,0 0 0 0,7-4 0 0,-7 4 0 15,0 0 128-15,0 0-128 0,5-5 0 0,-5 5 0 16,0 0 0-16,0 0 0 0,4-8 128 0,-4 8-128 15,0 0 0-15,0 0 128 0,0 0-128 0,0 0 0 16,0 0 0-16,0 0 128 0,0 0 0 0,0 0 0 0,5-6 0 0,-5 6 0 16,0 0-128-16,0 0 0 0,0 0-160 0,0 0 160 15,2-8 0-15,-2 8 0 0,0 0 0 0,0 0 0 16,2-9 0-16,-2 9 0 0,3-7 0 0,-3 7 0 16,0 0 0-16,0 0 0 0,0-7 0 0,0 7 0 15,0 0 128-15,0 0-128 0,-1-10 0 0,1 10 0 16,0 0 0-16,-4-5 0 0,4 5 128 0,0 0-128 15,0 0 0-15,-7-6 0 0,7 6 128 0,0 0-128 16,-7-4 0-16,7 4 0 0,0 0 0 0,0 0 0 16,0 0 0-16,-8-5 0 0,8 5 0 0,0 0 0 15,0 0 176-15,-6-8-176 0,1 3 160 0,5 5-160 16,0 0 256-16,0 0-64 0,-4-10 0 0,4 10 0 16,0 0-192-16,-3-7 128 0,3 7-128 0,0 0 0 15,-4-6 0-15,4 6 128 0,0 0-128 0,0 0 0 16,0 0 0-16,0 0 0 0,-4-9 0 0,4 9 0 0,0 0 0 0,0 0 0 15,0 0 0-15,0 0 0 0,-5-6 0 0,5 6 0 16,0 0 0-16,0 0 0 0,0 0 128 0,0 0-128 16,-5-7 0-16,5 7 0 0,0 0 128 0,0 0-128 15,0 0 0-15,0 0 144 0,0 0-144 0,0 0 0 16,-6-4 0-16,6 4 128 0,0 0-128 0,0 0 0 16,-7-2 0-16,7 2 0 0,0 0 0 0,-8 0 0 15,8 0 0-15,-9 1 0 0,3 3 0 0,6-4 0 16,-9 4 0-16,2 0 0 0,-1 1 0 0,2 0 0 15,6-5 0-15,-8 6 0 0,3-1 0 0,5-5 0 16,-4 5 0-16,4-5 0 0,0 0-176 0,0 0 48 0,-2 8 0 0,2-8 0 31,0 0-240-31,0 0-32 0,0 0-16 0,0 0 0 16,0 0-2352-16,0 0-480 0</inkml:trace>
  <inkml:trace contextRef="#ctx0" brushRef="#br0" timeOffset="42572.49">4976 10732 3679 0,'0'0'160'0,"0"0"32"0,0 0-192 0,0 0 0 16,0 0 0-16,0 0 0 0,0 0 2528 0,0 0 464 16,0 0 80-16,0 0 32 0,-1-8-1584 0,1 8-320 15,0 0-64-15,0 0-16 0,0 0-352 0,0 0-64 0,0 0 0 0,0 0-16 16,0 0-112-16,0 0-32 0,4-9 0 0,-4 9 0 15,2-8-304-15,-2 8-64 0,3-5-16 0,-3 5 0 16,5-7 32-16,-1 1 0 0,-4 6 0 0,5-10 0 16,4 3 32-16,-4-2 16 0,-1 3 0 0,2 1 0 15,0-2 48-15,-1 0 16 0,-1-2 0 0,-1 3 0 16,1-2-112-16,0 1 0 0,2 0-16 0,-2 1 0 16,-1 1-176-16,1-2 0 0,2 2 144 0,-1-2-144 15,2 2 128-15,-2-1-128 0,1-3 128 0,1 3-128 16,0-1 128-16,1-2-128 0,-1 1 160 0,1-1-160 15,0 1 128-15,0-1-128 0,-1 2 0 0,-1 1 144 16,1-1-144-16,-2-1 160 0,1 1-160 0,-1 1 160 16,-1 0-160-16,0-1 160 0,1 0-160 0,-1 0 160 15,-4 7-160-15,4-7 192 0,-1-3-192 0,2 2 192 0,0-3-192 16,0 1 160-16,1 0-160 0,-1-1 160 0,1 0-160 0,2 2 128 16,-1-2-128-16,1 0 128 0,-1 1 32 0,1-1 0 15,-1 0 0-15,1 1 0 0,-3-1-16 0,1 2 0 16,-1 0 0-16,-1 2 0 0,-4 7-144 0,5-7 192 15,0-1-192-15,-5 8 192 0,5-6-16 0,-5 6 0 16,4-7 0-16,1 0 0 0,-5 7 128 0,3-8 16 16,-3 8 16-16,0 0 0 0,0 0-16 0,3-7 0 15,-3 7 0-15,3-9 0 0,1 2-160 0,-4 7-32 16,5-6-128-16,-5 6 192 0,4-6-192 0,-4 6 0 16,5-7 0-16,-5 7 0 0,4-6 0 0,-4 6 0 15,4-8 0-15,-4 8 0 0,7-6 0 0,-1-1 0 0,-2 1 0 0,-4 6 0 16,3-7 0-16,-3 7 0 0,5-9 0 0,-5 9 0 15,4-6 0-15,-4 6 0 0,5-6 0 0,-5 6 0 16,0 0 128-16,0 0-128 0,0 0 0 0,0 0 0 16,0 0 128-16,0 0-128 0,2-10 0 0,-2 10 144 15,4-6-144-15,-4 6 0 0,0 0 0 0,3-10 0 16,-3 10 0-16,2-7 0 0,-2 7 0 0,1-6 0 16,-1 6 0-16,0 0 0 0,0 0 0 0,1-10 0 15,-1 10 0-15,1-6 0 0,-1 6 0 0,0 0 0 16,0 0 128-16,0 0-128 0,0 0 0 0,0 0 128 15,0 0-128-15,0 0 192 0,0 0-192 0,0 0 192 16,0 0-192-16,0 0 0 0,0 0 0 0,0 0 0 16,0 0 0-16,1-8 0 0,2 1 0 0,1-1 0 15,4-3 0-15,-1 0 0 0,2 0 0 0,1 0 0 16,-1 3 176-16,1-2 0 0,0-1 0 0,0 0 0 16,-1 0 0-16,-3 0 0 0,-2 4 0 0,1-2 0 0,-1 3-48 0,-4 6-128 15,0 0 192-15,0 0-64 0,0 0-128 0,0 0 128 16,0 0-128-16,0 0 128 0,0 0-128 0,0 0 0 15,0 0 144-15,-5 6-144 0,-1 3 0 0,6-9 0 16,-4 7 0-16,0 3-128 0,-1-3-48 0,5-7 0 16,-2 9 0-16,2-9 0 0,0 0-160 0,0 0-48 15,0 7 0-15,0-7 0 16,0 0-1376-16,0 0-288 0,0 0-48 0,0 0-11376 0</inkml:trace>
  <inkml:trace contextRef="#ctx0" brushRef="#br0" timeOffset="44445.11">5888 9673 4607 0,'0'0'192'0,"0"0"64"0,0 0-256 0,0 0 0 0,0 0 0 0,0 0 0 15,0 0 3008-15,0 0 544 0,0 0 112 0,0 0 32 16,-8-2-2160-16,8 2-448 0,0 0-64 0,0 0-32 16,0 0-368-16,0 0-80 0,-5-7-16 0,5 7 0 15,0 0-16-15,0 0-16 0,0 0 0 0,-8-6 0 16,8 6 80-16,0 0 0 0,-9-2 16 0,9 2 0 15,0 0 112-15,-10 0 32 0,10 0 0 0,-9 0 0 16,9 0 0-16,-10 0 0 0,10 0 0 0,-9 0 0 16,9 0-160-16,-8 0-48 0,8 0 0 0,-9 0 0 15,9 0-112-15,-8 0-32 0,-1 0 0 0,9 0 0 16,0 0-176-16,-9 4-32 0,0-1-16 0,2 1 0 16,-1-2-160-16,2 2 0 0,-1 2 0 0,1-2 0 15,6-4 0-15,-8 5 128 0,2 1-128 0,6-6 0 16,-6 6 0-16,0-1 0 0,2 1 0 0,4-6 0 0,-5 6 0 0,5-6 0 15,-6 7 0-15,6-7 0 0,-6 6 0 0,1 0 0 16,5-6 0-16,-7 9 0 0,2-2 0 0,1 2 0 16,-1-3 0-16,1 2 0 0,1-2 0 0,3-6 0 15,-3 10 0-15,-1-4 0 0,2 3 0 0,2-9 0 16,-1 8 0-16,1 1 0 0,1-2 0 0,0 1 0 16,2-1-144-16,-2 0 144 0,1 0 0 0,-2-7 0 15,2 9 128-15,-1-2-128 0,-1-7 256 0,1 8-64 16,0 1 0-16,-1 2 0 0,0-11 160 0,-2 7 32 15,1 2 0-15,0-2 0 0,1 0 80 0,0-7 32 0,-2 8 0 16,2-8 0-16,0 0-160 0,-2 8-16 0,-1 0-16 0,3-8 0 16,0 0-176-16,-2 8-128 0,2-8 144 0,1 6-144 15,-1-6 0-15,1 8 0 0,-1-8 0 0,3 8 0 16,-3-8 0-16,3 7 0 0,0 2 0 0,-1-1 0 16,-2-8 0-16,3 5 0 0,0 2 0 0,1-2 0 15,-4-5 0-15,4 5 0 0,-4-5 0 0,5 6 0 16,-5-6 0-16,8 3 0 0,-8-3 0 0,0 0 0 15,8 2 0-15,-8-2 0 0,0 0 0 0,9 1 0 16,-9-1 0-16,0 0 0 0,7 3 0 0,-7-3 0 16,0 0 0-16,8 2 0 0,-8-2 0 0,0 0 0 15,8 5 0-15,-8-5 0 0,10 1 0 0,-10-1 0 16,0 0 0-16,9-1 0 0,-9 1 0 0,0 0 0 16,7-2 128-16,-7 2-128 0,0 0 0 0,0 0 0 15,0 0 128-15,0 0-128 0,0 0 0 0,9-3 144 16,-1 2-144-16,-8 1 0 0,0 0 0 0,0 0 0 0,9-5 0 0,-2 0 0 15,-7 5 0-15,7-6 0 0,-7 6 0 0,7-5 0 16,-7 5 0-16,7-5 0 0,-7 5 0 0,0 0 0 16,7-4 0-16,-7 4 0 0,8-3 0 0,-8 3 0 15,0 0 0-15,0 0 0 0,0 0 0 0,8-5 0 16,-8 5 128-16,0 0-128 0,6-10 0 0,-6 10 0 16,0 0 144-16,0 0-144 0,5-7 192 0,-5 7-16 15,0 0-16-15,2-8 0 0,-2 8 16 0,2-9 0 16,-2 9 0-16,0 0 0 0,0-8-48 0,0 8 0 15,0 0 0-15,0 0 0 0,0 0-128 0,-1-9 160 16,1 9-160-16,0 0 160 0,1-10-160 0,-1 10 0 16,0 0 0-16,-3-9 128 0,-1 1-128 0,4 8 0 0,0 0 0 0,0 0 128 15,0 0 16-15,-6-7 0 0,6 7 0 0,-7-5 0 16,-1 3 32-16,8 2 0 0,-7-4 0 0,7 4 0 16,-9-5-176-16,2 3 192 0,-2-2-192 0,9 4 192 15,-10-1-192-15,2 0 192 0,8 1-192 0,-10 0 192 16,2 0-192-16,8 0 160 0,0 0-160 0,-10 0 160 15,10 0-160-15,-8 0 0 0,8 0 144 0,0 0-144 16,0 0 0-16,-10-2 128 0,10 2-128 0,-9 2 0 16,9-2 0-16,0 0 128 0,0 0-128 0,-9 0 0 15,9 0 0-15,-9-2 0 0,9 2 0 0,0 0 0 16,0 0 0-16,-8-1 0 0,8 1 0 0,0 0 128 16,-10 0-128-16,10 0 0 0,-7 0 0 0,7 0 0 15,-9 5 0-15,2 0 0 0,0 1 0 0,2 0 0 16,5-6 0-16,-5 5 0 0,5-5 0 0,0 0 128 0,-6 7-128 0,6-7 0 15,0 0 0-15,0 0 0 0,0 0 0 0,0 0 0 16,-1 8 0-16,1-8 0 16,1 8-416-16,1 0 0 0,2-1 0 0,-2 0 0 15,1 3-1440-15,0-2-272 0,1 3-64 0,0 1-15920 16</inkml:trace>
  <inkml:trace contextRef="#ctx0" brushRef="#br0" timeOffset="46472.25">16280 14275 10591 0,'-8'7'464'0,"1"-2"112"0,-1 0-576 0,-1 1 0 16,0 1 0-16,-1 3 0 0,-1-2 128 0,1 1-128 0</inkml:trace>
  <inkml:trace contextRef="#ctx0" brushRef="#br0" timeOffset="63467.47">16121 13852 911 0,'0'0'0'0,"0"0"0"15,0 0 0-15,0 0 0 0,0 0 1920 0,0 0 288 16,0 0 64-16,0 0 16 0,3-9-816 0,-3 9-144 16,1-7-48-16,-1 7 0 0,0 0-512 0,0 0-128 15,0 0 0-15,0 0-16 0,0 0-416 0,0 0-80 16,0 0 0-16,0 0-128 0,0 0 240 0,0 0-64 15,0 0-16-15,0 0 0 0,0 0-160 0,0 0 160 16,0 0-160-16,0 0 160 0,0 0-160 0,0 0 192 16,0 0-192-16,6-6 192 0,-2 0 192 0,-4 6 32 15,0 0 16-15,0 0 0 0,0 0-48 0,0 0 0 16,0 0 0-16,0 0 0 0,0 0 128 0,0 0 32 16,0 0 0-16,0 0 0 0,0 0 32 0,0 0 0 15,0 0 0-15,0 0 0 0,0 0-16 0,0 0 0 0,0 0 0 0,0 0 0 16,0 0 112-16,0 0 32 0,0 0 0 0,0 0 0 15,0 0 0-15,0 0 16 0,0 0 0 0,0 0 0 16,0 0-240-16,0 0-48 0,0 0-16 0,0 0 0 16,0 0-160-16,0 0-48 0,0 0 0 0,0 0 0 15,0 0-208-15,0 0 144 0,0 0-144 0,0 0 128 16,0 0 64-16,0 0 16 0,-5 7 0 0,5-7 0 16,0 0-208-16,0 0 128 0,-6 6-128 0,6-6 0 15,-6 9 272-15,1-2-32 0,0 0-16 0,5-7 0 16,-5 8-32-16,1 1 0 0,0-1 0 0,4-8 0 15,-2 8 16-15,2-8 0 0,-2 7 0 0,2-7 0 16,-3 9-32-16,0-3-16 0,0 2 0 0,-2-1 0 16,1 1-160-16,0-1 0 0,0 3 144 0,-2-1-144 0,1 3 128 0,-1-3-128 15,2 1 160-15,-1 2-160 0,-2 3 256 16,1-3-32-16,0 1-16 0,-1-1 0 0,2 0-16 0,0 0 0 16,-1 0 0-16,2-2 0 0,2-1-64 0,0 0-128 15,0 2 176-15,-1-1-176 0,1-3 128 0,0 4-128 16,0-1 0-16,2-2 0 0,2 3 0 0,-1-2 0 15,-3 2 0-15,0-1 0 0,-1 0 0 0,0 1 0 16,-1 0 0-16,1 0 0 0,1 0 0 0,0 1 0 16,-2 0 0-16,-1 3 0 0,0-3 160 0,1 3-32 15,-1-1 0-15,1 0 0 0,1-2-128 0,-1 1 128 16,-2 1-128-16,1-2 128 0,2 0-128 0,-1-1 0 16,-1-1 0-16,2-2 128 0,0 0 0 0,0 0-128 0,0-1 192 0,0 2-64 15,0-2-128-15,1 2 128 0,0-2-128 0,0 1 128 16,-2 2 16-16,1-1 0 0,2-1 0 0,-1 1 0 15,0-1-144-15,0 0 0 0,0 0 0 0,2-8 128 16,-4 6-128-16,4-6 0 0,0 0 0 0,-4 7 128 16,4-7-128-16,0 0 0 0,-5 5 0 0,5-5 0 15,0 0-224-15,-8 2 32 0,8-2 0 0,0 0 0 32,-7-3-1744-32,7 3-352 0,-9-4-64 0,4-2-13776 0</inkml:trace>
  <inkml:trace contextRef="#ctx0" brushRef="#br0" timeOffset="66050.67">16023 13231 10703 0,'0'0'224'0,"0"0"48"0,0 0 16 0,0 0 32 0,0 0-320 0,0 0 0 0,0 0 0 0,0 0 0 16,0 0 896-16,1-9 128 0,-1 9 0 0,0 0 16 16,0 0-608-16,0 0-128 0,0 0-32 0,0 0 0 15,0 0 128-15,0 0 32 0,0 0 0 0,0 0 0 0,0 0 208 0,0 0 64 16,0 0 0-16,0 0 0 0,-1-8 48 0,1 8 16 15,0 0 0-15,0 0 0 0,0 0-16 0,0 0 0 16,0 0 0-16,0 0 0 0,0 0-80 0,0 0-16 16,0 0 0-16,0 0 0 0,0 0-160 0,0 0-48 15,0 0 0-15,-8-5 0 0,8 5 0 0,0 0-16 16,-8-2 0-16,8 2 0 0,0 0 32 0,0 0 16 16,-9-1 0-16,9 1 0 0,-9 1-16 0,9-1 0 15,0 0 0-15,0 0 0 0,-9 4-192 0,2-1-32 16,-3 1-16-16,3 0 0 0,0-1-224 0,1 3 128 15,-1-1-128-15,1-1 0 0,6-4 0 0,-6 6 0 16,6-6 0-16,-8 3 0 0,8-3 0 0,-6 4 0 0,6-4 0 0,0 0 0 16,-8 4 0-16,8-4 0 0,0 0 0 0,0 0 0 15,0 0 128-15,0 0-128 0,-8 5 0 0,8-5 144 16,0 0-144-16,-7 5 0 0,1-1 144 0,6-4-144 16,-6 9 0-16,6-9 0 0,-5 7 0 0,1 0 128 15,4-7-128-15,-4 7 0 0,4-7 0 0,-5 8 128 16,5-8-128-16,-4 5 0 0,4-5 0 0,0 0 0 15,0 0 0-15,-5 7 0 0,0 1 0 0,5-8 128 16,0 0-128-16,-5 6 176 0,5-6-176 0,-4 8 192 16,0-2-192-16,4-6 192 0,0 0-192 0,-4 9 192 15,4-9-64-15,0 0-128 0,-4 7 192 0,4-7-64 16,-2 9 48-16,2-9 0 0,0 0 0 0,-3 8 0 16,3-8 0-16,-3 7 0 0,3-7 0 0,-3 8 0 15,3-8-176-15,-1 8 128 0,-1 1-128 0,2-9 128 16,-1 7-128-16,1-7 128 0,-1 9-128 0,1-9 128 0,0 0-128 0,-2 8 0 15,2-8 0-15,-2 6 128 0,2-6-128 16,-2 10 0-16,0-3 0 0,-1 2 128 0,3-9-128 0,-2 7 0 16,0 3 0-16,1-2 128 0,0 3 0 0,-1 0 0 15,0 0 0-15,0-2 0 0,-1 2 112 0,2-3 16 16,0 3 0-16,0-3 0 0,1 1-64 0,0-9 0 16,0 9 0-16,1-2 0 0,-1-7-64 0,1 7 0 15,-1-7-128-15,0 0 192 0,0 7-64 0,0-7-128 16,0 10 176-16,0-4-176 0,0-6 176 0,-1 9-176 15,1-9 160-15,0 0-160 0,0 7 128 0,0-7-128 0,0 0 0 0,0 0 144 16,0 5-144-16,0-5 0 0,0 0 144 0,0 0-144 16,2 7 0-16,-2-7 144 0,0 0-144 0,3 6 0 15,-3-6 160-15,3 8-160 0,-3-8 128 0,0 0-128 16,4 6 0-16,-4-6 0 0,0 0 128 0,4 7-128 16,-4-7 0-16,0 0 0 0,7 6 144 0,-3-3-144 15,-4-3 0-15,0 0 128 0,0 0-128 0,0 0 0 16,0 0 144-16,0 0-144 0,0 0 192 0,0 0-192 15,0 0 144-15,0 0-144 0,0 0 0 0,0 0 144 16,4 5-144-16,-4-5 0 0,0 0 0 0,6 5 0 16,-6-5 0-16,6 4 0 0,-6-4 0 0,0 0 0 15,7 3 0-15,-7-3 0 0,0 0 0 0,0 0 0 16,9 0 0-16,-9 0 0 0,0 0 0 0,0 0 0 16,10-3 0-16,-10 3 0 0,0 0 144 0,7-2-144 15,-7 2 0-15,0 0 0 0,8-4 0 0,-8 4 128 0,0 0-128 0,0 0 0 16,6-7 0-16,-6 7 0 0,0 0 0 0,6-6 0 15,-6 6 0-15,0 0 0 0,0 0 0 0,7-6 0 16,-7 6 0-16,0 0 0 0,7-5 0 0,-7 5 0 16,0 0 0-16,7-6 0 0,-7 6 0 0,0 0 0 15,6-6 0-15,-6 6 128 0,0 0-128 0,4-8 0 16,-4 8 0-16,6-7 0 0,-6 7 0 0,4-6 0 16,-4 6 0-16,0 0 0 0,6-6 0 0,-6 6 0 15,6-7 0-15,-6 7 0 0,0 0 0 0,5-7 0 16,-5 7 0-16,0 0 0 0,8-7 0 0,-8 7 0 15,0 0 0-15,4-6 0 0,-4 6 0 0,0 0 128 16,2-11-128-16,-2 11 0 0,3-7 0 0,-3 7 144 16,1-9-144-16,-1 9 0 0,0 0 192 0,0-7-192 0,0 7 192 0,0 0-192 15,1-11 160-15,-1 11-160 0,0 0 128 0,0 0-128 16,-1-11 0-16,1 11 128 0,0 0-128 0,2-7 0 16,-2 7 0-16,0 0 128 0,0 0-128 0,0 0 0 15,0 0 0-15,-1-10 0 0,1 10 128 0,-2-7-128 16,2 7 0-16,0 0 0 0,0 0 0 0,0 0 128 15,0 0-128-15,-4-9 0 0,4 9 0 0,-5-5 0 16,5 5 0-16,0 0 128 0,0 0-128 0,-9-3 0 16,9 3 0-16,-6-6 0 0,6 6 128 0,0 0-128 15,-9-3 0-15,9 3 0 0,-7-2 0 0,7 2 0 16,-8-4 0-16,8 4 0 0,-6-6 0 0,6 6 0 16,0 0 0-16,-9-1 0 0,2-3 0 0,7 4 0 15,0 0 0-15,-10-1 0 0,10 1 0 0,-10 0 0 0,3 0 0 16,7 0 0-16,-9-1 0 0,9 1 0 0,-10 2 0 0,10-2 0 15,-10 0 128-15,10 0-128 0,-9 3 0 0,9-3 0 16,-9 2 0-16,9-2 0 0,0 0 0 0,0 0 0 16,0 0 0-16,0 0 0 0,0 0 0 0,0 0 0 15,0 0 0-15,0 0 0 0,0 0 0 0,0 0 0 16,0 0 0-16,-6-5 0 0,6 5 0 0,0 0 0 16,0 0 0-16,0 0 0 0,-8-3 0 0,8 3 0 15,0 0 0-15,-11 0 0 0,3 1 0 0,-1 1 128 16,1 2-128-16,-1 1 128 0,0 0-128 0,-1 4 0 15,1 1 0-15,2 0 128 0,1-2-128 0,-1 2 0 16,2-4 144-16,1 3-144 0,4-9 0 0,0 0 0 16,0 0 0-16,0 0 0 15,4 7-1536-15,-4-7-384 0,9 0-80 0</inkml:trace>
</inkml:ink>
</file>

<file path=ppt/ink/ink2.xml><?xml version="1.0" encoding="utf-8"?>
<inkml:ink xmlns:inkml="http://www.w3.org/2003/InkML">
  <inkml:definitions>
    <inkml:context xml:id="ctx0">
      <inkml:inkSource xml:id="inkSrc0">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8T20:08:50.665"/>
    </inkml:context>
    <inkml:brush xml:id="br0">
      <inkml:brushProperty name="width" value="0.05292" units="cm"/>
      <inkml:brushProperty name="height" value="0.05292" units="cm"/>
      <inkml:brushProperty name="color" value="#FF0000"/>
    </inkml:brush>
  </inkml:definitions>
  <inkml:trace contextRef="#ctx0" brushRef="#br0">28808 13759 2751 0,'0'0'128'0,"-3"7"16"0,3 0-144 0,-1-1 0 0,-1-1 0 0,2-5 0 15,1 4 2928-15,-1-4 544 0,-3 5 112 0,3-5 32 16,-2 6-2944-16,2-6-672 0,0 0 0 0,0 0 0 16,0 0-336-16,0 0-48 0,0 0-16 0,0 0 0 15,0 0 16-15,0 0 16 0,0 0 0 0,0 0 0 16,0 0 368-16,0 0 0 0,0 0 192 0,0 0-64 15,0 0 832-15,0 0 176 0,0 0 16 0,-9 2 16 16,2-1 112-16,1 1 32 0,6-2 0 0,-7 5 0 16,2 1-896-16,5-6-176 0,-6 4-48 0,6-4 0 15,0 0-192-15,0 0 0 0,0 0 0 0,6 4 0 16,-6-4-192-16,8-2-64 0,2 0-32 0,1-2 0 16,0-3-32-16,2 0-16 0,1-1 0 0,-1 1 0 15,1 1 144-15,-1-3 48 0,-1 3 0 0,0-1 0 16,0 2 144-16,0 0 0 0,-2-1 160 0,1 1-160 15,0 2 352-15,-2-2-32 0,2 1 0 0,-4 1 0 0,1-1-112 0,-3-1-16 16,1 1-16-16,-6 4 0 0,5-3-176 0,-5 3 0 16,0 0 0-16,0 0 0 0,0 0-192 0,0 0 48 15,0 0 0-15,0 0 0 0,0 0 400 0,0 0 96 16,-9 5 16-16,4 1 0 0,0-1 208 0,-1-1 64 16,1 4 0-16,1-2 0 0,4-6-256 0,-6 6-32 15,2 0-16-15,4-6 0 0,-3 5-144 0,3-5-48 16,0 0 0-16,-4 5 0 0,4-5-144 0,0 0 160 15,0 0-160-15,0 0 160 0,0 0-160 0,0 0 128 16,0 0-128-16,-8 4 128 0,3 1 64 0,5-5 0 0,0 0 0 0,0 0 0 16,0 0 192-16,0 0 32 0,-8 3 16 0,8-3 0 15,0 0-48-15,-7 1-16 0,7-1 0 0,-6 5 0 16,6-5-96-16,0 0-16 0,-9 2 0 0,9-2 0 16,-5 4 64-16,5-4 16 0,-6 6 0 0,6-6 0 15,0 0-16-15,0 0 0 0,0 0 0 0,0 0 0 16,-4 6-192-16,4-6-128 0,0 0 160 0,0 0-160 15,0 0 0-15,0 0 0 0,0 0 0 0,0 0 0 16,0 0 0-16,0 0-128 0,0 0 128 0,0 0 0 16,0 0 0-16,0 0-128 0,0 0 128 0,0 0 0 15,0 0 0-15,0 0 0 0,0 0 0 0,0 0 0 16,0 0 0-16,0 0 0 0,-9 0 144 0,9 0-144 16,0 0 192-16,0 0-64 0,0 0 0 0,0 0 0 15,0 0-128-15,-7 3 128 0,7-3-128 0,0 0 128 0,0 0-128 16,0 0 192-16,0 0-192 0,0 0 192 15,0 0-192-15,0 0 0 0,0 0 0 0,0 0 0 16,0 0 0-16,0 0 0 0,0 0 0 0,0 0 0 0,0 0 0 0,0 0 0 16,-3 7 0-16,3-7 0 0,0 0 128 0,-4 6-128 15,4-6 128-15,0 0-128 0,-6 5 320 0,6-5-32 16,-5 5 0-16,5-5 0 0,0 0 80 0,0 0 16 16,-2 7 0-16,2-7 0 0,0 0-208 0,0 0-48 15,0 0 0-15,0 0 0 0,4 6-128 0,-4-6 0 16,0 0 0-16,6 5 0 0,-6-5 0 0,0 0 0 15,0 0 0-15,0 0 0 0,9 1 0 0,-9-1 0 16,0 0 0-16,7-1 0 0,-7 1 0 0,0 0 0 16,0 0 0-16,0 0 0 0,0 0 0 0,0 0 128 0,0 0 0 0,0 0 0 15,0 0 176-15,0 0 16 0,0 0 16 0,0 0 0 16,0 0-144-16,0 0-16 0,0 0-16 0,0 0 0 16,0 0-336-16,-5-9-64 0,5 9-16 0,-2-8 0 31,3-1-576-31,0 1-128 0,-1 8-32 0,4-12 0 15,2-2-672-15,0 1-144 0,2-3-32 0,-1 3 0 16,2-1-144-16,-1 0-48 0,1-2 0 0,-1 1-5520 0,1 1-1088 0</inkml:trace>
  <inkml:trace contextRef="#ctx0" brushRef="#br0" timeOffset="7256.95">29014 13713 1839 0,'0'0'160'0,"0"0"-160"15,0 0 0-15,0 0 0 0,0 0 2704 0,0 0 512 16,0 0 112-16,0 0 0 0,0 0-1792 0,0 0-384 15,-8-4-64-15,8 4 0 0,0 0-736 0,-6-5-144 16,6 5-16-16,0 0-16 0,0 0-176 0,-4-8 0 16,4 8 144-16,0 0-144 0,-3-7 128 0,3 7-128 15,0 0 128-15,0 0-128 0,0 0 416 0,0 0 16 0,0 0 0 0,0 0 0 16,-4-10 16-16,4 10 16 0,0 0 0 0,0 0 0 16,0 0-80-16,0 0 0 0,0 0-16 0,0 0 0 15,0 0 304-15,0 0 64 0,-6-5 16 0,6 5 0 16,0 0-48-16,0 0-16 0,0 0 0 0,0 0 0 15,0 0-144-15,0 0-32 0,0 0 0 0,0 0 0 16,0 0-64-16,0 0-32 0,0 0 0 0,0 0 0 16,0 0-64-16,0 0-16 0,0 0 0 0,0 0 0 15,0 0-64-15,0 0-16 0,0 0 0 0,0 0 0 16,0 0 96-16,0 0 16 0,-6 5 0 0,6-5 0 16,0 0 16-16,0 0 0 0,-5 8 0 0,5-8 0 15,0 0-64-15,-4 7-16 0,4-7 0 0,0 0 0 16,-4 8-64-16,4-8-16 0,-6 7 0 0,6-7 0 15,-4 9-96-15,4-9-128 0,-5 6 176 0,5-6-176 16,0 0 208-16,-6 5-64 0,6-5-16 0,-4 7 0 0,4-7 0 0,-5 5 0 16,5-5 0-16,-6 7 0 0,6-7 16 0,-5 5 0 15,5-5 0-15,-5 5 0 0,0 2-144 0,5-7 0 16,-4 8 0-16,4-8 128 0,-5 7-128 16,5-7 0-16,-7 6 144 0,1-1-144 0,6-5 0 0,-9 7 128 15,2-2-128-15,0 0 0 0,1 1 0 0,6-6 144 16,-7 5-144-16,0 0 0 0,7-5 192 0,-6 6-64 15,-2-4 0-15,8-2-128 0,-5 5 176 0,5-5-176 16,-8 6 160-16,2-2-160 0,1 1 0 0,5-5 128 16,-7 3-128-16,7-3 0 0,-6 6 0 0,6-6 0 15,-5 5 128-15,5-5-128 0,-7 5 0 0,1 1 0 16,-1-1 0-16,2 0 0 0,5-5 0 0,-6 6 0 0,0 0 0 0,6-6 0 16,-7 6 0-16,0-1 128 0,1 0-128 0,0 2 0 15,0-3 0-15,6-4 0 0,-5 5 0 0,5-5 0 16,-7 6 128-16,1-3-128 0,1 2 0 0,5-5 0 15,-6 5 128-15,1 1-128 0,1 0 0 0,4-6 144 16,-6 8-16-16,1-2-128 0,0 0 192 0,0 1-64 16,2 2 16-16,-1-1 0 0,-1-2 0 0,-1 2 0 15,2-1-16-15,0 0-128 0,1 1 192 0,-1-1-64 16,2 0-128-16,2-7 0 0,-3 9 0 0,0-3 128 16,3-6-128-16,-4 8 0 0,0-2 0 0,1 0 0 15,3-6 0-15,-5 9 0 0,1-3 0 0,-1 2 128 16,1-1-128-16,0-1 192 0,4-6-192 0,-6 8 192 15,1 1-16-15,1-3 0 0,4-6 0 0,-3 8 0 16,3-8-48-16,-6 6-128 0,2 2 192 0,4-8-64 16,-5 6-128-16,-1-1 0 0,2 3 0 0,0-3 0 0,-1 1 0 15,1 1 0-15,4-7 0 0,-5 9 0 0,1-2 0 0,-1 1 0 16,2-1 0-16,3-7 0 0,-3 7 0 0,0 2 0 16,3-9 0-16,-2 7 0 0,-1 0 0 0,3-7 0 15,-2 9 0-15,0-1 128 0,0-2 0 0,2-6-128 16,-3 9 192-16,3-9-64 0,-3 7-128 0,-2-1 192 15,1 3-192-15,4-9 192 0,-3 7-192 0,-1-1 128 16,-2 0-128-16,2 3 128 0,4-9-128 0,-5 7 0 16,5-7 0-16,-6 6 0 0,1 0 0 0,5-6 0 15,-4 7 128-15,4-7-128 0,-2 8 0 0,2-8 0 0,-3 8 0 0,3-8 0 16,-2 6 0-16,2-6 0 0,0 0 0 0,-2 9 0 16,2-2 0-16,0-7 0 0,-4 9 0 0,4-9 0 15,-2 7 0-15,2-7 0 0,-3 8 0 0,0-1 0 16,3-7 0-16,0 0 0 0,-4 6 0 0,4-6 0 15,-3 8 0-15,3-8 0 0,-5 5 0 0,-1 2 0 16,6-7 0-16,-5 6 0 0,-2-1 128 0,7-5-128 16,-5 6 0-16,5-6 0 0,-5 5 0 0,5-5 128 15,-3 5-128-15,3-5 0 0,-6 6 0 0,6-6 0 16,-4 6 0-16,4-6 0 0,0 0 0 0,-3 6 0 16,3-6 0-16,-4 5 0 0,4-5 0 0,0 0 0 15,-4 6 0-15,0 0 0 0,4-6 0 0,-5 5 0 16,5-5 0-16,-6 5 0 0,2 1 0 0,0-1 0 15,-2-1 0-15,6-4 192 0,-5 3-192 0,5-3 192 16,0 0-192-16,-4 6 0 0,-1-1 144 0,5-5-144 16,0 0 0-16,-5 8 0 0,5-8 0 0,0 0 128 0,-4 6-128 0,-1-3 0 15,5-3 0-15,-5 6 0 0,5-6 0 0,0 0 0 16,-3 8 0-16,-1-3 0 0,0 1 0 0,-2-3 128 16,6-3-128-16,-5 5 0 0,0 1 0 0,5-6 0 15,-5 5 0-15,5-5 0 0,-4 9 0 0,4-9 0 16,-4 6 0-16,4-6 0 0,-3 6 0 0,3-6 0 15,-5 7 0-15,5-7 0 0,-4 5 0 0,4-5 0 16,-3 8 0-16,3-8 0 0,-3 8 0 0,-2-3 0 16,5-5 0-16,-4 6 0 0,4-6 0 0,-4 6 0 15,-2 1 0-15,6-7 128 0,-4 5-128 0,4-5 0 16,-4 7 0-16,4-7 0 0,-4 8 0 0,4-8 128 16,-5 8-128-16,5-8 0 0,-4 7 144 0,4-7-144 0,-5 8 192 0,5-8-192 15,0 0 176-15,-4 8-176 0,-1-3 160 0,5-5-160 16,0 0 0-16,-3 9 128 0,0-3-128 0,3-6 0 15,0 0 0-15,0 0 0 0,-4 8 0 0,4-8 0 16,-4 5 0-16,4-5 0 0,-3 7 0 0,3-7 0 16,0 0 0-16,0 0 0 0,-3 9 0 0,3-9 0 15,-2 7 0-15,2-7 0 0,0 0 0 0,0 0 0 16,0 0 0-16,-4 7 0 0,4-7 0 0,-4 5 0 16,4-5 0-16,0 0 128 0,-3 10-128 0,3-10 0 15,0 0 0-15,0 0 0 0,0 0 0 0,0 0 0 16,-2 5 0-16,2-5 0 0,0 0 0 0,0 0 0 15,0 0 0-15,0 0 0 0,0 0 0 0,0 0 0 16,0 0 128-16,0 0-128 0,0 0 0 0,0 0 0 16,0 0 128-16,0 0-128 0,0 0 0 0,0 0 0 15,0 0 0-15,0 0 128 0,0 0-128 0,0 0 0 0,0 0 0 0,0 0 0 16,0 0 0-16,0 0 0 0,0 0 0 0,0 0 0 16,0 0 0-16,0 0 0 0,0 0 0 0,0 0 0 15,0 0 0-15,0 0 0 0,0 0 0 0,0 0 128 16,0 0-128-16,0 0 0 0,0 0 0 0,0 0 0 15,0 0 0-15,0 0 0 0,0 0 0 0,0 0 0 16,0 0 0-16,0 0 0 0,0 0 0 0,0 0 0 16,0 0 0-16,0 0-160 0,0 0 160 0,0 0 0 15,0 0 0-15,0 0 0 0,0 0 0 0,0 0 0 16,0 0 0-16,0 0 0 0,0 0 0 0,0 0 0 0,0 0 0 0,0 0 0 16,0 0 0-16,0 0 0 0,0 0 0 0,0 0 128 15,0 0-288-15,0 0-48 0,0 0-16 0,0 0 0 31,0 0-608-31,7-4-128 0,-7 4-32 0,9-5 0 16,1-1-288-16,-3 0-64 0,1-1-16 0,0-2 0 16,1-4-1136-16,0-3-208 0,2-2-48 0</inkml:trace>
  <inkml:trace contextRef="#ctx0" brushRef="#br0" timeOffset="11491.84">28438 13320 911 0,'0'0'0'0,"0"0"0"0,0 0 0 0,0 0 0 16,0 0 784-16,2-6 80 0,-2 6 16 0,1-8 0 16,-1 8-752-16,0 0-128 0,-1-8 0 0,1 8-128 15,0 0 128-15,0 0 192 0,0 0-32 0,0 0-16 16,-1-8 1008-16,1 8 208 0,0 0 48 0,0 0 0 16,0 0-48-16,0 0 0 0,-4-8 0 0,4 8 0 15,0 0-672-15,0 0-144 0,0 0-32 0,0 0 0 16,0 0-272-16,-3-7-64 0,3 7-16 0,0 0 0 0,0 0 64 0,-4-8 16 15,4 8 0-15,0 0 0 0,-2-9 224 0,2 9 48 16,0 0 16-16,0 0 0 0,0 0 368 0,0 0 64 16,-3-7 0-16,3 7 16 0,0 0-304 0,0 0-64 15,0 0-16-15,0 0 0 0,-1-9-160 0,1 9-48 16,0 0 0-16,0 0 0 0,0 0-384 0,0 0 0 16,0 0 0-16,-2-7 0 0,2 7 128 0,0 0-128 15,0 0 0-15,0 0 128 0,0 0-128 0,-2-10 160 16,2 10-160-16,0-7 160 0,0 7-160 0,0 0 0 15,0-10 0-15,0 10 0 0,0 0 0 0,2-6 0 16,-2 6 0-16,0 0 128 0,0 0-128 0,0 0 0 16,0 0 0-16,0 0 0 0,0 0-352 0,0 0 0 0,0 0 0 0,0 0 0 15,0 0 64-15,0 0 16 0,0 0 0 0,0 0 0 16,0 0 272-16,0 0-128 0,5-6 128 0,-5 6 0 16,0 0 0-16,0 0 128 0,0 0 0 0,0 0 16 15,0 0 144-15,0 0 32 0,0 0 0 0,0 0 0 16,0 0-64-16,6-4-16 0,-6 4 0 0,0 0 0 15,5-3-240-15,-5 3 128 0,0 0-128 0,6-4 0 16,-6 4 160-16,0 0-160 0,8-1 160 0,-8 1-160 16,7-5 224-16,-7 5-48 0,9-1-16 0,-9 1 0 15,7-3 224-15,-7 3 32 0,0 0 16 0,7-2 0 16,-7 2-16-16,0 0 0 0,5-4 0 0,-5 4 0 16,0 0-112-16,0 0-32 0,0 0 0 0,0 0 0 15,0 0-80-15,0 0-32 0,0 0 0 0,0 0 0 0,0 0 48 0,0 0 16 16,0 0 0-16,0 0 0 0,0 0-16 15,0 0 0-15,0 0 0 0,0 0 0 0,0 0 96 0,0 0 16 16,0 0 0-16,0 0 0 0,0 0-64 0,0 0-16 16,0 0 0-16,0 0 0 0,0 0-112 0,0 0 0 15,0 0-128-15,0 0 192 0,0 0-192 0,0 0 128 16,0 0-128-16,0 0 0 0,0 0 144 0,0 0-144 16,0 0 128-16,0 0-128 0,0 0 320 0,0 0-32 15,0 0 0-15,0 0 0 0,0 0 96 0,0 0 0 16,0 0 16-16,0 0 0 0,0 0-144 0,0 0-48 15,0 0 0-15,0 0 0 0,0 0-208 0,-7 5 176 16,7-5-176-16,0 0 160 0,-9 3-160 0,9-3 0 0,0 0 0 16,-8 2 128-16,8-2-128 0,0 0 0 0,-9 0 0 0,9 0 128 15,0 0 0-15,-9 0 0 0,9 0 0 0,0 0 0 16,0 0 32-16,-9 0 0 0,9 0 0 0,-9 0 0 16,9 0-160-16,-7 0 128 0,7 0-128 0,-8 0 128 15,8 0-128-15,0 0 0 0,-8 0 0 0,8 0 128 16,0 0-128-16,-8 4 0 0,8-4 0 0,0 0 0 15,-7 2 0-15,7-2 0 0,0 0 0 0,0 0 0 16,-8 5 0-16,8-5 0 0,-6 2 0 0,6-2 0 16,0 0 0-16,-6 4 0 0,6-4 0 0,0 0 0 15,0 0 0-15,-8 6 0 0,8-6 0 0,-5 5 0 16,5-5 0-16,-7 7 0 0,1-2 0 0,6-5 0 16,-4 5 0-16,4-5 0 0,-5 8 0 0,5-8 0 0,-5 8 0 15,5-8 0-15,-5 7 0 0,5-7 0 0,-5 7 0 0,5-7 0 16,-7 9 0-16,7-9 0 0,-4 6 0 0,4-6 0 15,-5 10 0-15,1-4 0 0,4-6 0 0,-5 7 0 16,5-7 0-16,-6 7 0 0,3 2 0 0,3-9 0 16,-4 6 0-16,4-6 0 0,-4 6-144 0,0 1 144 15,4-7 0-15,-3 8 0 0,3-8 0 0,0 0 0 16,-3 8 0-16,3-8 0 0,-4 6 0 0,4-6 0 16,0 0 0-16,-7 8 0 0,4-2 0 0,3-6 0 15,-4 6 0-15,4-6 0 0,-4 7 0 0,4-7 0 16,-5 6 0-16,5-6 0 0,-3 7 0 0,3-7 0 15,0 0 0-15,-2 8 0 0,2-8 0 0,0 0 0 16,-2 8 0-16,2-8 0 0,-2 8 0 0,2-8 0 16,0 0 0-16,-3 7 0 0,3-7 0 0,-4 7 0 0,4-7 0 0,-3 7 0 15,1 1 0-15,2-8 0 0,-4 8 0 0,1-2 0 16,3-6 0-16,-3 9 0 0,3-9 0 0,-3 7 0 16,3-7 0-16,-2 6 0 0,2-6 0 0,0 0 0 15,0 0 0-15,0 9 0 0,0-9 0 0,0 0 0 16,0 6 0-16,0-6 0 0,0 0 0 0,0 0 0 15,0 7 160-15,0-7-16 0,0 0 0 0,1 7 0 16,-1-7-144-16,1 8 192 0,-1-8-192 0,0 7 192 16,0-1-192-16,0-6 0 0,1 7 0 0,-1-7 128 15,2 9-128-15,-2-9 0 0,0 0 0 0,3 6 0 16,-1 1 0-16,-2-7 0 0,0 0 0 0,0 0 0 16,4 9 0-16,-4-9 0 0,0 0 144 0,4 6-144 15,0 0 224-15,-4-6-32 0,5 6 0 0,-5-6 0 16,4 5-192-16,-4-5 0 0,2 7 0 0,-2-7 0 15,3 8 0-15,-3-8 128 0,3 8-128 0,-3-8 0 0,5 6 0 0,-5-6 0 16,3 7 0-16,-3-7 0 0,5 8 0 0,-5-8 0 16,4 7 0-16,-4-7 0 0,6 6 0 0,-6-6 0 15,5 5 0-15,-5-5 0 0,4 6 0 0,-4-6 0 16,0 0 0-16,5 6 0 0,0 0 0 0,-5-6 0 16,0 0 0-16,4 5 0 0,-4-5 0 0,4 5 128 15,-4-5-128-15,0 0 0 0,4 8 0 0,-4-8 0 16,3 7 0-16,-3-7 0 0,6 5 128 0,-6-5-128 15,6 4 0-15,-6-4 0 0,5 5 0 0,-5-5 128 16,0 0-128-16,0 0 0 0,9 4 160 0,-2-2-16 0,-7-2 0 0,8 4 0 16,-2-3-144-16,-6-1 192 15,0 0-192-15,0 0 192 0,8 1-192 0,-8-1 128 0,8 0-128 0,-8 0 128 16,8-1-128-16,-8 1 0 0,6-1 144 0,-6 1-144 16,0 0 0-16,8-5 128 0,-8 5-128 0,6-2 0 15,-6 2 0-15,0 0 0 0,6-4 0 0,-6 4 128 16,7-5-128-16,-7 5 0 0,0 0 0 0,6-5 0 15,-6 5 0-15,0 0 0 0,0 0 0 0,0 0 128 16,6-3-128-16,-6 3 0 0,0 0 0 0,0 0 128 16,0 0-128-16,5-7 176 0,-5 7-176 0,4-6 192 15,-4 6-192-15,0 0 0 0,0 0 0 0,2-7 0 16,-2 7 0-16,0 0 0 0,0 0 0 0,0 0 0 16,3-8 0-16,-3 8 0 0,0 0 0 0,0-9 0 15,0 9 0-15,2-8 0 0,-2 8 0 0,0 0 0 16,-3-8 128-16,3 8-128 0,0 0 0 0,-3-11 128 15,3 11-128-15,-3-7 0 0,3 7 0 0,0 0 0 0,0 0 0 0,0 0 0 16,-4-10 128-16,4 10-128 0,0 0 0 0,0 0 0 16,-3-8 0-16,3 8 0 0,0 0 0 0,-3-9 0 15,3 9 0-15,0 0 0 0,0-8 0 0,0 8 0 16,0 0 0-16,-2-9 0 0,2 9 0 0,0-8 0 16,0 8 0-16,0 0 0 0,0 0 0 0,0-9 0 15,0 9 0-15,0 0 0 0,0 0 0 0,0 0 0 16,-2-8 0-16,2 8 0 0,0 0 0 0,0 0 0 15,0 0 0-15,0 0 0 0,0 0 0 0,0 0 0 16,-3-9 0-16,3 9 0 0,0 0 0 0,0 0 0 16,0 0 0-16,0 0 0 0,0 0 0 0,-2-8 0 0,2 8 0 0,0 0 128 15,0 0-128-15,0 0 128 0,-3-8-128 0,3 8 128 16,0 0-128-16,0 0 0 0,0 0 0 0,-5-7 128 16,5 7-128-16,0 0 0 0,0 0 0 0,0 0 0 15,-3-9 0-15,3 9 0 0,0 0 0 0,0 0 0 16,0 0 0-16,0 0 0 0,0 0 0 0,-3-9 0 15,3 9 0-15,-3-10 0 0,3 10 0 0,0 0 0 16,0 0 0-16,-4-6 0 0,4 6 0 0,-4-6 0 16,4 6 0-16,0 0 0 0,0 0 128 0,0 0-128 15,-4-7 0-15,4 7 0 0,0 0 0 0,0 0 0 16,0 0 0-16,-8-5 0 0,1 1 0 0,7 4 0 16,0 0 128-16,0 0-128 0,-9-6 0 0,9 6 128 15,0 0-128-15,-8-2 160 0,8 2-160 0,-7-4 160 16,7 4-160-16,0 0 0 0,-7-3 0 0,7 3 128 15,0 0-128-15,0 0 0 0,-10-1 0 0,3 0 0 0,7 1 0 16,0 0 0-16,0 0 128 0,0 0-128 0,0 0 0 0,0 0 0 16,0 0 0-16,0 0 0 0,-8-2 0 0,8 2 0 15,0 0 0-15,0 0 0 0,0 0 0 0,-8-3 0 16,8 3 0-16,0 0 0 0,0 0 0 0,0 0 0 16,0 0 0-16,-8-1 0 0,8 1 0 0,0 0 0 15,-7-2 0-15,7 2 0 0,0 0 0 0,0 0 0 16,0 0 0-16,0 0 0 0,0 0 0 0,0 0 0 15,0 0 0-15,0 0 0 0,0 0-144 0,0 0 144 16,0 0 0-16,0 0 0 0,0 0 0 0,-6 2 0 16,6-2 0-16,0 0 0 0,0 0 0 0,-7 2 0 15,7-2 0-15,-6 5 0 0,6-5 0 0,0 0 0 0,-5 6 0 0,5-6 0 16,-5 7 0-16,1 0 0 0,2 0 0 0,2-7 0 16,0 0 0-16,0 0 0 0,-1 7-128 0,1-7 128 15,0 0 0-15,0 0-128 0,5 6 128 0,-5-6 0 16,7 4-320-16,-7-4 32 0,9 0 16 0,-9 0 0 31,9-4-1904-31,0-3-384 0,2-1-80 0,1-2-9584 0,1-1-1920 0</inkml:trace>
</inkml:ink>
</file>

<file path=ppt/ink/ink3.xml><?xml version="1.0" encoding="utf-8"?>
<inkml:ink xmlns:inkml="http://www.w3.org/2003/InkML">
  <inkml:definitions>
    <inkml:context xml:id="ctx0">
      <inkml:inkSource xml:id="inkSrc0">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18T19:25:43.798"/>
    </inkml:context>
    <inkml:brush xml:id="br0">
      <inkml:brushProperty name="width" value="0.05292" units="cm"/>
      <inkml:brushProperty name="height" value="0.05292" units="cm"/>
      <inkml:brushProperty name="color" value="#FF0000"/>
    </inkml:brush>
  </inkml:definitions>
  <inkml:trace contextRef="#ctx0" brushRef="#br0">25002 9966 17503 0,'0'0'384'0,"14"-12"64"0,-14 12 32 0,0 0 32 0,0 0-512 0,3-6 0 0,1-3 0 0,-4 9 0 16,0 0 400-16,0 0-16 0,0 0 0 0,0 0 0 15,0 0-160-15,0 0-32 0,0 0-16 0,0 0 0 16,0 0 144-16,0 0 16 0,0 0 16 0,0 0 0 16,0 0 80-16,0 0 16 0,4-7 0 0,-4 7 0 15,0 0-64-15,0 0 0 0,0 0 0 0,0 0 0 16,0 0 96-16,0 0 16 0,0 0 0 0,4-7 0 15,-4 7 64-15,0 0 16 0,0 0 0 0,0 0 0 16,0 0 0-16,0 0 0 0,0 0 0 0,0 0 0 16,0 0-16-16,0 0 0 0,0 0 0 0,0 0 0 0,0 0-112 0,0 0 0 15,0 0-16-15,0 0 0 0,0 0-176 16,0 0-16-16,-7 7-16 0,0-2 0 0,2 1-32 0,0 1-16 16,0 1 0-16,1-1 0 0,1-1-176 0,3-6 192 15,-4 10-192-15,-1-3 192 0,1 0-192 0,0 1 128 16,0-1-128-16,0-1 128 0,1 4 64 0,0-2 16 15,-1 2 0-15,-1 1 0 0,1-1-16 0,0 1-16 16,-1 1 0-16,-1-1 0 0,2 0-176 0,-1 2 192 16,-2-1-192-16,1 2 192 0,-1-1-192 0,0 0 160 15,-2 2-160-15,1 0 160 0,-1-2 16 0,0-1 0 16,-1 1 0-16,1 0 0 0,1 0 16 0,2-2 0 0,0 1 0 0,1-1 0 16,0 1-32-16,-2 0 0 0,2 2 0 0,0-4 0 15,2 3-32-15,-1-1 0 0,-2 3 0 0,-1-2 0 16,2 2-128-16,1-2 128 0,3-1-128 0,-3 2 128 15,0-1-128-15,-1 2 128 0,-1-1-128 0,1-2 128 16,1 2 16-16,-2-3 0 0,0 2 0 0,0-2 0 16,0 1 16-16,1-1 0 0,0 0 0 0,0 1 0 15,2-2 80-15,-1 1 16 0,0 0 0 0,-2-3 0 16,0 2-32-16,0 1 0 0,1 0 0 0,1 0 0 16,1 0-32-16,-1-2-16 0,0 1 0 0,0 0 0 15,-1-1-176-15,0 0 192 0,1 1-192 0,2 1 192 16,-1-1-192-16,-2-3 0 0,1 0 0 0,1 1 128 15,1 0-128-15,-1-3 0 0,3-5 0 0,-4 6 0 16,4-6 0-16,-1 7 0 0,1-7 0 0,-3 9 0 16,0-2 0-16,3-7 0 0,0 0 0 0,0 0 0 0,0 0-240 0,0 0-128 15,0 0-16-15,0 0-16 16,0 0-2160-16,0 0-416 0,4-8-96 0,4-6-12800 16</inkml:trace>
  <inkml:trace contextRef="#ctx0" brushRef="#br0" timeOffset="2350.71">25395 9516 3679 0,'0'0'160'0,"0"0"32"0,0 0-192 0,0 0 0 0,0 0 0 0,0 0 0 15,0 0 3264-15,7-9 592 0,-3 1 128 0,0 1 32 16,-4 7-2592-16,0 0-512 0,0 0-96 0,0 0-32 16,0 0-336-16,0 0-64 0,4-8 0 0,-4 8-16 15,0 0 16-15,0 0 16 0,0 0 0 0,0 0 0 16,0 0 256-16,0 0 48 0,0 0 16 0,0 0 0 0,0 0 16 0,0 0 0 16,1-7 0-16,-1 7 0 0,0 0-192 0,0 0-32 15,0 0-16-15,0 0 0 0,0 0-192 0,0 0-48 16,0 0 0-16,0 0 0 0,0 0-256 0,0 0 160 15,0 0-160-15,0 0 128 0,-10-1-128 0,10 1 192 16,-9 0-192-16,9 0 192 0,-8 1 0 0,8-1 0 16,-10 0 0-16,2 0 0 0,8 0 144 0,-9 1 48 15,2 2 0-15,7-3 0 0,-9 1-144 0,1 1-32 16,8-2 0-16,-10 3 0 0,3-1-208 0,-1 1 144 16,0 0-144-16,8-3 128 0,-7 4-128 0,1-1 0 15,-2 1 0-15,1 0 128 0,7-4-128 0,-9 1 0 0,3 2 0 0,6-3 0 16,-7 2 0-16,0 2 0 0,-1-2 128 0,2 2-128 15,6-4 0-15,0 0 192 0,-5 3-192 0,5-3 192 16,-6 10-192-16,1-5 0 0,5-5 144 0,-5 5-144 16,5-5 0-16,-7 7 0 0,2-2 0 0,5-5 0 15,-5 9 0-15,-1-5 0 0,2 3 0 0,4-7 0 16,-4 8 0-16,-2-3 0 0,1 0 0 0,5-5 0 16,-4 7 0-16,0-2 0 0,-2 1 0 0,0-1 0 15,6-5 0-15,-4 8 144 0,0 0-144 0,1 0 0 16,0-2 176-16,0 2-176 0,-1 0 160 0,4-8-160 15,-3 10 128-15,1-3-128 0,1-1 0 0,0 3 144 16,0-2-144-16,1-7 0 0,0 0 0 0,-2 9 0 16,2-1 0-16,0-8 128 0,-2 7-128 0,0 2 0 15,0-2 144-15,2-7-144 0,2 9 160 0,-2-2-160 16,0-7 192-16,1 6-48 0,-1 3-16 0,-1-3 0 0,-1 1-128 16,2-7 192-16,-3 6-192 0,3-6 192 0,1 11-192 0,-1-5 128 15,0-6-128-15,0 0 128 0,1 9-128 0,-1-9 128 16,3 7-128-16,-3-7 128 0,3 8 16 0,-3-8 0 15,3 7 0-15,-3-7 0 0,4 8 48 0,-2-2 16 16,-2-6 0-16,4 7 0 0,-1 1-80 0,-3-8 0 16,0 0-128-16,3 6 192 0,-3-6-192 0,2 7 128 15,2 0-128-15,-4-7 0 0,0 0 128 0,0 0-128 16,9 6 0-16,-9-6 144 0,5 4-144 0,-5-4 0 16,0 0 144-16,6 5-144 0,0 0 128 0,-6-5-128 15,5 3 160-15,-5-3-160 0,8 4 128 0,-3 1-128 16,-5-5 0-16,0 0 0 0,7 6 128 0,-7-6-128 0,8 4 0 0,-8-4 144 15,0 0-144-15,0 0 0 0,9 2 0 0,-9-2 0 16,8 0 0-16,-8 0 160 0,0 0-160 0,0 0 160 16,9 0 32-16,-9 0 0 0,0 0 0 0,8-1 0 15,1 1 0-15,-9 0 16 0,0 0 0 0,0 0 0 16,0 0-208-16,0 0 144 0,7-1-144 0,-7 1 128 16,8 0-128-16,-8 0 0 0,7-3 0 0,-7 3 0 15,8-2 0-15,-8 2 0 0,7-6 128 0,-7 6-128 16,0 0 0-16,0 0 0 0,7-4 0 0,-7 4 0 15,0 0 0-15,5-6 0 0,-5 6 128 0,0 0-128 16,0 0 0-16,5-6 0 0,-5 6 0 0,0 0 0 16,6-7 128-16,-6 7-128 0,0 0 128 0,4-10-128 15,1 3 0-15,-5 7 0 0,6-8 128 0,-6 8-128 16,3-7 0-16,-3 7 0 0,0 0 0 0,4-7 0 16,-4 7 0-16,0 0 0 0,0 0 0 0,0 0 0 0,1-9 128 0,-1 9-128 15,0 0 0-15,0 0 128 0,1-8-128 0,-1 8 0 16,0 0 0-16,1-9 128 0,-1 9-128 0,0-7 0 15,0 7 0-15,0 0 0 0,0 0 0 0,-3-9 0 16,3 9 0-16,0 0 0 0,0 0 0 0,0 0 0 16,-4-7 0-16,4 7 0 0,-7-6 0 0,7 6 128 15,0 0-128-15,0 0 0 0,-7-8 0 0,-1 3 0 16,2 1 128-16,6 4-128 0,-5-6 0 0,5 6 0 16,-6-5 0-16,6 5 0 0,0 0 0 0,-6-4 0 15,6 4 0-15,0 0 128 0,-6-2-128 0,6 2 0 16,0 0 0-16,0 0 0 0,0 0 0 0,0 0 0 0,-7-5 0 0,7 5 0 15,-6-5 0-15,6 5 0 0,0 0 0 0,-8-2 0 16,8 2 0-16,-6-3 0 0,6 3 0 0,0 0 0 16,0 0 0-16,-9-2 0 0,1-2 0 0,8 4 0 15,0 0 0-15,0 0 0 0,0 0 0 0,0 0 0 16,-9-3 0-16,3 0 0 0,6 3 0 0,0 0 0 16,0 0 0-16,0 0 0 0,-7-5 128 0,7 5-128 15,-8-4 0-15,1 1 0 0,7 3 0 0,0 0 0 16,0 0 0-16,-7-4 128 0,-1 2-128 0,8 2 128 15,0 0 0-15,0 0-128 0,-8-3 192 0,8 3-64 16,0 0-128-16,-9 0 160 0,1 0-160 0,8 0 160 16,0 0-160-16,-8 3 0 0,8-3 0 0,-8 1 128 15,0 2-128-15,8-3 0 0,0 0 0 0,-8 2 0 16,8-2 0-16,0 0 0 0,0 0 0 0,0 0 0 16,0 0 0-16,0 0 0 0,0 0 0 0,-9 0 0 0,9 0 0 0,0 0 0 15,0 0 0-15,-7 5 0 0,7-5 0 0,-7 3 0 16,7-3 0-16,0 0 0 0,-6 5 0 0,6-5 0 15,-5 8 0-15,5-8 0 0,-5 5 0 0,5-5-192 16,0 0 32-16,0 0 16 16,0 0-496-16,0 0-80 0,0 0-32 0,0 0 0 15,0 0-2064-15,0 7-400 0,0-7-96 0</inkml:trace>
  <inkml:trace contextRef="#ctx0" brushRef="#br0" timeOffset="5853.82">15668 11950 3679 0,'0'0'160'0,"0"0"32"0,0 0-192 0,0 0 0 15,0 0 0-15,0 0 0 0,0 0 1728 0,0 0 320 16,0 0 48-16,0 0 16 0,0 0-800 0,0 0-160 16,0 0-16-16,0-6-16 0,0 6 32 0,1-8 16 15,-1 8 0-15,0 0 0 0,0 0-144 0,0 0-48 16,0 0 0-16,0 0 0 0,0 0-48 0,0 0-16 15,0 0 0-15,0 0 0 0,0 0-112 0,-4-8-32 16,4 8 0-16,0 0 0 0,0 0-176 0,0 0-32 16,0 0-16-16,0 0 0 0,0 0-128 0,0 0-32 15,0 0 0-15,0 0 0 0,0 0 0 0,0 0-16 16,-8 3 0-16,8-3 0 0,-10 1-48 0,10-1-16 0,0 0 0 0,-9 6 0 16,2 0 64-16,0-1 16 0,7-5 0 0,-6 7 0 15,1-3-32-15,-2 2 0 0,2 0 0 0,0-1 0 16,5-5-96-16,-7 9 0 0,0-1-16 0,-1-2 0 15,2 4-112-15,-1-4-128 0,1 2 176 0,2 1-176 16,1 1 144-16,-1 2-144 0,2 0 0 0,-1-1 144 16,0 0-144-16,-1 1 0 0,-1 3 0 0,0-2 0 15,1-1 0-15,-2 2 128 0,0-1-128 0,0 3 128 16,0 1-128-16,1-1 128 0,-2-2-128 0,1 2 128 16,0-1-128-16,0 1 0 0,2 1 0 0,0-3 128 15,-1-3-128-15,1 0 0 0,1 1 0 0,-1-1 128 16,1 1-128-16,-1-2 0 0,2 1 0 0,0 1 0 15,-1-2 0-15,0 1 0 0,-1 0 0 0,0-3 0 16,0 1 0-16,1-2 0 0,-2 4 0 0,2-1 0 16,0-2 0-16,0 2 0 0,0 2 0 0,-1-2 128 0,1 2 0 0,-1-1-128 15,0-1 192-15,-1 1-64 0,1 2-128 0,0-1 0 16,0-1 144-16,-1 1-144 0,1 2 0 0,1-3 128 16,-1-4-128-16,0 1 0 0,2 0 128 0,0-2-128 15,2-6 128-15,-3 7-128 0,3-7 160 0,0 0-32 16,0 0-128-16,0 0 192 0,0 0-192 0,0 0 128 15,-4 5-128-15,4-5 0 0,0 0 0 0,0 0 128 16,0 0-128-16,0 0 0 0,0 0-144 0,0 0-80 16,0 0-16-16,0 0 0 15,0 0-496-15,0 0-96 0,0 0-32 0,-5-6-10592 16,5 6-2112-16</inkml:trace>
  <inkml:trace contextRef="#ctx0" brushRef="#br0" timeOffset="8519.56">16051 11505 3679 0,'0'0'160'0,"0"0"32"0,0 0-192 0,0 0 0 0,0 0 0 0,0 0 0 15,0 0 3136-15,0 0 592 0,0 0 112 0,0 0 32 16,0 0-1888-16,0 0-368 0,0 0-80 0,0 0 0 16,0 0-384-16,0 0-80 0,0 0-16 0,0 0 0 15,0 0-80-15,0 0-16 0,0 0 0 0,0 0 0 16,0 0-144-16,-6-7-48 0,6 7 0 0,0 0 0 16,0 0-160-16,0 0-32 0,0 0-16 0,-6-5 0 15,6 5-176-15,0 0-48 0,0 0 0 0,0 0 0 16,0 0-80-16,-4-8-32 0,4 8 0 0,0 0 0 15,0 0-80-15,0 0-16 0,-6-5 0 0,6 5 0 16,-6-4-128-16,6 4 192 0,0 0-192 0,0 0 192 16,-8-1-192-16,8 1 160 0,-9-2-160 0,1 1 160 15,8 1-160-15,-8 0 0 0,8 0 144 0,0 0-144 16,-9 0 128-16,9 0-128 0,-9 0 128 0,0 0-128 16,9 0 0-16,-8 4 144 0,-1-2-144 0,0 2 0 15,2 2 128-15,7-6-128 0,-9 2 0 0,2 2 0 0,-1 0 0 0,8-4 0 16,0 0 0-16,-8 5 0 0,0-1 0 0,8-4 0 15,-7 5 0-15,7-5 0 0,-8 6 0 0,8-6 0 16,-7 7 0-16,2-3 0 0,5-4 128 0,-5 9-128 16,0-3 0-16,5-6 0 0,-5 8 0 0,-1-1 0 15,2 0 128-15,4-7-128 0,-5 6 0 0,5-6 0 16,0 0 0-16,-7 8 0 0,2 1 0 0,1-2 0 16,-1 1 0-16,1 0 0 0,0-2 0 0,1 0 0 15,3-6 0-15,-6 10 0 0,2 1 0 0,0-1 0 16,0 1 0-16,-1-2 0 0,2 1 0 0,0-3 0 0,1 1 0 0,-1-1 0 15,0-1 0-15,1 3 0 0,0-2 0 0,2-7 0 16,0 7 0-16,0-7 0 0,0 7 0 0,0-7 0 16,0 0 0-16,0 0 0 0,2 7 0 0,-2-7 0 15,2 7 0-15,-2-7 0 0,3 7 0 0,0 2 0 16,-3-9 0-16,2 7 0 0,-1 4 0 0,0-5 0 16,0 1 0-16,0-1 0 0,-1 3 192 0,1-3-192 15,-1-6 192-15,1 10-192 0,0 1 192 0,0-3-192 16,-1-8 176-16,3 6-176 0,-1 2 160 0,-2-8-160 15,0 0 192-15,2 7-64 0,0 0-128 0,-2-7 192 16,0 0-192-16,3 6 0 0,-1 1 128 0,-2-7-128 16,4 8 0-16,-4-8 128 0,3 7-128 0,-3-7 0 15,5 6 0-15,-5-6 128 0,0 0-128 0,0 0 0 16,9 4 0-16,-9-4 0 0,8 2 0 0,-8-2 0 0,9 3 160 0,-9-3-160 16,8 0 160-16,-8 0-160 15,10 0 160-15,-2 0-160 0,-8 0 160 0,0 0-160 0,9 1 176 0,-2-1-176 16,-7 0 192-16,9 0-192 0,-9 0 176 0,8-4-176 15,-8 4 160-15,8-2-160 0,-8 2 192 0,7-5-48 16,-7 5-16-16,8-6 0 0,-3 1 16 0,-5 5 0 16,0 0 0-16,0 0 0 0,6-6-144 0,-6 6 160 15,0 0-160-15,5-7 160 0,-5 7-160 0,0 0 0 16,4-6 0-16,-4 6 128 0,0 0-128 0,0 0 0 16,8-9 144-16,-8 9-144 0,6-6 0 0,-6 6 0 15,4-6 0-15,-4 6 0 0,6-9 0 0,-6 9 0 16,2-7 0-16,0-3 128 0,2 3-128 0,-4 7 0 0,5-10 0 0,-5 10 128 15,2-8-128-15,-2 8 0 0,2-10 0 0,-2 10 0 16,1-10 128-16,-1 10-128 0,0-7 128 0,-1-3-128 16,1 10 128-16,0-7-128 0,-1-3 128 0,1 10-128 15,-2-7 0-15,2 7 144 0,-3-10-144 0,3 10 0 16,0 0 128-16,0 0-128 0,-6-6 0 0,1-1 0 16,5 7 0-16,-5-7 0 0,5 7 128 0,-5-8-128 15,0 5 0-15,5 3 0 0,-5-8 128 0,5 8-128 16,-5-6 0-16,5 6 0 0,-6-6 128 0,1 0-128 15,5 6 0-15,-5-6 0 0,5 6 0 0,-7-5 0 16,7 5 0-16,-8-5 0 0,8 5 128 0,-9 0-128 16,1 0 0-16,1 5 0 0,-1 1 128 0,1-1-128 15,-1-1 0-15,1-2 0 0,-1 3 0 0,3 0 0 16,1 1 0-16,4-6 0 0,0 0 0 0,0 0 0 16,-9 1 0-16,9-1 0 0,0 0 0 0,-7 5 0 0,7-5 0 15,0 0 0-15,0 0 0 0,-10 0 0 0,10 0 0 0,-9 0 0 16,9 0 0-16,0 0 0 0,0 0 0 0,-9 0 0 15,9 0 0-15,0 0 0 0,0 0 0 0,-9 0 0 16,9 0 0-16,0 0 0 0,-8 4 0 0,1 2 0 16,2 1 0-16,5-7 0 0,0 0 0 0,-7 6 0 15,7-6 0-15,-4 7 0 0,2 4 0 0,0-1 0 16,1 2 0-16,1 2-144 16,0-1-2240-16,-1 2-448 0</inkml:trace>
  <inkml:trace contextRef="#ctx0" brushRef="#br0" timeOffset="11461.33">27140 13111 9215 0,'0'0'400'0,"-9"1"96"0,0 0-496 0,9-1 0 15,0 0 0-15,-8 3 0 0,8-3 2304 0,0 0 384 16,0 0 64-16,0 0 0 0,0 0-2000 0,0 0-416 16,0 0-80-16,2-9 0 0,1 0-256 0,2 1-288 15,3-2 64-15,-1 3 16 0,1-1-48 0,-3 0 0 16,1 1 0-16,-1 1 0 0,1-4 256 0,-1 4-144 15,-5 6 144-15,4-7-128 0,-4 7 128 0,2-9 128 16,-2 9-128-16,0 0 176 0,0 0 208 0,0 0 32 16,0 0 16-16,-6-7 0 0,-2 2-48 0,0 1-16 15,-2 4 0-15,0 2 0 0,1 0-240 0,-3 2-128 16,-1 2 128-16,1 0-128 0,2 0 304 0,-1 3-16 0,0-3 0 0,3 0 0 16,8-6 480-16,-9 2 112 0,3 3 16 0,6-5 0 15,0 0-208-15,0 0-48 0,0 0 0 0,0 0 0 16,0 0-256-16,0 0-48 0,-8 1-16 0,8-1 0 15,0 0-64-15,-6 3 0 0,6-3-16 0,0 0 0 16,0 0 0-16,0 0 0 0,0 0 0 0,0 0 0 16,-6-4-96-16,6 4-16 0,0 0 0 0,0 0 0 15,0 0 112-15,0 0 16 0,0 0 0 0,0 0 0 16,0 0 48-16,0 0 16 0,-3-7 0 0,3 7 0 16,0 0-320-16,0 0 160 0,0 0-160 0,5-8 128 15,-5 8-128-15,2-7 0 0,-2 7 144 0,0 0-144 16,3-8-672-16,-3 8-208 0,4-7-32 0,-4 7-16 15,0 0 1776-15,6-7 368 0,-6 7 64 0,0 0 0 16,6-5-928-16,-6 5-192 0,0 0-32 0,5-6-128 0,-5 6 0 16,6-6 0-16,-6 6 0 0,0 0 0 0,6-5 0 0,-6 5 0 15,0 0 0-15,0 0 0 0,0 0 0 0,0 0 0 16,0 0 0-16,0 0 0 0,0 0 0 0,0 0 0 16,0 0 0-16,0 0 0 0,7-2 0 0,-7 2 0 15,0 0 0-15,0 0 0 0,0 0 144 0,0 0-144 16,0 0 0-16,0 0 144 0,7 0 160 0,-7 0 16 15,0 0 16-15,0 0 0 0,0 0 112 0,0 0 32 16,0 0 0-16,0 0 0 0,6 1-96 0,-6-1-32 16,0 0 0-16,0 0 0 0,0 0-16 0,0 0 0 15,0 0 0-15,0 0 0 0,0 0-16 0,0 0 0 16,-4 9 0-16,4-9 0 0,-4 8-64 0,0 1 0 16,2-1-16-16,-3-2 0 0,5-6 16 0,-5 10 16 0,1-2 0 0,-1 1 0 15,0 2 0-15,1 0 0 0,-1-1 0 0,-1 3 0 16,-2 2-80-16,-2 0 0 0,0 1-16 0,2 1 0 15,0 3-48-15,-1-2 0 0,-2 4 0 0,-2-3 0 16,-1 2 32-16,0 2 0 0,3 2 0 0,-1 0 0 16,-1 1 32-16,1-1 0 0,2 3 0 0,0 0 0 15,0 1-48-15,1-1 0 0,-1 2 0 0,2-3 0 16,-1 0-144-16,3-2 0 0,-2 0 144 0,2-3-144 16,1-1 0-16,0-4 0 0,2-2 0 0,0 0 0 15,0-4 0-15,0 1 0 0,3-1 0 0,-2 0 0 16,0-1 0-16,0-2 0 0,0 1 0 0,-1-1 0 15,0 0-128-15,3-8 0 0,-4 8 0 0,4-8 0 16,0 0-1216-16,0 0-256 0,0 0-32 0,0 0-16 16,0 0-2464-16,0 0-496 0</inkml:trace>
  <inkml:trace contextRef="#ctx0" brushRef="#br0" timeOffset="13654.93">27155 13949 2751 0,'0'0'256'0,"0"0"-256"16,0 0 0-16,0 0 0 0,0 0 1840 0,0 0 320 16,0 0 64-16,0 0 16 0,6-7-1440 0,-6 7-288 15,0 0-48-15,3-7-16 0,-3 7 144 0,0 0 32 0,0 0 0 16,0 0 0-16,0 0 272 0,0 0 48 0,0 0 16 0,0 0 0 15,0 0 128-15,0 0 48 0,0 0 0 0,0 0 0 16,0 0-64-16,0 0-16 0,0 0 0 0,0 0 0 16,0 0-272-16,0-8-48 0,0 8-16 0,0 0 0 15,0 0-224-15,0 0-48 0,-1-6-16 0,1 6 0 16,0 0-224-16,0 0-32 0,0 0-16 0,0 0 0 16,0 0 160-16,0 0 48 0,-3-10 0 0,3 10 0 15,0 0 80-15,0 0 32 0,0 0 0 0,0 0 0 16,0 0-16-16,-7-5 0 0,7 5 0 0,0 0 0 15,-8-1-16-15,8 1 0 0,0 0 0 0,0 0 0 16,-9 0-64-16,9 0-32 0,-9 0 0 0,0 0 0 16,9 0-112-16,-8 0-32 0,8 0 0 0,-9 0 0 15,9 0-64-15,-10 1-16 0,2-1 0 0,0 0 0 16,8 0 80-16,-8 0 16 0,8 0 0 0,-10 0 0 0,3-1-96 0,-3 1-128 16,2 1 176-16,-1 2-176 0,0-2 160 0,1 2-160 15,0-1 128-15,8-2-128 0,0 0 128 0,-7 6-128 16,1-1 128-16,-2 0-128 0,1 2 176 0,-1-3-48 15,2-2-128-15,-1 2 192 0,1 1-64 0,1 0 0 16,-1-1-128-16,1 2 192 0,1 1 0 0,-3-1 0 16,1 2 0-16,0 0 0 0,2 1 0 0,0-3-16 15,1 3 0-15,0-2 0 0,-1 0-176 0,1 1 192 16,3-8-192-16,-3 8 192 0,1 0-192 0,0 0 0 16,2-8 0-16,-3 7 0 0,0 2 0 0,0-3 0 15,1 4 0-15,-1-3 0 0,1 0 0 0,-1 1 0 0,2 0 0 0,-1-2 0 16,0 3 0-16,0-2 0 0,1 1 0 0,-1 0 0 15,0 0 0-15,0 1 0 0,0 1 0 0,1-2 0 16,0 3 0-16,-1-1 0 0,1 2 0 0,0-2 0 16,0-1 0-16,-1 1 0 0,1 1 0 0,1 0 0 15,0-1 0-15,1-2 0 0,1 0 0 0,1-1 0 16,-1-1 0-16,-1 2 0 0,-1-8 0 0,3 9 0 16,0-2 0-16,-1-1 128 0,1 3-128 0,0-3 0 15,0 1 0-15,-3-7 128 0,4 6-128 0,-4-6 0 16,4 10 0-16,0-4 0 0,0 0 0 0,1 0 0 15,-5-6 0-15,4 5 0 0,-4-5 0 0,6 4 0 16,-6-4 0-16,8 5 0 0,-2-3 0 0,-6-2 128 16,0 0-128-16,0 0 0 0,10 3 0 0,-2-2 0 15,1-1 0-15,-1-1 0 0,-8 1 0 0,8-3 0 16,2 1-128-16,-3-2 128 0,-7 4 0 0,0 0 0 16,8-5 0-16,-1 1 0 0,1 2 0 0,-1-3 0 0,1 2 0 0,-8 3 0 15,7-5 0-15,-7 5 0 0,0 0 0 0,0 0 0 16,7-3 0-16,-7 3 0 0,9-1 0 0,-9 1 0 15,7-5 0-15,-7 5 0 0,0 0 0 0,6-3 0 16,-6 3 0-16,0 0 0 0,0 0 0 0,4-7 0 16,-4 7 0-16,5-6 0 0,-5 6 0 0,0 0 0 15,5-6 0-15,-5 6 0 0,0 0 160 0,2-8-160 16,-2 8 192-16,0 0-192 0,0 0 192 0,0 0-192 16,0 0 192-16,0 0-192 0,0 0 176 0,0 0-176 15,2-9 160-15,-2 9-160 0,0 0 144 0,0 0-144 0,0 0 128 0,0 0-128 16,0 0 176-16,0 0-48 0,0 0-128 15,0 0 192-15,2-8-192 0,-2 8 144 0,0 0-144 0,0 0 128 16,0 0-128-16,0 0 0 0,-5-9 0 0,-1 2 128 16,6 7-128-16,0 0 0 0,0 0 0 0,0 0 128 15,0 0-128-15,-4-6 0 0,4 6 0 0,0 0 0 16,0 0 208-16,-4-10-32 0,1 4-16 0,3 6 0 16,0 0-32-16,0 0-128 0,-4-10 192 0,4 10-64 15,0 0-128-15,-4-7 0 0,4 7 144 0,0 0-144 16,-4-8 0-16,4 8 0 0,0 0 0 0,-5-4 128 15,5 4-128-15,0 0 0 0,0 0 128 0,0 0-128 16,0 0 0-16,-8-3 0 0,2 2 0 0,6 1 128 16,0 0-128-16,0 0 176 0,0 0-176 0,0 0 192 15,0 0-192-15,-9-1 0 0,0 1 0 0,9 0-176 16,0 0 176-16,0 0 0 0,0 0 0 0,0 0 0 16,0 0 0-16,0 0 0 0,-10-4 0 0,2 3 0 0,8 1 0 0,0 0 0 15,-7 0 0-15,7 0 0 0,-7-4 0 0,7 4 0 16,0 0 0-16,0 0 0 0,0 0 128 0,0 0-128 15,-9-2 128-15,3-2-128 0,6 4 128 0,0 0-128 16,0 0 128-16,-7-3-128 0,7 3 0 0,-6-5 128 16,6 5-128-16,0 0 0 0,-8-4 0 0,8 4 0 15,-6-3 0-15,6 3 128 0,-8-2-128 0,8 2 0 16,0 0 0-16,0 0 0 0,-9 5 0 0,0-1 128 16,2 1-128-16,0 0 0 0,3-1 0 0,-1 4 0 15,-1-2 0-15,6-6 0 0,-4 6 0 0,4-6 0 16,-4 11 0-16,1-4 0 0,3-7 0 0,0 0 0 15,-5 7 0-15,5-7-128 0,0 0 128 0,-5 9 0 0,5-9 0 0,-5 6 0 16,5-6 0-16,0 0 0 0,-6 5 0 0,0 2 0 16,6-7 0-16,-5 5 0 0,5-5 0 0,-7 9 0 15,3-2 0-15,4-7 0 0,-5 8 0 0,-1 0 0 16,1-2 0-16,5-6 0 0,-4 10 0 0,-2-1-128 16,2-4-64-16,4-5-16 0,-5 9 0 0,5-9 0 31,-6 4-1456-31,6-4-272 0,0 0-64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A9D1-0843-416D-A925-F63FAC3EA8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77928D-737B-477F-923D-13BE94430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643E82-2D96-4AD4-899D-12071505D463}"/>
              </a:ext>
            </a:extLst>
          </p:cNvPr>
          <p:cNvSpPr>
            <a:spLocks noGrp="1"/>
          </p:cNvSpPr>
          <p:nvPr>
            <p:ph type="dt" sz="half" idx="10"/>
          </p:nvPr>
        </p:nvSpPr>
        <p:spPr/>
        <p:txBody>
          <a:bodyPr/>
          <a:lstStyle/>
          <a:p>
            <a:fld id="{06373BDD-C041-413D-BBB6-863580580DC6}" type="datetimeFigureOut">
              <a:rPr lang="en-US" smtClean="0"/>
              <a:t>3/24/2023</a:t>
            </a:fld>
            <a:endParaRPr lang="en-US"/>
          </a:p>
        </p:txBody>
      </p:sp>
      <p:sp>
        <p:nvSpPr>
          <p:cNvPr id="5" name="Footer Placeholder 4">
            <a:extLst>
              <a:ext uri="{FF2B5EF4-FFF2-40B4-BE49-F238E27FC236}">
                <a16:creationId xmlns:a16="http://schemas.microsoft.com/office/drawing/2014/main" id="{284C5823-96C5-4513-AD1E-7DC3FF7927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832A9E-45EE-48C2-918F-B3DD55805D7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401263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227E-5CE0-401A-83CA-A75EFD1A0D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B34C1-6EE8-490B-833C-C7585E332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6887C-243C-4494-8C1F-92E815279579}"/>
              </a:ext>
            </a:extLst>
          </p:cNvPr>
          <p:cNvSpPr>
            <a:spLocks noGrp="1"/>
          </p:cNvSpPr>
          <p:nvPr>
            <p:ph type="dt" sz="half" idx="10"/>
          </p:nvPr>
        </p:nvSpPr>
        <p:spPr/>
        <p:txBody>
          <a:bodyPr/>
          <a:lstStyle/>
          <a:p>
            <a:fld id="{06373BDD-C041-413D-BBB6-863580580DC6}" type="datetimeFigureOut">
              <a:rPr lang="en-US" smtClean="0"/>
              <a:t>3/24/2023</a:t>
            </a:fld>
            <a:endParaRPr lang="en-US"/>
          </a:p>
        </p:txBody>
      </p:sp>
      <p:sp>
        <p:nvSpPr>
          <p:cNvPr id="5" name="Footer Placeholder 4">
            <a:extLst>
              <a:ext uri="{FF2B5EF4-FFF2-40B4-BE49-F238E27FC236}">
                <a16:creationId xmlns:a16="http://schemas.microsoft.com/office/drawing/2014/main" id="{82708E77-D071-4645-B446-EA3A5FC39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F6F1A-FB8A-41E8-9070-2EF31F03A363}"/>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07982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70C84-6B01-46A5-B9F1-6DC3936D3D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2AD2B5-8496-4DE0-A8F0-47F8C770D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0F209-4D69-4735-AF3C-10B101A5E57B}"/>
              </a:ext>
            </a:extLst>
          </p:cNvPr>
          <p:cNvSpPr>
            <a:spLocks noGrp="1"/>
          </p:cNvSpPr>
          <p:nvPr>
            <p:ph type="dt" sz="half" idx="10"/>
          </p:nvPr>
        </p:nvSpPr>
        <p:spPr/>
        <p:txBody>
          <a:bodyPr/>
          <a:lstStyle/>
          <a:p>
            <a:fld id="{06373BDD-C041-413D-BBB6-863580580DC6}" type="datetimeFigureOut">
              <a:rPr lang="en-US" smtClean="0"/>
              <a:t>3/24/2023</a:t>
            </a:fld>
            <a:endParaRPr lang="en-US"/>
          </a:p>
        </p:txBody>
      </p:sp>
      <p:sp>
        <p:nvSpPr>
          <p:cNvPr id="5" name="Footer Placeholder 4">
            <a:extLst>
              <a:ext uri="{FF2B5EF4-FFF2-40B4-BE49-F238E27FC236}">
                <a16:creationId xmlns:a16="http://schemas.microsoft.com/office/drawing/2014/main" id="{D4894954-9E74-4929-A48F-A55AE22F6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CC9AD-235C-4358-A22F-F75C1A2739BD}"/>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2565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2E83-0615-4109-ACD1-9BBDB8ED8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964C45-CC6E-468A-8B78-410584363A79}"/>
              </a:ext>
            </a:extLst>
          </p:cNvPr>
          <p:cNvSpPr>
            <a:spLocks noGrp="1"/>
          </p:cNvSpPr>
          <p:nvPr>
            <p:ph type="dt" sz="half" idx="10"/>
          </p:nvPr>
        </p:nvSpPr>
        <p:spPr/>
        <p:txBody>
          <a:bodyPr/>
          <a:lstStyle/>
          <a:p>
            <a:fld id="{06373BDD-C041-413D-BBB6-863580580DC6}" type="datetimeFigureOut">
              <a:rPr lang="en-US" smtClean="0"/>
              <a:t>3/24/2023</a:t>
            </a:fld>
            <a:endParaRPr lang="en-US"/>
          </a:p>
        </p:txBody>
      </p:sp>
      <p:sp>
        <p:nvSpPr>
          <p:cNvPr id="4" name="Footer Placeholder 3">
            <a:extLst>
              <a:ext uri="{FF2B5EF4-FFF2-40B4-BE49-F238E27FC236}">
                <a16:creationId xmlns:a16="http://schemas.microsoft.com/office/drawing/2014/main" id="{56469068-0F2D-415B-9F99-7AD7030F6612}"/>
              </a:ext>
            </a:extLst>
          </p:cNvPr>
          <p:cNvSpPr>
            <a:spLocks noGrp="1"/>
          </p:cNvSpPr>
          <p:nvPr>
            <p:ph type="ftr" sz="quarter" idx="11"/>
          </p:nvPr>
        </p:nvSpPr>
        <p:spPr/>
        <p:txBody>
          <a:bodyPr/>
          <a:lstStyle/>
          <a:p>
            <a:r>
              <a:rPr lang="en-US"/>
              <a:t>Aaron Test  Footer</a:t>
            </a:r>
            <a:endParaRPr lang="en-US" dirty="0"/>
          </a:p>
        </p:txBody>
      </p:sp>
      <p:sp>
        <p:nvSpPr>
          <p:cNvPr id="5" name="Slide Number Placeholder 4">
            <a:extLst>
              <a:ext uri="{FF2B5EF4-FFF2-40B4-BE49-F238E27FC236}">
                <a16:creationId xmlns:a16="http://schemas.microsoft.com/office/drawing/2014/main" id="{45DAE4A1-9DB9-4DA1-9885-3AF817FAE96D}"/>
              </a:ext>
            </a:extLst>
          </p:cNvPr>
          <p:cNvSpPr>
            <a:spLocks noGrp="1"/>
          </p:cNvSpPr>
          <p:nvPr>
            <p:ph type="sldNum" sz="quarter" idx="12"/>
          </p:nvPr>
        </p:nvSpPr>
        <p:spPr/>
        <p:txBody>
          <a:bodyPr/>
          <a:lstStyle/>
          <a:p>
            <a:r>
              <a:rPr lang="en-US"/>
              <a:t>Page </a:t>
            </a:r>
            <a:fld id="{A973BAE2-7DD0-4A05-A95E-EC1444A28263}" type="slidenum">
              <a:rPr lang="en-US" smtClean="0"/>
              <a:pPr/>
              <a:t>‹#›</a:t>
            </a:fld>
            <a:endParaRPr lang="en-US" dirty="0"/>
          </a:p>
        </p:txBody>
      </p:sp>
    </p:spTree>
    <p:extLst>
      <p:ext uri="{BB962C8B-B14F-4D97-AF65-F5344CB8AC3E}">
        <p14:creationId xmlns:p14="http://schemas.microsoft.com/office/powerpoint/2010/main" val="199686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3B94-FDF0-412C-91F3-8EAC6996E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5B174-DCC0-4253-92A6-EF724407B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1E612-8026-4981-BCAE-80B71B60017A}"/>
              </a:ext>
            </a:extLst>
          </p:cNvPr>
          <p:cNvSpPr>
            <a:spLocks noGrp="1"/>
          </p:cNvSpPr>
          <p:nvPr>
            <p:ph type="dt" sz="half" idx="10"/>
          </p:nvPr>
        </p:nvSpPr>
        <p:spPr/>
        <p:txBody>
          <a:bodyPr/>
          <a:lstStyle/>
          <a:p>
            <a:fld id="{06373BDD-C041-413D-BBB6-863580580DC6}" type="datetimeFigureOut">
              <a:rPr lang="en-US" smtClean="0"/>
              <a:t>3/24/2023</a:t>
            </a:fld>
            <a:endParaRPr lang="en-US"/>
          </a:p>
        </p:txBody>
      </p:sp>
      <p:sp>
        <p:nvSpPr>
          <p:cNvPr id="5" name="Footer Placeholder 4">
            <a:extLst>
              <a:ext uri="{FF2B5EF4-FFF2-40B4-BE49-F238E27FC236}">
                <a16:creationId xmlns:a16="http://schemas.microsoft.com/office/drawing/2014/main" id="{E1419D28-EF54-462B-8801-5865C0F6833F}"/>
              </a:ext>
            </a:extLst>
          </p:cNvPr>
          <p:cNvSpPr>
            <a:spLocks noGrp="1"/>
          </p:cNvSpPr>
          <p:nvPr>
            <p:ph type="ftr" sz="quarter" idx="11"/>
          </p:nvPr>
        </p:nvSpPr>
        <p:spPr/>
        <p:txBody>
          <a:bodyPr/>
          <a:lstStyle/>
          <a:p>
            <a:r>
              <a:rPr lang="en-US" dirty="0"/>
              <a:t>Aaron Example</a:t>
            </a:r>
          </a:p>
        </p:txBody>
      </p:sp>
      <p:sp>
        <p:nvSpPr>
          <p:cNvPr id="6" name="Slide Number Placeholder 5">
            <a:extLst>
              <a:ext uri="{FF2B5EF4-FFF2-40B4-BE49-F238E27FC236}">
                <a16:creationId xmlns:a16="http://schemas.microsoft.com/office/drawing/2014/main" id="{1CB029AD-53C5-47BC-B84A-518AE92C70A2}"/>
              </a:ext>
            </a:extLst>
          </p:cNvPr>
          <p:cNvSpPr>
            <a:spLocks noGrp="1"/>
          </p:cNvSpPr>
          <p:nvPr>
            <p:ph type="sldNum" sz="quarter" idx="12"/>
          </p:nvPr>
        </p:nvSpPr>
        <p:spPr/>
        <p:txBody>
          <a:body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33073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EFA3-3C50-4268-9461-FB30E442B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1EC47-8879-41A2-AD09-F2AE82229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0792C-DE5B-4492-9304-7664B0375F15}"/>
              </a:ext>
            </a:extLst>
          </p:cNvPr>
          <p:cNvSpPr>
            <a:spLocks noGrp="1"/>
          </p:cNvSpPr>
          <p:nvPr>
            <p:ph type="dt" sz="half" idx="10"/>
          </p:nvPr>
        </p:nvSpPr>
        <p:spPr/>
        <p:txBody>
          <a:bodyPr/>
          <a:lstStyle/>
          <a:p>
            <a:fld id="{06373BDD-C041-413D-BBB6-863580580DC6}" type="datetimeFigureOut">
              <a:rPr lang="en-US" smtClean="0"/>
              <a:t>3/24/2023</a:t>
            </a:fld>
            <a:endParaRPr lang="en-US"/>
          </a:p>
        </p:txBody>
      </p:sp>
      <p:sp>
        <p:nvSpPr>
          <p:cNvPr id="5" name="Footer Placeholder 4">
            <a:extLst>
              <a:ext uri="{FF2B5EF4-FFF2-40B4-BE49-F238E27FC236}">
                <a16:creationId xmlns:a16="http://schemas.microsoft.com/office/drawing/2014/main" id="{AB0B25BD-8CFC-403B-BEE7-C14B85BB6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FE89D-D9E7-4C6B-A8B4-2209E63108A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73298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7CD5-BA9A-400F-8D4E-1746616B2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432C8-9087-4914-9528-3A69F59EA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034CCD-ADA3-4692-9E23-5D1FDC8B8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1CC8BF-FF9E-45C2-B45B-98AF5056B09C}"/>
              </a:ext>
            </a:extLst>
          </p:cNvPr>
          <p:cNvSpPr>
            <a:spLocks noGrp="1"/>
          </p:cNvSpPr>
          <p:nvPr>
            <p:ph type="dt" sz="half" idx="10"/>
          </p:nvPr>
        </p:nvSpPr>
        <p:spPr/>
        <p:txBody>
          <a:bodyPr/>
          <a:lstStyle/>
          <a:p>
            <a:fld id="{06373BDD-C041-413D-BBB6-863580580DC6}" type="datetimeFigureOut">
              <a:rPr lang="en-US" smtClean="0"/>
              <a:t>3/24/2023</a:t>
            </a:fld>
            <a:endParaRPr lang="en-US"/>
          </a:p>
        </p:txBody>
      </p:sp>
      <p:sp>
        <p:nvSpPr>
          <p:cNvPr id="6" name="Footer Placeholder 5">
            <a:extLst>
              <a:ext uri="{FF2B5EF4-FFF2-40B4-BE49-F238E27FC236}">
                <a16:creationId xmlns:a16="http://schemas.microsoft.com/office/drawing/2014/main" id="{C120F416-AAF1-4F83-A256-23C97C4F5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39BCF-AD5C-4EBE-A168-C2DF9531F2F7}"/>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327314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E9A4-01D0-4A74-AA60-4160B3E130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F23ACD-B985-48CC-9926-56B27AB42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16BDC-85E4-456E-9327-4A9EF75E1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E7FA1-8A47-489B-B6AA-6FD1E3378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BD13A-E345-461A-82AB-F322CFB2B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36841-A06A-4CA0-BD71-8D79B31457B3}"/>
              </a:ext>
            </a:extLst>
          </p:cNvPr>
          <p:cNvSpPr>
            <a:spLocks noGrp="1"/>
          </p:cNvSpPr>
          <p:nvPr>
            <p:ph type="dt" sz="half" idx="10"/>
          </p:nvPr>
        </p:nvSpPr>
        <p:spPr/>
        <p:txBody>
          <a:bodyPr/>
          <a:lstStyle/>
          <a:p>
            <a:fld id="{06373BDD-C041-413D-BBB6-863580580DC6}" type="datetimeFigureOut">
              <a:rPr lang="en-US" smtClean="0"/>
              <a:t>3/24/2023</a:t>
            </a:fld>
            <a:endParaRPr lang="en-US"/>
          </a:p>
        </p:txBody>
      </p:sp>
      <p:sp>
        <p:nvSpPr>
          <p:cNvPr id="8" name="Footer Placeholder 7">
            <a:extLst>
              <a:ext uri="{FF2B5EF4-FFF2-40B4-BE49-F238E27FC236}">
                <a16:creationId xmlns:a16="http://schemas.microsoft.com/office/drawing/2014/main" id="{A8E05410-1E24-4731-87E2-3F05A3CBA7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4F809-0F7E-4BCC-B0FE-1E1DE5997A54}"/>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413062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8522-1A57-4589-AECE-4E29BF991E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BB880D-A7A3-40E8-99FD-B0A034A3E943}"/>
              </a:ext>
            </a:extLst>
          </p:cNvPr>
          <p:cNvSpPr>
            <a:spLocks noGrp="1"/>
          </p:cNvSpPr>
          <p:nvPr>
            <p:ph type="dt" sz="half" idx="10"/>
          </p:nvPr>
        </p:nvSpPr>
        <p:spPr/>
        <p:txBody>
          <a:bodyPr/>
          <a:lstStyle/>
          <a:p>
            <a:fld id="{06373BDD-C041-413D-BBB6-863580580DC6}" type="datetimeFigureOut">
              <a:rPr lang="en-US" smtClean="0"/>
              <a:t>3/24/2023</a:t>
            </a:fld>
            <a:endParaRPr lang="en-US"/>
          </a:p>
        </p:txBody>
      </p:sp>
      <p:sp>
        <p:nvSpPr>
          <p:cNvPr id="4" name="Footer Placeholder 3">
            <a:extLst>
              <a:ext uri="{FF2B5EF4-FFF2-40B4-BE49-F238E27FC236}">
                <a16:creationId xmlns:a16="http://schemas.microsoft.com/office/drawing/2014/main" id="{940DEA15-5B6C-40DC-AAAB-A9E1EE24C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EE5C2-5301-4BAC-B6B6-258F8C7B1718}"/>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25414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09ADE-F70A-43EF-95A7-A9467924EF7B}"/>
              </a:ext>
            </a:extLst>
          </p:cNvPr>
          <p:cNvSpPr>
            <a:spLocks noGrp="1"/>
          </p:cNvSpPr>
          <p:nvPr>
            <p:ph type="dt" sz="half" idx="10"/>
          </p:nvPr>
        </p:nvSpPr>
        <p:spPr/>
        <p:txBody>
          <a:bodyPr/>
          <a:lstStyle/>
          <a:p>
            <a:fld id="{06373BDD-C041-413D-BBB6-863580580DC6}" type="datetimeFigureOut">
              <a:rPr lang="en-US" smtClean="0"/>
              <a:t>3/24/2023</a:t>
            </a:fld>
            <a:endParaRPr lang="en-US"/>
          </a:p>
        </p:txBody>
      </p:sp>
      <p:sp>
        <p:nvSpPr>
          <p:cNvPr id="3" name="Footer Placeholder 2">
            <a:extLst>
              <a:ext uri="{FF2B5EF4-FFF2-40B4-BE49-F238E27FC236}">
                <a16:creationId xmlns:a16="http://schemas.microsoft.com/office/drawing/2014/main" id="{62CA5741-7E86-4D24-982C-2A6ED0C53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AEFEA-6081-4A8D-B6A8-A66D366DF846}"/>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68609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F8EF-4A8D-4656-ABA3-1BED5A2D1C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A8CFD-0E43-4455-B509-A979E756B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FAAC5-E48F-4FE0-9033-F0DD803D8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CF31B-27BA-40D0-A38E-B6CA6F95552D}"/>
              </a:ext>
            </a:extLst>
          </p:cNvPr>
          <p:cNvSpPr>
            <a:spLocks noGrp="1"/>
          </p:cNvSpPr>
          <p:nvPr>
            <p:ph type="dt" sz="half" idx="10"/>
          </p:nvPr>
        </p:nvSpPr>
        <p:spPr/>
        <p:txBody>
          <a:bodyPr/>
          <a:lstStyle/>
          <a:p>
            <a:fld id="{06373BDD-C041-413D-BBB6-863580580DC6}" type="datetimeFigureOut">
              <a:rPr lang="en-US" smtClean="0"/>
              <a:t>3/24/2023</a:t>
            </a:fld>
            <a:endParaRPr lang="en-US"/>
          </a:p>
        </p:txBody>
      </p:sp>
      <p:sp>
        <p:nvSpPr>
          <p:cNvPr id="6" name="Footer Placeholder 5">
            <a:extLst>
              <a:ext uri="{FF2B5EF4-FFF2-40B4-BE49-F238E27FC236}">
                <a16:creationId xmlns:a16="http://schemas.microsoft.com/office/drawing/2014/main" id="{478D2DBB-87CE-4FB6-A2DF-D7D319E77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035DB-5CBE-4302-84EC-47DFE3EE3B7C}"/>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194890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343C-B87F-4E3B-A38E-DA7C4B7A9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C8047-F010-495D-9470-C5CD8B873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9703B-35DD-42BD-AC7A-7D1223034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A096F-F28A-40ED-87C3-E9EE571A3B05}"/>
              </a:ext>
            </a:extLst>
          </p:cNvPr>
          <p:cNvSpPr>
            <a:spLocks noGrp="1"/>
          </p:cNvSpPr>
          <p:nvPr>
            <p:ph type="dt" sz="half" idx="10"/>
          </p:nvPr>
        </p:nvSpPr>
        <p:spPr/>
        <p:txBody>
          <a:bodyPr/>
          <a:lstStyle/>
          <a:p>
            <a:fld id="{06373BDD-C041-413D-BBB6-863580580DC6}" type="datetimeFigureOut">
              <a:rPr lang="en-US" smtClean="0"/>
              <a:t>3/24/2023</a:t>
            </a:fld>
            <a:endParaRPr lang="en-US"/>
          </a:p>
        </p:txBody>
      </p:sp>
      <p:sp>
        <p:nvSpPr>
          <p:cNvPr id="6" name="Footer Placeholder 5">
            <a:extLst>
              <a:ext uri="{FF2B5EF4-FFF2-40B4-BE49-F238E27FC236}">
                <a16:creationId xmlns:a16="http://schemas.microsoft.com/office/drawing/2014/main" id="{CEAE6EF1-4078-4F3F-8D8C-1D5D4A853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F90B2-4213-4093-803E-69BE10340170}"/>
              </a:ext>
            </a:extLst>
          </p:cNvPr>
          <p:cNvSpPr>
            <a:spLocks noGrp="1"/>
          </p:cNvSpPr>
          <p:nvPr>
            <p:ph type="sldNum" sz="quarter" idx="12"/>
          </p:nvPr>
        </p:nvSpPr>
        <p:spPr/>
        <p:txBody>
          <a:bodyPr/>
          <a:lstStyle/>
          <a:p>
            <a:fld id="{A973BAE2-7DD0-4A05-A95E-EC1444A28263}" type="slidenum">
              <a:rPr lang="en-US" smtClean="0"/>
              <a:t>‹#›</a:t>
            </a:fld>
            <a:endParaRPr lang="en-US"/>
          </a:p>
        </p:txBody>
      </p:sp>
    </p:spTree>
    <p:extLst>
      <p:ext uri="{BB962C8B-B14F-4D97-AF65-F5344CB8AC3E}">
        <p14:creationId xmlns:p14="http://schemas.microsoft.com/office/powerpoint/2010/main" val="217240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967EE-CE71-4728-8362-979CCE1B3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88BE0B-2949-49A7-9D8D-E72369013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81B7B-EF8C-46C7-BD1D-5D850A469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73BDD-C041-413D-BBB6-863580580DC6}" type="datetimeFigureOut">
              <a:rPr lang="en-US" smtClean="0"/>
              <a:t>3/24/2023</a:t>
            </a:fld>
            <a:endParaRPr lang="en-US"/>
          </a:p>
        </p:txBody>
      </p:sp>
      <p:sp>
        <p:nvSpPr>
          <p:cNvPr id="5" name="Footer Placeholder 4">
            <a:extLst>
              <a:ext uri="{FF2B5EF4-FFF2-40B4-BE49-F238E27FC236}">
                <a16:creationId xmlns:a16="http://schemas.microsoft.com/office/drawing/2014/main" id="{300DF65E-BC4E-44A6-AB1F-5A52DFC70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Aaron Test  Footer</a:t>
            </a:r>
          </a:p>
        </p:txBody>
      </p:sp>
      <p:sp>
        <p:nvSpPr>
          <p:cNvPr id="6" name="Slide Number Placeholder 5">
            <a:extLst>
              <a:ext uri="{FF2B5EF4-FFF2-40B4-BE49-F238E27FC236}">
                <a16:creationId xmlns:a16="http://schemas.microsoft.com/office/drawing/2014/main" id="{6431C16E-336E-466B-BDBA-DA554F5FB2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Page </a:t>
            </a:r>
            <a:fld id="{A973BAE2-7DD0-4A05-A95E-EC1444A28263}" type="slidenum">
              <a:rPr lang="en-US" smtClean="0"/>
              <a:pPr/>
              <a:t>‹#›</a:t>
            </a:fld>
            <a:endParaRPr lang="en-US" dirty="0"/>
          </a:p>
        </p:txBody>
      </p:sp>
    </p:spTree>
    <p:extLst>
      <p:ext uri="{BB962C8B-B14F-4D97-AF65-F5344CB8AC3E}">
        <p14:creationId xmlns:p14="http://schemas.microsoft.com/office/powerpoint/2010/main" val="305209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6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950.png"/><Relationship Id="rId5" Type="http://schemas.openxmlformats.org/officeDocument/2006/relationships/customXml" Target="../ink/ink2.xml"/><Relationship Id="rId4" Type="http://schemas.openxmlformats.org/officeDocument/2006/relationships/image" Target="../media/image940.png"/></Relationships>
</file>

<file path=ppt/slides/_rels/slide6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60.png"/></Relationships>
</file>

<file path=ppt/slides/_rels/slide65.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Chapter 1</a:t>
            </a:r>
          </a:p>
        </p:txBody>
      </p:sp>
      <p:sp>
        <p:nvSpPr>
          <p:cNvPr id="3" name="Subtitle 2">
            <a:extLst>
              <a:ext uri="{FF2B5EF4-FFF2-40B4-BE49-F238E27FC236}">
                <a16:creationId xmlns:a16="http://schemas.microsoft.com/office/drawing/2014/main" id="{10B3CE03-802A-4C89-84F8-02983F54E26B}"/>
              </a:ext>
            </a:extLst>
          </p:cNvPr>
          <p:cNvSpPr>
            <a:spLocks noGrp="1"/>
          </p:cNvSpPr>
          <p:nvPr>
            <p:ph type="subTitle" idx="1"/>
          </p:nvPr>
        </p:nvSpPr>
        <p:spPr/>
        <p:txBody>
          <a:bodyPr/>
          <a:lstStyle/>
          <a:p>
            <a:r>
              <a:rPr lang="en-US" dirty="0"/>
              <a:t>Fundamentals of Matrix Algebra By Gregory Hartman</a:t>
            </a:r>
          </a:p>
          <a:p>
            <a:r>
              <a:rPr lang="en-US" dirty="0"/>
              <a:t>Instructor Longin Jan Latecki</a:t>
            </a:r>
          </a:p>
        </p:txBody>
      </p:sp>
    </p:spTree>
    <p:extLst>
      <p:ext uri="{BB962C8B-B14F-4D97-AF65-F5344CB8AC3E}">
        <p14:creationId xmlns:p14="http://schemas.microsoft.com/office/powerpoint/2010/main" val="209874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2352DA-28F2-412F-989E-B4AEE8D65857}"/>
              </a:ext>
            </a:extLst>
          </p:cNvPr>
          <p:cNvPicPr>
            <a:picLocks noChangeAspect="1"/>
          </p:cNvPicPr>
          <p:nvPr/>
        </p:nvPicPr>
        <p:blipFill>
          <a:blip r:embed="rId2"/>
          <a:stretch>
            <a:fillRect/>
          </a:stretch>
        </p:blipFill>
        <p:spPr>
          <a:xfrm>
            <a:off x="2879269" y="1690688"/>
            <a:ext cx="1609725" cy="876300"/>
          </a:xfrm>
          <a:prstGeom prst="rect">
            <a:avLst/>
          </a:prstGeom>
        </p:spPr>
      </p:pic>
      <p:sp>
        <p:nvSpPr>
          <p:cNvPr id="6" name="Arrow: Down 5">
            <a:extLst>
              <a:ext uri="{FF2B5EF4-FFF2-40B4-BE49-F238E27FC236}">
                <a16:creationId xmlns:a16="http://schemas.microsoft.com/office/drawing/2014/main" id="{4E2A1CBD-76C3-4F06-AE1F-0E269492F92E}"/>
              </a:ext>
            </a:extLst>
          </p:cNvPr>
          <p:cNvSpPr/>
          <p:nvPr/>
        </p:nvSpPr>
        <p:spPr>
          <a:xfrm>
            <a:off x="3513970" y="3335466"/>
            <a:ext cx="601579" cy="854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1977646-8700-4C4D-B87A-A5D809D00510}"/>
              </a:ext>
            </a:extLst>
          </p:cNvPr>
          <p:cNvPicPr>
            <a:picLocks noChangeAspect="1"/>
          </p:cNvPicPr>
          <p:nvPr/>
        </p:nvPicPr>
        <p:blipFill>
          <a:blip r:embed="rId3"/>
          <a:stretch>
            <a:fillRect/>
          </a:stretch>
        </p:blipFill>
        <p:spPr>
          <a:xfrm>
            <a:off x="2662306" y="4850364"/>
            <a:ext cx="4791075" cy="876300"/>
          </a:xfrm>
          <a:prstGeom prst="rect">
            <a:avLst/>
          </a:prstGeom>
        </p:spPr>
      </p:pic>
      <p:sp>
        <p:nvSpPr>
          <p:cNvPr id="15" name="Title 1">
            <a:extLst>
              <a:ext uri="{FF2B5EF4-FFF2-40B4-BE49-F238E27FC236}">
                <a16:creationId xmlns:a16="http://schemas.microsoft.com/office/drawing/2014/main" id="{BF764B13-E109-4754-B06E-525B352852DC}"/>
              </a:ext>
            </a:extLst>
          </p:cNvPr>
          <p:cNvSpPr>
            <a:spLocks noGrp="1"/>
          </p:cNvSpPr>
          <p:nvPr>
            <p:ph type="title"/>
          </p:nvPr>
        </p:nvSpPr>
        <p:spPr>
          <a:xfrm>
            <a:off x="838200" y="365125"/>
            <a:ext cx="10515600" cy="1325563"/>
          </a:xfrm>
        </p:spPr>
        <p:txBody>
          <a:bodyPr/>
          <a:lstStyle/>
          <a:p>
            <a:r>
              <a:rPr lang="en-US" b="1" dirty="0">
                <a:solidFill>
                  <a:srgbClr val="0070C0"/>
                </a:solidFill>
              </a:rPr>
              <a:t>Same Problem from 1.1</a:t>
            </a:r>
          </a:p>
        </p:txBody>
      </p:sp>
      <p:sp>
        <p:nvSpPr>
          <p:cNvPr id="16" name="Title 1">
            <a:extLst>
              <a:ext uri="{FF2B5EF4-FFF2-40B4-BE49-F238E27FC236}">
                <a16:creationId xmlns:a16="http://schemas.microsoft.com/office/drawing/2014/main" id="{A2058A42-51F2-4F21-B923-D714562D1B78}"/>
              </a:ext>
            </a:extLst>
          </p:cNvPr>
          <p:cNvSpPr txBox="1">
            <a:spLocks/>
          </p:cNvSpPr>
          <p:nvPr/>
        </p:nvSpPr>
        <p:spPr>
          <a:xfrm>
            <a:off x="7992978" y="46257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Augmented</a:t>
            </a:r>
            <a:br>
              <a:rPr lang="en-US" dirty="0"/>
            </a:br>
            <a:r>
              <a:rPr lang="en-US" dirty="0"/>
              <a:t>matrix</a:t>
            </a:r>
          </a:p>
        </p:txBody>
      </p:sp>
      <p:sp>
        <p:nvSpPr>
          <p:cNvPr id="7" name="Slide Number Placeholder 5">
            <a:extLst>
              <a:ext uri="{FF2B5EF4-FFF2-40B4-BE49-F238E27FC236}">
                <a16:creationId xmlns:a16="http://schemas.microsoft.com/office/drawing/2014/main" id="{DB02288C-6298-4A55-BC25-0AA5FA8665D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10</a:t>
            </a:fld>
            <a:endParaRPr lang="en-US" b="1" dirty="0"/>
          </a:p>
        </p:txBody>
      </p:sp>
      <p:sp>
        <p:nvSpPr>
          <p:cNvPr id="2" name="Oval 1">
            <a:extLst>
              <a:ext uri="{FF2B5EF4-FFF2-40B4-BE49-F238E27FC236}">
                <a16:creationId xmlns:a16="http://schemas.microsoft.com/office/drawing/2014/main" id="{CD4BAEA9-A25E-454B-BD09-2B25538A23D4}"/>
              </a:ext>
            </a:extLst>
          </p:cNvPr>
          <p:cNvSpPr/>
          <p:nvPr/>
        </p:nvSpPr>
        <p:spPr>
          <a:xfrm>
            <a:off x="5568043" y="4625732"/>
            <a:ext cx="2008414" cy="132556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806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FF14-2187-422B-ABC2-5CF935DADD9B}"/>
              </a:ext>
            </a:extLst>
          </p:cNvPr>
          <p:cNvSpPr>
            <a:spLocks noGrp="1"/>
          </p:cNvSpPr>
          <p:nvPr>
            <p:ph type="title"/>
          </p:nvPr>
        </p:nvSpPr>
        <p:spPr/>
        <p:txBody>
          <a:bodyPr/>
          <a:lstStyle/>
          <a:p>
            <a:r>
              <a:rPr lang="en-US" b="1" dirty="0">
                <a:solidFill>
                  <a:srgbClr val="0070C0"/>
                </a:solidFill>
              </a:rPr>
              <a:t>Or More Formally…</a:t>
            </a:r>
          </a:p>
        </p:txBody>
      </p:sp>
      <p:pic>
        <p:nvPicPr>
          <p:cNvPr id="7" name="Content Placeholder 6">
            <a:extLst>
              <a:ext uri="{FF2B5EF4-FFF2-40B4-BE49-F238E27FC236}">
                <a16:creationId xmlns:a16="http://schemas.microsoft.com/office/drawing/2014/main" id="{8FBDB2F4-0E79-4285-8899-7ACA7CABD144}"/>
              </a:ext>
            </a:extLst>
          </p:cNvPr>
          <p:cNvPicPr>
            <a:picLocks noGrp="1" noChangeAspect="1"/>
          </p:cNvPicPr>
          <p:nvPr>
            <p:ph idx="1"/>
          </p:nvPr>
        </p:nvPicPr>
        <p:blipFill>
          <a:blip r:embed="rId2"/>
          <a:stretch>
            <a:fillRect/>
          </a:stretch>
        </p:blipFill>
        <p:spPr>
          <a:xfrm>
            <a:off x="3099646" y="1825625"/>
            <a:ext cx="5992707" cy="4351338"/>
          </a:xfrm>
        </p:spPr>
      </p:pic>
      <p:pic>
        <p:nvPicPr>
          <p:cNvPr id="5" name="Picture 4">
            <a:extLst>
              <a:ext uri="{FF2B5EF4-FFF2-40B4-BE49-F238E27FC236}">
                <a16:creationId xmlns:a16="http://schemas.microsoft.com/office/drawing/2014/main" id="{AEA1BF5B-B987-4E94-AF53-4D6867024D56}"/>
              </a:ext>
            </a:extLst>
          </p:cNvPr>
          <p:cNvPicPr>
            <a:picLocks noChangeAspect="1"/>
          </p:cNvPicPr>
          <p:nvPr/>
        </p:nvPicPr>
        <p:blipFill>
          <a:blip r:embed="rId2"/>
          <a:stretch>
            <a:fillRect/>
          </a:stretch>
        </p:blipFill>
        <p:spPr>
          <a:xfrm>
            <a:off x="1920383" y="1190561"/>
            <a:ext cx="7514129" cy="5456051"/>
          </a:xfrm>
          <a:prstGeom prst="rect">
            <a:avLst/>
          </a:prstGeom>
        </p:spPr>
      </p:pic>
      <p:sp>
        <p:nvSpPr>
          <p:cNvPr id="6" name="Slide Number Placeholder 5">
            <a:extLst>
              <a:ext uri="{FF2B5EF4-FFF2-40B4-BE49-F238E27FC236}">
                <a16:creationId xmlns:a16="http://schemas.microsoft.com/office/drawing/2014/main" id="{D3F5DCA9-68E8-49F6-B2D1-5EBEC50BEBB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11</a:t>
            </a:fld>
            <a:endParaRPr lang="en-US" b="1" dirty="0"/>
          </a:p>
        </p:txBody>
      </p:sp>
    </p:spTree>
    <p:extLst>
      <p:ext uri="{BB962C8B-B14F-4D97-AF65-F5344CB8AC3E}">
        <p14:creationId xmlns:p14="http://schemas.microsoft.com/office/powerpoint/2010/main" val="4085681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906F-13D1-45C3-A92D-EDACD77D2F69}"/>
              </a:ext>
            </a:extLst>
          </p:cNvPr>
          <p:cNvSpPr>
            <a:spLocks noGrp="1"/>
          </p:cNvSpPr>
          <p:nvPr>
            <p:ph type="title"/>
          </p:nvPr>
        </p:nvSpPr>
        <p:spPr/>
        <p:txBody>
          <a:bodyPr>
            <a:normAutofit/>
          </a:bodyPr>
          <a:lstStyle/>
          <a:p>
            <a:r>
              <a:rPr lang="en-US" sz="3600" b="1" dirty="0">
                <a:solidFill>
                  <a:srgbClr val="0070C0"/>
                </a:solidFill>
              </a:rPr>
              <a:t>Using Augmented Matrices and Gaussian Elimination</a:t>
            </a:r>
          </a:p>
        </p:txBody>
      </p:sp>
      <p:sp>
        <p:nvSpPr>
          <p:cNvPr id="4" name="Title 1">
            <a:extLst>
              <a:ext uri="{FF2B5EF4-FFF2-40B4-BE49-F238E27FC236}">
                <a16:creationId xmlns:a16="http://schemas.microsoft.com/office/drawing/2014/main" id="{B9EE924C-DA42-4113-A028-90BE90DBC047}"/>
              </a:ext>
            </a:extLst>
          </p:cNvPr>
          <p:cNvSpPr>
            <a:spLocks noGrp="1"/>
          </p:cNvSpPr>
          <p:nvPr>
            <p:ph idx="1"/>
          </p:nvPr>
        </p:nvSpPr>
        <p:spPr/>
        <p:txBody>
          <a:bodyPr/>
          <a:lstStyle/>
          <a:p>
            <a:r>
              <a:rPr lang="en-US" dirty="0"/>
              <a:t>We can use augmented matrices to find solutions to linear equations by using essentially the same steps we used above. Every time we used the word “equation” above, substitute the word “row,” as we show below. The comments explain how we get from the current set of equations (or matrix) to the one on the next line.</a:t>
            </a:r>
          </a:p>
          <a:p>
            <a:r>
              <a:rPr lang="en-US" dirty="0"/>
              <a:t>We can use a shorthand to describe matrix operations; let R1, R2 represent “row 1” and “row 2,” respectively. We can write “add row 1 to row 3, and replace row 3 with that sum” as “R1 + R3 → R3.” The expression “R1 ↔ R2” means “interchange row 1 and row 2.”</a:t>
            </a:r>
          </a:p>
        </p:txBody>
      </p:sp>
      <p:sp>
        <p:nvSpPr>
          <p:cNvPr id="5" name="Slide Number Placeholder 5">
            <a:extLst>
              <a:ext uri="{FF2B5EF4-FFF2-40B4-BE49-F238E27FC236}">
                <a16:creationId xmlns:a16="http://schemas.microsoft.com/office/drawing/2014/main" id="{9AFF6899-2683-457B-850D-7AA4D533C9A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12</a:t>
            </a:fld>
            <a:endParaRPr lang="en-US" b="1" dirty="0"/>
          </a:p>
        </p:txBody>
      </p:sp>
    </p:spTree>
    <p:extLst>
      <p:ext uri="{BB962C8B-B14F-4D97-AF65-F5344CB8AC3E}">
        <p14:creationId xmlns:p14="http://schemas.microsoft.com/office/powerpoint/2010/main" val="341890509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45E60D9-017E-4EB0-ABDC-982F2D1827C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13</a:t>
            </a:fld>
            <a:endParaRPr lang="en-US" b="1" dirty="0"/>
          </a:p>
        </p:txBody>
      </p:sp>
      <p:sp>
        <p:nvSpPr>
          <p:cNvPr id="4" name="Title 1">
            <a:extLst>
              <a:ext uri="{FF2B5EF4-FFF2-40B4-BE49-F238E27FC236}">
                <a16:creationId xmlns:a16="http://schemas.microsoft.com/office/drawing/2014/main" id="{1A54B6D1-3404-47DB-A983-2C857D421EDF}"/>
              </a:ext>
            </a:extLst>
          </p:cNvPr>
          <p:cNvSpPr>
            <a:spLocks noGrp="1"/>
          </p:cNvSpPr>
          <p:nvPr>
            <p:ph type="title"/>
          </p:nvPr>
        </p:nvSpPr>
        <p:spPr>
          <a:xfrm>
            <a:off x="126318" y="157395"/>
            <a:ext cx="10515600" cy="193334"/>
          </a:xfrm>
        </p:spPr>
        <p:txBody>
          <a:bodyPr>
            <a:noAutofit/>
          </a:bodyPr>
          <a:lstStyle/>
          <a:p>
            <a:r>
              <a:rPr lang="en-US" sz="2800" b="1" dirty="0">
                <a:solidFill>
                  <a:srgbClr val="0070C0"/>
                </a:solidFill>
              </a:rPr>
              <a:t>Example 1</a:t>
            </a:r>
          </a:p>
        </p:txBody>
      </p:sp>
      <p:grpSp>
        <p:nvGrpSpPr>
          <p:cNvPr id="5" name="Group 4">
            <a:extLst>
              <a:ext uri="{FF2B5EF4-FFF2-40B4-BE49-F238E27FC236}">
                <a16:creationId xmlns:a16="http://schemas.microsoft.com/office/drawing/2014/main" id="{AE9DE6F7-632C-433A-B39F-9E96D1874C3F}"/>
              </a:ext>
            </a:extLst>
          </p:cNvPr>
          <p:cNvGrpSpPr/>
          <p:nvPr/>
        </p:nvGrpSpPr>
        <p:grpSpPr>
          <a:xfrm>
            <a:off x="6316927" y="254062"/>
            <a:ext cx="5942577" cy="5425630"/>
            <a:chOff x="3081337" y="1743075"/>
            <a:chExt cx="5724525" cy="5114925"/>
          </a:xfrm>
        </p:grpSpPr>
        <p:pic>
          <p:nvPicPr>
            <p:cNvPr id="6" name="Picture 5">
              <a:extLst>
                <a:ext uri="{FF2B5EF4-FFF2-40B4-BE49-F238E27FC236}">
                  <a16:creationId xmlns:a16="http://schemas.microsoft.com/office/drawing/2014/main" id="{23DDA60C-8286-4E89-BF0A-B2D45AA0E1B0}"/>
                </a:ext>
              </a:extLst>
            </p:cNvPr>
            <p:cNvPicPr>
              <a:picLocks noChangeAspect="1"/>
            </p:cNvPicPr>
            <p:nvPr/>
          </p:nvPicPr>
          <p:blipFill>
            <a:blip r:embed="rId2"/>
            <a:stretch>
              <a:fillRect/>
            </a:stretch>
          </p:blipFill>
          <p:spPr>
            <a:xfrm>
              <a:off x="3081337" y="3390900"/>
              <a:ext cx="5724525" cy="3467100"/>
            </a:xfrm>
            <a:prstGeom prst="rect">
              <a:avLst/>
            </a:prstGeom>
          </p:spPr>
        </p:pic>
        <p:pic>
          <p:nvPicPr>
            <p:cNvPr id="7" name="Picture 6">
              <a:extLst>
                <a:ext uri="{FF2B5EF4-FFF2-40B4-BE49-F238E27FC236}">
                  <a16:creationId xmlns:a16="http://schemas.microsoft.com/office/drawing/2014/main" id="{6EDD3274-29B6-43B4-B67A-A69834BC3115}"/>
                </a:ext>
              </a:extLst>
            </p:cNvPr>
            <p:cNvPicPr>
              <a:picLocks noChangeAspect="1"/>
            </p:cNvPicPr>
            <p:nvPr/>
          </p:nvPicPr>
          <p:blipFill>
            <a:blip r:embed="rId3"/>
            <a:stretch>
              <a:fillRect/>
            </a:stretch>
          </p:blipFill>
          <p:spPr>
            <a:xfrm>
              <a:off x="3081337" y="1743075"/>
              <a:ext cx="5419725" cy="1647825"/>
            </a:xfrm>
            <a:prstGeom prst="rect">
              <a:avLst/>
            </a:prstGeom>
          </p:spPr>
        </p:pic>
      </p:grpSp>
      <p:pic>
        <p:nvPicPr>
          <p:cNvPr id="8" name="Picture 7">
            <a:extLst>
              <a:ext uri="{FF2B5EF4-FFF2-40B4-BE49-F238E27FC236}">
                <a16:creationId xmlns:a16="http://schemas.microsoft.com/office/drawing/2014/main" id="{DF8F3B95-49F8-4FB2-BA13-154E89495AB7}"/>
              </a:ext>
            </a:extLst>
          </p:cNvPr>
          <p:cNvPicPr>
            <a:picLocks noChangeAspect="1"/>
          </p:cNvPicPr>
          <p:nvPr/>
        </p:nvPicPr>
        <p:blipFill>
          <a:blip r:embed="rId4"/>
          <a:stretch>
            <a:fillRect/>
          </a:stretch>
        </p:blipFill>
        <p:spPr>
          <a:xfrm>
            <a:off x="25548" y="525331"/>
            <a:ext cx="6272969" cy="5733886"/>
          </a:xfrm>
          <a:prstGeom prst="rect">
            <a:avLst/>
          </a:prstGeom>
        </p:spPr>
      </p:pic>
      <p:sp>
        <p:nvSpPr>
          <p:cNvPr id="11" name="TextBox 10">
            <a:extLst>
              <a:ext uri="{FF2B5EF4-FFF2-40B4-BE49-F238E27FC236}">
                <a16:creationId xmlns:a16="http://schemas.microsoft.com/office/drawing/2014/main" id="{DBF63ED8-300F-42BF-8069-88EE17C04B62}"/>
              </a:ext>
            </a:extLst>
          </p:cNvPr>
          <p:cNvSpPr txBox="1"/>
          <p:nvPr/>
        </p:nvSpPr>
        <p:spPr>
          <a:xfrm>
            <a:off x="6706558" y="5787489"/>
            <a:ext cx="5031377" cy="646331"/>
          </a:xfrm>
          <a:prstGeom prst="rect">
            <a:avLst/>
          </a:prstGeom>
          <a:noFill/>
        </p:spPr>
        <p:txBody>
          <a:bodyPr wrap="square" rtlCol="0">
            <a:spAutoFit/>
          </a:bodyPr>
          <a:lstStyle/>
          <a:p>
            <a:r>
              <a:rPr lang="en-US" dirty="0"/>
              <a:t>The first row of the matrix can be interpreted as </a:t>
            </a:r>
            <a:br>
              <a:rPr lang="en-US" dirty="0"/>
            </a:br>
            <a:r>
              <a:rPr lang="en-US" dirty="0"/>
              <a:t>“b + 0g + 0r = 15,” or more concisely, “b = 15.”</a:t>
            </a:r>
          </a:p>
        </p:txBody>
      </p:sp>
    </p:spTree>
    <p:extLst>
      <p:ext uri="{BB962C8B-B14F-4D97-AF65-F5344CB8AC3E}">
        <p14:creationId xmlns:p14="http://schemas.microsoft.com/office/powerpoint/2010/main" val="3661336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131C-534B-4DD6-8773-4393DA521F51}"/>
              </a:ext>
            </a:extLst>
          </p:cNvPr>
          <p:cNvSpPr>
            <a:spLocks noGrp="1"/>
          </p:cNvSpPr>
          <p:nvPr>
            <p:ph type="title"/>
          </p:nvPr>
        </p:nvSpPr>
        <p:spPr/>
        <p:txBody>
          <a:bodyPr/>
          <a:lstStyle/>
          <a:p>
            <a:r>
              <a:rPr lang="en-US" b="1" dirty="0">
                <a:solidFill>
                  <a:srgbClr val="0070C0"/>
                </a:solidFill>
              </a:rPr>
              <a:t>Example 2</a:t>
            </a:r>
          </a:p>
        </p:txBody>
      </p:sp>
      <p:sp>
        <p:nvSpPr>
          <p:cNvPr id="6" name="Slide Number Placeholder 5">
            <a:extLst>
              <a:ext uri="{FF2B5EF4-FFF2-40B4-BE49-F238E27FC236}">
                <a16:creationId xmlns:a16="http://schemas.microsoft.com/office/drawing/2014/main" id="{0124D71D-BDAC-4582-8731-5A3781B1B6F1}"/>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14</a:t>
            </a:fld>
            <a:endParaRPr lang="en-US" b="1" dirty="0"/>
          </a:p>
        </p:txBody>
      </p:sp>
      <p:pic>
        <p:nvPicPr>
          <p:cNvPr id="5" name="Picture 4">
            <a:extLst>
              <a:ext uri="{FF2B5EF4-FFF2-40B4-BE49-F238E27FC236}">
                <a16:creationId xmlns:a16="http://schemas.microsoft.com/office/drawing/2014/main" id="{0779949B-6920-4FF4-8951-CAAAF11CBF6A}"/>
              </a:ext>
            </a:extLst>
          </p:cNvPr>
          <p:cNvPicPr/>
          <p:nvPr/>
        </p:nvPicPr>
        <p:blipFill>
          <a:blip r:embed="rId2"/>
          <a:srcRect/>
          <a:stretch>
            <a:fillRect/>
          </a:stretch>
        </p:blipFill>
        <p:spPr bwMode="auto">
          <a:xfrm>
            <a:off x="3415166" y="-1"/>
            <a:ext cx="5998858" cy="6904027"/>
          </a:xfrm>
          <a:prstGeom prst="rect">
            <a:avLst/>
          </a:prstGeom>
          <a:noFill/>
          <a:ln w="9525">
            <a:noFill/>
            <a:miter lim="800000"/>
            <a:headEnd/>
            <a:tailEnd/>
          </a:ln>
        </p:spPr>
      </p:pic>
    </p:spTree>
    <p:extLst>
      <p:ext uri="{BB962C8B-B14F-4D97-AF65-F5344CB8AC3E}">
        <p14:creationId xmlns:p14="http://schemas.microsoft.com/office/powerpoint/2010/main" val="4147130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fontScale="90000"/>
          </a:bodyPr>
          <a:lstStyle/>
          <a:p>
            <a:r>
              <a:rPr lang="en-US" dirty="0"/>
              <a:t>1.3 Elementary Row Operations and Gaussian Elimination</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15</a:t>
            </a:fld>
            <a:endParaRPr lang="en-US" b="1" dirty="0"/>
          </a:p>
        </p:txBody>
      </p:sp>
    </p:spTree>
    <p:extLst>
      <p:ext uri="{BB962C8B-B14F-4D97-AF65-F5344CB8AC3E}">
        <p14:creationId xmlns:p14="http://schemas.microsoft.com/office/powerpoint/2010/main" val="3476494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7E65-8BFA-47F4-A3A9-2718B2C05385}"/>
              </a:ext>
            </a:extLst>
          </p:cNvPr>
          <p:cNvSpPr>
            <a:spLocks noGrp="1"/>
          </p:cNvSpPr>
          <p:nvPr>
            <p:ph type="title"/>
          </p:nvPr>
        </p:nvSpPr>
        <p:spPr/>
        <p:txBody>
          <a:bodyPr/>
          <a:lstStyle/>
          <a:p>
            <a:r>
              <a:rPr lang="en-US" b="1" dirty="0">
                <a:solidFill>
                  <a:srgbClr val="0070C0"/>
                </a:solidFill>
              </a:rPr>
              <a:t>Quick Review</a:t>
            </a:r>
          </a:p>
        </p:txBody>
      </p:sp>
      <p:sp>
        <p:nvSpPr>
          <p:cNvPr id="7" name="Content Placeholder 6">
            <a:extLst>
              <a:ext uri="{FF2B5EF4-FFF2-40B4-BE49-F238E27FC236}">
                <a16:creationId xmlns:a16="http://schemas.microsoft.com/office/drawing/2014/main" id="{A151D8BC-F3E5-4EE9-A4CE-A48185C4BEDA}"/>
              </a:ext>
            </a:extLst>
          </p:cNvPr>
          <p:cNvSpPr>
            <a:spLocks noGrp="1"/>
          </p:cNvSpPr>
          <p:nvPr>
            <p:ph idx="1"/>
          </p:nvPr>
        </p:nvSpPr>
        <p:spPr/>
        <p:txBody>
          <a:bodyPr/>
          <a:lstStyle/>
          <a:p>
            <a:r>
              <a:rPr lang="en-US" dirty="0"/>
              <a:t>We saw earlier how we could write all the information of a system of equations in a matrix.</a:t>
            </a:r>
          </a:p>
          <a:p>
            <a:endParaRPr lang="en-US" dirty="0"/>
          </a:p>
          <a:p>
            <a:r>
              <a:rPr lang="en-US" dirty="0"/>
              <a:t>Simply replace the word “equation” above with the word “row”.</a:t>
            </a:r>
          </a:p>
        </p:txBody>
      </p:sp>
      <p:sp>
        <p:nvSpPr>
          <p:cNvPr id="10" name="Slide Number Placeholder 5">
            <a:extLst>
              <a:ext uri="{FF2B5EF4-FFF2-40B4-BE49-F238E27FC236}">
                <a16:creationId xmlns:a16="http://schemas.microsoft.com/office/drawing/2014/main" id="{C1135CF1-29B0-4D67-B23B-F25D1AE1076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16</a:t>
            </a:fld>
            <a:endParaRPr lang="en-US" b="1" dirty="0"/>
          </a:p>
        </p:txBody>
      </p:sp>
    </p:spTree>
    <p:extLst>
      <p:ext uri="{BB962C8B-B14F-4D97-AF65-F5344CB8AC3E}">
        <p14:creationId xmlns:p14="http://schemas.microsoft.com/office/powerpoint/2010/main" val="819864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7E65-8BFA-47F4-A3A9-2718B2C05385}"/>
              </a:ext>
            </a:extLst>
          </p:cNvPr>
          <p:cNvSpPr>
            <a:spLocks noGrp="1"/>
          </p:cNvSpPr>
          <p:nvPr>
            <p:ph type="title"/>
          </p:nvPr>
        </p:nvSpPr>
        <p:spPr/>
        <p:txBody>
          <a:bodyPr/>
          <a:lstStyle/>
          <a:p>
            <a:r>
              <a:rPr lang="en-US" b="1" dirty="0">
                <a:solidFill>
                  <a:srgbClr val="0070C0"/>
                </a:solidFill>
              </a:rPr>
              <a:t>Key Idea</a:t>
            </a:r>
          </a:p>
        </p:txBody>
      </p:sp>
      <p:pic>
        <p:nvPicPr>
          <p:cNvPr id="5" name="Content Placeholder 4">
            <a:extLst>
              <a:ext uri="{FF2B5EF4-FFF2-40B4-BE49-F238E27FC236}">
                <a16:creationId xmlns:a16="http://schemas.microsoft.com/office/drawing/2014/main" id="{2024178D-A73E-4A4D-B192-8754B82C6625}"/>
              </a:ext>
            </a:extLst>
          </p:cNvPr>
          <p:cNvPicPr>
            <a:picLocks noGrp="1" noChangeAspect="1"/>
          </p:cNvPicPr>
          <p:nvPr>
            <p:ph idx="1"/>
          </p:nvPr>
        </p:nvPicPr>
        <p:blipFill>
          <a:blip r:embed="rId2"/>
          <a:stretch>
            <a:fillRect/>
          </a:stretch>
        </p:blipFill>
        <p:spPr>
          <a:xfrm>
            <a:off x="1009731" y="1284255"/>
            <a:ext cx="9941602" cy="3680508"/>
          </a:xfrm>
        </p:spPr>
      </p:pic>
      <p:sp>
        <p:nvSpPr>
          <p:cNvPr id="4" name="Slide Number Placeholder 5">
            <a:extLst>
              <a:ext uri="{FF2B5EF4-FFF2-40B4-BE49-F238E27FC236}">
                <a16:creationId xmlns:a16="http://schemas.microsoft.com/office/drawing/2014/main" id="{84DB90EB-03C6-49ED-B699-46107C12E620}"/>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17</a:t>
            </a:fld>
            <a:endParaRPr lang="en-US" b="1" dirty="0"/>
          </a:p>
        </p:txBody>
      </p:sp>
    </p:spTree>
    <p:extLst>
      <p:ext uri="{BB962C8B-B14F-4D97-AF65-F5344CB8AC3E}">
        <p14:creationId xmlns:p14="http://schemas.microsoft.com/office/powerpoint/2010/main" val="2731431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87D2-4D3E-483E-ABCD-F72AE529A406}"/>
              </a:ext>
            </a:extLst>
          </p:cNvPr>
          <p:cNvSpPr>
            <a:spLocks noGrp="1"/>
          </p:cNvSpPr>
          <p:nvPr>
            <p:ph type="title"/>
          </p:nvPr>
        </p:nvSpPr>
        <p:spPr/>
        <p:txBody>
          <a:bodyPr/>
          <a:lstStyle/>
          <a:p>
            <a:r>
              <a:rPr lang="en-US" b="1" dirty="0">
                <a:solidFill>
                  <a:srgbClr val="0070C0"/>
                </a:solidFill>
              </a:rPr>
              <a:t>The Effects of Elementary Row Operations…</a:t>
            </a:r>
          </a:p>
        </p:txBody>
      </p:sp>
      <p:pic>
        <p:nvPicPr>
          <p:cNvPr id="5" name="Picture 4">
            <a:extLst>
              <a:ext uri="{FF2B5EF4-FFF2-40B4-BE49-F238E27FC236}">
                <a16:creationId xmlns:a16="http://schemas.microsoft.com/office/drawing/2014/main" id="{9BB16D7E-BF26-42B0-A03F-6D3C32177676}"/>
              </a:ext>
            </a:extLst>
          </p:cNvPr>
          <p:cNvPicPr>
            <a:picLocks noChangeAspect="1"/>
          </p:cNvPicPr>
          <p:nvPr/>
        </p:nvPicPr>
        <p:blipFill>
          <a:blip r:embed="rId2"/>
          <a:stretch>
            <a:fillRect/>
          </a:stretch>
        </p:blipFill>
        <p:spPr>
          <a:xfrm>
            <a:off x="838200" y="2080710"/>
            <a:ext cx="10830186" cy="4199774"/>
          </a:xfrm>
          <a:prstGeom prst="rect">
            <a:avLst/>
          </a:prstGeom>
        </p:spPr>
      </p:pic>
      <p:sp>
        <p:nvSpPr>
          <p:cNvPr id="6" name="Slide Number Placeholder 5">
            <a:extLst>
              <a:ext uri="{FF2B5EF4-FFF2-40B4-BE49-F238E27FC236}">
                <a16:creationId xmlns:a16="http://schemas.microsoft.com/office/drawing/2014/main" id="{9DC82B07-04CA-4AC2-886B-A935901CB0E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18</a:t>
            </a:fld>
            <a:endParaRPr lang="en-US" b="1" dirty="0"/>
          </a:p>
        </p:txBody>
      </p:sp>
    </p:spTree>
    <p:extLst>
      <p:ext uri="{BB962C8B-B14F-4D97-AF65-F5344CB8AC3E}">
        <p14:creationId xmlns:p14="http://schemas.microsoft.com/office/powerpoint/2010/main" val="203356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5CF1-3A94-4CE8-8B68-3F9D6DD3D807}"/>
              </a:ext>
            </a:extLst>
          </p:cNvPr>
          <p:cNvSpPr>
            <a:spLocks noGrp="1"/>
          </p:cNvSpPr>
          <p:nvPr>
            <p:ph type="title"/>
          </p:nvPr>
        </p:nvSpPr>
        <p:spPr/>
        <p:txBody>
          <a:bodyPr/>
          <a:lstStyle/>
          <a:p>
            <a:r>
              <a:rPr lang="en-US" b="1" dirty="0">
                <a:solidFill>
                  <a:srgbClr val="0070C0"/>
                </a:solidFill>
              </a:rPr>
              <a:t>Definition</a:t>
            </a:r>
          </a:p>
        </p:txBody>
      </p:sp>
      <p:pic>
        <p:nvPicPr>
          <p:cNvPr id="7" name="Content Placeholder 6">
            <a:extLst>
              <a:ext uri="{FF2B5EF4-FFF2-40B4-BE49-F238E27FC236}">
                <a16:creationId xmlns:a16="http://schemas.microsoft.com/office/drawing/2014/main" id="{FDE20D8B-C0D7-48C9-80BD-113E39808213}"/>
              </a:ext>
            </a:extLst>
          </p:cNvPr>
          <p:cNvPicPr>
            <a:picLocks noGrp="1" noChangeAspect="1"/>
          </p:cNvPicPr>
          <p:nvPr>
            <p:ph idx="1"/>
          </p:nvPr>
        </p:nvPicPr>
        <p:blipFill>
          <a:blip r:embed="rId2"/>
          <a:stretch>
            <a:fillRect/>
          </a:stretch>
        </p:blipFill>
        <p:spPr>
          <a:xfrm>
            <a:off x="3210805" y="470602"/>
            <a:ext cx="7252631" cy="6022274"/>
          </a:xfrm>
        </p:spPr>
      </p:pic>
      <p:sp>
        <p:nvSpPr>
          <p:cNvPr id="8" name="Slide Number Placeholder 5">
            <a:extLst>
              <a:ext uri="{FF2B5EF4-FFF2-40B4-BE49-F238E27FC236}">
                <a16:creationId xmlns:a16="http://schemas.microsoft.com/office/drawing/2014/main" id="{D9013001-92A4-4390-A2F3-1F633554559F}"/>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19</a:t>
            </a:fld>
            <a:endParaRPr lang="en-US" b="1" dirty="0"/>
          </a:p>
        </p:txBody>
      </p:sp>
    </p:spTree>
    <p:extLst>
      <p:ext uri="{BB962C8B-B14F-4D97-AF65-F5344CB8AC3E}">
        <p14:creationId xmlns:p14="http://schemas.microsoft.com/office/powerpoint/2010/main" val="1355970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1.1 Introduction to Linear Equations</a:t>
            </a:r>
          </a:p>
        </p:txBody>
      </p:sp>
    </p:spTree>
    <p:extLst>
      <p:ext uri="{BB962C8B-B14F-4D97-AF65-F5344CB8AC3E}">
        <p14:creationId xmlns:p14="http://schemas.microsoft.com/office/powerpoint/2010/main" val="119444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20D8-AC11-4D1E-A436-146D322C898D}"/>
              </a:ext>
            </a:extLst>
          </p:cNvPr>
          <p:cNvSpPr>
            <a:spLocks noGrp="1"/>
          </p:cNvSpPr>
          <p:nvPr>
            <p:ph type="title"/>
          </p:nvPr>
        </p:nvSpPr>
        <p:spPr/>
        <p:txBody>
          <a:bodyPr/>
          <a:lstStyle/>
          <a:p>
            <a:r>
              <a:rPr lang="en-US" b="1" dirty="0">
                <a:solidFill>
                  <a:srgbClr val="0070C0"/>
                </a:solidFill>
              </a:rPr>
              <a:t>Example 3</a:t>
            </a:r>
          </a:p>
        </p:txBody>
      </p:sp>
      <p:pic>
        <p:nvPicPr>
          <p:cNvPr id="5" name="Content Placeholder 4">
            <a:extLst>
              <a:ext uri="{FF2B5EF4-FFF2-40B4-BE49-F238E27FC236}">
                <a16:creationId xmlns:a16="http://schemas.microsoft.com/office/drawing/2014/main" id="{4D8D9451-A21F-402D-B01B-BEFD9360099A}"/>
              </a:ext>
            </a:extLst>
          </p:cNvPr>
          <p:cNvPicPr>
            <a:picLocks noGrp="1" noChangeAspect="1"/>
          </p:cNvPicPr>
          <p:nvPr>
            <p:ph idx="1"/>
          </p:nvPr>
        </p:nvPicPr>
        <p:blipFill>
          <a:blip r:embed="rId2"/>
          <a:stretch>
            <a:fillRect/>
          </a:stretch>
        </p:blipFill>
        <p:spPr>
          <a:xfrm>
            <a:off x="3228724" y="2240975"/>
            <a:ext cx="5734552" cy="4251900"/>
          </a:xfrm>
        </p:spPr>
      </p:pic>
      <p:sp>
        <p:nvSpPr>
          <p:cNvPr id="6" name="TextBox 5">
            <a:extLst>
              <a:ext uri="{FF2B5EF4-FFF2-40B4-BE49-F238E27FC236}">
                <a16:creationId xmlns:a16="http://schemas.microsoft.com/office/drawing/2014/main" id="{EB82FDE9-8A78-450A-B9C0-9F88E7924C4D}"/>
              </a:ext>
            </a:extLst>
          </p:cNvPr>
          <p:cNvSpPr txBox="1"/>
          <p:nvPr/>
        </p:nvSpPr>
        <p:spPr>
          <a:xfrm>
            <a:off x="2056272" y="1690688"/>
            <a:ext cx="8241359" cy="461665"/>
          </a:xfrm>
          <a:prstGeom prst="rect">
            <a:avLst/>
          </a:prstGeom>
          <a:noFill/>
        </p:spPr>
        <p:txBody>
          <a:bodyPr wrap="none" rtlCol="0">
            <a:spAutoFit/>
          </a:bodyPr>
          <a:lstStyle/>
          <a:p>
            <a:r>
              <a:rPr lang="en-US" sz="2400" dirty="0"/>
              <a:t>Which of the following matrices is in reduced row echelon form?</a:t>
            </a:r>
          </a:p>
        </p:txBody>
      </p:sp>
      <p:sp>
        <p:nvSpPr>
          <p:cNvPr id="7" name="Slide Number Placeholder 5">
            <a:extLst>
              <a:ext uri="{FF2B5EF4-FFF2-40B4-BE49-F238E27FC236}">
                <a16:creationId xmlns:a16="http://schemas.microsoft.com/office/drawing/2014/main" id="{CEC89B03-5FF9-42BE-8102-1FC47D629473}"/>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20</a:t>
            </a:fld>
            <a:endParaRPr lang="en-US" b="1" dirty="0"/>
          </a:p>
        </p:txBody>
      </p:sp>
    </p:spTree>
    <p:extLst>
      <p:ext uri="{BB962C8B-B14F-4D97-AF65-F5344CB8AC3E}">
        <p14:creationId xmlns:p14="http://schemas.microsoft.com/office/powerpoint/2010/main" val="415230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E0A0E8-2802-4F7E-9BF7-767ACF6E330E}"/>
              </a:ext>
            </a:extLst>
          </p:cNvPr>
          <p:cNvSpPr>
            <a:spLocks noGrp="1"/>
          </p:cNvSpPr>
          <p:nvPr>
            <p:ph idx="1"/>
          </p:nvPr>
        </p:nvSpPr>
        <p:spPr/>
        <p:txBody>
          <a:bodyPr/>
          <a:lstStyle/>
          <a:p>
            <a:r>
              <a:rPr lang="en-US" dirty="0"/>
              <a:t>All of the them except for e), f), and h) are in reduced row echelon form.</a:t>
            </a:r>
          </a:p>
        </p:txBody>
      </p:sp>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3 : Solution</a:t>
            </a:r>
          </a:p>
        </p:txBody>
      </p:sp>
      <p:pic>
        <p:nvPicPr>
          <p:cNvPr id="6" name="Picture 5">
            <a:extLst>
              <a:ext uri="{FF2B5EF4-FFF2-40B4-BE49-F238E27FC236}">
                <a16:creationId xmlns:a16="http://schemas.microsoft.com/office/drawing/2014/main" id="{AFF75C45-956E-4CCB-8D08-A67EE820587C}"/>
              </a:ext>
            </a:extLst>
          </p:cNvPr>
          <p:cNvPicPr>
            <a:picLocks noChangeAspect="1"/>
          </p:cNvPicPr>
          <p:nvPr/>
        </p:nvPicPr>
        <p:blipFill>
          <a:blip r:embed="rId2"/>
          <a:stretch>
            <a:fillRect/>
          </a:stretch>
        </p:blipFill>
        <p:spPr>
          <a:xfrm>
            <a:off x="918411" y="2990850"/>
            <a:ext cx="1647825" cy="876300"/>
          </a:xfrm>
          <a:prstGeom prst="rect">
            <a:avLst/>
          </a:prstGeom>
        </p:spPr>
      </p:pic>
      <p:pic>
        <p:nvPicPr>
          <p:cNvPr id="8" name="Picture 7">
            <a:extLst>
              <a:ext uri="{FF2B5EF4-FFF2-40B4-BE49-F238E27FC236}">
                <a16:creationId xmlns:a16="http://schemas.microsoft.com/office/drawing/2014/main" id="{38171183-41EE-454B-8C32-A99D567211BC}"/>
              </a:ext>
            </a:extLst>
          </p:cNvPr>
          <p:cNvPicPr>
            <a:picLocks noChangeAspect="1"/>
          </p:cNvPicPr>
          <p:nvPr/>
        </p:nvPicPr>
        <p:blipFill>
          <a:blip r:embed="rId3"/>
          <a:stretch>
            <a:fillRect/>
          </a:stretch>
        </p:blipFill>
        <p:spPr>
          <a:xfrm>
            <a:off x="980323" y="4193381"/>
            <a:ext cx="1524000" cy="828675"/>
          </a:xfrm>
          <a:prstGeom prst="rect">
            <a:avLst/>
          </a:prstGeom>
        </p:spPr>
      </p:pic>
      <p:pic>
        <p:nvPicPr>
          <p:cNvPr id="10" name="Picture 9">
            <a:extLst>
              <a:ext uri="{FF2B5EF4-FFF2-40B4-BE49-F238E27FC236}">
                <a16:creationId xmlns:a16="http://schemas.microsoft.com/office/drawing/2014/main" id="{D293727A-47FF-4B6F-A3D9-F3AB06CD4E1B}"/>
              </a:ext>
            </a:extLst>
          </p:cNvPr>
          <p:cNvPicPr>
            <a:picLocks noChangeAspect="1"/>
          </p:cNvPicPr>
          <p:nvPr/>
        </p:nvPicPr>
        <p:blipFill>
          <a:blip r:embed="rId4"/>
          <a:stretch>
            <a:fillRect/>
          </a:stretch>
        </p:blipFill>
        <p:spPr>
          <a:xfrm>
            <a:off x="1104148" y="5348287"/>
            <a:ext cx="1276350" cy="847725"/>
          </a:xfrm>
          <a:prstGeom prst="rect">
            <a:avLst/>
          </a:prstGeom>
        </p:spPr>
      </p:pic>
      <p:sp>
        <p:nvSpPr>
          <p:cNvPr id="11" name="TextBox 10">
            <a:extLst>
              <a:ext uri="{FF2B5EF4-FFF2-40B4-BE49-F238E27FC236}">
                <a16:creationId xmlns:a16="http://schemas.microsoft.com/office/drawing/2014/main" id="{91ACA7C2-8BEF-4072-B16F-43ACC7B37F48}"/>
              </a:ext>
            </a:extLst>
          </p:cNvPr>
          <p:cNvSpPr txBox="1"/>
          <p:nvPr/>
        </p:nvSpPr>
        <p:spPr>
          <a:xfrm>
            <a:off x="3007895" y="3236496"/>
            <a:ext cx="4853123" cy="400110"/>
          </a:xfrm>
          <a:prstGeom prst="rect">
            <a:avLst/>
          </a:prstGeom>
          <a:noFill/>
        </p:spPr>
        <p:txBody>
          <a:bodyPr wrap="none" rtlCol="0">
            <a:spAutoFit/>
          </a:bodyPr>
          <a:lstStyle/>
          <a:p>
            <a:r>
              <a:rPr lang="en-US" sz="2000" dirty="0"/>
              <a:t>The row of all zeros should be at the bottom.</a:t>
            </a:r>
          </a:p>
        </p:txBody>
      </p:sp>
      <p:sp>
        <p:nvSpPr>
          <p:cNvPr id="13" name="TextBox 12">
            <a:extLst>
              <a:ext uri="{FF2B5EF4-FFF2-40B4-BE49-F238E27FC236}">
                <a16:creationId xmlns:a16="http://schemas.microsoft.com/office/drawing/2014/main" id="{575D7BD1-7342-40B5-8774-5EB78615AF83}"/>
              </a:ext>
            </a:extLst>
          </p:cNvPr>
          <p:cNvSpPr txBox="1"/>
          <p:nvPr/>
        </p:nvSpPr>
        <p:spPr>
          <a:xfrm>
            <a:off x="3007894" y="4415404"/>
            <a:ext cx="5691366" cy="400110"/>
          </a:xfrm>
          <a:prstGeom prst="rect">
            <a:avLst/>
          </a:prstGeom>
          <a:noFill/>
        </p:spPr>
        <p:txBody>
          <a:bodyPr wrap="none" rtlCol="0">
            <a:spAutoFit/>
          </a:bodyPr>
          <a:lstStyle/>
          <a:p>
            <a:r>
              <a:rPr lang="en-US" sz="2000" dirty="0"/>
              <a:t>The first nonzero entries in rows 2 and 3 should be 1.</a:t>
            </a:r>
          </a:p>
        </p:txBody>
      </p:sp>
      <p:sp>
        <p:nvSpPr>
          <p:cNvPr id="15" name="TextBox 14">
            <a:extLst>
              <a:ext uri="{FF2B5EF4-FFF2-40B4-BE49-F238E27FC236}">
                <a16:creationId xmlns:a16="http://schemas.microsoft.com/office/drawing/2014/main" id="{29CB09D8-8CFE-4F5B-BE4C-D3F1A45291AE}"/>
              </a:ext>
            </a:extLst>
          </p:cNvPr>
          <p:cNvSpPr txBox="1"/>
          <p:nvPr/>
        </p:nvSpPr>
        <p:spPr>
          <a:xfrm>
            <a:off x="3007894" y="5382328"/>
            <a:ext cx="7452168" cy="707886"/>
          </a:xfrm>
          <a:prstGeom prst="rect">
            <a:avLst/>
          </a:prstGeom>
          <a:noFill/>
        </p:spPr>
        <p:txBody>
          <a:bodyPr wrap="none" rtlCol="0">
            <a:spAutoFit/>
          </a:bodyPr>
          <a:lstStyle/>
          <a:p>
            <a:r>
              <a:rPr lang="en-US" sz="2000" dirty="0"/>
              <a:t>The first entry in column 2 should be zero; the second 1 in column 2 is</a:t>
            </a:r>
          </a:p>
          <a:p>
            <a:r>
              <a:rPr lang="en-US" sz="2000" dirty="0"/>
              <a:t>a leading one, hence all other entries in that column should be 0.</a:t>
            </a:r>
          </a:p>
        </p:txBody>
      </p:sp>
      <p:sp>
        <p:nvSpPr>
          <p:cNvPr id="18" name="Slide Number Placeholder 5">
            <a:extLst>
              <a:ext uri="{FF2B5EF4-FFF2-40B4-BE49-F238E27FC236}">
                <a16:creationId xmlns:a16="http://schemas.microsoft.com/office/drawing/2014/main" id="{D62066A3-5478-4EF5-8184-274B8B0BCDE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21</a:t>
            </a:fld>
            <a:endParaRPr lang="en-US" b="1" dirty="0"/>
          </a:p>
        </p:txBody>
      </p:sp>
    </p:spTree>
    <p:extLst>
      <p:ext uri="{BB962C8B-B14F-4D97-AF65-F5344CB8AC3E}">
        <p14:creationId xmlns:p14="http://schemas.microsoft.com/office/powerpoint/2010/main" val="1054240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a:t>
            </a:r>
          </a:p>
        </p:txBody>
      </p:sp>
      <p:pic>
        <p:nvPicPr>
          <p:cNvPr id="9" name="Picture 8">
            <a:extLst>
              <a:ext uri="{FF2B5EF4-FFF2-40B4-BE49-F238E27FC236}">
                <a16:creationId xmlns:a16="http://schemas.microsoft.com/office/drawing/2014/main" id="{386A35ED-6107-46CD-9CD0-9DE93C783D28}"/>
              </a:ext>
            </a:extLst>
          </p:cNvPr>
          <p:cNvPicPr>
            <a:picLocks noChangeAspect="1"/>
          </p:cNvPicPr>
          <p:nvPr/>
        </p:nvPicPr>
        <p:blipFill>
          <a:blip r:embed="rId2"/>
          <a:stretch>
            <a:fillRect/>
          </a:stretch>
        </p:blipFill>
        <p:spPr>
          <a:xfrm>
            <a:off x="1133131" y="2209674"/>
            <a:ext cx="9925737" cy="2438651"/>
          </a:xfrm>
          <a:prstGeom prst="rect">
            <a:avLst/>
          </a:prstGeom>
        </p:spPr>
      </p:pic>
      <p:sp>
        <p:nvSpPr>
          <p:cNvPr id="14" name="Slide Number Placeholder 5">
            <a:extLst>
              <a:ext uri="{FF2B5EF4-FFF2-40B4-BE49-F238E27FC236}">
                <a16:creationId xmlns:a16="http://schemas.microsoft.com/office/drawing/2014/main" id="{964545C6-9FB2-4837-9782-E7904C8404A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22</a:t>
            </a:fld>
            <a:endParaRPr lang="en-US" b="1" dirty="0"/>
          </a:p>
        </p:txBody>
      </p:sp>
    </p:spTree>
    <p:extLst>
      <p:ext uri="{BB962C8B-B14F-4D97-AF65-F5344CB8AC3E}">
        <p14:creationId xmlns:p14="http://schemas.microsoft.com/office/powerpoint/2010/main" val="1728515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a:t>
            </a:r>
          </a:p>
        </p:txBody>
      </p:sp>
      <p:pic>
        <p:nvPicPr>
          <p:cNvPr id="3" name="Picture 2">
            <a:extLst>
              <a:ext uri="{FF2B5EF4-FFF2-40B4-BE49-F238E27FC236}">
                <a16:creationId xmlns:a16="http://schemas.microsoft.com/office/drawing/2014/main" id="{BBC3A78D-EDFD-4B1E-A6C6-B247E21C79DD}"/>
              </a:ext>
            </a:extLst>
          </p:cNvPr>
          <p:cNvPicPr>
            <a:picLocks noChangeAspect="1"/>
          </p:cNvPicPr>
          <p:nvPr/>
        </p:nvPicPr>
        <p:blipFill>
          <a:blip r:embed="rId2"/>
          <a:stretch>
            <a:fillRect/>
          </a:stretch>
        </p:blipFill>
        <p:spPr>
          <a:xfrm>
            <a:off x="3470918" y="1469523"/>
            <a:ext cx="4122623" cy="1325563"/>
          </a:xfrm>
          <a:prstGeom prst="rect">
            <a:avLst/>
          </a:prstGeom>
        </p:spPr>
      </p:pic>
      <p:sp>
        <p:nvSpPr>
          <p:cNvPr id="5" name="Arrow: Down 4">
            <a:extLst>
              <a:ext uri="{FF2B5EF4-FFF2-40B4-BE49-F238E27FC236}">
                <a16:creationId xmlns:a16="http://schemas.microsoft.com/office/drawing/2014/main" id="{05EC9AEC-9F9B-49AB-905F-29F8C350F872}"/>
              </a:ext>
            </a:extLst>
          </p:cNvPr>
          <p:cNvSpPr/>
          <p:nvPr/>
        </p:nvSpPr>
        <p:spPr>
          <a:xfrm>
            <a:off x="5042950" y="2861260"/>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A36E4DD-3A7C-4291-92EA-02E44E37456D}"/>
              </a:ext>
            </a:extLst>
          </p:cNvPr>
          <p:cNvPicPr>
            <a:picLocks noChangeAspect="1"/>
          </p:cNvPicPr>
          <p:nvPr/>
        </p:nvPicPr>
        <p:blipFill>
          <a:blip r:embed="rId3"/>
          <a:stretch>
            <a:fillRect/>
          </a:stretch>
        </p:blipFill>
        <p:spPr>
          <a:xfrm>
            <a:off x="3801277" y="4252997"/>
            <a:ext cx="3792264" cy="1702305"/>
          </a:xfrm>
          <a:prstGeom prst="rect">
            <a:avLst/>
          </a:prstGeom>
        </p:spPr>
      </p:pic>
      <p:sp>
        <p:nvSpPr>
          <p:cNvPr id="8" name="TextBox 7">
            <a:extLst>
              <a:ext uri="{FF2B5EF4-FFF2-40B4-BE49-F238E27FC236}">
                <a16:creationId xmlns:a16="http://schemas.microsoft.com/office/drawing/2014/main" id="{4654D021-A201-43E7-BF3A-E401EBF2030C}"/>
              </a:ext>
            </a:extLst>
          </p:cNvPr>
          <p:cNvSpPr txBox="1"/>
          <p:nvPr/>
        </p:nvSpPr>
        <p:spPr>
          <a:xfrm>
            <a:off x="7898687" y="4734817"/>
            <a:ext cx="3455113" cy="738664"/>
          </a:xfrm>
          <a:prstGeom prst="rect">
            <a:avLst/>
          </a:prstGeom>
          <a:noFill/>
        </p:spPr>
        <p:txBody>
          <a:bodyPr wrap="none" rtlCol="0">
            <a:spAutoFit/>
          </a:bodyPr>
          <a:lstStyle/>
          <a:p>
            <a:r>
              <a:rPr lang="en-US" sz="2100" dirty="0"/>
              <a:t>Our next step is to change the</a:t>
            </a:r>
          </a:p>
          <a:p>
            <a:r>
              <a:rPr lang="en-US" sz="2100" dirty="0"/>
              <a:t>entry in the box to a 1.</a:t>
            </a:r>
          </a:p>
        </p:txBody>
      </p:sp>
      <p:sp>
        <p:nvSpPr>
          <p:cNvPr id="10" name="Slide Number Placeholder 5">
            <a:extLst>
              <a:ext uri="{FF2B5EF4-FFF2-40B4-BE49-F238E27FC236}">
                <a16:creationId xmlns:a16="http://schemas.microsoft.com/office/drawing/2014/main" id="{7B27596A-C21C-43A7-8D28-02000DC4403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23</a:t>
            </a:fld>
            <a:endParaRPr lang="en-US" b="1" dirty="0"/>
          </a:p>
        </p:txBody>
      </p:sp>
    </p:spTree>
    <p:extLst>
      <p:ext uri="{BB962C8B-B14F-4D97-AF65-F5344CB8AC3E}">
        <p14:creationId xmlns:p14="http://schemas.microsoft.com/office/powerpoint/2010/main" val="3849373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grpSp>
        <p:nvGrpSpPr>
          <p:cNvPr id="12" name="Group 11">
            <a:extLst>
              <a:ext uri="{FF2B5EF4-FFF2-40B4-BE49-F238E27FC236}">
                <a16:creationId xmlns:a16="http://schemas.microsoft.com/office/drawing/2014/main" id="{D8BB4560-B37A-4713-AF11-F52B44323B84}"/>
              </a:ext>
            </a:extLst>
          </p:cNvPr>
          <p:cNvGrpSpPr/>
          <p:nvPr/>
        </p:nvGrpSpPr>
        <p:grpSpPr>
          <a:xfrm>
            <a:off x="1269375" y="1690688"/>
            <a:ext cx="6323896" cy="4308178"/>
            <a:chOff x="4182362" y="2819400"/>
            <a:chExt cx="4114800" cy="2566987"/>
          </a:xfrm>
        </p:grpSpPr>
        <p:pic>
          <p:nvPicPr>
            <p:cNvPr id="9" name="Picture 8">
              <a:extLst>
                <a:ext uri="{FF2B5EF4-FFF2-40B4-BE49-F238E27FC236}">
                  <a16:creationId xmlns:a16="http://schemas.microsoft.com/office/drawing/2014/main" id="{0D362617-F4F8-403E-84F8-8D53C8549859}"/>
                </a:ext>
              </a:extLst>
            </p:cNvPr>
            <p:cNvPicPr>
              <a:picLocks noChangeAspect="1"/>
            </p:cNvPicPr>
            <p:nvPr/>
          </p:nvPicPr>
          <p:blipFill>
            <a:blip r:embed="rId2"/>
            <a:stretch>
              <a:fillRect/>
            </a:stretch>
          </p:blipFill>
          <p:spPr>
            <a:xfrm>
              <a:off x="4182362" y="4348162"/>
              <a:ext cx="4114800" cy="1038225"/>
            </a:xfrm>
            <a:prstGeom prst="rect">
              <a:avLst/>
            </a:prstGeom>
          </p:spPr>
        </p:pic>
        <p:pic>
          <p:nvPicPr>
            <p:cNvPr id="11" name="Picture 10">
              <a:extLst>
                <a:ext uri="{FF2B5EF4-FFF2-40B4-BE49-F238E27FC236}">
                  <a16:creationId xmlns:a16="http://schemas.microsoft.com/office/drawing/2014/main" id="{0EEE39D2-15BA-47EB-8752-67512E3DF063}"/>
                </a:ext>
              </a:extLst>
            </p:cNvPr>
            <p:cNvPicPr>
              <a:picLocks noChangeAspect="1"/>
            </p:cNvPicPr>
            <p:nvPr/>
          </p:nvPicPr>
          <p:blipFill>
            <a:blip r:embed="rId3"/>
            <a:stretch>
              <a:fillRect/>
            </a:stretch>
          </p:blipFill>
          <p:spPr>
            <a:xfrm>
              <a:off x="4292266" y="2819400"/>
              <a:ext cx="3848100" cy="1219200"/>
            </a:xfrm>
            <a:prstGeom prst="rect">
              <a:avLst/>
            </a:prstGeom>
          </p:spPr>
        </p:pic>
      </p:grpSp>
      <p:sp>
        <p:nvSpPr>
          <p:cNvPr id="13" name="TextBox 12">
            <a:extLst>
              <a:ext uri="{FF2B5EF4-FFF2-40B4-BE49-F238E27FC236}">
                <a16:creationId xmlns:a16="http://schemas.microsoft.com/office/drawing/2014/main" id="{6B080E6C-07B2-48F6-AF6A-02B4F9F5B352}"/>
              </a:ext>
            </a:extLst>
          </p:cNvPr>
          <p:cNvSpPr txBox="1"/>
          <p:nvPr/>
        </p:nvSpPr>
        <p:spPr>
          <a:xfrm>
            <a:off x="7593271" y="2604217"/>
            <a:ext cx="3348353" cy="369332"/>
          </a:xfrm>
          <a:prstGeom prst="rect">
            <a:avLst/>
          </a:prstGeom>
          <a:noFill/>
        </p:spPr>
        <p:txBody>
          <a:bodyPr wrap="none" rtlCol="0">
            <a:spAutoFit/>
          </a:bodyPr>
          <a:lstStyle/>
          <a:p>
            <a:r>
              <a:rPr lang="en-US" dirty="0"/>
              <a:t>We have now created a leading 1.</a:t>
            </a:r>
          </a:p>
        </p:txBody>
      </p:sp>
      <p:sp>
        <p:nvSpPr>
          <p:cNvPr id="15" name="TextBox 14">
            <a:extLst>
              <a:ext uri="{FF2B5EF4-FFF2-40B4-BE49-F238E27FC236}">
                <a16:creationId xmlns:a16="http://schemas.microsoft.com/office/drawing/2014/main" id="{F4611251-4464-4B21-AC3F-5B9C15C780DE}"/>
              </a:ext>
            </a:extLst>
          </p:cNvPr>
          <p:cNvSpPr txBox="1"/>
          <p:nvPr/>
        </p:nvSpPr>
        <p:spPr>
          <a:xfrm>
            <a:off x="7600873" y="3244334"/>
            <a:ext cx="4051365" cy="369332"/>
          </a:xfrm>
          <a:prstGeom prst="rect">
            <a:avLst/>
          </a:prstGeom>
          <a:noFill/>
        </p:spPr>
        <p:txBody>
          <a:bodyPr wrap="none" rtlCol="0">
            <a:spAutoFit/>
          </a:bodyPr>
          <a:lstStyle/>
          <a:p>
            <a:r>
              <a:rPr lang="en-US" dirty="0"/>
              <a:t>Our next step is to put zeros under this 1.</a:t>
            </a:r>
          </a:p>
        </p:txBody>
      </p:sp>
      <p:sp>
        <p:nvSpPr>
          <p:cNvPr id="17" name="TextBox 16">
            <a:extLst>
              <a:ext uri="{FF2B5EF4-FFF2-40B4-BE49-F238E27FC236}">
                <a16:creationId xmlns:a16="http://schemas.microsoft.com/office/drawing/2014/main" id="{6D08D43E-BDD8-488F-969F-A317760C1501}"/>
              </a:ext>
            </a:extLst>
          </p:cNvPr>
          <p:cNvSpPr txBox="1"/>
          <p:nvPr/>
        </p:nvSpPr>
        <p:spPr>
          <a:xfrm>
            <a:off x="7600873" y="5127638"/>
            <a:ext cx="3665940" cy="646331"/>
          </a:xfrm>
          <a:prstGeom prst="rect">
            <a:avLst/>
          </a:prstGeom>
          <a:noFill/>
        </p:spPr>
        <p:txBody>
          <a:bodyPr wrap="none" rtlCol="0">
            <a:spAutoFit/>
          </a:bodyPr>
          <a:lstStyle/>
          <a:p>
            <a:r>
              <a:rPr lang="en-US" dirty="0"/>
              <a:t>We again want to put a 1 (if possible)</a:t>
            </a:r>
          </a:p>
          <a:p>
            <a:r>
              <a:rPr lang="en-US" dirty="0"/>
              <a:t>in the entry where the box is.</a:t>
            </a:r>
          </a:p>
        </p:txBody>
      </p:sp>
      <p:sp>
        <p:nvSpPr>
          <p:cNvPr id="18" name="Slide Number Placeholder 5">
            <a:extLst>
              <a:ext uri="{FF2B5EF4-FFF2-40B4-BE49-F238E27FC236}">
                <a16:creationId xmlns:a16="http://schemas.microsoft.com/office/drawing/2014/main" id="{4EF63EC8-17AE-48DE-A641-F5DA447E0E84}"/>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24</a:t>
            </a:fld>
            <a:endParaRPr lang="en-US" b="1" dirty="0"/>
          </a:p>
        </p:txBody>
      </p:sp>
    </p:spTree>
    <p:extLst>
      <p:ext uri="{BB962C8B-B14F-4D97-AF65-F5344CB8AC3E}">
        <p14:creationId xmlns:p14="http://schemas.microsoft.com/office/powerpoint/2010/main" val="49853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pic>
        <p:nvPicPr>
          <p:cNvPr id="3" name="Picture 2">
            <a:extLst>
              <a:ext uri="{FF2B5EF4-FFF2-40B4-BE49-F238E27FC236}">
                <a16:creationId xmlns:a16="http://schemas.microsoft.com/office/drawing/2014/main" id="{4DBB879B-F5E5-4A47-8E9C-6A6747982A32}"/>
              </a:ext>
            </a:extLst>
          </p:cNvPr>
          <p:cNvPicPr>
            <a:picLocks noChangeAspect="1"/>
          </p:cNvPicPr>
          <p:nvPr/>
        </p:nvPicPr>
        <p:blipFill>
          <a:blip r:embed="rId2"/>
          <a:stretch>
            <a:fillRect/>
          </a:stretch>
        </p:blipFill>
        <p:spPr>
          <a:xfrm>
            <a:off x="587829" y="1651959"/>
            <a:ext cx="7358959" cy="3670527"/>
          </a:xfrm>
          <a:prstGeom prst="rect">
            <a:avLst/>
          </a:prstGeom>
        </p:spPr>
      </p:pic>
      <p:sp>
        <p:nvSpPr>
          <p:cNvPr id="7" name="TextBox 6">
            <a:extLst>
              <a:ext uri="{FF2B5EF4-FFF2-40B4-BE49-F238E27FC236}">
                <a16:creationId xmlns:a16="http://schemas.microsoft.com/office/drawing/2014/main" id="{6BCECF35-E5C9-4285-9D13-9BDA0CB0705B}"/>
              </a:ext>
            </a:extLst>
          </p:cNvPr>
          <p:cNvSpPr txBox="1"/>
          <p:nvPr/>
        </p:nvSpPr>
        <p:spPr>
          <a:xfrm>
            <a:off x="7367452" y="3755572"/>
            <a:ext cx="3986348" cy="369332"/>
          </a:xfrm>
          <a:prstGeom prst="rect">
            <a:avLst/>
          </a:prstGeom>
          <a:noFill/>
        </p:spPr>
        <p:txBody>
          <a:bodyPr wrap="none" rtlCol="0">
            <a:spAutoFit/>
          </a:bodyPr>
          <a:lstStyle/>
          <a:p>
            <a:r>
              <a:rPr lang="en-US" dirty="0"/>
              <a:t>We have now created another leading 1.</a:t>
            </a:r>
          </a:p>
        </p:txBody>
      </p:sp>
      <p:sp>
        <p:nvSpPr>
          <p:cNvPr id="8" name="TextBox 7">
            <a:extLst>
              <a:ext uri="{FF2B5EF4-FFF2-40B4-BE49-F238E27FC236}">
                <a16:creationId xmlns:a16="http://schemas.microsoft.com/office/drawing/2014/main" id="{A1C6BAB9-EE93-4485-ABBD-09E4CCB660EE}"/>
              </a:ext>
            </a:extLst>
          </p:cNvPr>
          <p:cNvSpPr txBox="1"/>
          <p:nvPr/>
        </p:nvSpPr>
        <p:spPr>
          <a:xfrm>
            <a:off x="7367452" y="4292434"/>
            <a:ext cx="4160050" cy="923330"/>
          </a:xfrm>
          <a:prstGeom prst="rect">
            <a:avLst/>
          </a:prstGeom>
          <a:noFill/>
        </p:spPr>
        <p:txBody>
          <a:bodyPr wrap="none" rtlCol="0">
            <a:spAutoFit/>
          </a:bodyPr>
          <a:lstStyle/>
          <a:p>
            <a:r>
              <a:rPr lang="en-US" dirty="0"/>
              <a:t>We now want to put zeroes underneath it,</a:t>
            </a:r>
          </a:p>
          <a:p>
            <a:r>
              <a:rPr lang="en-US" dirty="0"/>
              <a:t>but this has already been done by our</a:t>
            </a:r>
          </a:p>
          <a:p>
            <a:r>
              <a:rPr lang="en-US" dirty="0"/>
              <a:t>previous steps</a:t>
            </a:r>
          </a:p>
        </p:txBody>
      </p:sp>
      <p:sp>
        <p:nvSpPr>
          <p:cNvPr id="10" name="TextBox 9">
            <a:extLst>
              <a:ext uri="{FF2B5EF4-FFF2-40B4-BE49-F238E27FC236}">
                <a16:creationId xmlns:a16="http://schemas.microsoft.com/office/drawing/2014/main" id="{886A4161-F1F0-41A0-86F2-32A00D2393AC}"/>
              </a:ext>
            </a:extLst>
          </p:cNvPr>
          <p:cNvSpPr txBox="1"/>
          <p:nvPr/>
        </p:nvSpPr>
        <p:spPr>
          <a:xfrm>
            <a:off x="7439641" y="5440757"/>
            <a:ext cx="3342325" cy="646331"/>
          </a:xfrm>
          <a:prstGeom prst="rect">
            <a:avLst/>
          </a:prstGeom>
          <a:noFill/>
        </p:spPr>
        <p:txBody>
          <a:bodyPr wrap="none" rtlCol="0">
            <a:spAutoFit/>
          </a:bodyPr>
          <a:lstStyle/>
          <a:p>
            <a:r>
              <a:rPr lang="en-US" dirty="0"/>
              <a:t>Now we want to turn the number</a:t>
            </a:r>
          </a:p>
          <a:p>
            <a:r>
              <a:rPr lang="en-US" dirty="0"/>
              <a:t>in the box to 1 again.</a:t>
            </a:r>
          </a:p>
        </p:txBody>
      </p:sp>
      <p:sp>
        <p:nvSpPr>
          <p:cNvPr id="15" name="Slide Number Placeholder 5">
            <a:extLst>
              <a:ext uri="{FF2B5EF4-FFF2-40B4-BE49-F238E27FC236}">
                <a16:creationId xmlns:a16="http://schemas.microsoft.com/office/drawing/2014/main" id="{A4208EED-7250-4260-8EE2-57C61B830857}"/>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25</a:t>
            </a:fld>
            <a:endParaRPr lang="en-US" b="1" dirty="0"/>
          </a:p>
        </p:txBody>
      </p:sp>
    </p:spTree>
    <p:extLst>
      <p:ext uri="{BB962C8B-B14F-4D97-AF65-F5344CB8AC3E}">
        <p14:creationId xmlns:p14="http://schemas.microsoft.com/office/powerpoint/2010/main" val="729728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4 : Solution (</a:t>
            </a:r>
            <a:r>
              <a:rPr lang="en-US" b="1" dirty="0" err="1">
                <a:solidFill>
                  <a:srgbClr val="0070C0"/>
                </a:solidFill>
              </a:rPr>
              <a:t>cont</a:t>
            </a:r>
            <a:r>
              <a:rPr lang="en-US" b="1" dirty="0">
                <a:solidFill>
                  <a:srgbClr val="0070C0"/>
                </a:solidFill>
              </a:rPr>
              <a:t>)</a:t>
            </a:r>
          </a:p>
        </p:txBody>
      </p:sp>
      <p:pic>
        <p:nvPicPr>
          <p:cNvPr id="5" name="Picture 4">
            <a:extLst>
              <a:ext uri="{FF2B5EF4-FFF2-40B4-BE49-F238E27FC236}">
                <a16:creationId xmlns:a16="http://schemas.microsoft.com/office/drawing/2014/main" id="{B50C16FE-E3A0-4E7F-8F6D-AF6FED2196F6}"/>
              </a:ext>
            </a:extLst>
          </p:cNvPr>
          <p:cNvPicPr>
            <a:picLocks noChangeAspect="1"/>
          </p:cNvPicPr>
          <p:nvPr/>
        </p:nvPicPr>
        <p:blipFill>
          <a:blip r:embed="rId2"/>
          <a:stretch>
            <a:fillRect/>
          </a:stretch>
        </p:blipFill>
        <p:spPr>
          <a:xfrm>
            <a:off x="3141785" y="1690688"/>
            <a:ext cx="5102694" cy="1545856"/>
          </a:xfrm>
          <a:prstGeom prst="rect">
            <a:avLst/>
          </a:prstGeom>
        </p:spPr>
      </p:pic>
      <p:pic>
        <p:nvPicPr>
          <p:cNvPr id="7" name="Picture 6">
            <a:extLst>
              <a:ext uri="{FF2B5EF4-FFF2-40B4-BE49-F238E27FC236}">
                <a16:creationId xmlns:a16="http://schemas.microsoft.com/office/drawing/2014/main" id="{9516EF34-2A60-4E52-9EF4-6FAC10FA3DC7}"/>
              </a:ext>
            </a:extLst>
          </p:cNvPr>
          <p:cNvPicPr>
            <a:picLocks noChangeAspect="1"/>
          </p:cNvPicPr>
          <p:nvPr/>
        </p:nvPicPr>
        <p:blipFill>
          <a:blip r:embed="rId3"/>
          <a:stretch>
            <a:fillRect/>
          </a:stretch>
        </p:blipFill>
        <p:spPr>
          <a:xfrm>
            <a:off x="2672494" y="3039448"/>
            <a:ext cx="5744264" cy="2938582"/>
          </a:xfrm>
          <a:prstGeom prst="rect">
            <a:avLst/>
          </a:prstGeom>
        </p:spPr>
      </p:pic>
      <p:sp>
        <p:nvSpPr>
          <p:cNvPr id="8" name="TextBox 7">
            <a:extLst>
              <a:ext uri="{FF2B5EF4-FFF2-40B4-BE49-F238E27FC236}">
                <a16:creationId xmlns:a16="http://schemas.microsoft.com/office/drawing/2014/main" id="{E15D8606-B17B-4D41-AFFE-860E5176540A}"/>
              </a:ext>
            </a:extLst>
          </p:cNvPr>
          <p:cNvSpPr txBox="1"/>
          <p:nvPr/>
        </p:nvSpPr>
        <p:spPr>
          <a:xfrm>
            <a:off x="8559887" y="2259922"/>
            <a:ext cx="3102516" cy="646331"/>
          </a:xfrm>
          <a:prstGeom prst="rect">
            <a:avLst/>
          </a:prstGeom>
          <a:noFill/>
        </p:spPr>
        <p:txBody>
          <a:bodyPr wrap="none" rtlCol="0">
            <a:spAutoFit/>
          </a:bodyPr>
          <a:lstStyle/>
          <a:p>
            <a:r>
              <a:rPr lang="en-US" dirty="0"/>
              <a:t>This ends what we will refer to </a:t>
            </a:r>
          </a:p>
          <a:p>
            <a:r>
              <a:rPr lang="en-US" dirty="0"/>
              <a:t>as </a:t>
            </a:r>
            <a:r>
              <a:rPr lang="en-US" b="1" dirty="0"/>
              <a:t>forward steps</a:t>
            </a:r>
            <a:r>
              <a:rPr lang="en-US" dirty="0"/>
              <a:t>.</a:t>
            </a:r>
          </a:p>
        </p:txBody>
      </p:sp>
      <p:sp>
        <p:nvSpPr>
          <p:cNvPr id="10" name="TextBox 9">
            <a:extLst>
              <a:ext uri="{FF2B5EF4-FFF2-40B4-BE49-F238E27FC236}">
                <a16:creationId xmlns:a16="http://schemas.microsoft.com/office/drawing/2014/main" id="{844832A7-00F9-4AB7-8AC0-3FC57F0FE317}"/>
              </a:ext>
            </a:extLst>
          </p:cNvPr>
          <p:cNvSpPr txBox="1"/>
          <p:nvPr/>
        </p:nvSpPr>
        <p:spPr>
          <a:xfrm>
            <a:off x="9069683" y="4185573"/>
            <a:ext cx="2703304" cy="646331"/>
          </a:xfrm>
          <a:prstGeom prst="rect">
            <a:avLst/>
          </a:prstGeom>
          <a:noFill/>
        </p:spPr>
        <p:txBody>
          <a:bodyPr wrap="none" rtlCol="0">
            <a:spAutoFit/>
          </a:bodyPr>
          <a:lstStyle/>
          <a:p>
            <a:r>
              <a:rPr lang="en-US" dirty="0"/>
              <a:t>These steps are referred to</a:t>
            </a:r>
          </a:p>
          <a:p>
            <a:r>
              <a:rPr lang="en-US" dirty="0"/>
              <a:t>as </a:t>
            </a:r>
            <a:r>
              <a:rPr lang="en-US" b="1" dirty="0"/>
              <a:t>backward steps</a:t>
            </a:r>
          </a:p>
        </p:txBody>
      </p:sp>
      <p:cxnSp>
        <p:nvCxnSpPr>
          <p:cNvPr id="12" name="Straight Arrow Connector 11">
            <a:extLst>
              <a:ext uri="{FF2B5EF4-FFF2-40B4-BE49-F238E27FC236}">
                <a16:creationId xmlns:a16="http://schemas.microsoft.com/office/drawing/2014/main" id="{A97840DB-EC7B-417B-A036-01F2CCF0AC35}"/>
              </a:ext>
            </a:extLst>
          </p:cNvPr>
          <p:cNvCxnSpPr>
            <a:stCxn id="10" idx="1"/>
          </p:cNvCxnSpPr>
          <p:nvPr/>
        </p:nvCxnSpPr>
        <p:spPr>
          <a:xfrm flipH="1" flipV="1">
            <a:off x="8244479" y="3967843"/>
            <a:ext cx="825204" cy="540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B2EFA5-1161-45D3-9EE8-5F4BCD73CF77}"/>
              </a:ext>
            </a:extLst>
          </p:cNvPr>
          <p:cNvCxnSpPr>
            <a:cxnSpLocks/>
          </p:cNvCxnSpPr>
          <p:nvPr/>
        </p:nvCxnSpPr>
        <p:spPr>
          <a:xfrm flipH="1">
            <a:off x="8244480" y="4726469"/>
            <a:ext cx="825203" cy="613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6446CBE-68EF-47E1-A226-3BC7E66E03D1}"/>
              </a:ext>
            </a:extLst>
          </p:cNvPr>
          <p:cNvSpPr txBox="1"/>
          <p:nvPr/>
        </p:nvSpPr>
        <p:spPr>
          <a:xfrm>
            <a:off x="2987570" y="6066730"/>
            <a:ext cx="6875985" cy="400110"/>
          </a:xfrm>
          <a:prstGeom prst="rect">
            <a:avLst/>
          </a:prstGeom>
          <a:noFill/>
        </p:spPr>
        <p:txBody>
          <a:bodyPr wrap="none" rtlCol="0">
            <a:spAutoFit/>
          </a:bodyPr>
          <a:lstStyle/>
          <a:p>
            <a:r>
              <a:rPr lang="en-US" sz="2000" dirty="0"/>
              <a:t>It is now easy to read off the solution as x</a:t>
            </a:r>
            <a:r>
              <a:rPr lang="en-US" sz="2000" baseline="-25000" dirty="0"/>
              <a:t>1</a:t>
            </a:r>
            <a:r>
              <a:rPr lang="en-US" sz="2000" dirty="0"/>
              <a:t> = 7, x</a:t>
            </a:r>
            <a:r>
              <a:rPr lang="en-US" sz="2000" baseline="-25000" dirty="0"/>
              <a:t>2</a:t>
            </a:r>
            <a:r>
              <a:rPr lang="en-US" sz="2000" dirty="0"/>
              <a:t> = -2 and x</a:t>
            </a:r>
            <a:r>
              <a:rPr lang="en-US" sz="2000" baseline="-25000" dirty="0"/>
              <a:t>3</a:t>
            </a:r>
            <a:r>
              <a:rPr lang="en-US" sz="2000" dirty="0"/>
              <a:t> = 3;</a:t>
            </a:r>
          </a:p>
        </p:txBody>
      </p:sp>
      <p:sp>
        <p:nvSpPr>
          <p:cNvPr id="22" name="Slide Number Placeholder 5">
            <a:extLst>
              <a:ext uri="{FF2B5EF4-FFF2-40B4-BE49-F238E27FC236}">
                <a16:creationId xmlns:a16="http://schemas.microsoft.com/office/drawing/2014/main" id="{6BEC1860-5F0B-482F-BBE0-9481FA73077F}"/>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26</a:t>
            </a:fld>
            <a:endParaRPr lang="en-US" b="1" dirty="0"/>
          </a:p>
        </p:txBody>
      </p:sp>
    </p:spTree>
    <p:extLst>
      <p:ext uri="{BB962C8B-B14F-4D97-AF65-F5344CB8AC3E}">
        <p14:creationId xmlns:p14="http://schemas.microsoft.com/office/powerpoint/2010/main" val="3159918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0" y="316030"/>
            <a:ext cx="10515600" cy="1325563"/>
          </a:xfrm>
        </p:spPr>
        <p:txBody>
          <a:bodyPr/>
          <a:lstStyle/>
          <a:p>
            <a:r>
              <a:rPr lang="en-US" b="1" dirty="0">
                <a:solidFill>
                  <a:srgbClr val="0070C0"/>
                </a:solidFill>
              </a:rPr>
              <a:t>Forward Steps Result in: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27</a:t>
            </a:fld>
            <a:endParaRPr lang="en-US" b="1" dirty="0"/>
          </a:p>
        </p:txBody>
      </p:sp>
      <p:pic>
        <p:nvPicPr>
          <p:cNvPr id="5" name="Picture 4">
            <a:extLst>
              <a:ext uri="{FF2B5EF4-FFF2-40B4-BE49-F238E27FC236}">
                <a16:creationId xmlns:a16="http://schemas.microsoft.com/office/drawing/2014/main" id="{A52A67B4-B702-4B52-8645-7D227C6F54B3}"/>
              </a:ext>
            </a:extLst>
          </p:cNvPr>
          <p:cNvPicPr>
            <a:picLocks noChangeAspect="1"/>
          </p:cNvPicPr>
          <p:nvPr/>
        </p:nvPicPr>
        <p:blipFill>
          <a:blip r:embed="rId2"/>
          <a:stretch>
            <a:fillRect/>
          </a:stretch>
        </p:blipFill>
        <p:spPr>
          <a:xfrm>
            <a:off x="774273" y="1400683"/>
            <a:ext cx="9651875" cy="2650515"/>
          </a:xfrm>
          <a:prstGeom prst="rect">
            <a:avLst/>
          </a:prstGeom>
        </p:spPr>
      </p:pic>
      <p:pic>
        <p:nvPicPr>
          <p:cNvPr id="2" name="Picture 1">
            <a:extLst>
              <a:ext uri="{FF2B5EF4-FFF2-40B4-BE49-F238E27FC236}">
                <a16:creationId xmlns:a16="http://schemas.microsoft.com/office/drawing/2014/main" id="{A1B88BF7-255F-41E5-AA2E-42952E404A2E}"/>
              </a:ext>
            </a:extLst>
          </p:cNvPr>
          <p:cNvPicPr>
            <a:picLocks noChangeAspect="1"/>
          </p:cNvPicPr>
          <p:nvPr/>
        </p:nvPicPr>
        <p:blipFill>
          <a:blip r:embed="rId3"/>
          <a:stretch>
            <a:fillRect/>
          </a:stretch>
        </p:blipFill>
        <p:spPr>
          <a:xfrm>
            <a:off x="805387" y="4980658"/>
            <a:ext cx="10998536" cy="1080781"/>
          </a:xfrm>
          <a:prstGeom prst="rect">
            <a:avLst/>
          </a:prstGeom>
        </p:spPr>
      </p:pic>
      <p:sp>
        <p:nvSpPr>
          <p:cNvPr id="7" name="Title 1">
            <a:extLst>
              <a:ext uri="{FF2B5EF4-FFF2-40B4-BE49-F238E27FC236}">
                <a16:creationId xmlns:a16="http://schemas.microsoft.com/office/drawing/2014/main" id="{6B9F21D0-74BA-447C-B377-C0AD9C4443B2}"/>
              </a:ext>
            </a:extLst>
          </p:cNvPr>
          <p:cNvSpPr txBox="1">
            <a:spLocks/>
          </p:cNvSpPr>
          <p:nvPr/>
        </p:nvSpPr>
        <p:spPr>
          <a:xfrm>
            <a:off x="68958" y="36550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Backward Steps:</a:t>
            </a:r>
          </a:p>
        </p:txBody>
      </p:sp>
    </p:spTree>
    <p:extLst>
      <p:ext uri="{BB962C8B-B14F-4D97-AF65-F5344CB8AC3E}">
        <p14:creationId xmlns:p14="http://schemas.microsoft.com/office/powerpoint/2010/main" val="2219421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Definition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28</a:t>
            </a:fld>
            <a:endParaRPr lang="en-US" b="1" dirty="0"/>
          </a:p>
        </p:txBody>
      </p:sp>
      <p:pic>
        <p:nvPicPr>
          <p:cNvPr id="5" name="Picture 4">
            <a:extLst>
              <a:ext uri="{FF2B5EF4-FFF2-40B4-BE49-F238E27FC236}">
                <a16:creationId xmlns:a16="http://schemas.microsoft.com/office/drawing/2014/main" id="{C40A066D-0CD8-4B57-8A13-FC3A7445A8A3}"/>
              </a:ext>
            </a:extLst>
          </p:cNvPr>
          <p:cNvPicPr>
            <a:picLocks noChangeAspect="1"/>
          </p:cNvPicPr>
          <p:nvPr/>
        </p:nvPicPr>
        <p:blipFill>
          <a:blip r:embed="rId2"/>
          <a:stretch>
            <a:fillRect/>
          </a:stretch>
        </p:blipFill>
        <p:spPr>
          <a:xfrm>
            <a:off x="3424885" y="432865"/>
            <a:ext cx="8204565" cy="5578511"/>
          </a:xfrm>
          <a:prstGeom prst="rect">
            <a:avLst/>
          </a:prstGeom>
        </p:spPr>
      </p:pic>
    </p:spTree>
    <p:extLst>
      <p:ext uri="{BB962C8B-B14F-4D97-AF65-F5344CB8AC3E}">
        <p14:creationId xmlns:p14="http://schemas.microsoft.com/office/powerpoint/2010/main" val="2447303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29</a:t>
            </a:fld>
            <a:endParaRPr lang="en-US" b="1" dirty="0"/>
          </a:p>
        </p:txBody>
      </p:sp>
      <p:pic>
        <p:nvPicPr>
          <p:cNvPr id="5" name="Picture 4">
            <a:extLst>
              <a:ext uri="{FF2B5EF4-FFF2-40B4-BE49-F238E27FC236}">
                <a16:creationId xmlns:a16="http://schemas.microsoft.com/office/drawing/2014/main" id="{F344D866-2551-4656-8CCB-34BE6427DD90}"/>
              </a:ext>
            </a:extLst>
          </p:cNvPr>
          <p:cNvPicPr>
            <a:picLocks noChangeAspect="1"/>
          </p:cNvPicPr>
          <p:nvPr/>
        </p:nvPicPr>
        <p:blipFill>
          <a:blip r:embed="rId2"/>
          <a:stretch>
            <a:fillRect/>
          </a:stretch>
        </p:blipFill>
        <p:spPr>
          <a:xfrm>
            <a:off x="975945" y="2324466"/>
            <a:ext cx="10485705" cy="2209067"/>
          </a:xfrm>
          <a:prstGeom prst="rect">
            <a:avLst/>
          </a:prstGeom>
        </p:spPr>
      </p:pic>
    </p:spTree>
    <p:extLst>
      <p:ext uri="{BB962C8B-B14F-4D97-AF65-F5344CB8AC3E}">
        <p14:creationId xmlns:p14="http://schemas.microsoft.com/office/powerpoint/2010/main" val="15527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a:t>
            </a:r>
          </a:p>
        </p:txBody>
      </p:sp>
      <p:sp>
        <p:nvSpPr>
          <p:cNvPr id="3" name="Content Placeholder 2">
            <a:extLst>
              <a:ext uri="{FF2B5EF4-FFF2-40B4-BE49-F238E27FC236}">
                <a16:creationId xmlns:a16="http://schemas.microsoft.com/office/drawing/2014/main" id="{4EA7950D-C7EA-4566-89B8-7677B9946DD8}"/>
              </a:ext>
            </a:extLst>
          </p:cNvPr>
          <p:cNvSpPr>
            <a:spLocks noGrp="1"/>
          </p:cNvSpPr>
          <p:nvPr>
            <p:ph idx="1"/>
          </p:nvPr>
        </p:nvSpPr>
        <p:spPr/>
        <p:txBody>
          <a:bodyPr/>
          <a:lstStyle/>
          <a:p>
            <a:pPr marL="0" indent="0">
              <a:buNone/>
            </a:pPr>
            <a:r>
              <a:rPr lang="en-US" dirty="0"/>
              <a:t>Suppose a jar contains red, blue and green marbles. You are told that there are a total of 30 marbles in the jar; there are twice as many red marbles as green ones; the number of blue marbles is the same as the sum of the red and green marbles. How many marbles of each color are there?</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a:t>
            </a:fld>
            <a:endParaRPr lang="en-US" b="1" dirty="0"/>
          </a:p>
        </p:txBody>
      </p:sp>
    </p:spTree>
    <p:extLst>
      <p:ext uri="{BB962C8B-B14F-4D97-AF65-F5344CB8AC3E}">
        <p14:creationId xmlns:p14="http://schemas.microsoft.com/office/powerpoint/2010/main" val="481095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30</a:t>
            </a:fld>
            <a:endParaRPr lang="en-US" b="1" dirty="0"/>
          </a:p>
        </p:txBody>
      </p:sp>
      <p:pic>
        <p:nvPicPr>
          <p:cNvPr id="3" name="Picture 2">
            <a:extLst>
              <a:ext uri="{FF2B5EF4-FFF2-40B4-BE49-F238E27FC236}">
                <a16:creationId xmlns:a16="http://schemas.microsoft.com/office/drawing/2014/main" id="{1D3B7751-DB79-4225-AB32-19EF3E773684}"/>
              </a:ext>
            </a:extLst>
          </p:cNvPr>
          <p:cNvPicPr>
            <a:picLocks noChangeAspect="1"/>
          </p:cNvPicPr>
          <p:nvPr/>
        </p:nvPicPr>
        <p:blipFill>
          <a:blip r:embed="rId2"/>
          <a:stretch>
            <a:fillRect/>
          </a:stretch>
        </p:blipFill>
        <p:spPr>
          <a:xfrm>
            <a:off x="4190999" y="2092879"/>
            <a:ext cx="3810000" cy="914400"/>
          </a:xfrm>
          <a:prstGeom prst="rect">
            <a:avLst/>
          </a:prstGeom>
        </p:spPr>
      </p:pic>
      <p:pic>
        <p:nvPicPr>
          <p:cNvPr id="7" name="Picture 6">
            <a:extLst>
              <a:ext uri="{FF2B5EF4-FFF2-40B4-BE49-F238E27FC236}">
                <a16:creationId xmlns:a16="http://schemas.microsoft.com/office/drawing/2014/main" id="{D0691270-4868-44AB-A263-8E7BB252DCAC}"/>
              </a:ext>
            </a:extLst>
          </p:cNvPr>
          <p:cNvPicPr>
            <a:picLocks noChangeAspect="1"/>
          </p:cNvPicPr>
          <p:nvPr/>
        </p:nvPicPr>
        <p:blipFill>
          <a:blip r:embed="rId3"/>
          <a:stretch>
            <a:fillRect/>
          </a:stretch>
        </p:blipFill>
        <p:spPr>
          <a:xfrm>
            <a:off x="3938586" y="3882588"/>
            <a:ext cx="4314825" cy="885825"/>
          </a:xfrm>
          <a:prstGeom prst="rect">
            <a:avLst/>
          </a:prstGeom>
        </p:spPr>
      </p:pic>
      <p:sp>
        <p:nvSpPr>
          <p:cNvPr id="8" name="TextBox 7">
            <a:extLst>
              <a:ext uri="{FF2B5EF4-FFF2-40B4-BE49-F238E27FC236}">
                <a16:creationId xmlns:a16="http://schemas.microsoft.com/office/drawing/2014/main" id="{77BC7CD5-889E-4F96-9DF7-10B485D7E554}"/>
              </a:ext>
            </a:extLst>
          </p:cNvPr>
          <p:cNvSpPr txBox="1"/>
          <p:nvPr/>
        </p:nvSpPr>
        <p:spPr>
          <a:xfrm>
            <a:off x="2897431" y="1649966"/>
            <a:ext cx="6397136" cy="369332"/>
          </a:xfrm>
          <a:prstGeom prst="rect">
            <a:avLst/>
          </a:prstGeom>
          <a:noFill/>
        </p:spPr>
        <p:txBody>
          <a:bodyPr wrap="none" rtlCol="0">
            <a:spAutoFit/>
          </a:bodyPr>
          <a:lstStyle/>
          <a:p>
            <a:r>
              <a:rPr lang="en-US" dirty="0"/>
              <a:t>1. Make the entry in the first column and first row a 1 (a leading 1).</a:t>
            </a:r>
          </a:p>
        </p:txBody>
      </p:sp>
      <p:sp>
        <p:nvSpPr>
          <p:cNvPr id="9" name="TextBox 8">
            <a:extLst>
              <a:ext uri="{FF2B5EF4-FFF2-40B4-BE49-F238E27FC236}">
                <a16:creationId xmlns:a16="http://schemas.microsoft.com/office/drawing/2014/main" id="{C687178C-D94C-4EA4-909E-0221818166A5}"/>
              </a:ext>
            </a:extLst>
          </p:cNvPr>
          <p:cNvSpPr txBox="1"/>
          <p:nvPr/>
        </p:nvSpPr>
        <p:spPr>
          <a:xfrm>
            <a:off x="3218993" y="3439675"/>
            <a:ext cx="6075574" cy="369332"/>
          </a:xfrm>
          <a:prstGeom prst="rect">
            <a:avLst/>
          </a:prstGeom>
          <a:noFill/>
        </p:spPr>
        <p:txBody>
          <a:bodyPr wrap="none" rtlCol="0">
            <a:spAutoFit/>
          </a:bodyPr>
          <a:lstStyle/>
          <a:p>
            <a:r>
              <a:rPr lang="en-US" dirty="0"/>
              <a:t>2. Put zeroes in the column below this newly formed leading 1.</a:t>
            </a:r>
          </a:p>
        </p:txBody>
      </p:sp>
      <p:sp>
        <p:nvSpPr>
          <p:cNvPr id="11" name="TextBox 10">
            <a:extLst>
              <a:ext uri="{FF2B5EF4-FFF2-40B4-BE49-F238E27FC236}">
                <a16:creationId xmlns:a16="http://schemas.microsoft.com/office/drawing/2014/main" id="{43BC84B4-15C4-4917-9104-F89C8A8BFE07}"/>
              </a:ext>
            </a:extLst>
          </p:cNvPr>
          <p:cNvSpPr txBox="1"/>
          <p:nvPr/>
        </p:nvSpPr>
        <p:spPr>
          <a:xfrm>
            <a:off x="3218993" y="5036850"/>
            <a:ext cx="6746847" cy="646331"/>
          </a:xfrm>
          <a:prstGeom prst="rect">
            <a:avLst/>
          </a:prstGeom>
          <a:noFill/>
        </p:spPr>
        <p:txBody>
          <a:bodyPr wrap="none" rtlCol="0">
            <a:spAutoFit/>
          </a:bodyPr>
          <a:lstStyle/>
          <a:p>
            <a:r>
              <a:rPr lang="en-US" dirty="0"/>
              <a:t>3. We now want to put a 1 (a leading 1) in the above box (if possible).</a:t>
            </a:r>
          </a:p>
          <a:p>
            <a:r>
              <a:rPr lang="en-US" dirty="0"/>
              <a:t>As it turns out, this is not possible.</a:t>
            </a:r>
          </a:p>
        </p:txBody>
      </p:sp>
      <p:sp>
        <p:nvSpPr>
          <p:cNvPr id="2" name="TextBox 1">
            <a:extLst>
              <a:ext uri="{FF2B5EF4-FFF2-40B4-BE49-F238E27FC236}">
                <a16:creationId xmlns:a16="http://schemas.microsoft.com/office/drawing/2014/main" id="{E3D39465-90BC-4697-A806-F818E421FEB7}"/>
              </a:ext>
            </a:extLst>
          </p:cNvPr>
          <p:cNvSpPr txBox="1"/>
          <p:nvPr/>
        </p:nvSpPr>
        <p:spPr>
          <a:xfrm>
            <a:off x="3218993" y="5967947"/>
            <a:ext cx="7415363" cy="369332"/>
          </a:xfrm>
          <a:prstGeom prst="rect">
            <a:avLst/>
          </a:prstGeom>
          <a:noFill/>
        </p:spPr>
        <p:txBody>
          <a:bodyPr wrap="none" rtlCol="0">
            <a:spAutoFit/>
          </a:bodyPr>
          <a:lstStyle/>
          <a:p>
            <a:r>
              <a:rPr lang="en-US" dirty="0"/>
              <a:t>4. Next we want to put a 1 where the -1 is (in the 3</a:t>
            </a:r>
            <a:r>
              <a:rPr lang="en-US" baseline="30000" dirty="0"/>
              <a:t>rd</a:t>
            </a:r>
            <a:r>
              <a:rPr lang="en-US" dirty="0"/>
              <a:t> column of the 2</a:t>
            </a:r>
            <a:r>
              <a:rPr lang="en-US" baseline="30000" dirty="0"/>
              <a:t>nd</a:t>
            </a:r>
            <a:r>
              <a:rPr lang="en-US" dirty="0"/>
              <a:t> row).</a:t>
            </a:r>
          </a:p>
        </p:txBody>
      </p:sp>
    </p:spTree>
    <p:extLst>
      <p:ext uri="{BB962C8B-B14F-4D97-AF65-F5344CB8AC3E}">
        <p14:creationId xmlns:p14="http://schemas.microsoft.com/office/powerpoint/2010/main" val="3012447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 (</a:t>
            </a:r>
            <a:r>
              <a:rPr lang="en-US" b="1" dirty="0" err="1">
                <a:solidFill>
                  <a:srgbClr val="0070C0"/>
                </a:solidFill>
              </a:rPr>
              <a:t>cont</a:t>
            </a:r>
            <a:r>
              <a:rPr lang="en-US" b="1" dirty="0">
                <a:solidFill>
                  <a:srgbClr val="0070C0"/>
                </a:solidFill>
              </a:rPr>
              <a:t>)</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31</a:t>
            </a:fld>
            <a:endParaRPr lang="en-US" b="1" dirty="0"/>
          </a:p>
        </p:txBody>
      </p:sp>
      <p:pic>
        <p:nvPicPr>
          <p:cNvPr id="6" name="Picture 5">
            <a:extLst>
              <a:ext uri="{FF2B5EF4-FFF2-40B4-BE49-F238E27FC236}">
                <a16:creationId xmlns:a16="http://schemas.microsoft.com/office/drawing/2014/main" id="{30AFBC93-5D2F-46D1-AF3F-618CA5B63986}"/>
              </a:ext>
            </a:extLst>
          </p:cNvPr>
          <p:cNvPicPr>
            <a:picLocks noChangeAspect="1"/>
          </p:cNvPicPr>
          <p:nvPr/>
        </p:nvPicPr>
        <p:blipFill>
          <a:blip r:embed="rId2"/>
          <a:stretch>
            <a:fillRect/>
          </a:stretch>
        </p:blipFill>
        <p:spPr>
          <a:xfrm>
            <a:off x="2492252" y="1527400"/>
            <a:ext cx="6780858" cy="1593583"/>
          </a:xfrm>
          <a:prstGeom prst="rect">
            <a:avLst/>
          </a:prstGeom>
        </p:spPr>
      </p:pic>
      <p:pic>
        <p:nvPicPr>
          <p:cNvPr id="12" name="Picture 11">
            <a:extLst>
              <a:ext uri="{FF2B5EF4-FFF2-40B4-BE49-F238E27FC236}">
                <a16:creationId xmlns:a16="http://schemas.microsoft.com/office/drawing/2014/main" id="{96AF6E92-104C-417E-B4F0-FE1986D42B6B}"/>
              </a:ext>
            </a:extLst>
          </p:cNvPr>
          <p:cNvPicPr>
            <a:picLocks noChangeAspect="1"/>
          </p:cNvPicPr>
          <p:nvPr/>
        </p:nvPicPr>
        <p:blipFill>
          <a:blip r:embed="rId3"/>
          <a:stretch>
            <a:fillRect/>
          </a:stretch>
        </p:blipFill>
        <p:spPr>
          <a:xfrm>
            <a:off x="2554164" y="3289525"/>
            <a:ext cx="6569466" cy="1512278"/>
          </a:xfrm>
          <a:prstGeom prst="rect">
            <a:avLst/>
          </a:prstGeom>
        </p:spPr>
      </p:pic>
      <p:sp>
        <p:nvSpPr>
          <p:cNvPr id="14" name="TextBox 13">
            <a:extLst>
              <a:ext uri="{FF2B5EF4-FFF2-40B4-BE49-F238E27FC236}">
                <a16:creationId xmlns:a16="http://schemas.microsoft.com/office/drawing/2014/main" id="{F9251F6C-48BF-4E3E-8634-BAC0EF20B2E8}"/>
              </a:ext>
            </a:extLst>
          </p:cNvPr>
          <p:cNvSpPr txBox="1"/>
          <p:nvPr/>
        </p:nvSpPr>
        <p:spPr>
          <a:xfrm>
            <a:off x="2919153" y="4860937"/>
            <a:ext cx="6929013" cy="707886"/>
          </a:xfrm>
          <a:prstGeom prst="rect">
            <a:avLst/>
          </a:prstGeom>
          <a:noFill/>
        </p:spPr>
        <p:txBody>
          <a:bodyPr wrap="none" rtlCol="0">
            <a:spAutoFit/>
          </a:bodyPr>
          <a:lstStyle/>
          <a:p>
            <a:r>
              <a:rPr lang="en-US" sz="2000" dirty="0"/>
              <a:t>5. Now we want to put a 1 in the position where the box is.</a:t>
            </a:r>
          </a:p>
          <a:p>
            <a:r>
              <a:rPr lang="en-US" sz="2000" dirty="0"/>
              <a:t>Because this is not possible, we are done with our forward steps.</a:t>
            </a:r>
          </a:p>
        </p:txBody>
      </p:sp>
      <p:sp>
        <p:nvSpPr>
          <p:cNvPr id="16" name="TextBox 15">
            <a:extLst>
              <a:ext uri="{FF2B5EF4-FFF2-40B4-BE49-F238E27FC236}">
                <a16:creationId xmlns:a16="http://schemas.microsoft.com/office/drawing/2014/main" id="{B9A4A763-5174-4A66-AAC0-4DB9E3CEF5D7}"/>
              </a:ext>
            </a:extLst>
          </p:cNvPr>
          <p:cNvSpPr txBox="1"/>
          <p:nvPr/>
        </p:nvSpPr>
        <p:spPr>
          <a:xfrm>
            <a:off x="2919152" y="5683126"/>
            <a:ext cx="7340407" cy="707886"/>
          </a:xfrm>
          <a:prstGeom prst="rect">
            <a:avLst/>
          </a:prstGeom>
          <a:noFill/>
        </p:spPr>
        <p:txBody>
          <a:bodyPr wrap="none" rtlCol="0">
            <a:spAutoFit/>
          </a:bodyPr>
          <a:lstStyle/>
          <a:p>
            <a:r>
              <a:rPr lang="en-US" sz="2000" dirty="0"/>
              <a:t>6. Our last goal is to put a 0 above each of the leading 1s (in this case</a:t>
            </a:r>
            <a:br>
              <a:rPr lang="en-US" sz="2000" dirty="0"/>
            </a:br>
            <a:r>
              <a:rPr lang="en-US" sz="2000" dirty="0"/>
              <a:t>there is only one leading 1 to deal with). See next page.</a:t>
            </a:r>
          </a:p>
        </p:txBody>
      </p:sp>
    </p:spTree>
    <p:extLst>
      <p:ext uri="{BB962C8B-B14F-4D97-AF65-F5344CB8AC3E}">
        <p14:creationId xmlns:p14="http://schemas.microsoft.com/office/powerpoint/2010/main" val="1561382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5 : Solution (</a:t>
            </a:r>
            <a:r>
              <a:rPr lang="en-US" b="1" dirty="0" err="1">
                <a:solidFill>
                  <a:srgbClr val="0070C0"/>
                </a:solidFill>
              </a:rPr>
              <a:t>cont</a:t>
            </a:r>
            <a:r>
              <a:rPr lang="en-US" b="1" dirty="0">
                <a:solidFill>
                  <a:srgbClr val="0070C0"/>
                </a:solidFill>
              </a:rPr>
              <a:t>)</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32</a:t>
            </a:fld>
            <a:endParaRPr lang="en-US" b="1" dirty="0"/>
          </a:p>
        </p:txBody>
      </p:sp>
      <p:pic>
        <p:nvPicPr>
          <p:cNvPr id="3" name="Picture 2">
            <a:extLst>
              <a:ext uri="{FF2B5EF4-FFF2-40B4-BE49-F238E27FC236}">
                <a16:creationId xmlns:a16="http://schemas.microsoft.com/office/drawing/2014/main" id="{FDEA8CA3-DA02-4C45-A624-0357B7BCC5F0}"/>
              </a:ext>
            </a:extLst>
          </p:cNvPr>
          <p:cNvPicPr>
            <a:picLocks noChangeAspect="1"/>
          </p:cNvPicPr>
          <p:nvPr/>
        </p:nvPicPr>
        <p:blipFill>
          <a:blip r:embed="rId2"/>
          <a:stretch>
            <a:fillRect/>
          </a:stretch>
        </p:blipFill>
        <p:spPr>
          <a:xfrm>
            <a:off x="1841256" y="4388094"/>
            <a:ext cx="7376700" cy="1707906"/>
          </a:xfrm>
          <a:prstGeom prst="rect">
            <a:avLst/>
          </a:prstGeom>
        </p:spPr>
      </p:pic>
      <p:pic>
        <p:nvPicPr>
          <p:cNvPr id="5" name="Picture 4">
            <a:extLst>
              <a:ext uri="{FF2B5EF4-FFF2-40B4-BE49-F238E27FC236}">
                <a16:creationId xmlns:a16="http://schemas.microsoft.com/office/drawing/2014/main" id="{ACC6E874-4B4C-4DE0-BE5A-AE0B56ABB1AC}"/>
              </a:ext>
            </a:extLst>
          </p:cNvPr>
          <p:cNvPicPr>
            <a:picLocks noChangeAspect="1"/>
          </p:cNvPicPr>
          <p:nvPr/>
        </p:nvPicPr>
        <p:blipFill>
          <a:blip r:embed="rId3"/>
          <a:stretch>
            <a:fillRect/>
          </a:stretch>
        </p:blipFill>
        <p:spPr>
          <a:xfrm>
            <a:off x="2244873" y="1451561"/>
            <a:ext cx="6569466" cy="1512278"/>
          </a:xfrm>
          <a:prstGeom prst="rect">
            <a:avLst/>
          </a:prstGeom>
        </p:spPr>
      </p:pic>
      <p:sp>
        <p:nvSpPr>
          <p:cNvPr id="8" name="Arrow: Down 7">
            <a:extLst>
              <a:ext uri="{FF2B5EF4-FFF2-40B4-BE49-F238E27FC236}">
                <a16:creationId xmlns:a16="http://schemas.microsoft.com/office/drawing/2014/main" id="{4DF02096-84AB-49FE-A43E-CFF8F4A5AA92}"/>
              </a:ext>
            </a:extLst>
          </p:cNvPr>
          <p:cNvSpPr/>
          <p:nvPr/>
        </p:nvSpPr>
        <p:spPr>
          <a:xfrm>
            <a:off x="4844093" y="3013185"/>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Tree>
    <p:extLst>
      <p:ext uri="{BB962C8B-B14F-4D97-AF65-F5344CB8AC3E}">
        <p14:creationId xmlns:p14="http://schemas.microsoft.com/office/powerpoint/2010/main" val="2966161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a:t>
            </a:r>
            <a:br>
              <a:rPr lang="en-US" b="1" dirty="0">
                <a:solidFill>
                  <a:srgbClr val="0070C0"/>
                </a:solidFill>
              </a:rPr>
            </a:br>
            <a:r>
              <a:rPr lang="en-US" b="1" dirty="0">
                <a:solidFill>
                  <a:srgbClr val="0070C0"/>
                </a:solidFill>
              </a:rPr>
              <a:t>From Matrix to Systems of Linear Equations</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33</a:t>
            </a:fld>
            <a:endParaRPr lang="en-US" b="1" dirty="0"/>
          </a:p>
        </p:txBody>
      </p:sp>
      <p:pic>
        <p:nvPicPr>
          <p:cNvPr id="6" name="Picture 5">
            <a:extLst>
              <a:ext uri="{FF2B5EF4-FFF2-40B4-BE49-F238E27FC236}">
                <a16:creationId xmlns:a16="http://schemas.microsoft.com/office/drawing/2014/main" id="{F6C01284-35F2-4C3C-8375-159B40DDB641}"/>
              </a:ext>
            </a:extLst>
          </p:cNvPr>
          <p:cNvPicPr>
            <a:picLocks noChangeAspect="1"/>
          </p:cNvPicPr>
          <p:nvPr/>
        </p:nvPicPr>
        <p:blipFill>
          <a:blip r:embed="rId2"/>
          <a:stretch>
            <a:fillRect/>
          </a:stretch>
        </p:blipFill>
        <p:spPr>
          <a:xfrm>
            <a:off x="1005010" y="2375727"/>
            <a:ext cx="10515600" cy="2106545"/>
          </a:xfrm>
          <a:prstGeom prst="rect">
            <a:avLst/>
          </a:prstGeom>
        </p:spPr>
      </p:pic>
    </p:spTree>
    <p:extLst>
      <p:ext uri="{BB962C8B-B14F-4D97-AF65-F5344CB8AC3E}">
        <p14:creationId xmlns:p14="http://schemas.microsoft.com/office/powerpoint/2010/main" val="4182052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34</a:t>
            </a:fld>
            <a:endParaRPr lang="en-US" b="1" dirty="0"/>
          </a:p>
        </p:txBody>
      </p:sp>
      <p:pic>
        <p:nvPicPr>
          <p:cNvPr id="6" name="Picture 5">
            <a:extLst>
              <a:ext uri="{FF2B5EF4-FFF2-40B4-BE49-F238E27FC236}">
                <a16:creationId xmlns:a16="http://schemas.microsoft.com/office/drawing/2014/main" id="{F6C01284-35F2-4C3C-8375-159B40DDB641}"/>
              </a:ext>
            </a:extLst>
          </p:cNvPr>
          <p:cNvPicPr>
            <a:picLocks noChangeAspect="1"/>
          </p:cNvPicPr>
          <p:nvPr/>
        </p:nvPicPr>
        <p:blipFill>
          <a:blip r:embed="rId2"/>
          <a:stretch>
            <a:fillRect/>
          </a:stretch>
        </p:blipFill>
        <p:spPr>
          <a:xfrm>
            <a:off x="1005010" y="2375727"/>
            <a:ext cx="10515600" cy="2106545"/>
          </a:xfrm>
          <a:prstGeom prst="rect">
            <a:avLst/>
          </a:prstGeom>
        </p:spPr>
      </p:pic>
      <p:sp>
        <p:nvSpPr>
          <p:cNvPr id="2" name="Arrow: Down 1">
            <a:extLst>
              <a:ext uri="{FF2B5EF4-FFF2-40B4-BE49-F238E27FC236}">
                <a16:creationId xmlns:a16="http://schemas.microsoft.com/office/drawing/2014/main" id="{D96C91C0-EFFF-44A7-B87F-DF40A6564717}"/>
              </a:ext>
            </a:extLst>
          </p:cNvPr>
          <p:cNvSpPr/>
          <p:nvPr/>
        </p:nvSpPr>
        <p:spPr>
          <a:xfrm>
            <a:off x="6606150" y="4504529"/>
            <a:ext cx="930442"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E50CB5A-A02D-4D5C-8ABF-FE46DF9632F0}"/>
              </a:ext>
            </a:extLst>
          </p:cNvPr>
          <p:cNvSpPr txBox="1"/>
          <p:nvPr/>
        </p:nvSpPr>
        <p:spPr>
          <a:xfrm>
            <a:off x="4911876" y="5976288"/>
            <a:ext cx="4684167" cy="584775"/>
          </a:xfrm>
          <a:prstGeom prst="rect">
            <a:avLst/>
          </a:prstGeom>
          <a:noFill/>
        </p:spPr>
        <p:txBody>
          <a:bodyPr wrap="none" rtlCol="0">
            <a:spAutoFit/>
          </a:bodyPr>
          <a:lstStyle/>
          <a:p>
            <a:r>
              <a:rPr lang="en-US" sz="3200" dirty="0"/>
              <a:t>Here we skip a few steps…</a:t>
            </a:r>
          </a:p>
        </p:txBody>
      </p:sp>
    </p:spTree>
    <p:extLst>
      <p:ext uri="{BB962C8B-B14F-4D97-AF65-F5344CB8AC3E}">
        <p14:creationId xmlns:p14="http://schemas.microsoft.com/office/powerpoint/2010/main" val="55410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35</a:t>
            </a:fld>
            <a:endParaRPr lang="en-US" b="1" dirty="0"/>
          </a:p>
        </p:txBody>
      </p:sp>
      <p:pic>
        <p:nvPicPr>
          <p:cNvPr id="3" name="Picture 2">
            <a:extLst>
              <a:ext uri="{FF2B5EF4-FFF2-40B4-BE49-F238E27FC236}">
                <a16:creationId xmlns:a16="http://schemas.microsoft.com/office/drawing/2014/main" id="{A4DBC341-C054-44FC-8F33-54B71CD01C56}"/>
              </a:ext>
            </a:extLst>
          </p:cNvPr>
          <p:cNvPicPr>
            <a:picLocks noChangeAspect="1"/>
          </p:cNvPicPr>
          <p:nvPr/>
        </p:nvPicPr>
        <p:blipFill>
          <a:blip r:embed="rId2"/>
          <a:stretch>
            <a:fillRect/>
          </a:stretch>
        </p:blipFill>
        <p:spPr>
          <a:xfrm>
            <a:off x="929898" y="2179478"/>
            <a:ext cx="10423902" cy="3484477"/>
          </a:xfrm>
          <a:prstGeom prst="rect">
            <a:avLst/>
          </a:prstGeom>
        </p:spPr>
      </p:pic>
    </p:spTree>
    <p:extLst>
      <p:ext uri="{BB962C8B-B14F-4D97-AF65-F5344CB8AC3E}">
        <p14:creationId xmlns:p14="http://schemas.microsoft.com/office/powerpoint/2010/main" val="4117048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dirty="0">
                <a:solidFill>
                  <a:srgbClr val="0070C0"/>
                </a:solidFill>
              </a:rPr>
              <a:t>Example 7 – Reviewing Systems of Linear Eq.</a:t>
            </a: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36</a:t>
            </a:fld>
            <a:endParaRPr lang="en-US" b="1" dirty="0"/>
          </a:p>
        </p:txBody>
      </p:sp>
      <p:grpSp>
        <p:nvGrpSpPr>
          <p:cNvPr id="15" name="Group 14">
            <a:extLst>
              <a:ext uri="{FF2B5EF4-FFF2-40B4-BE49-F238E27FC236}">
                <a16:creationId xmlns:a16="http://schemas.microsoft.com/office/drawing/2014/main" id="{396D5685-B6E9-4992-9C0D-73B1B2E3AF19}"/>
              </a:ext>
            </a:extLst>
          </p:cNvPr>
          <p:cNvGrpSpPr/>
          <p:nvPr/>
        </p:nvGrpSpPr>
        <p:grpSpPr>
          <a:xfrm>
            <a:off x="2213541" y="2276021"/>
            <a:ext cx="7764917" cy="3106511"/>
            <a:chOff x="2767012" y="2543175"/>
            <a:chExt cx="6657975" cy="2202109"/>
          </a:xfrm>
        </p:grpSpPr>
        <p:pic>
          <p:nvPicPr>
            <p:cNvPr id="10" name="Picture 9">
              <a:extLst>
                <a:ext uri="{FF2B5EF4-FFF2-40B4-BE49-F238E27FC236}">
                  <a16:creationId xmlns:a16="http://schemas.microsoft.com/office/drawing/2014/main" id="{9F8807A6-6338-4635-9912-34660212E292}"/>
                </a:ext>
              </a:extLst>
            </p:cNvPr>
            <p:cNvPicPr>
              <a:picLocks noChangeAspect="1"/>
            </p:cNvPicPr>
            <p:nvPr/>
          </p:nvPicPr>
          <p:blipFill>
            <a:blip r:embed="rId2"/>
            <a:stretch>
              <a:fillRect/>
            </a:stretch>
          </p:blipFill>
          <p:spPr>
            <a:xfrm>
              <a:off x="2767012" y="2543175"/>
              <a:ext cx="6657975" cy="1771650"/>
            </a:xfrm>
            <a:prstGeom prst="rect">
              <a:avLst/>
            </a:prstGeom>
          </p:spPr>
        </p:pic>
        <p:pic>
          <p:nvPicPr>
            <p:cNvPr id="14" name="Picture 13">
              <a:extLst>
                <a:ext uri="{FF2B5EF4-FFF2-40B4-BE49-F238E27FC236}">
                  <a16:creationId xmlns:a16="http://schemas.microsoft.com/office/drawing/2014/main" id="{A9E8F96D-14A4-4B73-9765-0BB52CF0BB85}"/>
                </a:ext>
              </a:extLst>
            </p:cNvPr>
            <p:cNvPicPr>
              <a:picLocks noChangeAspect="1"/>
            </p:cNvPicPr>
            <p:nvPr/>
          </p:nvPicPr>
          <p:blipFill>
            <a:blip r:embed="rId3"/>
            <a:stretch>
              <a:fillRect/>
            </a:stretch>
          </p:blipFill>
          <p:spPr>
            <a:xfrm>
              <a:off x="2848815" y="4402384"/>
              <a:ext cx="1123950" cy="342900"/>
            </a:xfrm>
            <a:prstGeom prst="rect">
              <a:avLst/>
            </a:prstGeom>
          </p:spPr>
        </p:pic>
      </p:grpSp>
    </p:spTree>
    <p:extLst>
      <p:ext uri="{BB962C8B-B14F-4D97-AF65-F5344CB8AC3E}">
        <p14:creationId xmlns:p14="http://schemas.microsoft.com/office/powerpoint/2010/main" val="4218762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16C4B2-AF9F-47F8-B3D8-E451C87F11DE}"/>
              </a:ext>
            </a:extLst>
          </p:cNvPr>
          <p:cNvSpPr>
            <a:spLocks noGrp="1"/>
          </p:cNvSpPr>
          <p:nvPr>
            <p:ph type="title"/>
          </p:nvPr>
        </p:nvSpPr>
        <p:spPr>
          <a:xfrm>
            <a:off x="838200" y="365125"/>
            <a:ext cx="10515600" cy="1325563"/>
          </a:xfrm>
        </p:spPr>
        <p:txBody>
          <a:bodyPr/>
          <a:lstStyle/>
          <a:p>
            <a:r>
              <a:rPr lang="en-US" b="1">
                <a:solidFill>
                  <a:srgbClr val="0070C0"/>
                </a:solidFill>
              </a:rPr>
              <a:t>Example 7 – Reviewing Systems of Linear Eq.</a:t>
            </a:r>
            <a:endParaRPr lang="en-US" b="1" dirty="0">
              <a:solidFill>
                <a:srgbClr val="0070C0"/>
              </a:solidFill>
            </a:endParaRPr>
          </a:p>
        </p:txBody>
      </p:sp>
      <p:sp>
        <p:nvSpPr>
          <p:cNvPr id="13" name="Slide Number Placeholder 5">
            <a:extLst>
              <a:ext uri="{FF2B5EF4-FFF2-40B4-BE49-F238E27FC236}">
                <a16:creationId xmlns:a16="http://schemas.microsoft.com/office/drawing/2014/main" id="{B56218BA-11DD-4F66-8C2E-C5C5BFCE6EAD}"/>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37</a:t>
            </a:fld>
            <a:endParaRPr lang="en-US" b="1" dirty="0"/>
          </a:p>
        </p:txBody>
      </p:sp>
      <p:pic>
        <p:nvPicPr>
          <p:cNvPr id="3" name="Picture 2">
            <a:extLst>
              <a:ext uri="{FF2B5EF4-FFF2-40B4-BE49-F238E27FC236}">
                <a16:creationId xmlns:a16="http://schemas.microsoft.com/office/drawing/2014/main" id="{CA0C9F51-6083-4CA7-9DBD-767F702F64EC}"/>
              </a:ext>
            </a:extLst>
          </p:cNvPr>
          <p:cNvPicPr>
            <a:picLocks noChangeAspect="1"/>
          </p:cNvPicPr>
          <p:nvPr/>
        </p:nvPicPr>
        <p:blipFill>
          <a:blip r:embed="rId2"/>
          <a:stretch>
            <a:fillRect/>
          </a:stretch>
        </p:blipFill>
        <p:spPr>
          <a:xfrm>
            <a:off x="1194026" y="1857375"/>
            <a:ext cx="9370559" cy="4055716"/>
          </a:xfrm>
          <a:prstGeom prst="rect">
            <a:avLst/>
          </a:prstGeom>
        </p:spPr>
      </p:pic>
      <p:sp>
        <p:nvSpPr>
          <p:cNvPr id="9" name="Flowchart: Alternate Process 8">
            <a:extLst>
              <a:ext uri="{FF2B5EF4-FFF2-40B4-BE49-F238E27FC236}">
                <a16:creationId xmlns:a16="http://schemas.microsoft.com/office/drawing/2014/main" id="{3373CEE1-9607-470A-B7D8-2025831FCFC1}"/>
              </a:ext>
            </a:extLst>
          </p:cNvPr>
          <p:cNvSpPr/>
          <p:nvPr/>
        </p:nvSpPr>
        <p:spPr>
          <a:xfrm>
            <a:off x="6972301" y="4686300"/>
            <a:ext cx="2073729" cy="1226791"/>
          </a:xfrm>
          <a:prstGeom prst="flowChartAlternateProcess">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648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B238-94AF-46E5-8FFB-7DE6FA14B0B0}"/>
              </a:ext>
            </a:extLst>
          </p:cNvPr>
          <p:cNvSpPr>
            <a:spLocks noGrp="1"/>
          </p:cNvSpPr>
          <p:nvPr>
            <p:ph type="title"/>
          </p:nvPr>
        </p:nvSpPr>
        <p:spPr>
          <a:xfrm>
            <a:off x="494532" y="205055"/>
            <a:ext cx="10515600" cy="549275"/>
          </a:xfrm>
        </p:spPr>
        <p:txBody>
          <a:bodyPr>
            <a:normAutofit fontScale="90000"/>
          </a:bodyPr>
          <a:lstStyle/>
          <a:p>
            <a:r>
              <a:rPr lang="en-US" dirty="0"/>
              <a:t>Summary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50AA458-96C6-4607-A8F2-E7CF6FEA9D4A}"/>
                  </a:ext>
                </a:extLst>
              </p:cNvPr>
              <p:cNvSpPr txBox="1"/>
              <p:nvPr/>
            </p:nvSpPr>
            <p:spPr>
              <a:xfrm>
                <a:off x="293038" y="988107"/>
                <a:ext cx="6340964" cy="4881786"/>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For example,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3x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2x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2x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+ 4x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+ 1/2x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is a system of three equations in the three variables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This can be written in the matrix form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Ax</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where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3"/>
                                  <m:mcJc m:val="center"/>
                                </m:mcPr>
                              </m:mc>
                            </m:mcs>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3</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4</m:t>
                              </m:r>
                            </m:e>
                          </m:mr>
                          <m:mr>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1/2</m:t>
                              </m:r>
                            </m:e>
                            <m:e>
                              <m:r>
                                <a:rPr lang="en-US" sz="1600" i="1">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2</m:t>
                              </m:r>
                            </m:e>
                          </m:m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3</m:t>
                              </m:r>
                            </m:e>
                          </m:mr>
                        </m:m>
                      </m:e>
                    </m:d>
                  </m:oMath>
                </a14:m>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−2</m:t>
                              </m:r>
                            </m:e>
                          </m:mr>
                          <m:m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0</m:t>
                              </m:r>
                            </m:e>
                          </m:mr>
                        </m:m>
                      </m:e>
                    </m:d>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solution</a:t>
                </a:r>
                <a:r>
                  <a:rPr lang="en-US"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to a linear system is an assignment of numbers to the variables such that all the equations are simultaneously satisfied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 solution to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system above is given by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 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250AA458-96C6-4607-A8F2-E7CF6FEA9D4A}"/>
                  </a:ext>
                </a:extLst>
              </p:cNvPr>
              <p:cNvSpPr txBox="1">
                <a:spLocks noRot="1" noChangeAspect="1" noMove="1" noResize="1" noEditPoints="1" noAdjustHandles="1" noChangeArrowheads="1" noChangeShapeType="1" noTextEdit="1"/>
              </p:cNvSpPr>
              <p:nvPr/>
            </p:nvSpPr>
            <p:spPr>
              <a:xfrm>
                <a:off x="293038" y="988107"/>
                <a:ext cx="6340964" cy="4881786"/>
              </a:xfrm>
              <a:prstGeom prst="rect">
                <a:avLst/>
              </a:prstGeom>
              <a:blipFill>
                <a:blip r:embed="rId2"/>
                <a:stretch>
                  <a:fillRect l="-769" t="-624" b="-874"/>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0EA8A21E-0468-4CAB-8F8B-F93393F48CB8}"/>
              </a:ext>
            </a:extLst>
          </p:cNvPr>
          <p:cNvSpPr txBox="1"/>
          <p:nvPr/>
        </p:nvSpPr>
        <p:spPr>
          <a:xfrm>
            <a:off x="5889903" y="703929"/>
            <a:ext cx="6097022" cy="1200329"/>
          </a:xfrm>
          <a:prstGeom prst="rect">
            <a:avLst/>
          </a:prstGeom>
          <a:noFill/>
        </p:spPr>
        <p:txBody>
          <a:bodyPr wrap="square">
            <a:spAutoFit/>
          </a:bodyPr>
          <a:lstStyle/>
          <a:p>
            <a:pPr marL="0" marR="0"/>
            <a:r>
              <a:rPr lang="en-US" sz="1800" dirty="0">
                <a:effectLst/>
                <a:latin typeface="Times New Roman" panose="02020603050405020304" pitchFamily="18" charset="0"/>
                <a:ea typeface="Times New Roman" panose="02020603050405020304" pitchFamily="18" charset="0"/>
              </a:rPr>
              <a:t>Given a system of linear equations represented in the matrix form as </a:t>
            </a:r>
            <a:r>
              <a:rPr lang="en-US" sz="1800" b="1" dirty="0">
                <a:effectLst/>
                <a:latin typeface="Times New Roman" panose="02020603050405020304" pitchFamily="18" charset="0"/>
                <a:ea typeface="Times New Roman" panose="02020603050405020304" pitchFamily="18" charset="0"/>
              </a:rPr>
              <a:t>Ax</a:t>
            </a:r>
            <a:r>
              <a:rPr lang="en-US" sz="1800" dirty="0">
                <a:effectLst/>
                <a:latin typeface="Times New Roman" panose="02020603050405020304" pitchFamily="18" charset="0"/>
                <a:ea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rPr>
              <a:t>, its augmented matrix is obtained by concatenating </a:t>
            </a:r>
            <a:r>
              <a:rPr lang="en-US" sz="1800" i="1" dirty="0">
                <a:effectLst/>
                <a:latin typeface="Times New Roman" panose="02020603050405020304" pitchFamily="18" charset="0"/>
                <a:ea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-by-1 column vector </a:t>
            </a:r>
            <a:r>
              <a:rPr lang="en-US" sz="1800" b="1" dirty="0">
                <a:effectLst/>
                <a:latin typeface="Times New Roman" panose="02020603050405020304" pitchFamily="18" charset="0"/>
                <a:ea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rPr>
              <a:t> to </a:t>
            </a:r>
            <a:r>
              <a:rPr lang="en-US" sz="1800" i="1" dirty="0">
                <a:effectLst/>
                <a:latin typeface="Times New Roman" panose="02020603050405020304" pitchFamily="18" charset="0"/>
                <a:ea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-by-</a:t>
            </a:r>
            <a:r>
              <a:rPr lang="en-US" sz="1800" i="1" dirty="0">
                <a:effectLst/>
                <a:latin typeface="Times New Roman" panose="02020603050405020304" pitchFamily="18" charset="0"/>
                <a:ea typeface="Times New Roman" panose="02020603050405020304" pitchFamily="18" charset="0"/>
              </a:rPr>
              <a:t>n</a:t>
            </a:r>
            <a:r>
              <a:rPr lang="en-US" sz="180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 and creating </a:t>
            </a:r>
            <a:r>
              <a:rPr lang="en-US" sz="1800" i="1" dirty="0">
                <a:effectLst/>
                <a:highlight>
                  <a:srgbClr val="FFFF00"/>
                </a:highlight>
                <a:latin typeface="Times New Roman" panose="02020603050405020304" pitchFamily="18" charset="0"/>
                <a:ea typeface="Times New Roman" panose="02020603050405020304" pitchFamily="18" charset="0"/>
              </a:rPr>
              <a:t>m</a:t>
            </a:r>
            <a:r>
              <a:rPr lang="en-US" sz="1800" dirty="0">
                <a:effectLst/>
                <a:highlight>
                  <a:srgbClr val="FFFF00"/>
                </a:highlight>
                <a:latin typeface="Times New Roman" panose="02020603050405020304" pitchFamily="18" charset="0"/>
                <a:ea typeface="Times New Roman" panose="02020603050405020304" pitchFamily="18" charset="0"/>
              </a:rPr>
              <a:t>-by-(</a:t>
            </a:r>
            <a:r>
              <a:rPr lang="en-US" sz="1800" i="1" dirty="0">
                <a:effectLst/>
                <a:highlight>
                  <a:srgbClr val="FFFF00"/>
                </a:highlight>
                <a:latin typeface="Times New Roman" panose="02020603050405020304" pitchFamily="18" charset="0"/>
                <a:ea typeface="Times New Roman" panose="02020603050405020304" pitchFamily="18" charset="0"/>
              </a:rPr>
              <a:t>n</a:t>
            </a:r>
            <a:r>
              <a:rPr lang="en-US" sz="1800" dirty="0">
                <a:effectLst/>
                <a:highlight>
                  <a:srgbClr val="FFFF00"/>
                </a:highlight>
                <a:latin typeface="Times New Roman" panose="02020603050405020304" pitchFamily="18" charset="0"/>
                <a:ea typeface="Times New Roman" panose="02020603050405020304" pitchFamily="18" charset="0"/>
              </a:rPr>
              <a:t>+1) augmented matrix [</a:t>
            </a:r>
            <a:r>
              <a:rPr lang="en-US" sz="1800" b="1" dirty="0">
                <a:effectLst/>
                <a:highlight>
                  <a:srgbClr val="FFFF00"/>
                </a:highlight>
                <a:latin typeface="Times New Roman" panose="02020603050405020304" pitchFamily="18" charset="0"/>
                <a:ea typeface="Times New Roman" panose="02020603050405020304" pitchFamily="18" charset="0"/>
              </a:rPr>
              <a:t>A</a:t>
            </a:r>
            <a:r>
              <a:rPr lang="en-US" sz="1800" dirty="0">
                <a:effectLst/>
                <a:highlight>
                  <a:srgbClr val="FFFF00"/>
                </a:highlight>
                <a:latin typeface="Times New Roman" panose="02020603050405020304" pitchFamily="18" charset="0"/>
                <a:ea typeface="Times New Roman" panose="02020603050405020304" pitchFamily="18" charset="0"/>
              </a:rPr>
              <a:t> | </a:t>
            </a:r>
            <a:r>
              <a:rPr lang="en-US" sz="1800" b="1" dirty="0">
                <a:effectLst/>
                <a:highlight>
                  <a:srgbClr val="FFFF00"/>
                </a:highlight>
                <a:latin typeface="Times New Roman" panose="02020603050405020304" pitchFamily="18" charset="0"/>
                <a:ea typeface="Times New Roman" panose="02020603050405020304" pitchFamily="18" charset="0"/>
              </a:rPr>
              <a:t>b</a:t>
            </a:r>
            <a:r>
              <a:rPr lang="en-US" sz="1800" dirty="0">
                <a:effectLst/>
                <a:highlight>
                  <a:srgbClr val="FFFF00"/>
                </a:highlight>
                <a:latin typeface="Times New Roman" panose="02020603050405020304" pitchFamily="18" charset="0"/>
                <a:ea typeface="Times New Roman" panose="02020603050405020304" pitchFamily="18" charset="0"/>
              </a:rPr>
              <a:t>]</a:t>
            </a:r>
            <a:r>
              <a:rPr lang="en-US" dirty="0">
                <a:highlight>
                  <a:srgbClr val="FFFF00"/>
                </a:highligh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463B700-9740-4AFA-8778-B1AD75758533}"/>
                  </a:ext>
                </a:extLst>
              </p:cNvPr>
              <p:cNvSpPr txBox="1"/>
              <p:nvPr/>
            </p:nvSpPr>
            <p:spPr>
              <a:xfrm>
                <a:off x="6673382" y="2168720"/>
                <a:ext cx="5313543" cy="2078902"/>
              </a:xfrm>
              <a:prstGeom prst="rect">
                <a:avLst/>
              </a:prstGeom>
              <a:noFill/>
            </p:spPr>
            <p:txBody>
              <a:bodyPr wrap="square">
                <a:spAutoFit/>
              </a:bodyPr>
              <a:lstStyle/>
              <a:p>
                <a:pPr marL="0" marR="0" indent="457200">
                  <a:lnSpc>
                    <a:spcPct val="107000"/>
                  </a:lnSpc>
                  <a:spcBef>
                    <a:spcPts val="0"/>
                  </a:spcBef>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3"/>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4</m:t>
                              </m:r>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mr>
                        </m:m>
                      </m:e>
                    </m:d>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e>
                          </m:mr>
                          <m:m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0</m:t>
                              </m:r>
                            </m:e>
                          </m:mr>
                        </m:m>
                      </m:e>
                    </m:d>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45720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4"/>
                                  <m:mcJc m:val="center"/>
                                </m:mcPr>
                              </m:mc>
                            </m:mcs>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4</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1/2</m:t>
                              </m:r>
                            </m:e>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e>
                              <m:r>
                                <a:rPr lang="en-US" sz="1800" i="1">
                                  <a:effectLst/>
                                  <a:latin typeface="Cambria Math" panose="02040503050406030204" pitchFamily="18" charset="0"/>
                                  <a:ea typeface="Cambria Math" panose="02040503050406030204" pitchFamily="18" charset="0"/>
                                  <a:cs typeface="Cambria Math" panose="02040503050406030204" pitchFamily="18" charset="0"/>
                                </a:rPr>
                                <m:t>0</m:t>
                              </m:r>
                            </m:e>
                          </m:mr>
                        </m:m>
                      </m:e>
                    </m:d>
                  </m:oMath>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2463B700-9740-4AFA-8778-B1AD75758533}"/>
                  </a:ext>
                </a:extLst>
              </p:cNvPr>
              <p:cNvSpPr txBox="1">
                <a:spLocks noRot="1" noChangeAspect="1" noMove="1" noResize="1" noEditPoints="1" noAdjustHandles="1" noChangeArrowheads="1" noChangeShapeType="1" noTextEdit="1"/>
              </p:cNvSpPr>
              <p:nvPr/>
            </p:nvSpPr>
            <p:spPr>
              <a:xfrm>
                <a:off x="6673382" y="2168720"/>
                <a:ext cx="5313543" cy="2078902"/>
              </a:xfrm>
              <a:prstGeom prst="rect">
                <a:avLst/>
              </a:prstGeom>
              <a:blipFill>
                <a:blip r:embed="rId3"/>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CB4FADC4-77F2-482C-8399-FCBE5652E0FE}"/>
              </a:ext>
            </a:extLst>
          </p:cNvPr>
          <p:cNvSpPr txBox="1"/>
          <p:nvPr/>
        </p:nvSpPr>
        <p:spPr>
          <a:xfrm>
            <a:off x="6094978" y="5211025"/>
            <a:ext cx="6097022" cy="923330"/>
          </a:xfrm>
          <a:prstGeom prst="rect">
            <a:avLst/>
          </a:prstGeom>
          <a:noFill/>
        </p:spPr>
        <p:txBody>
          <a:bodyPr wrap="square">
            <a:spAutoFit/>
          </a:bodyPr>
          <a:lstStyle/>
          <a:p>
            <a:pPr marL="0" marR="0"/>
            <a:r>
              <a:rPr lang="en-US" sz="1800" dirty="0">
                <a:effectLst/>
                <a:latin typeface="Times New Roman" panose="02020603050405020304" pitchFamily="18" charset="0"/>
                <a:ea typeface="Times New Roman" panose="02020603050405020304" pitchFamily="18" charset="0"/>
              </a:rPr>
              <a:t>We can then solve the </a:t>
            </a:r>
            <a:r>
              <a:rPr lang="en-US" sz="1800" b="1" dirty="0">
                <a:effectLst/>
                <a:latin typeface="Times New Roman" panose="02020603050405020304" pitchFamily="18" charset="0"/>
                <a:ea typeface="Times New Roman" panose="02020603050405020304" pitchFamily="18" charset="0"/>
              </a:rPr>
              <a:t>Ax</a:t>
            </a:r>
            <a:r>
              <a:rPr lang="en-US" sz="1800" dirty="0">
                <a:effectLst/>
                <a:latin typeface="Times New Roman" panose="02020603050405020304" pitchFamily="18" charset="0"/>
                <a:ea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rPr>
              <a:t>, </a:t>
            </a:r>
          </a:p>
          <a:p>
            <a:pPr marL="0" marR="0"/>
            <a:r>
              <a:rPr lang="en-US" sz="1800" dirty="0">
                <a:effectLst/>
                <a:latin typeface="Times New Roman" panose="02020603050405020304" pitchFamily="18" charset="0"/>
                <a:ea typeface="Times New Roman" panose="02020603050405020304" pitchFamily="18" charset="0"/>
              </a:rPr>
              <a:t>by applying Gaussian elimination to [</a:t>
            </a:r>
            <a:r>
              <a:rPr lang="en-US" sz="1800" b="1"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 | </a:t>
            </a:r>
            <a:r>
              <a:rPr lang="en-US" sz="1800" b="1" dirty="0">
                <a:effectLst/>
                <a:latin typeface="Times New Roman" panose="02020603050405020304" pitchFamily="18" charset="0"/>
                <a:ea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rPr>
              <a:t>], </a:t>
            </a:r>
          </a:p>
          <a:p>
            <a:pPr marL="0" marR="0"/>
            <a:r>
              <a:rPr lang="en-US" sz="1800" dirty="0">
                <a:effectLst/>
                <a:latin typeface="Times New Roman" panose="02020603050405020304" pitchFamily="18" charset="0"/>
                <a:ea typeface="Times New Roman" panose="02020603050405020304" pitchFamily="18" charset="0"/>
              </a:rPr>
              <a:t>and transforming it into a reduced row echelon form.</a:t>
            </a:r>
          </a:p>
        </p:txBody>
      </p:sp>
    </p:spTree>
    <p:extLst>
      <p:ext uri="{BB962C8B-B14F-4D97-AF65-F5344CB8AC3E}">
        <p14:creationId xmlns:p14="http://schemas.microsoft.com/office/powerpoint/2010/main" val="4114179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9091C05-BC65-45C0-BDC0-D4D50DF694FE}"/>
              </a:ext>
            </a:extLst>
          </p:cNvPr>
          <p:cNvSpPr>
            <a:spLocks noChangeArrowheads="1"/>
          </p:cNvSpPr>
          <p:nvPr/>
        </p:nvSpPr>
        <p:spPr bwMode="auto">
          <a:xfrm>
            <a:off x="507146" y="595335"/>
            <a:ext cx="9574306"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Solve the system of linear equations using Gaussian elimination:</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52" descr="\begin{alignat}{7}&#10; x &amp;&amp;\; + \;&amp;&amp; 3y &amp;&amp;\; - \;&amp;&amp; 2z &amp;&amp;\; = \;&amp;&amp; 5 &amp; \\&#10;3x &amp;&amp;\; + \;&amp;&amp; 5y &amp;&amp;\; + \;&amp;&amp; 6z &amp;&amp;\; = \;&amp;&amp; 7 &amp; \\&#10;2x &amp;&amp;\; + \;&amp;&amp; 4y &amp;&amp;\; + \;&amp;&amp; 3z &amp;&amp;\; = \;&amp;&amp; 8 &amp;&#10;\end{alignat}">
            <a:extLst>
              <a:ext uri="{FF2B5EF4-FFF2-40B4-BE49-F238E27FC236}">
                <a16:creationId xmlns:a16="http://schemas.microsoft.com/office/drawing/2014/main" id="{CBA678CB-53DF-4FB0-BA2B-4ED4B2888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450" y="1655910"/>
            <a:ext cx="2479825" cy="1264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94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1CAE-4545-49C6-A593-FDF843DC339E}"/>
              </a:ext>
            </a:extLst>
          </p:cNvPr>
          <p:cNvSpPr>
            <a:spLocks noGrp="1"/>
          </p:cNvSpPr>
          <p:nvPr>
            <p:ph type="title"/>
          </p:nvPr>
        </p:nvSpPr>
        <p:spPr>
          <a:xfrm>
            <a:off x="838200" y="365126"/>
            <a:ext cx="10515600" cy="315912"/>
          </a:xfrm>
        </p:spPr>
        <p:txBody>
          <a:bodyPr>
            <a:normAutofit fontScale="90000"/>
          </a:bodyPr>
          <a:lstStyle/>
          <a:p>
            <a:pPr algn="ctr"/>
            <a:r>
              <a:rPr lang="en-US" b="1" dirty="0">
                <a:solidFill>
                  <a:srgbClr val="0070C0"/>
                </a:solidFill>
              </a:rPr>
              <a:t>Example 1 : Solution by Elimination of Variables</a:t>
            </a:r>
          </a:p>
        </p:txBody>
      </p:sp>
      <p:sp>
        <p:nvSpPr>
          <p:cNvPr id="3" name="Content Placeholder 2">
            <a:extLst>
              <a:ext uri="{FF2B5EF4-FFF2-40B4-BE49-F238E27FC236}">
                <a16:creationId xmlns:a16="http://schemas.microsoft.com/office/drawing/2014/main" id="{DCC3EAA1-5543-4791-9831-9EA395267181}"/>
              </a:ext>
            </a:extLst>
          </p:cNvPr>
          <p:cNvSpPr>
            <a:spLocks noGrp="1"/>
          </p:cNvSpPr>
          <p:nvPr>
            <p:ph idx="1"/>
          </p:nvPr>
        </p:nvSpPr>
        <p:spPr>
          <a:xfrm>
            <a:off x="427026" y="794623"/>
            <a:ext cx="8410128" cy="2574542"/>
          </a:xfrm>
        </p:spPr>
        <p:txBody>
          <a:bodyPr>
            <a:normAutofit fontScale="77500" lnSpcReduction="20000"/>
          </a:bodyPr>
          <a:lstStyle/>
          <a:p>
            <a:pPr marL="0" indent="0">
              <a:buNone/>
            </a:pPr>
            <a:r>
              <a:rPr lang="en-US" dirty="0"/>
              <a:t>r + b + g = 30					(1.1)</a:t>
            </a:r>
          </a:p>
          <a:p>
            <a:pPr marL="0" indent="0">
              <a:buNone/>
            </a:pPr>
            <a:r>
              <a:rPr lang="en-US" dirty="0"/>
              <a:t>r = 2g							(1.2)</a:t>
            </a:r>
          </a:p>
          <a:p>
            <a:pPr marL="0" indent="0">
              <a:buNone/>
            </a:pPr>
            <a:r>
              <a:rPr lang="en-US" dirty="0"/>
              <a:t>b = r + g						(1.3)</a:t>
            </a:r>
          </a:p>
          <a:p>
            <a:pPr marL="0" indent="0">
              <a:buNone/>
            </a:pPr>
            <a:endParaRPr lang="en-US" dirty="0"/>
          </a:p>
          <a:p>
            <a:pPr marL="0" indent="0">
              <a:buNone/>
            </a:pPr>
            <a:r>
              <a:rPr lang="en-US" dirty="0"/>
              <a:t>From this stage, there isn’t one “right” way of proceeding… One way is to combine equations 1.2 and 1.3; in 1.3 replace r with 2g. This gives us</a:t>
            </a:r>
          </a:p>
          <a:p>
            <a:pPr marL="0" indent="0">
              <a:buNone/>
            </a:pPr>
            <a:r>
              <a:rPr lang="en-US" dirty="0"/>
              <a:t>b = 2g + g = 3g					(1.4)</a:t>
            </a:r>
          </a:p>
        </p:txBody>
      </p:sp>
      <p:sp>
        <p:nvSpPr>
          <p:cNvPr id="6" name="Slide Number Placeholder 5">
            <a:extLst>
              <a:ext uri="{FF2B5EF4-FFF2-40B4-BE49-F238E27FC236}">
                <a16:creationId xmlns:a16="http://schemas.microsoft.com/office/drawing/2014/main" id="{4F7FE2E6-095F-4A40-84FA-63F6D988E64C}"/>
              </a:ext>
            </a:extLst>
          </p:cNvPr>
          <p:cNvSpPr txBox="1">
            <a:spLocks/>
          </p:cNvSpPr>
          <p:nvPr/>
        </p:nvSpPr>
        <p:spPr>
          <a:xfrm>
            <a:off x="175953" y="643382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Page </a:t>
            </a:r>
            <a:fld id="{A973BAE2-7DD0-4A05-A95E-EC1444A28263}" type="slidenum">
              <a:rPr lang="en-US" b="1" smtClean="0"/>
              <a:pPr algn="l"/>
              <a:t>4</a:t>
            </a:fld>
            <a:endParaRPr lang="en-US" b="1" dirty="0"/>
          </a:p>
        </p:txBody>
      </p:sp>
      <p:sp>
        <p:nvSpPr>
          <p:cNvPr id="5" name="Content Placeholder 2">
            <a:extLst>
              <a:ext uri="{FF2B5EF4-FFF2-40B4-BE49-F238E27FC236}">
                <a16:creationId xmlns:a16="http://schemas.microsoft.com/office/drawing/2014/main" id="{7F4EACF7-BF84-4D0A-9789-D585A241651A}"/>
              </a:ext>
            </a:extLst>
          </p:cNvPr>
          <p:cNvSpPr txBox="1">
            <a:spLocks/>
          </p:cNvSpPr>
          <p:nvPr/>
        </p:nvSpPr>
        <p:spPr>
          <a:xfrm>
            <a:off x="472542" y="3369165"/>
            <a:ext cx="9909068" cy="306465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We can then combine equations 1.1, 1.2, and 1.4 by replacing r in 1.1 with 2g like before, and replacing b with 3g to get</a:t>
            </a:r>
          </a:p>
          <a:p>
            <a:pPr marL="0" indent="0">
              <a:buFont typeface="Arial" panose="020B0604020202020204" pitchFamily="34" charset="0"/>
              <a:buNone/>
            </a:pPr>
            <a:r>
              <a:rPr lang="en-US" dirty="0"/>
              <a:t>r + b + g = 30</a:t>
            </a:r>
          </a:p>
          <a:p>
            <a:pPr marL="0" indent="0">
              <a:buFont typeface="Arial" panose="020B0604020202020204" pitchFamily="34" charset="0"/>
              <a:buNone/>
            </a:pPr>
            <a:r>
              <a:rPr lang="en-US" dirty="0"/>
              <a:t>2g + 3g + g = 30</a:t>
            </a:r>
          </a:p>
          <a:p>
            <a:pPr marL="0" indent="0">
              <a:buFont typeface="Arial" panose="020B0604020202020204" pitchFamily="34" charset="0"/>
              <a:buNone/>
            </a:pPr>
            <a:r>
              <a:rPr lang="en-US" dirty="0"/>
              <a:t>6g = 30</a:t>
            </a:r>
          </a:p>
          <a:p>
            <a:pPr marL="0" indent="0">
              <a:buFont typeface="Arial" panose="020B0604020202020204" pitchFamily="34" charset="0"/>
              <a:buNone/>
            </a:pPr>
            <a:r>
              <a:rPr lang="en-US" dirty="0"/>
              <a:t>g = 5		(1.5)</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can now use equation 1.5 to find r and b; we know from 1.2 that     r = 2g = 10 and then since r + b + g = 30, we easily find that b = 15.</a:t>
            </a:r>
          </a:p>
        </p:txBody>
      </p:sp>
    </p:spTree>
    <p:extLst>
      <p:ext uri="{BB962C8B-B14F-4D97-AF65-F5344CB8AC3E}">
        <p14:creationId xmlns:p14="http://schemas.microsoft.com/office/powerpoint/2010/main" val="4088391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1.4 Existence and Uniqueness of Solutions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40</a:t>
            </a:fld>
            <a:endParaRPr lang="en-US" b="1" dirty="0"/>
          </a:p>
        </p:txBody>
      </p:sp>
    </p:spTree>
    <p:extLst>
      <p:ext uri="{BB962C8B-B14F-4D97-AF65-F5344CB8AC3E}">
        <p14:creationId xmlns:p14="http://schemas.microsoft.com/office/powerpoint/2010/main" val="133690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41</a:t>
            </a:fld>
            <a:endParaRPr lang="en-US" b="1" dirty="0"/>
          </a:p>
        </p:txBody>
      </p:sp>
      <p:pic>
        <p:nvPicPr>
          <p:cNvPr id="16" name="Picture 15">
            <a:extLst>
              <a:ext uri="{FF2B5EF4-FFF2-40B4-BE49-F238E27FC236}">
                <a16:creationId xmlns:a16="http://schemas.microsoft.com/office/drawing/2014/main" id="{C92A2F7E-FD3E-4956-B0CF-EA5F67166E4F}"/>
              </a:ext>
            </a:extLst>
          </p:cNvPr>
          <p:cNvPicPr>
            <a:picLocks noChangeAspect="1"/>
          </p:cNvPicPr>
          <p:nvPr/>
        </p:nvPicPr>
        <p:blipFill>
          <a:blip r:embed="rId2"/>
          <a:stretch>
            <a:fillRect/>
          </a:stretch>
        </p:blipFill>
        <p:spPr>
          <a:xfrm>
            <a:off x="908951" y="2765425"/>
            <a:ext cx="9644276" cy="1616435"/>
          </a:xfrm>
          <a:prstGeom prst="rect">
            <a:avLst/>
          </a:prstGeom>
        </p:spPr>
      </p:pic>
    </p:spTree>
    <p:extLst>
      <p:ext uri="{BB962C8B-B14F-4D97-AF65-F5344CB8AC3E}">
        <p14:creationId xmlns:p14="http://schemas.microsoft.com/office/powerpoint/2010/main" val="2108414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42</a:t>
            </a:fld>
            <a:endParaRPr lang="en-US" b="1" dirty="0"/>
          </a:p>
        </p:txBody>
      </p:sp>
      <p:pic>
        <p:nvPicPr>
          <p:cNvPr id="10" name="Content Placeholder 9">
            <a:extLst>
              <a:ext uri="{FF2B5EF4-FFF2-40B4-BE49-F238E27FC236}">
                <a16:creationId xmlns:a16="http://schemas.microsoft.com/office/drawing/2014/main" id="{A69F900A-F0D3-4BF9-B202-2905F989D441}"/>
              </a:ext>
            </a:extLst>
          </p:cNvPr>
          <p:cNvPicPr>
            <a:picLocks noGrp="1" noChangeAspect="1"/>
          </p:cNvPicPr>
          <p:nvPr>
            <p:ph idx="1"/>
          </p:nvPr>
        </p:nvPicPr>
        <p:blipFill>
          <a:blip r:embed="rId2"/>
          <a:stretch>
            <a:fillRect/>
          </a:stretch>
        </p:blipFill>
        <p:spPr>
          <a:xfrm>
            <a:off x="9677400" y="2881154"/>
            <a:ext cx="1676400" cy="2362200"/>
          </a:xfrm>
        </p:spPr>
      </p:pic>
      <p:pic>
        <p:nvPicPr>
          <p:cNvPr id="21" name="Picture 20" descr="Text&#10;&#10;Description automatically generated">
            <a:extLst>
              <a:ext uri="{FF2B5EF4-FFF2-40B4-BE49-F238E27FC236}">
                <a16:creationId xmlns:a16="http://schemas.microsoft.com/office/drawing/2014/main" id="{0605C97E-6194-4B0C-8C4F-FD0856F75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46" y="2247900"/>
            <a:ext cx="9031396" cy="2097034"/>
          </a:xfrm>
          <a:prstGeom prst="rect">
            <a:avLst/>
          </a:prstGeom>
        </p:spPr>
      </p:pic>
    </p:spTree>
    <p:extLst>
      <p:ext uri="{BB962C8B-B14F-4D97-AF65-F5344CB8AC3E}">
        <p14:creationId xmlns:p14="http://schemas.microsoft.com/office/powerpoint/2010/main" val="438981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How Many Solutions?</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43</a:t>
            </a:fld>
            <a:endParaRPr lang="en-US" b="1" dirty="0"/>
          </a:p>
        </p:txBody>
      </p:sp>
      <p:pic>
        <p:nvPicPr>
          <p:cNvPr id="12" name="Picture 11">
            <a:extLst>
              <a:ext uri="{FF2B5EF4-FFF2-40B4-BE49-F238E27FC236}">
                <a16:creationId xmlns:a16="http://schemas.microsoft.com/office/drawing/2014/main" id="{AA391847-C65F-47F7-BE9B-803900195059}"/>
              </a:ext>
            </a:extLst>
          </p:cNvPr>
          <p:cNvPicPr>
            <a:picLocks noChangeAspect="1"/>
          </p:cNvPicPr>
          <p:nvPr/>
        </p:nvPicPr>
        <p:blipFill>
          <a:blip r:embed="rId2"/>
          <a:stretch>
            <a:fillRect/>
          </a:stretch>
        </p:blipFill>
        <p:spPr>
          <a:xfrm>
            <a:off x="202717" y="1690688"/>
            <a:ext cx="9904171" cy="2964227"/>
          </a:xfrm>
          <a:prstGeom prst="rect">
            <a:avLst/>
          </a:prstGeom>
        </p:spPr>
      </p:pic>
      <p:pic>
        <p:nvPicPr>
          <p:cNvPr id="6" name="Content Placeholder 5">
            <a:extLst>
              <a:ext uri="{FF2B5EF4-FFF2-40B4-BE49-F238E27FC236}">
                <a16:creationId xmlns:a16="http://schemas.microsoft.com/office/drawing/2014/main" id="{21DBDD77-24F8-424E-91A2-E6ECC0AAD308}"/>
              </a:ext>
            </a:extLst>
          </p:cNvPr>
          <p:cNvPicPr>
            <a:picLocks noGrp="1" noChangeAspect="1"/>
          </p:cNvPicPr>
          <p:nvPr>
            <p:ph idx="1"/>
          </p:nvPr>
        </p:nvPicPr>
        <p:blipFill>
          <a:blip r:embed="rId3"/>
          <a:stretch>
            <a:fillRect/>
          </a:stretch>
        </p:blipFill>
        <p:spPr>
          <a:xfrm>
            <a:off x="10200501" y="3940251"/>
            <a:ext cx="1733550" cy="2362200"/>
          </a:xfrm>
        </p:spPr>
      </p:pic>
    </p:spTree>
    <p:extLst>
      <p:ext uri="{BB962C8B-B14F-4D97-AF65-F5344CB8AC3E}">
        <p14:creationId xmlns:p14="http://schemas.microsoft.com/office/powerpoint/2010/main" val="1303230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How Many Solutions?</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44</a:t>
            </a:fld>
            <a:endParaRPr lang="en-US" b="1" dirty="0"/>
          </a:p>
        </p:txBody>
      </p:sp>
      <p:pic>
        <p:nvPicPr>
          <p:cNvPr id="8" name="Picture 7">
            <a:extLst>
              <a:ext uri="{FF2B5EF4-FFF2-40B4-BE49-F238E27FC236}">
                <a16:creationId xmlns:a16="http://schemas.microsoft.com/office/drawing/2014/main" id="{D83E7BF8-2BD4-4FC8-8D2E-EC1B8AC069DE}"/>
              </a:ext>
            </a:extLst>
          </p:cNvPr>
          <p:cNvPicPr>
            <a:picLocks noChangeAspect="1"/>
          </p:cNvPicPr>
          <p:nvPr/>
        </p:nvPicPr>
        <p:blipFill>
          <a:blip r:embed="rId2"/>
          <a:stretch>
            <a:fillRect/>
          </a:stretch>
        </p:blipFill>
        <p:spPr>
          <a:xfrm>
            <a:off x="5195887" y="4121150"/>
            <a:ext cx="1800225" cy="2371725"/>
          </a:xfrm>
          <a:prstGeom prst="rect">
            <a:avLst/>
          </a:prstGeom>
        </p:spPr>
      </p:pic>
      <p:grpSp>
        <p:nvGrpSpPr>
          <p:cNvPr id="15" name="Group 14">
            <a:extLst>
              <a:ext uri="{FF2B5EF4-FFF2-40B4-BE49-F238E27FC236}">
                <a16:creationId xmlns:a16="http://schemas.microsoft.com/office/drawing/2014/main" id="{D2FBD8F5-47E4-4B63-A245-341819812783}"/>
              </a:ext>
            </a:extLst>
          </p:cNvPr>
          <p:cNvGrpSpPr/>
          <p:nvPr/>
        </p:nvGrpSpPr>
        <p:grpSpPr>
          <a:xfrm>
            <a:off x="1294889" y="1690688"/>
            <a:ext cx="9136346" cy="2304442"/>
            <a:chOff x="2705100" y="2767012"/>
            <a:chExt cx="6781800" cy="1524635"/>
          </a:xfrm>
        </p:grpSpPr>
        <p:pic>
          <p:nvPicPr>
            <p:cNvPr id="12" name="Picture 11">
              <a:extLst>
                <a:ext uri="{FF2B5EF4-FFF2-40B4-BE49-F238E27FC236}">
                  <a16:creationId xmlns:a16="http://schemas.microsoft.com/office/drawing/2014/main" id="{D8D5B28C-F8EC-4C88-8E15-32F27B3190F7}"/>
                </a:ext>
              </a:extLst>
            </p:cNvPr>
            <p:cNvPicPr>
              <a:picLocks noChangeAspect="1"/>
            </p:cNvPicPr>
            <p:nvPr/>
          </p:nvPicPr>
          <p:blipFill>
            <a:blip r:embed="rId3"/>
            <a:stretch>
              <a:fillRect/>
            </a:stretch>
          </p:blipFill>
          <p:spPr>
            <a:xfrm>
              <a:off x="2705100" y="2767012"/>
              <a:ext cx="6781800" cy="1323975"/>
            </a:xfrm>
            <a:prstGeom prst="rect">
              <a:avLst/>
            </a:prstGeom>
          </p:spPr>
        </p:pic>
        <p:pic>
          <p:nvPicPr>
            <p:cNvPr id="14" name="Picture 13">
              <a:extLst>
                <a:ext uri="{FF2B5EF4-FFF2-40B4-BE49-F238E27FC236}">
                  <a16:creationId xmlns:a16="http://schemas.microsoft.com/office/drawing/2014/main" id="{8024695F-57EB-409F-ABBB-D6A00CC882D2}"/>
                </a:ext>
              </a:extLst>
            </p:cNvPr>
            <p:cNvPicPr>
              <a:picLocks noChangeAspect="1"/>
            </p:cNvPicPr>
            <p:nvPr/>
          </p:nvPicPr>
          <p:blipFill>
            <a:blip r:embed="rId4"/>
            <a:stretch>
              <a:fillRect/>
            </a:stretch>
          </p:blipFill>
          <p:spPr>
            <a:xfrm>
              <a:off x="2857920" y="4082097"/>
              <a:ext cx="704850" cy="209550"/>
            </a:xfrm>
            <a:prstGeom prst="rect">
              <a:avLst/>
            </a:prstGeom>
          </p:spPr>
        </p:pic>
      </p:grpSp>
    </p:spTree>
    <p:extLst>
      <p:ext uri="{BB962C8B-B14F-4D97-AF65-F5344CB8AC3E}">
        <p14:creationId xmlns:p14="http://schemas.microsoft.com/office/powerpoint/2010/main" val="3361310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Summary</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45</a:t>
            </a:fld>
            <a:endParaRPr lang="en-US" b="1" dirty="0"/>
          </a:p>
        </p:txBody>
      </p:sp>
      <p:pic>
        <p:nvPicPr>
          <p:cNvPr id="3" name="Picture 2">
            <a:extLst>
              <a:ext uri="{FF2B5EF4-FFF2-40B4-BE49-F238E27FC236}">
                <a16:creationId xmlns:a16="http://schemas.microsoft.com/office/drawing/2014/main" id="{8474FBC3-B158-48B9-A413-2312020F5B76}"/>
              </a:ext>
            </a:extLst>
          </p:cNvPr>
          <p:cNvPicPr>
            <a:picLocks noChangeAspect="1"/>
          </p:cNvPicPr>
          <p:nvPr/>
        </p:nvPicPr>
        <p:blipFill>
          <a:blip r:embed="rId2"/>
          <a:stretch>
            <a:fillRect/>
          </a:stretch>
        </p:blipFill>
        <p:spPr>
          <a:xfrm>
            <a:off x="1547961" y="1690688"/>
            <a:ext cx="9096078" cy="3918117"/>
          </a:xfrm>
          <a:prstGeom prst="rect">
            <a:avLst/>
          </a:prstGeom>
        </p:spPr>
      </p:pic>
    </p:spTree>
    <p:extLst>
      <p:ext uri="{BB962C8B-B14F-4D97-AF65-F5344CB8AC3E}">
        <p14:creationId xmlns:p14="http://schemas.microsoft.com/office/powerpoint/2010/main" val="3617109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Theorem &amp; Definition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46</a:t>
            </a:fld>
            <a:endParaRPr lang="en-US" b="1" dirty="0"/>
          </a:p>
        </p:txBody>
      </p:sp>
      <p:pic>
        <p:nvPicPr>
          <p:cNvPr id="8" name="Picture 7">
            <a:extLst>
              <a:ext uri="{FF2B5EF4-FFF2-40B4-BE49-F238E27FC236}">
                <a16:creationId xmlns:a16="http://schemas.microsoft.com/office/drawing/2014/main" id="{79BAC15D-DAD3-422C-BDC7-3F7AF3683DA9}"/>
              </a:ext>
            </a:extLst>
          </p:cNvPr>
          <p:cNvPicPr>
            <a:picLocks noChangeAspect="1"/>
          </p:cNvPicPr>
          <p:nvPr/>
        </p:nvPicPr>
        <p:blipFill>
          <a:blip r:embed="rId2"/>
          <a:stretch>
            <a:fillRect/>
          </a:stretch>
        </p:blipFill>
        <p:spPr>
          <a:xfrm>
            <a:off x="1622149" y="4028708"/>
            <a:ext cx="7874276" cy="2194651"/>
          </a:xfrm>
          <a:prstGeom prst="rect">
            <a:avLst/>
          </a:prstGeom>
        </p:spPr>
      </p:pic>
      <p:pic>
        <p:nvPicPr>
          <p:cNvPr id="10" name="Picture 9">
            <a:extLst>
              <a:ext uri="{FF2B5EF4-FFF2-40B4-BE49-F238E27FC236}">
                <a16:creationId xmlns:a16="http://schemas.microsoft.com/office/drawing/2014/main" id="{073277B0-6D8F-423C-A592-E651E032E78D}"/>
              </a:ext>
            </a:extLst>
          </p:cNvPr>
          <p:cNvPicPr>
            <a:picLocks noChangeAspect="1"/>
          </p:cNvPicPr>
          <p:nvPr/>
        </p:nvPicPr>
        <p:blipFill>
          <a:blip r:embed="rId3"/>
          <a:stretch>
            <a:fillRect/>
          </a:stretch>
        </p:blipFill>
        <p:spPr>
          <a:xfrm>
            <a:off x="1574524" y="1620145"/>
            <a:ext cx="7874276" cy="2158715"/>
          </a:xfrm>
          <a:prstGeom prst="rect">
            <a:avLst/>
          </a:prstGeom>
        </p:spPr>
      </p:pic>
    </p:spTree>
    <p:extLst>
      <p:ext uri="{BB962C8B-B14F-4D97-AF65-F5344CB8AC3E}">
        <p14:creationId xmlns:p14="http://schemas.microsoft.com/office/powerpoint/2010/main" val="922608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Notice</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47</a:t>
            </a:fld>
            <a:endParaRPr lang="en-US" b="1" dirty="0"/>
          </a:p>
        </p:txBody>
      </p:sp>
      <p:grpSp>
        <p:nvGrpSpPr>
          <p:cNvPr id="9" name="Group 8">
            <a:extLst>
              <a:ext uri="{FF2B5EF4-FFF2-40B4-BE49-F238E27FC236}">
                <a16:creationId xmlns:a16="http://schemas.microsoft.com/office/drawing/2014/main" id="{E5E8973C-AB97-4A5A-B885-06554DEF991A}"/>
              </a:ext>
            </a:extLst>
          </p:cNvPr>
          <p:cNvGrpSpPr/>
          <p:nvPr/>
        </p:nvGrpSpPr>
        <p:grpSpPr>
          <a:xfrm>
            <a:off x="838200" y="2925279"/>
            <a:ext cx="9864525" cy="1402497"/>
            <a:chOff x="838200" y="2925279"/>
            <a:chExt cx="9864525" cy="1402497"/>
          </a:xfrm>
        </p:grpSpPr>
        <p:pic>
          <p:nvPicPr>
            <p:cNvPr id="4" name="Picture 3">
              <a:extLst>
                <a:ext uri="{FF2B5EF4-FFF2-40B4-BE49-F238E27FC236}">
                  <a16:creationId xmlns:a16="http://schemas.microsoft.com/office/drawing/2014/main" id="{148F34CF-359B-4BA7-9883-F2BC16EDD7CF}"/>
                </a:ext>
              </a:extLst>
            </p:cNvPr>
            <p:cNvPicPr>
              <a:picLocks noChangeAspect="1"/>
            </p:cNvPicPr>
            <p:nvPr/>
          </p:nvPicPr>
          <p:blipFill>
            <a:blip r:embed="rId2"/>
            <a:stretch>
              <a:fillRect/>
            </a:stretch>
          </p:blipFill>
          <p:spPr>
            <a:xfrm>
              <a:off x="838200" y="2925279"/>
              <a:ext cx="9864525" cy="1007441"/>
            </a:xfrm>
            <a:prstGeom prst="rect">
              <a:avLst/>
            </a:prstGeom>
          </p:spPr>
        </p:pic>
        <p:pic>
          <p:nvPicPr>
            <p:cNvPr id="7" name="Picture 6">
              <a:extLst>
                <a:ext uri="{FF2B5EF4-FFF2-40B4-BE49-F238E27FC236}">
                  <a16:creationId xmlns:a16="http://schemas.microsoft.com/office/drawing/2014/main" id="{58AB7181-2835-43AC-A9C3-7B0D0ECEA9D5}"/>
                </a:ext>
              </a:extLst>
            </p:cNvPr>
            <p:cNvPicPr>
              <a:picLocks noChangeAspect="1"/>
            </p:cNvPicPr>
            <p:nvPr/>
          </p:nvPicPr>
          <p:blipFill>
            <a:blip r:embed="rId3"/>
            <a:stretch>
              <a:fillRect/>
            </a:stretch>
          </p:blipFill>
          <p:spPr>
            <a:xfrm>
              <a:off x="8614611" y="3651501"/>
              <a:ext cx="2088114" cy="676275"/>
            </a:xfrm>
            <a:prstGeom prst="rect">
              <a:avLst/>
            </a:prstGeom>
          </p:spPr>
        </p:pic>
      </p:grpSp>
    </p:spTree>
    <p:extLst>
      <p:ext uri="{BB962C8B-B14F-4D97-AF65-F5344CB8AC3E}">
        <p14:creationId xmlns:p14="http://schemas.microsoft.com/office/powerpoint/2010/main" val="2340310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291034"/>
            <a:ext cx="2886366" cy="647466"/>
          </a:xfrm>
        </p:spPr>
        <p:txBody>
          <a:bodyPr>
            <a:normAutofit fontScale="90000"/>
          </a:bodyPr>
          <a:lstStyle/>
          <a:p>
            <a:r>
              <a:rPr lang="en-US" b="1" dirty="0">
                <a:solidFill>
                  <a:srgbClr val="0070C0"/>
                </a:solidFill>
              </a:rPr>
              <a:t>Example 8</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48</a:t>
            </a:fld>
            <a:endParaRPr lang="en-US" b="1" dirty="0"/>
          </a:p>
        </p:txBody>
      </p:sp>
      <p:pic>
        <p:nvPicPr>
          <p:cNvPr id="7" name="Picture 6">
            <a:extLst>
              <a:ext uri="{FF2B5EF4-FFF2-40B4-BE49-F238E27FC236}">
                <a16:creationId xmlns:a16="http://schemas.microsoft.com/office/drawing/2014/main" id="{E9E8BBEB-20E0-4E62-B842-F6D872D10545}"/>
              </a:ext>
            </a:extLst>
          </p:cNvPr>
          <p:cNvPicPr>
            <a:picLocks noChangeAspect="1"/>
          </p:cNvPicPr>
          <p:nvPr/>
        </p:nvPicPr>
        <p:blipFill>
          <a:blip r:embed="rId2"/>
          <a:stretch>
            <a:fillRect/>
          </a:stretch>
        </p:blipFill>
        <p:spPr>
          <a:xfrm>
            <a:off x="3420449" y="2053566"/>
            <a:ext cx="4551352" cy="966287"/>
          </a:xfrm>
          <a:prstGeom prst="rect">
            <a:avLst/>
          </a:prstGeom>
        </p:spPr>
      </p:pic>
      <p:pic>
        <p:nvPicPr>
          <p:cNvPr id="9" name="Picture 8">
            <a:extLst>
              <a:ext uri="{FF2B5EF4-FFF2-40B4-BE49-F238E27FC236}">
                <a16:creationId xmlns:a16="http://schemas.microsoft.com/office/drawing/2014/main" id="{B2664C50-0604-48EF-B33F-164850CB6354}"/>
              </a:ext>
            </a:extLst>
          </p:cNvPr>
          <p:cNvPicPr>
            <a:picLocks noChangeAspect="1"/>
          </p:cNvPicPr>
          <p:nvPr/>
        </p:nvPicPr>
        <p:blipFill>
          <a:blip r:embed="rId3"/>
          <a:stretch>
            <a:fillRect/>
          </a:stretch>
        </p:blipFill>
        <p:spPr>
          <a:xfrm>
            <a:off x="5045320" y="3019853"/>
            <a:ext cx="1583908" cy="2084802"/>
          </a:xfrm>
          <a:prstGeom prst="rect">
            <a:avLst/>
          </a:prstGeom>
        </p:spPr>
      </p:pic>
      <p:sp>
        <p:nvSpPr>
          <p:cNvPr id="10" name="TextBox 9">
            <a:extLst>
              <a:ext uri="{FF2B5EF4-FFF2-40B4-BE49-F238E27FC236}">
                <a16:creationId xmlns:a16="http://schemas.microsoft.com/office/drawing/2014/main" id="{F55F77ED-9BE3-453C-B30C-0C2F1FD8FD8C}"/>
              </a:ext>
            </a:extLst>
          </p:cNvPr>
          <p:cNvSpPr txBox="1"/>
          <p:nvPr/>
        </p:nvSpPr>
        <p:spPr>
          <a:xfrm>
            <a:off x="2919153" y="5812346"/>
            <a:ext cx="6434928" cy="430887"/>
          </a:xfrm>
          <a:prstGeom prst="rect">
            <a:avLst/>
          </a:prstGeom>
          <a:noFill/>
        </p:spPr>
        <p:txBody>
          <a:bodyPr wrap="square" rtlCol="0">
            <a:spAutoFit/>
          </a:bodyPr>
          <a:lstStyle/>
          <a:p>
            <a:r>
              <a:rPr lang="en-US" sz="2200" dirty="0"/>
              <a:t>“free” means we are “free” to choose any value for x</a:t>
            </a:r>
            <a:r>
              <a:rPr lang="en-US" sz="2200" baseline="-25000" dirty="0"/>
              <a:t>2</a:t>
            </a:r>
          </a:p>
        </p:txBody>
      </p:sp>
      <p:pic>
        <p:nvPicPr>
          <p:cNvPr id="3" name="Picture 2">
            <a:extLst>
              <a:ext uri="{FF2B5EF4-FFF2-40B4-BE49-F238E27FC236}">
                <a16:creationId xmlns:a16="http://schemas.microsoft.com/office/drawing/2014/main" id="{F1C721A8-BC9A-49AF-9434-6A474122D1DC}"/>
              </a:ext>
            </a:extLst>
          </p:cNvPr>
          <p:cNvPicPr>
            <a:picLocks noChangeAspect="1"/>
          </p:cNvPicPr>
          <p:nvPr/>
        </p:nvPicPr>
        <p:blipFill>
          <a:blip r:embed="rId4"/>
          <a:stretch>
            <a:fillRect/>
          </a:stretch>
        </p:blipFill>
        <p:spPr>
          <a:xfrm>
            <a:off x="3367569" y="0"/>
            <a:ext cx="4657111" cy="1796725"/>
          </a:xfrm>
          <a:prstGeom prst="rect">
            <a:avLst/>
          </a:prstGeom>
        </p:spPr>
      </p:pic>
      <p:cxnSp>
        <p:nvCxnSpPr>
          <p:cNvPr id="11" name="Straight Arrow Connector 10">
            <a:extLst>
              <a:ext uri="{FF2B5EF4-FFF2-40B4-BE49-F238E27FC236}">
                <a16:creationId xmlns:a16="http://schemas.microsoft.com/office/drawing/2014/main" id="{0B5325DD-3A97-407D-82A5-D9AD43ECAD90}"/>
              </a:ext>
            </a:extLst>
          </p:cNvPr>
          <p:cNvCxnSpPr/>
          <p:nvPr/>
        </p:nvCxnSpPr>
        <p:spPr>
          <a:xfrm>
            <a:off x="6581839" y="4876610"/>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2A68815-787E-45F4-A3A8-D1BDFD7160BB}"/>
              </a:ext>
            </a:extLst>
          </p:cNvPr>
          <p:cNvSpPr txBox="1"/>
          <p:nvPr/>
        </p:nvSpPr>
        <p:spPr>
          <a:xfrm>
            <a:off x="7843870" y="4691944"/>
            <a:ext cx="3448123" cy="369332"/>
          </a:xfrm>
          <a:prstGeom prst="rect">
            <a:avLst/>
          </a:prstGeom>
          <a:noFill/>
        </p:spPr>
        <p:txBody>
          <a:bodyPr wrap="none" rtlCol="0">
            <a:spAutoFit/>
          </a:bodyPr>
          <a:lstStyle/>
          <a:p>
            <a:r>
              <a:rPr lang="en-US" dirty="0"/>
              <a:t>Therefore infinitely many solutions</a:t>
            </a:r>
          </a:p>
        </p:txBody>
      </p:sp>
    </p:spTree>
    <p:extLst>
      <p:ext uri="{BB962C8B-B14F-4D97-AF65-F5344CB8AC3E}">
        <p14:creationId xmlns:p14="http://schemas.microsoft.com/office/powerpoint/2010/main" val="1950182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8 : Review</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49</a:t>
            </a:fld>
            <a:endParaRPr lang="en-US" b="1" dirty="0"/>
          </a:p>
        </p:txBody>
      </p:sp>
      <p:pic>
        <p:nvPicPr>
          <p:cNvPr id="18" name="Picture 17">
            <a:extLst>
              <a:ext uri="{FF2B5EF4-FFF2-40B4-BE49-F238E27FC236}">
                <a16:creationId xmlns:a16="http://schemas.microsoft.com/office/drawing/2014/main" id="{E844970B-23CC-4159-A361-18D906656BBE}"/>
              </a:ext>
            </a:extLst>
          </p:cNvPr>
          <p:cNvPicPr>
            <a:picLocks noChangeAspect="1"/>
          </p:cNvPicPr>
          <p:nvPr/>
        </p:nvPicPr>
        <p:blipFill>
          <a:blip r:embed="rId2"/>
          <a:stretch>
            <a:fillRect/>
          </a:stretch>
        </p:blipFill>
        <p:spPr>
          <a:xfrm>
            <a:off x="1093068" y="3916997"/>
            <a:ext cx="10005863" cy="1325563"/>
          </a:xfrm>
          <a:prstGeom prst="rect">
            <a:avLst/>
          </a:prstGeom>
        </p:spPr>
      </p:pic>
      <p:pic>
        <p:nvPicPr>
          <p:cNvPr id="4" name="Picture 3">
            <a:extLst>
              <a:ext uri="{FF2B5EF4-FFF2-40B4-BE49-F238E27FC236}">
                <a16:creationId xmlns:a16="http://schemas.microsoft.com/office/drawing/2014/main" id="{95DEF20F-CD59-4AA5-911B-A0ED77110E3C}"/>
              </a:ext>
            </a:extLst>
          </p:cNvPr>
          <p:cNvPicPr>
            <a:picLocks noChangeAspect="1"/>
          </p:cNvPicPr>
          <p:nvPr/>
        </p:nvPicPr>
        <p:blipFill>
          <a:blip r:embed="rId3"/>
          <a:stretch>
            <a:fillRect/>
          </a:stretch>
        </p:blipFill>
        <p:spPr>
          <a:xfrm>
            <a:off x="3820323" y="2320699"/>
            <a:ext cx="4551352" cy="966287"/>
          </a:xfrm>
          <a:prstGeom prst="rect">
            <a:avLst/>
          </a:prstGeom>
        </p:spPr>
      </p:pic>
    </p:spTree>
    <p:extLst>
      <p:ext uri="{BB962C8B-B14F-4D97-AF65-F5344CB8AC3E}">
        <p14:creationId xmlns:p14="http://schemas.microsoft.com/office/powerpoint/2010/main" val="87142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2BAF-C864-43B4-8121-6AF6C308937B}"/>
              </a:ext>
            </a:extLst>
          </p:cNvPr>
          <p:cNvSpPr>
            <a:spLocks noGrp="1"/>
          </p:cNvSpPr>
          <p:nvPr>
            <p:ph type="title"/>
          </p:nvPr>
        </p:nvSpPr>
        <p:spPr/>
        <p:txBody>
          <a:bodyPr>
            <a:normAutofit/>
          </a:bodyPr>
          <a:lstStyle/>
          <a:p>
            <a:r>
              <a:rPr lang="en-US" b="1" dirty="0">
                <a:solidFill>
                  <a:srgbClr val="0070C0"/>
                </a:solidFill>
              </a:rPr>
              <a:t>Example 1 : What If</a:t>
            </a:r>
          </a:p>
        </p:txBody>
      </p:sp>
      <p:sp>
        <p:nvSpPr>
          <p:cNvPr id="3" name="Content Placeholder 2">
            <a:extLst>
              <a:ext uri="{FF2B5EF4-FFF2-40B4-BE49-F238E27FC236}">
                <a16:creationId xmlns:a16="http://schemas.microsoft.com/office/drawing/2014/main" id="{925FD9A3-E2B8-4D9E-8FFB-EAAB68F6190E}"/>
              </a:ext>
            </a:extLst>
          </p:cNvPr>
          <p:cNvSpPr>
            <a:spLocks noGrp="1"/>
          </p:cNvSpPr>
          <p:nvPr>
            <p:ph idx="1"/>
          </p:nvPr>
        </p:nvSpPr>
        <p:spPr/>
        <p:txBody>
          <a:bodyPr/>
          <a:lstStyle/>
          <a:p>
            <a:pPr marL="0" indent="0">
              <a:buNone/>
            </a:pPr>
            <a:r>
              <a:rPr lang="en-US" dirty="0"/>
              <a:t>Mathematicians often see solutions to given problems and then as “What if…?”</a:t>
            </a:r>
          </a:p>
          <a:p>
            <a:pPr marL="0" indent="0">
              <a:buNone/>
            </a:pPr>
            <a:r>
              <a:rPr lang="en-US" dirty="0"/>
              <a:t>For instance</a:t>
            </a:r>
          </a:p>
          <a:p>
            <a:pPr marL="0" indent="0">
              <a:buNone/>
            </a:pPr>
            <a:r>
              <a:rPr lang="en-US" dirty="0"/>
              <a:t>1. Did we really have to call the red balls “r”? Could we call them “q”?</a:t>
            </a:r>
          </a:p>
          <a:p>
            <a:pPr marL="0" indent="0">
              <a:buNone/>
            </a:pPr>
            <a:r>
              <a:rPr lang="en-US" dirty="0"/>
              <a:t>2. What if we had 60 balls at the start instead of 30?</a:t>
            </a:r>
          </a:p>
          <a:p>
            <a:endParaRPr lang="en-US" dirty="0"/>
          </a:p>
          <a:p>
            <a:pPr marL="0" indent="0">
              <a:buNone/>
            </a:pPr>
            <a:r>
              <a:rPr lang="en-US" dirty="0"/>
              <a:t>Conclusion: it doesn’t matter what we call our variables, and while changing constants in the equations changes the solution, they don’t really change the method of how we solve these equations.</a:t>
            </a:r>
          </a:p>
        </p:txBody>
      </p:sp>
      <p:sp>
        <p:nvSpPr>
          <p:cNvPr id="4" name="Slide Number Placeholder 5">
            <a:extLst>
              <a:ext uri="{FF2B5EF4-FFF2-40B4-BE49-F238E27FC236}">
                <a16:creationId xmlns:a16="http://schemas.microsoft.com/office/drawing/2014/main" id="{ECEF4A68-60C4-4BFE-AFD4-1A0A42518FD1}"/>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5</a:t>
            </a:fld>
            <a:endParaRPr lang="en-US" b="1" dirty="0"/>
          </a:p>
        </p:txBody>
      </p:sp>
    </p:spTree>
    <p:extLst>
      <p:ext uri="{BB962C8B-B14F-4D97-AF65-F5344CB8AC3E}">
        <p14:creationId xmlns:p14="http://schemas.microsoft.com/office/powerpoint/2010/main" val="2455423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D7AE47-F512-476D-BDAD-A7739121C311}"/>
              </a:ext>
            </a:extLst>
          </p:cNvPr>
          <p:cNvPicPr>
            <a:picLocks noChangeAspect="1"/>
          </p:cNvPicPr>
          <p:nvPr/>
        </p:nvPicPr>
        <p:blipFill>
          <a:blip r:embed="rId2"/>
          <a:stretch>
            <a:fillRect/>
          </a:stretch>
        </p:blipFill>
        <p:spPr>
          <a:xfrm>
            <a:off x="3213186" y="10637"/>
            <a:ext cx="4908123" cy="2302931"/>
          </a:xfrm>
          <a:prstGeom prst="rect">
            <a:avLst/>
          </a:prstGeom>
        </p:spPr>
      </p:pic>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174882"/>
            <a:ext cx="2316173" cy="579960"/>
          </a:xfrm>
        </p:spPr>
        <p:txBody>
          <a:bodyPr>
            <a:normAutofit fontScale="90000"/>
          </a:bodyPr>
          <a:lstStyle/>
          <a:p>
            <a:r>
              <a:rPr lang="en-US" b="1" dirty="0">
                <a:solidFill>
                  <a:srgbClr val="0070C0"/>
                </a:solidFill>
              </a:rPr>
              <a:t>Example 9</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50</a:t>
            </a:fld>
            <a:endParaRPr lang="en-US" b="1" dirty="0"/>
          </a:p>
        </p:txBody>
      </p:sp>
      <p:pic>
        <p:nvPicPr>
          <p:cNvPr id="6" name="Picture 5">
            <a:extLst>
              <a:ext uri="{FF2B5EF4-FFF2-40B4-BE49-F238E27FC236}">
                <a16:creationId xmlns:a16="http://schemas.microsoft.com/office/drawing/2014/main" id="{BF2848C7-D7DD-4D45-9F90-3900C0A28556}"/>
              </a:ext>
            </a:extLst>
          </p:cNvPr>
          <p:cNvPicPr>
            <a:picLocks noChangeAspect="1"/>
          </p:cNvPicPr>
          <p:nvPr/>
        </p:nvPicPr>
        <p:blipFill>
          <a:blip r:embed="rId3"/>
          <a:stretch>
            <a:fillRect/>
          </a:stretch>
        </p:blipFill>
        <p:spPr>
          <a:xfrm>
            <a:off x="2222102" y="1894611"/>
            <a:ext cx="7351966" cy="1596879"/>
          </a:xfrm>
          <a:prstGeom prst="rect">
            <a:avLst/>
          </a:prstGeom>
        </p:spPr>
      </p:pic>
      <p:pic>
        <p:nvPicPr>
          <p:cNvPr id="8" name="Picture 7">
            <a:extLst>
              <a:ext uri="{FF2B5EF4-FFF2-40B4-BE49-F238E27FC236}">
                <a16:creationId xmlns:a16="http://schemas.microsoft.com/office/drawing/2014/main" id="{3EA34C3B-3377-4E70-BC6F-73DCFFDAA089}"/>
              </a:ext>
            </a:extLst>
          </p:cNvPr>
          <p:cNvPicPr>
            <a:picLocks noChangeAspect="1"/>
          </p:cNvPicPr>
          <p:nvPr/>
        </p:nvPicPr>
        <p:blipFill>
          <a:blip r:embed="rId4"/>
          <a:stretch>
            <a:fillRect/>
          </a:stretch>
        </p:blipFill>
        <p:spPr>
          <a:xfrm>
            <a:off x="5423984" y="3487489"/>
            <a:ext cx="1915278" cy="3187257"/>
          </a:xfrm>
          <a:prstGeom prst="rect">
            <a:avLst/>
          </a:prstGeom>
        </p:spPr>
      </p:pic>
      <p:pic>
        <p:nvPicPr>
          <p:cNvPr id="10" name="Picture 9">
            <a:extLst>
              <a:ext uri="{FF2B5EF4-FFF2-40B4-BE49-F238E27FC236}">
                <a16:creationId xmlns:a16="http://schemas.microsoft.com/office/drawing/2014/main" id="{34C01097-0EB8-43B2-A4D9-F00E379355B2}"/>
              </a:ext>
            </a:extLst>
          </p:cNvPr>
          <p:cNvPicPr>
            <a:picLocks noChangeAspect="1"/>
          </p:cNvPicPr>
          <p:nvPr/>
        </p:nvPicPr>
        <p:blipFill>
          <a:blip r:embed="rId5"/>
          <a:stretch>
            <a:fillRect/>
          </a:stretch>
        </p:blipFill>
        <p:spPr>
          <a:xfrm>
            <a:off x="5667248" y="4627258"/>
            <a:ext cx="1428750" cy="523875"/>
          </a:xfrm>
          <a:prstGeom prst="rect">
            <a:avLst/>
          </a:prstGeom>
        </p:spPr>
      </p:pic>
      <p:cxnSp>
        <p:nvCxnSpPr>
          <p:cNvPr id="12" name="Straight Arrow Connector 11">
            <a:extLst>
              <a:ext uri="{FF2B5EF4-FFF2-40B4-BE49-F238E27FC236}">
                <a16:creationId xmlns:a16="http://schemas.microsoft.com/office/drawing/2014/main" id="{B9826B7D-E951-4B1F-9B21-99EF61F914F0}"/>
              </a:ext>
            </a:extLst>
          </p:cNvPr>
          <p:cNvCxnSpPr/>
          <p:nvPr/>
        </p:nvCxnSpPr>
        <p:spPr>
          <a:xfrm>
            <a:off x="6858000" y="6433820"/>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0FE150-63FB-4242-8011-DED76BF93157}"/>
              </a:ext>
            </a:extLst>
          </p:cNvPr>
          <p:cNvSpPr txBox="1"/>
          <p:nvPr/>
        </p:nvSpPr>
        <p:spPr>
          <a:xfrm>
            <a:off x="8120031" y="6249154"/>
            <a:ext cx="3505832" cy="369332"/>
          </a:xfrm>
          <a:prstGeom prst="rect">
            <a:avLst/>
          </a:prstGeom>
          <a:noFill/>
        </p:spPr>
        <p:txBody>
          <a:bodyPr wrap="none" rtlCol="0">
            <a:spAutoFit/>
          </a:bodyPr>
          <a:lstStyle/>
          <a:p>
            <a:r>
              <a:rPr lang="en-US" dirty="0"/>
              <a:t>Therefore, infinitely many solutions</a:t>
            </a:r>
          </a:p>
        </p:txBody>
      </p:sp>
    </p:spTree>
    <p:extLst>
      <p:ext uri="{BB962C8B-B14F-4D97-AF65-F5344CB8AC3E}">
        <p14:creationId xmlns:p14="http://schemas.microsoft.com/office/powerpoint/2010/main" val="956503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9 : Solution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51</a:t>
            </a:fld>
            <a:endParaRPr lang="en-US" b="1" dirty="0"/>
          </a:p>
        </p:txBody>
      </p:sp>
      <p:grpSp>
        <p:nvGrpSpPr>
          <p:cNvPr id="3" name="Group 2">
            <a:extLst>
              <a:ext uri="{FF2B5EF4-FFF2-40B4-BE49-F238E27FC236}">
                <a16:creationId xmlns:a16="http://schemas.microsoft.com/office/drawing/2014/main" id="{1F479D6D-F340-438F-967C-3B023AC23B4E}"/>
              </a:ext>
            </a:extLst>
          </p:cNvPr>
          <p:cNvGrpSpPr/>
          <p:nvPr/>
        </p:nvGrpSpPr>
        <p:grpSpPr>
          <a:xfrm>
            <a:off x="4559460" y="1690688"/>
            <a:ext cx="1915278" cy="3187257"/>
            <a:chOff x="5423984" y="3487489"/>
            <a:chExt cx="1915278" cy="3187257"/>
          </a:xfrm>
        </p:grpSpPr>
        <p:pic>
          <p:nvPicPr>
            <p:cNvPr id="8" name="Picture 7">
              <a:extLst>
                <a:ext uri="{FF2B5EF4-FFF2-40B4-BE49-F238E27FC236}">
                  <a16:creationId xmlns:a16="http://schemas.microsoft.com/office/drawing/2014/main" id="{3EA34C3B-3377-4E70-BC6F-73DCFFDAA089}"/>
                </a:ext>
              </a:extLst>
            </p:cNvPr>
            <p:cNvPicPr>
              <a:picLocks noChangeAspect="1"/>
            </p:cNvPicPr>
            <p:nvPr/>
          </p:nvPicPr>
          <p:blipFill>
            <a:blip r:embed="rId2"/>
            <a:stretch>
              <a:fillRect/>
            </a:stretch>
          </p:blipFill>
          <p:spPr>
            <a:xfrm>
              <a:off x="5423984" y="3487489"/>
              <a:ext cx="1915278" cy="3187257"/>
            </a:xfrm>
            <a:prstGeom prst="rect">
              <a:avLst/>
            </a:prstGeom>
          </p:spPr>
        </p:pic>
        <p:pic>
          <p:nvPicPr>
            <p:cNvPr id="10" name="Picture 9">
              <a:extLst>
                <a:ext uri="{FF2B5EF4-FFF2-40B4-BE49-F238E27FC236}">
                  <a16:creationId xmlns:a16="http://schemas.microsoft.com/office/drawing/2014/main" id="{34C01097-0EB8-43B2-A4D9-F00E379355B2}"/>
                </a:ext>
              </a:extLst>
            </p:cNvPr>
            <p:cNvPicPr>
              <a:picLocks noChangeAspect="1"/>
            </p:cNvPicPr>
            <p:nvPr/>
          </p:nvPicPr>
          <p:blipFill>
            <a:blip r:embed="rId3"/>
            <a:stretch>
              <a:fillRect/>
            </a:stretch>
          </p:blipFill>
          <p:spPr>
            <a:xfrm>
              <a:off x="5667248" y="4627258"/>
              <a:ext cx="1428750" cy="523875"/>
            </a:xfrm>
            <a:prstGeom prst="rect">
              <a:avLst/>
            </a:prstGeom>
          </p:spPr>
        </p:pic>
      </p:grpSp>
      <p:cxnSp>
        <p:nvCxnSpPr>
          <p:cNvPr id="12" name="Straight Arrow Connector 11">
            <a:extLst>
              <a:ext uri="{FF2B5EF4-FFF2-40B4-BE49-F238E27FC236}">
                <a16:creationId xmlns:a16="http://schemas.microsoft.com/office/drawing/2014/main" id="{B9826B7D-E951-4B1F-9B21-99EF61F914F0}"/>
              </a:ext>
            </a:extLst>
          </p:cNvPr>
          <p:cNvCxnSpPr/>
          <p:nvPr/>
        </p:nvCxnSpPr>
        <p:spPr>
          <a:xfrm>
            <a:off x="6242858" y="4601982"/>
            <a:ext cx="11069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0FE150-63FB-4242-8011-DED76BF93157}"/>
              </a:ext>
            </a:extLst>
          </p:cNvPr>
          <p:cNvSpPr txBox="1"/>
          <p:nvPr/>
        </p:nvSpPr>
        <p:spPr>
          <a:xfrm>
            <a:off x="7504889" y="4417316"/>
            <a:ext cx="3505832" cy="369332"/>
          </a:xfrm>
          <a:prstGeom prst="rect">
            <a:avLst/>
          </a:prstGeom>
          <a:noFill/>
        </p:spPr>
        <p:txBody>
          <a:bodyPr wrap="none" rtlCol="0">
            <a:spAutoFit/>
          </a:bodyPr>
          <a:lstStyle/>
          <a:p>
            <a:r>
              <a:rPr lang="en-US" dirty="0"/>
              <a:t>Therefore, infinitely many solutions</a:t>
            </a:r>
          </a:p>
        </p:txBody>
      </p:sp>
      <p:pic>
        <p:nvPicPr>
          <p:cNvPr id="15" name="Picture 14">
            <a:extLst>
              <a:ext uri="{FF2B5EF4-FFF2-40B4-BE49-F238E27FC236}">
                <a16:creationId xmlns:a16="http://schemas.microsoft.com/office/drawing/2014/main" id="{F4BF4364-106D-4DD8-8DB5-F16E58E05AF2}"/>
              </a:ext>
            </a:extLst>
          </p:cNvPr>
          <p:cNvPicPr>
            <a:picLocks noChangeAspect="1"/>
          </p:cNvPicPr>
          <p:nvPr/>
        </p:nvPicPr>
        <p:blipFill>
          <a:blip r:embed="rId4"/>
          <a:stretch>
            <a:fillRect/>
          </a:stretch>
        </p:blipFill>
        <p:spPr>
          <a:xfrm>
            <a:off x="1471862" y="5466266"/>
            <a:ext cx="8516073" cy="307347"/>
          </a:xfrm>
          <a:prstGeom prst="rect">
            <a:avLst/>
          </a:prstGeom>
        </p:spPr>
      </p:pic>
      <p:pic>
        <p:nvPicPr>
          <p:cNvPr id="16" name="Picture 15">
            <a:extLst>
              <a:ext uri="{FF2B5EF4-FFF2-40B4-BE49-F238E27FC236}">
                <a16:creationId xmlns:a16="http://schemas.microsoft.com/office/drawing/2014/main" id="{3EDCB4EB-F0FA-4E9A-8EDE-DA4903F5436A}"/>
              </a:ext>
            </a:extLst>
          </p:cNvPr>
          <p:cNvPicPr>
            <a:picLocks noChangeAspect="1"/>
          </p:cNvPicPr>
          <p:nvPr/>
        </p:nvPicPr>
        <p:blipFill>
          <a:blip r:embed="rId5"/>
          <a:stretch>
            <a:fillRect/>
          </a:stretch>
        </p:blipFill>
        <p:spPr>
          <a:xfrm>
            <a:off x="5196775" y="5773613"/>
            <a:ext cx="1819494" cy="307347"/>
          </a:xfrm>
          <a:prstGeom prst="rect">
            <a:avLst/>
          </a:prstGeom>
        </p:spPr>
      </p:pic>
      <p:sp>
        <p:nvSpPr>
          <p:cNvPr id="19" name="Rectangle 18">
            <a:extLst>
              <a:ext uri="{FF2B5EF4-FFF2-40B4-BE49-F238E27FC236}">
                <a16:creationId xmlns:a16="http://schemas.microsoft.com/office/drawing/2014/main" id="{89D8971F-A159-44C5-B548-F0EFD7765F4B}"/>
              </a:ext>
            </a:extLst>
          </p:cNvPr>
          <p:cNvSpPr/>
          <p:nvPr/>
        </p:nvSpPr>
        <p:spPr>
          <a:xfrm>
            <a:off x="1471862" y="5220393"/>
            <a:ext cx="8752793" cy="8605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508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9 : Review</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52</a:t>
            </a:fld>
            <a:endParaRPr lang="en-US" b="1" dirty="0"/>
          </a:p>
        </p:txBody>
      </p:sp>
      <p:pic>
        <p:nvPicPr>
          <p:cNvPr id="3" name="Picture 2">
            <a:extLst>
              <a:ext uri="{FF2B5EF4-FFF2-40B4-BE49-F238E27FC236}">
                <a16:creationId xmlns:a16="http://schemas.microsoft.com/office/drawing/2014/main" id="{ADC9ACC1-9289-4B35-857A-77BB1310AA68}"/>
              </a:ext>
            </a:extLst>
          </p:cNvPr>
          <p:cNvPicPr>
            <a:picLocks noChangeAspect="1"/>
          </p:cNvPicPr>
          <p:nvPr/>
        </p:nvPicPr>
        <p:blipFill>
          <a:blip r:embed="rId2"/>
          <a:stretch>
            <a:fillRect/>
          </a:stretch>
        </p:blipFill>
        <p:spPr>
          <a:xfrm>
            <a:off x="1637446" y="1690688"/>
            <a:ext cx="8917107" cy="1936834"/>
          </a:xfrm>
          <a:prstGeom prst="rect">
            <a:avLst/>
          </a:prstGeom>
        </p:spPr>
      </p:pic>
      <p:pic>
        <p:nvPicPr>
          <p:cNvPr id="8" name="Picture 7">
            <a:extLst>
              <a:ext uri="{FF2B5EF4-FFF2-40B4-BE49-F238E27FC236}">
                <a16:creationId xmlns:a16="http://schemas.microsoft.com/office/drawing/2014/main" id="{E2C534B0-C490-4E36-9B28-81FCAB461838}"/>
              </a:ext>
            </a:extLst>
          </p:cNvPr>
          <p:cNvPicPr>
            <a:picLocks noChangeAspect="1"/>
          </p:cNvPicPr>
          <p:nvPr/>
        </p:nvPicPr>
        <p:blipFill>
          <a:blip r:embed="rId3"/>
          <a:stretch>
            <a:fillRect/>
          </a:stretch>
        </p:blipFill>
        <p:spPr>
          <a:xfrm>
            <a:off x="838200" y="3956488"/>
            <a:ext cx="10173707" cy="1671803"/>
          </a:xfrm>
          <a:prstGeom prst="rect">
            <a:avLst/>
          </a:prstGeom>
        </p:spPr>
      </p:pic>
    </p:spTree>
    <p:extLst>
      <p:ext uri="{BB962C8B-B14F-4D97-AF65-F5344CB8AC3E}">
        <p14:creationId xmlns:p14="http://schemas.microsoft.com/office/powerpoint/2010/main" val="907667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Definition</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53</a:t>
            </a:fld>
            <a:endParaRPr lang="en-US" b="1" dirty="0"/>
          </a:p>
        </p:txBody>
      </p:sp>
      <p:pic>
        <p:nvPicPr>
          <p:cNvPr id="6" name="Picture 5">
            <a:extLst>
              <a:ext uri="{FF2B5EF4-FFF2-40B4-BE49-F238E27FC236}">
                <a16:creationId xmlns:a16="http://schemas.microsoft.com/office/drawing/2014/main" id="{F5BEC961-E356-4D1A-B2F1-153C25991520}"/>
              </a:ext>
            </a:extLst>
          </p:cNvPr>
          <p:cNvPicPr>
            <a:picLocks noChangeAspect="1"/>
          </p:cNvPicPr>
          <p:nvPr/>
        </p:nvPicPr>
        <p:blipFill>
          <a:blip r:embed="rId2"/>
          <a:stretch>
            <a:fillRect/>
          </a:stretch>
        </p:blipFill>
        <p:spPr>
          <a:xfrm>
            <a:off x="1397923" y="1147603"/>
            <a:ext cx="9753173" cy="4635853"/>
          </a:xfrm>
          <a:prstGeom prst="rect">
            <a:avLst/>
          </a:prstGeom>
        </p:spPr>
      </p:pic>
    </p:spTree>
    <p:extLst>
      <p:ext uri="{BB962C8B-B14F-4D97-AF65-F5344CB8AC3E}">
        <p14:creationId xmlns:p14="http://schemas.microsoft.com/office/powerpoint/2010/main" val="3710778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Key Idea</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54</a:t>
            </a:fld>
            <a:endParaRPr lang="en-US" b="1" dirty="0"/>
          </a:p>
        </p:txBody>
      </p:sp>
      <p:pic>
        <p:nvPicPr>
          <p:cNvPr id="4" name="Picture 3">
            <a:extLst>
              <a:ext uri="{FF2B5EF4-FFF2-40B4-BE49-F238E27FC236}">
                <a16:creationId xmlns:a16="http://schemas.microsoft.com/office/drawing/2014/main" id="{FB62BA23-3CA3-4074-9DD5-E4C2A7D4B7DD}"/>
              </a:ext>
            </a:extLst>
          </p:cNvPr>
          <p:cNvPicPr>
            <a:picLocks noChangeAspect="1"/>
          </p:cNvPicPr>
          <p:nvPr/>
        </p:nvPicPr>
        <p:blipFill>
          <a:blip r:embed="rId2"/>
          <a:stretch>
            <a:fillRect/>
          </a:stretch>
        </p:blipFill>
        <p:spPr>
          <a:xfrm>
            <a:off x="3002605" y="260798"/>
            <a:ext cx="8751549" cy="5359860"/>
          </a:xfrm>
          <a:prstGeom prst="rect">
            <a:avLst/>
          </a:prstGeom>
        </p:spPr>
      </p:pic>
      <p:sp>
        <p:nvSpPr>
          <p:cNvPr id="6" name="Title 1">
            <a:extLst>
              <a:ext uri="{FF2B5EF4-FFF2-40B4-BE49-F238E27FC236}">
                <a16:creationId xmlns:a16="http://schemas.microsoft.com/office/drawing/2014/main" id="{E6C401FE-3916-4C5D-8B8F-D02327865F4E}"/>
              </a:ext>
            </a:extLst>
          </p:cNvPr>
          <p:cNvSpPr txBox="1">
            <a:spLocks/>
          </p:cNvSpPr>
          <p:nvPr/>
        </p:nvSpPr>
        <p:spPr>
          <a:xfrm>
            <a:off x="493510" y="54209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Notice</a:t>
            </a:r>
          </a:p>
        </p:txBody>
      </p:sp>
      <p:grpSp>
        <p:nvGrpSpPr>
          <p:cNvPr id="7" name="Group 6">
            <a:extLst>
              <a:ext uri="{FF2B5EF4-FFF2-40B4-BE49-F238E27FC236}">
                <a16:creationId xmlns:a16="http://schemas.microsoft.com/office/drawing/2014/main" id="{C698F127-A309-4984-9CBF-6CE3D6D7F917}"/>
              </a:ext>
            </a:extLst>
          </p:cNvPr>
          <p:cNvGrpSpPr/>
          <p:nvPr/>
        </p:nvGrpSpPr>
        <p:grpSpPr>
          <a:xfrm>
            <a:off x="2569349" y="5620658"/>
            <a:ext cx="8517373" cy="1012902"/>
            <a:chOff x="2886075" y="3186112"/>
            <a:chExt cx="6419850" cy="795510"/>
          </a:xfrm>
        </p:grpSpPr>
        <p:pic>
          <p:nvPicPr>
            <p:cNvPr id="8" name="Picture 7">
              <a:extLst>
                <a:ext uri="{FF2B5EF4-FFF2-40B4-BE49-F238E27FC236}">
                  <a16:creationId xmlns:a16="http://schemas.microsoft.com/office/drawing/2014/main" id="{7115927C-B1AC-4C04-8689-61609D6C7F9F}"/>
                </a:ext>
              </a:extLst>
            </p:cNvPr>
            <p:cNvPicPr>
              <a:picLocks noChangeAspect="1"/>
            </p:cNvPicPr>
            <p:nvPr/>
          </p:nvPicPr>
          <p:blipFill>
            <a:blip r:embed="rId3"/>
            <a:stretch>
              <a:fillRect/>
            </a:stretch>
          </p:blipFill>
          <p:spPr>
            <a:xfrm>
              <a:off x="2886075" y="3186112"/>
              <a:ext cx="6419850" cy="485775"/>
            </a:xfrm>
            <a:prstGeom prst="rect">
              <a:avLst/>
            </a:prstGeom>
          </p:spPr>
        </p:pic>
        <p:pic>
          <p:nvPicPr>
            <p:cNvPr id="9" name="Picture 8">
              <a:extLst>
                <a:ext uri="{FF2B5EF4-FFF2-40B4-BE49-F238E27FC236}">
                  <a16:creationId xmlns:a16="http://schemas.microsoft.com/office/drawing/2014/main" id="{CC56FC6F-3FF3-4EE0-9474-5FC9B02A50B6}"/>
                </a:ext>
              </a:extLst>
            </p:cNvPr>
            <p:cNvPicPr>
              <a:picLocks noChangeAspect="1"/>
            </p:cNvPicPr>
            <p:nvPr/>
          </p:nvPicPr>
          <p:blipFill>
            <a:blip r:embed="rId4"/>
            <a:stretch>
              <a:fillRect/>
            </a:stretch>
          </p:blipFill>
          <p:spPr>
            <a:xfrm>
              <a:off x="2902700" y="3619672"/>
              <a:ext cx="6276975" cy="361950"/>
            </a:xfrm>
            <a:prstGeom prst="rect">
              <a:avLst/>
            </a:prstGeom>
          </p:spPr>
        </p:pic>
      </p:grpSp>
    </p:spTree>
    <p:extLst>
      <p:ext uri="{BB962C8B-B14F-4D97-AF65-F5344CB8AC3E}">
        <p14:creationId xmlns:p14="http://schemas.microsoft.com/office/powerpoint/2010/main" val="6805111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292014" y="273872"/>
            <a:ext cx="3825854" cy="1325563"/>
          </a:xfrm>
        </p:spPr>
        <p:txBody>
          <a:bodyPr>
            <a:normAutofit/>
          </a:bodyPr>
          <a:lstStyle/>
          <a:p>
            <a:r>
              <a:rPr lang="en-US" sz="3600" b="1" dirty="0">
                <a:solidFill>
                  <a:srgbClr val="0070C0"/>
                </a:solidFill>
              </a:rPr>
              <a:t>Example (10) of an Inconsistent System</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55</a:t>
            </a:fld>
            <a:endParaRPr lang="en-US" b="1" dirty="0"/>
          </a:p>
        </p:txBody>
      </p:sp>
      <p:pic>
        <p:nvPicPr>
          <p:cNvPr id="6" name="Picture 5">
            <a:extLst>
              <a:ext uri="{FF2B5EF4-FFF2-40B4-BE49-F238E27FC236}">
                <a16:creationId xmlns:a16="http://schemas.microsoft.com/office/drawing/2014/main" id="{15F66999-C6F4-4D99-A102-08F2188B7390}"/>
              </a:ext>
            </a:extLst>
          </p:cNvPr>
          <p:cNvPicPr>
            <a:picLocks noChangeAspect="1"/>
          </p:cNvPicPr>
          <p:nvPr/>
        </p:nvPicPr>
        <p:blipFill>
          <a:blip r:embed="rId2"/>
          <a:stretch>
            <a:fillRect/>
          </a:stretch>
        </p:blipFill>
        <p:spPr>
          <a:xfrm>
            <a:off x="3203468" y="3065440"/>
            <a:ext cx="6193496" cy="1560315"/>
          </a:xfrm>
          <a:prstGeom prst="rect">
            <a:avLst/>
          </a:prstGeom>
        </p:spPr>
      </p:pic>
      <p:grpSp>
        <p:nvGrpSpPr>
          <p:cNvPr id="16" name="Group 15">
            <a:extLst>
              <a:ext uri="{FF2B5EF4-FFF2-40B4-BE49-F238E27FC236}">
                <a16:creationId xmlns:a16="http://schemas.microsoft.com/office/drawing/2014/main" id="{DA65EE06-EAE8-4B63-BB62-98BA2F3921BA}"/>
              </a:ext>
            </a:extLst>
          </p:cNvPr>
          <p:cNvGrpSpPr/>
          <p:nvPr/>
        </p:nvGrpSpPr>
        <p:grpSpPr>
          <a:xfrm>
            <a:off x="4984662" y="4305052"/>
            <a:ext cx="2932402" cy="1990975"/>
            <a:chOff x="5064443" y="3764361"/>
            <a:chExt cx="2683690" cy="1990975"/>
          </a:xfrm>
        </p:grpSpPr>
        <p:pic>
          <p:nvPicPr>
            <p:cNvPr id="8" name="Picture 7">
              <a:extLst>
                <a:ext uri="{FF2B5EF4-FFF2-40B4-BE49-F238E27FC236}">
                  <a16:creationId xmlns:a16="http://schemas.microsoft.com/office/drawing/2014/main" id="{A3B3E976-010D-4245-9133-CD2DBAD15D2B}"/>
                </a:ext>
              </a:extLst>
            </p:cNvPr>
            <p:cNvPicPr>
              <a:picLocks noChangeAspect="1"/>
            </p:cNvPicPr>
            <p:nvPr/>
          </p:nvPicPr>
          <p:blipFill>
            <a:blip r:embed="rId3"/>
            <a:stretch>
              <a:fillRect/>
            </a:stretch>
          </p:blipFill>
          <p:spPr>
            <a:xfrm>
              <a:off x="5431685" y="3764361"/>
              <a:ext cx="1949207" cy="1543543"/>
            </a:xfrm>
            <a:prstGeom prst="rect">
              <a:avLst/>
            </a:prstGeom>
          </p:spPr>
        </p:pic>
        <p:pic>
          <p:nvPicPr>
            <p:cNvPr id="10" name="Picture 9">
              <a:extLst>
                <a:ext uri="{FF2B5EF4-FFF2-40B4-BE49-F238E27FC236}">
                  <a16:creationId xmlns:a16="http://schemas.microsoft.com/office/drawing/2014/main" id="{01B92730-11AF-4200-932B-D77890BA71B8}"/>
                </a:ext>
              </a:extLst>
            </p:cNvPr>
            <p:cNvPicPr>
              <a:picLocks noChangeAspect="1"/>
            </p:cNvPicPr>
            <p:nvPr/>
          </p:nvPicPr>
          <p:blipFill>
            <a:blip r:embed="rId4"/>
            <a:stretch>
              <a:fillRect/>
            </a:stretch>
          </p:blipFill>
          <p:spPr>
            <a:xfrm>
              <a:off x="5064443" y="5123887"/>
              <a:ext cx="2683690" cy="631449"/>
            </a:xfrm>
            <a:prstGeom prst="rect">
              <a:avLst/>
            </a:prstGeom>
          </p:spPr>
        </p:pic>
      </p:grpSp>
      <p:pic>
        <p:nvPicPr>
          <p:cNvPr id="12" name="Picture 11">
            <a:extLst>
              <a:ext uri="{FF2B5EF4-FFF2-40B4-BE49-F238E27FC236}">
                <a16:creationId xmlns:a16="http://schemas.microsoft.com/office/drawing/2014/main" id="{9C697FE8-222D-4C84-B3F0-53B32546334F}"/>
              </a:ext>
            </a:extLst>
          </p:cNvPr>
          <p:cNvPicPr>
            <a:picLocks noChangeAspect="1"/>
          </p:cNvPicPr>
          <p:nvPr/>
        </p:nvPicPr>
        <p:blipFill>
          <a:blip r:embed="rId5"/>
          <a:stretch>
            <a:fillRect/>
          </a:stretch>
        </p:blipFill>
        <p:spPr>
          <a:xfrm>
            <a:off x="5186274" y="6181909"/>
            <a:ext cx="2529178" cy="502524"/>
          </a:xfrm>
          <a:prstGeom prst="rect">
            <a:avLst/>
          </a:prstGeom>
        </p:spPr>
      </p:pic>
      <p:sp>
        <p:nvSpPr>
          <p:cNvPr id="17" name="Rectangle 16">
            <a:extLst>
              <a:ext uri="{FF2B5EF4-FFF2-40B4-BE49-F238E27FC236}">
                <a16:creationId xmlns:a16="http://schemas.microsoft.com/office/drawing/2014/main" id="{80856F0C-9577-4137-8DB0-C8BCC280812A}"/>
              </a:ext>
            </a:extLst>
          </p:cNvPr>
          <p:cNvSpPr/>
          <p:nvPr/>
        </p:nvSpPr>
        <p:spPr>
          <a:xfrm>
            <a:off x="4941704" y="5565912"/>
            <a:ext cx="2932402" cy="1105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CF3E838-FAF3-4F57-B2C9-A9999DE53724}"/>
              </a:ext>
            </a:extLst>
          </p:cNvPr>
          <p:cNvPicPr>
            <a:picLocks noChangeAspect="1"/>
          </p:cNvPicPr>
          <p:nvPr/>
        </p:nvPicPr>
        <p:blipFill>
          <a:blip r:embed="rId6"/>
          <a:stretch>
            <a:fillRect/>
          </a:stretch>
        </p:blipFill>
        <p:spPr>
          <a:xfrm>
            <a:off x="4369481" y="273872"/>
            <a:ext cx="6141898" cy="2194750"/>
          </a:xfrm>
          <a:prstGeom prst="rect">
            <a:avLst/>
          </a:prstGeom>
        </p:spPr>
      </p:pic>
    </p:spTree>
    <p:extLst>
      <p:ext uri="{BB962C8B-B14F-4D97-AF65-F5344CB8AC3E}">
        <p14:creationId xmlns:p14="http://schemas.microsoft.com/office/powerpoint/2010/main" val="13947405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a:solidFill>
                  <a:srgbClr val="0070C0"/>
                </a:solidFill>
              </a:rPr>
              <a:t>Key Idea</a:t>
            </a:r>
            <a:endParaRPr lang="en-US" b="1" dirty="0">
              <a:solidFill>
                <a:srgbClr val="0070C0"/>
              </a:solidFill>
            </a:endParaRP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56</a:t>
            </a:fld>
            <a:endParaRPr lang="en-US" b="1" dirty="0"/>
          </a:p>
        </p:txBody>
      </p:sp>
      <p:pic>
        <p:nvPicPr>
          <p:cNvPr id="4" name="Picture 3">
            <a:extLst>
              <a:ext uri="{FF2B5EF4-FFF2-40B4-BE49-F238E27FC236}">
                <a16:creationId xmlns:a16="http://schemas.microsoft.com/office/drawing/2014/main" id="{3F977E79-7492-4C31-8581-066818D6C403}"/>
              </a:ext>
            </a:extLst>
          </p:cNvPr>
          <p:cNvPicPr>
            <a:picLocks noChangeAspect="1"/>
          </p:cNvPicPr>
          <p:nvPr/>
        </p:nvPicPr>
        <p:blipFill>
          <a:blip r:embed="rId2"/>
          <a:stretch>
            <a:fillRect/>
          </a:stretch>
        </p:blipFill>
        <p:spPr>
          <a:xfrm>
            <a:off x="1671999" y="3461422"/>
            <a:ext cx="9243882" cy="2681628"/>
          </a:xfrm>
          <a:prstGeom prst="rect">
            <a:avLst/>
          </a:prstGeom>
        </p:spPr>
      </p:pic>
      <p:grpSp>
        <p:nvGrpSpPr>
          <p:cNvPr id="14" name="Group 13">
            <a:extLst>
              <a:ext uri="{FF2B5EF4-FFF2-40B4-BE49-F238E27FC236}">
                <a16:creationId xmlns:a16="http://schemas.microsoft.com/office/drawing/2014/main" id="{7331126A-B829-4B77-AAB3-46C4FC529AF2}"/>
              </a:ext>
            </a:extLst>
          </p:cNvPr>
          <p:cNvGrpSpPr/>
          <p:nvPr/>
        </p:nvGrpSpPr>
        <p:grpSpPr>
          <a:xfrm>
            <a:off x="1695795" y="1690688"/>
            <a:ext cx="9421383" cy="1770734"/>
            <a:chOff x="1695795" y="1690688"/>
            <a:chExt cx="9421383" cy="1770734"/>
          </a:xfrm>
        </p:grpSpPr>
        <p:pic>
          <p:nvPicPr>
            <p:cNvPr id="9" name="Picture 8">
              <a:extLst>
                <a:ext uri="{FF2B5EF4-FFF2-40B4-BE49-F238E27FC236}">
                  <a16:creationId xmlns:a16="http://schemas.microsoft.com/office/drawing/2014/main" id="{FAB985B9-3C45-4849-BC54-E2ACA30D9E72}"/>
                </a:ext>
              </a:extLst>
            </p:cNvPr>
            <p:cNvPicPr>
              <a:picLocks noChangeAspect="1"/>
            </p:cNvPicPr>
            <p:nvPr/>
          </p:nvPicPr>
          <p:blipFill>
            <a:blip r:embed="rId3"/>
            <a:stretch>
              <a:fillRect/>
            </a:stretch>
          </p:blipFill>
          <p:spPr>
            <a:xfrm>
              <a:off x="1695795" y="1690688"/>
              <a:ext cx="9196291" cy="1304345"/>
            </a:xfrm>
            <a:prstGeom prst="rect">
              <a:avLst/>
            </a:prstGeom>
          </p:spPr>
        </p:pic>
        <p:pic>
          <p:nvPicPr>
            <p:cNvPr id="13" name="Picture 12">
              <a:extLst>
                <a:ext uri="{FF2B5EF4-FFF2-40B4-BE49-F238E27FC236}">
                  <a16:creationId xmlns:a16="http://schemas.microsoft.com/office/drawing/2014/main" id="{DD2A74CC-5970-4CF4-87BC-64127375FCC4}"/>
                </a:ext>
              </a:extLst>
            </p:cNvPr>
            <p:cNvPicPr>
              <a:picLocks noChangeAspect="1"/>
            </p:cNvPicPr>
            <p:nvPr/>
          </p:nvPicPr>
          <p:blipFill>
            <a:blip r:embed="rId4"/>
            <a:stretch>
              <a:fillRect/>
            </a:stretch>
          </p:blipFill>
          <p:spPr>
            <a:xfrm>
              <a:off x="7573377" y="2640752"/>
              <a:ext cx="3543801" cy="820670"/>
            </a:xfrm>
            <a:prstGeom prst="rect">
              <a:avLst/>
            </a:prstGeom>
          </p:spPr>
        </p:pic>
      </p:grpSp>
    </p:spTree>
    <p:extLst>
      <p:ext uri="{BB962C8B-B14F-4D97-AF65-F5344CB8AC3E}">
        <p14:creationId xmlns:p14="http://schemas.microsoft.com/office/powerpoint/2010/main" val="30706919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279740" y="248524"/>
            <a:ext cx="2893044" cy="1325563"/>
          </a:xfrm>
        </p:spPr>
        <p:txBody>
          <a:bodyPr/>
          <a:lstStyle/>
          <a:p>
            <a:r>
              <a:rPr lang="en-US" b="1" dirty="0">
                <a:solidFill>
                  <a:srgbClr val="0070C0"/>
                </a:solidFill>
              </a:rPr>
              <a:t>Example 11</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57</a:t>
            </a:fld>
            <a:endParaRPr lang="en-US" b="1" dirty="0"/>
          </a:p>
        </p:txBody>
      </p:sp>
      <p:pic>
        <p:nvPicPr>
          <p:cNvPr id="6" name="Picture 5">
            <a:extLst>
              <a:ext uri="{FF2B5EF4-FFF2-40B4-BE49-F238E27FC236}">
                <a16:creationId xmlns:a16="http://schemas.microsoft.com/office/drawing/2014/main" id="{EBB4EB19-6D4F-448F-8D20-5DC7CA811398}"/>
              </a:ext>
            </a:extLst>
          </p:cNvPr>
          <p:cNvPicPr>
            <a:picLocks noChangeAspect="1"/>
          </p:cNvPicPr>
          <p:nvPr/>
        </p:nvPicPr>
        <p:blipFill>
          <a:blip r:embed="rId2"/>
          <a:stretch>
            <a:fillRect/>
          </a:stretch>
        </p:blipFill>
        <p:spPr>
          <a:xfrm>
            <a:off x="714681" y="3600298"/>
            <a:ext cx="11253590" cy="2833522"/>
          </a:xfrm>
          <a:prstGeom prst="rect">
            <a:avLst/>
          </a:prstGeom>
        </p:spPr>
      </p:pic>
      <p:pic>
        <p:nvPicPr>
          <p:cNvPr id="3" name="Picture 2">
            <a:extLst>
              <a:ext uri="{FF2B5EF4-FFF2-40B4-BE49-F238E27FC236}">
                <a16:creationId xmlns:a16="http://schemas.microsoft.com/office/drawing/2014/main" id="{3736F685-4021-4129-82EC-01A3D7C41FCD}"/>
              </a:ext>
            </a:extLst>
          </p:cNvPr>
          <p:cNvPicPr>
            <a:picLocks noChangeAspect="1"/>
          </p:cNvPicPr>
          <p:nvPr/>
        </p:nvPicPr>
        <p:blipFill>
          <a:blip r:embed="rId3"/>
          <a:stretch>
            <a:fillRect/>
          </a:stretch>
        </p:blipFill>
        <p:spPr>
          <a:xfrm>
            <a:off x="3461219" y="500608"/>
            <a:ext cx="4552943" cy="1741301"/>
          </a:xfrm>
          <a:prstGeom prst="rect">
            <a:avLst/>
          </a:prstGeom>
        </p:spPr>
      </p:pic>
      <p:pic>
        <p:nvPicPr>
          <p:cNvPr id="4" name="Picture 3">
            <a:extLst>
              <a:ext uri="{FF2B5EF4-FFF2-40B4-BE49-F238E27FC236}">
                <a16:creationId xmlns:a16="http://schemas.microsoft.com/office/drawing/2014/main" id="{6644B210-F2DD-4A21-983A-62A0EBA466F8}"/>
              </a:ext>
            </a:extLst>
          </p:cNvPr>
          <p:cNvPicPr>
            <a:picLocks noChangeAspect="1"/>
          </p:cNvPicPr>
          <p:nvPr/>
        </p:nvPicPr>
        <p:blipFill>
          <a:blip r:embed="rId4"/>
          <a:stretch>
            <a:fillRect/>
          </a:stretch>
        </p:blipFill>
        <p:spPr>
          <a:xfrm>
            <a:off x="4414155" y="2515684"/>
            <a:ext cx="3120286" cy="620511"/>
          </a:xfrm>
          <a:prstGeom prst="rect">
            <a:avLst/>
          </a:prstGeom>
        </p:spPr>
      </p:pic>
    </p:spTree>
    <p:extLst>
      <p:ext uri="{BB962C8B-B14F-4D97-AF65-F5344CB8AC3E}">
        <p14:creationId xmlns:p14="http://schemas.microsoft.com/office/powerpoint/2010/main" val="20929422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Definition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58</a:t>
            </a:fld>
            <a:endParaRPr lang="en-US" b="1" dirty="0"/>
          </a:p>
        </p:txBody>
      </p:sp>
      <p:pic>
        <p:nvPicPr>
          <p:cNvPr id="4" name="Picture 3">
            <a:extLst>
              <a:ext uri="{FF2B5EF4-FFF2-40B4-BE49-F238E27FC236}">
                <a16:creationId xmlns:a16="http://schemas.microsoft.com/office/drawing/2014/main" id="{FC6F97C6-E0E9-4889-A246-28F15C525BAC}"/>
              </a:ext>
            </a:extLst>
          </p:cNvPr>
          <p:cNvPicPr>
            <a:picLocks noChangeAspect="1"/>
          </p:cNvPicPr>
          <p:nvPr/>
        </p:nvPicPr>
        <p:blipFill>
          <a:blip r:embed="rId2"/>
          <a:stretch>
            <a:fillRect/>
          </a:stretch>
        </p:blipFill>
        <p:spPr>
          <a:xfrm>
            <a:off x="726814" y="1690688"/>
            <a:ext cx="10973507" cy="3211387"/>
          </a:xfrm>
          <a:prstGeom prst="rect">
            <a:avLst/>
          </a:prstGeom>
        </p:spPr>
      </p:pic>
    </p:spTree>
    <p:extLst>
      <p:ext uri="{BB962C8B-B14F-4D97-AF65-F5344CB8AC3E}">
        <p14:creationId xmlns:p14="http://schemas.microsoft.com/office/powerpoint/2010/main" val="39831753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E87B0F-732B-4664-879D-55B2DE6F2A9D}"/>
              </a:ext>
            </a:extLst>
          </p:cNvPr>
          <p:cNvPicPr>
            <a:picLocks noChangeAspect="1"/>
          </p:cNvPicPr>
          <p:nvPr/>
        </p:nvPicPr>
        <p:blipFill>
          <a:blip r:embed="rId2"/>
          <a:stretch>
            <a:fillRect/>
          </a:stretch>
        </p:blipFill>
        <p:spPr>
          <a:xfrm>
            <a:off x="206051" y="2311103"/>
            <a:ext cx="9100751" cy="2333860"/>
          </a:xfrm>
          <a:prstGeom prst="rect">
            <a:avLst/>
          </a:prstGeom>
        </p:spPr>
      </p:pic>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9626231" y="124388"/>
            <a:ext cx="2279352" cy="635192"/>
          </a:xfrm>
        </p:spPr>
        <p:txBody>
          <a:bodyPr>
            <a:normAutofit/>
          </a:bodyPr>
          <a:lstStyle/>
          <a:p>
            <a:r>
              <a:rPr lang="en-US" sz="3600" b="1" dirty="0">
                <a:solidFill>
                  <a:srgbClr val="0070C0"/>
                </a:solidFill>
              </a:rPr>
              <a:t>Example 12</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59</a:t>
            </a:fld>
            <a:endParaRPr lang="en-US" b="1" dirty="0"/>
          </a:p>
        </p:txBody>
      </p:sp>
      <p:pic>
        <p:nvPicPr>
          <p:cNvPr id="6" name="Picture 5">
            <a:extLst>
              <a:ext uri="{FF2B5EF4-FFF2-40B4-BE49-F238E27FC236}">
                <a16:creationId xmlns:a16="http://schemas.microsoft.com/office/drawing/2014/main" id="{223DC8A7-10BD-4EB3-81EE-800FCC8831EE}"/>
              </a:ext>
            </a:extLst>
          </p:cNvPr>
          <p:cNvPicPr>
            <a:picLocks noChangeAspect="1"/>
          </p:cNvPicPr>
          <p:nvPr/>
        </p:nvPicPr>
        <p:blipFill>
          <a:blip r:embed="rId3"/>
          <a:stretch>
            <a:fillRect/>
          </a:stretch>
        </p:blipFill>
        <p:spPr>
          <a:xfrm>
            <a:off x="990652" y="4826822"/>
            <a:ext cx="2490210" cy="1906790"/>
          </a:xfrm>
          <a:prstGeom prst="rect">
            <a:avLst/>
          </a:prstGeom>
        </p:spPr>
      </p:pic>
      <p:pic>
        <p:nvPicPr>
          <p:cNvPr id="8" name="Picture 7">
            <a:extLst>
              <a:ext uri="{FF2B5EF4-FFF2-40B4-BE49-F238E27FC236}">
                <a16:creationId xmlns:a16="http://schemas.microsoft.com/office/drawing/2014/main" id="{758CD6A7-5222-4750-8037-C0A2305BE111}"/>
              </a:ext>
            </a:extLst>
          </p:cNvPr>
          <p:cNvPicPr>
            <a:picLocks noChangeAspect="1"/>
          </p:cNvPicPr>
          <p:nvPr/>
        </p:nvPicPr>
        <p:blipFill>
          <a:blip r:embed="rId4"/>
          <a:stretch>
            <a:fillRect/>
          </a:stretch>
        </p:blipFill>
        <p:spPr>
          <a:xfrm>
            <a:off x="4584697" y="4476880"/>
            <a:ext cx="6960068" cy="2158668"/>
          </a:xfrm>
          <a:prstGeom prst="rect">
            <a:avLst/>
          </a:prstGeom>
        </p:spPr>
      </p:pic>
      <p:pic>
        <p:nvPicPr>
          <p:cNvPr id="3" name="Picture 2">
            <a:extLst>
              <a:ext uri="{FF2B5EF4-FFF2-40B4-BE49-F238E27FC236}">
                <a16:creationId xmlns:a16="http://schemas.microsoft.com/office/drawing/2014/main" id="{D54760FE-1B98-4D7A-9B3E-70A3E1E8C4F9}"/>
              </a:ext>
            </a:extLst>
          </p:cNvPr>
          <p:cNvPicPr>
            <a:picLocks noChangeAspect="1"/>
          </p:cNvPicPr>
          <p:nvPr/>
        </p:nvPicPr>
        <p:blipFill>
          <a:blip r:embed="rId5"/>
          <a:stretch>
            <a:fillRect/>
          </a:stretch>
        </p:blipFill>
        <p:spPr>
          <a:xfrm>
            <a:off x="175953" y="124388"/>
            <a:ext cx="8700957" cy="2256733"/>
          </a:xfrm>
          <a:prstGeom prst="rect">
            <a:avLst/>
          </a:prstGeom>
        </p:spPr>
      </p:pic>
    </p:spTree>
    <p:extLst>
      <p:ext uri="{BB962C8B-B14F-4D97-AF65-F5344CB8AC3E}">
        <p14:creationId xmlns:p14="http://schemas.microsoft.com/office/powerpoint/2010/main" val="194259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A5AF29-402F-48EC-ACC1-22B1F5E29B40}"/>
              </a:ext>
            </a:extLst>
          </p:cNvPr>
          <p:cNvPicPr>
            <a:picLocks noChangeAspect="1"/>
          </p:cNvPicPr>
          <p:nvPr/>
        </p:nvPicPr>
        <p:blipFill>
          <a:blip r:embed="rId2"/>
          <a:stretch>
            <a:fillRect/>
          </a:stretch>
        </p:blipFill>
        <p:spPr>
          <a:xfrm>
            <a:off x="1390283" y="1123845"/>
            <a:ext cx="9110843" cy="5492537"/>
          </a:xfrm>
          <a:prstGeom prst="rect">
            <a:avLst/>
          </a:prstGeom>
        </p:spPr>
      </p:pic>
      <p:sp>
        <p:nvSpPr>
          <p:cNvPr id="3" name="Title 1">
            <a:extLst>
              <a:ext uri="{FF2B5EF4-FFF2-40B4-BE49-F238E27FC236}">
                <a16:creationId xmlns:a16="http://schemas.microsoft.com/office/drawing/2014/main" id="{8CBD2AF5-A3AA-4EB5-A0ED-998B79E310CF}"/>
              </a:ext>
            </a:extLst>
          </p:cNvPr>
          <p:cNvSpPr>
            <a:spLocks noGrp="1"/>
          </p:cNvSpPr>
          <p:nvPr>
            <p:ph type="title"/>
          </p:nvPr>
        </p:nvSpPr>
        <p:spPr>
          <a:xfrm>
            <a:off x="838200" y="365125"/>
            <a:ext cx="10515600" cy="1325563"/>
          </a:xfrm>
        </p:spPr>
        <p:txBody>
          <a:bodyPr>
            <a:normAutofit/>
          </a:bodyPr>
          <a:lstStyle/>
          <a:p>
            <a:r>
              <a:rPr lang="en-US" b="1" dirty="0">
                <a:solidFill>
                  <a:srgbClr val="0070C0"/>
                </a:solidFill>
              </a:rPr>
              <a:t>Definition</a:t>
            </a:r>
          </a:p>
        </p:txBody>
      </p:sp>
      <p:sp>
        <p:nvSpPr>
          <p:cNvPr id="4" name="Slide Number Placeholder 5">
            <a:extLst>
              <a:ext uri="{FF2B5EF4-FFF2-40B4-BE49-F238E27FC236}">
                <a16:creationId xmlns:a16="http://schemas.microsoft.com/office/drawing/2014/main" id="{94AE750E-709F-4D17-B11C-CA7CFF78E7AA}"/>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6</a:t>
            </a:fld>
            <a:endParaRPr lang="en-US" b="1" dirty="0"/>
          </a:p>
        </p:txBody>
      </p:sp>
    </p:spTree>
    <p:extLst>
      <p:ext uri="{BB962C8B-B14F-4D97-AF65-F5344CB8AC3E}">
        <p14:creationId xmlns:p14="http://schemas.microsoft.com/office/powerpoint/2010/main" val="1258813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a:xfrm>
            <a:off x="175953" y="205566"/>
            <a:ext cx="2743200" cy="776341"/>
          </a:xfrm>
        </p:spPr>
        <p:txBody>
          <a:bodyPr/>
          <a:lstStyle/>
          <a:p>
            <a:r>
              <a:rPr lang="en-US" b="1" dirty="0">
                <a:solidFill>
                  <a:srgbClr val="0070C0"/>
                </a:solidFill>
              </a:rPr>
              <a:t>Example 14</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60</a:t>
            </a:fld>
            <a:endParaRPr lang="en-US" b="1" dirty="0"/>
          </a:p>
        </p:txBody>
      </p:sp>
      <p:pic>
        <p:nvPicPr>
          <p:cNvPr id="4" name="Picture 3">
            <a:extLst>
              <a:ext uri="{FF2B5EF4-FFF2-40B4-BE49-F238E27FC236}">
                <a16:creationId xmlns:a16="http://schemas.microsoft.com/office/drawing/2014/main" id="{9105FB50-3D85-4B57-91CF-EF0792CAC59F}"/>
              </a:ext>
            </a:extLst>
          </p:cNvPr>
          <p:cNvPicPr>
            <a:picLocks noChangeAspect="1"/>
          </p:cNvPicPr>
          <p:nvPr/>
        </p:nvPicPr>
        <p:blipFill>
          <a:blip r:embed="rId2"/>
          <a:stretch>
            <a:fillRect/>
          </a:stretch>
        </p:blipFill>
        <p:spPr>
          <a:xfrm>
            <a:off x="2976403" y="2490695"/>
            <a:ext cx="5817777" cy="943031"/>
          </a:xfrm>
          <a:prstGeom prst="rect">
            <a:avLst/>
          </a:prstGeom>
        </p:spPr>
      </p:pic>
      <p:grpSp>
        <p:nvGrpSpPr>
          <p:cNvPr id="12" name="Group 11">
            <a:extLst>
              <a:ext uri="{FF2B5EF4-FFF2-40B4-BE49-F238E27FC236}">
                <a16:creationId xmlns:a16="http://schemas.microsoft.com/office/drawing/2014/main" id="{839CA4F1-983D-4DC4-A935-FE05DC8A98DF}"/>
              </a:ext>
            </a:extLst>
          </p:cNvPr>
          <p:cNvGrpSpPr/>
          <p:nvPr/>
        </p:nvGrpSpPr>
        <p:grpSpPr>
          <a:xfrm>
            <a:off x="4719246" y="3429000"/>
            <a:ext cx="2753507" cy="3281586"/>
            <a:chOff x="5176835" y="3534024"/>
            <a:chExt cx="1838325" cy="2295525"/>
          </a:xfrm>
        </p:grpSpPr>
        <p:pic>
          <p:nvPicPr>
            <p:cNvPr id="7" name="Picture 6">
              <a:extLst>
                <a:ext uri="{FF2B5EF4-FFF2-40B4-BE49-F238E27FC236}">
                  <a16:creationId xmlns:a16="http://schemas.microsoft.com/office/drawing/2014/main" id="{F9701876-5B30-435B-941B-94F94A9ADB26}"/>
                </a:ext>
              </a:extLst>
            </p:cNvPr>
            <p:cNvPicPr>
              <a:picLocks noChangeAspect="1"/>
            </p:cNvPicPr>
            <p:nvPr/>
          </p:nvPicPr>
          <p:blipFill>
            <a:blip r:embed="rId3"/>
            <a:stretch>
              <a:fillRect/>
            </a:stretch>
          </p:blipFill>
          <p:spPr>
            <a:xfrm>
              <a:off x="5509961" y="3534024"/>
              <a:ext cx="1123950" cy="2295525"/>
            </a:xfrm>
            <a:prstGeom prst="rect">
              <a:avLst/>
            </a:prstGeom>
          </p:spPr>
        </p:pic>
        <p:pic>
          <p:nvPicPr>
            <p:cNvPr id="10" name="Picture 9">
              <a:extLst>
                <a:ext uri="{FF2B5EF4-FFF2-40B4-BE49-F238E27FC236}">
                  <a16:creationId xmlns:a16="http://schemas.microsoft.com/office/drawing/2014/main" id="{F61BB68D-5C7B-43BF-BF11-657C72B37FCC}"/>
                </a:ext>
              </a:extLst>
            </p:cNvPr>
            <p:cNvPicPr>
              <a:picLocks noChangeAspect="1"/>
            </p:cNvPicPr>
            <p:nvPr/>
          </p:nvPicPr>
          <p:blipFill>
            <a:blip r:embed="rId4"/>
            <a:stretch>
              <a:fillRect/>
            </a:stretch>
          </p:blipFill>
          <p:spPr>
            <a:xfrm>
              <a:off x="5176835" y="4403046"/>
              <a:ext cx="1838325" cy="276225"/>
            </a:xfrm>
            <a:prstGeom prst="rect">
              <a:avLst/>
            </a:prstGeom>
          </p:spPr>
        </p:pic>
      </p:grpSp>
      <p:pic>
        <p:nvPicPr>
          <p:cNvPr id="3" name="Picture 2">
            <a:extLst>
              <a:ext uri="{FF2B5EF4-FFF2-40B4-BE49-F238E27FC236}">
                <a16:creationId xmlns:a16="http://schemas.microsoft.com/office/drawing/2014/main" id="{84F4B144-A2D6-4BDB-910D-EB7F1F33EFB9}"/>
              </a:ext>
            </a:extLst>
          </p:cNvPr>
          <p:cNvPicPr>
            <a:picLocks noChangeAspect="1"/>
          </p:cNvPicPr>
          <p:nvPr/>
        </p:nvPicPr>
        <p:blipFill>
          <a:blip r:embed="rId5"/>
          <a:stretch>
            <a:fillRect/>
          </a:stretch>
        </p:blipFill>
        <p:spPr>
          <a:xfrm>
            <a:off x="3381438" y="205566"/>
            <a:ext cx="6800616" cy="2215138"/>
          </a:xfrm>
          <a:prstGeom prst="rect">
            <a:avLst/>
          </a:prstGeom>
        </p:spPr>
      </p:pic>
    </p:spTree>
    <p:extLst>
      <p:ext uri="{BB962C8B-B14F-4D97-AF65-F5344CB8AC3E}">
        <p14:creationId xmlns:p14="http://schemas.microsoft.com/office/powerpoint/2010/main" val="10593249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14 : Solution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61</a:t>
            </a:fld>
            <a:endParaRPr lang="en-US" b="1" dirty="0"/>
          </a:p>
        </p:txBody>
      </p:sp>
      <p:pic>
        <p:nvPicPr>
          <p:cNvPr id="6" name="Picture 5">
            <a:extLst>
              <a:ext uri="{FF2B5EF4-FFF2-40B4-BE49-F238E27FC236}">
                <a16:creationId xmlns:a16="http://schemas.microsoft.com/office/drawing/2014/main" id="{691ECB8A-1FC1-4223-B2A4-CC7E2EBDA9EE}"/>
              </a:ext>
            </a:extLst>
          </p:cNvPr>
          <p:cNvPicPr>
            <a:picLocks noChangeAspect="1"/>
          </p:cNvPicPr>
          <p:nvPr/>
        </p:nvPicPr>
        <p:blipFill>
          <a:blip r:embed="rId2"/>
          <a:stretch>
            <a:fillRect/>
          </a:stretch>
        </p:blipFill>
        <p:spPr>
          <a:xfrm>
            <a:off x="5282918" y="1727480"/>
            <a:ext cx="1626163" cy="1352603"/>
          </a:xfrm>
          <a:prstGeom prst="rect">
            <a:avLst/>
          </a:prstGeom>
        </p:spPr>
      </p:pic>
      <p:pic>
        <p:nvPicPr>
          <p:cNvPr id="9" name="Picture 8">
            <a:extLst>
              <a:ext uri="{FF2B5EF4-FFF2-40B4-BE49-F238E27FC236}">
                <a16:creationId xmlns:a16="http://schemas.microsoft.com/office/drawing/2014/main" id="{BD5409C1-7266-4761-8FDC-292BB380BD75}"/>
              </a:ext>
            </a:extLst>
          </p:cNvPr>
          <p:cNvPicPr>
            <a:picLocks noChangeAspect="1"/>
          </p:cNvPicPr>
          <p:nvPr/>
        </p:nvPicPr>
        <p:blipFill>
          <a:blip r:embed="rId3"/>
          <a:stretch>
            <a:fillRect/>
          </a:stretch>
        </p:blipFill>
        <p:spPr>
          <a:xfrm>
            <a:off x="2068588" y="3777918"/>
            <a:ext cx="8054821" cy="2310062"/>
          </a:xfrm>
          <a:prstGeom prst="rect">
            <a:avLst/>
          </a:prstGeom>
        </p:spPr>
      </p:pic>
    </p:spTree>
    <p:extLst>
      <p:ext uri="{BB962C8B-B14F-4D97-AF65-F5344CB8AC3E}">
        <p14:creationId xmlns:p14="http://schemas.microsoft.com/office/powerpoint/2010/main" val="11826901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15</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62</a:t>
            </a:fld>
            <a:endParaRPr lang="en-US" b="1" dirty="0"/>
          </a:p>
        </p:txBody>
      </p:sp>
      <p:pic>
        <p:nvPicPr>
          <p:cNvPr id="4" name="Picture 3">
            <a:extLst>
              <a:ext uri="{FF2B5EF4-FFF2-40B4-BE49-F238E27FC236}">
                <a16:creationId xmlns:a16="http://schemas.microsoft.com/office/drawing/2014/main" id="{6C01311A-2FC3-4341-A89A-C7907A66A1DF}"/>
              </a:ext>
            </a:extLst>
          </p:cNvPr>
          <p:cNvPicPr>
            <a:picLocks noChangeAspect="1"/>
          </p:cNvPicPr>
          <p:nvPr/>
        </p:nvPicPr>
        <p:blipFill>
          <a:blip r:embed="rId2"/>
          <a:stretch>
            <a:fillRect/>
          </a:stretch>
        </p:blipFill>
        <p:spPr>
          <a:xfrm>
            <a:off x="683604" y="1690688"/>
            <a:ext cx="10824791" cy="1966736"/>
          </a:xfrm>
          <a:prstGeom prst="rect">
            <a:avLst/>
          </a:prstGeom>
        </p:spPr>
      </p:pic>
    </p:spTree>
    <p:extLst>
      <p:ext uri="{BB962C8B-B14F-4D97-AF65-F5344CB8AC3E}">
        <p14:creationId xmlns:p14="http://schemas.microsoft.com/office/powerpoint/2010/main" val="28391084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15 : Solution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63</a:t>
            </a:fld>
            <a:endParaRPr lang="en-US" b="1" dirty="0"/>
          </a:p>
        </p:txBody>
      </p:sp>
      <p:pic>
        <p:nvPicPr>
          <p:cNvPr id="8" name="Picture 7">
            <a:extLst>
              <a:ext uri="{FF2B5EF4-FFF2-40B4-BE49-F238E27FC236}">
                <a16:creationId xmlns:a16="http://schemas.microsoft.com/office/drawing/2014/main" id="{BDCAA6F7-3224-4B0D-831A-065749AD7824}"/>
              </a:ext>
            </a:extLst>
          </p:cNvPr>
          <p:cNvPicPr>
            <a:picLocks noChangeAspect="1"/>
          </p:cNvPicPr>
          <p:nvPr/>
        </p:nvPicPr>
        <p:blipFill>
          <a:blip r:embed="rId2"/>
          <a:stretch>
            <a:fillRect/>
          </a:stretch>
        </p:blipFill>
        <p:spPr>
          <a:xfrm>
            <a:off x="838200" y="1844674"/>
            <a:ext cx="10348802" cy="3757863"/>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55D09C0-D5FD-4BD3-A8ED-AAF43D4F1C52}"/>
                  </a:ext>
                </a:extLst>
              </p14:cNvPr>
              <p14:cNvContentPartPr/>
              <p14:nvPr/>
            </p14:nvContentPartPr>
            <p14:xfrm>
              <a:off x="1791000" y="2295720"/>
              <a:ext cx="9240480" cy="2962080"/>
            </p14:xfrm>
          </p:contentPart>
        </mc:Choice>
        <mc:Fallback xmlns="">
          <p:pic>
            <p:nvPicPr>
              <p:cNvPr id="3" name="Ink 2">
                <a:extLst>
                  <a:ext uri="{FF2B5EF4-FFF2-40B4-BE49-F238E27FC236}">
                    <a16:creationId xmlns:a16="http://schemas.microsoft.com/office/drawing/2014/main" id="{055D09C0-D5FD-4BD3-A8ED-AAF43D4F1C52}"/>
                  </a:ext>
                </a:extLst>
              </p:cNvPr>
              <p:cNvPicPr/>
              <p:nvPr/>
            </p:nvPicPr>
            <p:blipFill>
              <a:blip r:embed="rId4"/>
              <a:stretch>
                <a:fillRect/>
              </a:stretch>
            </p:blipFill>
            <p:spPr>
              <a:xfrm>
                <a:off x="1781640" y="2286360"/>
                <a:ext cx="9259200" cy="2980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1EA35D5E-9666-4CAA-8612-946DE44A164C}"/>
                  </a:ext>
                </a:extLst>
              </p14:cNvPr>
              <p14:cNvContentPartPr/>
              <p14:nvPr/>
            </p14:nvContentPartPr>
            <p14:xfrm>
              <a:off x="10135440" y="4740840"/>
              <a:ext cx="309960" cy="602640"/>
            </p14:xfrm>
          </p:contentPart>
        </mc:Choice>
        <mc:Fallback xmlns="">
          <p:pic>
            <p:nvPicPr>
              <p:cNvPr id="4" name="Ink 3">
                <a:extLst>
                  <a:ext uri="{FF2B5EF4-FFF2-40B4-BE49-F238E27FC236}">
                    <a16:creationId xmlns:a16="http://schemas.microsoft.com/office/drawing/2014/main" id="{1EA35D5E-9666-4CAA-8612-946DE44A164C}"/>
                  </a:ext>
                </a:extLst>
              </p:cNvPr>
              <p:cNvPicPr/>
              <p:nvPr/>
            </p:nvPicPr>
            <p:blipFill>
              <a:blip r:embed="rId6"/>
              <a:stretch>
                <a:fillRect/>
              </a:stretch>
            </p:blipFill>
            <p:spPr>
              <a:xfrm>
                <a:off x="10126080" y="4731480"/>
                <a:ext cx="328680" cy="621360"/>
              </a:xfrm>
              <a:prstGeom prst="rect">
                <a:avLst/>
              </a:prstGeom>
            </p:spPr>
          </p:pic>
        </mc:Fallback>
      </mc:AlternateContent>
    </p:spTree>
    <p:extLst>
      <p:ext uri="{BB962C8B-B14F-4D97-AF65-F5344CB8AC3E}">
        <p14:creationId xmlns:p14="http://schemas.microsoft.com/office/powerpoint/2010/main" val="19289196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1BF7-58C9-4977-B499-6BECA023FCD2}"/>
              </a:ext>
            </a:extLst>
          </p:cNvPr>
          <p:cNvSpPr>
            <a:spLocks noGrp="1"/>
          </p:cNvSpPr>
          <p:nvPr>
            <p:ph type="title"/>
          </p:nvPr>
        </p:nvSpPr>
        <p:spPr/>
        <p:txBody>
          <a:bodyPr/>
          <a:lstStyle/>
          <a:p>
            <a:r>
              <a:rPr lang="en-US" b="1" dirty="0">
                <a:solidFill>
                  <a:srgbClr val="0070C0"/>
                </a:solidFill>
              </a:rPr>
              <a:t>Example 15 Extension</a:t>
            </a:r>
          </a:p>
        </p:txBody>
      </p:sp>
      <p:sp>
        <p:nvSpPr>
          <p:cNvPr id="5" name="Slide Number Placeholder 5">
            <a:extLst>
              <a:ext uri="{FF2B5EF4-FFF2-40B4-BE49-F238E27FC236}">
                <a16:creationId xmlns:a16="http://schemas.microsoft.com/office/drawing/2014/main" id="{87424EA9-ACA6-47E5-A407-6BFBA909AD89}"/>
              </a:ext>
            </a:extLst>
          </p:cNvPr>
          <p:cNvSpPr>
            <a:spLocks noGrp="1"/>
          </p:cNvSpPr>
          <p:nvPr>
            <p:ph type="sldNum" sz="quarter" idx="12"/>
          </p:nvPr>
        </p:nvSpPr>
        <p:spPr>
          <a:xfrm>
            <a:off x="175953" y="6433820"/>
            <a:ext cx="2743200" cy="365125"/>
          </a:xfrm>
        </p:spPr>
        <p:txBody>
          <a:bodyPr/>
          <a:lstStyle/>
          <a:p>
            <a:pPr algn="l"/>
            <a:r>
              <a:rPr lang="en-US" b="1"/>
              <a:t>Page </a:t>
            </a:r>
            <a:fld id="{A973BAE2-7DD0-4A05-A95E-EC1444A28263}" type="slidenum">
              <a:rPr lang="en-US" b="1" smtClean="0"/>
              <a:pPr algn="l"/>
              <a:t>64</a:t>
            </a:fld>
            <a:endParaRPr lang="en-US" b="1" dirty="0"/>
          </a:p>
        </p:txBody>
      </p:sp>
      <p:pic>
        <p:nvPicPr>
          <p:cNvPr id="4" name="Picture 3">
            <a:extLst>
              <a:ext uri="{FF2B5EF4-FFF2-40B4-BE49-F238E27FC236}">
                <a16:creationId xmlns:a16="http://schemas.microsoft.com/office/drawing/2014/main" id="{60EF617D-FA7F-48CD-A506-07AC9FCA9D2C}"/>
              </a:ext>
            </a:extLst>
          </p:cNvPr>
          <p:cNvPicPr>
            <a:picLocks noChangeAspect="1"/>
          </p:cNvPicPr>
          <p:nvPr/>
        </p:nvPicPr>
        <p:blipFill>
          <a:blip r:embed="rId2"/>
          <a:stretch>
            <a:fillRect/>
          </a:stretch>
        </p:blipFill>
        <p:spPr>
          <a:xfrm>
            <a:off x="507076" y="1690688"/>
            <a:ext cx="11177847" cy="3725949"/>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B46AA6A-ED20-4230-A71C-CF1656B07643}"/>
                  </a:ext>
                </a:extLst>
              </p14:cNvPr>
              <p14:cNvContentPartPr/>
              <p14:nvPr/>
            </p14:nvContentPartPr>
            <p14:xfrm>
              <a:off x="5516280" y="3411360"/>
              <a:ext cx="4268880" cy="1784160"/>
            </p14:xfrm>
          </p:contentPart>
        </mc:Choice>
        <mc:Fallback xmlns="">
          <p:pic>
            <p:nvPicPr>
              <p:cNvPr id="3" name="Ink 2">
                <a:extLst>
                  <a:ext uri="{FF2B5EF4-FFF2-40B4-BE49-F238E27FC236}">
                    <a16:creationId xmlns:a16="http://schemas.microsoft.com/office/drawing/2014/main" id="{EB46AA6A-ED20-4230-A71C-CF1656B07643}"/>
                  </a:ext>
                </a:extLst>
              </p:cNvPr>
              <p:cNvPicPr/>
              <p:nvPr/>
            </p:nvPicPr>
            <p:blipFill>
              <a:blip r:embed="rId4"/>
              <a:stretch>
                <a:fillRect/>
              </a:stretch>
            </p:blipFill>
            <p:spPr>
              <a:xfrm>
                <a:off x="5506920" y="3402000"/>
                <a:ext cx="4287600" cy="1802880"/>
              </a:xfrm>
              <a:prstGeom prst="rect">
                <a:avLst/>
              </a:prstGeom>
            </p:spPr>
          </p:pic>
        </mc:Fallback>
      </mc:AlternateContent>
    </p:spTree>
    <p:extLst>
      <p:ext uri="{BB962C8B-B14F-4D97-AF65-F5344CB8AC3E}">
        <p14:creationId xmlns:p14="http://schemas.microsoft.com/office/powerpoint/2010/main" val="18281746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531B79-5222-4B05-91A8-99E2E1DED253}"/>
              </a:ext>
            </a:extLst>
          </p:cNvPr>
          <p:cNvSpPr txBox="1"/>
          <p:nvPr/>
        </p:nvSpPr>
        <p:spPr>
          <a:xfrm>
            <a:off x="251613" y="379479"/>
            <a:ext cx="10352972" cy="830997"/>
          </a:xfrm>
          <a:prstGeom prst="rect">
            <a:avLst/>
          </a:prstGeom>
          <a:noFill/>
        </p:spPr>
        <p:txBody>
          <a:bodyPr wrap="square">
            <a:spAutoFit/>
          </a:bodyPr>
          <a:lstStyle/>
          <a:p>
            <a:r>
              <a:rPr lang="en-US" sz="2400" kern="100" dirty="0">
                <a:effectLst/>
                <a:latin typeface="Times New Roman" panose="02020603050405020304" pitchFamily="18" charset="0"/>
                <a:ea typeface="SimSun" panose="02010600030101010101" pitchFamily="2" charset="-122"/>
              </a:rPr>
              <a:t>Solve the following system by using the Gauss-Jordan elimination method. Conclude that the system of equations is inconsistent, i.e., it has no solutions.</a:t>
            </a:r>
            <a:endParaRPr lang="en-US" sz="2400" dirty="0"/>
          </a:p>
        </p:txBody>
      </p:sp>
      <p:pic>
        <p:nvPicPr>
          <p:cNvPr id="2050" name="Picture 2">
            <a:extLst>
              <a:ext uri="{FF2B5EF4-FFF2-40B4-BE49-F238E27FC236}">
                <a16:creationId xmlns:a16="http://schemas.microsoft.com/office/drawing/2014/main" id="{FE43D7B8-6417-41EE-A081-796ECF607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78" y="1647557"/>
            <a:ext cx="2660425" cy="112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6783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normAutofit/>
          </a:bodyPr>
          <a:lstStyle/>
          <a:p>
            <a:r>
              <a:rPr lang="en-US" dirty="0"/>
              <a:t>Elementary Row Operations as Matrix Multiplication</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66</a:t>
            </a:fld>
            <a:endParaRPr lang="en-US" b="1" dirty="0"/>
          </a:p>
        </p:txBody>
      </p:sp>
    </p:spTree>
    <p:extLst>
      <p:ext uri="{BB962C8B-B14F-4D97-AF65-F5344CB8AC3E}">
        <p14:creationId xmlns:p14="http://schemas.microsoft.com/office/powerpoint/2010/main" val="32633079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C7A3BF-D50E-CDA3-0886-34E3D715F9F9}"/>
              </a:ext>
            </a:extLst>
          </p:cNvPr>
          <p:cNvSpPr>
            <a:spLocks noGrp="1"/>
          </p:cNvSpPr>
          <p:nvPr>
            <p:ph idx="1"/>
          </p:nvPr>
        </p:nvSpPr>
        <p:spPr>
          <a:xfrm>
            <a:off x="838200" y="392418"/>
            <a:ext cx="10515600" cy="4351338"/>
          </a:xfrm>
        </p:spPr>
        <p:txBody>
          <a:bodyPr>
            <a:normAutofit fontScale="92500" lnSpcReduction="20000"/>
          </a:bodyPr>
          <a:lstStyle/>
          <a:p>
            <a:pPr marL="0" marR="0">
              <a:lnSpc>
                <a:spcPct val="107000"/>
              </a:lnSpc>
              <a:spcBef>
                <a:spcPts val="0"/>
              </a:spcBef>
              <a:spcAft>
                <a:spcPts val="80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2600" dirty="0">
                <a:latin typeface="Calibri" panose="020F0502020204030204" pitchFamily="34" charset="0"/>
                <a:ea typeface="Calibri" panose="020F0502020204030204" pitchFamily="34" charset="0"/>
                <a:cs typeface="Times New Roman" panose="02020603050405020304" pitchFamily="18" charset="0"/>
              </a:rPr>
              <a:t>We performed three types of </a:t>
            </a:r>
            <a:r>
              <a:rPr lang="en-US" sz="2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elementary row operations</a:t>
            </a:r>
            <a:r>
              <a:rPr lang="en-US" sz="2600" dirty="0">
                <a:latin typeface="Calibri" panose="020F0502020204030204" pitchFamily="34" charset="0"/>
                <a:ea typeface="Calibri" panose="020F0502020204030204" pitchFamily="34" charset="0"/>
                <a:cs typeface="Times New Roman" panose="02020603050405020304" pitchFamily="18" charset="0"/>
              </a:rPr>
              <a:t> on a matrix </a:t>
            </a:r>
            <a:r>
              <a:rPr lang="en-US" sz="2600" b="1" dirty="0">
                <a:latin typeface="Calibri" panose="020F0502020204030204" pitchFamily="34" charset="0"/>
                <a:ea typeface="Calibri" panose="020F0502020204030204" pitchFamily="34" charset="0"/>
                <a:cs typeface="Times New Roman" panose="02020603050405020304" pitchFamily="18" charset="0"/>
              </a:rPr>
              <a:t>A</a:t>
            </a:r>
            <a:r>
              <a:rPr lang="en-US" sz="2600" dirty="0">
                <a:latin typeface="Calibri" panose="020F0502020204030204" pitchFamily="34" charset="0"/>
                <a:ea typeface="Calibri" panose="020F0502020204030204" pitchFamily="34" charset="0"/>
                <a:cs typeface="Times New Roman" panose="02020603050405020304" pitchFamily="18" charset="0"/>
              </a:rPr>
              <a:t> of dimension m-by-n:</a:t>
            </a:r>
          </a:p>
          <a:p>
            <a:pPr marL="457200" marR="0" indent="-457200">
              <a:lnSpc>
                <a:spcPct val="107000"/>
              </a:lnSpc>
              <a:spcBef>
                <a:spcPts val="0"/>
              </a:spcBef>
              <a:spcAft>
                <a:spcPts val="800"/>
              </a:spcAft>
              <a:buAutoNum type="arabicPeriod"/>
            </a:pPr>
            <a:r>
              <a:rPr lang="en-US" sz="2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Row addition</a:t>
            </a:r>
            <a:r>
              <a:rPr lang="en-US" sz="2600" dirty="0">
                <a:latin typeface="Calibri" panose="020F0502020204030204" pitchFamily="34" charset="0"/>
                <a:ea typeface="Calibri" panose="020F0502020204030204" pitchFamily="34" charset="0"/>
                <a:cs typeface="Times New Roman" panose="02020603050405020304" pitchFamily="18" charset="0"/>
              </a:rPr>
              <a:t>: adding a scalar multiple of one row to another, and replace the later row with the sum</a:t>
            </a:r>
          </a:p>
          <a:p>
            <a:pPr marL="457200" marR="0" indent="-457200">
              <a:lnSpc>
                <a:spcPct val="107000"/>
              </a:lnSpc>
              <a:spcBef>
                <a:spcPts val="0"/>
              </a:spcBef>
              <a:spcAft>
                <a:spcPts val="800"/>
              </a:spcAft>
              <a:buAutoNum type="arabicPeriod"/>
            </a:pPr>
            <a:r>
              <a:rPr lang="en-US" sz="2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Row multiplication</a:t>
            </a:r>
            <a:r>
              <a:rPr lang="en-US" sz="2600" dirty="0">
                <a:latin typeface="Calibri" panose="020F0502020204030204" pitchFamily="34" charset="0"/>
                <a:ea typeface="Calibri" panose="020F0502020204030204" pitchFamily="34" charset="0"/>
                <a:cs typeface="Times New Roman" panose="02020603050405020304" pitchFamily="18" charset="0"/>
              </a:rPr>
              <a:t>: multiplying all entries of a row by a non-zero constant</a:t>
            </a:r>
          </a:p>
          <a:p>
            <a:pPr marL="457200" marR="0" indent="-457200">
              <a:lnSpc>
                <a:spcPct val="107000"/>
              </a:lnSpc>
              <a:spcBef>
                <a:spcPts val="0"/>
              </a:spcBef>
              <a:spcAft>
                <a:spcPts val="800"/>
              </a:spcAft>
              <a:buAutoNum type="arabicPeriod"/>
            </a:pPr>
            <a:r>
              <a:rPr lang="en-US" sz="2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Row switching</a:t>
            </a:r>
            <a:r>
              <a:rPr lang="en-US" sz="2600" dirty="0">
                <a:latin typeface="Calibri" panose="020F0502020204030204" pitchFamily="34" charset="0"/>
                <a:ea typeface="Calibri" panose="020F0502020204030204" pitchFamily="34" charset="0"/>
                <a:cs typeface="Times New Roman" panose="02020603050405020304" pitchFamily="18" charset="0"/>
              </a:rPr>
              <a:t>: interchanging the position of two rows. </a:t>
            </a:r>
          </a:p>
          <a:p>
            <a:pPr marL="342900" marR="0" lvl="0" indent="-342900">
              <a:lnSpc>
                <a:spcPct val="107000"/>
              </a:lnSpc>
              <a:spcBef>
                <a:spcPts val="0"/>
              </a:spcBef>
              <a:spcAft>
                <a:spcPts val="800"/>
              </a:spcAft>
              <a:buFont typeface="+mj-lt"/>
              <a:buAutoNum type="arabicPeriod"/>
              <a:tabLst>
                <a:tab pos="457200" algn="l"/>
              </a:tabLst>
            </a:pP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tabLst>
                <a:tab pos="457200" algn="l"/>
              </a:tabLst>
            </a:pPr>
            <a:r>
              <a:rPr lang="en-US" sz="2600" dirty="0">
                <a:latin typeface="Calibri" panose="020F0502020204030204" pitchFamily="34" charset="0"/>
                <a:ea typeface="Calibri" panose="020F0502020204030204" pitchFamily="34" charset="0"/>
                <a:cs typeface="Times New Roman" panose="02020603050405020304" pitchFamily="18" charset="0"/>
              </a:rPr>
              <a:t>The elementary row operations can be implemented by multiplying matrix </a:t>
            </a:r>
            <a:r>
              <a:rPr lang="en-US" sz="2600" b="1" dirty="0">
                <a:latin typeface="Calibri" panose="020F0502020204030204" pitchFamily="34" charset="0"/>
                <a:ea typeface="Calibri" panose="020F0502020204030204" pitchFamily="34" charset="0"/>
                <a:cs typeface="Times New Roman" panose="02020603050405020304" pitchFamily="18" charset="0"/>
              </a:rPr>
              <a:t>A</a:t>
            </a:r>
            <a:r>
              <a:rPr lang="en-US" sz="2600" dirty="0">
                <a:latin typeface="Calibri" panose="020F0502020204030204" pitchFamily="34" charset="0"/>
                <a:ea typeface="Calibri" panose="020F0502020204030204" pitchFamily="34" charset="0"/>
                <a:cs typeface="Times New Roman" panose="02020603050405020304" pitchFamily="18" charset="0"/>
              </a:rPr>
              <a:t> from left with an </a:t>
            </a:r>
            <a:r>
              <a:rPr lang="en-US" sz="2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elementary matrix</a:t>
            </a: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b="1" dirty="0">
                <a:latin typeface="Calibri" panose="020F0502020204030204" pitchFamily="34" charset="0"/>
                <a:ea typeface="Calibri" panose="020F0502020204030204" pitchFamily="34" charset="0"/>
                <a:cs typeface="Times New Roman" panose="02020603050405020304" pitchFamily="18" charset="0"/>
              </a:rPr>
              <a:t>E</a:t>
            </a:r>
            <a:r>
              <a:rPr lang="en-US" sz="2600" dirty="0">
                <a:latin typeface="Calibri" panose="020F0502020204030204" pitchFamily="34" charset="0"/>
                <a:ea typeface="Calibri" panose="020F0502020204030204" pitchFamily="34" charset="0"/>
                <a:cs typeface="Times New Roman" panose="02020603050405020304" pitchFamily="18" charset="0"/>
              </a:rPr>
              <a:t> of dimension m-by-m: </a:t>
            </a:r>
            <a:r>
              <a:rPr lang="en-US" sz="2600" b="1" dirty="0">
                <a:latin typeface="Calibri" panose="020F0502020204030204" pitchFamily="34" charset="0"/>
                <a:ea typeface="Calibri" panose="020F0502020204030204" pitchFamily="34" charset="0"/>
                <a:cs typeface="Times New Roman" panose="02020603050405020304" pitchFamily="18" charset="0"/>
              </a:rPr>
              <a:t>E⋅A</a:t>
            </a:r>
            <a:r>
              <a:rPr lang="en-US" sz="2600" dirty="0">
                <a:latin typeface="Calibri" panose="020F0502020204030204" pitchFamily="34" charset="0"/>
                <a:ea typeface="Calibri" panose="020F0502020204030204" pitchFamily="34" charset="0"/>
                <a:cs typeface="Times New Roman" panose="02020603050405020304" pitchFamily="18" charset="0"/>
              </a:rPr>
              <a:t>. For this we will use three types of elementary matrices </a:t>
            </a:r>
            <a:r>
              <a:rPr lang="en-US" sz="2600" b="1" dirty="0">
                <a:latin typeface="Calibri" panose="020F0502020204030204" pitchFamily="34" charset="0"/>
                <a:ea typeface="Calibri" panose="020F0502020204030204" pitchFamily="34" charset="0"/>
                <a:cs typeface="Times New Roman" panose="02020603050405020304" pitchFamily="18" charset="0"/>
              </a:rPr>
              <a:t>E</a:t>
            </a:r>
            <a:r>
              <a:rPr lang="en-US" sz="2600" dirty="0">
                <a:latin typeface="Calibri" panose="020F0502020204030204" pitchFamily="34" charset="0"/>
                <a:ea typeface="Calibri" panose="020F0502020204030204" pitchFamily="34" charset="0"/>
                <a:cs typeface="Times New Roman" panose="02020603050405020304" pitchFamily="18" charset="0"/>
              </a:rPr>
              <a:t> obtained from the identity matrix.</a:t>
            </a:r>
          </a:p>
          <a:p>
            <a:pPr marL="0" marR="0" lvl="0" indent="0">
              <a:lnSpc>
                <a:spcPct val="107000"/>
              </a:lnSpc>
              <a:spcBef>
                <a:spcPts val="0"/>
              </a:spcBef>
              <a:spcAft>
                <a:spcPts val="800"/>
              </a:spcAft>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9543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8384-4DD6-27E5-12FB-CA345007144E}"/>
              </a:ext>
            </a:extLst>
          </p:cNvPr>
          <p:cNvSpPr>
            <a:spLocks noGrp="1"/>
          </p:cNvSpPr>
          <p:nvPr>
            <p:ph type="title"/>
          </p:nvPr>
        </p:nvSpPr>
        <p:spPr/>
        <p:txBody>
          <a:bodyPr>
            <a:normAutofit/>
          </a:bodyPr>
          <a:lstStyle/>
          <a:p>
            <a:r>
              <a:rPr lang="en-US" sz="3600" dirty="0">
                <a:effectLst/>
                <a:latin typeface="Calibri" panose="020F0502020204030204" pitchFamily="34" charset="0"/>
                <a:ea typeface="Times New Roman" panose="02020603050405020304" pitchFamily="18" charset="0"/>
                <a:cs typeface="Times New Roman" panose="02020603050405020304" pitchFamily="18" charset="0"/>
              </a:rPr>
              <a:t>1. Row-addition transformations</a:t>
            </a:r>
            <a:endParaRPr lang="en-US" sz="3600" dirty="0"/>
          </a:p>
        </p:txBody>
      </p:sp>
      <p:sp>
        <p:nvSpPr>
          <p:cNvPr id="4" name="TextBox 3">
            <a:extLst>
              <a:ext uri="{FF2B5EF4-FFF2-40B4-BE49-F238E27FC236}">
                <a16:creationId xmlns:a16="http://schemas.microsoft.com/office/drawing/2014/main" id="{4927141D-5DF9-92E7-57D9-9A22DC9A1B6E}"/>
              </a:ext>
            </a:extLst>
          </p:cNvPr>
          <p:cNvSpPr txBox="1"/>
          <p:nvPr/>
        </p:nvSpPr>
        <p:spPr>
          <a:xfrm>
            <a:off x="643646" y="1610176"/>
            <a:ext cx="9896271" cy="830997"/>
          </a:xfrm>
          <a:prstGeom prst="rect">
            <a:avLst/>
          </a:prstGeom>
          <a:noFill/>
        </p:spPr>
        <p:txBody>
          <a:bodyPr wrap="square">
            <a:spAutoFit/>
          </a:bodyPr>
          <a:lstStyle/>
          <a:p>
            <a:pPr marL="0" marR="0"/>
            <a:r>
              <a:rPr lang="en-US" sz="2400" dirty="0">
                <a:effectLst/>
                <a:ea typeface="Times New Roman" panose="02020603050405020304" pitchFamily="18" charset="0"/>
              </a:rPr>
              <a:t>The corresponding elementary matrix is the identity matrix but with an </a:t>
            </a:r>
            <a:r>
              <a:rPr lang="en-US" sz="2400" i="1" dirty="0">
                <a:effectLst/>
                <a:ea typeface="Times New Roman" panose="02020603050405020304" pitchFamily="18" charset="0"/>
              </a:rPr>
              <a:t>m</a:t>
            </a:r>
            <a:r>
              <a:rPr lang="en-US" sz="2400" dirty="0">
                <a:effectLst/>
                <a:ea typeface="Times New Roman" panose="02020603050405020304" pitchFamily="18" charset="0"/>
              </a:rPr>
              <a:t> in the (</a:t>
            </a:r>
            <a:r>
              <a:rPr lang="en-US" sz="2400" i="1" dirty="0" err="1">
                <a:effectLst/>
                <a:ea typeface="Times New Roman" panose="02020603050405020304" pitchFamily="18" charset="0"/>
              </a:rPr>
              <a:t>i,j</a:t>
            </a:r>
            <a:r>
              <a:rPr lang="en-US" sz="2400" dirty="0">
                <a:effectLst/>
                <a:ea typeface="Times New Roman" panose="02020603050405020304" pitchFamily="18" charset="0"/>
              </a:rPr>
              <a:t>) position.</a:t>
            </a:r>
          </a:p>
        </p:txBody>
      </p:sp>
      <p:pic>
        <p:nvPicPr>
          <p:cNvPr id="7" name="Picture 6" descr="&#10;T_{i,j}(m) = \begin{bmatrix} 1 &amp; &amp; &amp; &amp; &amp; &amp; &amp; \\ &amp; \ddots &amp; &amp; &amp; &amp; &amp; &amp; \\ &amp; &amp; 1 &amp; &amp; &amp; &amp; &amp; \\ &amp; &amp; &amp; \ddots &amp; &amp; &amp; &amp; \\ &amp; &amp; m &amp; &amp; 1 &amp; &amp; \\ &amp; &amp; &amp; &amp; &amp; &amp; \ddots &amp; \\ &amp; &amp; &amp; &amp; &amp; &amp; &amp; 1\end{bmatrix}&#10;">
            <a:extLst>
              <a:ext uri="{FF2B5EF4-FFF2-40B4-BE49-F238E27FC236}">
                <a16:creationId xmlns:a16="http://schemas.microsoft.com/office/drawing/2014/main" id="{F0859B22-2B83-629B-BA68-F673C10D94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213" y="2961331"/>
            <a:ext cx="3992936" cy="2286493"/>
          </a:xfrm>
          <a:prstGeom prst="rect">
            <a:avLst/>
          </a:prstGeom>
          <a:noFill/>
          <a:ln>
            <a:noFill/>
          </a:ln>
        </p:spPr>
      </p:pic>
      <p:sp>
        <p:nvSpPr>
          <p:cNvPr id="9" name="TextBox 8">
            <a:extLst>
              <a:ext uri="{FF2B5EF4-FFF2-40B4-BE49-F238E27FC236}">
                <a16:creationId xmlns:a16="http://schemas.microsoft.com/office/drawing/2014/main" id="{82641E15-7978-4448-DE59-E5602141FF8A}"/>
              </a:ext>
            </a:extLst>
          </p:cNvPr>
          <p:cNvSpPr txBox="1"/>
          <p:nvPr/>
        </p:nvSpPr>
        <p:spPr>
          <a:xfrm>
            <a:off x="708499" y="5682959"/>
            <a:ext cx="10515599" cy="467564"/>
          </a:xfrm>
          <a:prstGeom prst="rect">
            <a:avLst/>
          </a:prstGeom>
          <a:noFill/>
        </p:spPr>
        <p:txBody>
          <a:bodyPr wrap="square">
            <a:spAutoFit/>
          </a:bodyPr>
          <a:lstStyle/>
          <a:p>
            <a:pPr marL="0" marR="0">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So, </a:t>
            </a:r>
            <a:r>
              <a:rPr lang="en-US" sz="2400" b="1" dirty="0" err="1">
                <a:effectLst/>
                <a:highlight>
                  <a:srgbClr val="FFFF00"/>
                </a:highlight>
                <a:ea typeface="Calibri" panose="020F0502020204030204" pitchFamily="34" charset="0"/>
                <a:cs typeface="Times New Roman" panose="02020603050405020304" pitchFamily="18" charset="0"/>
              </a:rPr>
              <a:t>T</a:t>
            </a:r>
            <a:r>
              <a:rPr lang="en-US" sz="2400" i="1" baseline="-25000" dirty="0" err="1">
                <a:effectLst/>
                <a:highlight>
                  <a:srgbClr val="FFFF00"/>
                </a:highlight>
                <a:ea typeface="Calibri" panose="020F0502020204030204" pitchFamily="34" charset="0"/>
                <a:cs typeface="Times New Roman" panose="02020603050405020304" pitchFamily="18" charset="0"/>
              </a:rPr>
              <a:t>i,j</a:t>
            </a:r>
            <a:r>
              <a:rPr lang="en-US" sz="2400" i="1" dirty="0">
                <a:effectLst/>
                <a:highlight>
                  <a:srgbClr val="FFFF00"/>
                </a:highlight>
                <a:ea typeface="Calibri" panose="020F0502020204030204" pitchFamily="34" charset="0"/>
                <a:cs typeface="Times New Roman" panose="02020603050405020304" pitchFamily="18" charset="0"/>
              </a:rPr>
              <a:t>(m)</a:t>
            </a:r>
            <a:r>
              <a:rPr lang="en-US" sz="2400" i="1" dirty="0">
                <a:effectLst/>
                <a:highlight>
                  <a:srgbClr val="FFFF00"/>
                </a:highlight>
                <a:ea typeface="Calibri" panose="020F0502020204030204" pitchFamily="34" charset="0"/>
                <a:cs typeface="Cambria Math" panose="02040503050406030204" pitchFamily="18" charset="0"/>
              </a:rPr>
              <a:t>⋅</a:t>
            </a:r>
            <a:r>
              <a:rPr lang="en-US" sz="2400" b="1" dirty="0">
                <a:effectLst/>
                <a:highlight>
                  <a:srgbClr val="FFFF00"/>
                </a:highlight>
                <a:ea typeface="Calibri" panose="020F0502020204030204" pitchFamily="34" charset="0"/>
                <a:cs typeface="Times New Roman" panose="02020603050405020304" pitchFamily="18" charset="0"/>
              </a:rPr>
              <a:t>A</a:t>
            </a:r>
            <a:r>
              <a:rPr lang="en-US" sz="2400" dirty="0">
                <a:effectLst/>
                <a:highlight>
                  <a:srgbClr val="FFFF00"/>
                </a:highlight>
                <a:ea typeface="Calibri" panose="020F0502020204030204" pitchFamily="34" charset="0"/>
                <a:cs typeface="Times New Roman" panose="02020603050405020304" pitchFamily="18" charset="0"/>
              </a:rPr>
              <a:t> is the matrix produced from </a:t>
            </a:r>
            <a:r>
              <a:rPr lang="en-US" sz="2400" b="1" dirty="0">
                <a:effectLst/>
                <a:highlight>
                  <a:srgbClr val="FFFF00"/>
                </a:highlight>
                <a:ea typeface="Calibri" panose="020F0502020204030204" pitchFamily="34" charset="0"/>
                <a:cs typeface="Times New Roman" panose="02020603050405020304" pitchFamily="18" charset="0"/>
              </a:rPr>
              <a:t>A</a:t>
            </a:r>
            <a:r>
              <a:rPr lang="en-US" sz="2400" dirty="0">
                <a:effectLst/>
                <a:highlight>
                  <a:srgbClr val="FFFF00"/>
                </a:highlight>
                <a:ea typeface="Calibri" panose="020F0502020204030204" pitchFamily="34" charset="0"/>
                <a:cs typeface="Times New Roman" panose="02020603050405020304" pitchFamily="18" charset="0"/>
              </a:rPr>
              <a:t> by adding </a:t>
            </a:r>
            <a:r>
              <a:rPr lang="en-US" sz="2400" i="1" dirty="0">
                <a:effectLst/>
                <a:highlight>
                  <a:srgbClr val="FFFF00"/>
                </a:highlight>
                <a:ea typeface="Calibri" panose="020F0502020204030204" pitchFamily="34" charset="0"/>
                <a:cs typeface="Times New Roman" panose="02020603050405020304" pitchFamily="18" charset="0"/>
              </a:rPr>
              <a:t>m</a:t>
            </a:r>
            <a:r>
              <a:rPr lang="en-US" sz="2400" dirty="0">
                <a:effectLst/>
                <a:highlight>
                  <a:srgbClr val="FFFF00"/>
                </a:highlight>
                <a:ea typeface="Calibri" panose="020F0502020204030204" pitchFamily="34" charset="0"/>
                <a:cs typeface="Times New Roman" panose="02020603050405020304" pitchFamily="18" charset="0"/>
              </a:rPr>
              <a:t> times row </a:t>
            </a:r>
            <a:r>
              <a:rPr lang="en-US" sz="2400" i="1" dirty="0">
                <a:effectLst/>
                <a:highlight>
                  <a:srgbClr val="FFFF00"/>
                </a:highlight>
                <a:ea typeface="Calibri" panose="020F0502020204030204" pitchFamily="34" charset="0"/>
                <a:cs typeface="Times New Roman" panose="02020603050405020304" pitchFamily="18" charset="0"/>
              </a:rPr>
              <a:t>j</a:t>
            </a:r>
            <a:r>
              <a:rPr lang="en-US" sz="2400" dirty="0">
                <a:effectLst/>
                <a:highlight>
                  <a:srgbClr val="FFFF00"/>
                </a:highlight>
                <a:ea typeface="Calibri" panose="020F0502020204030204" pitchFamily="34" charset="0"/>
                <a:cs typeface="Times New Roman" panose="02020603050405020304" pitchFamily="18" charset="0"/>
              </a:rPr>
              <a:t> to row </a:t>
            </a:r>
            <a:r>
              <a:rPr lang="en-US" sz="2400" i="1" dirty="0">
                <a:effectLst/>
                <a:highlight>
                  <a:srgbClr val="FFFF00"/>
                </a:highlight>
                <a:ea typeface="Calibri" panose="020F0502020204030204" pitchFamily="34" charset="0"/>
                <a:cs typeface="Times New Roman" panose="02020603050405020304" pitchFamily="18" charset="0"/>
              </a:rPr>
              <a:t>i</a:t>
            </a:r>
            <a:r>
              <a:rPr lang="en-US" sz="2400" dirty="0">
                <a:effectLst/>
                <a:highlight>
                  <a:srgbClr val="FFFF00"/>
                </a:highligh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B8FCC44C-80D9-E1AD-5389-0DE9D43E2A2F}"/>
                  </a:ext>
                </a:extLst>
              </p:cNvPr>
              <p:cNvSpPr txBox="1"/>
              <p:nvPr/>
            </p:nvSpPr>
            <p:spPr>
              <a:xfrm>
                <a:off x="4725496" y="3440214"/>
                <a:ext cx="4309482" cy="976614"/>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𝑇</m:t>
                    </m:r>
                    <m:r>
                      <a:rPr lang="en-US" sz="2400" b="0" i="1" smtClean="0">
                        <a:latin typeface="Cambria Math" panose="02040503050406030204" pitchFamily="18" charset="0"/>
                      </a:rPr>
                      <m:t>(5)31</m:t>
                    </m:r>
                  </m:oMath>
                </a14:m>
                <a:r>
                  <a:rPr lang="en-US" sz="2400" dirty="0"/>
                  <a:t>A= </a:t>
                </a:r>
                <a14:m>
                  <m:oMath xmlns:m="http://schemas.openxmlformats.org/officeDocument/2006/math">
                    <m:d>
                      <m:dPr>
                        <m:begChr m:val="["/>
                        <m:endChr m:val="]"/>
                        <m:ctrlPr>
                          <a:rPr lang="en-US" sz="2400" i="1">
                            <a:latin typeface="Cambria Math" panose="02040503050406030204" pitchFamily="18" charset="0"/>
                          </a:rPr>
                        </m:ctrlPr>
                      </m:dPr>
                      <m:e>
                        <m:m>
                          <m:mPr>
                            <m:plcHide m:val="on"/>
                            <m:mcs>
                              <m:mc>
                                <m:mcPr>
                                  <m:count m:val="3"/>
                                  <m:mcJc m:val="center"/>
                                </m:mcPr>
                              </m:mc>
                            </m:mcs>
                            <m:ctrlPr>
                              <a:rPr lang="en-US" sz="2400" i="1" smtClean="0">
                                <a:latin typeface="Cambria Math" panose="02040503050406030204" pitchFamily="18" charset="0"/>
                              </a:rPr>
                            </m:ctrlPr>
                          </m:mPr>
                          <m:mr>
                            <m:e>
                              <m:r>
                                <a:rPr lang="en-US" sz="2400" i="1" smtClean="0">
                                  <a:latin typeface="Cambria Math" panose="02040503050406030204" pitchFamily="18" charset="0"/>
                                </a:rPr>
                                <m:t>1</m:t>
                              </m:r>
                            </m:e>
                            <m:e>
                              <m:r>
                                <a:rPr lang="en-US" sz="2400" i="1" smtClean="0">
                                  <a:latin typeface="Cambria Math" panose="02040503050406030204" pitchFamily="18" charset="0"/>
                                </a:rPr>
                                <m:t>0</m:t>
                              </m:r>
                            </m:e>
                            <m:e>
                              <m:r>
                                <a:rPr lang="en-US" sz="2400" i="1" smtClean="0">
                                  <a:latin typeface="Cambria Math" panose="02040503050406030204" pitchFamily="18" charset="0"/>
                                </a:rPr>
                                <m:t>0</m:t>
                              </m:r>
                            </m:e>
                          </m:mr>
                          <m:mr>
                            <m:e>
                              <m:r>
                                <a:rPr lang="en-US" sz="2400" i="1" smtClean="0">
                                  <a:latin typeface="Cambria Math" panose="02040503050406030204" pitchFamily="18" charset="0"/>
                                </a:rPr>
                                <m:t>0</m:t>
                              </m:r>
                            </m:e>
                            <m:e>
                              <m:r>
                                <a:rPr lang="en-US" sz="2400" i="1" smtClean="0">
                                  <a:latin typeface="Cambria Math" panose="02040503050406030204" pitchFamily="18" charset="0"/>
                                </a:rPr>
                                <m:t>1</m:t>
                              </m:r>
                            </m:e>
                            <m:e>
                              <m:r>
                                <a:rPr lang="en-US" sz="2400" i="1" smtClean="0">
                                  <a:latin typeface="Cambria Math" panose="02040503050406030204" pitchFamily="18" charset="0"/>
                                </a:rPr>
                                <m:t>0</m:t>
                              </m:r>
                            </m:e>
                          </m:mr>
                          <m:mr>
                            <m:e>
                              <m:r>
                                <a:rPr lang="en-US" sz="2400" b="0" i="1" smtClean="0">
                                  <a:latin typeface="Cambria Math" panose="02040503050406030204" pitchFamily="18" charset="0"/>
                                </a:rPr>
                                <m:t>5</m:t>
                              </m:r>
                            </m:e>
                            <m:e>
                              <m:r>
                                <a:rPr lang="en-US" sz="2400" i="1" smtClean="0">
                                  <a:latin typeface="Cambria Math" panose="02040503050406030204" pitchFamily="18" charset="0"/>
                                </a:rPr>
                                <m:t>0</m:t>
                              </m:r>
                            </m:e>
                            <m:e>
                              <m:r>
                                <a:rPr lang="en-US" sz="2400" i="1" smtClean="0">
                                  <a:latin typeface="Cambria Math" panose="02040503050406030204" pitchFamily="18" charset="0"/>
                                </a:rPr>
                                <m:t>1</m:t>
                              </m:r>
                            </m:e>
                          </m:mr>
                        </m:m>
                      </m:e>
                    </m:d>
                  </m:oMath>
                </a14:m>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plcHide m:val="on"/>
                            <m:mcs>
                              <m:mc>
                                <m:mcPr>
                                  <m:count m:val="3"/>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e>
                            <m:e>
                              <m:r>
                                <a:rPr lang="en-US" sz="2400" b="0" i="1" smtClean="0">
                                  <a:latin typeface="Cambria Math" panose="02040503050406030204" pitchFamily="18" charset="0"/>
                                </a:rPr>
                                <m:t>1</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2</m:t>
                              </m:r>
                            </m:e>
                            <m:e>
                              <m:r>
                                <a:rPr lang="en-US" sz="2400" b="0" i="1" smtClean="0">
                                  <a:latin typeface="Cambria Math" panose="02040503050406030204" pitchFamily="18" charset="0"/>
                                </a:rPr>
                                <m:t>2</m:t>
                              </m:r>
                            </m:e>
                            <m:e>
                              <m:r>
                                <a:rPr lang="en-US" sz="2400" b="0" i="1" smtClean="0">
                                  <a:latin typeface="Cambria Math" panose="02040503050406030204" pitchFamily="18" charset="0"/>
                                </a:rPr>
                                <m:t>2</m:t>
                              </m:r>
                            </m:e>
                          </m:mr>
                          <m:mr>
                            <m:e>
                              <m:r>
                                <a:rPr lang="en-US" sz="2400" b="0" i="1" smtClean="0">
                                  <a:latin typeface="Cambria Math" panose="02040503050406030204" pitchFamily="18" charset="0"/>
                                </a:rPr>
                                <m:t>3</m:t>
                              </m:r>
                            </m:e>
                            <m:e>
                              <m:r>
                                <a:rPr lang="en-US" sz="2400" b="0" i="1" smtClean="0">
                                  <a:latin typeface="Cambria Math" panose="02040503050406030204" pitchFamily="18" charset="0"/>
                                </a:rPr>
                                <m:t>3</m:t>
                              </m:r>
                            </m:e>
                            <m:e>
                              <m:r>
                                <a:rPr lang="en-US" sz="2400" b="0" i="1" smtClean="0">
                                  <a:latin typeface="Cambria Math" panose="02040503050406030204" pitchFamily="18" charset="0"/>
                                </a:rPr>
                                <m:t>3</m:t>
                              </m:r>
                            </m:e>
                          </m:mr>
                        </m:m>
                      </m:e>
                    </m:d>
                  </m:oMath>
                </a14:m>
                <a:r>
                  <a:rPr lang="en-US" sz="2400" dirty="0"/>
                  <a:t>=</a:t>
                </a:r>
              </a:p>
            </p:txBody>
          </p:sp>
        </mc:Choice>
        <mc:Fallback>
          <p:sp>
            <p:nvSpPr>
              <p:cNvPr id="10" name="TextBox 9">
                <a:extLst>
                  <a:ext uri="{FF2B5EF4-FFF2-40B4-BE49-F238E27FC236}">
                    <a16:creationId xmlns:a16="http://schemas.microsoft.com/office/drawing/2014/main" id="{B8FCC44C-80D9-E1AD-5389-0DE9D43E2A2F}"/>
                  </a:ext>
                </a:extLst>
              </p:cNvPr>
              <p:cNvSpPr txBox="1">
                <a:spLocks noRot="1" noChangeAspect="1" noMove="1" noResize="1" noEditPoints="1" noAdjustHandles="1" noChangeArrowheads="1" noChangeShapeType="1" noTextEdit="1"/>
              </p:cNvSpPr>
              <p:nvPr/>
            </p:nvSpPr>
            <p:spPr>
              <a:xfrm>
                <a:off x="4725496" y="3440214"/>
                <a:ext cx="4309482" cy="976614"/>
              </a:xfrm>
              <a:prstGeom prst="rect">
                <a:avLst/>
              </a:prstGeom>
              <a:blipFill>
                <a:blip r:embed="rId3"/>
                <a:stretch>
                  <a:fillRect r="-1132"/>
                </a:stretch>
              </a:blipFill>
            </p:spPr>
            <p:txBody>
              <a:bodyPr/>
              <a:lstStyle/>
              <a:p>
                <a:r>
                  <a:rPr lang="en-US">
                    <a:noFill/>
                  </a:rPr>
                  <a:t> </a:t>
                </a:r>
              </a:p>
            </p:txBody>
          </p:sp>
        </mc:Fallback>
      </mc:AlternateContent>
    </p:spTree>
    <p:extLst>
      <p:ext uri="{BB962C8B-B14F-4D97-AF65-F5344CB8AC3E}">
        <p14:creationId xmlns:p14="http://schemas.microsoft.com/office/powerpoint/2010/main" val="10834182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014FD-5F58-73E0-9041-CB08F1FCD822}"/>
              </a:ext>
            </a:extLst>
          </p:cNvPr>
          <p:cNvSpPr>
            <a:spLocks noGrp="1"/>
          </p:cNvSpPr>
          <p:nvPr>
            <p:ph type="title"/>
          </p:nvPr>
        </p:nvSpPr>
        <p:spPr/>
        <p:txBody>
          <a:bodyPr>
            <a:normAutofit/>
          </a:bodyPr>
          <a:lstStyle/>
          <a:p>
            <a:r>
              <a:rPr lang="en-US" sz="3600" dirty="0">
                <a:effectLst/>
                <a:latin typeface="Calibri" panose="020F0502020204030204" pitchFamily="34" charset="0"/>
                <a:ea typeface="Times New Roman" panose="02020603050405020304" pitchFamily="18" charset="0"/>
                <a:cs typeface="Times New Roman" panose="02020603050405020304" pitchFamily="18" charset="0"/>
              </a:rPr>
              <a:t>2. Row-multiplying transformations</a:t>
            </a:r>
            <a:endParaRPr lang="en-US" sz="3600" dirty="0"/>
          </a:p>
        </p:txBody>
      </p:sp>
      <p:sp>
        <p:nvSpPr>
          <p:cNvPr id="4" name="TextBox 3">
            <a:extLst>
              <a:ext uri="{FF2B5EF4-FFF2-40B4-BE49-F238E27FC236}">
                <a16:creationId xmlns:a16="http://schemas.microsoft.com/office/drawing/2014/main" id="{8D8AE892-91CF-3C26-5F57-1D928442FEDD}"/>
              </a:ext>
            </a:extLst>
          </p:cNvPr>
          <p:cNvSpPr txBox="1"/>
          <p:nvPr/>
        </p:nvSpPr>
        <p:spPr>
          <a:xfrm>
            <a:off x="500974" y="1860003"/>
            <a:ext cx="9525000" cy="830997"/>
          </a:xfrm>
          <a:prstGeom prst="rect">
            <a:avLst/>
          </a:prstGeom>
          <a:noFill/>
        </p:spPr>
        <p:txBody>
          <a:bodyPr wrap="square">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The corresponding elementary matrix is a diagonal matrix, with diagonal entries 1 everywhere except in the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i-</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th</a:t>
            </a:r>
            <a:r>
              <a:rPr lang="en-US" sz="2400" dirty="0">
                <a:effectLst/>
                <a:latin typeface="Calibri" panose="020F0502020204030204" pitchFamily="34" charset="0"/>
                <a:ea typeface="Calibri" panose="020F0502020204030204" pitchFamily="34" charset="0"/>
                <a:cs typeface="Times New Roman" panose="02020603050405020304" pitchFamily="18" charset="0"/>
              </a:rPr>
              <a:t> position, where it is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m</a:t>
            </a:r>
            <a:r>
              <a:rPr lang="en-US" sz="2400" i="1" dirty="0">
                <a:latin typeface="Calibri" panose="020F0502020204030204" pitchFamily="34" charset="0"/>
                <a:ea typeface="Calibri" panose="020F0502020204030204" pitchFamily="34" charset="0"/>
                <a:cs typeface="Times New Roman" panose="02020603050405020304" pitchFamily="18" charset="0"/>
              </a:rPr>
              <a:t>:</a:t>
            </a:r>
            <a:endParaRPr lang="en-US" sz="2400" dirty="0"/>
          </a:p>
        </p:txBody>
      </p:sp>
      <p:pic>
        <p:nvPicPr>
          <p:cNvPr id="5" name="Picture 4" descr="&#10;T_i(m) = \begin{bmatrix} 1 &amp; &amp; &amp; &amp; &amp; &amp; \\ &amp; \ddots &amp; &amp; &amp; &amp; &amp; \\ &amp; &amp; 1 &amp; &amp; &amp; &amp; \\ &amp; &amp; &amp; m &amp; &amp; &amp; \\ &amp; &amp; &amp; &amp; 1 &amp; &amp; \\ &amp; &amp; &amp; &amp; &amp; \ddots &amp; \\ &amp; &amp; &amp; &amp; &amp; &amp; 1\end{bmatrix}\quad ">
            <a:extLst>
              <a:ext uri="{FF2B5EF4-FFF2-40B4-BE49-F238E27FC236}">
                <a16:creationId xmlns:a16="http://schemas.microsoft.com/office/drawing/2014/main" id="{AD5B9140-8FFE-F859-E1B1-BEA5AAE226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974" y="3113885"/>
            <a:ext cx="3659600" cy="2217523"/>
          </a:xfrm>
          <a:prstGeom prst="rect">
            <a:avLst/>
          </a:prstGeom>
          <a:noFill/>
          <a:ln>
            <a:noFill/>
          </a:ln>
        </p:spPr>
      </p:pic>
      <p:sp>
        <p:nvSpPr>
          <p:cNvPr id="7" name="TextBox 6">
            <a:extLst>
              <a:ext uri="{FF2B5EF4-FFF2-40B4-BE49-F238E27FC236}">
                <a16:creationId xmlns:a16="http://schemas.microsoft.com/office/drawing/2014/main" id="{CBB2CBDD-F501-923C-FC84-710DEA1558C4}"/>
              </a:ext>
            </a:extLst>
          </p:cNvPr>
          <p:cNvSpPr txBox="1"/>
          <p:nvPr/>
        </p:nvSpPr>
        <p:spPr>
          <a:xfrm>
            <a:off x="500974" y="5754294"/>
            <a:ext cx="8891081" cy="467564"/>
          </a:xfrm>
          <a:prstGeom prst="rect">
            <a:avLst/>
          </a:prstGeom>
          <a:noFill/>
        </p:spPr>
        <p:txBody>
          <a:bodyPr wrap="square">
            <a:spAutoFit/>
          </a:bodyPr>
          <a:lstStyle/>
          <a:p>
            <a:pPr marL="0" marR="0">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So, </a:t>
            </a:r>
            <a:r>
              <a:rPr lang="en-US" sz="2400" b="1" dirty="0" err="1">
                <a:effectLst/>
                <a:highlight>
                  <a:srgbClr val="FFFF00"/>
                </a:highlight>
                <a:ea typeface="Calibri" panose="020F0502020204030204" pitchFamily="34" charset="0"/>
                <a:cs typeface="Times New Roman" panose="02020603050405020304" pitchFamily="18" charset="0"/>
              </a:rPr>
              <a:t>T</a:t>
            </a:r>
            <a:r>
              <a:rPr lang="en-US" sz="2400" i="1" baseline="-25000" dirty="0" err="1">
                <a:effectLst/>
                <a:highlight>
                  <a:srgbClr val="FFFF00"/>
                </a:highlight>
                <a:ea typeface="Calibri" panose="020F0502020204030204" pitchFamily="34" charset="0"/>
                <a:cs typeface="Times New Roman" panose="02020603050405020304" pitchFamily="18" charset="0"/>
              </a:rPr>
              <a:t>i</a:t>
            </a:r>
            <a:r>
              <a:rPr lang="en-US" sz="2400" i="1" dirty="0">
                <a:effectLst/>
                <a:highlight>
                  <a:srgbClr val="FFFF00"/>
                </a:highlight>
                <a:ea typeface="Calibri" panose="020F0502020204030204" pitchFamily="34" charset="0"/>
                <a:cs typeface="Times New Roman" panose="02020603050405020304" pitchFamily="18" charset="0"/>
              </a:rPr>
              <a:t>(m)</a:t>
            </a:r>
            <a:r>
              <a:rPr lang="en-US" sz="2400" i="1" dirty="0">
                <a:effectLst/>
                <a:highlight>
                  <a:srgbClr val="FFFF00"/>
                </a:highlight>
                <a:ea typeface="Calibri" panose="020F0502020204030204" pitchFamily="34" charset="0"/>
                <a:cs typeface="Cambria Math" panose="02040503050406030204" pitchFamily="18" charset="0"/>
              </a:rPr>
              <a:t>⋅</a:t>
            </a:r>
            <a:r>
              <a:rPr lang="en-US" sz="2400" b="1" dirty="0">
                <a:effectLst/>
                <a:highlight>
                  <a:srgbClr val="FFFF00"/>
                </a:highlight>
                <a:ea typeface="Calibri" panose="020F0502020204030204" pitchFamily="34" charset="0"/>
                <a:cs typeface="Times New Roman" panose="02020603050405020304" pitchFamily="18" charset="0"/>
              </a:rPr>
              <a:t>A</a:t>
            </a:r>
            <a:r>
              <a:rPr lang="en-US" sz="2400" dirty="0">
                <a:effectLst/>
                <a:highlight>
                  <a:srgbClr val="FFFF00"/>
                </a:highlight>
                <a:ea typeface="Calibri" panose="020F0502020204030204" pitchFamily="34" charset="0"/>
                <a:cs typeface="Times New Roman" panose="02020603050405020304" pitchFamily="18" charset="0"/>
              </a:rPr>
              <a:t> is the matrix produced from </a:t>
            </a:r>
            <a:r>
              <a:rPr lang="en-US" sz="2400" b="1" dirty="0">
                <a:effectLst/>
                <a:highlight>
                  <a:srgbClr val="FFFF00"/>
                </a:highlight>
                <a:ea typeface="Calibri" panose="020F0502020204030204" pitchFamily="34" charset="0"/>
                <a:cs typeface="Times New Roman" panose="02020603050405020304" pitchFamily="18" charset="0"/>
              </a:rPr>
              <a:t>A</a:t>
            </a:r>
            <a:r>
              <a:rPr lang="en-US" sz="2400" dirty="0">
                <a:effectLst/>
                <a:highlight>
                  <a:srgbClr val="FFFF00"/>
                </a:highlight>
                <a:ea typeface="Calibri" panose="020F0502020204030204" pitchFamily="34" charset="0"/>
                <a:cs typeface="Times New Roman" panose="02020603050405020304" pitchFamily="18" charset="0"/>
              </a:rPr>
              <a:t> by multiplying row </a:t>
            </a:r>
            <a:r>
              <a:rPr lang="en-US" sz="2400" i="1" dirty="0">
                <a:effectLst/>
                <a:highlight>
                  <a:srgbClr val="FFFF00"/>
                </a:highlight>
                <a:ea typeface="Calibri" panose="020F0502020204030204" pitchFamily="34" charset="0"/>
                <a:cs typeface="Times New Roman" panose="02020603050405020304" pitchFamily="18" charset="0"/>
              </a:rPr>
              <a:t>i</a:t>
            </a:r>
            <a:r>
              <a:rPr lang="en-US" sz="2400" dirty="0">
                <a:effectLst/>
                <a:highlight>
                  <a:srgbClr val="FFFF00"/>
                </a:highlight>
                <a:ea typeface="Calibri" panose="020F0502020204030204" pitchFamily="34" charset="0"/>
                <a:cs typeface="Times New Roman" panose="02020603050405020304" pitchFamily="18" charset="0"/>
              </a:rPr>
              <a:t> by </a:t>
            </a:r>
            <a:r>
              <a:rPr lang="en-US" sz="2400" i="1" dirty="0">
                <a:effectLst/>
                <a:highlight>
                  <a:srgbClr val="FFFF00"/>
                </a:highlight>
                <a:ea typeface="Calibri" panose="020F0502020204030204" pitchFamily="34" charset="0"/>
                <a:cs typeface="Times New Roman" panose="02020603050405020304" pitchFamily="18" charset="0"/>
              </a:rPr>
              <a:t>m</a:t>
            </a:r>
            <a:r>
              <a:rPr lang="en-US" sz="2400" dirty="0">
                <a:effectLst/>
                <a:ea typeface="Calibri" panose="020F0502020204030204" pitchFamily="34"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26CCB97-7CF3-F885-3C5A-E2CE28511BB5}"/>
                  </a:ext>
                </a:extLst>
              </p:cNvPr>
              <p:cNvSpPr txBox="1"/>
              <p:nvPr/>
            </p:nvSpPr>
            <p:spPr>
              <a:xfrm>
                <a:off x="4641189" y="3589372"/>
                <a:ext cx="4309482" cy="976614"/>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𝑇</m:t>
                    </m:r>
                    <m:r>
                      <a:rPr lang="en-US" sz="2400" b="0" i="1" smtClean="0">
                        <a:latin typeface="Cambria Math" panose="02040503050406030204" pitchFamily="18" charset="0"/>
                      </a:rPr>
                      <m:t>(5)1</m:t>
                    </m:r>
                  </m:oMath>
                </a14:m>
                <a:r>
                  <a:rPr lang="en-US" sz="2400" dirty="0"/>
                  <a:t>A= </a:t>
                </a:r>
                <a14:m>
                  <m:oMath xmlns:m="http://schemas.openxmlformats.org/officeDocument/2006/math">
                    <m:d>
                      <m:dPr>
                        <m:begChr m:val="["/>
                        <m:endChr m:val="]"/>
                        <m:ctrlPr>
                          <a:rPr lang="en-US" sz="2400" i="1">
                            <a:latin typeface="Cambria Math" panose="02040503050406030204" pitchFamily="18" charset="0"/>
                          </a:rPr>
                        </m:ctrlPr>
                      </m:dPr>
                      <m:e>
                        <m:m>
                          <m:mPr>
                            <m:plcHide m:val="on"/>
                            <m:mcs>
                              <m:mc>
                                <m:mcPr>
                                  <m:count m:val="3"/>
                                  <m:mcJc m:val="center"/>
                                </m:mcPr>
                              </m:mc>
                            </m:mcs>
                            <m:ctrlPr>
                              <a:rPr lang="en-US" sz="2400" i="1" smtClean="0">
                                <a:latin typeface="Cambria Math" panose="02040503050406030204" pitchFamily="18" charset="0"/>
                              </a:rPr>
                            </m:ctrlPr>
                          </m:mPr>
                          <m:mr>
                            <m:e>
                              <m:r>
                                <a:rPr lang="en-US" sz="2400" b="0" i="1" smtClean="0">
                                  <a:latin typeface="Cambria Math" panose="02040503050406030204" pitchFamily="18" charset="0"/>
                                </a:rPr>
                                <m:t>5</m:t>
                              </m:r>
                            </m:e>
                            <m:e>
                              <m:r>
                                <a:rPr lang="en-US" sz="2400" i="1" smtClean="0">
                                  <a:latin typeface="Cambria Math" panose="02040503050406030204" pitchFamily="18" charset="0"/>
                                </a:rPr>
                                <m:t>0</m:t>
                              </m:r>
                            </m:e>
                            <m:e>
                              <m:r>
                                <a:rPr lang="en-US" sz="2400" i="1" smtClean="0">
                                  <a:latin typeface="Cambria Math" panose="02040503050406030204" pitchFamily="18" charset="0"/>
                                </a:rPr>
                                <m:t>0</m:t>
                              </m:r>
                            </m:e>
                          </m:mr>
                          <m:mr>
                            <m:e>
                              <m:r>
                                <a:rPr lang="en-US" sz="2400" i="1" smtClean="0">
                                  <a:latin typeface="Cambria Math" panose="02040503050406030204" pitchFamily="18" charset="0"/>
                                </a:rPr>
                                <m:t>0</m:t>
                              </m:r>
                            </m:e>
                            <m:e>
                              <m:r>
                                <a:rPr lang="en-US" sz="2400" i="1" smtClean="0">
                                  <a:latin typeface="Cambria Math" panose="02040503050406030204" pitchFamily="18" charset="0"/>
                                </a:rPr>
                                <m:t>1</m:t>
                              </m:r>
                            </m:e>
                            <m:e>
                              <m:r>
                                <a:rPr lang="en-US" sz="2400" i="1" smtClean="0">
                                  <a:latin typeface="Cambria Math" panose="02040503050406030204" pitchFamily="18" charset="0"/>
                                </a:rPr>
                                <m:t>0</m:t>
                              </m:r>
                            </m:e>
                          </m:mr>
                          <m:mr>
                            <m:e>
                              <m:r>
                                <a:rPr lang="en-US" sz="2400" b="0" i="1" smtClean="0">
                                  <a:latin typeface="Cambria Math" panose="02040503050406030204" pitchFamily="18" charset="0"/>
                                </a:rPr>
                                <m:t>0</m:t>
                              </m:r>
                            </m:e>
                            <m:e>
                              <m:r>
                                <a:rPr lang="en-US" sz="2400" i="1" smtClean="0">
                                  <a:latin typeface="Cambria Math" panose="02040503050406030204" pitchFamily="18" charset="0"/>
                                </a:rPr>
                                <m:t>0</m:t>
                              </m:r>
                            </m:e>
                            <m:e>
                              <m:r>
                                <a:rPr lang="en-US" sz="2400" i="1" smtClean="0">
                                  <a:latin typeface="Cambria Math" panose="02040503050406030204" pitchFamily="18" charset="0"/>
                                </a:rPr>
                                <m:t>1</m:t>
                              </m:r>
                            </m:e>
                          </m:mr>
                        </m:m>
                      </m:e>
                    </m:d>
                  </m:oMath>
                </a14:m>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plcHide m:val="on"/>
                            <m:mcs>
                              <m:mc>
                                <m:mcPr>
                                  <m:count m:val="3"/>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e>
                            <m:e>
                              <m:r>
                                <a:rPr lang="en-US" sz="2400" b="0" i="1" smtClean="0">
                                  <a:latin typeface="Cambria Math" panose="02040503050406030204" pitchFamily="18" charset="0"/>
                                </a:rPr>
                                <m:t>1</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2</m:t>
                              </m:r>
                            </m:e>
                            <m:e>
                              <m:r>
                                <a:rPr lang="en-US" sz="2400" b="0" i="1" smtClean="0">
                                  <a:latin typeface="Cambria Math" panose="02040503050406030204" pitchFamily="18" charset="0"/>
                                </a:rPr>
                                <m:t>2</m:t>
                              </m:r>
                            </m:e>
                            <m:e>
                              <m:r>
                                <a:rPr lang="en-US" sz="2400" b="0" i="1" smtClean="0">
                                  <a:latin typeface="Cambria Math" panose="02040503050406030204" pitchFamily="18" charset="0"/>
                                </a:rPr>
                                <m:t>2</m:t>
                              </m:r>
                            </m:e>
                          </m:mr>
                          <m:mr>
                            <m:e>
                              <m:r>
                                <a:rPr lang="en-US" sz="2400" b="0" i="1" smtClean="0">
                                  <a:latin typeface="Cambria Math" panose="02040503050406030204" pitchFamily="18" charset="0"/>
                                </a:rPr>
                                <m:t>3</m:t>
                              </m:r>
                            </m:e>
                            <m:e>
                              <m:r>
                                <a:rPr lang="en-US" sz="2400" b="0" i="1" smtClean="0">
                                  <a:latin typeface="Cambria Math" panose="02040503050406030204" pitchFamily="18" charset="0"/>
                                </a:rPr>
                                <m:t>3</m:t>
                              </m:r>
                            </m:e>
                            <m:e>
                              <m:r>
                                <a:rPr lang="en-US" sz="2400" b="0" i="1" smtClean="0">
                                  <a:latin typeface="Cambria Math" panose="02040503050406030204" pitchFamily="18" charset="0"/>
                                </a:rPr>
                                <m:t>3</m:t>
                              </m:r>
                            </m:e>
                          </m:mr>
                        </m:m>
                      </m:e>
                    </m:d>
                  </m:oMath>
                </a14:m>
                <a:r>
                  <a:rPr lang="en-US" sz="2400" dirty="0"/>
                  <a:t>=</a:t>
                </a:r>
              </a:p>
            </p:txBody>
          </p:sp>
        </mc:Choice>
        <mc:Fallback>
          <p:sp>
            <p:nvSpPr>
              <p:cNvPr id="8" name="TextBox 7">
                <a:extLst>
                  <a:ext uri="{FF2B5EF4-FFF2-40B4-BE49-F238E27FC236}">
                    <a16:creationId xmlns:a16="http://schemas.microsoft.com/office/drawing/2014/main" id="{D26CCB97-7CF3-F885-3C5A-E2CE28511BB5}"/>
                  </a:ext>
                </a:extLst>
              </p:cNvPr>
              <p:cNvSpPr txBox="1">
                <a:spLocks noRot="1" noChangeAspect="1" noMove="1" noResize="1" noEditPoints="1" noAdjustHandles="1" noChangeArrowheads="1" noChangeShapeType="1" noTextEdit="1"/>
              </p:cNvSpPr>
              <p:nvPr/>
            </p:nvSpPr>
            <p:spPr>
              <a:xfrm>
                <a:off x="4641189" y="3589372"/>
                <a:ext cx="4309482" cy="976614"/>
              </a:xfrm>
              <a:prstGeom prst="rect">
                <a:avLst/>
              </a:prstGeom>
              <a:blipFill>
                <a:blip r:embed="rId3"/>
                <a:stretch>
                  <a:fillRect b="-625"/>
                </a:stretch>
              </a:blipFill>
            </p:spPr>
            <p:txBody>
              <a:bodyPr/>
              <a:lstStyle/>
              <a:p>
                <a:r>
                  <a:rPr lang="en-US">
                    <a:noFill/>
                  </a:rPr>
                  <a:t> </a:t>
                </a:r>
              </a:p>
            </p:txBody>
          </p:sp>
        </mc:Fallback>
      </mc:AlternateContent>
    </p:spTree>
    <p:extLst>
      <p:ext uri="{BB962C8B-B14F-4D97-AF65-F5344CB8AC3E}">
        <p14:creationId xmlns:p14="http://schemas.microsoft.com/office/powerpoint/2010/main" val="2608828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F193523-5248-46AF-83B8-19BCF257FBCA}"/>
              </a:ext>
            </a:extLst>
          </p:cNvPr>
          <p:cNvPicPr>
            <a:picLocks noGrp="1" noChangeAspect="1"/>
          </p:cNvPicPr>
          <p:nvPr>
            <p:ph idx="1"/>
          </p:nvPr>
        </p:nvPicPr>
        <p:blipFill>
          <a:blip r:embed="rId2"/>
          <a:stretch>
            <a:fillRect/>
          </a:stretch>
        </p:blipFill>
        <p:spPr>
          <a:xfrm>
            <a:off x="3768609" y="1700822"/>
            <a:ext cx="4743450" cy="2276475"/>
          </a:xfrm>
        </p:spPr>
      </p:pic>
      <p:pic>
        <p:nvPicPr>
          <p:cNvPr id="7" name="Picture 6">
            <a:extLst>
              <a:ext uri="{FF2B5EF4-FFF2-40B4-BE49-F238E27FC236}">
                <a16:creationId xmlns:a16="http://schemas.microsoft.com/office/drawing/2014/main" id="{D4C6B1B6-17A8-42F4-8699-DF5BB9303CC2}"/>
              </a:ext>
            </a:extLst>
          </p:cNvPr>
          <p:cNvPicPr>
            <a:picLocks noChangeAspect="1"/>
          </p:cNvPicPr>
          <p:nvPr/>
        </p:nvPicPr>
        <p:blipFill>
          <a:blip r:embed="rId3"/>
          <a:stretch>
            <a:fillRect/>
          </a:stretch>
        </p:blipFill>
        <p:spPr>
          <a:xfrm>
            <a:off x="2930942" y="4636862"/>
            <a:ext cx="6715125" cy="1695450"/>
          </a:xfrm>
          <a:prstGeom prst="rect">
            <a:avLst/>
          </a:prstGeom>
        </p:spPr>
      </p:pic>
      <p:pic>
        <p:nvPicPr>
          <p:cNvPr id="11" name="Picture 10">
            <a:extLst>
              <a:ext uri="{FF2B5EF4-FFF2-40B4-BE49-F238E27FC236}">
                <a16:creationId xmlns:a16="http://schemas.microsoft.com/office/drawing/2014/main" id="{B021AFE0-3DB7-46E8-9BF8-AD0FFFBED07A}"/>
              </a:ext>
            </a:extLst>
          </p:cNvPr>
          <p:cNvPicPr>
            <a:picLocks noChangeAspect="1"/>
          </p:cNvPicPr>
          <p:nvPr/>
        </p:nvPicPr>
        <p:blipFill>
          <a:blip r:embed="rId4"/>
          <a:stretch>
            <a:fillRect/>
          </a:stretch>
        </p:blipFill>
        <p:spPr>
          <a:xfrm>
            <a:off x="6096000" y="4040379"/>
            <a:ext cx="1952625" cy="266700"/>
          </a:xfrm>
          <a:prstGeom prst="rect">
            <a:avLst/>
          </a:prstGeom>
        </p:spPr>
      </p:pic>
      <p:sp>
        <p:nvSpPr>
          <p:cNvPr id="6" name="Title 1">
            <a:extLst>
              <a:ext uri="{FF2B5EF4-FFF2-40B4-BE49-F238E27FC236}">
                <a16:creationId xmlns:a16="http://schemas.microsoft.com/office/drawing/2014/main" id="{AAC68DD3-C392-4702-976F-2342D50CC47D}"/>
              </a:ext>
            </a:extLst>
          </p:cNvPr>
          <p:cNvSpPr>
            <a:spLocks noGrp="1"/>
          </p:cNvSpPr>
          <p:nvPr>
            <p:ph type="title"/>
          </p:nvPr>
        </p:nvSpPr>
        <p:spPr>
          <a:xfrm>
            <a:off x="838200" y="365125"/>
            <a:ext cx="10515600" cy="1325563"/>
          </a:xfrm>
        </p:spPr>
        <p:txBody>
          <a:bodyPr>
            <a:normAutofit/>
          </a:bodyPr>
          <a:lstStyle/>
          <a:p>
            <a:r>
              <a:rPr lang="en-US" b="1" dirty="0">
                <a:solidFill>
                  <a:srgbClr val="0070C0"/>
                </a:solidFill>
              </a:rPr>
              <a:t>Linear Equations - Examples</a:t>
            </a:r>
          </a:p>
        </p:txBody>
      </p:sp>
      <p:sp>
        <p:nvSpPr>
          <p:cNvPr id="8" name="Slide Number Placeholder 5">
            <a:extLst>
              <a:ext uri="{FF2B5EF4-FFF2-40B4-BE49-F238E27FC236}">
                <a16:creationId xmlns:a16="http://schemas.microsoft.com/office/drawing/2014/main" id="{735F125D-7CAF-4C25-985A-AB85E3CD6B34}"/>
              </a:ext>
            </a:extLst>
          </p:cNvPr>
          <p:cNvSpPr>
            <a:spLocks noGrp="1"/>
          </p:cNvSpPr>
          <p:nvPr>
            <p:ph type="sldNum" sz="quarter" idx="12"/>
          </p:nvPr>
        </p:nvSpPr>
        <p:spPr>
          <a:xfrm>
            <a:off x="175952" y="6411884"/>
            <a:ext cx="2754989" cy="387061"/>
          </a:xfrm>
        </p:spPr>
        <p:txBody>
          <a:bodyPr/>
          <a:lstStyle/>
          <a:p>
            <a:pPr algn="l"/>
            <a:r>
              <a:rPr lang="en-US" b="1" dirty="0"/>
              <a:t>Page </a:t>
            </a:r>
            <a:fld id="{A973BAE2-7DD0-4A05-A95E-EC1444A28263}" type="slidenum">
              <a:rPr lang="en-US" b="1" smtClean="0"/>
              <a:pPr algn="l"/>
              <a:t>7</a:t>
            </a:fld>
            <a:endParaRPr lang="en-US" b="1" dirty="0"/>
          </a:p>
        </p:txBody>
      </p:sp>
    </p:spTree>
    <p:extLst>
      <p:ext uri="{BB962C8B-B14F-4D97-AF65-F5344CB8AC3E}">
        <p14:creationId xmlns:p14="http://schemas.microsoft.com/office/powerpoint/2010/main" val="24688067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98C1-D7AA-BBDF-40EA-E63491616BB0}"/>
              </a:ext>
            </a:extLst>
          </p:cNvPr>
          <p:cNvSpPr>
            <a:spLocks noGrp="1"/>
          </p:cNvSpPr>
          <p:nvPr>
            <p:ph type="title"/>
          </p:nvPr>
        </p:nvSpPr>
        <p:spPr>
          <a:xfrm>
            <a:off x="747408" y="219793"/>
            <a:ext cx="10515600" cy="1325563"/>
          </a:xfrm>
        </p:spPr>
        <p:txBody>
          <a:bodyPr>
            <a:normAutofit/>
          </a:bodyPr>
          <a:lstStyle/>
          <a:p>
            <a:r>
              <a:rPr lang="en-US" sz="3600" dirty="0">
                <a:effectLst/>
                <a:latin typeface="Calibri" panose="020F0502020204030204" pitchFamily="34" charset="0"/>
                <a:ea typeface="Times New Roman" panose="02020603050405020304" pitchFamily="18" charset="0"/>
                <a:cs typeface="Times New Roman" panose="02020603050405020304" pitchFamily="18" charset="0"/>
              </a:rPr>
              <a:t>3. Row-switching transformations</a:t>
            </a:r>
            <a:endParaRPr lang="en-US" sz="3600" dirty="0"/>
          </a:p>
        </p:txBody>
      </p:sp>
      <p:sp>
        <p:nvSpPr>
          <p:cNvPr id="6" name="Rectangle 5">
            <a:extLst>
              <a:ext uri="{FF2B5EF4-FFF2-40B4-BE49-F238E27FC236}">
                <a16:creationId xmlns:a16="http://schemas.microsoft.com/office/drawing/2014/main" id="{485C032D-66FF-E2C8-C76A-8C01B913B5A0}"/>
              </a:ext>
            </a:extLst>
          </p:cNvPr>
          <p:cNvSpPr>
            <a:spLocks noChangeArrowheads="1"/>
          </p:cNvSpPr>
          <p:nvPr/>
        </p:nvSpPr>
        <p:spPr bwMode="auto">
          <a:xfrm>
            <a:off x="669586" y="1485854"/>
            <a:ext cx="851980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Times New Roman" panose="02020603050405020304" pitchFamily="18" charset="0"/>
              </a:rPr>
              <a:t>The corresponding elementary matrix is obtained by swapping row </a:t>
            </a:r>
            <a:r>
              <a:rPr kumimoji="0" lang="en-US" altLang="en-US" sz="2400" b="0" i="1" u="none" strike="noStrike" cap="none" normalizeH="0" baseline="0" dirty="0">
                <a:ln>
                  <a:noFill/>
                </a:ln>
                <a:solidFill>
                  <a:schemeClr val="tx1"/>
                </a:solidFill>
                <a:effectLst/>
                <a:ea typeface="Times New Roman" panose="02020603050405020304" pitchFamily="18" charset="0"/>
              </a:rPr>
              <a:t>i</a:t>
            </a:r>
            <a:r>
              <a:rPr kumimoji="0" lang="en-US" altLang="en-US" sz="2400" b="0" i="0" u="none" strike="noStrike" cap="none" normalizeH="0" baseline="0" dirty="0">
                <a:ln>
                  <a:noFill/>
                </a:ln>
                <a:solidFill>
                  <a:schemeClr val="tx1"/>
                </a:solidFill>
                <a:effectLst/>
                <a:ea typeface="Times New Roman" panose="02020603050405020304" pitchFamily="18" charset="0"/>
              </a:rPr>
              <a:t> and row </a:t>
            </a:r>
            <a:r>
              <a:rPr kumimoji="0" lang="en-US" altLang="en-US" sz="2400" b="0" i="1" u="none" strike="noStrike" cap="none" normalizeH="0" baseline="0" dirty="0">
                <a:ln>
                  <a:noFill/>
                </a:ln>
                <a:solidFill>
                  <a:schemeClr val="tx1"/>
                </a:solidFill>
                <a:effectLst/>
                <a:ea typeface="Times New Roman" panose="02020603050405020304" pitchFamily="18" charset="0"/>
              </a:rPr>
              <a:t>j</a:t>
            </a:r>
            <a:r>
              <a:rPr kumimoji="0" lang="en-US" altLang="en-US" sz="2400" b="0" i="0" u="none" strike="noStrike" cap="none" normalizeH="0" baseline="0" dirty="0">
                <a:ln>
                  <a:noFill/>
                </a:ln>
                <a:solidFill>
                  <a:schemeClr val="tx1"/>
                </a:solidFill>
                <a:effectLst/>
                <a:ea typeface="Times New Roman" panose="02020603050405020304" pitchFamily="18" charset="0"/>
              </a:rPr>
              <a:t> of the identity matrix:</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4" descr="&#10;T_{i,j} = \begin{bmatrix} 1 &amp; &amp; &amp; &amp; &amp; &amp; &amp; \\ &amp; \ddots &amp; &amp; &amp; &amp; &amp; &amp; \\ &amp; &amp; 0 &amp; &amp; 1 &amp; &amp; \\ &amp; &amp; &amp; \ddots &amp; &amp; &amp; &amp; \\ &amp; &amp; 1 &amp; &amp; 0 &amp; &amp; \\ &amp; &amp; &amp; &amp; &amp; &amp; \ddots &amp; \\ &amp; &amp; &amp; &amp; &amp; &amp; &amp; 1\end{bmatrix}\quad ">
            <a:extLst>
              <a:ext uri="{FF2B5EF4-FFF2-40B4-BE49-F238E27FC236}">
                <a16:creationId xmlns:a16="http://schemas.microsoft.com/office/drawing/2014/main" id="{DDF9600D-BFCB-B60E-59BC-9E8E232BC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08" y="2811417"/>
            <a:ext cx="3414373" cy="22185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493376F-16E8-6AC1-A962-C1330A9DF8D3}"/>
              </a:ext>
            </a:extLst>
          </p:cNvPr>
          <p:cNvSpPr txBox="1"/>
          <p:nvPr/>
        </p:nvSpPr>
        <p:spPr>
          <a:xfrm>
            <a:off x="747408" y="5507861"/>
            <a:ext cx="8630056" cy="467564"/>
          </a:xfrm>
          <a:prstGeom prst="rect">
            <a:avLst/>
          </a:prstGeom>
          <a:noFill/>
        </p:spPr>
        <p:txBody>
          <a:bodyPr wrap="square">
            <a:spAutoFit/>
          </a:bodyPr>
          <a:lstStyle/>
          <a:p>
            <a:pPr marL="0" marR="0">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So </a:t>
            </a:r>
            <a:r>
              <a:rPr lang="en-US" sz="2400" b="1" dirty="0" err="1">
                <a:effectLst/>
                <a:highlight>
                  <a:srgbClr val="FFFF00"/>
                </a:highlight>
                <a:ea typeface="Calibri" panose="020F0502020204030204" pitchFamily="34" charset="0"/>
                <a:cs typeface="Times New Roman" panose="02020603050405020304" pitchFamily="18" charset="0"/>
              </a:rPr>
              <a:t>T</a:t>
            </a:r>
            <a:r>
              <a:rPr lang="en-US" sz="2400" i="1" baseline="-25000" dirty="0" err="1">
                <a:effectLst/>
                <a:highlight>
                  <a:srgbClr val="FFFF00"/>
                </a:highlight>
                <a:ea typeface="Calibri" panose="020F0502020204030204" pitchFamily="34" charset="0"/>
                <a:cs typeface="Times New Roman" panose="02020603050405020304" pitchFamily="18" charset="0"/>
              </a:rPr>
              <a:t>ij</a:t>
            </a:r>
            <a:r>
              <a:rPr lang="en-US" sz="2400" i="1" dirty="0" err="1">
                <a:effectLst/>
                <a:highlight>
                  <a:srgbClr val="FFFF00"/>
                </a:highlight>
                <a:ea typeface="Calibri" panose="020F0502020204030204" pitchFamily="34" charset="0"/>
                <a:cs typeface="Cambria Math" panose="02040503050406030204" pitchFamily="18" charset="0"/>
              </a:rPr>
              <a:t>⋅</a:t>
            </a:r>
            <a:r>
              <a:rPr lang="en-US" sz="2400" b="1" dirty="0" err="1">
                <a:effectLst/>
                <a:highlight>
                  <a:srgbClr val="FFFF00"/>
                </a:highlight>
                <a:ea typeface="Calibri" panose="020F0502020204030204" pitchFamily="34" charset="0"/>
                <a:cs typeface="Times New Roman" panose="02020603050405020304" pitchFamily="18" charset="0"/>
              </a:rPr>
              <a:t>A</a:t>
            </a:r>
            <a:r>
              <a:rPr lang="en-US" sz="2400" dirty="0">
                <a:effectLst/>
                <a:highlight>
                  <a:srgbClr val="FFFF00"/>
                </a:highlight>
                <a:ea typeface="Calibri" panose="020F0502020204030204" pitchFamily="34" charset="0"/>
                <a:cs typeface="Times New Roman" panose="02020603050405020304" pitchFamily="18" charset="0"/>
              </a:rPr>
              <a:t> is the matrix produced by exchanging row </a:t>
            </a:r>
            <a:r>
              <a:rPr lang="en-US" sz="2400" i="1" dirty="0">
                <a:effectLst/>
                <a:highlight>
                  <a:srgbClr val="FFFF00"/>
                </a:highlight>
                <a:ea typeface="Calibri" panose="020F0502020204030204" pitchFamily="34" charset="0"/>
                <a:cs typeface="Times New Roman" panose="02020603050405020304" pitchFamily="18" charset="0"/>
              </a:rPr>
              <a:t>i</a:t>
            </a:r>
            <a:r>
              <a:rPr lang="en-US" sz="2400" dirty="0">
                <a:effectLst/>
                <a:highlight>
                  <a:srgbClr val="FFFF00"/>
                </a:highlight>
                <a:ea typeface="Calibri" panose="020F0502020204030204" pitchFamily="34" charset="0"/>
                <a:cs typeface="Times New Roman" panose="02020603050405020304" pitchFamily="18" charset="0"/>
              </a:rPr>
              <a:t> and row </a:t>
            </a:r>
            <a:r>
              <a:rPr lang="en-US" sz="2400" i="1" dirty="0">
                <a:effectLst/>
                <a:highlight>
                  <a:srgbClr val="FFFF00"/>
                </a:highlight>
                <a:ea typeface="Calibri" panose="020F0502020204030204" pitchFamily="34" charset="0"/>
                <a:cs typeface="Times New Roman" panose="02020603050405020304" pitchFamily="18" charset="0"/>
              </a:rPr>
              <a:t>j</a:t>
            </a:r>
            <a:r>
              <a:rPr lang="en-US" sz="2400" dirty="0">
                <a:effectLst/>
                <a:highlight>
                  <a:srgbClr val="FFFF00"/>
                </a:highlight>
                <a:ea typeface="Calibri" panose="020F0502020204030204" pitchFamily="34" charset="0"/>
                <a:cs typeface="Times New Roman" panose="02020603050405020304" pitchFamily="18" charset="0"/>
              </a:rPr>
              <a:t> of </a:t>
            </a:r>
            <a:r>
              <a:rPr lang="en-US" sz="2400" b="1" dirty="0">
                <a:effectLst/>
                <a:highlight>
                  <a:srgbClr val="FFFF00"/>
                </a:highlight>
                <a:ea typeface="Calibri" panose="020F0502020204030204" pitchFamily="34" charset="0"/>
                <a:cs typeface="Times New Roman" panose="02020603050405020304" pitchFamily="18" charset="0"/>
              </a:rPr>
              <a:t>A</a:t>
            </a:r>
            <a:r>
              <a:rPr lang="en-US" sz="2400" dirty="0">
                <a:effectLst/>
                <a:ea typeface="Calibri" panose="020F0502020204030204" pitchFamily="34"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8196E5F-A22C-CEF6-4B3B-8589E28F1681}"/>
                  </a:ext>
                </a:extLst>
              </p:cNvPr>
              <p:cNvSpPr txBox="1"/>
              <p:nvPr/>
            </p:nvSpPr>
            <p:spPr>
              <a:xfrm>
                <a:off x="4524457" y="3429000"/>
                <a:ext cx="4309482" cy="976614"/>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𝑇</m:t>
                    </m:r>
                    <m:r>
                      <a:rPr lang="en-US" sz="2400" b="0" i="1" smtClean="0">
                        <a:latin typeface="Cambria Math" panose="02040503050406030204" pitchFamily="18" charset="0"/>
                      </a:rPr>
                      <m:t>(5)32</m:t>
                    </m:r>
                  </m:oMath>
                </a14:m>
                <a:r>
                  <a:rPr lang="en-US" sz="2400" dirty="0"/>
                  <a:t>A= </a:t>
                </a:r>
                <a14:m>
                  <m:oMath xmlns:m="http://schemas.openxmlformats.org/officeDocument/2006/math">
                    <m:d>
                      <m:dPr>
                        <m:begChr m:val="["/>
                        <m:endChr m:val="]"/>
                        <m:ctrlPr>
                          <a:rPr lang="en-US" sz="2400" i="1">
                            <a:latin typeface="Cambria Math" panose="02040503050406030204" pitchFamily="18" charset="0"/>
                          </a:rPr>
                        </m:ctrlPr>
                      </m:dPr>
                      <m:e>
                        <m:m>
                          <m:mPr>
                            <m:plcHide m:val="on"/>
                            <m:mcs>
                              <m:mc>
                                <m:mcPr>
                                  <m:count m:val="3"/>
                                  <m:mcJc m:val="center"/>
                                </m:mcPr>
                              </m:mc>
                            </m:mcs>
                            <m:ctrlPr>
                              <a:rPr lang="en-US" sz="2400" i="1" smtClean="0">
                                <a:latin typeface="Cambria Math" panose="02040503050406030204" pitchFamily="18" charset="0"/>
                              </a:rPr>
                            </m:ctrlPr>
                          </m:mPr>
                          <m:mr>
                            <m:e>
                              <m:r>
                                <a:rPr lang="en-US" sz="2400" i="1" smtClean="0">
                                  <a:latin typeface="Cambria Math" panose="02040503050406030204" pitchFamily="18" charset="0"/>
                                </a:rPr>
                                <m:t>1</m:t>
                              </m:r>
                            </m:e>
                            <m:e>
                              <m:r>
                                <a:rPr lang="en-US" sz="2400" i="1" smtClean="0">
                                  <a:latin typeface="Cambria Math" panose="02040503050406030204" pitchFamily="18" charset="0"/>
                                </a:rPr>
                                <m:t>0</m:t>
                              </m:r>
                            </m:e>
                            <m:e>
                              <m:r>
                                <a:rPr lang="en-US" sz="2400" i="1" smtClean="0">
                                  <a:latin typeface="Cambria Math" panose="02040503050406030204" pitchFamily="18" charset="0"/>
                                </a:rPr>
                                <m:t>0</m:t>
                              </m:r>
                            </m:e>
                          </m:mr>
                          <m:mr>
                            <m:e>
                              <m:r>
                                <a:rPr lang="en-US" sz="2400" i="1" smtClean="0">
                                  <a:latin typeface="Cambria Math" panose="02040503050406030204" pitchFamily="18" charset="0"/>
                                </a:rPr>
                                <m:t>0</m:t>
                              </m:r>
                            </m:e>
                            <m:e>
                              <m:r>
                                <a:rPr lang="en-US" sz="2400" b="0" i="1" smtClean="0">
                                  <a:latin typeface="Cambria Math" panose="02040503050406030204" pitchFamily="18" charset="0"/>
                                </a:rPr>
                                <m:t>0</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1</m:t>
                              </m:r>
                            </m:e>
                            <m:e>
                              <m:r>
                                <a:rPr lang="en-US" sz="2400" b="0" i="1" smtClean="0">
                                  <a:latin typeface="Cambria Math" panose="02040503050406030204" pitchFamily="18" charset="0"/>
                                </a:rPr>
                                <m:t>0</m:t>
                              </m:r>
                            </m:e>
                          </m:mr>
                        </m:m>
                      </m:e>
                    </m:d>
                  </m:oMath>
                </a14:m>
                <a:r>
                  <a:rPr lang="en-US" sz="2400" dirty="0"/>
                  <a:t> </a:t>
                </a:r>
                <a14:m>
                  <m:oMath xmlns:m="http://schemas.openxmlformats.org/officeDocument/2006/math">
                    <m:d>
                      <m:dPr>
                        <m:begChr m:val="["/>
                        <m:endChr m:val="]"/>
                        <m:ctrlPr>
                          <a:rPr lang="en-US" sz="2400" i="1">
                            <a:latin typeface="Cambria Math" panose="02040503050406030204" pitchFamily="18" charset="0"/>
                          </a:rPr>
                        </m:ctrlPr>
                      </m:dPr>
                      <m:e>
                        <m:m>
                          <m:mPr>
                            <m:plcHide m:val="on"/>
                            <m:mcs>
                              <m:mc>
                                <m:mcPr>
                                  <m:count m:val="3"/>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1</m:t>
                              </m:r>
                            </m:e>
                            <m:e>
                              <m:r>
                                <a:rPr lang="en-US" sz="2400" b="0" i="1" smtClean="0">
                                  <a:latin typeface="Cambria Math" panose="02040503050406030204" pitchFamily="18" charset="0"/>
                                </a:rPr>
                                <m:t>1</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2</m:t>
                              </m:r>
                            </m:e>
                            <m:e>
                              <m:r>
                                <a:rPr lang="en-US" sz="2400" b="0" i="1" smtClean="0">
                                  <a:latin typeface="Cambria Math" panose="02040503050406030204" pitchFamily="18" charset="0"/>
                                </a:rPr>
                                <m:t>2</m:t>
                              </m:r>
                            </m:e>
                            <m:e>
                              <m:r>
                                <a:rPr lang="en-US" sz="2400" b="0" i="1" smtClean="0">
                                  <a:latin typeface="Cambria Math" panose="02040503050406030204" pitchFamily="18" charset="0"/>
                                </a:rPr>
                                <m:t>2</m:t>
                              </m:r>
                            </m:e>
                          </m:mr>
                          <m:mr>
                            <m:e>
                              <m:r>
                                <a:rPr lang="en-US" sz="2400" b="0" i="1" smtClean="0">
                                  <a:latin typeface="Cambria Math" panose="02040503050406030204" pitchFamily="18" charset="0"/>
                                </a:rPr>
                                <m:t>3</m:t>
                              </m:r>
                            </m:e>
                            <m:e>
                              <m:r>
                                <a:rPr lang="en-US" sz="2400" b="0" i="1" smtClean="0">
                                  <a:latin typeface="Cambria Math" panose="02040503050406030204" pitchFamily="18" charset="0"/>
                                </a:rPr>
                                <m:t>3</m:t>
                              </m:r>
                            </m:e>
                            <m:e>
                              <m:r>
                                <a:rPr lang="en-US" sz="2400" b="0" i="1" smtClean="0">
                                  <a:latin typeface="Cambria Math" panose="02040503050406030204" pitchFamily="18" charset="0"/>
                                </a:rPr>
                                <m:t>3</m:t>
                              </m:r>
                            </m:e>
                          </m:mr>
                        </m:m>
                      </m:e>
                    </m:d>
                  </m:oMath>
                </a14:m>
                <a:r>
                  <a:rPr lang="en-US" sz="2400" dirty="0"/>
                  <a:t>=</a:t>
                </a:r>
              </a:p>
            </p:txBody>
          </p:sp>
        </mc:Choice>
        <mc:Fallback>
          <p:sp>
            <p:nvSpPr>
              <p:cNvPr id="10" name="TextBox 9">
                <a:extLst>
                  <a:ext uri="{FF2B5EF4-FFF2-40B4-BE49-F238E27FC236}">
                    <a16:creationId xmlns:a16="http://schemas.microsoft.com/office/drawing/2014/main" id="{68196E5F-A22C-CEF6-4B3B-8589E28F1681}"/>
                  </a:ext>
                </a:extLst>
              </p:cNvPr>
              <p:cNvSpPr txBox="1">
                <a:spLocks noRot="1" noChangeAspect="1" noMove="1" noResize="1" noEditPoints="1" noAdjustHandles="1" noChangeArrowheads="1" noChangeShapeType="1" noTextEdit="1"/>
              </p:cNvSpPr>
              <p:nvPr/>
            </p:nvSpPr>
            <p:spPr>
              <a:xfrm>
                <a:off x="4524457" y="3429000"/>
                <a:ext cx="4309482" cy="976614"/>
              </a:xfrm>
              <a:prstGeom prst="rect">
                <a:avLst/>
              </a:prstGeom>
              <a:blipFill>
                <a:blip r:embed="rId3"/>
                <a:stretch>
                  <a:fillRect r="-1132"/>
                </a:stretch>
              </a:blipFill>
            </p:spPr>
            <p:txBody>
              <a:bodyPr/>
              <a:lstStyle/>
              <a:p>
                <a:r>
                  <a:rPr lang="en-US">
                    <a:noFill/>
                  </a:rPr>
                  <a:t> </a:t>
                </a:r>
              </a:p>
            </p:txBody>
          </p:sp>
        </mc:Fallback>
      </mc:AlternateContent>
    </p:spTree>
    <p:extLst>
      <p:ext uri="{BB962C8B-B14F-4D97-AF65-F5344CB8AC3E}">
        <p14:creationId xmlns:p14="http://schemas.microsoft.com/office/powerpoint/2010/main" val="3427658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72AE-D80B-4D51-9239-77CE929F9072}"/>
              </a:ext>
            </a:extLst>
          </p:cNvPr>
          <p:cNvSpPr>
            <a:spLocks noGrp="1"/>
          </p:cNvSpPr>
          <p:nvPr>
            <p:ph type="title"/>
          </p:nvPr>
        </p:nvSpPr>
        <p:spPr/>
        <p:txBody>
          <a:bodyPr/>
          <a:lstStyle/>
          <a:p>
            <a:r>
              <a:rPr lang="en-US" b="1" dirty="0">
                <a:solidFill>
                  <a:srgbClr val="0070C0"/>
                </a:solidFill>
              </a:rPr>
              <a:t>NOT Linear Equations - Examples</a:t>
            </a:r>
            <a:endParaRPr lang="en-US" dirty="0"/>
          </a:p>
        </p:txBody>
      </p:sp>
      <p:pic>
        <p:nvPicPr>
          <p:cNvPr id="5" name="Picture 4">
            <a:extLst>
              <a:ext uri="{FF2B5EF4-FFF2-40B4-BE49-F238E27FC236}">
                <a16:creationId xmlns:a16="http://schemas.microsoft.com/office/drawing/2014/main" id="{01819741-EB33-47F2-83CD-79C5B2072684}"/>
              </a:ext>
            </a:extLst>
          </p:cNvPr>
          <p:cNvPicPr>
            <a:picLocks noChangeAspect="1"/>
          </p:cNvPicPr>
          <p:nvPr/>
        </p:nvPicPr>
        <p:blipFill>
          <a:blip r:embed="rId2"/>
          <a:stretch>
            <a:fillRect/>
          </a:stretch>
        </p:blipFill>
        <p:spPr>
          <a:xfrm>
            <a:off x="2019732" y="2162174"/>
            <a:ext cx="8308739" cy="3189213"/>
          </a:xfrm>
          <a:prstGeom prst="rect">
            <a:avLst/>
          </a:prstGeom>
        </p:spPr>
      </p:pic>
      <p:sp>
        <p:nvSpPr>
          <p:cNvPr id="6" name="Slide Number Placeholder 5">
            <a:extLst>
              <a:ext uri="{FF2B5EF4-FFF2-40B4-BE49-F238E27FC236}">
                <a16:creationId xmlns:a16="http://schemas.microsoft.com/office/drawing/2014/main" id="{4AA5F528-D61B-4D98-9A23-133F624D4D9B}"/>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8</a:t>
            </a:fld>
            <a:endParaRPr lang="en-US" b="1" dirty="0"/>
          </a:p>
        </p:txBody>
      </p:sp>
    </p:spTree>
    <p:extLst>
      <p:ext uri="{BB962C8B-B14F-4D97-AF65-F5344CB8AC3E}">
        <p14:creationId xmlns:p14="http://schemas.microsoft.com/office/powerpoint/2010/main" val="285208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8755-8513-40C1-9A58-6390D844D3E0}"/>
              </a:ext>
            </a:extLst>
          </p:cNvPr>
          <p:cNvSpPr>
            <a:spLocks noGrp="1"/>
          </p:cNvSpPr>
          <p:nvPr>
            <p:ph type="ctrTitle"/>
          </p:nvPr>
        </p:nvSpPr>
        <p:spPr/>
        <p:txBody>
          <a:bodyPr/>
          <a:lstStyle/>
          <a:p>
            <a:r>
              <a:rPr lang="en-US" dirty="0"/>
              <a:t>1.2 Using Matrices To Solve Systems of Linear Equations</a:t>
            </a:r>
          </a:p>
        </p:txBody>
      </p:sp>
      <p:sp>
        <p:nvSpPr>
          <p:cNvPr id="3" name="Slide Number Placeholder 5">
            <a:extLst>
              <a:ext uri="{FF2B5EF4-FFF2-40B4-BE49-F238E27FC236}">
                <a16:creationId xmlns:a16="http://schemas.microsoft.com/office/drawing/2014/main" id="{FFC3F8CB-F430-404A-BFAE-005719E220FC}"/>
              </a:ext>
            </a:extLst>
          </p:cNvPr>
          <p:cNvSpPr>
            <a:spLocks noGrp="1"/>
          </p:cNvSpPr>
          <p:nvPr>
            <p:ph type="sldNum" sz="quarter" idx="12"/>
          </p:nvPr>
        </p:nvSpPr>
        <p:spPr>
          <a:xfrm>
            <a:off x="175953" y="6433820"/>
            <a:ext cx="2743200" cy="365125"/>
          </a:xfrm>
        </p:spPr>
        <p:txBody>
          <a:bodyPr/>
          <a:lstStyle/>
          <a:p>
            <a:pPr algn="l"/>
            <a:r>
              <a:rPr lang="en-US" b="1" dirty="0"/>
              <a:t>Page </a:t>
            </a:r>
            <a:fld id="{A973BAE2-7DD0-4A05-A95E-EC1444A28263}" type="slidenum">
              <a:rPr lang="en-US" b="1" smtClean="0"/>
              <a:pPr algn="l"/>
              <a:t>9</a:t>
            </a:fld>
            <a:endParaRPr lang="en-US" b="1" dirty="0"/>
          </a:p>
        </p:txBody>
      </p:sp>
    </p:spTree>
    <p:extLst>
      <p:ext uri="{BB962C8B-B14F-4D97-AF65-F5344CB8AC3E}">
        <p14:creationId xmlns:p14="http://schemas.microsoft.com/office/powerpoint/2010/main" val="1240468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17326</TotalTime>
  <Words>1862</Words>
  <Application>Microsoft Office PowerPoint</Application>
  <PresentationFormat>Widescreen</PresentationFormat>
  <Paragraphs>230</Paragraphs>
  <Slides>70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Calibri</vt:lpstr>
      <vt:lpstr>Cambria Math</vt:lpstr>
      <vt:lpstr>Calibri Light</vt:lpstr>
      <vt:lpstr>Times New Roman</vt:lpstr>
      <vt:lpstr>Arial</vt:lpstr>
      <vt:lpstr>Office Theme</vt:lpstr>
      <vt:lpstr>Chapter 1</vt:lpstr>
      <vt:lpstr>1.1 Introduction to Linear Equations</vt:lpstr>
      <vt:lpstr>Example 1</vt:lpstr>
      <vt:lpstr>Example 1 : Solution by Elimination of Variables</vt:lpstr>
      <vt:lpstr>Example 1 : What If</vt:lpstr>
      <vt:lpstr>Definition</vt:lpstr>
      <vt:lpstr>Linear Equations - Examples</vt:lpstr>
      <vt:lpstr>NOT Linear Equations - Examples</vt:lpstr>
      <vt:lpstr>1.2 Using Matrices To Solve Systems of Linear Equations</vt:lpstr>
      <vt:lpstr>Same Problem from 1.1</vt:lpstr>
      <vt:lpstr>Or More Formally…</vt:lpstr>
      <vt:lpstr>Using Augmented Matrices and Gaussian Elimination</vt:lpstr>
      <vt:lpstr>Example 1</vt:lpstr>
      <vt:lpstr>Example 2</vt:lpstr>
      <vt:lpstr>1.3 Elementary Row Operations and Gaussian Elimination</vt:lpstr>
      <vt:lpstr>Quick Review</vt:lpstr>
      <vt:lpstr>Key Idea</vt:lpstr>
      <vt:lpstr>The Effects of Elementary Row Operations…</vt:lpstr>
      <vt:lpstr>Definition</vt:lpstr>
      <vt:lpstr>Example 3</vt:lpstr>
      <vt:lpstr>Example 3 : Solution</vt:lpstr>
      <vt:lpstr>Example 4</vt:lpstr>
      <vt:lpstr>Example 4 : Solution</vt:lpstr>
      <vt:lpstr>Example 4 : Solution (cont)</vt:lpstr>
      <vt:lpstr>Example 4 : Solution (cont)</vt:lpstr>
      <vt:lpstr>Example 4 : Solution (cont)</vt:lpstr>
      <vt:lpstr>Forward Steps Result in:</vt:lpstr>
      <vt:lpstr>Definition</vt:lpstr>
      <vt:lpstr>Example 5</vt:lpstr>
      <vt:lpstr>Example 5 : Solution</vt:lpstr>
      <vt:lpstr>Example 5 : Solution (cont)</vt:lpstr>
      <vt:lpstr>Example 5 : Solution (cont)</vt:lpstr>
      <vt:lpstr>Example 7 From Matrix to Systems of Linear Equations</vt:lpstr>
      <vt:lpstr>Example 7 – Reviewing Systems of Linear Eq.</vt:lpstr>
      <vt:lpstr>Example 7 – Reviewing Systems of Linear Eq.</vt:lpstr>
      <vt:lpstr>Example 7 – Reviewing Systems of Linear Eq.</vt:lpstr>
      <vt:lpstr>Example 7 – Reviewing Systems of Linear Eq.</vt:lpstr>
      <vt:lpstr>Summary </vt:lpstr>
      <vt:lpstr>PowerPoint Presentation</vt:lpstr>
      <vt:lpstr>1.4 Existence and Uniqueness of Solutions</vt:lpstr>
      <vt:lpstr>How Many Solutions?</vt:lpstr>
      <vt:lpstr>How Many Solutions?</vt:lpstr>
      <vt:lpstr>How Many Solutions?</vt:lpstr>
      <vt:lpstr>How Many Solutions?</vt:lpstr>
      <vt:lpstr>Summary</vt:lpstr>
      <vt:lpstr>Theorem &amp; Definition</vt:lpstr>
      <vt:lpstr>Notice</vt:lpstr>
      <vt:lpstr>Example 8</vt:lpstr>
      <vt:lpstr>Example 8 : Review</vt:lpstr>
      <vt:lpstr>Example 9</vt:lpstr>
      <vt:lpstr>Example 9 : Solution</vt:lpstr>
      <vt:lpstr>Example 9 : Review</vt:lpstr>
      <vt:lpstr>Definition</vt:lpstr>
      <vt:lpstr>Key Idea</vt:lpstr>
      <vt:lpstr>Example (10) of an Inconsistent System</vt:lpstr>
      <vt:lpstr>Key Idea</vt:lpstr>
      <vt:lpstr>Example 11</vt:lpstr>
      <vt:lpstr>Definition</vt:lpstr>
      <vt:lpstr>Example 12</vt:lpstr>
      <vt:lpstr>Example 14</vt:lpstr>
      <vt:lpstr>Example 14 : Solution</vt:lpstr>
      <vt:lpstr>Example 15</vt:lpstr>
      <vt:lpstr>Example 15 : Solution</vt:lpstr>
      <vt:lpstr>Example 15 Extension</vt:lpstr>
      <vt:lpstr>PowerPoint Presentation</vt:lpstr>
      <vt:lpstr>Elementary Row Operations as Matrix Multiplication</vt:lpstr>
      <vt:lpstr>PowerPoint Presentation</vt:lpstr>
      <vt:lpstr>1. Row-addition transformations</vt:lpstr>
      <vt:lpstr>2. Row-multiplying transformations</vt:lpstr>
      <vt:lpstr>3. Row-switching transformations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Cyr</dc:creator>
  <cp:lastModifiedBy>Longin Jan Latecki</cp:lastModifiedBy>
  <cp:revision>45</cp:revision>
  <dcterms:created xsi:type="dcterms:W3CDTF">2020-10-08T21:07:11Z</dcterms:created>
  <dcterms:modified xsi:type="dcterms:W3CDTF">2023-03-25T00:17:53Z</dcterms:modified>
</cp:coreProperties>
</file>