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60" r:id="rId6"/>
    <p:sldId id="261" r:id="rId7"/>
    <p:sldId id="262" r:id="rId8"/>
    <p:sldId id="263" r:id="rId9"/>
    <p:sldId id="266" r:id="rId10"/>
    <p:sldId id="267" r:id="rId11"/>
    <p:sldId id="268" r:id="rId12"/>
    <p:sldId id="269" r:id="rId13"/>
    <p:sldId id="270" r:id="rId14"/>
    <p:sldId id="272" r:id="rId15"/>
    <p:sldId id="277" r:id="rId16"/>
    <p:sldId id="281" r:id="rId17"/>
    <p:sldId id="282" r:id="rId18"/>
    <p:sldId id="283" r:id="rId19"/>
    <p:sldId id="284" r:id="rId20"/>
    <p:sldId id="285" r:id="rId21"/>
    <p:sldId id="286" r:id="rId22"/>
    <p:sldId id="287" r:id="rId23"/>
    <p:sldId id="288" r:id="rId24"/>
    <p:sldId id="289" r:id="rId25"/>
    <p:sldId id="290" r:id="rId26"/>
    <p:sldId id="291" r:id="rId27"/>
    <p:sldId id="293" r:id="rId28"/>
    <p:sldId id="295" r:id="rId29"/>
    <p:sldId id="296" r:id="rId30"/>
    <p:sldId id="299" r:id="rId31"/>
    <p:sldId id="300" r:id="rId32"/>
    <p:sldId id="301" r:id="rId33"/>
    <p:sldId id="302" r:id="rId34"/>
    <p:sldId id="303" r:id="rId35"/>
    <p:sldId id="304" r:id="rId36"/>
    <p:sldId id="305" r:id="rId37"/>
    <p:sldId id="306" r:id="rId38"/>
    <p:sldId id="307" r:id="rId39"/>
    <p:sldId id="309" r:id="rId40"/>
    <p:sldId id="313" r:id="rId41"/>
    <p:sldId id="312" r:id="rId42"/>
    <p:sldId id="310" r:id="rId43"/>
    <p:sldId id="317" r:id="rId44"/>
    <p:sldId id="311" r:id="rId45"/>
    <p:sldId id="314" r:id="rId46"/>
    <p:sldId id="316" r:id="rId47"/>
    <p:sldId id="319" r:id="rId48"/>
    <p:sldId id="320" r:id="rId49"/>
    <p:sldId id="321" r:id="rId50"/>
    <p:sldId id="322" r:id="rId51"/>
    <p:sldId id="324" r:id="rId52"/>
    <p:sldId id="326" r:id="rId53"/>
    <p:sldId id="330" r:id="rId54"/>
    <p:sldId id="331" r:id="rId55"/>
    <p:sldId id="333" r:id="rId56"/>
    <p:sldId id="334" r:id="rId57"/>
    <p:sldId id="337" r:id="rId58"/>
    <p:sldId id="339" r:id="rId59"/>
    <p:sldId id="340" r:id="rId60"/>
    <p:sldId id="341" r:id="rId61"/>
    <p:sldId id="342" r:id="rId62"/>
    <p:sldId id="34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B7F8F-0B20-40C2-9DB4-3B7DD40DBDB2}" v="141" dt="2020-10-13T22:12:53.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8" autoAdjust="0"/>
    <p:restoredTop sz="94660" autoAdjust="0"/>
  </p:normalViewPr>
  <p:slideViewPr>
    <p:cSldViewPr snapToGrid="0">
      <p:cViewPr varScale="1">
        <p:scale>
          <a:sx n="89" d="100"/>
          <a:sy n="89" d="100"/>
        </p:scale>
        <p:origin x="55" y="26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1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Cyr" userId="f710c333df2a0e40" providerId="LiveId" clId="{5BCB7F8F-0B20-40C2-9DB4-3B7DD40DBDB2}"/>
    <pc:docChg chg="undo custSel mod addSld delSld modSld sldOrd">
      <pc:chgData name="Aaron Cyr" userId="f710c333df2a0e40" providerId="LiveId" clId="{5BCB7F8F-0B20-40C2-9DB4-3B7DD40DBDB2}" dt="2020-10-13T22:29:51.737" v="5107" actId="47"/>
      <pc:docMkLst>
        <pc:docMk/>
      </pc:docMkLst>
      <pc:sldChg chg="modSp mod">
        <pc:chgData name="Aaron Cyr" userId="f710c333df2a0e40" providerId="LiveId" clId="{5BCB7F8F-0B20-40C2-9DB4-3B7DD40DBDB2}" dt="2020-10-13T22:04:06.076" v="4913" actId="5793"/>
        <pc:sldMkLst>
          <pc:docMk/>
          <pc:sldMk cId="481095146" sldId="257"/>
        </pc:sldMkLst>
        <pc:spChg chg="mod">
          <ac:chgData name="Aaron Cyr" userId="f710c333df2a0e40" providerId="LiveId" clId="{5BCB7F8F-0B20-40C2-9DB4-3B7DD40DBDB2}" dt="2020-10-13T22:04:06.076" v="4913" actId="5793"/>
          <ac:spMkLst>
            <pc:docMk/>
            <pc:sldMk cId="481095146" sldId="257"/>
            <ac:spMk id="3" creationId="{4EA7950D-C7EA-4566-89B8-7677B9946DD8}"/>
          </ac:spMkLst>
        </pc:spChg>
      </pc:sldChg>
      <pc:sldChg chg="addSp modSp mod">
        <pc:chgData name="Aaron Cyr" userId="f710c333df2a0e40" providerId="LiveId" clId="{5BCB7F8F-0B20-40C2-9DB4-3B7DD40DBDB2}" dt="2020-10-13T13:19:55.283" v="797" actId="20577"/>
        <pc:sldMkLst>
          <pc:docMk/>
          <pc:sldMk cId="968063133" sldId="267"/>
        </pc:sldMkLst>
        <pc:spChg chg="add mod">
          <ac:chgData name="Aaron Cyr" userId="f710c333df2a0e40" providerId="LiveId" clId="{5BCB7F8F-0B20-40C2-9DB4-3B7DD40DBDB2}" dt="2020-10-13T12:58:36.006" v="256" actId="207"/>
          <ac:spMkLst>
            <pc:docMk/>
            <pc:sldMk cId="968063133" sldId="267"/>
            <ac:spMk id="2" creationId="{CD4BAEA9-A25E-454B-BD09-2B25538A23D4}"/>
          </ac:spMkLst>
        </pc:spChg>
        <pc:spChg chg="mod">
          <ac:chgData name="Aaron Cyr" userId="f710c333df2a0e40" providerId="LiveId" clId="{5BCB7F8F-0B20-40C2-9DB4-3B7DD40DBDB2}" dt="2020-10-13T13:19:55.283" v="797" actId="20577"/>
          <ac:spMkLst>
            <pc:docMk/>
            <pc:sldMk cId="968063133" sldId="267"/>
            <ac:spMk id="15" creationId="{BF764B13-E109-4754-B06E-525B352852DC}"/>
          </ac:spMkLst>
        </pc:spChg>
      </pc:sldChg>
      <pc:sldChg chg="modSp mod">
        <pc:chgData name="Aaron Cyr" userId="f710c333df2a0e40" providerId="LiveId" clId="{5BCB7F8F-0B20-40C2-9DB4-3B7DD40DBDB2}" dt="2020-10-13T13:19:31.194" v="793" actId="20577"/>
        <pc:sldMkLst>
          <pc:docMk/>
          <pc:sldMk cId="4085681885" sldId="268"/>
        </pc:sldMkLst>
        <pc:spChg chg="mod">
          <ac:chgData name="Aaron Cyr" userId="f710c333df2a0e40" providerId="LiveId" clId="{5BCB7F8F-0B20-40C2-9DB4-3B7DD40DBDB2}" dt="2020-10-13T13:19:31.194" v="793" actId="20577"/>
          <ac:spMkLst>
            <pc:docMk/>
            <pc:sldMk cId="4085681885" sldId="268"/>
            <ac:spMk id="2" creationId="{B1A7FF14-2187-422B-ABC2-5CF935DADD9B}"/>
          </ac:spMkLst>
        </pc:spChg>
      </pc:sldChg>
      <pc:sldChg chg="modSp mod setBg">
        <pc:chgData name="Aaron Cyr" userId="f710c333df2a0e40" providerId="LiveId" clId="{5BCB7F8F-0B20-40C2-9DB4-3B7DD40DBDB2}" dt="2020-10-13T13:19:22.619" v="789" actId="20577"/>
        <pc:sldMkLst>
          <pc:docMk/>
          <pc:sldMk cId="3418905094" sldId="269"/>
        </pc:sldMkLst>
        <pc:spChg chg="mod">
          <ac:chgData name="Aaron Cyr" userId="f710c333df2a0e40" providerId="LiveId" clId="{5BCB7F8F-0B20-40C2-9DB4-3B7DD40DBDB2}" dt="2020-10-13T13:19:22.619" v="789" actId="20577"/>
          <ac:spMkLst>
            <pc:docMk/>
            <pc:sldMk cId="3418905094" sldId="269"/>
            <ac:spMk id="2" creationId="{5DE6906F-13D1-45C3-A92D-EDACD77D2F69}"/>
          </ac:spMkLst>
        </pc:spChg>
        <pc:spChg chg="mod">
          <ac:chgData name="Aaron Cyr" userId="f710c333df2a0e40" providerId="LiveId" clId="{5BCB7F8F-0B20-40C2-9DB4-3B7DD40DBDB2}" dt="2020-10-13T12:59:37.361" v="287"/>
          <ac:spMkLst>
            <pc:docMk/>
            <pc:sldMk cId="3418905094" sldId="269"/>
            <ac:spMk id="4" creationId="{B9EE924C-DA42-4113-A028-90BE90DBC047}"/>
          </ac:spMkLst>
        </pc:spChg>
      </pc:sldChg>
      <pc:sldChg chg="addSp modSp mod">
        <pc:chgData name="Aaron Cyr" userId="f710c333df2a0e40" providerId="LiveId" clId="{5BCB7F8F-0B20-40C2-9DB4-3B7DD40DBDB2}" dt="2020-10-13T12:57:04.373" v="248" actId="108"/>
        <pc:sldMkLst>
          <pc:docMk/>
          <pc:sldMk cId="3661336024" sldId="270"/>
        </pc:sldMkLst>
        <pc:spChg chg="add mod">
          <ac:chgData name="Aaron Cyr" userId="f710c333df2a0e40" providerId="LiveId" clId="{5BCB7F8F-0B20-40C2-9DB4-3B7DD40DBDB2}" dt="2020-10-13T12:57:04.373" v="248" actId="108"/>
          <ac:spMkLst>
            <pc:docMk/>
            <pc:sldMk cId="3661336024" sldId="270"/>
            <ac:spMk id="4" creationId="{1A54B6D1-3404-47DB-A983-2C857D421EDF}"/>
          </ac:spMkLst>
        </pc:spChg>
        <pc:picChg chg="mod">
          <ac:chgData name="Aaron Cyr" userId="f710c333df2a0e40" providerId="LiveId" clId="{5BCB7F8F-0B20-40C2-9DB4-3B7DD40DBDB2}" dt="2020-10-13T12:54:32.759" v="95" actId="1076"/>
          <ac:picMkLst>
            <pc:docMk/>
            <pc:sldMk cId="3661336024" sldId="270"/>
            <ac:picMk id="9" creationId="{4A64B130-CFAE-4607-A80C-7735C0EF074D}"/>
          </ac:picMkLst>
        </pc:picChg>
      </pc:sldChg>
      <pc:sldChg chg="addSp delSp modSp mod">
        <pc:chgData name="Aaron Cyr" userId="f710c333df2a0e40" providerId="LiveId" clId="{5BCB7F8F-0B20-40C2-9DB4-3B7DD40DBDB2}" dt="2020-10-13T22:04:54.403" v="4926" actId="1038"/>
        <pc:sldMkLst>
          <pc:docMk/>
          <pc:sldMk cId="3569272306" sldId="271"/>
        </pc:sldMkLst>
        <pc:spChg chg="add mod">
          <ac:chgData name="Aaron Cyr" userId="f710c333df2a0e40" providerId="LiveId" clId="{5BCB7F8F-0B20-40C2-9DB4-3B7DD40DBDB2}" dt="2020-10-13T12:57:11.008" v="250" actId="108"/>
          <ac:spMkLst>
            <pc:docMk/>
            <pc:sldMk cId="3569272306" sldId="271"/>
            <ac:spMk id="3" creationId="{AAFB6F9F-E0D8-488E-AC65-7BBA916FA7EE}"/>
          </ac:spMkLst>
        </pc:spChg>
        <pc:spChg chg="add del mod">
          <ac:chgData name="Aaron Cyr" userId="f710c333df2a0e40" providerId="LiveId" clId="{5BCB7F8F-0B20-40C2-9DB4-3B7DD40DBDB2}" dt="2020-10-13T12:54:11.306" v="83" actId="478"/>
          <ac:spMkLst>
            <pc:docMk/>
            <pc:sldMk cId="3569272306" sldId="271"/>
            <ac:spMk id="9" creationId="{B8D728F6-DB6C-4F5C-831C-329A5C1FF0FF}"/>
          </ac:spMkLst>
        </pc:spChg>
        <pc:spChg chg="add del">
          <ac:chgData name="Aaron Cyr" userId="f710c333df2a0e40" providerId="LiveId" clId="{5BCB7F8F-0B20-40C2-9DB4-3B7DD40DBDB2}" dt="2020-10-13T12:54:13.221" v="85" actId="22"/>
          <ac:spMkLst>
            <pc:docMk/>
            <pc:sldMk cId="3569272306" sldId="271"/>
            <ac:spMk id="10" creationId="{22ADD411-BEB6-414E-8795-315963854AAC}"/>
          </ac:spMkLst>
        </pc:spChg>
        <pc:spChg chg="add mod">
          <ac:chgData name="Aaron Cyr" userId="f710c333df2a0e40" providerId="LiveId" clId="{5BCB7F8F-0B20-40C2-9DB4-3B7DD40DBDB2}" dt="2020-10-13T22:04:54.403" v="4926" actId="1038"/>
          <ac:spMkLst>
            <pc:docMk/>
            <pc:sldMk cId="3569272306" sldId="271"/>
            <ac:spMk id="11" creationId="{759549ED-BFA3-4070-AE08-9C972D9C7B9E}"/>
          </ac:spMkLst>
        </pc:spChg>
        <pc:grpChg chg="mod">
          <ac:chgData name="Aaron Cyr" userId="f710c333df2a0e40" providerId="LiveId" clId="{5BCB7F8F-0B20-40C2-9DB4-3B7DD40DBDB2}" dt="2020-10-13T12:54:26.548" v="94" actId="1076"/>
          <ac:grpSpMkLst>
            <pc:docMk/>
            <pc:sldMk cId="3569272306" sldId="271"/>
            <ac:grpSpMk id="8" creationId="{599AC662-C94E-4D5D-9CF0-3F91DDEDBB80}"/>
          </ac:grpSpMkLst>
        </pc:grpChg>
      </pc:sldChg>
      <pc:sldChg chg="addSp delSp modSp mod">
        <pc:chgData name="Aaron Cyr" userId="f710c333df2a0e40" providerId="LiveId" clId="{5BCB7F8F-0B20-40C2-9DB4-3B7DD40DBDB2}" dt="2020-10-13T22:05:50.245" v="4933" actId="14100"/>
        <pc:sldMkLst>
          <pc:docMk/>
          <pc:sldMk cId="4147130780" sldId="272"/>
        </pc:sldMkLst>
        <pc:spChg chg="mod">
          <ac:chgData name="Aaron Cyr" userId="f710c333df2a0e40" providerId="LiveId" clId="{5BCB7F8F-0B20-40C2-9DB4-3B7DD40DBDB2}" dt="2020-10-13T12:57:17.237" v="252" actId="108"/>
          <ac:spMkLst>
            <pc:docMk/>
            <pc:sldMk cId="4147130780" sldId="272"/>
            <ac:spMk id="2" creationId="{BFB4131C-534B-4DD6-8773-4393DA521F51}"/>
          </ac:spMkLst>
        </pc:spChg>
        <pc:spChg chg="del">
          <ac:chgData name="Aaron Cyr" userId="f710c333df2a0e40" providerId="LiveId" clId="{5BCB7F8F-0B20-40C2-9DB4-3B7DD40DBDB2}" dt="2020-10-13T22:04:59.755" v="4927" actId="478"/>
          <ac:spMkLst>
            <pc:docMk/>
            <pc:sldMk cId="4147130780" sldId="272"/>
            <ac:spMk id="3" creationId="{23CB4CE6-8F3E-475A-8AE7-D713D579C5B3}"/>
          </ac:spMkLst>
        </pc:spChg>
        <pc:picChg chg="del">
          <ac:chgData name="Aaron Cyr" userId="f710c333df2a0e40" providerId="LiveId" clId="{5BCB7F8F-0B20-40C2-9DB4-3B7DD40DBDB2}" dt="2020-10-13T22:05:44.451" v="4929" actId="478"/>
          <ac:picMkLst>
            <pc:docMk/>
            <pc:sldMk cId="4147130780" sldId="272"/>
            <ac:picMk id="5" creationId="{93B84DDC-C294-4A65-A825-222782E606A1}"/>
          </ac:picMkLst>
        </pc:picChg>
        <pc:picChg chg="add mod">
          <ac:chgData name="Aaron Cyr" userId="f710c333df2a0e40" providerId="LiveId" clId="{5BCB7F8F-0B20-40C2-9DB4-3B7DD40DBDB2}" dt="2020-10-13T22:05:50.245" v="4933" actId="14100"/>
          <ac:picMkLst>
            <pc:docMk/>
            <pc:sldMk cId="4147130780" sldId="272"/>
            <ac:picMk id="7" creationId="{2DEC588B-972F-4EF2-95E0-8CCB7C0699C4}"/>
          </ac:picMkLst>
        </pc:picChg>
      </pc:sldChg>
      <pc:sldChg chg="delSp modSp mod">
        <pc:chgData name="Aaron Cyr" userId="f710c333df2a0e40" providerId="LiveId" clId="{5BCB7F8F-0B20-40C2-9DB4-3B7DD40DBDB2}" dt="2020-10-13T22:05:10.068" v="4928" actId="478"/>
        <pc:sldMkLst>
          <pc:docMk/>
          <pc:sldMk cId="2983882367" sldId="273"/>
        </pc:sldMkLst>
        <pc:spChg chg="mod">
          <ac:chgData name="Aaron Cyr" userId="f710c333df2a0e40" providerId="LiveId" clId="{5BCB7F8F-0B20-40C2-9DB4-3B7DD40DBDB2}" dt="2020-10-13T13:01:05.546" v="326" actId="108"/>
          <ac:spMkLst>
            <pc:docMk/>
            <pc:sldMk cId="2983882367" sldId="273"/>
            <ac:spMk id="2" creationId="{F4AFDD3C-E5D1-46A0-9AF7-BD53C8AB773E}"/>
          </ac:spMkLst>
        </pc:spChg>
        <pc:spChg chg="del">
          <ac:chgData name="Aaron Cyr" userId="f710c333df2a0e40" providerId="LiveId" clId="{5BCB7F8F-0B20-40C2-9DB4-3B7DD40DBDB2}" dt="2020-10-13T22:05:10.068" v="4928" actId="478"/>
          <ac:spMkLst>
            <pc:docMk/>
            <pc:sldMk cId="2983882367" sldId="273"/>
            <ac:spMk id="3" creationId="{CFC3220C-8771-42C4-9D7E-6FEE6F26FF08}"/>
          </ac:spMkLst>
        </pc:spChg>
      </pc:sldChg>
      <pc:sldChg chg="addSp delSp modSp mod">
        <pc:chgData name="Aaron Cyr" userId="f710c333df2a0e40" providerId="LiveId" clId="{5BCB7F8F-0B20-40C2-9DB4-3B7DD40DBDB2}" dt="2020-10-13T22:06:00.085" v="4935" actId="1076"/>
        <pc:sldMkLst>
          <pc:docMk/>
          <pc:sldMk cId="1972953473" sldId="274"/>
        </pc:sldMkLst>
        <pc:spChg chg="del">
          <ac:chgData name="Aaron Cyr" userId="f710c333df2a0e40" providerId="LiveId" clId="{5BCB7F8F-0B20-40C2-9DB4-3B7DD40DBDB2}" dt="2020-10-13T13:02:17.826" v="329"/>
          <ac:spMkLst>
            <pc:docMk/>
            <pc:sldMk cId="1972953473" sldId="274"/>
            <ac:spMk id="2" creationId="{D7305D68-281E-414B-BB29-F37E9B0EF86B}"/>
          </ac:spMkLst>
        </pc:spChg>
        <pc:spChg chg="del">
          <ac:chgData name="Aaron Cyr" userId="f710c333df2a0e40" providerId="LiveId" clId="{5BCB7F8F-0B20-40C2-9DB4-3B7DD40DBDB2}" dt="2020-10-13T13:02:23.871" v="337" actId="478"/>
          <ac:spMkLst>
            <pc:docMk/>
            <pc:sldMk cId="1972953473" sldId="274"/>
            <ac:spMk id="3" creationId="{530CD227-051F-4201-BB8C-390F24355178}"/>
          </ac:spMkLst>
        </pc:spChg>
        <pc:spChg chg="add del mod">
          <ac:chgData name="Aaron Cyr" userId="f710c333df2a0e40" providerId="LiveId" clId="{5BCB7F8F-0B20-40C2-9DB4-3B7DD40DBDB2}" dt="2020-10-13T13:02:15.822" v="328"/>
          <ac:spMkLst>
            <pc:docMk/>
            <pc:sldMk cId="1972953473" sldId="274"/>
            <ac:spMk id="5" creationId="{6CB96B4C-41E1-4EC8-BA73-66E407E06B20}"/>
          </ac:spMkLst>
        </pc:spChg>
        <pc:spChg chg="add mod">
          <ac:chgData name="Aaron Cyr" userId="f710c333df2a0e40" providerId="LiveId" clId="{5BCB7F8F-0B20-40C2-9DB4-3B7DD40DBDB2}" dt="2020-10-13T13:02:21.050" v="336" actId="20577"/>
          <ac:spMkLst>
            <pc:docMk/>
            <pc:sldMk cId="1972953473" sldId="274"/>
            <ac:spMk id="6" creationId="{E59E6303-5A5C-4DEA-977E-49827056625E}"/>
          </ac:spMkLst>
        </pc:spChg>
        <pc:grpChg chg="add del mod">
          <ac:chgData name="Aaron Cyr" userId="f710c333df2a0e40" providerId="LiveId" clId="{5BCB7F8F-0B20-40C2-9DB4-3B7DD40DBDB2}" dt="2020-10-13T13:05:02.501" v="357" actId="478"/>
          <ac:grpSpMkLst>
            <pc:docMk/>
            <pc:sldMk cId="1972953473" sldId="274"/>
            <ac:grpSpMk id="11" creationId="{330E2775-07A9-40F7-A8C0-CEC3AD38F4E0}"/>
          </ac:grpSpMkLst>
        </pc:grpChg>
        <pc:grpChg chg="add del mod">
          <ac:chgData name="Aaron Cyr" userId="f710c333df2a0e40" providerId="LiveId" clId="{5BCB7F8F-0B20-40C2-9DB4-3B7DD40DBDB2}" dt="2020-10-13T13:05:01.235" v="356"/>
          <ac:grpSpMkLst>
            <pc:docMk/>
            <pc:sldMk cId="1972953473" sldId="274"/>
            <ac:grpSpMk id="12" creationId="{909B3724-3791-427A-8296-0AD6D894BE91}"/>
          </ac:grpSpMkLst>
        </pc:grpChg>
        <pc:grpChg chg="add mod">
          <ac:chgData name="Aaron Cyr" userId="f710c333df2a0e40" providerId="LiveId" clId="{5BCB7F8F-0B20-40C2-9DB4-3B7DD40DBDB2}" dt="2020-10-13T22:06:00.085" v="4935" actId="1076"/>
          <ac:grpSpMkLst>
            <pc:docMk/>
            <pc:sldMk cId="1972953473" sldId="274"/>
            <ac:grpSpMk id="15" creationId="{F238C0A4-CD7F-4B32-B03B-9B05D31AFEC7}"/>
          </ac:grpSpMkLst>
        </pc:grpChg>
        <pc:picChg chg="add mod">
          <ac:chgData name="Aaron Cyr" userId="f710c333df2a0e40" providerId="LiveId" clId="{5BCB7F8F-0B20-40C2-9DB4-3B7DD40DBDB2}" dt="2020-10-13T13:04:01.150" v="342" actId="164"/>
          <ac:picMkLst>
            <pc:docMk/>
            <pc:sldMk cId="1972953473" sldId="274"/>
            <ac:picMk id="8" creationId="{60A4B12E-8AE7-4CB4-98E0-68E7DB4A4136}"/>
          </ac:picMkLst>
        </pc:picChg>
        <pc:picChg chg="add mod">
          <ac:chgData name="Aaron Cyr" userId="f710c333df2a0e40" providerId="LiveId" clId="{5BCB7F8F-0B20-40C2-9DB4-3B7DD40DBDB2}" dt="2020-10-13T13:04:01.150" v="342" actId="164"/>
          <ac:picMkLst>
            <pc:docMk/>
            <pc:sldMk cId="1972953473" sldId="274"/>
            <ac:picMk id="10" creationId="{6E7BF272-C6D6-46EA-A115-4FA506E5E030}"/>
          </ac:picMkLst>
        </pc:picChg>
        <pc:picChg chg="mod">
          <ac:chgData name="Aaron Cyr" userId="f710c333df2a0e40" providerId="LiveId" clId="{5BCB7F8F-0B20-40C2-9DB4-3B7DD40DBDB2}" dt="2020-10-13T13:05:00.239" v="355"/>
          <ac:picMkLst>
            <pc:docMk/>
            <pc:sldMk cId="1972953473" sldId="274"/>
            <ac:picMk id="13" creationId="{9C5A468E-1055-4A01-AF02-5BEF54441831}"/>
          </ac:picMkLst>
        </pc:picChg>
        <pc:picChg chg="mod">
          <ac:chgData name="Aaron Cyr" userId="f710c333df2a0e40" providerId="LiveId" clId="{5BCB7F8F-0B20-40C2-9DB4-3B7DD40DBDB2}" dt="2020-10-13T13:05:00.239" v="355"/>
          <ac:picMkLst>
            <pc:docMk/>
            <pc:sldMk cId="1972953473" sldId="274"/>
            <ac:picMk id="14" creationId="{86C0DEC7-9F33-4A60-BC39-893460786AFB}"/>
          </ac:picMkLst>
        </pc:picChg>
        <pc:picChg chg="mod">
          <ac:chgData name="Aaron Cyr" userId="f710c333df2a0e40" providerId="LiveId" clId="{5BCB7F8F-0B20-40C2-9DB4-3B7DD40DBDB2}" dt="2020-10-13T13:05:03.253" v="358"/>
          <ac:picMkLst>
            <pc:docMk/>
            <pc:sldMk cId="1972953473" sldId="274"/>
            <ac:picMk id="16" creationId="{1B902002-90CA-4F3A-86A5-534F17487B15}"/>
          </ac:picMkLst>
        </pc:picChg>
        <pc:picChg chg="mod">
          <ac:chgData name="Aaron Cyr" userId="f710c333df2a0e40" providerId="LiveId" clId="{5BCB7F8F-0B20-40C2-9DB4-3B7DD40DBDB2}" dt="2020-10-13T13:05:03.253" v="358"/>
          <ac:picMkLst>
            <pc:docMk/>
            <pc:sldMk cId="1972953473" sldId="274"/>
            <ac:picMk id="17" creationId="{D78B16EB-5C3B-427A-A90E-21BEB5AA5DBD}"/>
          </ac:picMkLst>
        </pc:picChg>
      </pc:sldChg>
      <pc:sldChg chg="addSp delSp modSp add mod">
        <pc:chgData name="Aaron Cyr" userId="f710c333df2a0e40" providerId="LiveId" clId="{5BCB7F8F-0B20-40C2-9DB4-3B7DD40DBDB2}" dt="2020-10-13T22:06:08.540" v="4937" actId="1076"/>
        <pc:sldMkLst>
          <pc:docMk/>
          <pc:sldMk cId="1187696368" sldId="275"/>
        </pc:sldMkLst>
        <pc:grpChg chg="del">
          <ac:chgData name="Aaron Cyr" userId="f710c333df2a0e40" providerId="LiveId" clId="{5BCB7F8F-0B20-40C2-9DB4-3B7DD40DBDB2}" dt="2020-10-13T13:04:10.062" v="347" actId="478"/>
          <ac:grpSpMkLst>
            <pc:docMk/>
            <pc:sldMk cId="1187696368" sldId="275"/>
            <ac:grpSpMk id="11" creationId="{330E2775-07A9-40F7-A8C0-CEC3AD38F4E0}"/>
          </ac:grpSpMkLst>
        </pc:grpChg>
        <pc:picChg chg="add mod">
          <ac:chgData name="Aaron Cyr" userId="f710c333df2a0e40" providerId="LiveId" clId="{5BCB7F8F-0B20-40C2-9DB4-3B7DD40DBDB2}" dt="2020-10-13T22:06:08.540" v="4937" actId="1076"/>
          <ac:picMkLst>
            <pc:docMk/>
            <pc:sldMk cId="1187696368" sldId="275"/>
            <ac:picMk id="2" creationId="{5FE54898-9FFD-48F2-9147-9D96AD2EC66D}"/>
          </ac:picMkLst>
        </pc:picChg>
      </pc:sldChg>
      <pc:sldChg chg="addSp delSp modSp add mod">
        <pc:chgData name="Aaron Cyr" userId="f710c333df2a0e40" providerId="LiveId" clId="{5BCB7F8F-0B20-40C2-9DB4-3B7DD40DBDB2}" dt="2020-10-13T22:06:19.052" v="4939" actId="1076"/>
        <pc:sldMkLst>
          <pc:docMk/>
          <pc:sldMk cId="1986253980" sldId="276"/>
        </pc:sldMkLst>
        <pc:grpChg chg="add del mod">
          <ac:chgData name="Aaron Cyr" userId="f710c333df2a0e40" providerId="LiveId" clId="{5BCB7F8F-0B20-40C2-9DB4-3B7DD40DBDB2}" dt="2020-10-13T13:05:05.401" v="360" actId="478"/>
          <ac:grpSpMkLst>
            <pc:docMk/>
            <pc:sldMk cId="1986253980" sldId="276"/>
            <ac:grpSpMk id="5" creationId="{E69B7DA0-2A82-4531-9076-AA59B74B76E4}"/>
          </ac:grpSpMkLst>
        </pc:grpChg>
        <pc:grpChg chg="del">
          <ac:chgData name="Aaron Cyr" userId="f710c333df2a0e40" providerId="LiveId" clId="{5BCB7F8F-0B20-40C2-9DB4-3B7DD40DBDB2}" dt="2020-10-13T13:04:30.030" v="348" actId="165"/>
          <ac:grpSpMkLst>
            <pc:docMk/>
            <pc:sldMk cId="1986253980" sldId="276"/>
            <ac:grpSpMk id="11" creationId="{330E2775-07A9-40F7-A8C0-CEC3AD38F4E0}"/>
          </ac:grpSpMkLst>
        </pc:grpChg>
        <pc:grpChg chg="add mod">
          <ac:chgData name="Aaron Cyr" userId="f710c333df2a0e40" providerId="LiveId" clId="{5BCB7F8F-0B20-40C2-9DB4-3B7DD40DBDB2}" dt="2020-10-13T22:06:19.052" v="4939" actId="1076"/>
          <ac:grpSpMkLst>
            <pc:docMk/>
            <pc:sldMk cId="1986253980" sldId="276"/>
            <ac:grpSpMk id="16" creationId="{D37C2771-5715-43BD-A6FD-2E1120FA8F13}"/>
          </ac:grpSpMkLst>
        </pc:grpChg>
        <pc:picChg chg="add mod">
          <ac:chgData name="Aaron Cyr" userId="f710c333df2a0e40" providerId="LiveId" clId="{5BCB7F8F-0B20-40C2-9DB4-3B7DD40DBDB2}" dt="2020-10-13T13:04:55.128" v="353" actId="164"/>
          <ac:picMkLst>
            <pc:docMk/>
            <pc:sldMk cId="1986253980" sldId="276"/>
            <ac:picMk id="3" creationId="{8274CB54-459F-402A-90AC-7F24E3E816ED}"/>
          </ac:picMkLst>
        </pc:picChg>
        <pc:picChg chg="mod topLvl">
          <ac:chgData name="Aaron Cyr" userId="f710c333df2a0e40" providerId="LiveId" clId="{5BCB7F8F-0B20-40C2-9DB4-3B7DD40DBDB2}" dt="2020-10-13T13:04:55.128" v="353" actId="164"/>
          <ac:picMkLst>
            <pc:docMk/>
            <pc:sldMk cId="1986253980" sldId="276"/>
            <ac:picMk id="8" creationId="{60A4B12E-8AE7-4CB4-98E0-68E7DB4A4136}"/>
          </ac:picMkLst>
        </pc:picChg>
        <pc:picChg chg="add del mod">
          <ac:chgData name="Aaron Cyr" userId="f710c333df2a0e40" providerId="LiveId" clId="{5BCB7F8F-0B20-40C2-9DB4-3B7DD40DBDB2}" dt="2020-10-13T13:05:33.574" v="364" actId="21"/>
          <ac:picMkLst>
            <pc:docMk/>
            <pc:sldMk cId="1986253980" sldId="276"/>
            <ac:picMk id="9" creationId="{111E6D32-BFD9-4A7F-8DE7-22306EA9EF0D}"/>
          </ac:picMkLst>
        </pc:picChg>
        <pc:picChg chg="del mod topLvl">
          <ac:chgData name="Aaron Cyr" userId="f710c333df2a0e40" providerId="LiveId" clId="{5BCB7F8F-0B20-40C2-9DB4-3B7DD40DBDB2}" dt="2020-10-13T13:04:33.285" v="349" actId="478"/>
          <ac:picMkLst>
            <pc:docMk/>
            <pc:sldMk cId="1986253980" sldId="276"/>
            <ac:picMk id="10" creationId="{6E7BF272-C6D6-46EA-A115-4FA506E5E030}"/>
          </ac:picMkLst>
        </pc:picChg>
        <pc:picChg chg="add mod">
          <ac:chgData name="Aaron Cyr" userId="f710c333df2a0e40" providerId="LiveId" clId="{5BCB7F8F-0B20-40C2-9DB4-3B7DD40DBDB2}" dt="2020-10-13T13:06:25.197" v="371" actId="164"/>
          <ac:picMkLst>
            <pc:docMk/>
            <pc:sldMk cId="1986253980" sldId="276"/>
            <ac:picMk id="13" creationId="{8B979EE2-E271-4763-8B79-527DC2A290A1}"/>
          </ac:picMkLst>
        </pc:picChg>
        <pc:picChg chg="add mod">
          <ac:chgData name="Aaron Cyr" userId="f710c333df2a0e40" providerId="LiveId" clId="{5BCB7F8F-0B20-40C2-9DB4-3B7DD40DBDB2}" dt="2020-10-13T13:06:25.197" v="371" actId="164"/>
          <ac:picMkLst>
            <pc:docMk/>
            <pc:sldMk cId="1986253980" sldId="276"/>
            <ac:picMk id="15" creationId="{5AAA2BA6-C09A-4EC1-AB20-830563AA7DE3}"/>
          </ac:picMkLst>
        </pc:picChg>
      </pc:sldChg>
      <pc:sldChg chg="modSp add mod">
        <pc:chgData name="Aaron Cyr" userId="f710c333df2a0e40" providerId="LiveId" clId="{5BCB7F8F-0B20-40C2-9DB4-3B7DD40DBDB2}" dt="2020-10-13T13:07:24.693" v="426" actId="20577"/>
        <pc:sldMkLst>
          <pc:docMk/>
          <pc:sldMk cId="3476494947" sldId="277"/>
        </pc:sldMkLst>
        <pc:spChg chg="mod">
          <ac:chgData name="Aaron Cyr" userId="f710c333df2a0e40" providerId="LiveId" clId="{5BCB7F8F-0B20-40C2-9DB4-3B7DD40DBDB2}" dt="2020-10-13T13:07:24.693" v="426" actId="20577"/>
          <ac:spMkLst>
            <pc:docMk/>
            <pc:sldMk cId="3476494947" sldId="277"/>
            <ac:spMk id="2" creationId="{69D78755-8513-40C1-9A58-6390D844D3E0}"/>
          </ac:spMkLst>
        </pc:spChg>
      </pc:sldChg>
      <pc:sldChg chg="modSp new del mod">
        <pc:chgData name="Aaron Cyr" userId="f710c333df2a0e40" providerId="LiveId" clId="{5BCB7F8F-0B20-40C2-9DB4-3B7DD40DBDB2}" dt="2020-10-13T13:10:28.078" v="443" actId="680"/>
        <pc:sldMkLst>
          <pc:docMk/>
          <pc:sldMk cId="1414900808" sldId="278"/>
        </pc:sldMkLst>
        <pc:spChg chg="mod">
          <ac:chgData name="Aaron Cyr" userId="f710c333df2a0e40" providerId="LiveId" clId="{5BCB7F8F-0B20-40C2-9DB4-3B7DD40DBDB2}" dt="2020-10-13T13:10:27.155" v="442" actId="20577"/>
          <ac:spMkLst>
            <pc:docMk/>
            <pc:sldMk cId="1414900808" sldId="278"/>
            <ac:spMk id="2" creationId="{B83C48C8-5BCB-4F34-8435-C05EB4613548}"/>
          </ac:spMkLst>
        </pc:spChg>
      </pc:sldChg>
      <pc:sldChg chg="addSp delSp modSp add del mod ord">
        <pc:chgData name="Aaron Cyr" userId="f710c333df2a0e40" providerId="LiveId" clId="{5BCB7F8F-0B20-40C2-9DB4-3B7DD40DBDB2}" dt="2020-10-13T22:29:37.253" v="5104" actId="47"/>
        <pc:sldMkLst>
          <pc:docMk/>
          <pc:sldMk cId="2377251727" sldId="278"/>
        </pc:sldMkLst>
        <pc:spChg chg="mod">
          <ac:chgData name="Aaron Cyr" userId="f710c333df2a0e40" providerId="LiveId" clId="{5BCB7F8F-0B20-40C2-9DB4-3B7DD40DBDB2}" dt="2020-10-13T13:10:38.898" v="466" actId="6549"/>
          <ac:spMkLst>
            <pc:docMk/>
            <pc:sldMk cId="2377251727" sldId="278"/>
            <ac:spMk id="2" creationId="{BB221BF7-58C9-4977-B499-6BECA023FCD2}"/>
          </ac:spMkLst>
        </pc:spChg>
        <pc:spChg chg="del">
          <ac:chgData name="Aaron Cyr" userId="f710c333df2a0e40" providerId="LiveId" clId="{5BCB7F8F-0B20-40C2-9DB4-3B7DD40DBDB2}" dt="2020-10-13T13:10:54.702" v="469" actId="478"/>
          <ac:spMkLst>
            <pc:docMk/>
            <pc:sldMk cId="2377251727" sldId="278"/>
            <ac:spMk id="3" creationId="{4EA7950D-C7EA-4566-89B8-7677B9946DD8}"/>
          </ac:spMkLst>
        </pc:spChg>
        <pc:spChg chg="add del mod">
          <ac:chgData name="Aaron Cyr" userId="f710c333df2a0e40" providerId="LiveId" clId="{5BCB7F8F-0B20-40C2-9DB4-3B7DD40DBDB2}" dt="2020-10-13T13:12:14.426" v="481" actId="22"/>
          <ac:spMkLst>
            <pc:docMk/>
            <pc:sldMk cId="2377251727" sldId="278"/>
            <ac:spMk id="6" creationId="{A32C698E-0FC9-4614-AFD8-CE0114D792A5}"/>
          </ac:spMkLst>
        </pc:spChg>
        <pc:picChg chg="add mod ord">
          <ac:chgData name="Aaron Cyr" userId="f710c333df2a0e40" providerId="LiveId" clId="{5BCB7F8F-0B20-40C2-9DB4-3B7DD40DBDB2}" dt="2020-10-13T13:12:18.610" v="483" actId="1076"/>
          <ac:picMkLst>
            <pc:docMk/>
            <pc:sldMk cId="2377251727" sldId="278"/>
            <ac:picMk id="8" creationId="{3DED08FD-3263-4B22-B174-BD7D92AE6090}"/>
          </ac:picMkLst>
        </pc:picChg>
      </pc:sldChg>
      <pc:sldChg chg="addSp delSp modSp add del mod">
        <pc:chgData name="Aaron Cyr" userId="f710c333df2a0e40" providerId="LiveId" clId="{5BCB7F8F-0B20-40C2-9DB4-3B7DD40DBDB2}" dt="2020-10-13T22:29:46.866" v="5106" actId="47"/>
        <pc:sldMkLst>
          <pc:docMk/>
          <pc:sldMk cId="1213820728" sldId="279"/>
        </pc:sldMkLst>
        <pc:spChg chg="del">
          <ac:chgData name="Aaron Cyr" userId="f710c333df2a0e40" providerId="LiveId" clId="{5BCB7F8F-0B20-40C2-9DB4-3B7DD40DBDB2}" dt="2020-10-13T13:11:40.665" v="477" actId="478"/>
          <ac:spMkLst>
            <pc:docMk/>
            <pc:sldMk cId="1213820728" sldId="279"/>
            <ac:spMk id="6" creationId="{A32C698E-0FC9-4614-AFD8-CE0114D792A5}"/>
          </ac:spMkLst>
        </pc:spChg>
        <pc:spChg chg="add del mod">
          <ac:chgData name="Aaron Cyr" userId="f710c333df2a0e40" providerId="LiveId" clId="{5BCB7F8F-0B20-40C2-9DB4-3B7DD40DBDB2}" dt="2020-10-13T13:54:11.867" v="2406"/>
          <ac:spMkLst>
            <pc:docMk/>
            <pc:sldMk cId="1213820728" sldId="279"/>
            <ac:spMk id="9" creationId="{44D5940F-DC5B-413B-961C-17AB31289A32}"/>
          </ac:spMkLst>
        </pc:spChg>
        <pc:picChg chg="add mod">
          <ac:chgData name="Aaron Cyr" userId="f710c333df2a0e40" providerId="LiveId" clId="{5BCB7F8F-0B20-40C2-9DB4-3B7DD40DBDB2}" dt="2020-10-13T13:11:45.370" v="480" actId="1076"/>
          <ac:picMkLst>
            <pc:docMk/>
            <pc:sldMk cId="1213820728" sldId="279"/>
            <ac:picMk id="4" creationId="{6C6F0921-98B7-45A0-A6FB-802D4E449D9D}"/>
          </ac:picMkLst>
        </pc:picChg>
        <pc:picChg chg="add del">
          <ac:chgData name="Aaron Cyr" userId="f710c333df2a0e40" providerId="LiveId" clId="{5BCB7F8F-0B20-40C2-9DB4-3B7DD40DBDB2}" dt="2020-10-13T13:13:45.683" v="490" actId="22"/>
          <ac:picMkLst>
            <pc:docMk/>
            <pc:sldMk cId="1213820728" sldId="279"/>
            <ac:picMk id="8" creationId="{9519B5BF-A879-4728-A725-7050B3EB9957}"/>
          </ac:picMkLst>
        </pc:picChg>
      </pc:sldChg>
      <pc:sldChg chg="add del">
        <pc:chgData name="Aaron Cyr" userId="f710c333df2a0e40" providerId="LiveId" clId="{5BCB7F8F-0B20-40C2-9DB4-3B7DD40DBDB2}" dt="2020-10-13T13:11:01.289" v="473"/>
        <pc:sldMkLst>
          <pc:docMk/>
          <pc:sldMk cId="1633952479" sldId="279"/>
        </pc:sldMkLst>
      </pc:sldChg>
      <pc:sldChg chg="add del">
        <pc:chgData name="Aaron Cyr" userId="f710c333df2a0e40" providerId="LiveId" clId="{5BCB7F8F-0B20-40C2-9DB4-3B7DD40DBDB2}" dt="2020-10-13T13:10:47.742" v="468"/>
        <pc:sldMkLst>
          <pc:docMk/>
          <pc:sldMk cId="2925811368" sldId="279"/>
        </pc:sldMkLst>
      </pc:sldChg>
      <pc:sldChg chg="add del">
        <pc:chgData name="Aaron Cyr" userId="f710c333df2a0e40" providerId="LiveId" clId="{5BCB7F8F-0B20-40C2-9DB4-3B7DD40DBDB2}" dt="2020-10-13T13:11:01.092" v="472"/>
        <pc:sldMkLst>
          <pc:docMk/>
          <pc:sldMk cId="3054686594" sldId="280"/>
        </pc:sldMkLst>
      </pc:sldChg>
      <pc:sldChg chg="addSp delSp modSp add del mod">
        <pc:chgData name="Aaron Cyr" userId="f710c333df2a0e40" providerId="LiveId" clId="{5BCB7F8F-0B20-40C2-9DB4-3B7DD40DBDB2}" dt="2020-10-13T22:29:41.782" v="5105" actId="47"/>
        <pc:sldMkLst>
          <pc:docMk/>
          <pc:sldMk cId="3494859081" sldId="280"/>
        </pc:sldMkLst>
        <pc:spChg chg="del">
          <ac:chgData name="Aaron Cyr" userId="f710c333df2a0e40" providerId="LiveId" clId="{5BCB7F8F-0B20-40C2-9DB4-3B7DD40DBDB2}" dt="2020-10-13T13:12:44.899" v="484" actId="22"/>
          <ac:spMkLst>
            <pc:docMk/>
            <pc:sldMk cId="3494859081" sldId="280"/>
            <ac:spMk id="6" creationId="{A32C698E-0FC9-4614-AFD8-CE0114D792A5}"/>
          </ac:spMkLst>
        </pc:spChg>
        <pc:picChg chg="add mod ord">
          <ac:chgData name="Aaron Cyr" userId="f710c333df2a0e40" providerId="LiveId" clId="{5BCB7F8F-0B20-40C2-9DB4-3B7DD40DBDB2}" dt="2020-10-13T13:12:51.122" v="488" actId="1076"/>
          <ac:picMkLst>
            <pc:docMk/>
            <pc:sldMk cId="3494859081" sldId="280"/>
            <ac:picMk id="4" creationId="{74ED987A-970B-4F4B-B1C5-62435E8F965E}"/>
          </ac:picMkLst>
        </pc:picChg>
      </pc:sldChg>
      <pc:sldChg chg="addSp delSp modSp new mod">
        <pc:chgData name="Aaron Cyr" userId="f710c333df2a0e40" providerId="LiveId" clId="{5BCB7F8F-0B20-40C2-9DB4-3B7DD40DBDB2}" dt="2020-10-13T13:54:15.949" v="2407"/>
        <pc:sldMkLst>
          <pc:docMk/>
          <pc:sldMk cId="819864551" sldId="281"/>
        </pc:sldMkLst>
        <pc:spChg chg="mod">
          <ac:chgData name="Aaron Cyr" userId="f710c333df2a0e40" providerId="LiveId" clId="{5BCB7F8F-0B20-40C2-9DB4-3B7DD40DBDB2}" dt="2020-10-13T13:15:37.666" v="530" actId="20577"/>
          <ac:spMkLst>
            <pc:docMk/>
            <pc:sldMk cId="819864551" sldId="281"/>
            <ac:spMk id="2" creationId="{AAF17E65-8BFA-47F4-A3A9-2718B2C05385}"/>
          </ac:spMkLst>
        </pc:spChg>
        <pc:spChg chg="del">
          <ac:chgData name="Aaron Cyr" userId="f710c333df2a0e40" providerId="LiveId" clId="{5BCB7F8F-0B20-40C2-9DB4-3B7DD40DBDB2}" dt="2020-10-13T13:14:18.532" v="492" actId="22"/>
          <ac:spMkLst>
            <pc:docMk/>
            <pc:sldMk cId="819864551" sldId="281"/>
            <ac:spMk id="3" creationId="{0DF1B3D7-3D3C-4CC5-972E-50D07C49FD73}"/>
          </ac:spMkLst>
        </pc:spChg>
        <pc:spChg chg="add mod">
          <ac:chgData name="Aaron Cyr" userId="f710c333df2a0e40" providerId="LiveId" clId="{5BCB7F8F-0B20-40C2-9DB4-3B7DD40DBDB2}" dt="2020-10-13T13:16:26.492" v="725" actId="20577"/>
          <ac:spMkLst>
            <pc:docMk/>
            <pc:sldMk cId="819864551" sldId="281"/>
            <ac:spMk id="7" creationId="{A151D8BC-F3E5-4EE9-A4CE-A48185C4BEDA}"/>
          </ac:spMkLst>
        </pc:spChg>
        <pc:spChg chg="add del">
          <ac:chgData name="Aaron Cyr" userId="f710c333df2a0e40" providerId="LiveId" clId="{5BCB7F8F-0B20-40C2-9DB4-3B7DD40DBDB2}" dt="2020-10-13T13:53:26.879" v="2404" actId="22"/>
          <ac:spMkLst>
            <pc:docMk/>
            <pc:sldMk cId="819864551" sldId="281"/>
            <ac:spMk id="9" creationId="{6D1FCA30-CC3C-4137-B97E-07540388CF36}"/>
          </ac:spMkLst>
        </pc:spChg>
        <pc:spChg chg="add mod">
          <ac:chgData name="Aaron Cyr" userId="f710c333df2a0e40" providerId="LiveId" clId="{5BCB7F8F-0B20-40C2-9DB4-3B7DD40DBDB2}" dt="2020-10-13T13:54:15.949" v="2407"/>
          <ac:spMkLst>
            <pc:docMk/>
            <pc:sldMk cId="819864551" sldId="281"/>
            <ac:spMk id="10" creationId="{C1135CF1-29B0-4D67-B23B-F25D1AE1076A}"/>
          </ac:spMkLst>
        </pc:spChg>
        <pc:picChg chg="add del mod ord">
          <ac:chgData name="Aaron Cyr" userId="f710c333df2a0e40" providerId="LiveId" clId="{5BCB7F8F-0B20-40C2-9DB4-3B7DD40DBDB2}" dt="2020-10-13T13:15:39.216" v="531" actId="478"/>
          <ac:picMkLst>
            <pc:docMk/>
            <pc:sldMk cId="819864551" sldId="281"/>
            <ac:picMk id="5" creationId="{2024178D-A73E-4A4D-B192-8754B82C6625}"/>
          </ac:picMkLst>
        </pc:picChg>
      </pc:sldChg>
      <pc:sldChg chg="addSp modSp add mod ord">
        <pc:chgData name="Aaron Cyr" userId="f710c333df2a0e40" providerId="LiveId" clId="{5BCB7F8F-0B20-40C2-9DB4-3B7DD40DBDB2}" dt="2020-10-13T22:06:29.539" v="4943" actId="1036"/>
        <pc:sldMkLst>
          <pc:docMk/>
          <pc:sldMk cId="2731431332" sldId="282"/>
        </pc:sldMkLst>
        <pc:spChg chg="add mod">
          <ac:chgData name="Aaron Cyr" userId="f710c333df2a0e40" providerId="LiveId" clId="{5BCB7F8F-0B20-40C2-9DB4-3B7DD40DBDB2}" dt="2020-10-13T13:54:17.583" v="2408"/>
          <ac:spMkLst>
            <pc:docMk/>
            <pc:sldMk cId="2731431332" sldId="282"/>
            <ac:spMk id="4" creationId="{84DB90EB-03C6-49ED-B699-46107C12E620}"/>
          </ac:spMkLst>
        </pc:spChg>
        <pc:picChg chg="mod">
          <ac:chgData name="Aaron Cyr" userId="f710c333df2a0e40" providerId="LiveId" clId="{5BCB7F8F-0B20-40C2-9DB4-3B7DD40DBDB2}" dt="2020-10-13T22:06:29.539" v="4943" actId="1036"/>
          <ac:picMkLst>
            <pc:docMk/>
            <pc:sldMk cId="2731431332" sldId="282"/>
            <ac:picMk id="5" creationId="{2024178D-A73E-4A4D-B192-8754B82C6625}"/>
          </ac:picMkLst>
        </pc:picChg>
      </pc:sldChg>
      <pc:sldChg chg="addSp delSp modSp new mod">
        <pc:chgData name="Aaron Cyr" userId="f710c333df2a0e40" providerId="LiveId" clId="{5BCB7F8F-0B20-40C2-9DB4-3B7DD40DBDB2}" dt="2020-10-13T13:54:18.687" v="2409"/>
        <pc:sldMkLst>
          <pc:docMk/>
          <pc:sldMk cId="2033564790" sldId="283"/>
        </pc:sldMkLst>
        <pc:spChg chg="mod">
          <ac:chgData name="Aaron Cyr" userId="f710c333df2a0e40" providerId="LiveId" clId="{5BCB7F8F-0B20-40C2-9DB4-3B7DD40DBDB2}" dt="2020-10-13T13:19:08.729" v="786" actId="20577"/>
          <ac:spMkLst>
            <pc:docMk/>
            <pc:sldMk cId="2033564790" sldId="283"/>
            <ac:spMk id="2" creationId="{ECA987D2-4D3E-483E-ABCD-F72AE529A406}"/>
          </ac:spMkLst>
        </pc:spChg>
        <pc:spChg chg="del">
          <ac:chgData name="Aaron Cyr" userId="f710c333df2a0e40" providerId="LiveId" clId="{5BCB7F8F-0B20-40C2-9DB4-3B7DD40DBDB2}" dt="2020-10-13T13:17:22.094" v="728" actId="478"/>
          <ac:spMkLst>
            <pc:docMk/>
            <pc:sldMk cId="2033564790" sldId="283"/>
            <ac:spMk id="3" creationId="{CFD03B73-973C-4D46-9767-073CEA63C9C7}"/>
          </ac:spMkLst>
        </pc:spChg>
        <pc:spChg chg="add mod">
          <ac:chgData name="Aaron Cyr" userId="f710c333df2a0e40" providerId="LiveId" clId="{5BCB7F8F-0B20-40C2-9DB4-3B7DD40DBDB2}" dt="2020-10-13T13:54:18.687" v="2409"/>
          <ac:spMkLst>
            <pc:docMk/>
            <pc:sldMk cId="2033564790" sldId="283"/>
            <ac:spMk id="6" creationId="{9DC82B07-04CA-4AC2-886B-A935901CB0EB}"/>
          </ac:spMkLst>
        </pc:spChg>
        <pc:picChg chg="add mod">
          <ac:chgData name="Aaron Cyr" userId="f710c333df2a0e40" providerId="LiveId" clId="{5BCB7F8F-0B20-40C2-9DB4-3B7DD40DBDB2}" dt="2020-10-13T13:17:29.067" v="732" actId="1076"/>
          <ac:picMkLst>
            <pc:docMk/>
            <pc:sldMk cId="2033564790" sldId="283"/>
            <ac:picMk id="5" creationId="{9BB16D7E-BF26-42B0-A03F-6D3C32177676}"/>
          </ac:picMkLst>
        </pc:picChg>
      </pc:sldChg>
      <pc:sldChg chg="addSp delSp modSp new mod">
        <pc:chgData name="Aaron Cyr" userId="f710c333df2a0e40" providerId="LiveId" clId="{5BCB7F8F-0B20-40C2-9DB4-3B7DD40DBDB2}" dt="2020-10-13T13:54:19.198" v="2410"/>
        <pc:sldMkLst>
          <pc:docMk/>
          <pc:sldMk cId="1355970484" sldId="284"/>
        </pc:sldMkLst>
        <pc:spChg chg="mod">
          <ac:chgData name="Aaron Cyr" userId="f710c333df2a0e40" providerId="LiveId" clId="{5BCB7F8F-0B20-40C2-9DB4-3B7DD40DBDB2}" dt="2020-10-13T13:20:57.162" v="810" actId="108"/>
          <ac:spMkLst>
            <pc:docMk/>
            <pc:sldMk cId="1355970484" sldId="284"/>
            <ac:spMk id="2" creationId="{B87B5CF1-3A94-4CE8-8B68-3F9D6DD3D807}"/>
          </ac:spMkLst>
        </pc:spChg>
        <pc:spChg chg="del">
          <ac:chgData name="Aaron Cyr" userId="f710c333df2a0e40" providerId="LiveId" clId="{5BCB7F8F-0B20-40C2-9DB4-3B7DD40DBDB2}" dt="2020-10-13T13:21:26.055" v="815" actId="22"/>
          <ac:spMkLst>
            <pc:docMk/>
            <pc:sldMk cId="1355970484" sldId="284"/>
            <ac:spMk id="3" creationId="{23A05C91-51A0-4D1D-8F84-8640AC4ED055}"/>
          </ac:spMkLst>
        </pc:spChg>
        <pc:spChg chg="add mod">
          <ac:chgData name="Aaron Cyr" userId="f710c333df2a0e40" providerId="LiveId" clId="{5BCB7F8F-0B20-40C2-9DB4-3B7DD40DBDB2}" dt="2020-10-13T13:54:19.198" v="2410"/>
          <ac:spMkLst>
            <pc:docMk/>
            <pc:sldMk cId="1355970484" sldId="284"/>
            <ac:spMk id="8" creationId="{D9013001-92A4-4390-A2F3-1F633554559F}"/>
          </ac:spMkLst>
        </pc:spChg>
        <pc:picChg chg="add del mod">
          <ac:chgData name="Aaron Cyr" userId="f710c333df2a0e40" providerId="LiveId" clId="{5BCB7F8F-0B20-40C2-9DB4-3B7DD40DBDB2}" dt="2020-10-13T13:21:23.050" v="814" actId="478"/>
          <ac:picMkLst>
            <pc:docMk/>
            <pc:sldMk cId="1355970484" sldId="284"/>
            <ac:picMk id="5" creationId="{7E76F42F-4AB8-4BB6-BABA-B48C14E1BBD0}"/>
          </ac:picMkLst>
        </pc:picChg>
        <pc:picChg chg="add mod ord">
          <ac:chgData name="Aaron Cyr" userId="f710c333df2a0e40" providerId="LiveId" clId="{5BCB7F8F-0B20-40C2-9DB4-3B7DD40DBDB2}" dt="2020-10-13T13:21:32.330" v="818" actId="1076"/>
          <ac:picMkLst>
            <pc:docMk/>
            <pc:sldMk cId="1355970484" sldId="284"/>
            <ac:picMk id="7" creationId="{FDE20D8B-C0D7-48C9-80BD-113E39808213}"/>
          </ac:picMkLst>
        </pc:picChg>
      </pc:sldChg>
      <pc:sldChg chg="addSp delSp modSp new mod">
        <pc:chgData name="Aaron Cyr" userId="f710c333df2a0e40" providerId="LiveId" clId="{5BCB7F8F-0B20-40C2-9DB4-3B7DD40DBDB2}" dt="2020-10-13T13:54:19.647" v="2411"/>
        <pc:sldMkLst>
          <pc:docMk/>
          <pc:sldMk cId="415230488" sldId="285"/>
        </pc:sldMkLst>
        <pc:spChg chg="mod">
          <ac:chgData name="Aaron Cyr" userId="f710c333df2a0e40" providerId="LiveId" clId="{5BCB7F8F-0B20-40C2-9DB4-3B7DD40DBDB2}" dt="2020-10-13T13:22:12.018" v="830" actId="108"/>
          <ac:spMkLst>
            <pc:docMk/>
            <pc:sldMk cId="415230488" sldId="285"/>
            <ac:spMk id="2" creationId="{D3F120D8-AC11-4D1E-A436-146D322C898D}"/>
          </ac:spMkLst>
        </pc:spChg>
        <pc:spChg chg="del">
          <ac:chgData name="Aaron Cyr" userId="f710c333df2a0e40" providerId="LiveId" clId="{5BCB7F8F-0B20-40C2-9DB4-3B7DD40DBDB2}" dt="2020-10-13T13:22:27.359" v="831" actId="22"/>
          <ac:spMkLst>
            <pc:docMk/>
            <pc:sldMk cId="415230488" sldId="285"/>
            <ac:spMk id="3" creationId="{B478220A-E6E8-448F-A7A8-7BEDE418910F}"/>
          </ac:spMkLst>
        </pc:spChg>
        <pc:spChg chg="add mod">
          <ac:chgData name="Aaron Cyr" userId="f710c333df2a0e40" providerId="LiveId" clId="{5BCB7F8F-0B20-40C2-9DB4-3B7DD40DBDB2}" dt="2020-10-13T13:23:12.122" v="903" actId="1076"/>
          <ac:spMkLst>
            <pc:docMk/>
            <pc:sldMk cId="415230488" sldId="285"/>
            <ac:spMk id="6" creationId="{EB82FDE9-8A78-450A-B9C0-9F88E7924C4D}"/>
          </ac:spMkLst>
        </pc:spChg>
        <pc:spChg chg="add mod">
          <ac:chgData name="Aaron Cyr" userId="f710c333df2a0e40" providerId="LiveId" clId="{5BCB7F8F-0B20-40C2-9DB4-3B7DD40DBDB2}" dt="2020-10-13T13:54:19.647" v="2411"/>
          <ac:spMkLst>
            <pc:docMk/>
            <pc:sldMk cId="415230488" sldId="285"/>
            <ac:spMk id="7" creationId="{CEC89B03-5FF9-42BE-8102-1FC47D629473}"/>
          </ac:spMkLst>
        </pc:spChg>
        <pc:picChg chg="add mod ord">
          <ac:chgData name="Aaron Cyr" userId="f710c333df2a0e40" providerId="LiveId" clId="{5BCB7F8F-0B20-40C2-9DB4-3B7DD40DBDB2}" dt="2020-10-13T13:23:10.346" v="902" actId="1076"/>
          <ac:picMkLst>
            <pc:docMk/>
            <pc:sldMk cId="415230488" sldId="285"/>
            <ac:picMk id="5" creationId="{4D8D9451-A21F-402D-B01B-BEFD9360099A}"/>
          </ac:picMkLst>
        </pc:picChg>
      </pc:sldChg>
      <pc:sldChg chg="addSp delSp modSp new mod">
        <pc:chgData name="Aaron Cyr" userId="f710c333df2a0e40" providerId="LiveId" clId="{5BCB7F8F-0B20-40C2-9DB4-3B7DD40DBDB2}" dt="2020-10-13T22:07:03.964" v="4958" actId="1035"/>
        <pc:sldMkLst>
          <pc:docMk/>
          <pc:sldMk cId="1054240780" sldId="286"/>
        </pc:sldMkLst>
        <pc:spChg chg="del">
          <ac:chgData name="Aaron Cyr" userId="f710c333df2a0e40" providerId="LiveId" clId="{5BCB7F8F-0B20-40C2-9DB4-3B7DD40DBDB2}" dt="2020-10-13T13:25:06.353" v="905" actId="478"/>
          <ac:spMkLst>
            <pc:docMk/>
            <pc:sldMk cId="1054240780" sldId="286"/>
            <ac:spMk id="2" creationId="{4ABE36ED-64EF-4879-9BFD-BECB26486CA8}"/>
          </ac:spMkLst>
        </pc:spChg>
        <pc:spChg chg="mod">
          <ac:chgData name="Aaron Cyr" userId="f710c333df2a0e40" providerId="LiveId" clId="{5BCB7F8F-0B20-40C2-9DB4-3B7DD40DBDB2}" dt="2020-10-13T13:25:57.814" v="996" actId="20577"/>
          <ac:spMkLst>
            <pc:docMk/>
            <pc:sldMk cId="1054240780" sldId="286"/>
            <ac:spMk id="3" creationId="{1CE0A0E8-2802-4F7E-9BF7-767ACF6E330E}"/>
          </ac:spMkLst>
        </pc:spChg>
        <pc:spChg chg="add mod">
          <ac:chgData name="Aaron Cyr" userId="f710c333df2a0e40" providerId="LiveId" clId="{5BCB7F8F-0B20-40C2-9DB4-3B7DD40DBDB2}" dt="2020-10-13T13:25:08.379" v="908" actId="20577"/>
          <ac:spMkLst>
            <pc:docMk/>
            <pc:sldMk cId="1054240780" sldId="286"/>
            <ac:spMk id="4" creationId="{BD16C4B2-AF9F-47F8-B3D8-E451C87F11DE}"/>
          </ac:spMkLst>
        </pc:spChg>
        <pc:spChg chg="add mod">
          <ac:chgData name="Aaron Cyr" userId="f710c333df2a0e40" providerId="LiveId" clId="{5BCB7F8F-0B20-40C2-9DB4-3B7DD40DBDB2}" dt="2020-10-13T22:07:03.964" v="4958" actId="1035"/>
          <ac:spMkLst>
            <pc:docMk/>
            <pc:sldMk cId="1054240780" sldId="286"/>
            <ac:spMk id="11" creationId="{91ACA7C2-8BEF-4072-B16F-43ACC7B37F48}"/>
          </ac:spMkLst>
        </pc:spChg>
        <pc:spChg chg="add mod">
          <ac:chgData name="Aaron Cyr" userId="f710c333df2a0e40" providerId="LiveId" clId="{5BCB7F8F-0B20-40C2-9DB4-3B7DD40DBDB2}" dt="2020-10-13T22:06:53.783" v="4947" actId="403"/>
          <ac:spMkLst>
            <pc:docMk/>
            <pc:sldMk cId="1054240780" sldId="286"/>
            <ac:spMk id="13" creationId="{575D7BD1-7342-40B5-8774-5EB78615AF83}"/>
          </ac:spMkLst>
        </pc:spChg>
        <pc:spChg chg="add mod">
          <ac:chgData name="Aaron Cyr" userId="f710c333df2a0e40" providerId="LiveId" clId="{5BCB7F8F-0B20-40C2-9DB4-3B7DD40DBDB2}" dt="2020-10-13T22:06:56.625" v="4948" actId="403"/>
          <ac:spMkLst>
            <pc:docMk/>
            <pc:sldMk cId="1054240780" sldId="286"/>
            <ac:spMk id="15" creationId="{29CB09D8-8CFE-4F5B-BE4C-D3F1A45291AE}"/>
          </ac:spMkLst>
        </pc:spChg>
        <pc:spChg chg="add del">
          <ac:chgData name="Aaron Cyr" userId="f710c333df2a0e40" providerId="LiveId" clId="{5BCB7F8F-0B20-40C2-9DB4-3B7DD40DBDB2}" dt="2020-10-13T13:32:02.885" v="1354" actId="22"/>
          <ac:spMkLst>
            <pc:docMk/>
            <pc:sldMk cId="1054240780" sldId="286"/>
            <ac:spMk id="17" creationId="{4CAB3962-9508-49D8-9D9C-D486D8B8D717}"/>
          </ac:spMkLst>
        </pc:spChg>
        <pc:spChg chg="add mod">
          <ac:chgData name="Aaron Cyr" userId="f710c333df2a0e40" providerId="LiveId" clId="{5BCB7F8F-0B20-40C2-9DB4-3B7DD40DBDB2}" dt="2020-10-13T13:54:20.180" v="2412"/>
          <ac:spMkLst>
            <pc:docMk/>
            <pc:sldMk cId="1054240780" sldId="286"/>
            <ac:spMk id="18" creationId="{D62066A3-5478-4EF5-8184-274B8B0BCDE4}"/>
          </ac:spMkLst>
        </pc:spChg>
        <pc:picChg chg="add mod">
          <ac:chgData name="Aaron Cyr" userId="f710c333df2a0e40" providerId="LiveId" clId="{5BCB7F8F-0B20-40C2-9DB4-3B7DD40DBDB2}" dt="2020-10-13T13:26:25.291" v="998" actId="1076"/>
          <ac:picMkLst>
            <pc:docMk/>
            <pc:sldMk cId="1054240780" sldId="286"/>
            <ac:picMk id="6" creationId="{AFF75C45-956E-4CCB-8D08-A67EE820587C}"/>
          </ac:picMkLst>
        </pc:picChg>
        <pc:picChg chg="add mod">
          <ac:chgData name="Aaron Cyr" userId="f710c333df2a0e40" providerId="LiveId" clId="{5BCB7F8F-0B20-40C2-9DB4-3B7DD40DBDB2}" dt="2020-10-13T13:26:36.363" v="1000" actId="1076"/>
          <ac:picMkLst>
            <pc:docMk/>
            <pc:sldMk cId="1054240780" sldId="286"/>
            <ac:picMk id="8" creationId="{38171183-41EE-454B-8C32-A99D567211BC}"/>
          </ac:picMkLst>
        </pc:picChg>
        <pc:picChg chg="add mod">
          <ac:chgData name="Aaron Cyr" userId="f710c333df2a0e40" providerId="LiveId" clId="{5BCB7F8F-0B20-40C2-9DB4-3B7DD40DBDB2}" dt="2020-10-13T13:26:51.362" v="1002" actId="1076"/>
          <ac:picMkLst>
            <pc:docMk/>
            <pc:sldMk cId="1054240780" sldId="286"/>
            <ac:picMk id="10" creationId="{D293727A-47FF-4B6F-A3D9-F3AB06CD4E1B}"/>
          </ac:picMkLst>
        </pc:picChg>
      </pc:sldChg>
      <pc:sldChg chg="addSp delSp modSp add mod">
        <pc:chgData name="Aaron Cyr" userId="f710c333df2a0e40" providerId="LiveId" clId="{5BCB7F8F-0B20-40C2-9DB4-3B7DD40DBDB2}" dt="2020-10-13T13:54:20.575" v="2413"/>
        <pc:sldMkLst>
          <pc:docMk/>
          <pc:sldMk cId="1728515736" sldId="287"/>
        </pc:sldMkLst>
        <pc:spChg chg="del">
          <ac:chgData name="Aaron Cyr" userId="f710c333df2a0e40" providerId="LiveId" clId="{5BCB7F8F-0B20-40C2-9DB4-3B7DD40DBDB2}" dt="2020-10-13T13:32:22.741" v="1377" actId="478"/>
          <ac:spMkLst>
            <pc:docMk/>
            <pc:sldMk cId="1728515736" sldId="287"/>
            <ac:spMk id="3" creationId="{1CE0A0E8-2802-4F7E-9BF7-767ACF6E330E}"/>
          </ac:spMkLst>
        </pc:spChg>
        <pc:spChg chg="mod">
          <ac:chgData name="Aaron Cyr" userId="f710c333df2a0e40" providerId="LiveId" clId="{5BCB7F8F-0B20-40C2-9DB4-3B7DD40DBDB2}" dt="2020-10-13T13:32:11.115" v="1368" actId="20577"/>
          <ac:spMkLst>
            <pc:docMk/>
            <pc:sldMk cId="1728515736" sldId="287"/>
            <ac:spMk id="4" creationId="{BD16C4B2-AF9F-47F8-B3D8-E451C87F11DE}"/>
          </ac:spMkLst>
        </pc:spChg>
        <pc:spChg chg="add del mod">
          <ac:chgData name="Aaron Cyr" userId="f710c333df2a0e40" providerId="LiveId" clId="{5BCB7F8F-0B20-40C2-9DB4-3B7DD40DBDB2}" dt="2020-10-13T13:32:49.896" v="1378" actId="478"/>
          <ac:spMkLst>
            <pc:docMk/>
            <pc:sldMk cId="1728515736" sldId="287"/>
            <ac:spMk id="5" creationId="{90FFF95C-D292-4E21-9D03-89AA9E1814E7}"/>
          </ac:spMkLst>
        </pc:spChg>
        <pc:spChg chg="del mod">
          <ac:chgData name="Aaron Cyr" userId="f710c333df2a0e40" providerId="LiveId" clId="{5BCB7F8F-0B20-40C2-9DB4-3B7DD40DBDB2}" dt="2020-10-13T13:32:18.818" v="1375" actId="478"/>
          <ac:spMkLst>
            <pc:docMk/>
            <pc:sldMk cId="1728515736" sldId="287"/>
            <ac:spMk id="11" creationId="{91ACA7C2-8BEF-4072-B16F-43ACC7B37F48}"/>
          </ac:spMkLst>
        </pc:spChg>
        <pc:spChg chg="del mod">
          <ac:chgData name="Aaron Cyr" userId="f710c333df2a0e40" providerId="LiveId" clId="{5BCB7F8F-0B20-40C2-9DB4-3B7DD40DBDB2}" dt="2020-10-13T13:32:19.945" v="1376" actId="478"/>
          <ac:spMkLst>
            <pc:docMk/>
            <pc:sldMk cId="1728515736" sldId="287"/>
            <ac:spMk id="13" creationId="{575D7BD1-7342-40B5-8774-5EB78615AF83}"/>
          </ac:spMkLst>
        </pc:spChg>
        <pc:spChg chg="add mod">
          <ac:chgData name="Aaron Cyr" userId="f710c333df2a0e40" providerId="LiveId" clId="{5BCB7F8F-0B20-40C2-9DB4-3B7DD40DBDB2}" dt="2020-10-13T13:54:20.575" v="2413"/>
          <ac:spMkLst>
            <pc:docMk/>
            <pc:sldMk cId="1728515736" sldId="287"/>
            <ac:spMk id="14" creationId="{964545C6-9FB2-4837-9782-E7904C8404A4}"/>
          </ac:spMkLst>
        </pc:spChg>
        <pc:spChg chg="del">
          <ac:chgData name="Aaron Cyr" userId="f710c333df2a0e40" providerId="LiveId" clId="{5BCB7F8F-0B20-40C2-9DB4-3B7DD40DBDB2}" dt="2020-10-13T13:32:16.210" v="1372" actId="478"/>
          <ac:spMkLst>
            <pc:docMk/>
            <pc:sldMk cId="1728515736" sldId="287"/>
            <ac:spMk id="15" creationId="{29CB09D8-8CFE-4F5B-BE4C-D3F1A45291AE}"/>
          </ac:spMkLst>
        </pc:spChg>
        <pc:picChg chg="del">
          <ac:chgData name="Aaron Cyr" userId="f710c333df2a0e40" providerId="LiveId" clId="{5BCB7F8F-0B20-40C2-9DB4-3B7DD40DBDB2}" dt="2020-10-13T13:32:14.311" v="1369" actId="478"/>
          <ac:picMkLst>
            <pc:docMk/>
            <pc:sldMk cId="1728515736" sldId="287"/>
            <ac:picMk id="6" creationId="{AFF75C45-956E-4CCB-8D08-A67EE820587C}"/>
          </ac:picMkLst>
        </pc:picChg>
        <pc:picChg chg="del">
          <ac:chgData name="Aaron Cyr" userId="f710c333df2a0e40" providerId="LiveId" clId="{5BCB7F8F-0B20-40C2-9DB4-3B7DD40DBDB2}" dt="2020-10-13T13:32:14.755" v="1370" actId="478"/>
          <ac:picMkLst>
            <pc:docMk/>
            <pc:sldMk cId="1728515736" sldId="287"/>
            <ac:picMk id="8" creationId="{38171183-41EE-454B-8C32-A99D567211BC}"/>
          </ac:picMkLst>
        </pc:picChg>
        <pc:picChg chg="add mod">
          <ac:chgData name="Aaron Cyr" userId="f710c333df2a0e40" providerId="LiveId" clId="{5BCB7F8F-0B20-40C2-9DB4-3B7DD40DBDB2}" dt="2020-10-13T13:32:54.730" v="1381" actId="1076"/>
          <ac:picMkLst>
            <pc:docMk/>
            <pc:sldMk cId="1728515736" sldId="287"/>
            <ac:picMk id="9" creationId="{386A35ED-6107-46CD-9CD0-9DE93C783D28}"/>
          </ac:picMkLst>
        </pc:picChg>
        <pc:picChg chg="del">
          <ac:chgData name="Aaron Cyr" userId="f710c333df2a0e40" providerId="LiveId" clId="{5BCB7F8F-0B20-40C2-9DB4-3B7DD40DBDB2}" dt="2020-10-13T13:32:15.290" v="1371" actId="478"/>
          <ac:picMkLst>
            <pc:docMk/>
            <pc:sldMk cId="1728515736" sldId="287"/>
            <ac:picMk id="10" creationId="{D293727A-47FF-4B6F-A3D9-F3AB06CD4E1B}"/>
          </ac:picMkLst>
        </pc:picChg>
      </pc:sldChg>
      <pc:sldChg chg="addSp delSp modSp add mod">
        <pc:chgData name="Aaron Cyr" userId="f710c333df2a0e40" providerId="LiveId" clId="{5BCB7F8F-0B20-40C2-9DB4-3B7DD40DBDB2}" dt="2020-10-13T13:54:21.046" v="2414"/>
        <pc:sldMkLst>
          <pc:docMk/>
          <pc:sldMk cId="3849373017" sldId="288"/>
        </pc:sldMkLst>
        <pc:spChg chg="mod">
          <ac:chgData name="Aaron Cyr" userId="f710c333df2a0e40" providerId="LiveId" clId="{5BCB7F8F-0B20-40C2-9DB4-3B7DD40DBDB2}" dt="2020-10-13T13:36:35.665" v="1440" actId="20577"/>
          <ac:spMkLst>
            <pc:docMk/>
            <pc:sldMk cId="3849373017" sldId="288"/>
            <ac:spMk id="4" creationId="{BD16C4B2-AF9F-47F8-B3D8-E451C87F11DE}"/>
          </ac:spMkLst>
        </pc:spChg>
        <pc:spChg chg="add mod">
          <ac:chgData name="Aaron Cyr" userId="f710c333df2a0e40" providerId="LiveId" clId="{5BCB7F8F-0B20-40C2-9DB4-3B7DD40DBDB2}" dt="2020-10-13T13:34:52.442" v="1411" actId="1076"/>
          <ac:spMkLst>
            <pc:docMk/>
            <pc:sldMk cId="3849373017" sldId="288"/>
            <ac:spMk id="5" creationId="{05EC9AEC-9F9B-49AB-905F-29F8C350F872}"/>
          </ac:spMkLst>
        </pc:spChg>
        <pc:spChg chg="add mod">
          <ac:chgData name="Aaron Cyr" userId="f710c333df2a0e40" providerId="LiveId" clId="{5BCB7F8F-0B20-40C2-9DB4-3B7DD40DBDB2}" dt="2020-10-13T13:40:27.379" v="1585" actId="20577"/>
          <ac:spMkLst>
            <pc:docMk/>
            <pc:sldMk cId="3849373017" sldId="288"/>
            <ac:spMk id="8" creationId="{4654D021-A201-43E7-BF3A-E401EBF2030C}"/>
          </ac:spMkLst>
        </pc:spChg>
        <pc:spChg chg="add mod">
          <ac:chgData name="Aaron Cyr" userId="f710c333df2a0e40" providerId="LiveId" clId="{5BCB7F8F-0B20-40C2-9DB4-3B7DD40DBDB2}" dt="2020-10-13T13:54:21.046" v="2414"/>
          <ac:spMkLst>
            <pc:docMk/>
            <pc:sldMk cId="3849373017" sldId="288"/>
            <ac:spMk id="10" creationId="{7B27596A-C21C-43A7-8D28-02000DC4403A}"/>
          </ac:spMkLst>
        </pc:spChg>
        <pc:picChg chg="add mod">
          <ac:chgData name="Aaron Cyr" userId="f710c333df2a0e40" providerId="LiveId" clId="{5BCB7F8F-0B20-40C2-9DB4-3B7DD40DBDB2}" dt="2020-10-13T13:39:18.113" v="1487" actId="1076"/>
          <ac:picMkLst>
            <pc:docMk/>
            <pc:sldMk cId="3849373017" sldId="288"/>
            <ac:picMk id="3" creationId="{BBC3A78D-EDFD-4B1E-A6C6-B247E21C79DD}"/>
          </ac:picMkLst>
        </pc:picChg>
        <pc:picChg chg="add mod">
          <ac:chgData name="Aaron Cyr" userId="f710c333df2a0e40" providerId="LiveId" clId="{5BCB7F8F-0B20-40C2-9DB4-3B7DD40DBDB2}" dt="2020-10-13T13:39:20.634" v="1488" actId="1076"/>
          <ac:picMkLst>
            <pc:docMk/>
            <pc:sldMk cId="3849373017" sldId="288"/>
            <ac:picMk id="7" creationId="{BA36E4DD-3A7C-4291-92EA-02E44E37456D}"/>
          </ac:picMkLst>
        </pc:picChg>
        <pc:picChg chg="del">
          <ac:chgData name="Aaron Cyr" userId="f710c333df2a0e40" providerId="LiveId" clId="{5BCB7F8F-0B20-40C2-9DB4-3B7DD40DBDB2}" dt="2020-10-13T13:33:17.157" v="1394" actId="478"/>
          <ac:picMkLst>
            <pc:docMk/>
            <pc:sldMk cId="3849373017" sldId="288"/>
            <ac:picMk id="9" creationId="{386A35ED-6107-46CD-9CD0-9DE93C783D28}"/>
          </ac:picMkLst>
        </pc:picChg>
      </pc:sldChg>
      <pc:sldChg chg="addSp delSp modSp add mod">
        <pc:chgData name="Aaron Cyr" userId="f710c333df2a0e40" providerId="LiveId" clId="{5BCB7F8F-0B20-40C2-9DB4-3B7DD40DBDB2}" dt="2020-10-13T22:08:54.215" v="4959" actId="20577"/>
        <pc:sldMkLst>
          <pc:docMk/>
          <pc:sldMk cId="49853463" sldId="289"/>
        </pc:sldMkLst>
        <pc:spChg chg="mod">
          <ac:chgData name="Aaron Cyr" userId="f710c333df2a0e40" providerId="LiveId" clId="{5BCB7F8F-0B20-40C2-9DB4-3B7DD40DBDB2}" dt="2020-10-13T13:36:42.513" v="1452" actId="20577"/>
          <ac:spMkLst>
            <pc:docMk/>
            <pc:sldMk cId="49853463" sldId="289"/>
            <ac:spMk id="4" creationId="{BD16C4B2-AF9F-47F8-B3D8-E451C87F11DE}"/>
          </ac:spMkLst>
        </pc:spChg>
        <pc:spChg chg="del">
          <ac:chgData name="Aaron Cyr" userId="f710c333df2a0e40" providerId="LiveId" clId="{5BCB7F8F-0B20-40C2-9DB4-3B7DD40DBDB2}" dt="2020-10-13T13:35:00.601" v="1417" actId="478"/>
          <ac:spMkLst>
            <pc:docMk/>
            <pc:sldMk cId="49853463" sldId="289"/>
            <ac:spMk id="5" creationId="{05EC9AEC-9F9B-49AB-905F-29F8C350F872}"/>
          </ac:spMkLst>
        </pc:spChg>
        <pc:spChg chg="add mod">
          <ac:chgData name="Aaron Cyr" userId="f710c333df2a0e40" providerId="LiveId" clId="{5BCB7F8F-0B20-40C2-9DB4-3B7DD40DBDB2}" dt="2020-10-13T13:43:28.065" v="1879" actId="1076"/>
          <ac:spMkLst>
            <pc:docMk/>
            <pc:sldMk cId="49853463" sldId="289"/>
            <ac:spMk id="13" creationId="{6B080E6C-07B2-48F6-AF6A-02B4F9F5B352}"/>
          </ac:spMkLst>
        </pc:spChg>
        <pc:spChg chg="add mod">
          <ac:chgData name="Aaron Cyr" userId="f710c333df2a0e40" providerId="LiveId" clId="{5BCB7F8F-0B20-40C2-9DB4-3B7DD40DBDB2}" dt="2020-10-13T13:41:27.881" v="1747" actId="1076"/>
          <ac:spMkLst>
            <pc:docMk/>
            <pc:sldMk cId="49853463" sldId="289"/>
            <ac:spMk id="15" creationId="{F4611251-4464-4B21-AC3F-5B9C15C780DE}"/>
          </ac:spMkLst>
        </pc:spChg>
        <pc:spChg chg="add mod">
          <ac:chgData name="Aaron Cyr" userId="f710c333df2a0e40" providerId="LiveId" clId="{5BCB7F8F-0B20-40C2-9DB4-3B7DD40DBDB2}" dt="2020-10-13T22:08:54.215" v="4959" actId="20577"/>
          <ac:spMkLst>
            <pc:docMk/>
            <pc:sldMk cId="49853463" sldId="289"/>
            <ac:spMk id="17" creationId="{6D08D43E-BDD8-488F-969F-A317760C1501}"/>
          </ac:spMkLst>
        </pc:spChg>
        <pc:spChg chg="add mod">
          <ac:chgData name="Aaron Cyr" userId="f710c333df2a0e40" providerId="LiveId" clId="{5BCB7F8F-0B20-40C2-9DB4-3B7DD40DBDB2}" dt="2020-10-13T13:54:21.682" v="2415"/>
          <ac:spMkLst>
            <pc:docMk/>
            <pc:sldMk cId="49853463" sldId="289"/>
            <ac:spMk id="18" creationId="{4EF63EC8-17AE-48DE-A641-F5DA447E0E84}"/>
          </ac:spMkLst>
        </pc:spChg>
        <pc:grpChg chg="add mod">
          <ac:chgData name="Aaron Cyr" userId="f710c333df2a0e40" providerId="LiveId" clId="{5BCB7F8F-0B20-40C2-9DB4-3B7DD40DBDB2}" dt="2020-10-13T13:40:48.961" v="1629" actId="1038"/>
          <ac:grpSpMkLst>
            <pc:docMk/>
            <pc:sldMk cId="49853463" sldId="289"/>
            <ac:grpSpMk id="12" creationId="{D8BB4560-B37A-4713-AF11-F52B44323B84}"/>
          </ac:grpSpMkLst>
        </pc:grpChg>
        <pc:picChg chg="del">
          <ac:chgData name="Aaron Cyr" userId="f710c333df2a0e40" providerId="LiveId" clId="{5BCB7F8F-0B20-40C2-9DB4-3B7DD40DBDB2}" dt="2020-10-13T13:35:00.337" v="1416" actId="478"/>
          <ac:picMkLst>
            <pc:docMk/>
            <pc:sldMk cId="49853463" sldId="289"/>
            <ac:picMk id="3" creationId="{BBC3A78D-EDFD-4B1E-A6C6-B247E21C79DD}"/>
          </ac:picMkLst>
        </pc:picChg>
        <pc:picChg chg="add del">
          <ac:chgData name="Aaron Cyr" userId="f710c333df2a0e40" providerId="LiveId" clId="{5BCB7F8F-0B20-40C2-9DB4-3B7DD40DBDB2}" dt="2020-10-13T13:36:07.590" v="1423" actId="478"/>
          <ac:picMkLst>
            <pc:docMk/>
            <pc:sldMk cId="49853463" sldId="289"/>
            <ac:picMk id="6" creationId="{6F05B3CD-EB4E-4E56-A659-94FEF4AAC6DA}"/>
          </ac:picMkLst>
        </pc:picChg>
        <pc:picChg chg="del">
          <ac:chgData name="Aaron Cyr" userId="f710c333df2a0e40" providerId="LiveId" clId="{5BCB7F8F-0B20-40C2-9DB4-3B7DD40DBDB2}" dt="2020-10-13T13:34:59.974" v="1415" actId="478"/>
          <ac:picMkLst>
            <pc:docMk/>
            <pc:sldMk cId="49853463" sldId="289"/>
            <ac:picMk id="7" creationId="{BA36E4DD-3A7C-4291-92EA-02E44E37456D}"/>
          </ac:picMkLst>
        </pc:picChg>
        <pc:picChg chg="add mod">
          <ac:chgData name="Aaron Cyr" userId="f710c333df2a0e40" providerId="LiveId" clId="{5BCB7F8F-0B20-40C2-9DB4-3B7DD40DBDB2}" dt="2020-10-13T13:36:22.936" v="1427" actId="164"/>
          <ac:picMkLst>
            <pc:docMk/>
            <pc:sldMk cId="49853463" sldId="289"/>
            <ac:picMk id="9" creationId="{0D362617-F4F8-403E-84F8-8D53C8549859}"/>
          </ac:picMkLst>
        </pc:picChg>
        <pc:picChg chg="add mod">
          <ac:chgData name="Aaron Cyr" userId="f710c333df2a0e40" providerId="LiveId" clId="{5BCB7F8F-0B20-40C2-9DB4-3B7DD40DBDB2}" dt="2020-10-13T13:36:22.936" v="1427" actId="164"/>
          <ac:picMkLst>
            <pc:docMk/>
            <pc:sldMk cId="49853463" sldId="289"/>
            <ac:picMk id="11" creationId="{0EEE39D2-15BA-47EB-8752-67512E3DF063}"/>
          </ac:picMkLst>
        </pc:picChg>
      </pc:sldChg>
      <pc:sldChg chg="addSp delSp modSp add mod">
        <pc:chgData name="Aaron Cyr" userId="f710c333df2a0e40" providerId="LiveId" clId="{5BCB7F8F-0B20-40C2-9DB4-3B7DD40DBDB2}" dt="2020-10-13T22:09:13.235" v="4965" actId="1037"/>
        <pc:sldMkLst>
          <pc:docMk/>
          <pc:sldMk cId="729728580" sldId="290"/>
        </pc:sldMkLst>
        <pc:spChg chg="add mod">
          <ac:chgData name="Aaron Cyr" userId="f710c333df2a0e40" providerId="LiveId" clId="{5BCB7F8F-0B20-40C2-9DB4-3B7DD40DBDB2}" dt="2020-10-13T13:45:26.401" v="2086" actId="1076"/>
          <ac:spMkLst>
            <pc:docMk/>
            <pc:sldMk cId="729728580" sldId="290"/>
            <ac:spMk id="7" creationId="{6BCECF35-E5C9-4285-9D13-9BDA0CB0705B}"/>
          </ac:spMkLst>
        </pc:spChg>
        <pc:spChg chg="add mod">
          <ac:chgData name="Aaron Cyr" userId="f710c333df2a0e40" providerId="LiveId" clId="{5BCB7F8F-0B20-40C2-9DB4-3B7DD40DBDB2}" dt="2020-10-13T13:46:19.769" v="2156" actId="1076"/>
          <ac:spMkLst>
            <pc:docMk/>
            <pc:sldMk cId="729728580" sldId="290"/>
            <ac:spMk id="8" creationId="{A1C6BAB9-EE93-4485-ABBD-09E4CCB660EE}"/>
          </ac:spMkLst>
        </pc:spChg>
        <pc:spChg chg="add mod">
          <ac:chgData name="Aaron Cyr" userId="f710c333df2a0e40" providerId="LiveId" clId="{5BCB7F8F-0B20-40C2-9DB4-3B7DD40DBDB2}" dt="2020-10-13T22:09:13.235" v="4965" actId="1037"/>
          <ac:spMkLst>
            <pc:docMk/>
            <pc:sldMk cId="729728580" sldId="290"/>
            <ac:spMk id="10" creationId="{886A4161-F1F0-41A0-86F2-32A00D2393AC}"/>
          </ac:spMkLst>
        </pc:spChg>
        <pc:spChg chg="add mod">
          <ac:chgData name="Aaron Cyr" userId="f710c333df2a0e40" providerId="LiveId" clId="{5BCB7F8F-0B20-40C2-9DB4-3B7DD40DBDB2}" dt="2020-10-13T13:54:22.592" v="2416"/>
          <ac:spMkLst>
            <pc:docMk/>
            <pc:sldMk cId="729728580" sldId="290"/>
            <ac:spMk id="15" creationId="{A4208EED-7250-4260-8EE2-57C61B830857}"/>
          </ac:spMkLst>
        </pc:spChg>
        <pc:grpChg chg="del">
          <ac:chgData name="Aaron Cyr" userId="f710c333df2a0e40" providerId="LiveId" clId="{5BCB7F8F-0B20-40C2-9DB4-3B7DD40DBDB2}" dt="2020-10-13T13:36:49.912" v="1454" actId="478"/>
          <ac:grpSpMkLst>
            <pc:docMk/>
            <pc:sldMk cId="729728580" sldId="290"/>
            <ac:grpSpMk id="12" creationId="{D8BB4560-B37A-4713-AF11-F52B44323B84}"/>
          </ac:grpSpMkLst>
        </pc:grpChg>
        <pc:picChg chg="add mod">
          <ac:chgData name="Aaron Cyr" userId="f710c333df2a0e40" providerId="LiveId" clId="{5BCB7F8F-0B20-40C2-9DB4-3B7DD40DBDB2}" dt="2020-10-13T13:44:31.458" v="1924" actId="1076"/>
          <ac:picMkLst>
            <pc:docMk/>
            <pc:sldMk cId="729728580" sldId="290"/>
            <ac:picMk id="3" creationId="{4DBB879B-F5E5-4A47-8E9C-6A6747982A32}"/>
          </ac:picMkLst>
        </pc:picChg>
        <pc:picChg chg="add del mod">
          <ac:chgData name="Aaron Cyr" userId="f710c333df2a0e40" providerId="LiveId" clId="{5BCB7F8F-0B20-40C2-9DB4-3B7DD40DBDB2}" dt="2020-10-13T13:37:47.714" v="1467" actId="478"/>
          <ac:picMkLst>
            <pc:docMk/>
            <pc:sldMk cId="729728580" sldId="290"/>
            <ac:picMk id="6" creationId="{CE5CBED8-D807-4E94-A372-269646CAF342}"/>
          </ac:picMkLst>
        </pc:picChg>
      </pc:sldChg>
      <pc:sldChg chg="addSp delSp modSp add mod">
        <pc:chgData name="Aaron Cyr" userId="f710c333df2a0e40" providerId="LiveId" clId="{5BCB7F8F-0B20-40C2-9DB4-3B7DD40DBDB2}" dt="2020-10-13T22:09:35.917" v="4970" actId="1076"/>
        <pc:sldMkLst>
          <pc:docMk/>
          <pc:sldMk cId="3159918672" sldId="291"/>
        </pc:sldMkLst>
        <pc:spChg chg="add mod">
          <ac:chgData name="Aaron Cyr" userId="f710c333df2a0e40" providerId="LiveId" clId="{5BCB7F8F-0B20-40C2-9DB4-3B7DD40DBDB2}" dt="2020-10-13T22:09:25.396" v="4968" actId="1076"/>
          <ac:spMkLst>
            <pc:docMk/>
            <pc:sldMk cId="3159918672" sldId="291"/>
            <ac:spMk id="8" creationId="{E15D8606-B17B-4D41-AFFE-860E5176540A}"/>
          </ac:spMkLst>
        </pc:spChg>
        <pc:spChg chg="add mod">
          <ac:chgData name="Aaron Cyr" userId="f710c333df2a0e40" providerId="LiveId" clId="{5BCB7F8F-0B20-40C2-9DB4-3B7DD40DBDB2}" dt="2020-10-13T13:47:38.433" v="2271" actId="1076"/>
          <ac:spMkLst>
            <pc:docMk/>
            <pc:sldMk cId="3159918672" sldId="291"/>
            <ac:spMk id="10" creationId="{844832A7-00F9-4AB7-8AC0-3FC57F0FE317}"/>
          </ac:spMkLst>
        </pc:spChg>
        <pc:spChg chg="add del">
          <ac:chgData name="Aaron Cyr" userId="f710c333df2a0e40" providerId="LiveId" clId="{5BCB7F8F-0B20-40C2-9DB4-3B7DD40DBDB2}" dt="2020-10-13T13:47:51.895" v="2276" actId="22"/>
          <ac:spMkLst>
            <pc:docMk/>
            <pc:sldMk cId="3159918672" sldId="291"/>
            <ac:spMk id="14" creationId="{35F91BD5-CFA1-4482-8637-F8FAA4545E68}"/>
          </ac:spMkLst>
        </pc:spChg>
        <pc:spChg chg="add del">
          <ac:chgData name="Aaron Cyr" userId="f710c333df2a0e40" providerId="LiveId" clId="{5BCB7F8F-0B20-40C2-9DB4-3B7DD40DBDB2}" dt="2020-10-13T13:47:51.290" v="2275" actId="22"/>
          <ac:spMkLst>
            <pc:docMk/>
            <pc:sldMk cId="3159918672" sldId="291"/>
            <ac:spMk id="16" creationId="{A73F05A2-DE24-4E26-97F4-43EF7B45E3B3}"/>
          </ac:spMkLst>
        </pc:spChg>
        <pc:spChg chg="add mod">
          <ac:chgData name="Aaron Cyr" userId="f710c333df2a0e40" providerId="LiveId" clId="{5BCB7F8F-0B20-40C2-9DB4-3B7DD40DBDB2}" dt="2020-10-13T22:09:35.917" v="4970" actId="1076"/>
          <ac:spMkLst>
            <pc:docMk/>
            <pc:sldMk cId="3159918672" sldId="291"/>
            <ac:spMk id="20" creationId="{26446CBE-68EF-47E1-A226-3BC7E66E03D1}"/>
          </ac:spMkLst>
        </pc:spChg>
        <pc:spChg chg="add mod">
          <ac:chgData name="Aaron Cyr" userId="f710c333df2a0e40" providerId="LiveId" clId="{5BCB7F8F-0B20-40C2-9DB4-3B7DD40DBDB2}" dt="2020-10-13T13:54:23.816" v="2417"/>
          <ac:spMkLst>
            <pc:docMk/>
            <pc:sldMk cId="3159918672" sldId="291"/>
            <ac:spMk id="22" creationId="{6BEC1860-5F0B-482F-BBE0-9481FA73077F}"/>
          </ac:spMkLst>
        </pc:spChg>
        <pc:picChg chg="del">
          <ac:chgData name="Aaron Cyr" userId="f710c333df2a0e40" providerId="LiveId" clId="{5BCB7F8F-0B20-40C2-9DB4-3B7DD40DBDB2}" dt="2020-10-13T13:37:19.588" v="1462" actId="478"/>
          <ac:picMkLst>
            <pc:docMk/>
            <pc:sldMk cId="3159918672" sldId="291"/>
            <ac:picMk id="3" creationId="{4DBB879B-F5E5-4A47-8E9C-6A6747982A32}"/>
          </ac:picMkLst>
        </pc:picChg>
        <pc:picChg chg="add mod">
          <ac:chgData name="Aaron Cyr" userId="f710c333df2a0e40" providerId="LiveId" clId="{5BCB7F8F-0B20-40C2-9DB4-3B7DD40DBDB2}" dt="2020-10-13T13:38:19.546" v="1483" actId="1037"/>
          <ac:picMkLst>
            <pc:docMk/>
            <pc:sldMk cId="3159918672" sldId="291"/>
            <ac:picMk id="5" creationId="{B50C16FE-E3A0-4E7F-8F6D-AF6FED2196F6}"/>
          </ac:picMkLst>
        </pc:picChg>
        <pc:picChg chg="add mod">
          <ac:chgData name="Aaron Cyr" userId="f710c333df2a0e40" providerId="LiveId" clId="{5BCB7F8F-0B20-40C2-9DB4-3B7DD40DBDB2}" dt="2020-10-13T13:38:05.889" v="1475" actId="1076"/>
          <ac:picMkLst>
            <pc:docMk/>
            <pc:sldMk cId="3159918672" sldId="291"/>
            <ac:picMk id="7" creationId="{9516EF34-2A60-4E52-9EF4-6FAC10FA3DC7}"/>
          </ac:picMkLst>
        </pc:picChg>
        <pc:cxnChg chg="add">
          <ac:chgData name="Aaron Cyr" userId="f710c333df2a0e40" providerId="LiveId" clId="{5BCB7F8F-0B20-40C2-9DB4-3B7DD40DBDB2}" dt="2020-10-13T13:47:48.085" v="2272" actId="11529"/>
          <ac:cxnSpMkLst>
            <pc:docMk/>
            <pc:sldMk cId="3159918672" sldId="291"/>
            <ac:cxnSpMk id="12" creationId="{A97840DB-EC7B-417B-A036-01F2CCF0AC35}"/>
          </ac:cxnSpMkLst>
        </pc:cxnChg>
        <pc:cxnChg chg="add mod">
          <ac:chgData name="Aaron Cyr" userId="f710c333df2a0e40" providerId="LiveId" clId="{5BCB7F8F-0B20-40C2-9DB4-3B7DD40DBDB2}" dt="2020-10-13T13:47:58.034" v="2280" actId="14100"/>
          <ac:cxnSpMkLst>
            <pc:docMk/>
            <pc:sldMk cId="3159918672" sldId="291"/>
            <ac:cxnSpMk id="17" creationId="{6DB2EFA5-1161-45D3-9EE8-5F4BCD73CF77}"/>
          </ac:cxnSpMkLst>
        </pc:cxnChg>
        <pc:cxnChg chg="add del mod">
          <ac:chgData name="Aaron Cyr" userId="f710c333df2a0e40" providerId="LiveId" clId="{5BCB7F8F-0B20-40C2-9DB4-3B7DD40DBDB2}" dt="2020-10-13T13:51:18.995" v="2367"/>
          <ac:cxnSpMkLst>
            <pc:docMk/>
            <pc:sldMk cId="3159918672" sldId="291"/>
            <ac:cxnSpMk id="21" creationId="{B4D77819-528A-4023-85E5-57EFDFC3DC4F}"/>
          </ac:cxnSpMkLst>
        </pc:cxnChg>
      </pc:sldChg>
      <pc:sldChg chg="addSp delSp modSp add mod">
        <pc:chgData name="Aaron Cyr" userId="f710c333df2a0e40" providerId="LiveId" clId="{5BCB7F8F-0B20-40C2-9DB4-3B7DD40DBDB2}" dt="2020-10-13T13:54:24.701" v="2418"/>
        <pc:sldMkLst>
          <pc:docMk/>
          <pc:sldMk cId="12875643" sldId="292"/>
        </pc:sldMkLst>
        <pc:spChg chg="mod">
          <ac:chgData name="Aaron Cyr" userId="f710c333df2a0e40" providerId="LiveId" clId="{5BCB7F8F-0B20-40C2-9DB4-3B7DD40DBDB2}" dt="2020-10-13T13:51:39.308" v="2388" actId="20577"/>
          <ac:spMkLst>
            <pc:docMk/>
            <pc:sldMk cId="12875643" sldId="292"/>
            <ac:spMk id="4" creationId="{BD16C4B2-AF9F-47F8-B3D8-E451C87F11DE}"/>
          </ac:spMkLst>
        </pc:spChg>
        <pc:spChg chg="del mod">
          <ac:chgData name="Aaron Cyr" userId="f710c333df2a0e40" providerId="LiveId" clId="{5BCB7F8F-0B20-40C2-9DB4-3B7DD40DBDB2}" dt="2020-10-13T13:51:48.158" v="2398" actId="478"/>
          <ac:spMkLst>
            <pc:docMk/>
            <pc:sldMk cId="12875643" sldId="292"/>
            <ac:spMk id="8" creationId="{E15D8606-B17B-4D41-AFFE-860E5176540A}"/>
          </ac:spMkLst>
        </pc:spChg>
        <pc:spChg chg="del mod">
          <ac:chgData name="Aaron Cyr" userId="f710c333df2a0e40" providerId="LiveId" clId="{5BCB7F8F-0B20-40C2-9DB4-3B7DD40DBDB2}" dt="2020-10-13T13:51:46.555" v="2397" actId="478"/>
          <ac:spMkLst>
            <pc:docMk/>
            <pc:sldMk cId="12875643" sldId="292"/>
            <ac:spMk id="10" creationId="{844832A7-00F9-4AB7-8AC0-3FC57F0FE317}"/>
          </ac:spMkLst>
        </pc:spChg>
        <pc:spChg chg="add mod">
          <ac:chgData name="Aaron Cyr" userId="f710c333df2a0e40" providerId="LiveId" clId="{5BCB7F8F-0B20-40C2-9DB4-3B7DD40DBDB2}" dt="2020-10-13T13:54:24.701" v="2418"/>
          <ac:spMkLst>
            <pc:docMk/>
            <pc:sldMk cId="12875643" sldId="292"/>
            <ac:spMk id="13" creationId="{B56218BA-11DD-4F66-8C2E-C5C5BFCE6EAD}"/>
          </ac:spMkLst>
        </pc:spChg>
        <pc:spChg chg="del">
          <ac:chgData name="Aaron Cyr" userId="f710c333df2a0e40" providerId="LiveId" clId="{5BCB7F8F-0B20-40C2-9DB4-3B7DD40DBDB2}" dt="2020-10-13T13:51:45.075" v="2396" actId="478"/>
          <ac:spMkLst>
            <pc:docMk/>
            <pc:sldMk cId="12875643" sldId="292"/>
            <ac:spMk id="20" creationId="{26446CBE-68EF-47E1-A226-3BC7E66E03D1}"/>
          </ac:spMkLst>
        </pc:spChg>
        <pc:picChg chg="add mod">
          <ac:chgData name="Aaron Cyr" userId="f710c333df2a0e40" providerId="LiveId" clId="{5BCB7F8F-0B20-40C2-9DB4-3B7DD40DBDB2}" dt="2020-10-13T13:52:09.978" v="2402" actId="1076"/>
          <ac:picMkLst>
            <pc:docMk/>
            <pc:sldMk cId="12875643" sldId="292"/>
            <ac:picMk id="3" creationId="{C327FF86-AC60-4FC2-87B1-FC46728E21B9}"/>
          </ac:picMkLst>
        </pc:picChg>
        <pc:picChg chg="del mod">
          <ac:chgData name="Aaron Cyr" userId="f710c333df2a0e40" providerId="LiveId" clId="{5BCB7F8F-0B20-40C2-9DB4-3B7DD40DBDB2}" dt="2020-10-13T13:51:43.769" v="2395" actId="478"/>
          <ac:picMkLst>
            <pc:docMk/>
            <pc:sldMk cId="12875643" sldId="292"/>
            <ac:picMk id="5" creationId="{B50C16FE-E3A0-4E7F-8F6D-AF6FED2196F6}"/>
          </ac:picMkLst>
        </pc:picChg>
        <pc:picChg chg="del">
          <ac:chgData name="Aaron Cyr" userId="f710c333df2a0e40" providerId="LiveId" clId="{5BCB7F8F-0B20-40C2-9DB4-3B7DD40DBDB2}" dt="2020-10-13T13:51:40.733" v="2389" actId="478"/>
          <ac:picMkLst>
            <pc:docMk/>
            <pc:sldMk cId="12875643" sldId="292"/>
            <ac:picMk id="7" creationId="{9516EF34-2A60-4E52-9EF4-6FAC10FA3DC7}"/>
          </ac:picMkLst>
        </pc:picChg>
        <pc:cxnChg chg="del mod">
          <ac:chgData name="Aaron Cyr" userId="f710c333df2a0e40" providerId="LiveId" clId="{5BCB7F8F-0B20-40C2-9DB4-3B7DD40DBDB2}" dt="2020-10-13T13:51:42.082" v="2391" actId="478"/>
          <ac:cxnSpMkLst>
            <pc:docMk/>
            <pc:sldMk cId="12875643" sldId="292"/>
            <ac:cxnSpMk id="12" creationId="{A97840DB-EC7B-417B-A036-01F2CCF0AC35}"/>
          </ac:cxnSpMkLst>
        </pc:cxnChg>
        <pc:cxnChg chg="del">
          <ac:chgData name="Aaron Cyr" userId="f710c333df2a0e40" providerId="LiveId" clId="{5BCB7F8F-0B20-40C2-9DB4-3B7DD40DBDB2}" dt="2020-10-13T13:51:42.984" v="2392" actId="478"/>
          <ac:cxnSpMkLst>
            <pc:docMk/>
            <pc:sldMk cId="12875643" sldId="292"/>
            <ac:cxnSpMk id="17" creationId="{6DB2EFA5-1161-45D3-9EE8-5F4BCD73CF77}"/>
          </ac:cxnSpMkLst>
        </pc:cxnChg>
      </pc:sldChg>
      <pc:sldChg chg="addSp delSp modSp add mod">
        <pc:chgData name="Aaron Cyr" userId="f710c333df2a0e40" providerId="LiveId" clId="{5BCB7F8F-0B20-40C2-9DB4-3B7DD40DBDB2}" dt="2020-10-13T13:55:27" v="2455" actId="1076"/>
        <pc:sldMkLst>
          <pc:docMk/>
          <pc:sldMk cId="2219421785" sldId="293"/>
        </pc:sldMkLst>
        <pc:spChg chg="mod">
          <ac:chgData name="Aaron Cyr" userId="f710c333df2a0e40" providerId="LiveId" clId="{5BCB7F8F-0B20-40C2-9DB4-3B7DD40DBDB2}" dt="2020-10-13T13:55:04.264" v="2451" actId="20577"/>
          <ac:spMkLst>
            <pc:docMk/>
            <pc:sldMk cId="2219421785" sldId="293"/>
            <ac:spMk id="4" creationId="{BD16C4B2-AF9F-47F8-B3D8-E451C87F11DE}"/>
          </ac:spMkLst>
        </pc:spChg>
        <pc:picChg chg="del">
          <ac:chgData name="Aaron Cyr" userId="f710c333df2a0e40" providerId="LiveId" clId="{5BCB7F8F-0B20-40C2-9DB4-3B7DD40DBDB2}" dt="2020-10-13T13:55:06.016" v="2452" actId="478"/>
          <ac:picMkLst>
            <pc:docMk/>
            <pc:sldMk cId="2219421785" sldId="293"/>
            <ac:picMk id="3" creationId="{C327FF86-AC60-4FC2-87B1-FC46728E21B9}"/>
          </ac:picMkLst>
        </pc:picChg>
        <pc:picChg chg="add mod">
          <ac:chgData name="Aaron Cyr" userId="f710c333df2a0e40" providerId="LiveId" clId="{5BCB7F8F-0B20-40C2-9DB4-3B7DD40DBDB2}" dt="2020-10-13T13:55:27" v="2455" actId="1076"/>
          <ac:picMkLst>
            <pc:docMk/>
            <pc:sldMk cId="2219421785" sldId="293"/>
            <ac:picMk id="5" creationId="{A52A67B4-B702-4B52-8645-7D227C6F54B3}"/>
          </ac:picMkLst>
        </pc:picChg>
      </pc:sldChg>
      <pc:sldChg chg="addSp delSp modSp add mod">
        <pc:chgData name="Aaron Cyr" userId="f710c333df2a0e40" providerId="LiveId" clId="{5BCB7F8F-0B20-40C2-9DB4-3B7DD40DBDB2}" dt="2020-10-13T13:56:33.569" v="2484" actId="1076"/>
        <pc:sldMkLst>
          <pc:docMk/>
          <pc:sldMk cId="1472723410" sldId="294"/>
        </pc:sldMkLst>
        <pc:spChg chg="mod">
          <ac:chgData name="Aaron Cyr" userId="f710c333df2a0e40" providerId="LiveId" clId="{5BCB7F8F-0B20-40C2-9DB4-3B7DD40DBDB2}" dt="2020-10-13T13:55:58.400" v="2474" actId="6549"/>
          <ac:spMkLst>
            <pc:docMk/>
            <pc:sldMk cId="1472723410" sldId="294"/>
            <ac:spMk id="4" creationId="{BD16C4B2-AF9F-47F8-B3D8-E451C87F11DE}"/>
          </ac:spMkLst>
        </pc:spChg>
        <pc:picChg chg="add mod">
          <ac:chgData name="Aaron Cyr" userId="f710c333df2a0e40" providerId="LiveId" clId="{5BCB7F8F-0B20-40C2-9DB4-3B7DD40DBDB2}" dt="2020-10-13T13:56:33.569" v="2484" actId="1076"/>
          <ac:picMkLst>
            <pc:docMk/>
            <pc:sldMk cId="1472723410" sldId="294"/>
            <ac:picMk id="3" creationId="{B2F392CA-4D03-447F-995B-D8A7FF71CF65}"/>
          </ac:picMkLst>
        </pc:picChg>
        <pc:picChg chg="del">
          <ac:chgData name="Aaron Cyr" userId="f710c333df2a0e40" providerId="LiveId" clId="{5BCB7F8F-0B20-40C2-9DB4-3B7DD40DBDB2}" dt="2020-10-13T13:56:15.265" v="2475" actId="478"/>
          <ac:picMkLst>
            <pc:docMk/>
            <pc:sldMk cId="1472723410" sldId="294"/>
            <ac:picMk id="5" creationId="{A52A67B4-B702-4B52-8645-7D227C6F54B3}"/>
          </ac:picMkLst>
        </pc:picChg>
      </pc:sldChg>
      <pc:sldChg chg="addSp delSp modSp add mod">
        <pc:chgData name="Aaron Cyr" userId="f710c333df2a0e40" providerId="LiveId" clId="{5BCB7F8F-0B20-40C2-9DB4-3B7DD40DBDB2}" dt="2020-10-13T13:57:12.290" v="2501" actId="1076"/>
        <pc:sldMkLst>
          <pc:docMk/>
          <pc:sldMk cId="2447303640" sldId="295"/>
        </pc:sldMkLst>
        <pc:spChg chg="mod">
          <ac:chgData name="Aaron Cyr" userId="f710c333df2a0e40" providerId="LiveId" clId="{5BCB7F8F-0B20-40C2-9DB4-3B7DD40DBDB2}" dt="2020-10-13T13:56:49.464" v="2495" actId="20577"/>
          <ac:spMkLst>
            <pc:docMk/>
            <pc:sldMk cId="2447303640" sldId="295"/>
            <ac:spMk id="4" creationId="{BD16C4B2-AF9F-47F8-B3D8-E451C87F11DE}"/>
          </ac:spMkLst>
        </pc:spChg>
        <pc:picChg chg="del">
          <ac:chgData name="Aaron Cyr" userId="f710c333df2a0e40" providerId="LiveId" clId="{5BCB7F8F-0B20-40C2-9DB4-3B7DD40DBDB2}" dt="2020-10-13T13:56:52.087" v="2496" actId="478"/>
          <ac:picMkLst>
            <pc:docMk/>
            <pc:sldMk cId="2447303640" sldId="295"/>
            <ac:picMk id="3" creationId="{B2F392CA-4D03-447F-995B-D8A7FF71CF65}"/>
          </ac:picMkLst>
        </pc:picChg>
        <pc:picChg chg="add mod">
          <ac:chgData name="Aaron Cyr" userId="f710c333df2a0e40" providerId="LiveId" clId="{5BCB7F8F-0B20-40C2-9DB4-3B7DD40DBDB2}" dt="2020-10-13T13:57:12.290" v="2501" actId="1076"/>
          <ac:picMkLst>
            <pc:docMk/>
            <pc:sldMk cId="2447303640" sldId="295"/>
            <ac:picMk id="5" creationId="{C40A066D-0CD8-4B57-8A13-FC3A7445A8A3}"/>
          </ac:picMkLst>
        </pc:picChg>
      </pc:sldChg>
      <pc:sldChg chg="addSp delSp modSp add mod">
        <pc:chgData name="Aaron Cyr" userId="f710c333df2a0e40" providerId="LiveId" clId="{5BCB7F8F-0B20-40C2-9DB4-3B7DD40DBDB2}" dt="2020-10-13T13:58:25.874" v="2536" actId="1076"/>
        <pc:sldMkLst>
          <pc:docMk/>
          <pc:sldMk cId="155276176" sldId="296"/>
        </pc:sldMkLst>
        <pc:spChg chg="mod">
          <ac:chgData name="Aaron Cyr" userId="f710c333df2a0e40" providerId="LiveId" clId="{5BCB7F8F-0B20-40C2-9DB4-3B7DD40DBDB2}" dt="2020-10-13T13:57:44.488" v="2532" actId="20577"/>
          <ac:spMkLst>
            <pc:docMk/>
            <pc:sldMk cId="155276176" sldId="296"/>
            <ac:spMk id="4" creationId="{BD16C4B2-AF9F-47F8-B3D8-E451C87F11DE}"/>
          </ac:spMkLst>
        </pc:spChg>
        <pc:picChg chg="del">
          <ac:chgData name="Aaron Cyr" userId="f710c333df2a0e40" providerId="LiveId" clId="{5BCB7F8F-0B20-40C2-9DB4-3B7DD40DBDB2}" dt="2020-10-13T13:57:46.464" v="2533" actId="478"/>
          <ac:picMkLst>
            <pc:docMk/>
            <pc:sldMk cId="155276176" sldId="296"/>
            <ac:picMk id="3" creationId="{B2F392CA-4D03-447F-995B-D8A7FF71CF65}"/>
          </ac:picMkLst>
        </pc:picChg>
        <pc:picChg chg="add mod">
          <ac:chgData name="Aaron Cyr" userId="f710c333df2a0e40" providerId="LiveId" clId="{5BCB7F8F-0B20-40C2-9DB4-3B7DD40DBDB2}" dt="2020-10-13T13:58:25.874" v="2536" actId="1076"/>
          <ac:picMkLst>
            <pc:docMk/>
            <pc:sldMk cId="155276176" sldId="296"/>
            <ac:picMk id="5" creationId="{F344D866-2551-4656-8CCB-34BE6427DD90}"/>
          </ac:picMkLst>
        </pc:picChg>
      </pc:sldChg>
      <pc:sldChg chg="add del">
        <pc:chgData name="Aaron Cyr" userId="f710c333df2a0e40" providerId="LiveId" clId="{5BCB7F8F-0B20-40C2-9DB4-3B7DD40DBDB2}" dt="2020-10-13T22:10:23.209" v="4971" actId="47"/>
        <pc:sldMkLst>
          <pc:docMk/>
          <pc:sldMk cId="2481677466" sldId="297"/>
        </pc:sldMkLst>
      </pc:sldChg>
      <pc:sldChg chg="addSp delSp modSp add del mod">
        <pc:chgData name="Aaron Cyr" userId="f710c333df2a0e40" providerId="LiveId" clId="{5BCB7F8F-0B20-40C2-9DB4-3B7DD40DBDB2}" dt="2020-10-13T14:08:10.126" v="3112" actId="47"/>
        <pc:sldMkLst>
          <pc:docMk/>
          <pc:sldMk cId="2543007479" sldId="298"/>
        </pc:sldMkLst>
        <pc:spChg chg="mod">
          <ac:chgData name="Aaron Cyr" userId="f710c333df2a0e40" providerId="LiveId" clId="{5BCB7F8F-0B20-40C2-9DB4-3B7DD40DBDB2}" dt="2020-10-13T13:58:46.322" v="2549" actId="20577"/>
          <ac:spMkLst>
            <pc:docMk/>
            <pc:sldMk cId="2543007479" sldId="298"/>
            <ac:spMk id="4" creationId="{BD16C4B2-AF9F-47F8-B3D8-E451C87F11DE}"/>
          </ac:spMkLst>
        </pc:spChg>
        <pc:spChg chg="add mod">
          <ac:chgData name="Aaron Cyr" userId="f710c333df2a0e40" providerId="LiveId" clId="{5BCB7F8F-0B20-40C2-9DB4-3B7DD40DBDB2}" dt="2020-10-13T14:03:22.170" v="2628" actId="1076"/>
          <ac:spMkLst>
            <pc:docMk/>
            <pc:sldMk cId="2543007479" sldId="298"/>
            <ac:spMk id="8" creationId="{77BC7CD5-889E-4F96-9DF7-10B485D7E554}"/>
          </ac:spMkLst>
        </pc:spChg>
        <pc:spChg chg="add mod">
          <ac:chgData name="Aaron Cyr" userId="f710c333df2a0e40" providerId="LiveId" clId="{5BCB7F8F-0B20-40C2-9DB4-3B7DD40DBDB2}" dt="2020-10-13T14:04:03.522" v="2767" actId="1076"/>
          <ac:spMkLst>
            <pc:docMk/>
            <pc:sldMk cId="2543007479" sldId="298"/>
            <ac:spMk id="9" creationId="{C687178C-D94C-4EA4-909E-0221818166A5}"/>
          </ac:spMkLst>
        </pc:spChg>
        <pc:spChg chg="add mod">
          <ac:chgData name="Aaron Cyr" userId="f710c333df2a0e40" providerId="LiveId" clId="{5BCB7F8F-0B20-40C2-9DB4-3B7DD40DBDB2}" dt="2020-10-13T14:05:26.466" v="2923" actId="1076"/>
          <ac:spMkLst>
            <pc:docMk/>
            <pc:sldMk cId="2543007479" sldId="298"/>
            <ac:spMk id="11" creationId="{43BC84B4-15C4-4917-9104-F89C8A8BFE07}"/>
          </ac:spMkLst>
        </pc:spChg>
        <pc:picChg chg="add mod">
          <ac:chgData name="Aaron Cyr" userId="f710c333df2a0e40" providerId="LiveId" clId="{5BCB7F8F-0B20-40C2-9DB4-3B7DD40DBDB2}" dt="2020-10-13T14:03:24.482" v="2629" actId="1076"/>
          <ac:picMkLst>
            <pc:docMk/>
            <pc:sldMk cId="2543007479" sldId="298"/>
            <ac:picMk id="3" creationId="{1D3B7751-DB79-4225-AB32-19EF3E773684}"/>
          </ac:picMkLst>
        </pc:picChg>
        <pc:picChg chg="del">
          <ac:chgData name="Aaron Cyr" userId="f710c333df2a0e40" providerId="LiveId" clId="{5BCB7F8F-0B20-40C2-9DB4-3B7DD40DBDB2}" dt="2020-10-13T13:58:47.625" v="2550" actId="478"/>
          <ac:picMkLst>
            <pc:docMk/>
            <pc:sldMk cId="2543007479" sldId="298"/>
            <ac:picMk id="5" creationId="{F344D866-2551-4656-8CCB-34BE6427DD90}"/>
          </ac:picMkLst>
        </pc:picChg>
        <pc:picChg chg="add mod">
          <ac:chgData name="Aaron Cyr" userId="f710c333df2a0e40" providerId="LiveId" clId="{5BCB7F8F-0B20-40C2-9DB4-3B7DD40DBDB2}" dt="2020-10-13T14:04:03.522" v="2767" actId="1076"/>
          <ac:picMkLst>
            <pc:docMk/>
            <pc:sldMk cId="2543007479" sldId="298"/>
            <ac:picMk id="7" creationId="{D0691270-4868-44AB-A263-8E7BB252DCAC}"/>
          </ac:picMkLst>
        </pc:picChg>
      </pc:sldChg>
      <pc:sldChg chg="addSp delSp modSp add mod modTransition">
        <pc:chgData name="Aaron Cyr" userId="f710c333df2a0e40" providerId="LiveId" clId="{5BCB7F8F-0B20-40C2-9DB4-3B7DD40DBDB2}" dt="2020-10-13T22:13:04.570" v="5023" actId="478"/>
        <pc:sldMkLst>
          <pc:docMk/>
          <pc:sldMk cId="3012447027" sldId="299"/>
        </pc:sldMkLst>
        <pc:spChg chg="add mod">
          <ac:chgData name="Aaron Cyr" userId="f710c333df2a0e40" providerId="LiveId" clId="{5BCB7F8F-0B20-40C2-9DB4-3B7DD40DBDB2}" dt="2020-10-13T22:12:20.579" v="5019" actId="20577"/>
          <ac:spMkLst>
            <pc:docMk/>
            <pc:sldMk cId="3012447027" sldId="299"/>
            <ac:spMk id="2" creationId="{E3D39465-90BC-4697-A806-F818E421FEB7}"/>
          </ac:spMkLst>
        </pc:spChg>
        <pc:spChg chg="mod">
          <ac:chgData name="Aaron Cyr" userId="f710c333df2a0e40" providerId="LiveId" clId="{5BCB7F8F-0B20-40C2-9DB4-3B7DD40DBDB2}" dt="2020-10-13T14:07:27.010" v="3075" actId="1036"/>
          <ac:spMkLst>
            <pc:docMk/>
            <pc:sldMk cId="3012447027" sldId="299"/>
            <ac:spMk id="8" creationId="{77BC7CD5-889E-4F96-9DF7-10B485D7E554}"/>
          </ac:spMkLst>
        </pc:spChg>
        <pc:spChg chg="mod">
          <ac:chgData name="Aaron Cyr" userId="f710c333df2a0e40" providerId="LiveId" clId="{5BCB7F8F-0B20-40C2-9DB4-3B7DD40DBDB2}" dt="2020-10-13T14:07:43.316" v="3094" actId="1035"/>
          <ac:spMkLst>
            <pc:docMk/>
            <pc:sldMk cId="3012447027" sldId="299"/>
            <ac:spMk id="9" creationId="{C687178C-D94C-4EA4-909E-0221818166A5}"/>
          </ac:spMkLst>
        </pc:spChg>
        <pc:spChg chg="mod">
          <ac:chgData name="Aaron Cyr" userId="f710c333df2a0e40" providerId="LiveId" clId="{5BCB7F8F-0B20-40C2-9DB4-3B7DD40DBDB2}" dt="2020-10-13T14:07:46.591" v="3099" actId="1036"/>
          <ac:spMkLst>
            <pc:docMk/>
            <pc:sldMk cId="3012447027" sldId="299"/>
            <ac:spMk id="11" creationId="{43BC84B4-15C4-4917-9104-F89C8A8BFE07}"/>
          </ac:spMkLst>
        </pc:spChg>
        <pc:picChg chg="mod">
          <ac:chgData name="Aaron Cyr" userId="f710c333df2a0e40" providerId="LiveId" clId="{5BCB7F8F-0B20-40C2-9DB4-3B7DD40DBDB2}" dt="2020-10-13T14:07:27.010" v="3075" actId="1036"/>
          <ac:picMkLst>
            <pc:docMk/>
            <pc:sldMk cId="3012447027" sldId="299"/>
            <ac:picMk id="3" creationId="{1D3B7751-DB79-4225-AB32-19EF3E773684}"/>
          </ac:picMkLst>
        </pc:picChg>
        <pc:picChg chg="mod">
          <ac:chgData name="Aaron Cyr" userId="f710c333df2a0e40" providerId="LiveId" clId="{5BCB7F8F-0B20-40C2-9DB4-3B7DD40DBDB2}" dt="2020-10-13T14:07:43.316" v="3094" actId="1035"/>
          <ac:picMkLst>
            <pc:docMk/>
            <pc:sldMk cId="3012447027" sldId="299"/>
            <ac:picMk id="7" creationId="{D0691270-4868-44AB-A263-8E7BB252DCAC}"/>
          </ac:picMkLst>
        </pc:picChg>
        <pc:cxnChg chg="add del mod">
          <ac:chgData name="Aaron Cyr" userId="f710c333df2a0e40" providerId="LiveId" clId="{5BCB7F8F-0B20-40C2-9DB4-3B7DD40DBDB2}" dt="2020-10-13T22:13:04.570" v="5023" actId="478"/>
          <ac:cxnSpMkLst>
            <pc:docMk/>
            <pc:sldMk cId="3012447027" sldId="299"/>
            <ac:cxnSpMk id="6" creationId="{FED89A75-19FE-4060-A715-D30F4CC009F8}"/>
          </ac:cxnSpMkLst>
        </pc:cxnChg>
      </pc:sldChg>
      <pc:sldChg chg="addSp delSp modSp add mod">
        <pc:chgData name="Aaron Cyr" userId="f710c333df2a0e40" providerId="LiveId" clId="{5BCB7F8F-0B20-40C2-9DB4-3B7DD40DBDB2}" dt="2020-10-13T22:14:02.309" v="5038" actId="20577"/>
        <pc:sldMkLst>
          <pc:docMk/>
          <pc:sldMk cId="1561382015" sldId="300"/>
        </pc:sldMkLst>
        <pc:spChg chg="del">
          <ac:chgData name="Aaron Cyr" userId="f710c333df2a0e40" providerId="LiveId" clId="{5BCB7F8F-0B20-40C2-9DB4-3B7DD40DBDB2}" dt="2020-10-13T14:07:56.866" v="3104" actId="478"/>
          <ac:spMkLst>
            <pc:docMk/>
            <pc:sldMk cId="1561382015" sldId="300"/>
            <ac:spMk id="2" creationId="{E3D39465-90BC-4697-A806-F818E421FEB7}"/>
          </ac:spMkLst>
        </pc:spChg>
        <pc:spChg chg="mod">
          <ac:chgData name="Aaron Cyr" userId="f710c333df2a0e40" providerId="LiveId" clId="{5BCB7F8F-0B20-40C2-9DB4-3B7DD40DBDB2}" dt="2020-10-13T14:07:59.600" v="3111" actId="20577"/>
          <ac:spMkLst>
            <pc:docMk/>
            <pc:sldMk cId="1561382015" sldId="300"/>
            <ac:spMk id="4" creationId="{BD16C4B2-AF9F-47F8-B3D8-E451C87F11DE}"/>
          </ac:spMkLst>
        </pc:spChg>
        <pc:spChg chg="del">
          <ac:chgData name="Aaron Cyr" userId="f710c333df2a0e40" providerId="LiveId" clId="{5BCB7F8F-0B20-40C2-9DB4-3B7DD40DBDB2}" dt="2020-10-13T14:07:56.866" v="3104" actId="478"/>
          <ac:spMkLst>
            <pc:docMk/>
            <pc:sldMk cId="1561382015" sldId="300"/>
            <ac:spMk id="8" creationId="{77BC7CD5-889E-4F96-9DF7-10B485D7E554}"/>
          </ac:spMkLst>
        </pc:spChg>
        <pc:spChg chg="del">
          <ac:chgData name="Aaron Cyr" userId="f710c333df2a0e40" providerId="LiveId" clId="{5BCB7F8F-0B20-40C2-9DB4-3B7DD40DBDB2}" dt="2020-10-13T14:07:56.866" v="3104" actId="478"/>
          <ac:spMkLst>
            <pc:docMk/>
            <pc:sldMk cId="1561382015" sldId="300"/>
            <ac:spMk id="9" creationId="{C687178C-D94C-4EA4-909E-0221818166A5}"/>
          </ac:spMkLst>
        </pc:spChg>
        <pc:spChg chg="del">
          <ac:chgData name="Aaron Cyr" userId="f710c333df2a0e40" providerId="LiveId" clId="{5BCB7F8F-0B20-40C2-9DB4-3B7DD40DBDB2}" dt="2020-10-13T14:07:56.866" v="3104" actId="478"/>
          <ac:spMkLst>
            <pc:docMk/>
            <pc:sldMk cId="1561382015" sldId="300"/>
            <ac:spMk id="11" creationId="{43BC84B4-15C4-4917-9104-F89C8A8BFE07}"/>
          </ac:spMkLst>
        </pc:spChg>
        <pc:spChg chg="add mod">
          <ac:chgData name="Aaron Cyr" userId="f710c333df2a0e40" providerId="LiveId" clId="{5BCB7F8F-0B20-40C2-9DB4-3B7DD40DBDB2}" dt="2020-10-13T14:12:49.217" v="3391" actId="1035"/>
          <ac:spMkLst>
            <pc:docMk/>
            <pc:sldMk cId="1561382015" sldId="300"/>
            <ac:spMk id="14" creationId="{F9251F6C-48BF-4E3E-8634-BAC0EF20B2E8}"/>
          </ac:spMkLst>
        </pc:spChg>
        <pc:spChg chg="add mod">
          <ac:chgData name="Aaron Cyr" userId="f710c333df2a0e40" providerId="LiveId" clId="{5BCB7F8F-0B20-40C2-9DB4-3B7DD40DBDB2}" dt="2020-10-13T22:14:02.309" v="5038" actId="20577"/>
          <ac:spMkLst>
            <pc:docMk/>
            <pc:sldMk cId="1561382015" sldId="300"/>
            <ac:spMk id="16" creationId="{B9A4A763-5174-4A66-AAC0-4DB9E3CEF5D7}"/>
          </ac:spMkLst>
        </pc:spChg>
        <pc:picChg chg="del">
          <ac:chgData name="Aaron Cyr" userId="f710c333df2a0e40" providerId="LiveId" clId="{5BCB7F8F-0B20-40C2-9DB4-3B7DD40DBDB2}" dt="2020-10-13T14:07:56.866" v="3104" actId="478"/>
          <ac:picMkLst>
            <pc:docMk/>
            <pc:sldMk cId="1561382015" sldId="300"/>
            <ac:picMk id="3" creationId="{1D3B7751-DB79-4225-AB32-19EF3E773684}"/>
          </ac:picMkLst>
        </pc:picChg>
        <pc:picChg chg="add mod">
          <ac:chgData name="Aaron Cyr" userId="f710c333df2a0e40" providerId="LiveId" clId="{5BCB7F8F-0B20-40C2-9DB4-3B7DD40DBDB2}" dt="2020-10-13T14:12:44.920" v="3383" actId="1035"/>
          <ac:picMkLst>
            <pc:docMk/>
            <pc:sldMk cId="1561382015" sldId="300"/>
            <ac:picMk id="6" creationId="{30AFBC93-5D2F-46D1-AF3F-618CA5B63986}"/>
          </ac:picMkLst>
        </pc:picChg>
        <pc:picChg chg="del">
          <ac:chgData name="Aaron Cyr" userId="f710c333df2a0e40" providerId="LiveId" clId="{5BCB7F8F-0B20-40C2-9DB4-3B7DD40DBDB2}" dt="2020-10-13T14:07:56.866" v="3104" actId="478"/>
          <ac:picMkLst>
            <pc:docMk/>
            <pc:sldMk cId="1561382015" sldId="300"/>
            <ac:picMk id="7" creationId="{D0691270-4868-44AB-A263-8E7BB252DCAC}"/>
          </ac:picMkLst>
        </pc:picChg>
        <pc:picChg chg="add mod">
          <ac:chgData name="Aaron Cyr" userId="f710c333df2a0e40" providerId="LiveId" clId="{5BCB7F8F-0B20-40C2-9DB4-3B7DD40DBDB2}" dt="2020-10-13T14:12:44.920" v="3383" actId="1035"/>
          <ac:picMkLst>
            <pc:docMk/>
            <pc:sldMk cId="1561382015" sldId="300"/>
            <ac:picMk id="12" creationId="{96AF6E92-104C-417E-B4F0-FE1986D42B6B}"/>
          </ac:picMkLst>
        </pc:picChg>
      </pc:sldChg>
      <pc:sldChg chg="addSp delSp modSp add mod">
        <pc:chgData name="Aaron Cyr" userId="f710c333df2a0e40" providerId="LiveId" clId="{5BCB7F8F-0B20-40C2-9DB4-3B7DD40DBDB2}" dt="2020-10-13T14:14:21.416" v="3409" actId="20577"/>
        <pc:sldMkLst>
          <pc:docMk/>
          <pc:sldMk cId="2966161753" sldId="301"/>
        </pc:sldMkLst>
        <pc:spChg chg="add del">
          <ac:chgData name="Aaron Cyr" userId="f710c333df2a0e40" providerId="LiveId" clId="{5BCB7F8F-0B20-40C2-9DB4-3B7DD40DBDB2}" dt="2020-10-13T14:14:00.970" v="3403" actId="22"/>
          <ac:spMkLst>
            <pc:docMk/>
            <pc:sldMk cId="2966161753" sldId="301"/>
            <ac:spMk id="7" creationId="{D6BCC083-1992-40F2-AD54-DA97856223A1}"/>
          </ac:spMkLst>
        </pc:spChg>
        <pc:spChg chg="add mod">
          <ac:chgData name="Aaron Cyr" userId="f710c333df2a0e40" providerId="LiveId" clId="{5BCB7F8F-0B20-40C2-9DB4-3B7DD40DBDB2}" dt="2020-10-13T14:14:21.416" v="3409" actId="20577"/>
          <ac:spMkLst>
            <pc:docMk/>
            <pc:sldMk cId="2966161753" sldId="301"/>
            <ac:spMk id="8" creationId="{4DF02096-84AB-49FE-A43E-CFF8F4A5AA92}"/>
          </ac:spMkLst>
        </pc:spChg>
        <pc:spChg chg="del mod">
          <ac:chgData name="Aaron Cyr" userId="f710c333df2a0e40" providerId="LiveId" clId="{5BCB7F8F-0B20-40C2-9DB4-3B7DD40DBDB2}" dt="2020-10-13T14:13:02.592" v="3395" actId="478"/>
          <ac:spMkLst>
            <pc:docMk/>
            <pc:sldMk cId="2966161753" sldId="301"/>
            <ac:spMk id="14" creationId="{F9251F6C-48BF-4E3E-8634-BAC0EF20B2E8}"/>
          </ac:spMkLst>
        </pc:spChg>
        <pc:picChg chg="add mod">
          <ac:chgData name="Aaron Cyr" userId="f710c333df2a0e40" providerId="LiveId" clId="{5BCB7F8F-0B20-40C2-9DB4-3B7DD40DBDB2}" dt="2020-10-13T14:13:52.203" v="3399" actId="1076"/>
          <ac:picMkLst>
            <pc:docMk/>
            <pc:sldMk cId="2966161753" sldId="301"/>
            <ac:picMk id="3" creationId="{FDEA8CA3-DA02-4C45-A624-0357B7BCC5F0}"/>
          </ac:picMkLst>
        </pc:picChg>
        <pc:picChg chg="add mod">
          <ac:chgData name="Aaron Cyr" userId="f710c333df2a0e40" providerId="LiveId" clId="{5BCB7F8F-0B20-40C2-9DB4-3B7DD40DBDB2}" dt="2020-10-13T14:14:06.473" v="3406" actId="1076"/>
          <ac:picMkLst>
            <pc:docMk/>
            <pc:sldMk cId="2966161753" sldId="301"/>
            <ac:picMk id="5" creationId="{ACC6E874-4B4C-4DE0-BE5A-AE0B56ABB1AC}"/>
          </ac:picMkLst>
        </pc:picChg>
        <pc:picChg chg="del">
          <ac:chgData name="Aaron Cyr" userId="f710c333df2a0e40" providerId="LiveId" clId="{5BCB7F8F-0B20-40C2-9DB4-3B7DD40DBDB2}" dt="2020-10-13T14:11:57.457" v="3258" actId="478"/>
          <ac:picMkLst>
            <pc:docMk/>
            <pc:sldMk cId="2966161753" sldId="301"/>
            <ac:picMk id="6" creationId="{30AFBC93-5D2F-46D1-AF3F-618CA5B63986}"/>
          </ac:picMkLst>
        </pc:picChg>
        <pc:picChg chg="del">
          <ac:chgData name="Aaron Cyr" userId="f710c333df2a0e40" providerId="LiveId" clId="{5BCB7F8F-0B20-40C2-9DB4-3B7DD40DBDB2}" dt="2020-10-13T14:11:56.900" v="3257" actId="478"/>
          <ac:picMkLst>
            <pc:docMk/>
            <pc:sldMk cId="2966161753" sldId="301"/>
            <ac:picMk id="12" creationId="{96AF6E92-104C-417E-B4F0-FE1986D42B6B}"/>
          </ac:picMkLst>
        </pc:picChg>
      </pc:sldChg>
      <pc:sldChg chg="addSp delSp modSp add mod">
        <pc:chgData name="Aaron Cyr" userId="f710c333df2a0e40" providerId="LiveId" clId="{5BCB7F8F-0B20-40C2-9DB4-3B7DD40DBDB2}" dt="2020-10-13T22:14:36.036" v="5047" actId="20577"/>
        <pc:sldMkLst>
          <pc:docMk/>
          <pc:sldMk cId="4182052779" sldId="302"/>
        </pc:sldMkLst>
        <pc:spChg chg="mod">
          <ac:chgData name="Aaron Cyr" userId="f710c333df2a0e40" providerId="LiveId" clId="{5BCB7F8F-0B20-40C2-9DB4-3B7DD40DBDB2}" dt="2020-10-13T22:14:36.036" v="5047" actId="20577"/>
          <ac:spMkLst>
            <pc:docMk/>
            <pc:sldMk cId="4182052779" sldId="302"/>
            <ac:spMk id="4" creationId="{BD16C4B2-AF9F-47F8-B3D8-E451C87F11DE}"/>
          </ac:spMkLst>
        </pc:spChg>
        <pc:spChg chg="del">
          <ac:chgData name="Aaron Cyr" userId="f710c333df2a0e40" providerId="LiveId" clId="{5BCB7F8F-0B20-40C2-9DB4-3B7DD40DBDB2}" dt="2020-10-13T14:14:46.757" v="3411" actId="478"/>
          <ac:spMkLst>
            <pc:docMk/>
            <pc:sldMk cId="4182052779" sldId="302"/>
            <ac:spMk id="8" creationId="{4DF02096-84AB-49FE-A43E-CFF8F4A5AA92}"/>
          </ac:spMkLst>
        </pc:spChg>
        <pc:picChg chg="del">
          <ac:chgData name="Aaron Cyr" userId="f710c333df2a0e40" providerId="LiveId" clId="{5BCB7F8F-0B20-40C2-9DB4-3B7DD40DBDB2}" dt="2020-10-13T14:14:47.169" v="3412" actId="478"/>
          <ac:picMkLst>
            <pc:docMk/>
            <pc:sldMk cId="4182052779" sldId="302"/>
            <ac:picMk id="3" creationId="{FDEA8CA3-DA02-4C45-A624-0357B7BCC5F0}"/>
          </ac:picMkLst>
        </pc:picChg>
        <pc:picChg chg="del">
          <ac:chgData name="Aaron Cyr" userId="f710c333df2a0e40" providerId="LiveId" clId="{5BCB7F8F-0B20-40C2-9DB4-3B7DD40DBDB2}" dt="2020-10-13T14:14:47.591" v="3413" actId="478"/>
          <ac:picMkLst>
            <pc:docMk/>
            <pc:sldMk cId="4182052779" sldId="302"/>
            <ac:picMk id="5" creationId="{ACC6E874-4B4C-4DE0-BE5A-AE0B56ABB1AC}"/>
          </ac:picMkLst>
        </pc:picChg>
        <pc:picChg chg="add mod">
          <ac:chgData name="Aaron Cyr" userId="f710c333df2a0e40" providerId="LiveId" clId="{5BCB7F8F-0B20-40C2-9DB4-3B7DD40DBDB2}" dt="2020-10-13T14:15:43.161" v="3421" actId="1076"/>
          <ac:picMkLst>
            <pc:docMk/>
            <pc:sldMk cId="4182052779" sldId="302"/>
            <ac:picMk id="6" creationId="{F6C01284-35F2-4C3C-8375-159B40DDB641}"/>
          </ac:picMkLst>
        </pc:picChg>
      </pc:sldChg>
      <pc:sldChg chg="addSp modSp add mod">
        <pc:chgData name="Aaron Cyr" userId="f710c333df2a0e40" providerId="LiveId" clId="{5BCB7F8F-0B20-40C2-9DB4-3B7DD40DBDB2}" dt="2020-10-13T22:15:23.925" v="5085" actId="1076"/>
        <pc:sldMkLst>
          <pc:docMk/>
          <pc:sldMk cId="55410363" sldId="303"/>
        </pc:sldMkLst>
        <pc:spChg chg="add mod">
          <ac:chgData name="Aaron Cyr" userId="f710c333df2a0e40" providerId="LiveId" clId="{5BCB7F8F-0B20-40C2-9DB4-3B7DD40DBDB2}" dt="2020-10-13T14:21:55.417" v="3540" actId="1076"/>
          <ac:spMkLst>
            <pc:docMk/>
            <pc:sldMk cId="55410363" sldId="303"/>
            <ac:spMk id="2" creationId="{D96C91C0-EFFF-44A7-B87F-DF40A6564717}"/>
          </ac:spMkLst>
        </pc:spChg>
        <pc:spChg chg="add mod">
          <ac:chgData name="Aaron Cyr" userId="f710c333df2a0e40" providerId="LiveId" clId="{5BCB7F8F-0B20-40C2-9DB4-3B7DD40DBDB2}" dt="2020-10-13T22:15:23.925" v="5085" actId="1076"/>
          <ac:spMkLst>
            <pc:docMk/>
            <pc:sldMk cId="55410363" sldId="303"/>
            <ac:spMk id="3" creationId="{5E50CB5A-A02D-4D5C-8ABF-FE46DF9632F0}"/>
          </ac:spMkLst>
        </pc:spChg>
        <pc:spChg chg="mod">
          <ac:chgData name="Aaron Cyr" userId="f710c333df2a0e40" providerId="LiveId" clId="{5BCB7F8F-0B20-40C2-9DB4-3B7DD40DBDB2}" dt="2020-10-13T14:20:29.656" v="3516" actId="20577"/>
          <ac:spMkLst>
            <pc:docMk/>
            <pc:sldMk cId="55410363" sldId="303"/>
            <ac:spMk id="4" creationId="{BD16C4B2-AF9F-47F8-B3D8-E451C87F11DE}"/>
          </ac:spMkLst>
        </pc:spChg>
      </pc:sldChg>
      <pc:sldChg chg="addSp delSp modSp add mod">
        <pc:chgData name="Aaron Cyr" userId="f710c333df2a0e40" providerId="LiveId" clId="{5BCB7F8F-0B20-40C2-9DB4-3B7DD40DBDB2}" dt="2020-10-13T14:21:03.536" v="3522" actId="1076"/>
        <pc:sldMkLst>
          <pc:docMk/>
          <pc:sldMk cId="4117048186" sldId="304"/>
        </pc:sldMkLst>
        <pc:picChg chg="add mod">
          <ac:chgData name="Aaron Cyr" userId="f710c333df2a0e40" providerId="LiveId" clId="{5BCB7F8F-0B20-40C2-9DB4-3B7DD40DBDB2}" dt="2020-10-13T14:21:03.536" v="3522" actId="1076"/>
          <ac:picMkLst>
            <pc:docMk/>
            <pc:sldMk cId="4117048186" sldId="304"/>
            <ac:picMk id="3" creationId="{A4DBC341-C054-44FC-8F33-54B71CD01C56}"/>
          </ac:picMkLst>
        </pc:picChg>
        <pc:picChg chg="del">
          <ac:chgData name="Aaron Cyr" userId="f710c333df2a0e40" providerId="LiveId" clId="{5BCB7F8F-0B20-40C2-9DB4-3B7DD40DBDB2}" dt="2020-10-13T14:20:59.175" v="3518" actId="478"/>
          <ac:picMkLst>
            <pc:docMk/>
            <pc:sldMk cId="4117048186" sldId="304"/>
            <ac:picMk id="6" creationId="{F6C01284-35F2-4C3C-8375-159B40DDB641}"/>
          </ac:picMkLst>
        </pc:picChg>
      </pc:sldChg>
      <pc:sldChg chg="addSp delSp modSp add mod">
        <pc:chgData name="Aaron Cyr" userId="f710c333df2a0e40" providerId="LiveId" clId="{5BCB7F8F-0B20-40C2-9DB4-3B7DD40DBDB2}" dt="2020-10-13T14:26:45.906" v="3616" actId="1076"/>
        <pc:sldMkLst>
          <pc:docMk/>
          <pc:sldMk cId="4218762634" sldId="305"/>
        </pc:sldMkLst>
        <pc:grpChg chg="add del mod">
          <ac:chgData name="Aaron Cyr" userId="f710c333df2a0e40" providerId="LiveId" clId="{5BCB7F8F-0B20-40C2-9DB4-3B7DD40DBDB2}" dt="2020-10-13T14:25:14.454" v="3579" actId="165"/>
          <ac:grpSpMkLst>
            <pc:docMk/>
            <pc:sldMk cId="4218762634" sldId="305"/>
            <ac:grpSpMk id="8" creationId="{B01DFDAE-0C08-49FC-971E-3DDBC39C91ED}"/>
          </ac:grpSpMkLst>
        </pc:grpChg>
        <pc:grpChg chg="add mod">
          <ac:chgData name="Aaron Cyr" userId="f710c333df2a0e40" providerId="LiveId" clId="{5BCB7F8F-0B20-40C2-9DB4-3B7DD40DBDB2}" dt="2020-10-13T14:26:12.841" v="3595" actId="164"/>
          <ac:grpSpMkLst>
            <pc:docMk/>
            <pc:sldMk cId="4218762634" sldId="305"/>
            <ac:grpSpMk id="11" creationId="{7E9A1D4F-7776-488E-AFA0-5353E8E76411}"/>
          </ac:grpSpMkLst>
        </pc:grpChg>
        <pc:grpChg chg="add mod">
          <ac:chgData name="Aaron Cyr" userId="f710c333df2a0e40" providerId="LiveId" clId="{5BCB7F8F-0B20-40C2-9DB4-3B7DD40DBDB2}" dt="2020-10-13T14:26:45.906" v="3616" actId="1076"/>
          <ac:grpSpMkLst>
            <pc:docMk/>
            <pc:sldMk cId="4218762634" sldId="305"/>
            <ac:grpSpMk id="15" creationId="{396D5685-B6E9-4992-9C0D-73B1B2E3AF19}"/>
          </ac:grpSpMkLst>
        </pc:grpChg>
        <pc:picChg chg="del">
          <ac:chgData name="Aaron Cyr" userId="f710c333df2a0e40" providerId="LiveId" clId="{5BCB7F8F-0B20-40C2-9DB4-3B7DD40DBDB2}" dt="2020-10-13T14:22:47.146" v="3553" actId="478"/>
          <ac:picMkLst>
            <pc:docMk/>
            <pc:sldMk cId="4218762634" sldId="305"/>
            <ac:picMk id="3" creationId="{A4DBC341-C054-44FC-8F33-54B71CD01C56}"/>
          </ac:picMkLst>
        </pc:picChg>
        <pc:picChg chg="add del mod topLvl">
          <ac:chgData name="Aaron Cyr" userId="f710c333df2a0e40" providerId="LiveId" clId="{5BCB7F8F-0B20-40C2-9DB4-3B7DD40DBDB2}" dt="2020-10-13T14:25:18.032" v="3582" actId="478"/>
          <ac:picMkLst>
            <pc:docMk/>
            <pc:sldMk cId="4218762634" sldId="305"/>
            <ac:picMk id="5" creationId="{F5AA4C1C-2608-404C-81DF-74898164EE65}"/>
          </ac:picMkLst>
        </pc:picChg>
        <pc:picChg chg="add del mod topLvl">
          <ac:chgData name="Aaron Cyr" userId="f710c333df2a0e40" providerId="LiveId" clId="{5BCB7F8F-0B20-40C2-9DB4-3B7DD40DBDB2}" dt="2020-10-13T14:26:15.111" v="3596" actId="478"/>
          <ac:picMkLst>
            <pc:docMk/>
            <pc:sldMk cId="4218762634" sldId="305"/>
            <ac:picMk id="7" creationId="{B4495AC6-BF8E-4D84-BA17-611FC33B5547}"/>
          </ac:picMkLst>
        </pc:picChg>
        <pc:picChg chg="add mod">
          <ac:chgData name="Aaron Cyr" userId="f710c333df2a0e40" providerId="LiveId" clId="{5BCB7F8F-0B20-40C2-9DB4-3B7DD40DBDB2}" dt="2020-10-13T14:26:33.809" v="3613" actId="164"/>
          <ac:picMkLst>
            <pc:docMk/>
            <pc:sldMk cId="4218762634" sldId="305"/>
            <ac:picMk id="10" creationId="{9F8807A6-6338-4635-9912-34660212E292}"/>
          </ac:picMkLst>
        </pc:picChg>
        <pc:picChg chg="add mod">
          <ac:chgData name="Aaron Cyr" userId="f710c333df2a0e40" providerId="LiveId" clId="{5BCB7F8F-0B20-40C2-9DB4-3B7DD40DBDB2}" dt="2020-10-13T14:26:33.809" v="3613" actId="164"/>
          <ac:picMkLst>
            <pc:docMk/>
            <pc:sldMk cId="4218762634" sldId="305"/>
            <ac:picMk id="14" creationId="{A9E8F96D-14A4-4B73-9765-0BB52CF0BB85}"/>
          </ac:picMkLst>
        </pc:picChg>
      </pc:sldChg>
      <pc:sldChg chg="addSp delSp modSp add mod setBg setClrOvrMap">
        <pc:chgData name="Aaron Cyr" userId="f710c333df2a0e40" providerId="LiveId" clId="{5BCB7F8F-0B20-40C2-9DB4-3B7DD40DBDB2}" dt="2020-10-13T14:28:33.384" v="3631" actId="1038"/>
        <pc:sldMkLst>
          <pc:docMk/>
          <pc:sldMk cId="3043648483" sldId="306"/>
        </pc:sldMkLst>
        <pc:spChg chg="mod">
          <ac:chgData name="Aaron Cyr" userId="f710c333df2a0e40" providerId="LiveId" clId="{5BCB7F8F-0B20-40C2-9DB4-3B7DD40DBDB2}" dt="2020-10-13T14:24:35.118" v="3575" actId="26606"/>
          <ac:spMkLst>
            <pc:docMk/>
            <pc:sldMk cId="3043648483" sldId="306"/>
            <ac:spMk id="4" creationId="{BD16C4B2-AF9F-47F8-B3D8-E451C87F11DE}"/>
          </ac:spMkLst>
        </pc:spChg>
        <pc:spChg chg="add del mod">
          <ac:chgData name="Aaron Cyr" userId="f710c333df2a0e40" providerId="LiveId" clId="{5BCB7F8F-0B20-40C2-9DB4-3B7DD40DBDB2}" dt="2020-10-13T14:27:57.199" v="3622" actId="478"/>
          <ac:spMkLst>
            <pc:docMk/>
            <pc:sldMk cId="3043648483" sldId="306"/>
            <ac:spMk id="6" creationId="{449B59E5-18CE-4BA3-A52E-198CFA46D414}"/>
          </ac:spMkLst>
        </pc:spChg>
        <pc:spChg chg="add mod">
          <ac:chgData name="Aaron Cyr" userId="f710c333df2a0e40" providerId="LiveId" clId="{5BCB7F8F-0B20-40C2-9DB4-3B7DD40DBDB2}" dt="2020-10-13T14:28:33.384" v="3631" actId="1038"/>
          <ac:spMkLst>
            <pc:docMk/>
            <pc:sldMk cId="3043648483" sldId="306"/>
            <ac:spMk id="9" creationId="{3373CEE1-9607-470A-B7D8-2025831FCFC1}"/>
          </ac:spMkLst>
        </pc:spChg>
        <pc:spChg chg="mod ord">
          <ac:chgData name="Aaron Cyr" userId="f710c333df2a0e40" providerId="LiveId" clId="{5BCB7F8F-0B20-40C2-9DB4-3B7DD40DBDB2}" dt="2020-10-13T14:24:35.118" v="3575" actId="26606"/>
          <ac:spMkLst>
            <pc:docMk/>
            <pc:sldMk cId="3043648483" sldId="306"/>
            <ac:spMk id="13" creationId="{B56218BA-11DD-4F66-8C2E-C5C5BFCE6EAD}"/>
          </ac:spMkLst>
        </pc:spChg>
        <pc:grpChg chg="del">
          <ac:chgData name="Aaron Cyr" userId="f710c333df2a0e40" providerId="LiveId" clId="{5BCB7F8F-0B20-40C2-9DB4-3B7DD40DBDB2}" dt="2020-10-13T14:24:28.018" v="3569" actId="478"/>
          <ac:grpSpMkLst>
            <pc:docMk/>
            <pc:sldMk cId="3043648483" sldId="306"/>
            <ac:grpSpMk id="8" creationId="{B01DFDAE-0C08-49FC-971E-3DDBC39C91ED}"/>
          </ac:grpSpMkLst>
        </pc:grpChg>
        <pc:picChg chg="add mod">
          <ac:chgData name="Aaron Cyr" userId="f710c333df2a0e40" providerId="LiveId" clId="{5BCB7F8F-0B20-40C2-9DB4-3B7DD40DBDB2}" dt="2020-10-13T14:24:40.017" v="3578" actId="1076"/>
          <ac:picMkLst>
            <pc:docMk/>
            <pc:sldMk cId="3043648483" sldId="306"/>
            <ac:picMk id="3" creationId="{CA0C9F51-6083-4CA7-9DBD-767F702F64EC}"/>
          </ac:picMkLst>
        </pc:picChg>
      </pc:sldChg>
      <pc:sldChg chg="modSp add mod">
        <pc:chgData name="Aaron Cyr" userId="f710c333df2a0e40" providerId="LiveId" clId="{5BCB7F8F-0B20-40C2-9DB4-3B7DD40DBDB2}" dt="2020-10-13T14:29:34.520" v="3682" actId="6549"/>
        <pc:sldMkLst>
          <pc:docMk/>
          <pc:sldMk cId="133690029" sldId="307"/>
        </pc:sldMkLst>
        <pc:spChg chg="mod">
          <ac:chgData name="Aaron Cyr" userId="f710c333df2a0e40" providerId="LiveId" clId="{5BCB7F8F-0B20-40C2-9DB4-3B7DD40DBDB2}" dt="2020-10-13T14:29:34.520" v="3682" actId="6549"/>
          <ac:spMkLst>
            <pc:docMk/>
            <pc:sldMk cId="133690029" sldId="307"/>
            <ac:spMk id="2" creationId="{69D78755-8513-40C1-9A58-6390D844D3E0}"/>
          </ac:spMkLst>
        </pc:spChg>
      </pc:sldChg>
      <pc:sldChg chg="add del">
        <pc:chgData name="Aaron Cyr" userId="f710c333df2a0e40" providerId="LiveId" clId="{5BCB7F8F-0B20-40C2-9DB4-3B7DD40DBDB2}" dt="2020-10-13T14:29:01.673" v="3633"/>
        <pc:sldMkLst>
          <pc:docMk/>
          <pc:sldMk cId="1487034546" sldId="308"/>
        </pc:sldMkLst>
      </pc:sldChg>
      <pc:sldChg chg="addSp delSp modSp add del mod">
        <pc:chgData name="Aaron Cyr" userId="f710c333df2a0e40" providerId="LiveId" clId="{5BCB7F8F-0B20-40C2-9DB4-3B7DD40DBDB2}" dt="2020-10-13T22:29:51.737" v="5107" actId="47"/>
        <pc:sldMkLst>
          <pc:docMk/>
          <pc:sldMk cId="3955647051" sldId="308"/>
        </pc:sldMkLst>
        <pc:spChg chg="add del mod">
          <ac:chgData name="Aaron Cyr" userId="f710c333df2a0e40" providerId="LiveId" clId="{5BCB7F8F-0B20-40C2-9DB4-3B7DD40DBDB2}" dt="2020-10-13T14:29:11.854" v="3636" actId="22"/>
          <ac:spMkLst>
            <pc:docMk/>
            <pc:sldMk cId="3955647051" sldId="308"/>
            <ac:spMk id="4" creationId="{776A31A7-E3D3-4676-B5CF-0493CA9BABBD}"/>
          </ac:spMkLst>
        </pc:spChg>
        <pc:picChg chg="add mod ord">
          <ac:chgData name="Aaron Cyr" userId="f710c333df2a0e40" providerId="LiveId" clId="{5BCB7F8F-0B20-40C2-9DB4-3B7DD40DBDB2}" dt="2020-10-13T14:29:19.394" v="3641" actId="14100"/>
          <ac:picMkLst>
            <pc:docMk/>
            <pc:sldMk cId="3955647051" sldId="308"/>
            <ac:picMk id="7" creationId="{9BB549A2-6AFC-4989-9A10-AA54CF6F8AF4}"/>
          </ac:picMkLst>
        </pc:picChg>
        <pc:picChg chg="del">
          <ac:chgData name="Aaron Cyr" userId="f710c333df2a0e40" providerId="LiveId" clId="{5BCB7F8F-0B20-40C2-9DB4-3B7DD40DBDB2}" dt="2020-10-13T14:29:08.551" v="3635" actId="478"/>
          <ac:picMkLst>
            <pc:docMk/>
            <pc:sldMk cId="3955647051" sldId="308"/>
            <ac:picMk id="8" creationId="{3DED08FD-3263-4B22-B174-BD7D92AE6090}"/>
          </ac:picMkLst>
        </pc:picChg>
      </pc:sldChg>
      <pc:sldChg chg="addSp delSp modSp add mod">
        <pc:chgData name="Aaron Cyr" userId="f710c333df2a0e40" providerId="LiveId" clId="{5BCB7F8F-0B20-40C2-9DB4-3B7DD40DBDB2}" dt="2020-10-13T21:03:44.311" v="3793" actId="1076"/>
        <pc:sldMkLst>
          <pc:docMk/>
          <pc:sldMk cId="2108414427" sldId="309"/>
        </pc:sldMkLst>
        <pc:spChg chg="mod">
          <ac:chgData name="Aaron Cyr" userId="f710c333df2a0e40" providerId="LiveId" clId="{5BCB7F8F-0B20-40C2-9DB4-3B7DD40DBDB2}" dt="2020-10-13T21:03:14.196" v="3782" actId="20577"/>
          <ac:spMkLst>
            <pc:docMk/>
            <pc:sldMk cId="2108414427" sldId="309"/>
            <ac:spMk id="2" creationId="{BB221BF7-58C9-4977-B499-6BECA023FCD2}"/>
          </ac:spMkLst>
        </pc:spChg>
        <pc:spChg chg="add del mod">
          <ac:chgData name="Aaron Cyr" userId="f710c333df2a0e40" providerId="LiveId" clId="{5BCB7F8F-0B20-40C2-9DB4-3B7DD40DBDB2}" dt="2020-10-13T14:36:54.091" v="3718" actId="22"/>
          <ac:spMkLst>
            <pc:docMk/>
            <pc:sldMk cId="2108414427" sldId="309"/>
            <ac:spMk id="4" creationId="{8DD58DCE-94E9-4B19-9585-D31D9CB102E1}"/>
          </ac:spMkLst>
        </pc:spChg>
        <pc:spChg chg="add del mod">
          <ac:chgData name="Aaron Cyr" userId="f710c333df2a0e40" providerId="LiveId" clId="{5BCB7F8F-0B20-40C2-9DB4-3B7DD40DBDB2}" dt="2020-10-13T21:03:40.550" v="3791" actId="478"/>
          <ac:spMkLst>
            <pc:docMk/>
            <pc:sldMk cId="2108414427" sldId="309"/>
            <ac:spMk id="17" creationId="{D8703D22-7EB7-47B3-8F00-3F285A72767A}"/>
          </ac:spMkLst>
        </pc:spChg>
        <pc:spChg chg="add del mod">
          <ac:chgData name="Aaron Cyr" userId="f710c333df2a0e40" providerId="LiveId" clId="{5BCB7F8F-0B20-40C2-9DB4-3B7DD40DBDB2}" dt="2020-10-13T21:03:31.653" v="3787" actId="478"/>
          <ac:spMkLst>
            <pc:docMk/>
            <pc:sldMk cId="2108414427" sldId="309"/>
            <ac:spMk id="19" creationId="{F7E840E5-D558-4650-98C7-3575BEE20D04}"/>
          </ac:spMkLst>
        </pc:spChg>
        <pc:spChg chg="add del mod">
          <ac:chgData name="Aaron Cyr" userId="f710c333df2a0e40" providerId="LiveId" clId="{5BCB7F8F-0B20-40C2-9DB4-3B7DD40DBDB2}" dt="2020-10-13T21:03:33.134" v="3788" actId="478"/>
          <ac:spMkLst>
            <pc:docMk/>
            <pc:sldMk cId="2108414427" sldId="309"/>
            <ac:spMk id="23" creationId="{28C07B40-BFAF-4430-A65B-4A738F5F72BC}"/>
          </ac:spMkLst>
        </pc:spChg>
        <pc:spChg chg="add del mod">
          <ac:chgData name="Aaron Cyr" userId="f710c333df2a0e40" providerId="LiveId" clId="{5BCB7F8F-0B20-40C2-9DB4-3B7DD40DBDB2}" dt="2020-10-13T21:03:29.705" v="3786" actId="478"/>
          <ac:spMkLst>
            <pc:docMk/>
            <pc:sldMk cId="2108414427" sldId="309"/>
            <ac:spMk id="25" creationId="{B3B76858-3F10-4FC8-B842-C39936A9BD9F}"/>
          </ac:spMkLst>
        </pc:spChg>
        <pc:picChg chg="del">
          <ac:chgData name="Aaron Cyr" userId="f710c333df2a0e40" providerId="LiveId" clId="{5BCB7F8F-0B20-40C2-9DB4-3B7DD40DBDB2}" dt="2020-10-13T14:34:46.328" v="3686" actId="478"/>
          <ac:picMkLst>
            <pc:docMk/>
            <pc:sldMk cId="2108414427" sldId="309"/>
            <ac:picMk id="7" creationId="{9BB549A2-6AFC-4989-9A10-AA54CF6F8AF4}"/>
          </ac:picMkLst>
        </pc:picChg>
        <pc:picChg chg="add del mod ord">
          <ac:chgData name="Aaron Cyr" userId="f710c333df2a0e40" providerId="LiveId" clId="{5BCB7F8F-0B20-40C2-9DB4-3B7DD40DBDB2}" dt="2020-10-13T21:03:25.969" v="3785" actId="478"/>
          <ac:picMkLst>
            <pc:docMk/>
            <pc:sldMk cId="2108414427" sldId="309"/>
            <ac:picMk id="10" creationId="{A69F900A-F0D3-4BF9-B202-2905F989D441}"/>
          </ac:picMkLst>
        </pc:picChg>
        <pc:picChg chg="add del mod">
          <ac:chgData name="Aaron Cyr" userId="f710c333df2a0e40" providerId="LiveId" clId="{5BCB7F8F-0B20-40C2-9DB4-3B7DD40DBDB2}" dt="2020-10-13T14:44:34.023" v="3754" actId="478"/>
          <ac:picMkLst>
            <pc:docMk/>
            <pc:sldMk cId="2108414427" sldId="309"/>
            <ac:picMk id="12" creationId="{411C96A1-52DE-4E71-9AB2-87A7761510A3}"/>
          </ac:picMkLst>
        </pc:picChg>
        <pc:picChg chg="add del">
          <ac:chgData name="Aaron Cyr" userId="f710c333df2a0e40" providerId="LiveId" clId="{5BCB7F8F-0B20-40C2-9DB4-3B7DD40DBDB2}" dt="2020-10-13T14:37:56.897" v="3727" actId="22"/>
          <ac:picMkLst>
            <pc:docMk/>
            <pc:sldMk cId="2108414427" sldId="309"/>
            <ac:picMk id="14" creationId="{B4EFC29E-9DB0-450B-B4A6-BB51561CC661}"/>
          </ac:picMkLst>
        </pc:picChg>
        <pc:picChg chg="add mod">
          <ac:chgData name="Aaron Cyr" userId="f710c333df2a0e40" providerId="LiveId" clId="{5BCB7F8F-0B20-40C2-9DB4-3B7DD40DBDB2}" dt="2020-10-13T21:03:44.311" v="3793" actId="1076"/>
          <ac:picMkLst>
            <pc:docMk/>
            <pc:sldMk cId="2108414427" sldId="309"/>
            <ac:picMk id="16" creationId="{C92A2F7E-FD3E-4956-B0CF-EA5F67166E4F}"/>
          </ac:picMkLst>
        </pc:picChg>
        <pc:picChg chg="add del mod">
          <ac:chgData name="Aaron Cyr" userId="f710c333df2a0e40" providerId="LiveId" clId="{5BCB7F8F-0B20-40C2-9DB4-3B7DD40DBDB2}" dt="2020-10-13T21:03:24.302" v="3784" actId="478"/>
          <ac:picMkLst>
            <pc:docMk/>
            <pc:sldMk cId="2108414427" sldId="309"/>
            <ac:picMk id="21" creationId="{0605C97E-6194-4B0C-8C4F-FD0856F75E2D}"/>
          </ac:picMkLst>
        </pc:picChg>
      </pc:sldChg>
      <pc:sldChg chg="addSp delSp modSp add mod">
        <pc:chgData name="Aaron Cyr" userId="f710c333df2a0e40" providerId="LiveId" clId="{5BCB7F8F-0B20-40C2-9DB4-3B7DD40DBDB2}" dt="2020-10-13T21:09:33.286" v="3909" actId="1076"/>
        <pc:sldMkLst>
          <pc:docMk/>
          <pc:sldMk cId="3361310253" sldId="310"/>
        </pc:sldMkLst>
        <pc:spChg chg="mod">
          <ac:chgData name="Aaron Cyr" userId="f710c333df2a0e40" providerId="LiveId" clId="{5BCB7F8F-0B20-40C2-9DB4-3B7DD40DBDB2}" dt="2020-10-13T21:09:26.021" v="3906" actId="20577"/>
          <ac:spMkLst>
            <pc:docMk/>
            <pc:sldMk cId="3361310253" sldId="310"/>
            <ac:spMk id="2" creationId="{BB221BF7-58C9-4977-B499-6BECA023FCD2}"/>
          </ac:spMkLst>
        </pc:spChg>
        <pc:spChg chg="add del mod">
          <ac:chgData name="Aaron Cyr" userId="f710c333df2a0e40" providerId="LiveId" clId="{5BCB7F8F-0B20-40C2-9DB4-3B7DD40DBDB2}" dt="2020-10-13T14:37:25.255" v="3721" actId="478"/>
          <ac:spMkLst>
            <pc:docMk/>
            <pc:sldMk cId="3361310253" sldId="310"/>
            <ac:spMk id="4" creationId="{A600492B-231E-4A8D-91FD-E148A4B84AFB}"/>
          </ac:spMkLst>
        </pc:spChg>
        <pc:grpChg chg="add mod">
          <ac:chgData name="Aaron Cyr" userId="f710c333df2a0e40" providerId="LiveId" clId="{5BCB7F8F-0B20-40C2-9DB4-3B7DD40DBDB2}" dt="2020-10-13T21:09:30.950" v="3908" actId="1076"/>
          <ac:grpSpMkLst>
            <pc:docMk/>
            <pc:sldMk cId="3361310253" sldId="310"/>
            <ac:grpSpMk id="15" creationId="{D2FBD8F5-47E4-4B63-A245-341819812783}"/>
          </ac:grpSpMkLst>
        </pc:grpChg>
        <pc:picChg chg="del">
          <ac:chgData name="Aaron Cyr" userId="f710c333df2a0e40" providerId="LiveId" clId="{5BCB7F8F-0B20-40C2-9DB4-3B7DD40DBDB2}" dt="2020-10-13T14:34:47.845" v="3687" actId="478"/>
          <ac:picMkLst>
            <pc:docMk/>
            <pc:sldMk cId="3361310253" sldId="310"/>
            <ac:picMk id="7" creationId="{9BB549A2-6AFC-4989-9A10-AA54CF6F8AF4}"/>
          </ac:picMkLst>
        </pc:picChg>
        <pc:picChg chg="add mod">
          <ac:chgData name="Aaron Cyr" userId="f710c333df2a0e40" providerId="LiveId" clId="{5BCB7F8F-0B20-40C2-9DB4-3B7DD40DBDB2}" dt="2020-10-13T21:09:33.286" v="3909" actId="1076"/>
          <ac:picMkLst>
            <pc:docMk/>
            <pc:sldMk cId="3361310253" sldId="310"/>
            <ac:picMk id="8" creationId="{D83E7BF8-2BD4-4FC8-8D2E-EC1B8AC069DE}"/>
          </ac:picMkLst>
        </pc:picChg>
        <pc:picChg chg="add del mod">
          <ac:chgData name="Aaron Cyr" userId="f710c333df2a0e40" providerId="LiveId" clId="{5BCB7F8F-0B20-40C2-9DB4-3B7DD40DBDB2}" dt="2020-10-13T21:08:02.265" v="3873" actId="478"/>
          <ac:picMkLst>
            <pc:docMk/>
            <pc:sldMk cId="3361310253" sldId="310"/>
            <ac:picMk id="10" creationId="{90BAF500-427E-432B-8A10-2487A8149CD0}"/>
          </ac:picMkLst>
        </pc:picChg>
        <pc:picChg chg="add mod">
          <ac:chgData name="Aaron Cyr" userId="f710c333df2a0e40" providerId="LiveId" clId="{5BCB7F8F-0B20-40C2-9DB4-3B7DD40DBDB2}" dt="2020-10-13T21:08:59.622" v="3880" actId="164"/>
          <ac:picMkLst>
            <pc:docMk/>
            <pc:sldMk cId="3361310253" sldId="310"/>
            <ac:picMk id="12" creationId="{D8D5B28C-F8EC-4C88-8E15-32F27B3190F7}"/>
          </ac:picMkLst>
        </pc:picChg>
        <pc:picChg chg="add mod">
          <ac:chgData name="Aaron Cyr" userId="f710c333df2a0e40" providerId="LiveId" clId="{5BCB7F8F-0B20-40C2-9DB4-3B7DD40DBDB2}" dt="2020-10-13T21:08:59.622" v="3880" actId="164"/>
          <ac:picMkLst>
            <pc:docMk/>
            <pc:sldMk cId="3361310253" sldId="310"/>
            <ac:picMk id="14" creationId="{8024695F-57EB-409F-ABBB-D6A00CC882D2}"/>
          </ac:picMkLst>
        </pc:picChg>
      </pc:sldChg>
      <pc:sldChg chg="addSp delSp modSp add mod">
        <pc:chgData name="Aaron Cyr" userId="f710c333df2a0e40" providerId="LiveId" clId="{5BCB7F8F-0B20-40C2-9DB4-3B7DD40DBDB2}" dt="2020-10-13T21:09:55.740" v="3912" actId="20577"/>
        <pc:sldMkLst>
          <pc:docMk/>
          <pc:sldMk cId="922608438" sldId="311"/>
        </pc:sldMkLst>
        <pc:spChg chg="mod">
          <ac:chgData name="Aaron Cyr" userId="f710c333df2a0e40" providerId="LiveId" clId="{5BCB7F8F-0B20-40C2-9DB4-3B7DD40DBDB2}" dt="2020-10-13T21:09:55.740" v="3912" actId="20577"/>
          <ac:spMkLst>
            <pc:docMk/>
            <pc:sldMk cId="922608438" sldId="311"/>
            <ac:spMk id="2" creationId="{BB221BF7-58C9-4977-B499-6BECA023FCD2}"/>
          </ac:spMkLst>
        </pc:spChg>
        <pc:spChg chg="add del mod">
          <ac:chgData name="Aaron Cyr" userId="f710c333df2a0e40" providerId="LiveId" clId="{5BCB7F8F-0B20-40C2-9DB4-3B7DD40DBDB2}" dt="2020-10-13T14:35:37.255" v="3690" actId="478"/>
          <ac:spMkLst>
            <pc:docMk/>
            <pc:sldMk cId="922608438" sldId="311"/>
            <ac:spMk id="4" creationId="{97597B03-E36C-4159-971D-DE10C2078685}"/>
          </ac:spMkLst>
        </pc:spChg>
        <pc:picChg chg="del">
          <ac:chgData name="Aaron Cyr" userId="f710c333df2a0e40" providerId="LiveId" clId="{5BCB7F8F-0B20-40C2-9DB4-3B7DD40DBDB2}" dt="2020-10-13T14:34:49.070" v="3688" actId="478"/>
          <ac:picMkLst>
            <pc:docMk/>
            <pc:sldMk cId="922608438" sldId="311"/>
            <ac:picMk id="7" creationId="{9BB549A2-6AFC-4989-9A10-AA54CF6F8AF4}"/>
          </ac:picMkLst>
        </pc:picChg>
        <pc:picChg chg="add mod">
          <ac:chgData name="Aaron Cyr" userId="f710c333df2a0e40" providerId="LiveId" clId="{5BCB7F8F-0B20-40C2-9DB4-3B7DD40DBDB2}" dt="2020-10-13T14:35:38.170" v="3691" actId="1076"/>
          <ac:picMkLst>
            <pc:docMk/>
            <pc:sldMk cId="922608438" sldId="311"/>
            <ac:picMk id="8" creationId="{79BAC15D-DAD3-422C-BDC7-3F7AF3683DA9}"/>
          </ac:picMkLst>
        </pc:picChg>
        <pc:picChg chg="add mod">
          <ac:chgData name="Aaron Cyr" userId="f710c333df2a0e40" providerId="LiveId" clId="{5BCB7F8F-0B20-40C2-9DB4-3B7DD40DBDB2}" dt="2020-10-13T14:35:47.729" v="3693" actId="1076"/>
          <ac:picMkLst>
            <pc:docMk/>
            <pc:sldMk cId="922608438" sldId="311"/>
            <ac:picMk id="10" creationId="{073277B0-6D8F-423C-A592-E651E032E78D}"/>
          </ac:picMkLst>
        </pc:picChg>
        <pc:picChg chg="add del">
          <ac:chgData name="Aaron Cyr" userId="f710c333df2a0e40" providerId="LiveId" clId="{5BCB7F8F-0B20-40C2-9DB4-3B7DD40DBDB2}" dt="2020-10-13T14:36:31.929" v="3716" actId="22"/>
          <ac:picMkLst>
            <pc:docMk/>
            <pc:sldMk cId="922608438" sldId="311"/>
            <ac:picMk id="12" creationId="{01F0F0BF-372B-4E72-80B0-344E69220B4B}"/>
          </ac:picMkLst>
        </pc:picChg>
      </pc:sldChg>
      <pc:sldChg chg="addSp delSp modSp add mod setBg">
        <pc:chgData name="Aaron Cyr" userId="f710c333df2a0e40" providerId="LiveId" clId="{5BCB7F8F-0B20-40C2-9DB4-3B7DD40DBDB2}" dt="2020-10-13T21:07:22.174" v="3871" actId="1076"/>
        <pc:sldMkLst>
          <pc:docMk/>
          <pc:sldMk cId="1303230361" sldId="312"/>
        </pc:sldMkLst>
        <pc:spChg chg="mod">
          <ac:chgData name="Aaron Cyr" userId="f710c333df2a0e40" providerId="LiveId" clId="{5BCB7F8F-0B20-40C2-9DB4-3B7DD40DBDB2}" dt="2020-10-13T21:06:24.056" v="3836" actId="26606"/>
          <ac:spMkLst>
            <pc:docMk/>
            <pc:sldMk cId="1303230361" sldId="312"/>
            <ac:spMk id="2" creationId="{BB221BF7-58C9-4977-B499-6BECA023FCD2}"/>
          </ac:spMkLst>
        </pc:spChg>
        <pc:spChg chg="del">
          <ac:chgData name="Aaron Cyr" userId="f710c333df2a0e40" providerId="LiveId" clId="{5BCB7F8F-0B20-40C2-9DB4-3B7DD40DBDB2}" dt="2020-10-13T14:37:07.998" v="3719" actId="22"/>
          <ac:spMkLst>
            <pc:docMk/>
            <pc:sldMk cId="1303230361" sldId="312"/>
            <ac:spMk id="4" creationId="{8DD58DCE-94E9-4B19-9585-D31D9CB102E1}"/>
          </ac:spMkLst>
        </pc:spChg>
        <pc:spChg chg="mod ord">
          <ac:chgData name="Aaron Cyr" userId="f710c333df2a0e40" providerId="LiveId" clId="{5BCB7F8F-0B20-40C2-9DB4-3B7DD40DBDB2}" dt="2020-10-13T21:06:24.056" v="3836" actId="26606"/>
          <ac:spMkLst>
            <pc:docMk/>
            <pc:sldMk cId="1303230361" sldId="312"/>
            <ac:spMk id="5" creationId="{87424EA9-ACA6-47E5-A407-6BFBA909AD89}"/>
          </ac:spMkLst>
        </pc:spChg>
        <pc:spChg chg="add del">
          <ac:chgData name="Aaron Cyr" userId="f710c333df2a0e40" providerId="LiveId" clId="{5BCB7F8F-0B20-40C2-9DB4-3B7DD40DBDB2}" dt="2020-10-13T21:06:24.056" v="3836" actId="26606"/>
          <ac:spMkLst>
            <pc:docMk/>
            <pc:sldMk cId="1303230361" sldId="312"/>
            <ac:spMk id="16" creationId="{05ABD28C-8C9B-4A0A-BA95-1B89D6F1DFE2}"/>
          </ac:spMkLst>
        </pc:spChg>
        <pc:spChg chg="add del">
          <ac:chgData name="Aaron Cyr" userId="f710c333df2a0e40" providerId="LiveId" clId="{5BCB7F8F-0B20-40C2-9DB4-3B7DD40DBDB2}" dt="2020-10-13T21:06:24.056" v="3836" actId="26606"/>
          <ac:spMkLst>
            <pc:docMk/>
            <pc:sldMk cId="1303230361" sldId="312"/>
            <ac:spMk id="19" creationId="{21516CB1-E8C8-4751-B6A6-46B2D1E72A61}"/>
          </ac:spMkLst>
        </pc:spChg>
        <pc:spChg chg="add del">
          <ac:chgData name="Aaron Cyr" userId="f710c333df2a0e40" providerId="LiveId" clId="{5BCB7F8F-0B20-40C2-9DB4-3B7DD40DBDB2}" dt="2020-10-13T21:06:24.056" v="3836" actId="26606"/>
          <ac:spMkLst>
            <pc:docMk/>
            <pc:sldMk cId="1303230361" sldId="312"/>
            <ac:spMk id="21" creationId="{90C0C0D1-E79A-41FF-8322-256F6DD1499B}"/>
          </ac:spMkLst>
        </pc:spChg>
        <pc:spChg chg="add del">
          <ac:chgData name="Aaron Cyr" userId="f710c333df2a0e40" providerId="LiveId" clId="{5BCB7F8F-0B20-40C2-9DB4-3B7DD40DBDB2}" dt="2020-10-13T21:06:24.056" v="3836" actId="26606"/>
          <ac:spMkLst>
            <pc:docMk/>
            <pc:sldMk cId="1303230361" sldId="312"/>
            <ac:spMk id="23" creationId="{395FA420-5595-49D1-9D5F-79EC43B55574}"/>
          </ac:spMkLst>
        </pc:spChg>
        <pc:picChg chg="add mod ord">
          <ac:chgData name="Aaron Cyr" userId="f710c333df2a0e40" providerId="LiveId" clId="{5BCB7F8F-0B20-40C2-9DB4-3B7DD40DBDB2}" dt="2020-10-13T21:07:22.174" v="3871" actId="1076"/>
          <ac:picMkLst>
            <pc:docMk/>
            <pc:sldMk cId="1303230361" sldId="312"/>
            <ac:picMk id="6" creationId="{21DBDD77-24F8-424E-91A2-E6ECC0AAD308}"/>
          </ac:picMkLst>
        </pc:picChg>
        <pc:picChg chg="add del mod">
          <ac:chgData name="Aaron Cyr" userId="f710c333df2a0e40" providerId="LiveId" clId="{5BCB7F8F-0B20-40C2-9DB4-3B7DD40DBDB2}" dt="2020-10-13T21:06:09.761" v="3829" actId="478"/>
          <ac:picMkLst>
            <pc:docMk/>
            <pc:sldMk cId="1303230361" sldId="312"/>
            <ac:picMk id="8" creationId="{694EFE5A-C6E1-4BB9-8571-36B96EBCF08C}"/>
          </ac:picMkLst>
        </pc:picChg>
        <pc:picChg chg="add del">
          <ac:chgData name="Aaron Cyr" userId="f710c333df2a0e40" providerId="LiveId" clId="{5BCB7F8F-0B20-40C2-9DB4-3B7DD40DBDB2}" dt="2020-10-13T14:38:16.920" v="3731" actId="22"/>
          <ac:picMkLst>
            <pc:docMk/>
            <pc:sldMk cId="1303230361" sldId="312"/>
            <ac:picMk id="10" creationId="{FA7E7FA1-AFFA-49EA-8572-390D2AA66E44}"/>
          </ac:picMkLst>
        </pc:picChg>
        <pc:picChg chg="add mod ord">
          <ac:chgData name="Aaron Cyr" userId="f710c333df2a0e40" providerId="LiveId" clId="{5BCB7F8F-0B20-40C2-9DB4-3B7DD40DBDB2}" dt="2020-10-13T21:07:19.198" v="3870" actId="14100"/>
          <ac:picMkLst>
            <pc:docMk/>
            <pc:sldMk cId="1303230361" sldId="312"/>
            <ac:picMk id="12" creationId="{AA391847-C65F-47F7-BE9B-803900195059}"/>
          </ac:picMkLst>
        </pc:picChg>
      </pc:sldChg>
      <pc:sldChg chg="delSp modSp add mod">
        <pc:chgData name="Aaron Cyr" userId="f710c333df2a0e40" providerId="LiveId" clId="{5BCB7F8F-0B20-40C2-9DB4-3B7DD40DBDB2}" dt="2020-10-13T21:04:23.816" v="3808" actId="1076"/>
        <pc:sldMkLst>
          <pc:docMk/>
          <pc:sldMk cId="438981592" sldId="313"/>
        </pc:sldMkLst>
        <pc:spChg chg="del">
          <ac:chgData name="Aaron Cyr" userId="f710c333df2a0e40" providerId="LiveId" clId="{5BCB7F8F-0B20-40C2-9DB4-3B7DD40DBDB2}" dt="2020-10-13T21:03:58.155" v="3795" actId="478"/>
          <ac:spMkLst>
            <pc:docMk/>
            <pc:sldMk cId="438981592" sldId="313"/>
            <ac:spMk id="17" creationId="{D8703D22-7EB7-47B3-8F00-3F285A72767A}"/>
          </ac:spMkLst>
        </pc:spChg>
        <pc:spChg chg="del">
          <ac:chgData name="Aaron Cyr" userId="f710c333df2a0e40" providerId="LiveId" clId="{5BCB7F8F-0B20-40C2-9DB4-3B7DD40DBDB2}" dt="2020-10-13T21:04:01.161" v="3797" actId="478"/>
          <ac:spMkLst>
            <pc:docMk/>
            <pc:sldMk cId="438981592" sldId="313"/>
            <ac:spMk id="19" creationId="{F7E840E5-D558-4650-98C7-3575BEE20D04}"/>
          </ac:spMkLst>
        </pc:spChg>
        <pc:spChg chg="del mod">
          <ac:chgData name="Aaron Cyr" userId="f710c333df2a0e40" providerId="LiveId" clId="{5BCB7F8F-0B20-40C2-9DB4-3B7DD40DBDB2}" dt="2020-10-13T21:04:06.029" v="3800" actId="478"/>
          <ac:spMkLst>
            <pc:docMk/>
            <pc:sldMk cId="438981592" sldId="313"/>
            <ac:spMk id="23" creationId="{28C07B40-BFAF-4430-A65B-4A738F5F72BC}"/>
          </ac:spMkLst>
        </pc:spChg>
        <pc:picChg chg="mod">
          <ac:chgData name="Aaron Cyr" userId="f710c333df2a0e40" providerId="LiveId" clId="{5BCB7F8F-0B20-40C2-9DB4-3B7DD40DBDB2}" dt="2020-10-13T21:04:23.816" v="3808" actId="1076"/>
          <ac:picMkLst>
            <pc:docMk/>
            <pc:sldMk cId="438981592" sldId="313"/>
            <ac:picMk id="10" creationId="{A69F900A-F0D3-4BF9-B202-2905F989D441}"/>
          </ac:picMkLst>
        </pc:picChg>
        <pc:picChg chg="del">
          <ac:chgData name="Aaron Cyr" userId="f710c333df2a0e40" providerId="LiveId" clId="{5BCB7F8F-0B20-40C2-9DB4-3B7DD40DBDB2}" dt="2020-10-13T21:03:57.019" v="3794" actId="478"/>
          <ac:picMkLst>
            <pc:docMk/>
            <pc:sldMk cId="438981592" sldId="313"/>
            <ac:picMk id="16" creationId="{C92A2F7E-FD3E-4956-B0CF-EA5F67166E4F}"/>
          </ac:picMkLst>
        </pc:picChg>
        <pc:picChg chg="mod">
          <ac:chgData name="Aaron Cyr" userId="f710c333df2a0e40" providerId="LiveId" clId="{5BCB7F8F-0B20-40C2-9DB4-3B7DD40DBDB2}" dt="2020-10-13T21:04:18.846" v="3806" actId="1076"/>
          <ac:picMkLst>
            <pc:docMk/>
            <pc:sldMk cId="438981592" sldId="313"/>
            <ac:picMk id="21" creationId="{0605C97E-6194-4B0C-8C4F-FD0856F75E2D}"/>
          </ac:picMkLst>
        </pc:picChg>
      </pc:sldChg>
      <pc:sldChg chg="addSp delSp modSp add mod">
        <pc:chgData name="Aaron Cyr" userId="f710c333df2a0e40" providerId="LiveId" clId="{5BCB7F8F-0B20-40C2-9DB4-3B7DD40DBDB2}" dt="2020-10-13T21:12:12.192" v="3945" actId="164"/>
        <pc:sldMkLst>
          <pc:docMk/>
          <pc:sldMk cId="2340310396" sldId="314"/>
        </pc:sldMkLst>
        <pc:spChg chg="mod">
          <ac:chgData name="Aaron Cyr" userId="f710c333df2a0e40" providerId="LiveId" clId="{5BCB7F8F-0B20-40C2-9DB4-3B7DD40DBDB2}" dt="2020-10-13T21:10:31.205" v="3919" actId="20577"/>
          <ac:spMkLst>
            <pc:docMk/>
            <pc:sldMk cId="2340310396" sldId="314"/>
            <ac:spMk id="2" creationId="{BB221BF7-58C9-4977-B499-6BECA023FCD2}"/>
          </ac:spMkLst>
        </pc:spChg>
        <pc:grpChg chg="add mod">
          <ac:chgData name="Aaron Cyr" userId="f710c333df2a0e40" providerId="LiveId" clId="{5BCB7F8F-0B20-40C2-9DB4-3B7DD40DBDB2}" dt="2020-10-13T21:12:12.192" v="3945" actId="164"/>
          <ac:grpSpMkLst>
            <pc:docMk/>
            <pc:sldMk cId="2340310396" sldId="314"/>
            <ac:grpSpMk id="9" creationId="{E5E8973C-AB97-4A5A-B885-06554DEF991A}"/>
          </ac:grpSpMkLst>
        </pc:grpChg>
        <pc:picChg chg="add mod">
          <ac:chgData name="Aaron Cyr" userId="f710c333df2a0e40" providerId="LiveId" clId="{5BCB7F8F-0B20-40C2-9DB4-3B7DD40DBDB2}" dt="2020-10-13T21:12:12.192" v="3945" actId="164"/>
          <ac:picMkLst>
            <pc:docMk/>
            <pc:sldMk cId="2340310396" sldId="314"/>
            <ac:picMk id="4" creationId="{148F34CF-359B-4BA7-9883-F2BC16EDD7CF}"/>
          </ac:picMkLst>
        </pc:picChg>
        <pc:picChg chg="add mod">
          <ac:chgData name="Aaron Cyr" userId="f710c333df2a0e40" providerId="LiveId" clId="{5BCB7F8F-0B20-40C2-9DB4-3B7DD40DBDB2}" dt="2020-10-13T21:12:12.192" v="3945" actId="164"/>
          <ac:picMkLst>
            <pc:docMk/>
            <pc:sldMk cId="2340310396" sldId="314"/>
            <ac:picMk id="7" creationId="{58AB7181-2835-43AC-A9C3-7B0D0ECEA9D5}"/>
          </ac:picMkLst>
        </pc:picChg>
        <pc:picChg chg="del">
          <ac:chgData name="Aaron Cyr" userId="f710c333df2a0e40" providerId="LiveId" clId="{5BCB7F8F-0B20-40C2-9DB4-3B7DD40DBDB2}" dt="2020-10-13T21:10:33.860" v="3921" actId="478"/>
          <ac:picMkLst>
            <pc:docMk/>
            <pc:sldMk cId="2340310396" sldId="314"/>
            <ac:picMk id="8" creationId="{79BAC15D-DAD3-422C-BDC7-3F7AF3683DA9}"/>
          </ac:picMkLst>
        </pc:picChg>
        <pc:picChg chg="del">
          <ac:chgData name="Aaron Cyr" userId="f710c333df2a0e40" providerId="LiveId" clId="{5BCB7F8F-0B20-40C2-9DB4-3B7DD40DBDB2}" dt="2020-10-13T21:10:33.403" v="3920" actId="478"/>
          <ac:picMkLst>
            <pc:docMk/>
            <pc:sldMk cId="2340310396" sldId="314"/>
            <ac:picMk id="10" creationId="{073277B0-6D8F-423C-A592-E651E032E78D}"/>
          </ac:picMkLst>
        </pc:picChg>
      </pc:sldChg>
      <pc:sldChg chg="addSp delSp modSp add mod setBg">
        <pc:chgData name="Aaron Cyr" userId="f710c333df2a0e40" providerId="LiveId" clId="{5BCB7F8F-0B20-40C2-9DB4-3B7DD40DBDB2}" dt="2020-10-13T21:15:06.304" v="3975" actId="1076"/>
        <pc:sldMkLst>
          <pc:docMk/>
          <pc:sldMk cId="876727280" sldId="315"/>
        </pc:sldMkLst>
        <pc:spChg chg="mod">
          <ac:chgData name="Aaron Cyr" userId="f710c333df2a0e40" providerId="LiveId" clId="{5BCB7F8F-0B20-40C2-9DB4-3B7DD40DBDB2}" dt="2020-10-13T21:14:15.895" v="3960" actId="26606"/>
          <ac:spMkLst>
            <pc:docMk/>
            <pc:sldMk cId="876727280" sldId="315"/>
            <ac:spMk id="2" creationId="{BB221BF7-58C9-4977-B499-6BECA023FCD2}"/>
          </ac:spMkLst>
        </pc:spChg>
        <pc:spChg chg="mod">
          <ac:chgData name="Aaron Cyr" userId="f710c333df2a0e40" providerId="LiveId" clId="{5BCB7F8F-0B20-40C2-9DB4-3B7DD40DBDB2}" dt="2020-10-13T21:14:15.895" v="3960" actId="26606"/>
          <ac:spMkLst>
            <pc:docMk/>
            <pc:sldMk cId="876727280" sldId="315"/>
            <ac:spMk id="5" creationId="{87424EA9-ACA6-47E5-A407-6BFBA909AD89}"/>
          </ac:spMkLst>
        </pc:spChg>
        <pc:spChg chg="add del">
          <ac:chgData name="Aaron Cyr" userId="f710c333df2a0e40" providerId="LiveId" clId="{5BCB7F8F-0B20-40C2-9DB4-3B7DD40DBDB2}" dt="2020-10-13T21:14:15.895" v="3960" actId="26606"/>
          <ac:spMkLst>
            <pc:docMk/>
            <pc:sldMk cId="876727280" sldId="315"/>
            <ac:spMk id="11" creationId="{C3896A03-3945-419A-B66B-4EE266EDD152}"/>
          </ac:spMkLst>
        </pc:spChg>
        <pc:spChg chg="add del">
          <ac:chgData name="Aaron Cyr" userId="f710c333df2a0e40" providerId="LiveId" clId="{5BCB7F8F-0B20-40C2-9DB4-3B7DD40DBDB2}" dt="2020-10-13T21:14:15.895" v="3960" actId="26606"/>
          <ac:spMkLst>
            <pc:docMk/>
            <pc:sldMk cId="876727280" sldId="315"/>
            <ac:spMk id="13" creationId="{B34F5AD2-EDBD-4BBD-A55C-EAFFD0C7097A}"/>
          </ac:spMkLst>
        </pc:spChg>
        <pc:spChg chg="add del">
          <ac:chgData name="Aaron Cyr" userId="f710c333df2a0e40" providerId="LiveId" clId="{5BCB7F8F-0B20-40C2-9DB4-3B7DD40DBDB2}" dt="2020-10-13T21:14:15.895" v="3960" actId="26606"/>
          <ac:spMkLst>
            <pc:docMk/>
            <pc:sldMk cId="876727280" sldId="315"/>
            <ac:spMk id="15" creationId="{6832F003-FCA6-4CFB-A2EA-308F3AA257D1}"/>
          </ac:spMkLst>
        </pc:spChg>
        <pc:grpChg chg="del">
          <ac:chgData name="Aaron Cyr" userId="f710c333df2a0e40" providerId="LiveId" clId="{5BCB7F8F-0B20-40C2-9DB4-3B7DD40DBDB2}" dt="2020-10-13T21:13:56.371" v="3956" actId="478"/>
          <ac:grpSpMkLst>
            <pc:docMk/>
            <pc:sldMk cId="876727280" sldId="315"/>
            <ac:grpSpMk id="9" creationId="{E5E8973C-AB97-4A5A-B885-06554DEF991A}"/>
          </ac:grpSpMkLst>
        </pc:grpChg>
        <pc:picChg chg="add del mod">
          <ac:chgData name="Aaron Cyr" userId="f710c333df2a0e40" providerId="LiveId" clId="{5BCB7F8F-0B20-40C2-9DB4-3B7DD40DBDB2}" dt="2020-10-13T21:14:32.964" v="3964" actId="478"/>
          <ac:picMkLst>
            <pc:docMk/>
            <pc:sldMk cId="876727280" sldId="315"/>
            <ac:picMk id="6" creationId="{E4FD796D-3478-4249-ACE8-197C1E26A8E4}"/>
          </ac:picMkLst>
        </pc:picChg>
        <pc:picChg chg="add del mod">
          <ac:chgData name="Aaron Cyr" userId="f710c333df2a0e40" providerId="LiveId" clId="{5BCB7F8F-0B20-40C2-9DB4-3B7DD40DBDB2}" dt="2020-10-13T21:14:56.188" v="3970" actId="478"/>
          <ac:picMkLst>
            <pc:docMk/>
            <pc:sldMk cId="876727280" sldId="315"/>
            <ac:picMk id="10" creationId="{DECCDA00-D007-40F2-A6F1-537BE4CBAC3D}"/>
          </ac:picMkLst>
        </pc:picChg>
        <pc:picChg chg="add mod">
          <ac:chgData name="Aaron Cyr" userId="f710c333df2a0e40" providerId="LiveId" clId="{5BCB7F8F-0B20-40C2-9DB4-3B7DD40DBDB2}" dt="2020-10-13T21:15:06.304" v="3975" actId="1076"/>
          <ac:picMkLst>
            <pc:docMk/>
            <pc:sldMk cId="876727280" sldId="315"/>
            <ac:picMk id="14" creationId="{FC276620-1564-442A-B1B8-B3228C19D6C6}"/>
          </ac:picMkLst>
        </pc:picChg>
      </pc:sldChg>
      <pc:sldChg chg="addSp delSp modSp add mod">
        <pc:chgData name="Aaron Cyr" userId="f710c333df2a0e40" providerId="LiveId" clId="{5BCB7F8F-0B20-40C2-9DB4-3B7DD40DBDB2}" dt="2020-10-13T21:19:38.775" v="4086" actId="1076"/>
        <pc:sldMkLst>
          <pc:docMk/>
          <pc:sldMk cId="1950182860" sldId="316"/>
        </pc:sldMkLst>
        <pc:spChg chg="mod">
          <ac:chgData name="Aaron Cyr" userId="f710c333df2a0e40" providerId="LiveId" clId="{5BCB7F8F-0B20-40C2-9DB4-3B7DD40DBDB2}" dt="2020-10-13T21:15:29.431" v="3991" actId="20577"/>
          <ac:spMkLst>
            <pc:docMk/>
            <pc:sldMk cId="1950182860" sldId="316"/>
            <ac:spMk id="2" creationId="{BB221BF7-58C9-4977-B499-6BECA023FCD2}"/>
          </ac:spMkLst>
        </pc:spChg>
        <pc:spChg chg="add mod">
          <ac:chgData name="Aaron Cyr" userId="f710c333df2a0e40" providerId="LiveId" clId="{5BCB7F8F-0B20-40C2-9DB4-3B7DD40DBDB2}" dt="2020-10-13T21:19:38.775" v="4086" actId="1076"/>
          <ac:spMkLst>
            <pc:docMk/>
            <pc:sldMk cId="1950182860" sldId="316"/>
            <ac:spMk id="10" creationId="{F55F77ED-9BE3-453C-B30C-0C2F1FD8FD8C}"/>
          </ac:spMkLst>
        </pc:spChg>
        <pc:picChg chg="add del">
          <ac:chgData name="Aaron Cyr" userId="f710c333df2a0e40" providerId="LiveId" clId="{5BCB7F8F-0B20-40C2-9DB4-3B7DD40DBDB2}" dt="2020-10-13T21:17:04.204" v="4003" actId="21"/>
          <ac:picMkLst>
            <pc:docMk/>
            <pc:sldMk cId="1950182860" sldId="316"/>
            <ac:picMk id="4" creationId="{B60B0C14-29BF-49B2-ACC3-9A2920780A21}"/>
          </ac:picMkLst>
        </pc:picChg>
        <pc:picChg chg="add mod">
          <ac:chgData name="Aaron Cyr" userId="f710c333df2a0e40" providerId="LiveId" clId="{5BCB7F8F-0B20-40C2-9DB4-3B7DD40DBDB2}" dt="2020-10-13T21:17:40.959" v="4011" actId="1076"/>
          <ac:picMkLst>
            <pc:docMk/>
            <pc:sldMk cId="1950182860" sldId="316"/>
            <ac:picMk id="7" creationId="{E9E8BBEB-20E0-4E62-B842-F6D872D10545}"/>
          </ac:picMkLst>
        </pc:picChg>
        <pc:picChg chg="add mod">
          <ac:chgData name="Aaron Cyr" userId="f710c333df2a0e40" providerId="LiveId" clId="{5BCB7F8F-0B20-40C2-9DB4-3B7DD40DBDB2}" dt="2020-10-13T21:18:07.406" v="4014" actId="1076"/>
          <ac:picMkLst>
            <pc:docMk/>
            <pc:sldMk cId="1950182860" sldId="316"/>
            <ac:picMk id="9" creationId="{B2664C50-0604-48EF-B33F-164850CB6354}"/>
          </ac:picMkLst>
        </pc:picChg>
        <pc:picChg chg="del">
          <ac:chgData name="Aaron Cyr" userId="f710c333df2a0e40" providerId="LiveId" clId="{5BCB7F8F-0B20-40C2-9DB4-3B7DD40DBDB2}" dt="2020-10-13T21:15:30.884" v="3992" actId="478"/>
          <ac:picMkLst>
            <pc:docMk/>
            <pc:sldMk cId="1950182860" sldId="316"/>
            <ac:picMk id="14" creationId="{FC276620-1564-442A-B1B8-B3228C19D6C6}"/>
          </ac:picMkLst>
        </pc:picChg>
      </pc:sldChg>
      <pc:sldChg chg="addSp delSp modSp add mod">
        <pc:chgData name="Aaron Cyr" userId="f710c333df2a0e40" providerId="LiveId" clId="{5BCB7F8F-0B20-40C2-9DB4-3B7DD40DBDB2}" dt="2020-10-13T22:16:14.187" v="5092" actId="20577"/>
        <pc:sldMkLst>
          <pc:docMk/>
          <pc:sldMk cId="3617109760" sldId="317"/>
        </pc:sldMkLst>
        <pc:spChg chg="mod">
          <ac:chgData name="Aaron Cyr" userId="f710c333df2a0e40" providerId="LiveId" clId="{5BCB7F8F-0B20-40C2-9DB4-3B7DD40DBDB2}" dt="2020-10-13T22:16:14.187" v="5092" actId="20577"/>
          <ac:spMkLst>
            <pc:docMk/>
            <pc:sldMk cId="3617109760" sldId="317"/>
            <ac:spMk id="2" creationId="{BB221BF7-58C9-4977-B499-6BECA023FCD2}"/>
          </ac:spMkLst>
        </pc:spChg>
        <pc:grpChg chg="del">
          <ac:chgData name="Aaron Cyr" userId="f710c333df2a0e40" providerId="LiveId" clId="{5BCB7F8F-0B20-40C2-9DB4-3B7DD40DBDB2}" dt="2020-10-13T21:16:51.084" v="3995" actId="478"/>
          <ac:grpSpMkLst>
            <pc:docMk/>
            <pc:sldMk cId="3617109760" sldId="317"/>
            <ac:grpSpMk id="15" creationId="{D2FBD8F5-47E4-4B63-A245-341819812783}"/>
          </ac:grpSpMkLst>
        </pc:grpChg>
        <pc:picChg chg="add mod">
          <ac:chgData name="Aaron Cyr" userId="f710c333df2a0e40" providerId="LiveId" clId="{5BCB7F8F-0B20-40C2-9DB4-3B7DD40DBDB2}" dt="2020-10-13T21:17:11.630" v="4008" actId="1076"/>
          <ac:picMkLst>
            <pc:docMk/>
            <pc:sldMk cId="3617109760" sldId="317"/>
            <ac:picMk id="3" creationId="{8474FBC3-B158-48B9-A413-2312020F5B76}"/>
          </ac:picMkLst>
        </pc:picChg>
        <pc:picChg chg="del">
          <ac:chgData name="Aaron Cyr" userId="f710c333df2a0e40" providerId="LiveId" clId="{5BCB7F8F-0B20-40C2-9DB4-3B7DD40DBDB2}" dt="2020-10-13T21:16:51.747" v="3996" actId="478"/>
          <ac:picMkLst>
            <pc:docMk/>
            <pc:sldMk cId="3617109760" sldId="317"/>
            <ac:picMk id="8" creationId="{D83E7BF8-2BD4-4FC8-8D2E-EC1B8AC069DE}"/>
          </ac:picMkLst>
        </pc:picChg>
      </pc:sldChg>
      <pc:sldChg chg="addSp delSp modSp add mod">
        <pc:chgData name="Aaron Cyr" userId="f710c333df2a0e40" providerId="LiveId" clId="{5BCB7F8F-0B20-40C2-9DB4-3B7DD40DBDB2}" dt="2020-10-13T21:21:29.012" v="4109" actId="20577"/>
        <pc:sldMkLst>
          <pc:docMk/>
          <pc:sldMk cId="3405614148" sldId="318"/>
        </pc:sldMkLst>
        <pc:spChg chg="mod">
          <ac:chgData name="Aaron Cyr" userId="f710c333df2a0e40" providerId="LiveId" clId="{5BCB7F8F-0B20-40C2-9DB4-3B7DD40DBDB2}" dt="2020-10-13T21:21:29.012" v="4109" actId="20577"/>
          <ac:spMkLst>
            <pc:docMk/>
            <pc:sldMk cId="3405614148" sldId="318"/>
            <ac:spMk id="2" creationId="{BB221BF7-58C9-4977-B499-6BECA023FCD2}"/>
          </ac:spMkLst>
        </pc:spChg>
        <pc:spChg chg="del">
          <ac:chgData name="Aaron Cyr" userId="f710c333df2a0e40" providerId="LiveId" clId="{5BCB7F8F-0B20-40C2-9DB4-3B7DD40DBDB2}" dt="2020-10-13T21:21:00.909" v="4092" actId="478"/>
          <ac:spMkLst>
            <pc:docMk/>
            <pc:sldMk cId="3405614148" sldId="318"/>
            <ac:spMk id="10" creationId="{F55F77ED-9BE3-453C-B30C-0C2F1FD8FD8C}"/>
          </ac:spMkLst>
        </pc:spChg>
        <pc:picChg chg="add mod">
          <ac:chgData name="Aaron Cyr" userId="f710c333df2a0e40" providerId="LiveId" clId="{5BCB7F8F-0B20-40C2-9DB4-3B7DD40DBDB2}" dt="2020-10-13T21:21:20.998" v="4097" actId="1076"/>
          <ac:picMkLst>
            <pc:docMk/>
            <pc:sldMk cId="3405614148" sldId="318"/>
            <ac:picMk id="4" creationId="{C2C79E49-A464-44C8-BD58-44C04DB0F955}"/>
          </ac:picMkLst>
        </pc:picChg>
        <pc:picChg chg="del">
          <ac:chgData name="Aaron Cyr" userId="f710c333df2a0e40" providerId="LiveId" clId="{5BCB7F8F-0B20-40C2-9DB4-3B7DD40DBDB2}" dt="2020-10-13T21:20:58.531" v="4090" actId="478"/>
          <ac:picMkLst>
            <pc:docMk/>
            <pc:sldMk cId="3405614148" sldId="318"/>
            <ac:picMk id="7" creationId="{E9E8BBEB-20E0-4E62-B842-F6D872D10545}"/>
          </ac:picMkLst>
        </pc:picChg>
        <pc:picChg chg="del">
          <ac:chgData name="Aaron Cyr" userId="f710c333df2a0e40" providerId="LiveId" clId="{5BCB7F8F-0B20-40C2-9DB4-3B7DD40DBDB2}" dt="2020-10-13T21:20:58.950" v="4091" actId="478"/>
          <ac:picMkLst>
            <pc:docMk/>
            <pc:sldMk cId="3405614148" sldId="318"/>
            <ac:picMk id="9" creationId="{B2664C50-0604-48EF-B33F-164850CB6354}"/>
          </ac:picMkLst>
        </pc:picChg>
      </pc:sldChg>
      <pc:sldChg chg="addSp delSp modSp add mod">
        <pc:chgData name="Aaron Cyr" userId="f710c333df2a0e40" providerId="LiveId" clId="{5BCB7F8F-0B20-40C2-9DB4-3B7DD40DBDB2}" dt="2020-10-13T22:17:07.780" v="5098" actId="1076"/>
        <pc:sldMkLst>
          <pc:docMk/>
          <pc:sldMk cId="956503805" sldId="319"/>
        </pc:sldMkLst>
        <pc:spChg chg="add mod">
          <ac:chgData name="Aaron Cyr" userId="f710c333df2a0e40" providerId="LiveId" clId="{5BCB7F8F-0B20-40C2-9DB4-3B7DD40DBDB2}" dt="2020-10-13T22:17:07.780" v="5098" actId="1076"/>
          <ac:spMkLst>
            <pc:docMk/>
            <pc:sldMk cId="956503805" sldId="319"/>
            <ac:spMk id="13" creationId="{080FE150-63FB-4242-8011-DED76BF93157}"/>
          </ac:spMkLst>
        </pc:spChg>
        <pc:picChg chg="del">
          <ac:chgData name="Aaron Cyr" userId="f710c333df2a0e40" providerId="LiveId" clId="{5BCB7F8F-0B20-40C2-9DB4-3B7DD40DBDB2}" dt="2020-10-13T21:21:50.212" v="4110" actId="478"/>
          <ac:picMkLst>
            <pc:docMk/>
            <pc:sldMk cId="956503805" sldId="319"/>
            <ac:picMk id="4" creationId="{C2C79E49-A464-44C8-BD58-44C04DB0F955}"/>
          </ac:picMkLst>
        </pc:picChg>
        <pc:picChg chg="add mod">
          <ac:chgData name="Aaron Cyr" userId="f710c333df2a0e40" providerId="LiveId" clId="{5BCB7F8F-0B20-40C2-9DB4-3B7DD40DBDB2}" dt="2020-10-13T22:17:07.780" v="5098" actId="1076"/>
          <ac:picMkLst>
            <pc:docMk/>
            <pc:sldMk cId="956503805" sldId="319"/>
            <ac:picMk id="6" creationId="{BF2848C7-D7DD-4D45-9F90-3900C0A28556}"/>
          </ac:picMkLst>
        </pc:picChg>
        <pc:picChg chg="add mod">
          <ac:chgData name="Aaron Cyr" userId="f710c333df2a0e40" providerId="LiveId" clId="{5BCB7F8F-0B20-40C2-9DB4-3B7DD40DBDB2}" dt="2020-10-13T22:17:07.780" v="5098" actId="1076"/>
          <ac:picMkLst>
            <pc:docMk/>
            <pc:sldMk cId="956503805" sldId="319"/>
            <ac:picMk id="8" creationId="{3EA34C3B-3377-4E70-BC6F-73DCFFDAA089}"/>
          </ac:picMkLst>
        </pc:picChg>
        <pc:picChg chg="add mod">
          <ac:chgData name="Aaron Cyr" userId="f710c333df2a0e40" providerId="LiveId" clId="{5BCB7F8F-0B20-40C2-9DB4-3B7DD40DBDB2}" dt="2020-10-13T22:17:07.780" v="5098" actId="1076"/>
          <ac:picMkLst>
            <pc:docMk/>
            <pc:sldMk cId="956503805" sldId="319"/>
            <ac:picMk id="10" creationId="{34C01097-0EB8-43B2-A4D9-F00E379355B2}"/>
          </ac:picMkLst>
        </pc:picChg>
        <pc:picChg chg="add del">
          <ac:chgData name="Aaron Cyr" userId="f710c333df2a0e40" providerId="LiveId" clId="{5BCB7F8F-0B20-40C2-9DB4-3B7DD40DBDB2}" dt="2020-10-13T21:25:57.800" v="4169" actId="478"/>
          <ac:picMkLst>
            <pc:docMk/>
            <pc:sldMk cId="956503805" sldId="319"/>
            <ac:picMk id="15" creationId="{F4BF4364-106D-4DD8-8DB5-F16E58E05AF2}"/>
          </ac:picMkLst>
        </pc:picChg>
        <pc:cxnChg chg="add mod">
          <ac:chgData name="Aaron Cyr" userId="f710c333df2a0e40" providerId="LiveId" clId="{5BCB7F8F-0B20-40C2-9DB4-3B7DD40DBDB2}" dt="2020-10-13T22:17:07.780" v="5098" actId="1076"/>
          <ac:cxnSpMkLst>
            <pc:docMk/>
            <pc:sldMk cId="956503805" sldId="319"/>
            <ac:cxnSpMk id="12" creationId="{B9826B7D-E951-4B1F-9B21-99EF61F914F0}"/>
          </ac:cxnSpMkLst>
        </pc:cxnChg>
      </pc:sldChg>
      <pc:sldChg chg="addSp delSp modSp add mod">
        <pc:chgData name="Aaron Cyr" userId="f710c333df2a0e40" providerId="LiveId" clId="{5BCB7F8F-0B20-40C2-9DB4-3B7DD40DBDB2}" dt="2020-10-13T22:17:31.676" v="5100" actId="207"/>
        <pc:sldMkLst>
          <pc:docMk/>
          <pc:sldMk cId="3107508729" sldId="320"/>
        </pc:sldMkLst>
        <pc:spChg chg="add del mod">
          <ac:chgData name="Aaron Cyr" userId="f710c333df2a0e40" providerId="LiveId" clId="{5BCB7F8F-0B20-40C2-9DB4-3B7DD40DBDB2}" dt="2020-10-13T21:26:22.988" v="4187" actId="1036"/>
          <ac:spMkLst>
            <pc:docMk/>
            <pc:sldMk cId="3107508729" sldId="320"/>
            <ac:spMk id="13" creationId="{080FE150-63FB-4242-8011-DED76BF93157}"/>
          </ac:spMkLst>
        </pc:spChg>
        <pc:spChg chg="add mod">
          <ac:chgData name="Aaron Cyr" userId="f710c333df2a0e40" providerId="LiveId" clId="{5BCB7F8F-0B20-40C2-9DB4-3B7DD40DBDB2}" dt="2020-10-13T22:17:31.676" v="5100" actId="207"/>
          <ac:spMkLst>
            <pc:docMk/>
            <pc:sldMk cId="3107508729" sldId="320"/>
            <ac:spMk id="19" creationId="{89D8971F-A159-44C5-B548-F0EFD7765F4B}"/>
          </ac:spMkLst>
        </pc:spChg>
        <pc:grpChg chg="add mod">
          <ac:chgData name="Aaron Cyr" userId="f710c333df2a0e40" providerId="LiveId" clId="{5BCB7F8F-0B20-40C2-9DB4-3B7DD40DBDB2}" dt="2020-10-13T21:26:11.453" v="4173" actId="1076"/>
          <ac:grpSpMkLst>
            <pc:docMk/>
            <pc:sldMk cId="3107508729" sldId="320"/>
            <ac:grpSpMk id="3" creationId="{1F479D6D-F340-438F-967C-3B023AC23B4E}"/>
          </ac:grpSpMkLst>
        </pc:grpChg>
        <pc:picChg chg="del">
          <ac:chgData name="Aaron Cyr" userId="f710c333df2a0e40" providerId="LiveId" clId="{5BCB7F8F-0B20-40C2-9DB4-3B7DD40DBDB2}" dt="2020-10-13T21:26:00.883" v="4170" actId="478"/>
          <ac:picMkLst>
            <pc:docMk/>
            <pc:sldMk cId="3107508729" sldId="320"/>
            <ac:picMk id="6" creationId="{BF2848C7-D7DD-4D45-9F90-3900C0A28556}"/>
          </ac:picMkLst>
        </pc:picChg>
        <pc:picChg chg="add del mod">
          <ac:chgData name="Aaron Cyr" userId="f710c333df2a0e40" providerId="LiveId" clId="{5BCB7F8F-0B20-40C2-9DB4-3B7DD40DBDB2}" dt="2020-10-13T21:26:44.933" v="4193" actId="22"/>
          <ac:picMkLst>
            <pc:docMk/>
            <pc:sldMk cId="3107508729" sldId="320"/>
            <ac:picMk id="7" creationId="{95A7D931-1452-44B6-8D80-AAAC9F642F08}"/>
          </ac:picMkLst>
        </pc:picChg>
        <pc:picChg chg="mod">
          <ac:chgData name="Aaron Cyr" userId="f710c333df2a0e40" providerId="LiveId" clId="{5BCB7F8F-0B20-40C2-9DB4-3B7DD40DBDB2}" dt="2020-10-13T21:26:06.840" v="4171" actId="164"/>
          <ac:picMkLst>
            <pc:docMk/>
            <pc:sldMk cId="3107508729" sldId="320"/>
            <ac:picMk id="8" creationId="{3EA34C3B-3377-4E70-BC6F-73DCFFDAA089}"/>
          </ac:picMkLst>
        </pc:picChg>
        <pc:picChg chg="mod">
          <ac:chgData name="Aaron Cyr" userId="f710c333df2a0e40" providerId="LiveId" clId="{5BCB7F8F-0B20-40C2-9DB4-3B7DD40DBDB2}" dt="2020-10-13T21:26:06.840" v="4171" actId="164"/>
          <ac:picMkLst>
            <pc:docMk/>
            <pc:sldMk cId="3107508729" sldId="320"/>
            <ac:picMk id="10" creationId="{34C01097-0EB8-43B2-A4D9-F00E379355B2}"/>
          </ac:picMkLst>
        </pc:picChg>
        <pc:picChg chg="add del mod">
          <ac:chgData name="Aaron Cyr" userId="f710c333df2a0e40" providerId="LiveId" clId="{5BCB7F8F-0B20-40C2-9DB4-3B7DD40DBDB2}" dt="2020-10-13T21:27:25.149" v="4206" actId="478"/>
          <ac:picMkLst>
            <pc:docMk/>
            <pc:sldMk cId="3107508729" sldId="320"/>
            <ac:picMk id="11" creationId="{40CBB415-BD71-436E-9778-77E4CC4ADE0D}"/>
          </ac:picMkLst>
        </pc:picChg>
        <pc:picChg chg="add del mod">
          <ac:chgData name="Aaron Cyr" userId="f710c333df2a0e40" providerId="LiveId" clId="{5BCB7F8F-0B20-40C2-9DB4-3B7DD40DBDB2}" dt="2020-10-13T21:27:51.510" v="4214" actId="1076"/>
          <ac:picMkLst>
            <pc:docMk/>
            <pc:sldMk cId="3107508729" sldId="320"/>
            <ac:picMk id="15" creationId="{F4BF4364-106D-4DD8-8DB5-F16E58E05AF2}"/>
          </ac:picMkLst>
        </pc:picChg>
        <pc:picChg chg="add del mod">
          <ac:chgData name="Aaron Cyr" userId="f710c333df2a0e40" providerId="LiveId" clId="{5BCB7F8F-0B20-40C2-9DB4-3B7DD40DBDB2}" dt="2020-10-13T22:17:02.469" v="5097" actId="21"/>
          <ac:picMkLst>
            <pc:docMk/>
            <pc:sldMk cId="3107508729" sldId="320"/>
            <ac:picMk id="16" creationId="{3EDCB4EB-F0FA-4E9A-8EDE-DA4903F5436A}"/>
          </ac:picMkLst>
        </pc:picChg>
        <pc:picChg chg="add del">
          <ac:chgData name="Aaron Cyr" userId="f710c333df2a0e40" providerId="LiveId" clId="{5BCB7F8F-0B20-40C2-9DB4-3B7DD40DBDB2}" dt="2020-10-13T21:31:11.475" v="4217" actId="478"/>
          <ac:picMkLst>
            <pc:docMk/>
            <pc:sldMk cId="3107508729" sldId="320"/>
            <ac:picMk id="18" creationId="{E844970B-23CC-4159-A361-18D906656BBE}"/>
          </ac:picMkLst>
        </pc:picChg>
        <pc:cxnChg chg="add del mod">
          <ac:chgData name="Aaron Cyr" userId="f710c333df2a0e40" providerId="LiveId" clId="{5BCB7F8F-0B20-40C2-9DB4-3B7DD40DBDB2}" dt="2020-10-13T21:26:22.988" v="4187" actId="1036"/>
          <ac:cxnSpMkLst>
            <pc:docMk/>
            <pc:sldMk cId="3107508729" sldId="320"/>
            <ac:cxnSpMk id="12" creationId="{B9826B7D-E951-4B1F-9B21-99EF61F914F0}"/>
          </ac:cxnSpMkLst>
        </pc:cxnChg>
      </pc:sldChg>
      <pc:sldChg chg="addSp delSp modSp add mod">
        <pc:chgData name="Aaron Cyr" userId="f710c333df2a0e40" providerId="LiveId" clId="{5BCB7F8F-0B20-40C2-9DB4-3B7DD40DBDB2}" dt="2020-10-13T21:31:48.661" v="4253" actId="1076"/>
        <pc:sldMkLst>
          <pc:docMk/>
          <pc:sldMk cId="871426007" sldId="321"/>
        </pc:sldMkLst>
        <pc:spChg chg="mod">
          <ac:chgData name="Aaron Cyr" userId="f710c333df2a0e40" providerId="LiveId" clId="{5BCB7F8F-0B20-40C2-9DB4-3B7DD40DBDB2}" dt="2020-10-13T21:31:23.188" v="4241" actId="6549"/>
          <ac:spMkLst>
            <pc:docMk/>
            <pc:sldMk cId="871426007" sldId="321"/>
            <ac:spMk id="2" creationId="{BB221BF7-58C9-4977-B499-6BECA023FCD2}"/>
          </ac:spMkLst>
        </pc:spChg>
        <pc:spChg chg="del mod">
          <ac:chgData name="Aaron Cyr" userId="f710c333df2a0e40" providerId="LiveId" clId="{5BCB7F8F-0B20-40C2-9DB4-3B7DD40DBDB2}" dt="2020-10-13T21:31:29.948" v="4247" actId="478"/>
          <ac:spMkLst>
            <pc:docMk/>
            <pc:sldMk cId="871426007" sldId="321"/>
            <ac:spMk id="13" creationId="{080FE150-63FB-4242-8011-DED76BF93157}"/>
          </ac:spMkLst>
        </pc:spChg>
        <pc:grpChg chg="del">
          <ac:chgData name="Aaron Cyr" userId="f710c333df2a0e40" providerId="LiveId" clId="{5BCB7F8F-0B20-40C2-9DB4-3B7DD40DBDB2}" dt="2020-10-13T21:31:25.988" v="4242" actId="478"/>
          <ac:grpSpMkLst>
            <pc:docMk/>
            <pc:sldMk cId="871426007" sldId="321"/>
            <ac:grpSpMk id="3" creationId="{1F479D6D-F340-438F-967C-3B023AC23B4E}"/>
          </ac:grpSpMkLst>
        </pc:grpChg>
        <pc:picChg chg="add mod">
          <ac:chgData name="Aaron Cyr" userId="f710c333df2a0e40" providerId="LiveId" clId="{5BCB7F8F-0B20-40C2-9DB4-3B7DD40DBDB2}" dt="2020-10-13T21:31:48.661" v="4253" actId="1076"/>
          <ac:picMkLst>
            <pc:docMk/>
            <pc:sldMk cId="871426007" sldId="321"/>
            <ac:picMk id="4" creationId="{95DEF20F-CD59-4AA5-911B-A0ED77110E3C}"/>
          </ac:picMkLst>
        </pc:picChg>
        <pc:picChg chg="del">
          <ac:chgData name="Aaron Cyr" userId="f710c333df2a0e40" providerId="LiveId" clId="{5BCB7F8F-0B20-40C2-9DB4-3B7DD40DBDB2}" dt="2020-10-13T21:31:26.644" v="4243" actId="478"/>
          <ac:picMkLst>
            <pc:docMk/>
            <pc:sldMk cId="871426007" sldId="321"/>
            <ac:picMk id="15" creationId="{F4BF4364-106D-4DD8-8DB5-F16E58E05AF2}"/>
          </ac:picMkLst>
        </pc:picChg>
        <pc:picChg chg="del">
          <ac:chgData name="Aaron Cyr" userId="f710c333df2a0e40" providerId="LiveId" clId="{5BCB7F8F-0B20-40C2-9DB4-3B7DD40DBDB2}" dt="2020-10-13T21:31:28.404" v="4246" actId="478"/>
          <ac:picMkLst>
            <pc:docMk/>
            <pc:sldMk cId="871426007" sldId="321"/>
            <ac:picMk id="16" creationId="{3EDCB4EB-F0FA-4E9A-8EDE-DA4903F5436A}"/>
          </ac:picMkLst>
        </pc:picChg>
        <pc:picChg chg="mod">
          <ac:chgData name="Aaron Cyr" userId="f710c333df2a0e40" providerId="LiveId" clId="{5BCB7F8F-0B20-40C2-9DB4-3B7DD40DBDB2}" dt="2020-10-13T21:31:47.189" v="4252" actId="1076"/>
          <ac:picMkLst>
            <pc:docMk/>
            <pc:sldMk cId="871426007" sldId="321"/>
            <ac:picMk id="18" creationId="{E844970B-23CC-4159-A361-18D906656BBE}"/>
          </ac:picMkLst>
        </pc:picChg>
        <pc:cxnChg chg="del">
          <ac:chgData name="Aaron Cyr" userId="f710c333df2a0e40" providerId="LiveId" clId="{5BCB7F8F-0B20-40C2-9DB4-3B7DD40DBDB2}" dt="2020-10-13T21:31:27.453" v="4244" actId="478"/>
          <ac:cxnSpMkLst>
            <pc:docMk/>
            <pc:sldMk cId="871426007" sldId="321"/>
            <ac:cxnSpMk id="12" creationId="{B9826B7D-E951-4B1F-9B21-99EF61F914F0}"/>
          </ac:cxnSpMkLst>
        </pc:cxnChg>
      </pc:sldChg>
      <pc:sldChg chg="addSp delSp modSp add mod">
        <pc:chgData name="Aaron Cyr" userId="f710c333df2a0e40" providerId="LiveId" clId="{5BCB7F8F-0B20-40C2-9DB4-3B7DD40DBDB2}" dt="2020-10-13T21:32:35.366" v="4263" actId="1076"/>
        <pc:sldMkLst>
          <pc:docMk/>
          <pc:sldMk cId="907667984" sldId="322"/>
        </pc:sldMkLst>
        <pc:spChg chg="mod">
          <ac:chgData name="Aaron Cyr" userId="f710c333df2a0e40" providerId="LiveId" clId="{5BCB7F8F-0B20-40C2-9DB4-3B7DD40DBDB2}" dt="2020-10-13T21:31:53.094" v="4256" actId="20577"/>
          <ac:spMkLst>
            <pc:docMk/>
            <pc:sldMk cId="907667984" sldId="322"/>
            <ac:spMk id="2" creationId="{BB221BF7-58C9-4977-B499-6BECA023FCD2}"/>
          </ac:spMkLst>
        </pc:spChg>
        <pc:picChg chg="add">
          <ac:chgData name="Aaron Cyr" userId="f710c333df2a0e40" providerId="LiveId" clId="{5BCB7F8F-0B20-40C2-9DB4-3B7DD40DBDB2}" dt="2020-10-13T21:32:00.042" v="4258" actId="22"/>
          <ac:picMkLst>
            <pc:docMk/>
            <pc:sldMk cId="907667984" sldId="322"/>
            <ac:picMk id="3" creationId="{ADC9ACC1-9289-4B35-857A-77BB1310AA68}"/>
          </ac:picMkLst>
        </pc:picChg>
        <pc:picChg chg="del">
          <ac:chgData name="Aaron Cyr" userId="f710c333df2a0e40" providerId="LiveId" clId="{5BCB7F8F-0B20-40C2-9DB4-3B7DD40DBDB2}" dt="2020-10-13T21:31:55.151" v="4257" actId="478"/>
          <ac:picMkLst>
            <pc:docMk/>
            <pc:sldMk cId="907667984" sldId="322"/>
            <ac:picMk id="4" creationId="{95DEF20F-CD59-4AA5-911B-A0ED77110E3C}"/>
          </ac:picMkLst>
        </pc:picChg>
        <pc:picChg chg="add mod">
          <ac:chgData name="Aaron Cyr" userId="f710c333df2a0e40" providerId="LiveId" clId="{5BCB7F8F-0B20-40C2-9DB4-3B7DD40DBDB2}" dt="2020-10-13T21:32:35.366" v="4263" actId="1076"/>
          <ac:picMkLst>
            <pc:docMk/>
            <pc:sldMk cId="907667984" sldId="322"/>
            <ac:picMk id="8" creationId="{E2C534B0-C490-4E36-9B28-81FCAB461838}"/>
          </ac:picMkLst>
        </pc:picChg>
        <pc:picChg chg="del">
          <ac:chgData name="Aaron Cyr" userId="f710c333df2a0e40" providerId="LiveId" clId="{5BCB7F8F-0B20-40C2-9DB4-3B7DD40DBDB2}" dt="2020-10-13T21:32:29.862" v="4259" actId="478"/>
          <ac:picMkLst>
            <pc:docMk/>
            <pc:sldMk cId="907667984" sldId="322"/>
            <ac:picMk id="18" creationId="{E844970B-23CC-4159-A361-18D906656BBE}"/>
          </ac:picMkLst>
        </pc:picChg>
      </pc:sldChg>
      <pc:sldChg chg="add del">
        <pc:chgData name="Aaron Cyr" userId="f710c333df2a0e40" providerId="LiveId" clId="{5BCB7F8F-0B20-40C2-9DB4-3B7DD40DBDB2}" dt="2020-10-13T22:18:10.011" v="5101" actId="47"/>
        <pc:sldMkLst>
          <pc:docMk/>
          <pc:sldMk cId="2151933076" sldId="323"/>
        </pc:sldMkLst>
      </pc:sldChg>
      <pc:sldChg chg="addSp delSp modSp add mod setBg setClrOvrMap">
        <pc:chgData name="Aaron Cyr" userId="f710c333df2a0e40" providerId="LiveId" clId="{5BCB7F8F-0B20-40C2-9DB4-3B7DD40DBDB2}" dt="2020-10-13T21:33:18.245" v="4284" actId="1076"/>
        <pc:sldMkLst>
          <pc:docMk/>
          <pc:sldMk cId="3710778828" sldId="324"/>
        </pc:sldMkLst>
        <pc:spChg chg="mod">
          <ac:chgData name="Aaron Cyr" userId="f710c333df2a0e40" providerId="LiveId" clId="{5BCB7F8F-0B20-40C2-9DB4-3B7DD40DBDB2}" dt="2020-10-13T21:33:12.695" v="4280" actId="26606"/>
          <ac:spMkLst>
            <pc:docMk/>
            <pc:sldMk cId="3710778828" sldId="324"/>
            <ac:spMk id="2" creationId="{BB221BF7-58C9-4977-B499-6BECA023FCD2}"/>
          </ac:spMkLst>
        </pc:spChg>
        <pc:spChg chg="mod ord">
          <ac:chgData name="Aaron Cyr" userId="f710c333df2a0e40" providerId="LiveId" clId="{5BCB7F8F-0B20-40C2-9DB4-3B7DD40DBDB2}" dt="2020-10-13T21:33:12.695" v="4280" actId="26606"/>
          <ac:spMkLst>
            <pc:docMk/>
            <pc:sldMk cId="3710778828" sldId="324"/>
            <ac:spMk id="5" creationId="{87424EA9-ACA6-47E5-A407-6BFBA909AD89}"/>
          </ac:spMkLst>
        </pc:spChg>
        <pc:picChg chg="del">
          <ac:chgData name="Aaron Cyr" userId="f710c333df2a0e40" providerId="LiveId" clId="{5BCB7F8F-0B20-40C2-9DB4-3B7DD40DBDB2}" dt="2020-10-13T21:33:03.900" v="4276" actId="478"/>
          <ac:picMkLst>
            <pc:docMk/>
            <pc:sldMk cId="3710778828" sldId="324"/>
            <ac:picMk id="3" creationId="{ADC9ACC1-9289-4B35-857A-77BB1310AA68}"/>
          </ac:picMkLst>
        </pc:picChg>
        <pc:picChg chg="add mod">
          <ac:chgData name="Aaron Cyr" userId="f710c333df2a0e40" providerId="LiveId" clId="{5BCB7F8F-0B20-40C2-9DB4-3B7DD40DBDB2}" dt="2020-10-13T21:33:18.245" v="4284" actId="1076"/>
          <ac:picMkLst>
            <pc:docMk/>
            <pc:sldMk cId="3710778828" sldId="324"/>
            <ac:picMk id="6" creationId="{F5BEC961-E356-4D1A-B2F1-153C25991520}"/>
          </ac:picMkLst>
        </pc:picChg>
        <pc:picChg chg="del">
          <ac:chgData name="Aaron Cyr" userId="f710c333df2a0e40" providerId="LiveId" clId="{5BCB7F8F-0B20-40C2-9DB4-3B7DD40DBDB2}" dt="2020-10-13T21:33:04.367" v="4277" actId="478"/>
          <ac:picMkLst>
            <pc:docMk/>
            <pc:sldMk cId="3710778828" sldId="324"/>
            <ac:picMk id="8" creationId="{E2C534B0-C490-4E36-9B28-81FCAB461838}"/>
          </ac:picMkLst>
        </pc:picChg>
      </pc:sldChg>
      <pc:sldChg chg="addSp delSp modSp add del mod">
        <pc:chgData name="Aaron Cyr" userId="f710c333df2a0e40" providerId="LiveId" clId="{5BCB7F8F-0B20-40C2-9DB4-3B7DD40DBDB2}" dt="2020-10-13T22:19:13.776" v="5102" actId="47"/>
        <pc:sldMkLst>
          <pc:docMk/>
          <pc:sldMk cId="977734301" sldId="325"/>
        </pc:sldMkLst>
        <pc:spChg chg="mod">
          <ac:chgData name="Aaron Cyr" userId="f710c333df2a0e40" providerId="LiveId" clId="{5BCB7F8F-0B20-40C2-9DB4-3B7DD40DBDB2}" dt="2020-10-13T21:33:54.692" v="4295" actId="20577"/>
          <ac:spMkLst>
            <pc:docMk/>
            <pc:sldMk cId="977734301" sldId="325"/>
            <ac:spMk id="2" creationId="{BB221BF7-58C9-4977-B499-6BECA023FCD2}"/>
          </ac:spMkLst>
        </pc:spChg>
        <pc:picChg chg="add mod">
          <ac:chgData name="Aaron Cyr" userId="f710c333df2a0e40" providerId="LiveId" clId="{5BCB7F8F-0B20-40C2-9DB4-3B7DD40DBDB2}" dt="2020-10-13T21:34:02.846" v="4298" actId="1076"/>
          <ac:picMkLst>
            <pc:docMk/>
            <pc:sldMk cId="977734301" sldId="325"/>
            <ac:picMk id="4" creationId="{FB62BA23-3CA3-4074-9DD5-E4C2A7D4B7DD}"/>
          </ac:picMkLst>
        </pc:picChg>
        <pc:picChg chg="del">
          <ac:chgData name="Aaron Cyr" userId="f710c333df2a0e40" providerId="LiveId" clId="{5BCB7F8F-0B20-40C2-9DB4-3B7DD40DBDB2}" dt="2020-10-13T21:33:50.679" v="4286" actId="478"/>
          <ac:picMkLst>
            <pc:docMk/>
            <pc:sldMk cId="977734301" sldId="325"/>
            <ac:picMk id="6" creationId="{F5BEC961-E356-4D1A-B2F1-153C25991520}"/>
          </ac:picMkLst>
        </pc:picChg>
      </pc:sldChg>
      <pc:sldChg chg="add">
        <pc:chgData name="Aaron Cyr" userId="f710c333df2a0e40" providerId="LiveId" clId="{5BCB7F8F-0B20-40C2-9DB4-3B7DD40DBDB2}" dt="2020-10-13T21:34:05.767" v="4299"/>
        <pc:sldMkLst>
          <pc:docMk/>
          <pc:sldMk cId="680511178" sldId="326"/>
        </pc:sldMkLst>
      </pc:sldChg>
      <pc:sldChg chg="addSp modSp new del mod">
        <pc:chgData name="Aaron Cyr" userId="f710c333df2a0e40" providerId="LiveId" clId="{5BCB7F8F-0B20-40C2-9DB4-3B7DD40DBDB2}" dt="2020-10-13T21:34:55.096" v="4309" actId="47"/>
        <pc:sldMkLst>
          <pc:docMk/>
          <pc:sldMk cId="1858412310" sldId="327"/>
        </pc:sldMkLst>
        <pc:spChg chg="mod">
          <ac:chgData name="Aaron Cyr" userId="f710c333df2a0e40" providerId="LiveId" clId="{5BCB7F8F-0B20-40C2-9DB4-3B7DD40DBDB2}" dt="2020-10-13T21:34:49.307" v="4307" actId="20577"/>
          <ac:spMkLst>
            <pc:docMk/>
            <pc:sldMk cId="1858412310" sldId="327"/>
            <ac:spMk id="2" creationId="{F5619058-8DD3-4B3C-8725-1C0C17ED78D5}"/>
          </ac:spMkLst>
        </pc:spChg>
        <pc:picChg chg="add">
          <ac:chgData name="Aaron Cyr" userId="f710c333df2a0e40" providerId="LiveId" clId="{5BCB7F8F-0B20-40C2-9DB4-3B7DD40DBDB2}" dt="2020-10-13T21:34:44.993" v="4301" actId="22"/>
          <ac:picMkLst>
            <pc:docMk/>
            <pc:sldMk cId="1858412310" sldId="327"/>
            <ac:picMk id="5" creationId="{3B45B290-B337-413D-8C79-4BADA2B3BEFE}"/>
          </ac:picMkLst>
        </pc:picChg>
      </pc:sldChg>
      <pc:sldChg chg="addSp delSp modSp add mod">
        <pc:chgData name="Aaron Cyr" userId="f710c333df2a0e40" providerId="LiveId" clId="{5BCB7F8F-0B20-40C2-9DB4-3B7DD40DBDB2}" dt="2020-10-13T21:35:51.118" v="4333" actId="1076"/>
        <pc:sldMkLst>
          <pc:docMk/>
          <pc:sldMk cId="1221063909" sldId="328"/>
        </pc:sldMkLst>
        <pc:spChg chg="mod">
          <ac:chgData name="Aaron Cyr" userId="f710c333df2a0e40" providerId="LiveId" clId="{5BCB7F8F-0B20-40C2-9DB4-3B7DD40DBDB2}" dt="2020-10-13T21:35:00.171" v="4317" actId="20577"/>
          <ac:spMkLst>
            <pc:docMk/>
            <pc:sldMk cId="1221063909" sldId="328"/>
            <ac:spMk id="2" creationId="{BB221BF7-58C9-4977-B499-6BECA023FCD2}"/>
          </ac:spMkLst>
        </pc:spChg>
        <pc:grpChg chg="add mod">
          <ac:chgData name="Aaron Cyr" userId="f710c333df2a0e40" providerId="LiveId" clId="{5BCB7F8F-0B20-40C2-9DB4-3B7DD40DBDB2}" dt="2020-10-13T21:35:28.806" v="4325" actId="164"/>
          <ac:grpSpMkLst>
            <pc:docMk/>
            <pc:sldMk cId="1221063909" sldId="328"/>
            <ac:grpSpMk id="9" creationId="{10369ADD-212C-4C63-9A0B-780799E612EC}"/>
          </ac:grpSpMkLst>
        </pc:grpChg>
        <pc:grpChg chg="add mod">
          <ac:chgData name="Aaron Cyr" userId="f710c333df2a0e40" providerId="LiveId" clId="{5BCB7F8F-0B20-40C2-9DB4-3B7DD40DBDB2}" dt="2020-10-13T21:35:51.118" v="4333" actId="1076"/>
          <ac:grpSpMkLst>
            <pc:docMk/>
            <pc:sldMk cId="1221063909" sldId="328"/>
            <ac:grpSpMk id="10" creationId="{F07B9027-C350-44CE-8D08-6D95A20D118F}"/>
          </ac:grpSpMkLst>
        </pc:grpChg>
        <pc:picChg chg="del mod">
          <ac:chgData name="Aaron Cyr" userId="f710c333df2a0e40" providerId="LiveId" clId="{5BCB7F8F-0B20-40C2-9DB4-3B7DD40DBDB2}" dt="2020-10-13T21:34:57.701" v="4311" actId="478"/>
          <ac:picMkLst>
            <pc:docMk/>
            <pc:sldMk cId="1221063909" sldId="328"/>
            <ac:picMk id="4" creationId="{FB62BA23-3CA3-4074-9DD5-E4C2A7D4B7DD}"/>
          </ac:picMkLst>
        </pc:picChg>
        <pc:picChg chg="add mod">
          <ac:chgData name="Aaron Cyr" userId="f710c333df2a0e40" providerId="LiveId" clId="{5BCB7F8F-0B20-40C2-9DB4-3B7DD40DBDB2}" dt="2020-10-13T21:35:42.502" v="4329" actId="164"/>
          <ac:picMkLst>
            <pc:docMk/>
            <pc:sldMk cId="1221063909" sldId="328"/>
            <ac:picMk id="6" creationId="{C1A35AA6-8D3A-451E-A7FC-DFB17BBEBCB4}"/>
          </ac:picMkLst>
        </pc:picChg>
        <pc:picChg chg="add mod">
          <ac:chgData name="Aaron Cyr" userId="f710c333df2a0e40" providerId="LiveId" clId="{5BCB7F8F-0B20-40C2-9DB4-3B7DD40DBDB2}" dt="2020-10-13T21:35:42.502" v="4329" actId="164"/>
          <ac:picMkLst>
            <pc:docMk/>
            <pc:sldMk cId="1221063909" sldId="328"/>
            <ac:picMk id="8" creationId="{E086C1A9-A534-4FDA-A311-40F35E047B67}"/>
          </ac:picMkLst>
        </pc:picChg>
      </pc:sldChg>
      <pc:sldChg chg="addSp delSp modSp add mod">
        <pc:chgData name="Aaron Cyr" userId="f710c333df2a0e40" providerId="LiveId" clId="{5BCB7F8F-0B20-40C2-9DB4-3B7DD40DBDB2}" dt="2020-10-13T21:48:13.083" v="4652" actId="20577"/>
        <pc:sldMkLst>
          <pc:docMk/>
          <pc:sldMk cId="616255857" sldId="329"/>
        </pc:sldMkLst>
        <pc:spChg chg="mod">
          <ac:chgData name="Aaron Cyr" userId="f710c333df2a0e40" providerId="LiveId" clId="{5BCB7F8F-0B20-40C2-9DB4-3B7DD40DBDB2}" dt="2020-10-13T21:48:13.083" v="4652" actId="20577"/>
          <ac:spMkLst>
            <pc:docMk/>
            <pc:sldMk cId="616255857" sldId="329"/>
            <ac:spMk id="2" creationId="{BB221BF7-58C9-4977-B499-6BECA023FCD2}"/>
          </ac:spMkLst>
        </pc:spChg>
        <pc:grpChg chg="del">
          <ac:chgData name="Aaron Cyr" userId="f710c333df2a0e40" providerId="LiveId" clId="{5BCB7F8F-0B20-40C2-9DB4-3B7DD40DBDB2}" dt="2020-10-13T21:36:32.467" v="4355" actId="478"/>
          <ac:grpSpMkLst>
            <pc:docMk/>
            <pc:sldMk cId="616255857" sldId="329"/>
            <ac:grpSpMk id="10" creationId="{F07B9027-C350-44CE-8D08-6D95A20D118F}"/>
          </ac:grpSpMkLst>
        </pc:grpChg>
        <pc:picChg chg="add mod">
          <ac:chgData name="Aaron Cyr" userId="f710c333df2a0e40" providerId="LiveId" clId="{5BCB7F8F-0B20-40C2-9DB4-3B7DD40DBDB2}" dt="2020-10-13T21:37:50.509" v="4420" actId="1076"/>
          <ac:picMkLst>
            <pc:docMk/>
            <pc:sldMk cId="616255857" sldId="329"/>
            <ac:picMk id="4" creationId="{ACE6506B-335E-473E-88C9-0B522D45132F}"/>
          </ac:picMkLst>
        </pc:picChg>
      </pc:sldChg>
      <pc:sldChg chg="add del">
        <pc:chgData name="Aaron Cyr" userId="f710c333df2a0e40" providerId="LiveId" clId="{5BCB7F8F-0B20-40C2-9DB4-3B7DD40DBDB2}" dt="2020-10-13T21:35:02.051" v="4319"/>
        <pc:sldMkLst>
          <pc:docMk/>
          <pc:sldMk cId="4125546888" sldId="329"/>
        </pc:sldMkLst>
      </pc:sldChg>
      <pc:sldChg chg="addSp delSp modSp add mod">
        <pc:chgData name="Aaron Cyr" userId="f710c333df2a0e40" providerId="LiveId" clId="{5BCB7F8F-0B20-40C2-9DB4-3B7DD40DBDB2}" dt="2020-10-13T21:48:30.196" v="4670" actId="20577"/>
        <pc:sldMkLst>
          <pc:docMk/>
          <pc:sldMk cId="1394740547" sldId="330"/>
        </pc:sldMkLst>
        <pc:spChg chg="mod">
          <ac:chgData name="Aaron Cyr" userId="f710c333df2a0e40" providerId="LiveId" clId="{5BCB7F8F-0B20-40C2-9DB4-3B7DD40DBDB2}" dt="2020-10-13T21:48:30.196" v="4670" actId="20577"/>
          <ac:spMkLst>
            <pc:docMk/>
            <pc:sldMk cId="1394740547" sldId="330"/>
            <ac:spMk id="2" creationId="{BB221BF7-58C9-4977-B499-6BECA023FCD2}"/>
          </ac:spMkLst>
        </pc:spChg>
        <pc:spChg chg="add mod">
          <ac:chgData name="Aaron Cyr" userId="f710c333df2a0e40" providerId="LiveId" clId="{5BCB7F8F-0B20-40C2-9DB4-3B7DD40DBDB2}" dt="2020-10-13T21:41:48.123" v="4486" actId="207"/>
          <ac:spMkLst>
            <pc:docMk/>
            <pc:sldMk cId="1394740547" sldId="330"/>
            <ac:spMk id="17" creationId="{80856F0C-9577-4137-8DB0-C8BCC280812A}"/>
          </ac:spMkLst>
        </pc:spChg>
        <pc:grpChg chg="add del mod">
          <ac:chgData name="Aaron Cyr" userId="f710c333df2a0e40" providerId="LiveId" clId="{5BCB7F8F-0B20-40C2-9DB4-3B7DD40DBDB2}" dt="2020-10-13T21:41:04.388" v="4476" actId="165"/>
          <ac:grpSpMkLst>
            <pc:docMk/>
            <pc:sldMk cId="1394740547" sldId="330"/>
            <ac:grpSpMk id="15" creationId="{21F8D38D-7676-43FF-90C8-3788EC56E8CC}"/>
          </ac:grpSpMkLst>
        </pc:grpChg>
        <pc:grpChg chg="add mod">
          <ac:chgData name="Aaron Cyr" userId="f710c333df2a0e40" providerId="LiveId" clId="{5BCB7F8F-0B20-40C2-9DB4-3B7DD40DBDB2}" dt="2020-10-13T21:41:29.670" v="4482" actId="14100"/>
          <ac:grpSpMkLst>
            <pc:docMk/>
            <pc:sldMk cId="1394740547" sldId="330"/>
            <ac:grpSpMk id="16" creationId="{DA65EE06-EAE8-4B63-BB62-98BA2F3921BA}"/>
          </ac:grpSpMkLst>
        </pc:grpChg>
        <pc:picChg chg="del">
          <ac:chgData name="Aaron Cyr" userId="f710c333df2a0e40" providerId="LiveId" clId="{5BCB7F8F-0B20-40C2-9DB4-3B7DD40DBDB2}" dt="2020-10-13T21:38:09.371" v="4423" actId="478"/>
          <ac:picMkLst>
            <pc:docMk/>
            <pc:sldMk cId="1394740547" sldId="330"/>
            <ac:picMk id="4" creationId="{ACE6506B-335E-473E-88C9-0B522D45132F}"/>
          </ac:picMkLst>
        </pc:picChg>
        <pc:picChg chg="add mod">
          <ac:chgData name="Aaron Cyr" userId="f710c333df2a0e40" providerId="LiveId" clId="{5BCB7F8F-0B20-40C2-9DB4-3B7DD40DBDB2}" dt="2020-10-13T21:38:14.398" v="4427" actId="1076"/>
          <ac:picMkLst>
            <pc:docMk/>
            <pc:sldMk cId="1394740547" sldId="330"/>
            <ac:picMk id="6" creationId="{15F66999-C6F4-4D99-A102-08F2188B7390}"/>
          </ac:picMkLst>
        </pc:picChg>
        <pc:picChg chg="add mod topLvl">
          <ac:chgData name="Aaron Cyr" userId="f710c333df2a0e40" providerId="LiveId" clId="{5BCB7F8F-0B20-40C2-9DB4-3B7DD40DBDB2}" dt="2020-10-13T21:41:16.827" v="4479" actId="164"/>
          <ac:picMkLst>
            <pc:docMk/>
            <pc:sldMk cId="1394740547" sldId="330"/>
            <ac:picMk id="8" creationId="{A3B3E976-010D-4245-9133-CD2DBAD15D2B}"/>
          </ac:picMkLst>
        </pc:picChg>
        <pc:picChg chg="add mod topLvl">
          <ac:chgData name="Aaron Cyr" userId="f710c333df2a0e40" providerId="LiveId" clId="{5BCB7F8F-0B20-40C2-9DB4-3B7DD40DBDB2}" dt="2020-10-13T21:41:16.827" v="4479" actId="164"/>
          <ac:picMkLst>
            <pc:docMk/>
            <pc:sldMk cId="1394740547" sldId="330"/>
            <ac:picMk id="10" creationId="{01B92730-11AF-4200-932B-D77890BA71B8}"/>
          </ac:picMkLst>
        </pc:picChg>
        <pc:picChg chg="add mod topLvl">
          <ac:chgData name="Aaron Cyr" userId="f710c333df2a0e40" providerId="LiveId" clId="{5BCB7F8F-0B20-40C2-9DB4-3B7DD40DBDB2}" dt="2020-10-13T21:41:50.548" v="4487" actId="1037"/>
          <ac:picMkLst>
            <pc:docMk/>
            <pc:sldMk cId="1394740547" sldId="330"/>
            <ac:picMk id="12" creationId="{9C697FE8-222D-4C84-B3F0-53B32546334F}"/>
          </ac:picMkLst>
        </pc:picChg>
        <pc:cxnChg chg="add del mod topLvl">
          <ac:chgData name="Aaron Cyr" userId="f710c333df2a0e40" providerId="LiveId" clId="{5BCB7F8F-0B20-40C2-9DB4-3B7DD40DBDB2}" dt="2020-10-13T21:41:09.663" v="4478" actId="478"/>
          <ac:cxnSpMkLst>
            <pc:docMk/>
            <pc:sldMk cId="1394740547" sldId="330"/>
            <ac:cxnSpMk id="14" creationId="{43E6F8F2-2FEF-42CE-9108-F93FC0EA7DD4}"/>
          </ac:cxnSpMkLst>
        </pc:cxnChg>
      </pc:sldChg>
      <pc:sldChg chg="addSp delSp modSp add mod setBg">
        <pc:chgData name="Aaron Cyr" userId="f710c333df2a0e40" providerId="LiveId" clId="{5BCB7F8F-0B20-40C2-9DB4-3B7DD40DBDB2}" dt="2020-10-13T21:44:47.798" v="4519" actId="1076"/>
        <pc:sldMkLst>
          <pc:docMk/>
          <pc:sldMk cId="3070691966" sldId="331"/>
        </pc:sldMkLst>
        <pc:spChg chg="mod">
          <ac:chgData name="Aaron Cyr" userId="f710c333df2a0e40" providerId="LiveId" clId="{5BCB7F8F-0B20-40C2-9DB4-3B7DD40DBDB2}" dt="2020-10-13T21:43:37.496" v="4505" actId="26606"/>
          <ac:spMkLst>
            <pc:docMk/>
            <pc:sldMk cId="3070691966" sldId="331"/>
            <ac:spMk id="2" creationId="{BB221BF7-58C9-4977-B499-6BECA023FCD2}"/>
          </ac:spMkLst>
        </pc:spChg>
        <pc:spChg chg="mod ord">
          <ac:chgData name="Aaron Cyr" userId="f710c333df2a0e40" providerId="LiveId" clId="{5BCB7F8F-0B20-40C2-9DB4-3B7DD40DBDB2}" dt="2020-10-13T21:43:37.496" v="4505" actId="26606"/>
          <ac:spMkLst>
            <pc:docMk/>
            <pc:sldMk cId="3070691966" sldId="331"/>
            <ac:spMk id="5" creationId="{87424EA9-ACA6-47E5-A407-6BFBA909AD89}"/>
          </ac:spMkLst>
        </pc:spChg>
        <pc:spChg chg="add del">
          <ac:chgData name="Aaron Cyr" userId="f710c333df2a0e40" providerId="LiveId" clId="{5BCB7F8F-0B20-40C2-9DB4-3B7DD40DBDB2}" dt="2020-10-13T21:43:37.496" v="4505" actId="26606"/>
          <ac:spMkLst>
            <pc:docMk/>
            <pc:sldMk cId="3070691966" sldId="331"/>
            <ac:spMk id="10" creationId="{3B47FC9C-2ED3-4100-A4EF-E8CDFEE106C9}"/>
          </ac:spMkLst>
        </pc:spChg>
        <pc:spChg chg="del">
          <ac:chgData name="Aaron Cyr" userId="f710c333df2a0e40" providerId="LiveId" clId="{5BCB7F8F-0B20-40C2-9DB4-3B7DD40DBDB2}" dt="2020-10-13T21:43:17.419" v="4498" actId="478"/>
          <ac:spMkLst>
            <pc:docMk/>
            <pc:sldMk cId="3070691966" sldId="331"/>
            <ac:spMk id="17" creationId="{80856F0C-9577-4137-8DB0-C8BCC280812A}"/>
          </ac:spMkLst>
        </pc:spChg>
        <pc:grpChg chg="add mod">
          <ac:chgData name="Aaron Cyr" userId="f710c333df2a0e40" providerId="LiveId" clId="{5BCB7F8F-0B20-40C2-9DB4-3B7DD40DBDB2}" dt="2020-10-13T21:44:42.414" v="4518" actId="164"/>
          <ac:grpSpMkLst>
            <pc:docMk/>
            <pc:sldMk cId="3070691966" sldId="331"/>
            <ac:grpSpMk id="14" creationId="{7331126A-B829-4B77-AAB3-46C4FC529AF2}"/>
          </ac:grpSpMkLst>
        </pc:grpChg>
        <pc:grpChg chg="del">
          <ac:chgData name="Aaron Cyr" userId="f710c333df2a0e40" providerId="LiveId" clId="{5BCB7F8F-0B20-40C2-9DB4-3B7DD40DBDB2}" dt="2020-10-13T21:43:16.803" v="4497" actId="478"/>
          <ac:grpSpMkLst>
            <pc:docMk/>
            <pc:sldMk cId="3070691966" sldId="331"/>
            <ac:grpSpMk id="16" creationId="{DA65EE06-EAE8-4B63-BB62-98BA2F3921BA}"/>
          </ac:grpSpMkLst>
        </pc:grpChg>
        <pc:picChg chg="add mod">
          <ac:chgData name="Aaron Cyr" userId="f710c333df2a0e40" providerId="LiveId" clId="{5BCB7F8F-0B20-40C2-9DB4-3B7DD40DBDB2}" dt="2020-10-13T21:44:47.798" v="4519" actId="1076"/>
          <ac:picMkLst>
            <pc:docMk/>
            <pc:sldMk cId="3070691966" sldId="331"/>
            <ac:picMk id="4" creationId="{3F977E79-7492-4C31-8581-066818D6C403}"/>
          </ac:picMkLst>
        </pc:picChg>
        <pc:picChg chg="del">
          <ac:chgData name="Aaron Cyr" userId="f710c333df2a0e40" providerId="LiveId" clId="{5BCB7F8F-0B20-40C2-9DB4-3B7DD40DBDB2}" dt="2020-10-13T21:43:18.099" v="4499" actId="478"/>
          <ac:picMkLst>
            <pc:docMk/>
            <pc:sldMk cId="3070691966" sldId="331"/>
            <ac:picMk id="6" creationId="{15F66999-C6F4-4D99-A102-08F2188B7390}"/>
          </ac:picMkLst>
        </pc:picChg>
        <pc:picChg chg="add mod">
          <ac:chgData name="Aaron Cyr" userId="f710c333df2a0e40" providerId="LiveId" clId="{5BCB7F8F-0B20-40C2-9DB4-3B7DD40DBDB2}" dt="2020-10-13T21:44:42.414" v="4518" actId="164"/>
          <ac:picMkLst>
            <pc:docMk/>
            <pc:sldMk cId="3070691966" sldId="331"/>
            <ac:picMk id="9" creationId="{FAB985B9-3C45-4849-BC54-E2ACA30D9E72}"/>
          </ac:picMkLst>
        </pc:picChg>
        <pc:picChg chg="del">
          <ac:chgData name="Aaron Cyr" userId="f710c333df2a0e40" providerId="LiveId" clId="{5BCB7F8F-0B20-40C2-9DB4-3B7DD40DBDB2}" dt="2020-10-13T21:43:18.876" v="4500" actId="478"/>
          <ac:picMkLst>
            <pc:docMk/>
            <pc:sldMk cId="3070691966" sldId="331"/>
            <ac:picMk id="12" creationId="{9C697FE8-222D-4C84-B3F0-53B32546334F}"/>
          </ac:picMkLst>
        </pc:picChg>
        <pc:picChg chg="add mod">
          <ac:chgData name="Aaron Cyr" userId="f710c333df2a0e40" providerId="LiveId" clId="{5BCB7F8F-0B20-40C2-9DB4-3B7DD40DBDB2}" dt="2020-10-13T21:44:42.414" v="4518" actId="164"/>
          <ac:picMkLst>
            <pc:docMk/>
            <pc:sldMk cId="3070691966" sldId="331"/>
            <ac:picMk id="13" creationId="{DD2A74CC-5970-4CF4-87BC-64127375FCC4}"/>
          </ac:picMkLst>
        </pc:picChg>
      </pc:sldChg>
      <pc:sldChg chg="addSp delSp modSp add mod">
        <pc:chgData name="Aaron Cyr" userId="f710c333df2a0e40" providerId="LiveId" clId="{5BCB7F8F-0B20-40C2-9DB4-3B7DD40DBDB2}" dt="2020-10-13T21:46:05.613" v="4563" actId="1076"/>
        <pc:sldMkLst>
          <pc:docMk/>
          <pc:sldMk cId="584037641" sldId="332"/>
        </pc:sldMkLst>
        <pc:spChg chg="mod">
          <ac:chgData name="Aaron Cyr" userId="f710c333df2a0e40" providerId="LiveId" clId="{5BCB7F8F-0B20-40C2-9DB4-3B7DD40DBDB2}" dt="2020-10-13T21:45:06.906" v="4547" actId="6549"/>
          <ac:spMkLst>
            <pc:docMk/>
            <pc:sldMk cId="584037641" sldId="332"/>
            <ac:spMk id="2" creationId="{BB221BF7-58C9-4977-B499-6BECA023FCD2}"/>
          </ac:spMkLst>
        </pc:spChg>
        <pc:spChg chg="del">
          <ac:chgData name="Aaron Cyr" userId="f710c333df2a0e40" providerId="LiveId" clId="{5BCB7F8F-0B20-40C2-9DB4-3B7DD40DBDB2}" dt="2020-10-13T21:45:11.210" v="4551" actId="478"/>
          <ac:spMkLst>
            <pc:docMk/>
            <pc:sldMk cId="584037641" sldId="332"/>
            <ac:spMk id="17" creationId="{80856F0C-9577-4137-8DB0-C8BCC280812A}"/>
          </ac:spMkLst>
        </pc:spChg>
        <pc:grpChg chg="del">
          <ac:chgData name="Aaron Cyr" userId="f710c333df2a0e40" providerId="LiveId" clId="{5BCB7F8F-0B20-40C2-9DB4-3B7DD40DBDB2}" dt="2020-10-13T21:45:10.044" v="4549" actId="478"/>
          <ac:grpSpMkLst>
            <pc:docMk/>
            <pc:sldMk cId="584037641" sldId="332"/>
            <ac:grpSpMk id="16" creationId="{DA65EE06-EAE8-4B63-BB62-98BA2F3921BA}"/>
          </ac:grpSpMkLst>
        </pc:grpChg>
        <pc:picChg chg="add mod">
          <ac:chgData name="Aaron Cyr" userId="f710c333df2a0e40" providerId="LiveId" clId="{5BCB7F8F-0B20-40C2-9DB4-3B7DD40DBDB2}" dt="2020-10-13T21:46:04.268" v="4562" actId="14100"/>
          <ac:picMkLst>
            <pc:docMk/>
            <pc:sldMk cId="584037641" sldId="332"/>
            <ac:picMk id="4" creationId="{1C8FA150-158C-4ED8-B536-EBBC40F710A0}"/>
          </ac:picMkLst>
        </pc:picChg>
        <pc:picChg chg="del">
          <ac:chgData name="Aaron Cyr" userId="f710c333df2a0e40" providerId="LiveId" clId="{5BCB7F8F-0B20-40C2-9DB4-3B7DD40DBDB2}" dt="2020-10-13T21:45:09.507" v="4548" actId="478"/>
          <ac:picMkLst>
            <pc:docMk/>
            <pc:sldMk cId="584037641" sldId="332"/>
            <ac:picMk id="6" creationId="{15F66999-C6F4-4D99-A102-08F2188B7390}"/>
          </ac:picMkLst>
        </pc:picChg>
        <pc:picChg chg="add mod">
          <ac:chgData name="Aaron Cyr" userId="f710c333df2a0e40" providerId="LiveId" clId="{5BCB7F8F-0B20-40C2-9DB4-3B7DD40DBDB2}" dt="2020-10-13T21:46:05.613" v="4563" actId="1076"/>
          <ac:picMkLst>
            <pc:docMk/>
            <pc:sldMk cId="584037641" sldId="332"/>
            <ac:picMk id="9" creationId="{3AC86034-ADB2-4EDA-95E9-C928AF82ABF6}"/>
          </ac:picMkLst>
        </pc:picChg>
        <pc:picChg chg="del">
          <ac:chgData name="Aaron Cyr" userId="f710c333df2a0e40" providerId="LiveId" clId="{5BCB7F8F-0B20-40C2-9DB4-3B7DD40DBDB2}" dt="2020-10-13T21:45:10.563" v="4550" actId="478"/>
          <ac:picMkLst>
            <pc:docMk/>
            <pc:sldMk cId="584037641" sldId="332"/>
            <ac:picMk id="12" creationId="{9C697FE8-222D-4C84-B3F0-53B32546334F}"/>
          </ac:picMkLst>
        </pc:picChg>
      </pc:sldChg>
      <pc:sldChg chg="addSp delSp modSp add mod">
        <pc:chgData name="Aaron Cyr" userId="f710c333df2a0e40" providerId="LiveId" clId="{5BCB7F8F-0B20-40C2-9DB4-3B7DD40DBDB2}" dt="2020-10-13T21:47:11.518" v="4582" actId="1076"/>
        <pc:sldMkLst>
          <pc:docMk/>
          <pc:sldMk cId="2092942242" sldId="333"/>
        </pc:sldMkLst>
        <pc:spChg chg="mod">
          <ac:chgData name="Aaron Cyr" userId="f710c333df2a0e40" providerId="LiveId" clId="{5BCB7F8F-0B20-40C2-9DB4-3B7DD40DBDB2}" dt="2020-10-13T21:47:06.908" v="4580" actId="20577"/>
          <ac:spMkLst>
            <pc:docMk/>
            <pc:sldMk cId="2092942242" sldId="333"/>
            <ac:spMk id="2" creationId="{BB221BF7-58C9-4977-B499-6BECA023FCD2}"/>
          </ac:spMkLst>
        </pc:spChg>
        <pc:picChg chg="del">
          <ac:chgData name="Aaron Cyr" userId="f710c333df2a0e40" providerId="LiveId" clId="{5BCB7F8F-0B20-40C2-9DB4-3B7DD40DBDB2}" dt="2020-10-13T21:46:58.856" v="4566" actId="478"/>
          <ac:picMkLst>
            <pc:docMk/>
            <pc:sldMk cId="2092942242" sldId="333"/>
            <ac:picMk id="4" creationId="{1C8FA150-158C-4ED8-B536-EBBC40F710A0}"/>
          </ac:picMkLst>
        </pc:picChg>
        <pc:picChg chg="add mod">
          <ac:chgData name="Aaron Cyr" userId="f710c333df2a0e40" providerId="LiveId" clId="{5BCB7F8F-0B20-40C2-9DB4-3B7DD40DBDB2}" dt="2020-10-13T21:47:11.518" v="4582" actId="1076"/>
          <ac:picMkLst>
            <pc:docMk/>
            <pc:sldMk cId="2092942242" sldId="333"/>
            <ac:picMk id="6" creationId="{EBB4EB19-6D4F-448F-8D20-5DC7CA811398}"/>
          </ac:picMkLst>
        </pc:picChg>
        <pc:picChg chg="del">
          <ac:chgData name="Aaron Cyr" userId="f710c333df2a0e40" providerId="LiveId" clId="{5BCB7F8F-0B20-40C2-9DB4-3B7DD40DBDB2}" dt="2020-10-13T21:46:56.946" v="4565" actId="478"/>
          <ac:picMkLst>
            <pc:docMk/>
            <pc:sldMk cId="2092942242" sldId="333"/>
            <ac:picMk id="9" creationId="{3AC86034-ADB2-4EDA-95E9-C928AF82ABF6}"/>
          </ac:picMkLst>
        </pc:picChg>
      </pc:sldChg>
      <pc:sldChg chg="addSp delSp modSp add mod">
        <pc:chgData name="Aaron Cyr" userId="f710c333df2a0e40" providerId="LiveId" clId="{5BCB7F8F-0B20-40C2-9DB4-3B7DD40DBDB2}" dt="2020-10-13T21:49:24.174" v="4695" actId="1076"/>
        <pc:sldMkLst>
          <pc:docMk/>
          <pc:sldMk cId="3983175306" sldId="334"/>
        </pc:sldMkLst>
        <pc:spChg chg="mod">
          <ac:chgData name="Aaron Cyr" userId="f710c333df2a0e40" providerId="LiveId" clId="{5BCB7F8F-0B20-40C2-9DB4-3B7DD40DBDB2}" dt="2020-10-13T21:49:04.179" v="4690" actId="20577"/>
          <ac:spMkLst>
            <pc:docMk/>
            <pc:sldMk cId="3983175306" sldId="334"/>
            <ac:spMk id="2" creationId="{BB221BF7-58C9-4977-B499-6BECA023FCD2}"/>
          </ac:spMkLst>
        </pc:spChg>
        <pc:picChg chg="add mod">
          <ac:chgData name="Aaron Cyr" userId="f710c333df2a0e40" providerId="LiveId" clId="{5BCB7F8F-0B20-40C2-9DB4-3B7DD40DBDB2}" dt="2020-10-13T21:49:24.174" v="4695" actId="1076"/>
          <ac:picMkLst>
            <pc:docMk/>
            <pc:sldMk cId="3983175306" sldId="334"/>
            <ac:picMk id="4" creationId="{FC6F97C6-E0E9-4889-A246-28F15C525BAC}"/>
          </ac:picMkLst>
        </pc:picChg>
        <pc:picChg chg="del">
          <ac:chgData name="Aaron Cyr" userId="f710c333df2a0e40" providerId="LiveId" clId="{5BCB7F8F-0B20-40C2-9DB4-3B7DD40DBDB2}" dt="2020-10-13T21:48:57.983" v="4672" actId="478"/>
          <ac:picMkLst>
            <pc:docMk/>
            <pc:sldMk cId="3983175306" sldId="334"/>
            <ac:picMk id="6" creationId="{EBB4EB19-6D4F-448F-8D20-5DC7CA811398}"/>
          </ac:picMkLst>
        </pc:picChg>
      </pc:sldChg>
      <pc:sldChg chg="addSp delSp modSp add mod">
        <pc:chgData name="Aaron Cyr" userId="f710c333df2a0e40" providerId="LiveId" clId="{5BCB7F8F-0B20-40C2-9DB4-3B7DD40DBDB2}" dt="2020-10-13T21:50:09.761" v="4723" actId="1076"/>
        <pc:sldMkLst>
          <pc:docMk/>
          <pc:sldMk cId="2754302043" sldId="335"/>
        </pc:sldMkLst>
        <pc:spChg chg="mod">
          <ac:chgData name="Aaron Cyr" userId="f710c333df2a0e40" providerId="LiveId" clId="{5BCB7F8F-0B20-40C2-9DB4-3B7DD40DBDB2}" dt="2020-10-13T21:49:37.437" v="4716" actId="20577"/>
          <ac:spMkLst>
            <pc:docMk/>
            <pc:sldMk cId="2754302043" sldId="335"/>
            <ac:spMk id="2" creationId="{BB221BF7-58C9-4977-B499-6BECA023FCD2}"/>
          </ac:spMkLst>
        </pc:spChg>
        <pc:picChg chg="del">
          <ac:chgData name="Aaron Cyr" userId="f710c333df2a0e40" providerId="LiveId" clId="{5BCB7F8F-0B20-40C2-9DB4-3B7DD40DBDB2}" dt="2020-10-13T21:49:40.098" v="4717" actId="478"/>
          <ac:picMkLst>
            <pc:docMk/>
            <pc:sldMk cId="2754302043" sldId="335"/>
            <ac:picMk id="4" creationId="{FC6F97C6-E0E9-4889-A246-28F15C525BAC}"/>
          </ac:picMkLst>
        </pc:picChg>
        <pc:picChg chg="add mod">
          <ac:chgData name="Aaron Cyr" userId="f710c333df2a0e40" providerId="LiveId" clId="{5BCB7F8F-0B20-40C2-9DB4-3B7DD40DBDB2}" dt="2020-10-13T21:50:09.761" v="4723" actId="1076"/>
          <ac:picMkLst>
            <pc:docMk/>
            <pc:sldMk cId="2754302043" sldId="335"/>
            <ac:picMk id="6" creationId="{FD8C429A-759D-46A7-8415-AFD837C1C9BE}"/>
          </ac:picMkLst>
        </pc:picChg>
      </pc:sldChg>
      <pc:sldChg chg="addSp delSp modSp add mod">
        <pc:chgData name="Aaron Cyr" userId="f710c333df2a0e40" providerId="LiveId" clId="{5BCB7F8F-0B20-40C2-9DB4-3B7DD40DBDB2}" dt="2020-10-13T21:51:48.365" v="4742" actId="1076"/>
        <pc:sldMkLst>
          <pc:docMk/>
          <pc:sldMk cId="2942733982" sldId="336"/>
        </pc:sldMkLst>
        <pc:spChg chg="mod">
          <ac:chgData name="Aaron Cyr" userId="f710c333df2a0e40" providerId="LiveId" clId="{5BCB7F8F-0B20-40C2-9DB4-3B7DD40DBDB2}" dt="2020-10-13T21:50:16.363" v="4736" actId="20577"/>
          <ac:spMkLst>
            <pc:docMk/>
            <pc:sldMk cId="2942733982" sldId="336"/>
            <ac:spMk id="2" creationId="{BB221BF7-58C9-4977-B499-6BECA023FCD2}"/>
          </ac:spMkLst>
        </pc:spChg>
        <pc:picChg chg="add mod">
          <ac:chgData name="Aaron Cyr" userId="f710c333df2a0e40" providerId="LiveId" clId="{5BCB7F8F-0B20-40C2-9DB4-3B7DD40DBDB2}" dt="2020-10-13T21:51:48.365" v="4742" actId="1076"/>
          <ac:picMkLst>
            <pc:docMk/>
            <pc:sldMk cId="2942733982" sldId="336"/>
            <ac:picMk id="4" creationId="{EE800425-55C4-4843-B283-3F0F95B5D7AC}"/>
          </ac:picMkLst>
        </pc:picChg>
        <pc:picChg chg="del">
          <ac:chgData name="Aaron Cyr" userId="f710c333df2a0e40" providerId="LiveId" clId="{5BCB7F8F-0B20-40C2-9DB4-3B7DD40DBDB2}" dt="2020-10-13T21:50:13.612" v="4725" actId="478"/>
          <ac:picMkLst>
            <pc:docMk/>
            <pc:sldMk cId="2942733982" sldId="336"/>
            <ac:picMk id="6" creationId="{FD8C429A-759D-46A7-8415-AFD837C1C9BE}"/>
          </ac:picMkLst>
        </pc:picChg>
      </pc:sldChg>
      <pc:sldChg chg="addSp delSp modSp add mod">
        <pc:chgData name="Aaron Cyr" userId="f710c333df2a0e40" providerId="LiveId" clId="{5BCB7F8F-0B20-40C2-9DB4-3B7DD40DBDB2}" dt="2020-10-13T21:54:16.581" v="4754" actId="1076"/>
        <pc:sldMkLst>
          <pc:docMk/>
          <pc:sldMk cId="1942597651" sldId="337"/>
        </pc:sldMkLst>
        <pc:picChg chg="del">
          <ac:chgData name="Aaron Cyr" userId="f710c333df2a0e40" providerId="LiveId" clId="{5BCB7F8F-0B20-40C2-9DB4-3B7DD40DBDB2}" dt="2020-10-13T21:53:34.620" v="4744" actId="478"/>
          <ac:picMkLst>
            <pc:docMk/>
            <pc:sldMk cId="1942597651" sldId="337"/>
            <ac:picMk id="4" creationId="{EE800425-55C4-4843-B283-3F0F95B5D7AC}"/>
          </ac:picMkLst>
        </pc:picChg>
        <pc:picChg chg="add mod">
          <ac:chgData name="Aaron Cyr" userId="f710c333df2a0e40" providerId="LiveId" clId="{5BCB7F8F-0B20-40C2-9DB4-3B7DD40DBDB2}" dt="2020-10-13T21:54:13.765" v="4753" actId="1076"/>
          <ac:picMkLst>
            <pc:docMk/>
            <pc:sldMk cId="1942597651" sldId="337"/>
            <ac:picMk id="6" creationId="{223DC8A7-10BD-4EB3-81EE-800FCC8831EE}"/>
          </ac:picMkLst>
        </pc:picChg>
        <pc:picChg chg="add mod">
          <ac:chgData name="Aaron Cyr" userId="f710c333df2a0e40" providerId="LiveId" clId="{5BCB7F8F-0B20-40C2-9DB4-3B7DD40DBDB2}" dt="2020-10-13T21:54:16.581" v="4754" actId="1076"/>
          <ac:picMkLst>
            <pc:docMk/>
            <pc:sldMk cId="1942597651" sldId="337"/>
            <ac:picMk id="8" creationId="{758CD6A7-5222-4750-8037-C0A2305BE111}"/>
          </ac:picMkLst>
        </pc:picChg>
      </pc:sldChg>
      <pc:sldChg chg="addSp delSp modSp add mod">
        <pc:chgData name="Aaron Cyr" userId="f710c333df2a0e40" providerId="LiveId" clId="{5BCB7F8F-0B20-40C2-9DB4-3B7DD40DBDB2}" dt="2020-10-13T21:55:30.605" v="4775" actId="1076"/>
        <pc:sldMkLst>
          <pc:docMk/>
          <pc:sldMk cId="1711760500" sldId="338"/>
        </pc:sldMkLst>
        <pc:spChg chg="mod">
          <ac:chgData name="Aaron Cyr" userId="f710c333df2a0e40" providerId="LiveId" clId="{5BCB7F8F-0B20-40C2-9DB4-3B7DD40DBDB2}" dt="2020-10-13T21:54:57.997" v="4768" actId="20577"/>
          <ac:spMkLst>
            <pc:docMk/>
            <pc:sldMk cId="1711760500" sldId="338"/>
            <ac:spMk id="2" creationId="{BB221BF7-58C9-4977-B499-6BECA023FCD2}"/>
          </ac:spMkLst>
        </pc:spChg>
        <pc:picChg chg="add del">
          <ac:chgData name="Aaron Cyr" userId="f710c333df2a0e40" providerId="LiveId" clId="{5BCB7F8F-0B20-40C2-9DB4-3B7DD40DBDB2}" dt="2020-10-13T21:55:14.485" v="4772" actId="22"/>
          <ac:picMkLst>
            <pc:docMk/>
            <pc:sldMk cId="1711760500" sldId="338"/>
            <ac:picMk id="4" creationId="{3D08C811-CEC7-43CB-91CA-838D2463D5D6}"/>
          </ac:picMkLst>
        </pc:picChg>
        <pc:picChg chg="del">
          <ac:chgData name="Aaron Cyr" userId="f710c333df2a0e40" providerId="LiveId" clId="{5BCB7F8F-0B20-40C2-9DB4-3B7DD40DBDB2}" dt="2020-10-13T21:55:00.163" v="4769" actId="478"/>
          <ac:picMkLst>
            <pc:docMk/>
            <pc:sldMk cId="1711760500" sldId="338"/>
            <ac:picMk id="6" creationId="{223DC8A7-10BD-4EB3-81EE-800FCC8831EE}"/>
          </ac:picMkLst>
        </pc:picChg>
        <pc:picChg chg="del">
          <ac:chgData name="Aaron Cyr" userId="f710c333df2a0e40" providerId="LiveId" clId="{5BCB7F8F-0B20-40C2-9DB4-3B7DD40DBDB2}" dt="2020-10-13T21:55:00.605" v="4770" actId="478"/>
          <ac:picMkLst>
            <pc:docMk/>
            <pc:sldMk cId="1711760500" sldId="338"/>
            <ac:picMk id="8" creationId="{758CD6A7-5222-4750-8037-C0A2305BE111}"/>
          </ac:picMkLst>
        </pc:picChg>
        <pc:picChg chg="add mod">
          <ac:chgData name="Aaron Cyr" userId="f710c333df2a0e40" providerId="LiveId" clId="{5BCB7F8F-0B20-40C2-9DB4-3B7DD40DBDB2}" dt="2020-10-13T21:55:30.605" v="4775" actId="1076"/>
          <ac:picMkLst>
            <pc:docMk/>
            <pc:sldMk cId="1711760500" sldId="338"/>
            <ac:picMk id="9" creationId="{4FDB01E1-56BF-4562-9708-CF346E176D6F}"/>
          </ac:picMkLst>
        </pc:picChg>
      </pc:sldChg>
      <pc:sldChg chg="addSp delSp modSp add mod">
        <pc:chgData name="Aaron Cyr" userId="f710c333df2a0e40" providerId="LiveId" clId="{5BCB7F8F-0B20-40C2-9DB4-3B7DD40DBDB2}" dt="2020-10-13T21:58:49.716" v="4829" actId="20577"/>
        <pc:sldMkLst>
          <pc:docMk/>
          <pc:sldMk cId="1059324940" sldId="339"/>
        </pc:sldMkLst>
        <pc:spChg chg="mod">
          <ac:chgData name="Aaron Cyr" userId="f710c333df2a0e40" providerId="LiveId" clId="{5BCB7F8F-0B20-40C2-9DB4-3B7DD40DBDB2}" dt="2020-10-13T21:58:49.716" v="4829" actId="20577"/>
          <ac:spMkLst>
            <pc:docMk/>
            <pc:sldMk cId="1059324940" sldId="339"/>
            <ac:spMk id="2" creationId="{BB221BF7-58C9-4977-B499-6BECA023FCD2}"/>
          </ac:spMkLst>
        </pc:spChg>
        <pc:grpChg chg="add mod">
          <ac:chgData name="Aaron Cyr" userId="f710c333df2a0e40" providerId="LiveId" clId="{5BCB7F8F-0B20-40C2-9DB4-3B7DD40DBDB2}" dt="2020-10-13T21:57:09.900" v="4806" actId="164"/>
          <ac:grpSpMkLst>
            <pc:docMk/>
            <pc:sldMk cId="1059324940" sldId="339"/>
            <ac:grpSpMk id="11" creationId="{800FC8B9-3070-4320-A1D0-447B1D15766E}"/>
          </ac:grpSpMkLst>
        </pc:grpChg>
        <pc:grpChg chg="add mod">
          <ac:chgData name="Aaron Cyr" userId="f710c333df2a0e40" providerId="LiveId" clId="{5BCB7F8F-0B20-40C2-9DB4-3B7DD40DBDB2}" dt="2020-10-13T21:58:44.117" v="4827" actId="1076"/>
          <ac:grpSpMkLst>
            <pc:docMk/>
            <pc:sldMk cId="1059324940" sldId="339"/>
            <ac:grpSpMk id="12" creationId="{839CA4F1-983D-4DC4-A935-FE05DC8A98DF}"/>
          </ac:grpSpMkLst>
        </pc:grpChg>
        <pc:picChg chg="add mod">
          <ac:chgData name="Aaron Cyr" userId="f710c333df2a0e40" providerId="LiveId" clId="{5BCB7F8F-0B20-40C2-9DB4-3B7DD40DBDB2}" dt="2020-10-13T21:58:41.334" v="4826" actId="1076"/>
          <ac:picMkLst>
            <pc:docMk/>
            <pc:sldMk cId="1059324940" sldId="339"/>
            <ac:picMk id="4" creationId="{9105FB50-3D85-4B57-91CF-EF0792CAC59F}"/>
          </ac:picMkLst>
        </pc:picChg>
        <pc:picChg chg="add mod">
          <ac:chgData name="Aaron Cyr" userId="f710c333df2a0e40" providerId="LiveId" clId="{5BCB7F8F-0B20-40C2-9DB4-3B7DD40DBDB2}" dt="2020-10-13T21:57:25.584" v="4812" actId="164"/>
          <ac:picMkLst>
            <pc:docMk/>
            <pc:sldMk cId="1059324940" sldId="339"/>
            <ac:picMk id="7" creationId="{F9701876-5B30-435B-941B-94F94A9ADB26}"/>
          </ac:picMkLst>
        </pc:picChg>
        <pc:picChg chg="del">
          <ac:chgData name="Aaron Cyr" userId="f710c333df2a0e40" providerId="LiveId" clId="{5BCB7F8F-0B20-40C2-9DB4-3B7DD40DBDB2}" dt="2020-10-13T21:56:13.150" v="4778" actId="478"/>
          <ac:picMkLst>
            <pc:docMk/>
            <pc:sldMk cId="1059324940" sldId="339"/>
            <ac:picMk id="9" creationId="{4FDB01E1-56BF-4562-9708-CF346E176D6F}"/>
          </ac:picMkLst>
        </pc:picChg>
        <pc:picChg chg="add mod">
          <ac:chgData name="Aaron Cyr" userId="f710c333df2a0e40" providerId="LiveId" clId="{5BCB7F8F-0B20-40C2-9DB4-3B7DD40DBDB2}" dt="2020-10-13T21:57:25.584" v="4812" actId="164"/>
          <ac:picMkLst>
            <pc:docMk/>
            <pc:sldMk cId="1059324940" sldId="339"/>
            <ac:picMk id="10" creationId="{F61BB68D-5C7B-43BF-BF11-657C72B37FCC}"/>
          </ac:picMkLst>
        </pc:picChg>
      </pc:sldChg>
      <pc:sldChg chg="addSp delSp modSp add mod">
        <pc:chgData name="Aaron Cyr" userId="f710c333df2a0e40" providerId="LiveId" clId="{5BCB7F8F-0B20-40C2-9DB4-3B7DD40DBDB2}" dt="2020-10-13T21:59:51.119" v="4842" actId="1076"/>
        <pc:sldMkLst>
          <pc:docMk/>
          <pc:sldMk cId="1182690176" sldId="340"/>
        </pc:sldMkLst>
        <pc:grpChg chg="del">
          <ac:chgData name="Aaron Cyr" userId="f710c333df2a0e40" providerId="LiveId" clId="{5BCB7F8F-0B20-40C2-9DB4-3B7DD40DBDB2}" dt="2020-10-13T21:59:01.836" v="4832" actId="478"/>
          <ac:grpSpMkLst>
            <pc:docMk/>
            <pc:sldMk cId="1182690176" sldId="340"/>
            <ac:grpSpMk id="12" creationId="{839CA4F1-983D-4DC4-A935-FE05DC8A98DF}"/>
          </ac:grpSpMkLst>
        </pc:grpChg>
        <pc:picChg chg="del">
          <ac:chgData name="Aaron Cyr" userId="f710c333df2a0e40" providerId="LiveId" clId="{5BCB7F8F-0B20-40C2-9DB4-3B7DD40DBDB2}" dt="2020-10-13T21:58:55.398" v="4831" actId="478"/>
          <ac:picMkLst>
            <pc:docMk/>
            <pc:sldMk cId="1182690176" sldId="340"/>
            <ac:picMk id="4" creationId="{9105FB50-3D85-4B57-91CF-EF0792CAC59F}"/>
          </ac:picMkLst>
        </pc:picChg>
        <pc:picChg chg="add mod">
          <ac:chgData name="Aaron Cyr" userId="f710c333df2a0e40" providerId="LiveId" clId="{5BCB7F8F-0B20-40C2-9DB4-3B7DD40DBDB2}" dt="2020-10-13T21:59:49.420" v="4841" actId="1076"/>
          <ac:picMkLst>
            <pc:docMk/>
            <pc:sldMk cId="1182690176" sldId="340"/>
            <ac:picMk id="6" creationId="{691ECB8A-1FC1-4223-B2A4-CC7E2EBDA9EE}"/>
          </ac:picMkLst>
        </pc:picChg>
        <pc:picChg chg="add mod">
          <ac:chgData name="Aaron Cyr" userId="f710c333df2a0e40" providerId="LiveId" clId="{5BCB7F8F-0B20-40C2-9DB4-3B7DD40DBDB2}" dt="2020-10-13T21:59:51.119" v="4842" actId="1076"/>
          <ac:picMkLst>
            <pc:docMk/>
            <pc:sldMk cId="1182690176" sldId="340"/>
            <ac:picMk id="9" creationId="{BD5409C1-7266-4761-8FDC-292BB380BD75}"/>
          </ac:picMkLst>
        </pc:picChg>
      </pc:sldChg>
      <pc:sldChg chg="addSp delSp modSp add mod">
        <pc:chgData name="Aaron Cyr" userId="f710c333df2a0e40" providerId="LiveId" clId="{5BCB7F8F-0B20-40C2-9DB4-3B7DD40DBDB2}" dt="2020-10-13T22:01:40.332" v="4866" actId="478"/>
        <pc:sldMkLst>
          <pc:docMk/>
          <pc:sldMk cId="2839108494" sldId="341"/>
        </pc:sldMkLst>
        <pc:spChg chg="mod">
          <ac:chgData name="Aaron Cyr" userId="f710c333df2a0e40" providerId="LiveId" clId="{5BCB7F8F-0B20-40C2-9DB4-3B7DD40DBDB2}" dt="2020-10-13T22:00:16.257" v="4856" actId="6549"/>
          <ac:spMkLst>
            <pc:docMk/>
            <pc:sldMk cId="2839108494" sldId="341"/>
            <ac:spMk id="2" creationId="{BB221BF7-58C9-4977-B499-6BECA023FCD2}"/>
          </ac:spMkLst>
        </pc:spChg>
        <pc:picChg chg="add mod">
          <ac:chgData name="Aaron Cyr" userId="f710c333df2a0e40" providerId="LiveId" clId="{5BCB7F8F-0B20-40C2-9DB4-3B7DD40DBDB2}" dt="2020-10-13T22:00:40.540" v="4863" actId="1076"/>
          <ac:picMkLst>
            <pc:docMk/>
            <pc:sldMk cId="2839108494" sldId="341"/>
            <ac:picMk id="4" creationId="{6C01311A-2FC3-4341-A89A-C7907A66A1DF}"/>
          </ac:picMkLst>
        </pc:picChg>
        <pc:picChg chg="del">
          <ac:chgData name="Aaron Cyr" userId="f710c333df2a0e40" providerId="LiveId" clId="{5BCB7F8F-0B20-40C2-9DB4-3B7DD40DBDB2}" dt="2020-10-13T22:00:18.478" v="4857" actId="478"/>
          <ac:picMkLst>
            <pc:docMk/>
            <pc:sldMk cId="2839108494" sldId="341"/>
            <ac:picMk id="6" creationId="{691ECB8A-1FC1-4223-B2A4-CC7E2EBDA9EE}"/>
          </ac:picMkLst>
        </pc:picChg>
        <pc:picChg chg="add del">
          <ac:chgData name="Aaron Cyr" userId="f710c333df2a0e40" providerId="LiveId" clId="{5BCB7F8F-0B20-40C2-9DB4-3B7DD40DBDB2}" dt="2020-10-13T22:01:40.332" v="4866" actId="478"/>
          <ac:picMkLst>
            <pc:docMk/>
            <pc:sldMk cId="2839108494" sldId="341"/>
            <ac:picMk id="8" creationId="{BDCAA6F7-3224-4B0D-831A-065749AD7824}"/>
          </ac:picMkLst>
        </pc:picChg>
        <pc:picChg chg="del">
          <ac:chgData name="Aaron Cyr" userId="f710c333df2a0e40" providerId="LiveId" clId="{5BCB7F8F-0B20-40C2-9DB4-3B7DD40DBDB2}" dt="2020-10-13T22:00:19.214" v="4858" actId="478"/>
          <ac:picMkLst>
            <pc:docMk/>
            <pc:sldMk cId="2839108494" sldId="341"/>
            <ac:picMk id="9" creationId="{BD5409C1-7266-4761-8FDC-292BB380BD75}"/>
          </ac:picMkLst>
        </pc:picChg>
      </pc:sldChg>
      <pc:sldChg chg="delSp modSp add mod">
        <pc:chgData name="Aaron Cyr" userId="f710c333df2a0e40" providerId="LiveId" clId="{5BCB7F8F-0B20-40C2-9DB4-3B7DD40DBDB2}" dt="2020-10-13T22:01:50.534" v="4881" actId="1076"/>
        <pc:sldMkLst>
          <pc:docMk/>
          <pc:sldMk cId="1928919600" sldId="342"/>
        </pc:sldMkLst>
        <pc:spChg chg="mod">
          <ac:chgData name="Aaron Cyr" userId="f710c333df2a0e40" providerId="LiveId" clId="{5BCB7F8F-0B20-40C2-9DB4-3B7DD40DBDB2}" dt="2020-10-13T22:01:44.924" v="4878" actId="20577"/>
          <ac:spMkLst>
            <pc:docMk/>
            <pc:sldMk cId="1928919600" sldId="342"/>
            <ac:spMk id="2" creationId="{BB221BF7-58C9-4977-B499-6BECA023FCD2}"/>
          </ac:spMkLst>
        </pc:spChg>
        <pc:picChg chg="del">
          <ac:chgData name="Aaron Cyr" userId="f710c333df2a0e40" providerId="LiveId" clId="{5BCB7F8F-0B20-40C2-9DB4-3B7DD40DBDB2}" dt="2020-10-13T22:01:42.564" v="4867" actId="478"/>
          <ac:picMkLst>
            <pc:docMk/>
            <pc:sldMk cId="1928919600" sldId="342"/>
            <ac:picMk id="4" creationId="{6C01311A-2FC3-4341-A89A-C7907A66A1DF}"/>
          </ac:picMkLst>
        </pc:picChg>
        <pc:picChg chg="mod">
          <ac:chgData name="Aaron Cyr" userId="f710c333df2a0e40" providerId="LiveId" clId="{5BCB7F8F-0B20-40C2-9DB4-3B7DD40DBDB2}" dt="2020-10-13T22:01:50.534" v="4881" actId="1076"/>
          <ac:picMkLst>
            <pc:docMk/>
            <pc:sldMk cId="1928919600" sldId="342"/>
            <ac:picMk id="8" creationId="{BDCAA6F7-3224-4B0D-831A-065749AD7824}"/>
          </ac:picMkLst>
        </pc:picChg>
      </pc:sldChg>
      <pc:sldChg chg="add del">
        <pc:chgData name="Aaron Cyr" userId="f710c333df2a0e40" providerId="LiveId" clId="{5BCB7F8F-0B20-40C2-9DB4-3B7DD40DBDB2}" dt="2020-10-13T22:20:13.895" v="5103" actId="47"/>
        <pc:sldMkLst>
          <pc:docMk/>
          <pc:sldMk cId="3912457841" sldId="343"/>
        </pc:sldMkLst>
      </pc:sldChg>
      <pc:sldChg chg="addSp delSp modSp add mod">
        <pc:chgData name="Aaron Cyr" userId="f710c333df2a0e40" providerId="LiveId" clId="{5BCB7F8F-0B20-40C2-9DB4-3B7DD40DBDB2}" dt="2020-10-13T22:03:28.126" v="4912" actId="1076"/>
        <pc:sldMkLst>
          <pc:docMk/>
          <pc:sldMk cId="1828174698" sldId="344"/>
        </pc:sldMkLst>
        <pc:spChg chg="mod">
          <ac:chgData name="Aaron Cyr" userId="f710c333df2a0e40" providerId="LiveId" clId="{5BCB7F8F-0B20-40C2-9DB4-3B7DD40DBDB2}" dt="2020-10-13T22:02:46.388" v="4904" actId="20577"/>
          <ac:spMkLst>
            <pc:docMk/>
            <pc:sldMk cId="1828174698" sldId="344"/>
            <ac:spMk id="2" creationId="{BB221BF7-58C9-4977-B499-6BECA023FCD2}"/>
          </ac:spMkLst>
        </pc:spChg>
        <pc:picChg chg="add mod">
          <ac:chgData name="Aaron Cyr" userId="f710c333df2a0e40" providerId="LiveId" clId="{5BCB7F8F-0B20-40C2-9DB4-3B7DD40DBDB2}" dt="2020-10-13T22:03:28.126" v="4912" actId="1076"/>
          <ac:picMkLst>
            <pc:docMk/>
            <pc:sldMk cId="1828174698" sldId="344"/>
            <ac:picMk id="4" creationId="{60EF617D-FA7F-48CD-A506-07AC9FCA9D2C}"/>
          </ac:picMkLst>
        </pc:picChg>
        <pc:picChg chg="del">
          <ac:chgData name="Aaron Cyr" userId="f710c333df2a0e40" providerId="LiveId" clId="{5BCB7F8F-0B20-40C2-9DB4-3B7DD40DBDB2}" dt="2020-10-13T22:03:16.616" v="4905" actId="478"/>
          <ac:picMkLst>
            <pc:docMk/>
            <pc:sldMk cId="1828174698" sldId="344"/>
            <ac:picMk id="8" creationId="{BDCAA6F7-3224-4B0D-831A-065749AD7824}"/>
          </ac:picMkLst>
        </pc:picChg>
      </pc:sldChg>
    </pc:docChg>
  </pc:docChgLst>
</pc:chgInfo>
</file>

<file path=ppt/ink/ink1.xml><?xml version="1.0" encoding="utf-8"?>
<inkml:ink xmlns:inkml="http://www.w3.org/2003/InkML">
  <inkml:definitions>
    <inkml:context xml:id="ctx0">
      <inkml:inkSource xml:id="inkSrc0">
        <inkml:traceFormat>
          <inkml:channel name="X" type="integer" max="31710" units="cm"/>
          <inkml:channel name="Y" type="integer" max="21140" units="cm"/>
          <inkml:channel name="F" type="integer" max="6553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18T19:24:30.595"/>
    </inkml:context>
    <inkml:brush xml:id="br0">
      <inkml:brushProperty name="width" value="0.05292" units="cm"/>
      <inkml:brushProperty name="height" value="0.05292" units="cm"/>
      <inkml:brushProperty name="color" value="#FF0000"/>
    </inkml:brush>
  </inkml:definitions>
  <inkml:trace contextRef="#ctx0" brushRef="#br0">23789 7085 6447 0,'0'0'576'0,"0"0"-576"0,0 0 0 0,0 0 0 15,0 0 1808-15,0 0 256 0,0 0 48 0,0 0 16 16,0 0-592-16,0 0-112 0,0 0-16 0,0 0-16 16,0 0-144-16,0 0-32 0,0 0 0 0,0 0 0 15,0 0 64-15,0 0 16 0,0 0 0 0,0 0 0 16,0 0-288-16,0 0-64 0,0 0-16 0,0 0 0 15,-3-8-352-15,3 8-64 0,0 0 0 0,0 0-16 16,0 0-240-16,0 0-64 0,0 0 0 0,0 0 0 16,0 0-192-16,0 0 128 0,0 0-128 0,0 0 0 15,0 0 192-15,0 0-64 0,0 0-128 0,0 0 192 16,0 0 144-16,0 0 32 0,0 0 0 0,0 0 0 16,0 0 80-16,0 0 0 0,0 0 16 0,0 0 0 15,0 0-128-15,0 0-16 0,0 0-16 0,0 0 0 16,0 0-176-16,0 0-128 0,0 0 192 0,0 0-192 0,0 0 128 0,7-4-128 15,-7 4 0-15,7-3 0 0,-1-1 160 0,-6 4-160 16,5-5 128-16,-1-2-128 0,0-2 208 0,1 2-32 16,2-3-16-16,0 1 0 0,1 0 48 0,1-3 16 15,3 0 0-15,-1-2 0 0,-2 2-80 0,0-4-16 16,0 2 0-16,-1-2 0 0,2-1-128 0,-1 1 160 16,2 3-160-16,0-3 160 0,1-2-160 0,0 1 0 15,0 1 0-15,-1 1 128 0,-1 3 0 0,1 1-128 16,-1 0 192-16,-2 4-64 0,0 2 112 0,-1-2 16 15,1 1 0-15,-3-2 0 0,0 3-16 0,-5 5 0 16,7-4 0-16,-3-2 0 0,-4 6-80 0,4-7-16 16,-4 7 0-16,6-6 0 0,-1 0-144 0,-5 6 192 15,5-6-192-15,1 0 192 0,2 0-192 0,-1 0 0 0,0-1 0 0,0-1 128 16,2 0-128-16,0-1 0 0,0-2 0 0,2 2 0 16,1-1 0-16,-1-2 0 0,2 0 0 0,-1-1 0 15,0 5 0-15,-2-3 0 0,0 0 0 0,-2 1 0 16,1 2 0-16,-5 2 0 0,-4 6 0 0,7-8 0 15,-2 5 0-15,-5 3 160 0,5-6-160 0,-5 6 160 16,0 0-160-16,0 0 0 0,6-6 144 0,-6 6-144 16,7-3 0-16,-7 3 0 0,6-5 0 0,-6 5 128 15,0 0-128-15,5-5 0 0,-5 5 0 0,6-6 0 16,-6 6 0-16,6-5 0 0,-6 5 128 0,3-6-128 16,-3 6 320-16,3-7 0 0,0 2 0 0,-3 5 0 15,2-10-96-15,-2 10-32 0,0 0 0 0,-1-7 0 16,1 0-192-16,0 7 176 0,0-8-176 0,0 8 160 15,0 0-160-15,0 0 0 0,5-7 0 0,-2 1 0 0,0 0 0 16,-3 6 0-16,4-6 0 0,-4 6 0 0,5-6 0 0,-5 6 0 16,0 0 176-16,0 0-176 0,0 0 224 0,0 0-48 15,0 0-16-15,0 0 0 0,0 0-160 0,-10-3 160 16,1 6-160-16,1-1 160 0,8-2-160 0,-8 6 0 16,1 0 0-16,7-6 0 0,-4 7-320 0,4-7 48 15,0 0 16-15,0 8 0 16,0-8-1216-16,6 7-256 0,3-3-32 0,-1 1-11264 15,0-3-2256-15</inkml:trace>
  <inkml:trace contextRef="#ctx0" brushRef="#br0" timeOffset="29708.06">24226 7245 8463 0,'0'0'176'0,"0"0"32"0,0 0 16 0,0 0 32 0,0 0-256 0,0 0 0 0,0-10 0 0,0 10 0 15,0 0 1024-15,0 0 128 0,0 0 48 0,0 0 0 16,0-7-208-16,0 7-32 0,0 0-16 0,0-10 0 0,0 10-320 0,0-6-64 16,0 6-16-16,0 0 0 0,0 0-80 0,0 0-16 15,0 0 0-15,1-10 0 0,-1 10 240 0,0 0 32 16,0 0 16-16,0 0 0 0,0 0 144 0,0 0 16 16,0-7 16-16,0 7 0 0,0 0-304 0,0 0-64 15,0 0-16-15,0 0 0 0,0 0-208 0,0 0-64 16,0 0 0-16,0 0 0 0,0-10 16 0,0 10 0 15,0 0 0-15,0 0 0 0,0 0 96 0,-3-7 16 16,3 7 0-16,0 0 0 0,0 0 64 0,-5-7 0 16,5 7 16-16,0 0 0 0,0 0-80 0,0 0-32 15,0 0 0-15,-10-3 0 0,10 3-208 0,0 0-144 16,-10-2 192-16,10 2-192 0,0 0 128 0,-9-2-128 0,-1 2 0 0,10 0 0 16,-10 4 0-16,2-3 0 0,8-1 0 0,-11 4 0 15,3 1 0-15,0-3 0 16,8-2 128-16,-8 4-128 0,8-4 0 0,0 0 0 0,-9 5 0 15,9-5 0-15,-8 5 224 0,8-5-64 0,0 0-16 0,-8 5 0 16,8-5 0-16,-8 5 0 0,1-1 0 0,7-4 0 16,-7 6-144-16,-1-1 0 0,0 1 0 0,0-1 0 15,8-5 0-15,-8 5 0 0,0 4 0 0,2-3 0 16,0 1 0-16,6-7 0 0,-6 6 0 0,1-1 0 16,5-5 208-16,-7 7-32 0,7-7-16 0,-6 5 0 15,6-5-160-15,-7 5 128 0,7-5-128 0,-5 10 128 16,1-1-128-16,0-4 0 0,4-5 0 0,0 0 0 15,-5 9 0-15,1-2 0 0,-1 1 0 0,0 0 0 16,5-8 0-16,-5 7 128 0,0 0-128 0,5-7 0 16,-5 9 0-16,5-9 0 0,-3 9 0 0,3-9 0 0,-2 8 144 0,2-8-144 15,-1 10 160-15,1-10-160 0,-2 9 256 0,-1 0-32 16,-1-2-16-16,4-7 0 0,-2 9-64 0,1-1-16 16,0 1 0-16,-1-2 0 0,2-7 0 0,-1 9-128 15,1-9 192-15,1 8-64 0,1 0 0 0,-2-8 0 16,1 8 0-16,-1-8 0 0,1 7 48 0,-1-7 0 15,2 10 0-15,2-4 0 0,0 3 0 0,-4-9 0 16,2 7 0-16,-2-7 0 0,2 10-176 0,-2-10 160 16,2 7-160-16,1 0 160 0,0 1-160 0,-3-8 0 15,2 8 0-15,-2-8 128 0,3 8-128 0,0 0 0 16,-1-2 0-16,-2-6 128 0,0 0-128 0,3 8 0 0,-1 0 0 0,-2-8 128 16,3 7 32-16,-3-7 0 0,0 0 0 0,3 7 0 15,2 1-16-15,-5-8 0 0,6 3 0 0,-6-3 0 16,6 4-144-16,0 2 160 0,-6-6-160 0,7 2 160 15,0 1-160-15,-7-3 128 0,8 2-128 0,-1 1 128 16,-7-3-128-16,0 0 0 0,8 1 0 0,-8-1 0 16,9-4 0-16,-1 3 0 0,-8 1 0 0,7 1 0 15,0-1 0-15,-7 0 0 0,7-1 0 0,0 0 128 16,-7 1-128-16,7-4 0 0,0 3 0 0,-7 1 128 16,0 0-128-16,6-5 0 0,-6 5 0 0,8-2 0 15,-8 2 0-15,0 0 0 0,6-4 128 0,-6 4-128 16,6-2 0-16,-6 2 0 0,0 0 0 0,0 0 0 15,0 0 0-15,0 0 0 0,6-6 0 0,-6 6 128 16,0 0-128-16,0 0 0 0,0 0 0 0,0 0 0 16,0 0 0-16,0 0 0 0,5-5 128 0,-5 5-128 0,0 0 0 0,0 0 0 15,0 0 0-15,4-6 0 0,-4 6 0 0,0 0 0 16,0 0 128-16,0 0-128 0,0 0 0 0,0 0 0 16,0 0 0-16,0 0 128 0,0 0-128 0,0 0 0 15,0 0 0-15,0 0 0 0,0 0 0 0,0 0 0 16,3-6 0-16,-3 6 0 0,0 0 0 0,0 0 0 15,0 0 0-15,0 0 0 0,4-9 192 0,-4 9-32 16,0 0-16-16,0 0 0 0,2-7 0 0,-2 7 0 16,0 0 0-16,0 0 0 0,0 0-16 0,0 0-128 15,0 0 192-15,0 0-64 0,-2-9-128 0,2 9 160 16,0 0-160-16,0 0 160 0,0 0-160 0,-8-7 128 16,8 7-128-16,-6-5 128 0,6 5-128 0,0 0 0 0,-7-5 0 0,7 5 128 15,0 0-128-15,-6-7 0 0,6 7 144 0,-5-6-144 16,5 6 0-16,-4-9 128 0,4 9-128 0,-4-7 0 15,4 7 0-15,-3-6 0 0,3 6 0 0,0 0 0 16,0 0 0-16,0 0 0 0,0 0 0 0,-4-6 0 16,4 6 0-16,0 0 0 0,0 0 0 0,0 0 0 15,0 0 0-15,-5-9 0 0,5 9 0 0,0 0 0 16,0 0 0-16,0 0 0 0,0 0 0 0,-3-7 0 16,3 7 0-16,0 0 0 0,0 0 0 0,0 0 0 15,0 0 0-15,0 0 0 0,-3-5 0 0,3 5 0 16,0 0 0-16,0 0 0 0,-3-8 0 0,3 8 0 15,0 0 0-15,0 0 144 0,-4-8-144 0,4 8 0 16,0 0 160-16,0 0-160 0,-7-6 128 0,7 6-128 16,0 0 176-16,-5-6-48 0,5 6-128 0,0 0 192 0,0 0-192 0,-6-5 128 15,6 5-128-15,0 0 0 0,0 0 128 0,-6-7-128 16,0 2 0-16,6 5 0 0,0 0 128 0,-6-6-128 16,6 6 0-16,0 0 0 0,-8-6 0 0,0 2 128 15,8 4-128-15,-7-1 0 0,7 1 0 0,0 0 0 16,-8 0 0-16,8 0 0 0,-8 1 0 0,8-1 0 15,0 0 0-15,-8 2 0 0,8-2 0 0,0 0 0 16,0 0 0-16,0 0 0 0,0 0 0 0,0 0 0 16,-6-2 0-16,6 2 0 0,0 0 0 0,0 0 0 15,-8-1 0-15,8 1 0 0,0 0 0 0,-8-2 0 16,8 2 0-16,-8-3 0 0,8 3 0 0,0 0 128 16,0 0-128-16,0 0 0 0,-8-1 0 0,8 1 0 0,0 0 0 0,0 0 0 15,0 0 0-15,-9 1 128 0,1 3-128 0,8-4 0 16,0 0 0-16,0 0 0 0,0 0 0 0,0 0 0 15,-8 4 0-15,8-4 0 0,-7 2 0 0,7-2 0 16,0 0 0-16,-8 4 0 0,8-4 0 0,0 0 0 16,0 0 0-16,-3 8 0 0,3-8 0 0,-3 8 0 15,1 0 0-15,2-8 0 0,-3 9 0 0,3-9-160 32,5 8-944-32,0-2-192 0,0 0-48 0,-5-6-11712 0,6 5-2368 0</inkml:trace>
  <inkml:trace contextRef="#ctx0" brushRef="#br0" timeOffset="36365.85">30580 7969 1839 0,'0'0'0'0,"0"0"160"0,0 0-160 0,0 0 0 0,0 0 0 0,6-8 0 16,-6 8 2624-16,5-6 512 0,-5 6 80 0,7-5 32 15,0 4-2320-15,-7 1-464 0,0 0-80 0,6-6-32 16,1 2-192-16,-7 4-32 0,0 0-128 0,0 0 192 16,0 0 192-16,0 0 48 0,0 0 0 0,0 0 0 15,0 0 240-15,0 0 48 0,0 0 16 0,0 0 0 16,0 0 48-16,0 0 16 0,0 0 0 0,0 0 0 16,0 0-96-16,0 0-32 0,2-8 0 0,-2 8 0 15,0 0-352-15,0 0-64 0,0 0 0 0,0 0-16 16,4-6-96-16,-4 6-16 0,4-5 0 0,-4 5 0 15,0 0 32-15,0 0 0 0,0 0 0 0,0 0 0 16,6-6 192-16,-6 6 32 0,0 0 16 0,0 0 0 16,0 0 32-16,0 0 0 0,0 0 0 0,0 0 0 15,0 0 128-15,4-6 16 0,-4 6 16 0,0 0 0 0,0 0-272 0,4-4-64 16,-4 4-16-16,0 0 0 0,0 0-16 0,0 0 0 16,0 0 0-16,0 0 0 0,0 0 0 0,0 0 0 15,0 0 0-15,0 0 0 0,0 0 48 0,0 0 16 16,0 0 0-16,0 0 0 0,0 0-48 0,0 0-16 15,-3 8 0-15,3-8 0 0,-3 9-80 0,3-9-16 16,-4 8 0-16,-1 0 0 0,2-2-128 0,-2 3 192 16,5-9-192-16,-9 8 192 0,0 1-192 0,0-3 0 15,1 2 144-15,-1-2-144 0,1 4 128 0,-1-3-128 16,0 3 128-16,1-3-128 0,0 3 128 0,2-2-128 16,1 1 160-16,0-3-160 0,5-6 0 0,-3 10 128 0,-1 2-128 0,-1 0 0 15,-1-2 0-15,1 2 0 0,0-3 0 0,-2 0 0 16,1 4 0-16,-1-3 0 0,2-1 0 0,-1 2 0 15,-1 1 0-15,1-1 0 0,0 1 128 0,1-1-128 16,0-1 0-16,-1 2 0 0,2-1 0 0,0-2 0 16,0-1 0-16,0 2 0 0,2-2 0 0,-1 2 0 15,-1 0 0-15,-2 0 0 0,1-1 0 0,-1 1 0 16,-1 2 0-16,0 0 0 0,-1-1 0 0,-1 2 0 16,-2 0 144-16,0-1-144 0,2 0 128 0,-1 0-128 15,1 2 0-15,-1-1 0 0,1-1 0 0,3 0 0 16,1-2 0-16,0 1 0 0,1 1 0 0,1-2 0 15,0 2 0-15,1-1 0 0,-1-2 0 0,2-1 0 16,1 2 0-16,0-4 128 0,0-6-128 0,0 0 0 16,3 6 0-16,-3-6 128 0,1 9-128 0,-1-9 0 15,0 0 128-15,0 7-128 0,0 0 0 0,0-7 128 16,0 6-128-16,0-6 0 0,0 7 0 0,0-7 0 0,0 0 0 16,0 0 0-16,0 0 0 0,0 0 0 0,0 0-256 15,0 0-16-15,0 0-16 0,0 0 0 16,0 0-1920-16,0 0-384 0,0 0-80 0</inkml:trace>
  <inkml:trace contextRef="#ctx0" brushRef="#br0" timeOffset="38437.04">30435 7313 9151 0,'0'0'192'0,"0"0"64"0,0 0 0 0,0 0 0 0,0 0-256 0,0 0 0 0,0 0 0 0,0 0 0 16,0 0 880-16,0 0 128 0,0 0 16 0,0 0 16 15,0 0-48-15,0 0-16 0,0 0 0 0,0 0 0 16,0 0 48-16,0 0 16 0,0 0 0 0,0 0 0 16,0 0-128-16,0 0-16 0,0 0-16 0,0 0 0 15,0 0 16-15,0 0 16 0,0 0 0 0,0 0 0 16,0 0 64-16,0 0 16 0,0 0 0 0,0 0 0 15,0 0-288-15,1-7-64 0,-1 7-16 0,0 0 0 16,0 0-288-16,0 0-48 0,-1-9-16 0,1 9 0 16,0 0 48-16,0 0 0 0,0 0 0 0,0 0 0 15,-3-8 64-15,3 8 32 0,0 0 0 0,-3-9 0 16,3 9-96-16,0 0 0 0,0 0-16 0,0 0 0 16,0 0-144-16,0 0-32 0,-8-5 0 0,8 5 0 15,-9-1-128-15,9 1 160 0,0 0-160 0,-10 1 160 16,2 2-160-16,8-3 0 0,-11 2 0 0,11-2 128 0,-10 5-128 0,10-5 0 15,-8 6 0-15,8-6 128 0,-7 4-128 0,7-4 0 16,0 0 0-16,-5 5 0 0,0 2 0 0,5-7 0 16,0 0 0-16,-7 5 0 0,7-5 0 0,-6 6 0 15,0 0 0-15,6-6 0 0,0 0 0 0,-7 6 0 16,1 1 0-16,0 1 0 0,1 0 0 0,0-2 0 16,5-6 128-16,-6 6-128 0,1 4 0 0,1-4 0 15,-1 4 0-15,1-3 0 0,2 0 0 0,-2 2 0 16,0-2 0-16,0 4 0 0,0-2 0 0,0-1 0 0,-2 1 0 0,1-1 0 15,1 1 0-15,-1-1 0 0,2 2 0 0,0-4 0 16,-1 1 0-16,4-7 0 0,-1 10 0 0,0-4 0 16,0 3 0-16,1-9 0 0,-2 6 0 0,2-6 0 15,-1 7 0-15,1-7 0 0,-1 10 0 0,1-3 0 16,0-7 0-16,0 8 128 0,1 0-128 0,-1-8 128 16,0 0-128-16,0 7 192 0,0 2-192 0,0-2 192 15,0 0-192-15,0-7 160 0,1 8-160 0,-1-8 160 16,3 8-16-16,-3-8 0 0,1 9 0 0,-1-9 0 15,0 0 48-15,-1 8 16 0,1-8 0 0,0 0 0 16,0 0 32-16,0 0 0 0,3 6 0 0,-3-6 0 16,0 0-48-16,0 0-16 0,0 0 0 0,5 6 0 15,-5-6-176-15,7 4 192 0,-2 1-192 0,-5-5 192 16,6 1-192-16,-6-1 0 0,8 1 0 0,-1-1 0 16,1-1 0-16,-8 1 0 0,7-1 128 0,-7 1-128 15,10-3 0-15,-3 1 0 0,1 1 0 0,-8 1 128 16,7-3-128-16,0 2 0 0,-7 1 0 0,7-1 0 0,-7 1 0 0,0 0 0 15,9-5 128-15,-9 5-128 0,7-5 0 0,0 1 0 16,-7 4 0-16,6-4 128 0,-6 4-128 0,0 0 0 16,0 0 0-16,7-3 0 0,-7 3 0 0,9-2 0 15,-2-2 0-15,-7 4 0 0,0 0 0 0,7-5 0 16,-1 0 0-16,-6 5 128 0,0 0-128 0,0 0 0 16,0 0 0-16,0 0 0 0,7-4 0 0,-7 4 0 15,0 0 128-15,0 0-128 0,5-5 0 0,-5 5 0 16,0 0 0-16,0 0 0 0,4-8 128 0,-4 8-128 15,0 0 0-15,0 0 128 0,0 0-128 0,0 0 0 16,0 0 0-16,0 0 128 0,0 0 0 0,0 0 0 0,5-6 0 0,-5 6 0 16,0 0-128-16,0 0 0 0,0 0-160 0,0 0 160 15,2-8 0-15,-2 8 0 0,0 0 0 0,0 0 0 16,2-9 0-16,-2 9 0 0,3-7 0 0,-3 7 0 16,0 0 0-16,0 0 0 0,0-7 0 0,0 7 0 15,0 0 128-15,0 0-128 0,-1-10 0 0,1 10 0 16,0 0 0-16,-4-5 0 0,4 5 128 0,0 0-128 15,0 0 0-15,-7-6 0 0,7 6 128 0,0 0-128 16,-7-4 0-16,7 4 0 0,0 0 0 0,0 0 0 16,0 0 0-16,-8-5 0 0,8 5 0 0,0 0 0 15,0 0 176-15,-6-8-176 0,1 3 160 0,5 5-160 16,0 0 256-16,0 0-64 0,-4-10 0 0,4 10 0 16,0 0-192-16,-3-7 128 0,3 7-128 0,0 0 0 15,-4-6 0-15,4 6 128 0,0 0-128 0,0 0 0 16,0 0 0-16,0 0 0 0,-4-9 0 0,4 9 0 0,0 0 0 0,0 0 0 15,0 0 0-15,0 0 0 0,-5-6 0 0,5 6 0 16,0 0 0-16,0 0 0 0,0 0 128 0,0 0-128 16,-5-7 0-16,5 7 0 0,0 0 128 0,0 0-128 15,0 0 0-15,0 0 144 0,0 0-144 0,0 0 0 16,-6-4 0-16,6 4 128 0,0 0-128 0,0 0 0 16,-7-2 0-16,7 2 0 0,0 0 0 0,-8 0 0 15,8 0 0-15,-9 1 0 0,3 3 0 0,6-4 0 16,-9 4 0-16,2 0 0 0,-1 1 0 0,2 0 0 15,6-5 0-15,-8 6 0 0,3-1 0 0,5-5 0 16,-4 5 0-16,4-5 0 0,0 0-176 0,0 0 48 0,-2 8 0 0,2-8 0 31,0 0-240-31,0 0-32 0,0 0-16 0,0 0 0 16,0 0-2352-16,0 0-480 0</inkml:trace>
  <inkml:trace contextRef="#ctx0" brushRef="#br0" timeOffset="42572.49">4976 10732 3679 0,'0'0'160'0,"0"0"32"0,0 0-192 0,0 0 0 16,0 0 0-16,0 0 0 0,0 0 2528 0,0 0 464 16,0 0 80-16,0 0 32 0,-1-8-1584 0,1 8-320 15,0 0-64-15,0 0-16 0,0 0-352 0,0 0-64 0,0 0 0 0,0 0-16 16,0 0-112-16,0 0-32 0,4-9 0 0,-4 9 0 15,2-8-304-15,-2 8-64 0,3-5-16 0,-3 5 0 16,5-7 32-16,-1 1 0 0,-4 6 0 0,5-10 0 16,4 3 32-16,-4-2 16 0,-1 3 0 0,2 1 0 15,0-2 48-15,-1 0 16 0,-1-2 0 0,-1 3 0 16,1-2-112-16,0 1 0 0,2 0-16 0,-2 1 0 16,-1 1-176-16,1-2 0 0,2 2 144 0,-1-2-144 15,2 2 128-15,-2-1-128 0,1-3 128 0,1 3-128 16,0-1 128-16,1-2-128 0,-1 1 160 0,1-1-160 15,0 1 128-15,0-1-128 0,-1 2 0 0,-1 1 144 16,1-1-144-16,-2-1 160 0,1 1-160 0,-1 1 160 16,-1 0-160-16,0-1 160 0,1 0-160 0,-1 0 160 15,-4 7-160-15,4-7 192 0,-1-3-192 0,2 2 192 0,0-3-192 16,0 1 160-16,1 0-160 0,-1-1 160 0,1 0-160 0,2 2 128 16,-1-2-128-16,1 0 128 0,-1 1 32 0,1-1 0 15,-1 0 0-15,1 1 0 0,-3-1-16 0,1 2 0 16,-1 0 0-16,-1 2 0 0,-4 7-144 0,5-7 192 15,0-1-192-15,-5 8 192 0,5-6-16 0,-5 6 0 16,4-7 0-16,1 0 0 0,-5 7 128 0,3-8 16 16,-3 8 16-16,0 0 0 0,0 0-16 0,3-7 0 15,-3 7 0-15,3-9 0 0,1 2-160 0,-4 7-32 16,5-6-128-16,-5 6 192 0,4-6-192 0,-4 6 0 16,5-7 0-16,-5 7 0 0,4-6 0 0,-4 6 0 15,4-8 0-15,-4 8 0 0,7-6 0 0,-1-1 0 0,-2 1 0 0,-4 6 0 16,3-7 0-16,-3 7 0 0,5-9 0 0,-5 9 0 15,4-6 0-15,-4 6 0 0,5-6 0 0,-5 6 0 16,0 0 128-16,0 0-128 0,0 0 0 0,0 0 0 16,0 0 128-16,0 0-128 0,2-10 0 0,-2 10 144 15,4-6-144-15,-4 6 0 0,0 0 0 0,3-10 0 16,-3 10 0-16,2-7 0 0,-2 7 0 0,1-6 0 16,-1 6 0-16,0 0 0 0,0 0 0 0,1-10 0 15,-1 10 0-15,1-6 0 0,-1 6 0 0,0 0 0 16,0 0 128-16,0 0-128 0,0 0 0 0,0 0 128 15,0 0-128-15,0 0 192 0,0 0-192 0,0 0 192 16,0 0-192-16,0 0 0 0,0 0 0 0,0 0 0 16,0 0 0-16,1-8 0 0,2 1 0 0,1-1 0 15,4-3 0-15,-1 0 0 0,2 0 0 0,1 0 0 16,-1 3 176-16,1-2 0 0,0-1 0 0,0 0 0 16,-1 0 0-16,-3 0 0 0,-2 4 0 0,1-2 0 0,-1 3-48 0,-4 6-128 15,0 0 192-15,0 0-64 0,0 0-128 0,0 0 128 16,0 0-128-16,0 0 128 0,0 0-128 0,0 0 0 15,0 0 144-15,-5 6-144 0,-1 3 0 0,6-9 0 16,-4 7 0-16,0 3-128 0,-1-3-48 0,5-7 0 16,-2 9 0-16,2-9 0 0,0 0-160 0,0 0-48 15,0 7 0-15,0-7 0 16,0 0-1376-16,0 0-288 0,0 0-48 0,0 0-11376 0</inkml:trace>
  <inkml:trace contextRef="#ctx0" brushRef="#br0" timeOffset="44445.11">5888 9673 4607 0,'0'0'192'0,"0"0"64"0,0 0-256 0,0 0 0 0,0 0 0 0,0 0 0 15,0 0 3008-15,0 0 544 0,0 0 112 0,0 0 32 16,-8-2-2160-16,8 2-448 0,0 0-64 0,0 0-32 16,0 0-368-16,0 0-80 0,-5-7-16 0,5 7 0 15,0 0-16-15,0 0-16 0,0 0 0 0,-8-6 0 16,8 6 80-16,0 0 0 0,-9-2 16 0,9 2 0 15,0 0 112-15,-10 0 32 0,10 0 0 0,-9 0 0 16,9 0 0-16,-10 0 0 0,10 0 0 0,-9 0 0 16,9 0-160-16,-8 0-48 0,8 0 0 0,-9 0 0 15,9 0-112-15,-8 0-32 0,-1 0 0 0,9 0 0 16,0 0-176-16,-9 4-32 0,0-1-16 0,2 1 0 16,-1-2-160-16,2 2 0 0,-1 2 0 0,1-2 0 15,6-4 0-15,-8 5 128 0,2 1-128 0,6-6 0 16,-6 6 0-16,0-1 0 0,2 1 0 0,4-6 0 0,-5 6 0 0,5-6 0 15,-6 7 0-15,6-7 0 0,-6 6 0 0,1 0 0 16,5-6 0-16,-7 9 0 0,2-2 0 0,1 2 0 16,-1-3 0-16,1 2 0 0,1-2 0 0,3-6 0 15,-3 10 0-15,-1-4 0 0,2 3 0 0,2-9 0 16,-1 8 0-16,1 1 0 0,1-2 0 0,0 1 0 16,2-1-144-16,-2 0 144 0,1 0 0 0,-2-7 0 15,2 9 128-15,-1-2-128 0,-1-7 256 0,1 8-64 16,0 1 0-16,-1 2 0 0,0-11 160 0,-2 7 32 15,1 2 0-15,0-2 0 0,1 0 80 0,0-7 32 0,-2 8 0 16,2-8 0-16,0 0-160 0,-2 8-16 0,-1 0-16 0,3-8 0 16,0 0-176-16,-2 8-128 0,2-8 144 0,1 6-144 15,-1-6 0-15,1 8 0 0,-1-8 0 0,3 8 0 16,-3-8 0-16,3 7 0 0,0 2 0 0,-1-1 0 16,-2-8 0-16,3 5 0 0,0 2 0 0,1-2 0 15,-4-5 0-15,4 5 0 0,-4-5 0 0,5 6 0 16,-5-6 0-16,8 3 0 0,-8-3 0 0,0 0 0 15,8 2 0-15,-8-2 0 0,0 0 0 0,9 1 0 16,-9-1 0-16,0 0 0 0,7 3 0 0,-7-3 0 16,0 0 0-16,8 2 0 0,-8-2 0 0,0 0 0 15,8 5 0-15,-8-5 0 0,10 1 0 0,-10-1 0 16,0 0 0-16,9-1 0 0,-9 1 0 0,0 0 0 16,7-2 128-16,-7 2-128 0,0 0 0 0,0 0 0 15,0 0 128-15,0 0-128 0,0 0 0 0,9-3 144 16,-1 2-144-16,-8 1 0 0,0 0 0 0,0 0 0 0,9-5 0 0,-2 0 0 15,-7 5 0-15,7-6 0 0,-7 6 0 0,7-5 0 16,-7 5 0-16,7-5 0 0,-7 5 0 0,0 0 0 16,7-4 0-16,-7 4 0 0,8-3 0 0,-8 3 0 15,0 0 0-15,0 0 0 0,0 0 0 0,8-5 0 16,-8 5 128-16,0 0-128 0,6-10 0 0,-6 10 0 16,0 0 144-16,0 0-144 0,5-7 192 0,-5 7-16 15,0 0-16-15,2-8 0 0,-2 8 16 0,2-9 0 16,-2 9 0-16,0 0 0 0,0-8-48 0,0 8 0 15,0 0 0-15,0 0 0 0,0 0-128 0,-1-9 160 16,1 9-160-16,0 0 160 0,1-10-160 0,-1 10 0 16,0 0 0-16,-3-9 128 0,-1 1-128 0,4 8 0 0,0 0 0 0,0 0 128 15,0 0 16-15,-6-7 0 0,6 7 0 0,-7-5 0 16,-1 3 32-16,8 2 0 0,-7-4 0 0,7 4 0 16,-9-5-176-16,2 3 192 0,-2-2-192 0,9 4 192 15,-10-1-192-15,2 0 192 0,8 1-192 0,-10 0 192 16,2 0-192-16,8 0 160 0,0 0-160 0,-10 0 160 15,10 0-160-15,-8 0 0 0,8 0 144 0,0 0-144 16,0 0 0-16,-10-2 128 0,10 2-128 0,-9 2 0 16,9-2 0-16,0 0 128 0,0 0-128 0,-9 0 0 15,9 0 0-15,-9-2 0 0,9 2 0 0,0 0 0 16,0 0 0-16,-8-1 0 0,8 1 0 0,0 0 128 16,-10 0-128-16,10 0 0 0,-7 0 0 0,7 0 0 15,-9 5 0-15,2 0 0 0,0 1 0 0,2 0 0 16,5-6 0-16,-5 5 0 0,5-5 0 0,0 0 128 0,-6 7-128 0,6-7 0 15,0 0 0-15,0 0 0 0,0 0 0 0,0 0 0 16,-1 8 0-16,1-8 0 16,1 8-416-16,1 0 0 0,2-1 0 0,-2 0 0 15,1 3-1440-15,0-2-272 0,1 3-64 0,0 1-15920 16</inkml:trace>
  <inkml:trace contextRef="#ctx0" brushRef="#br0" timeOffset="46472.26">16280 14275 10591 0,'-8'7'464'0,"1"-2"112"0,-1 0-576 0,-1 1 0 16,0 1 0-16,-1 3 0 0,-1-2 128 0,1 1-128 0</inkml:trace>
  <inkml:trace contextRef="#ctx0" brushRef="#br0" timeOffset="63467.47">16121 13852 911 0,'0'0'0'0,"0"0"0"15,0 0 0-15,0 0 0 0,0 0 1920 0,0 0 288 16,0 0 64-16,0 0 16 0,3-9-816 0,-3 9-144 16,1-7-48-16,-1 7 0 0,0 0-512 0,0 0-128 15,0 0 0-15,0 0-16 0,0 0-416 0,0 0-80 16,0 0 0-16,0 0-128 0,0 0 240 0,0 0-64 15,0 0-16-15,0 0 0 0,0 0-160 0,0 0 160 16,0 0-160-16,0 0 160 0,0 0-160 0,0 0 192 16,0 0-192-16,6-6 192 0,-2 0 192 0,-4 6 32 15,0 0 16-15,0 0 0 0,0 0-48 0,0 0 0 16,0 0 0-16,0 0 0 0,0 0 128 0,0 0 32 16,0 0 0-16,0 0 0 0,0 0 32 0,0 0 0 15,0 0 0-15,0 0 0 0,0 0-16 0,0 0 0 0,0 0 0 0,0 0 0 16,0 0 112-16,0 0 32 0,0 0 0 0,0 0 0 15,0 0 0-15,0 0 16 0,0 0 0 0,0 0 0 16,0 0-240-16,0 0-48 0,0 0-16 0,0 0 0 16,0 0-160-16,0 0-48 0,0 0 0 0,0 0 0 15,0 0-208-15,0 0 144 0,0 0-144 0,0 0 128 16,0 0 64-16,0 0 16 0,-5 7 0 0,5-7 0 16,0 0-208-16,0 0 128 0,-6 6-128 0,6-6 0 15,-6 9 272-15,1-2-32 0,0 0-16 0,5-7 0 16,-5 8-32-16,1 1 0 0,0-1 0 0,4-8 0 15,-2 8 16-15,2-8 0 0,-2 7 0 0,2-7 0 16,-3 9-32-16,0-3-16 0,0 2 0 0,-2-1 0 16,1 1-160-16,0-1 0 0,0 3 144 0,-2-1-144 0,1 3 128 0,-1-3-128 15,2 1 160-15,-1 2-160 0,-2 3 256 16,1-3-32-16,0 1-16 0,-1-1 0 0,2 0-16 0,0 0 0 16,-1 0 0-16,2-2 0 0,2-1-64 0,0 0-128 15,0 2 176-15,-1-1-176 0,1-3 128 0,0 4-128 16,0-1 0-16,2-2 0 0,2 3 0 0,-1-2 0 15,-3 2 0-15,0-1 0 0,-1 0 0 0,0 1 0 16,-1 0 0-16,1 0 0 0,1 0 0 0,0 1 0 16,-2 0 0-16,-1 3 0 0,0-3 160 0,1 3-32 15,-1-1 0-15,1 0 0 0,1-2-128 0,-1 1 128 16,-2 1-128-16,1-2 128 0,2 0-128 0,-1-1 0 16,-1-1 0-16,2-2 128 0,0 0 0 0,0 0-128 0,0-1 192 0,0 2-64 15,0-2-128-15,1 2 128 0,0-2-128 0,0 1 128 16,-2 2 16-16,1-1 0 0,2-1 0 0,-1 1 0 15,0-1-144-15,0 0 0 0,0 0 0 0,2-8 128 16,-4 6-128-16,4-6 0 0,0 0 0 0,-4 7 128 16,4-7-128-16,0 0 0 0,-5 5 0 0,5-5 0 15,0 0-224-15,-8 2 32 0,8-2 0 0,0 0 0 32,-7-3-1744-32,7 3-352 0,-9-4-64 0,4-2-13776 0</inkml:trace>
  <inkml:trace contextRef="#ctx0" brushRef="#br0" timeOffset="66050.67">16023 13231 10703 0,'0'0'224'0,"0"0"48"0,0 0 16 0,0 0 32 0,0 0-320 0,0 0 0 0,0 0 0 0,0 0 0 16,0 0 896-16,1-9 128 0,-1 9 0 0,0 0 16 16,0 0-608-16,0 0-128 0,0 0-32 0,0 0 0 15,0 0 128-15,0 0 32 0,0 0 0 0,0 0 0 0,0 0 208 0,0 0 64 16,0 0 0-16,0 0 0 0,-1-8 48 0,1 8 16 15,0 0 0-15,0 0 0 0,0 0-16 0,0 0 0 16,0 0 0-16,0 0 0 0,0 0-80 0,0 0-16 16,0 0 0-16,0 0 0 0,0 0-160 0,0 0-48 15,0 0 0-15,-8-5 0 0,8 5 0 0,0 0-16 16,-8-2 0-16,8 2 0 0,0 0 32 0,0 0 16 16,-9-1 0-16,9 1 0 0,-9 1-16 0,9-1 0 15,0 0 0-15,0 0 0 0,-9 4-192 0,2-1-32 16,-3 1-16-16,3 0 0 0,0-1-224 0,1 3 128 15,-1-1-128-15,1-1 0 0,6-4 0 0,-6 6 0 16,6-6 0-16,-8 3 0 0,8-3 0 0,-6 4 0 0,6-4 0 0,0 0 0 16,-8 4 0-16,8-4 0 0,0 0 0 0,0 0 0 15,0 0 128-15,0 0-128 0,-8 5 0 0,8-5 144 16,0 0-144-16,-7 5 0 0,1-1 144 0,6-4-144 16,-6 9 0-16,6-9 0 0,-5 7 0 0,1 0 128 15,4-7-128-15,-4 7 0 0,4-7 0 0,-5 8 128 16,5-8-128-16,-4 5 0 0,4-5 0 0,0 0 0 15,0 0 0-15,-5 7 0 0,0 1 0 0,5-8 128 16,0 0-128-16,-5 6 176 0,5-6-176 0,-4 8 192 16,0-2-192-16,4-6 192 0,0 0-192 0,-4 9 192 15,4-9-64-15,0 0-128 0,-4 7 192 0,4-7-64 16,-2 9 48-16,2-9 0 0,0 0 0 0,-3 8 0 16,3-8 0-16,-3 7 0 0,3-7 0 0,-3 8 0 15,3-8-176-15,-1 8 128 0,-1 1-128 0,2-9 128 16,-1 7-128-16,1-7 128 0,-1 9-128 0,1-9 128 0,0 0-128 0,-2 8 0 15,2-8 0-15,-2 6 128 0,2-6-128 16,-2 10 0-16,0-3 0 0,-1 2 128 0,3-9-128 0,-2 7 0 16,0 3 0-16,1-2 128 0,0 3 0 0,-1 0 0 15,0 0 0-15,0-2 0 0,-1 2 112 0,2-3 16 16,0 3 0-16,0-3 0 0,1 1-64 0,0-9 0 16,0 9 0-16,1-2 0 0,-1-7-64 0,1 7 0 15,-1-7-128-15,0 0 192 0,0 7-64 0,0-7-128 16,0 10 176-16,0-4-176 0,0-6 176 0,-1 9-176 15,1-9 160-15,0 0-160 0,0 7 128 0,0-7-128 0,0 0 0 0,0 0 144 16,0 5-144-16,0-5 0 0,0 0 144 0,0 0-144 16,2 7 0-16,-2-7 144 0,0 0-144 0,3 6 0 15,-3-6 160-15,3 8-160 0,-3-8 128 0,0 0-128 16,4 6 0-16,-4-6 0 0,0 0 128 0,4 7-128 16,-4-7 0-16,0 0 0 0,7 6 144 0,-3-3-144 15,-4-3 0-15,0 0 128 0,0 0-128 0,0 0 0 16,0 0 144-16,0 0-144 0,0 0 192 0,0 0-192 15,0 0 144-15,0 0-144 0,0 0 0 0,0 0 144 16,4 5-144-16,-4-5 0 0,0 0 0 0,6 5 0 16,-6-5 0-16,6 4 0 0,-6-4 0 0,0 0 0 15,7 3 0-15,-7-3 0 0,0 0 0 0,0 0 0 16,9 0 0-16,-9 0 0 0,0 0 0 0,0 0 0 16,10-3 0-16,-10 3 0 0,0 0 144 0,7-2-144 15,-7 2 0-15,0 0 0 0,8-4 0 0,-8 4 128 0,0 0-128 0,0 0 0 16,6-7 0-16,-6 7 0 0,0 0 0 0,6-6 0 15,-6 6 0-15,0 0 0 0,0 0 0 0,7-6 0 16,-7 6 0-16,0 0 0 0,7-5 0 0,-7 5 0 16,0 0 0-16,7-6 0 0,-7 6 0 0,0 0 0 15,6-6 0-15,-6 6 128 0,0 0-128 0,4-8 0 16,-4 8 0-16,6-7 0 0,-6 7 0 0,4-6 0 16,-4 6 0-16,0 0 0 0,6-6 0 0,-6 6 0 15,6-7 0-15,-6 7 0 0,0 0 0 0,5-7 0 16,-5 7 0-16,0 0 0 0,8-7 0 0,-8 7 0 15,0 0 0-15,4-6 0 0,-4 6 0 0,0 0 128 16,2-11-128-16,-2 11 0 0,3-7 0 0,-3 7 144 16,1-9-144-16,-1 9 0 0,0 0 192 0,0-7-192 0,0 7 192 0,0 0-192 15,1-11 160-15,-1 11-160 0,0 0 128 0,0 0-128 16,-1-11 0-16,1 11 128 0,0 0-128 0,2-7 0 16,-2 7 0-16,0 0 128 0,0 0-128 0,0 0 0 15,0 0 0-15,-1-10 0 0,1 10 128 0,-2-7-128 16,2 7 0-16,0 0 0 0,0 0 0 0,0 0 128 15,0 0-128-15,-4-9 0 0,4 9 0 0,-5-5 0 16,5 5 0-16,0 0 128 0,0 0-128 0,-9-3 0 16,9 3 0-16,-6-6 0 0,6 6 128 0,0 0-128 15,-9-3 0-15,9 3 0 0,-7-2 0 0,7 2 0 16,-8-4 0-16,8 4 0 0,-6-6 0 0,6 6 0 16,0 0 0-16,-9-1 0 0,2-3 0 0,7 4 0 15,0 0 0-15,-10-1 0 0,10 1 0 0,-10 0 0 0,3 0 0 16,7 0 0-16,-9-1 0 0,9 1 0 0,-10 2 0 0,10-2 0 15,-10 0 128-15,10 0-128 0,-9 3 0 0,9-3 0 16,-9 2 0-16,9-2 0 0,0 0 0 0,0 0 0 16,0 0 0-16,0 0 0 0,0 0 0 0,0 0 0 15,0 0 0-15,0 0 0 0,0 0 0 0,0 0 0 16,0 0 0-16,-6-5 0 0,6 5 0 0,0 0 0 16,0 0 0-16,0 0 0 0,-8-3 0 0,8 3 0 15,0 0 0-15,-11 0 0 0,3 1 0 0,-1 1 128 16,1 2-128-16,-1 1 128 0,0 0-128 0,-1 4 0 15,1 1 0-15,2 0 128 0,1-2-128 0,-1 2 0 16,2-4 144-16,1 3-144 0,4-9 0 0,0 0 0 16,0 0 0-16,0 0 0 15,4 7-1536-15,-4-7-384 0,9 0-80 0</inkml:trace>
</inkml:ink>
</file>

<file path=ppt/ink/ink2.xml><?xml version="1.0" encoding="utf-8"?>
<inkml:ink xmlns:inkml="http://www.w3.org/2003/InkML">
  <inkml:definitions>
    <inkml:context xml:id="ctx0">
      <inkml:inkSource xml:id="inkSrc0">
        <inkml:traceFormat>
          <inkml:channel name="X" type="integer" max="31710" units="cm"/>
          <inkml:channel name="Y" type="integer" max="21140" units="cm"/>
          <inkml:channel name="F" type="integer" max="6553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18T19:25:43.798"/>
    </inkml:context>
    <inkml:brush xml:id="br0">
      <inkml:brushProperty name="width" value="0.05292" units="cm"/>
      <inkml:brushProperty name="height" value="0.05292" units="cm"/>
      <inkml:brushProperty name="color" value="#FF0000"/>
    </inkml:brush>
  </inkml:definitions>
  <inkml:trace contextRef="#ctx0" brushRef="#br0">25002 9966 17503 0,'0'0'384'0,"14"-12"64"0,-14 12 32 0,0 0 32 0,0 0-512 0,3-6 0 0,1-3 0 0,-4 9 0 16,0 0 400-16,0 0-16 0,0 0 0 0,0 0 0 15,0 0-160-15,0 0-32 0,0 0-16 0,0 0 0 16,0 0 144-16,0 0 16 0,0 0 16 0,0 0 0 16,0 0 80-16,0 0 16 0,4-7 0 0,-4 7 0 15,0 0-64-15,0 0 0 0,0 0 0 0,0 0 0 16,0 0 96-16,0 0 16 0,0 0 0 0,4-7 0 15,-4 7 64-15,0 0 16 0,0 0 0 0,0 0 0 16,0 0 0-16,0 0 0 0,0 0 0 0,0 0 0 16,0 0-16-16,0 0 0 0,0 0 0 0,0 0 0 0,0 0-112 0,0 0 0 15,0 0-16-15,0 0 0 0,0 0-176 16,0 0-16-16,-7 7-16 0,0-2 0 0,2 1-32 0,0 1-16 16,0 1 0-16,1-1 0 0,1-1-176 0,3-6 192 15,-4 10-192-15,-1-3 192 0,1 0-192 0,0 1 128 16,0-1-128-16,0-1 128 0,1 4 64 0,0-2 16 15,-1 2 0-15,-1 1 0 0,1-1-16 0,0 1-16 16,-1 1 0-16,-1-1 0 0,2 0-176 0,-1 2 192 16,-2-1-192-16,1 2 192 0,-1-1-192 0,0 0 160 15,-2 2-160-15,1 0 160 0,-1-2 16 0,0-1 0 16,-1 1 0-16,1 0 0 0,1 0 16 0,2-2 0 0,0 1 0 0,1-1 0 16,0 1-32-16,-2 0 0 0,2 2 0 0,0-4 0 15,2 3-32-15,-1-1 0 0,-2 3 0 0,-1-2 0 16,2 2-128-16,1-2 128 0,3-1-128 0,-3 2 128 15,0-1-128-15,-1 2 128 0,-1-1-128 0,1-2 128 16,1 2 16-16,-2-3 0 0,0 2 0 0,0-2 0 16,0 1 16-16,1-1 0 0,0 0 0 0,0 1 0 15,2-2 80-15,-1 1 16 0,0 0 0 0,-2-3 0 16,0 2-32-16,0 1 0 0,1 0 0 0,1 0 0 16,1 0-32-16,-1-2-16 0,0 1 0 0,0 0 0 15,-1-1-176-15,0 0 192 0,1 1-192 0,2 1 192 16,-1-1-192-16,-2-3 0 0,1 0 0 0,1 1 128 15,1 0-128-15,-1-3 0 0,3-5 0 0,-4 6 0 16,4-6 0-16,-1 7 0 0,1-7 0 0,-3 9 0 16,0-2 0-16,3-7 0 0,0 0 0 0,0 0 0 0,0 0-240 0,0 0-128 15,0 0-16-15,0 0-16 16,0 0-2160-16,0 0-416 0,4-8-96 0,4-6-12800 16</inkml:trace>
  <inkml:trace contextRef="#ctx0" brushRef="#br0" timeOffset="2350.71">25395 9516 3679 0,'0'0'160'0,"0"0"32"0,0 0-192 0,0 0 0 0,0 0 0 0,0 0 0 15,0 0 3264-15,7-9 592 0,-3 1 128 0,0 1 32 16,-4 7-2592-16,0 0-512 0,0 0-96 0,0 0-32 16,0 0-336-16,0 0-64 0,4-8 0 0,-4 8-16 15,0 0 16-15,0 0 16 0,0 0 0 0,0 0 0 16,0 0 256-16,0 0 48 0,0 0 16 0,0 0 0 0,0 0 16 0,0 0 0 16,1-7 0-16,-1 7 0 0,0 0-192 0,0 0-32 15,0 0-16-15,0 0 0 0,0 0-192 0,0 0-48 16,0 0 0-16,0 0 0 0,0 0-256 0,0 0 160 15,0 0-160-15,0 0 128 0,-10-1-128 0,10 1 192 16,-9 0-192-16,9 0 192 0,-8 1 0 0,8-1 0 16,-10 0 0-16,2 0 0 0,8 0 144 0,-9 1 48 15,2 2 0-15,7-3 0 0,-9 1-144 0,1 1-32 16,8-2 0-16,-10 3 0 0,3-1-208 0,-1 1 144 16,0 0-144-16,8-3 128 0,-7 4-128 0,1-1 0 15,-2 1 0-15,1 0 128 0,7-4-128 0,-9 1 0 0,3 2 0 0,6-3 0 16,-7 2 0-16,0 2 0 0,-1-2 128 0,2 2-128 15,6-4 0-15,0 0 192 0,-5 3-192 0,5-3 192 16,-6 10-192-16,1-5 0 0,5-5 144 0,-5 5-144 16,5-5 0-16,-7 7 0 0,2-2 0 0,5-5 0 15,-5 9 0-15,-1-5 0 0,2 3 0 0,4-7 0 16,-4 8 0-16,-2-3 0 0,1 0 0 0,5-5 0 16,-4 7 0-16,0-2 0 0,-2 1 0 0,0-1 0 15,6-5 0-15,-4 8 144 0,0 0-144 0,1 0 0 16,0-2 176-16,0 2-176 0,-1 0 160 0,4-8-160 15,-3 10 128-15,1-3-128 0,1-1 0 0,0 3 144 16,0-2-144-16,1-7 0 0,0 0 0 0,-2 9 0 16,2-1 0-16,0-8 128 0,-2 7-128 0,0 2 0 15,0-2 144-15,2-7-144 0,2 9 160 0,-2-2-160 16,0-7 192-16,1 6-48 0,-1 3-16 0,-1-3 0 0,-1 1-128 16,2-7 192-16,-3 6-192 0,3-6 192 0,1 11-192 0,-1-5 128 15,0-6-128-15,0 0 128 0,1 9-128 0,-1-9 128 16,3 7-128-16,-3-7 128 0,3 8 16 0,-3-8 0 15,3 7 0-15,-3-7 0 0,4 8 48 0,-2-2 16 16,-2-6 0-16,4 7 0 0,-1 1-80 0,-3-8 0 16,0 0-128-16,3 6 192 0,-3-6-192 0,2 7 128 15,2 0-128-15,-4-7 0 0,0 0 128 0,0 0-128 16,9 6 0-16,-9-6 144 0,5 4-144 0,-5-4 0 16,0 0 144-16,6 5-144 0,0 0 128 0,-6-5-128 15,5 3 160-15,-5-3-160 0,8 4 128 0,-3 1-128 16,-5-5 0-16,0 0 0 0,7 6 128 0,-7-6-128 0,8 4 0 0,-8-4 144 15,0 0-144-15,0 0 0 0,9 2 0 0,-9-2 0 16,8 0 0-16,-8 0 160 0,0 0-160 0,0 0 160 16,9 0 32-16,-9 0 0 0,0 0 0 0,8-1 0 15,1 1 0-15,-9 0 16 0,0 0 0 0,0 0 0 16,0 0-208-16,0 0 144 0,7-1-144 0,-7 1 128 16,8 0-128-16,-8 0 0 0,7-3 0 0,-7 3 0 15,8-2 0-15,-8 2 0 0,7-6 128 0,-7 6-128 16,0 0 0-16,0 0 0 0,7-4 0 0,-7 4 0 15,0 0 0-15,5-6 0 0,-5 6 128 0,0 0-128 16,0 0 0-16,5-6 0 0,-5 6 0 0,0 0 0 16,6-7 128-16,-6 7-128 0,0 0 128 0,4-10-128 15,1 3 0-15,-5 7 0 0,6-8 128 0,-6 8-128 16,3-7 0-16,-3 7 0 0,0 0 0 0,4-7 0 16,-4 7 0-16,0 0 0 0,0 0 0 0,0 0 0 0,1-9 128 0,-1 9-128 15,0 0 0-15,0 0 128 0,1-8-128 0,-1 8 0 16,0 0 0-16,1-9 128 0,-1 9-128 0,0-7 0 15,0 7 0-15,0 0 0 0,0 0 0 0,-3-9 0 16,3 9 0-16,0 0 0 0,0 0 0 0,0 0 0 16,-4-7 0-16,4 7 0 0,-7-6 0 0,7 6 128 15,0 0-128-15,0 0 0 0,-7-8 0 0,-1 3 0 16,2 1 128-16,6 4-128 0,-5-6 0 0,5 6 0 16,-6-5 0-16,6 5 0 0,0 0 0 0,-6-4 0 15,6 4 0-15,0 0 128 0,-6-2-128 0,6 2 0 16,0 0 0-16,0 0 0 0,0 0 0 0,0 0 0 0,-7-5 0 0,7 5 0 15,-6-5 0-15,6 5 0 0,0 0 0 0,-8-2 0 16,8 2 0-16,-6-3 0 0,6 3 0 0,0 0 0 16,0 0 0-16,-9-2 0 0,1-2 0 0,8 4 0 15,0 0 0-15,0 0 0 0,0 0 0 0,0 0 0 16,-9-3 0-16,3 0 0 0,6 3 0 0,0 0 0 16,0 0 0-16,0 0 0 0,-7-5 128 0,7 5-128 15,-8-4 0-15,1 1 0 0,7 3 0 0,0 0 0 16,0 0 0-16,-7-4 128 0,-1 2-128 0,8 2 128 15,0 0 0-15,0 0-128 0,-8-3 192 0,8 3-64 16,0 0-128-16,-9 0 160 0,1 0-160 0,8 0 160 16,0 0-160-16,-8 3 0 0,8-3 0 0,-8 1 128 15,0 2-128-15,8-3 0 0,0 0 0 0,-8 2 0 16,8-2 0-16,0 0 0 0,0 0 0 0,0 0 0 16,0 0 0-16,0 0 0 0,0 0 0 0,-9 0 0 0,9 0 0 0,0 0 0 15,0 0 0-15,-7 5 0 0,7-5 0 0,-7 3 0 16,7-3 0-16,0 0 0 0,-6 5 0 0,6-5 0 15,-5 8 0-15,5-8 0 0,-5 5 0 0,5-5-192 16,0 0 32-16,0 0 16 16,0 0-496-16,0 0-80 0,0 0-32 0,0 0 0 15,0 0-2064-15,0 7-400 0,0-7-96 0</inkml:trace>
  <inkml:trace contextRef="#ctx0" brushRef="#br0" timeOffset="5853.82">15668 11950 3679 0,'0'0'160'0,"0"0"32"0,0 0-192 0,0 0 0 15,0 0 0-15,0 0 0 0,0 0 1728 0,0 0 320 16,0 0 48-16,0 0 16 0,0 0-800 0,0 0-160 16,0 0-16-16,0-6-16 0,0 6 32 0,1-8 16 15,-1 8 0-15,0 0 0 0,0 0-144 0,0 0-48 16,0 0 0-16,0 0 0 0,0 0-48 0,0 0-16 15,0 0 0-15,0 0 0 0,0 0-112 0,-4-8-32 16,4 8 0-16,0 0 0 0,0 0-176 0,0 0-32 16,0 0-16-16,0 0 0 0,0 0-128 0,0 0-32 15,0 0 0-15,0 0 0 0,0 0 0 0,0 0-16 16,-8 3 0-16,8-3 0 0,-10 1-48 0,10-1-16 0,0 0 0 0,-9 6 0 16,2 0 64-16,0-1 16 0,7-5 0 0,-6 7 0 15,1-3-32-15,-2 2 0 0,2 0 0 0,0-1 0 16,5-5-96-16,-7 9 0 0,0-1-16 0,-1-2 0 15,2 4-112-15,-1-4-128 0,1 2 176 0,2 1-176 16,1 1 144-16,-1 2-144 0,2 0 0 0,-1-1 144 16,0 0-144-16,-1 1 0 0,-1 3 0 0,0-2 0 15,1-1 0-15,-2 2 128 0,0-1-128 0,0 3 128 16,0 1-128-16,1-1 128 0,-2-2-128 0,1 2 128 16,0-1-128-16,0 1 0 0,2 1 0 0,0-3 128 15,-1-3-128-15,1 0 0 0,1 1 0 0,-1-1 128 16,1 1-128-16,-1-2 0 0,2 1 0 0,0 1 0 15,-1-2 0-15,0 1 0 0,-1 0 0 0,0-3 0 16,0 1 0-16,1-2 0 0,-2 4 0 0,2-1 0 16,0-2 0-16,0 2 0 0,0 2 0 0,-1-2 128 0,1 2 0 0,-1-1-128 15,0-1 192-15,-1 1-64 0,1 2-128 0,0-1 0 16,0-1 144-16,-1 1-144 0,1 2 0 0,1-3 128 16,-1-4-128-16,0 1 0 0,2 0 128 0,0-2-128 15,2-6 128-15,-3 7-128 0,3-7 160 0,0 0-32 16,0 0-128-16,0 0 192 0,0 0-192 0,0 0 128 15,-4 5-128-15,4-5 0 0,0 0 0 0,0 0 128 16,0 0-128-16,0 0 0 0,0 0-144 0,0 0-80 16,0 0-16-16,0 0 0 15,0 0-496-15,0 0-96 0,0 0-32 0,-5-6-10592 16,5 6-2112-16</inkml:trace>
  <inkml:trace contextRef="#ctx0" brushRef="#br0" timeOffset="8519.56">16051 11505 3679 0,'0'0'160'0,"0"0"32"0,0 0-192 0,0 0 0 0,0 0 0 0,0 0 0 15,0 0 3136-15,0 0 592 0,0 0 112 0,0 0 32 16,0 0-1888-16,0 0-368 0,0 0-80 0,0 0 0 16,0 0-384-16,0 0-80 0,0 0-16 0,0 0 0 15,0 0-80-15,0 0-16 0,0 0 0 0,0 0 0 16,0 0-144-16,-6-7-48 0,6 7 0 0,0 0 0 16,0 0-160-16,0 0-32 0,0 0-16 0,-6-5 0 15,6 5-176-15,0 0-48 0,0 0 0 0,0 0 0 16,0 0-80-16,-4-8-32 0,4 8 0 0,0 0 0 15,0 0-80-15,0 0-16 0,-6-5 0 0,6 5 0 16,-6-4-128-16,6 4 192 0,0 0-192 0,0 0 192 16,-8-1-192-16,8 1 160 0,-9-2-160 0,1 1 160 15,8 1-160-15,-8 0 0 0,8 0 144 0,0 0-144 16,-9 0 128-16,9 0-128 0,-9 0 128 0,0 0-128 16,9 0 0-16,-8 4 144 0,-1-2-144 0,0 2 0 15,2 2 128-15,7-6-128 0,-9 2 0 0,2 2 0 0,-1 0 0 0,8-4 0 16,0 0 0-16,-8 5 0 0,0-1 0 0,8-4 0 15,-7 5 0-15,7-5 0 0,-8 6 0 0,8-6 0 16,-7 7 0-16,2-3 0 0,5-4 128 0,-5 9-128 16,0-3 0-16,5-6 0 0,-5 8 0 0,-1-1 0 15,2 0 128-15,4-7-128 0,-5 6 0 0,5-6 0 16,0 0 0-16,-7 8 0 0,2 1 0 0,1-2 0 16,-1 1 0-16,1 0 0 0,0-2 0 0,1 0 0 15,3-6 0-15,-6 10 0 0,2 1 0 0,0-1 0 16,0 1 0-16,-1-2 0 0,2 1 0 0,0-3 0 0,1 1 0 0,-1-1 0 15,0-1 0-15,1 3 0 0,0-2 0 0,2-7 0 16,0 7 0-16,0-7 0 0,0 7 0 0,0-7 0 16,0 0 0-16,0 0 0 0,2 7 0 0,-2-7 0 15,2 7 0-15,-2-7 0 0,3 7 0 0,0 2 0 16,-3-9 0-16,2 7 0 0,-1 4 0 0,0-5 0 16,0 1 0-16,0-1 0 0,-1 3 192 0,1-3-192 15,-1-6 192-15,1 10-192 0,0 1 192 0,0-3-192 16,-1-8 176-16,3 6-176 0,-1 2 160 0,-2-8-160 15,0 0 192-15,2 7-64 0,0 0-128 0,-2-7 192 16,0 0-192-16,3 6 0 0,-1 1 128 0,-2-7-128 16,4 8 0-16,-4-8 128 0,3 7-128 0,-3-7 0 15,5 6 0-15,-5-6 128 0,0 0-128 0,0 0 0 16,9 4 0-16,-9-4 0 0,8 2 0 0,-8-2 0 0,9 3 160 0,-9-3-160 16,8 0 160-16,-8 0-160 15,10 0 160-15,-2 0-160 0,-8 0 160 0,0 0-160 0,9 1 176 0,-2-1-176 16,-7 0 192-16,9 0-192 0,-9 0 176 0,8-4-176 15,-8 4 160-15,8-2-160 0,-8 2 192 0,7-5-48 16,-7 5-16-16,8-6 0 0,-3 1 16 0,-5 5 0 16,0 0 0-16,0 0 0 0,6-6-144 0,-6 6 160 15,0 0-160-15,5-7 160 0,-5 7-160 0,0 0 0 16,4-6 0-16,-4 6 128 0,0 0-128 0,0 0 0 16,8-9 144-16,-8 9-144 0,6-6 0 0,-6 6 0 15,4-6 0-15,-4 6 0 0,6-9 0 0,-6 9 0 16,2-7 0-16,0-3 128 0,2 3-128 0,-4 7 0 0,5-10 0 0,-5 10 128 15,2-8-128-15,-2 8 0 0,2-10 0 0,-2 10 0 16,1-10 128-16,-1 10-128 0,0-7 128 0,-1-3-128 16,1 10 128-16,0-7-128 0,-1-3 128 0,1 10-128 15,-2-7 0-15,2 7 144 0,-3-10-144 0,3 10 0 16,0 0 128-16,0 0-128 0,-6-6 0 0,1-1 0 16,5 7 0-16,-5-7 0 0,5 7 128 0,-5-8-128 15,0 5 0-15,5 3 0 0,-5-8 128 0,5 8-128 16,-5-6 0-16,5 6 0 0,-6-6 128 0,1 0-128 15,5 6 0-15,-5-6 0 0,5 6 0 0,-7-5 0 16,7 5 0-16,-8-5 0 0,8 5 128 0,-9 0-128 16,1 0 0-16,1 5 0 0,-1 1 128 0,1-1-128 15,-1-1 0-15,1-2 0 0,-1 3 0 0,3 0 0 16,1 1 0-16,4-6 0 0,0 0 0 0,0 0 0 16,-9 1 0-16,9-1 0 0,0 0 0 0,-7 5 0 0,7-5 0 15,0 0 0-15,0 0 0 0,-10 0 0 0,10 0 0 0,-9 0 0 16,9 0 0-16,0 0 0 0,0 0 0 0,-9 0 0 15,9 0 0-15,0 0 0 0,0 0 0 0,-9 0 0 16,9 0 0-16,0 0 0 0,-8 4 0 0,1 2 0 16,2 1 0-16,5-7 0 0,0 0 0 0,-7 6 0 15,7-6 0-15,-4 7 0 0,2 4 0 0,0-1 0 16,1 2 0-16,1 2-144 16,0-1-2240-16,-1 2-448 0</inkml:trace>
  <inkml:trace contextRef="#ctx0" brushRef="#br0" timeOffset="11461.33">27140 13111 9215 0,'0'0'400'0,"-9"1"96"0,0 0-496 0,9-1 0 15,0 0 0-15,-8 3 0 0,8-3 2304 0,0 0 384 16,0 0 64-16,0 0 0 0,0 0-2000 0,0 0-416 16,0 0-80-16,2-9 0 0,1 0-256 0,2 1-288 15,3-2 64-15,-1 3 16 0,1-1-48 0,-3 0 0 16,1 1 0-16,-1 1 0 0,1-4 256 0,-1 4-144 15,-5 6 144-15,4-7-128 0,-4 7 128 0,2-9 128 16,-2 9-128-16,0 0 176 0,0 0 208 0,0 0 32 16,0 0 16-16,-6-7 0 0,-2 2-48 0,0 1-16 15,-2 4 0-15,0 2 0 0,1 0-240 0,-3 2-128 16,-1 2 128-16,1 0-128 0,2 0 304 0,-1 3-16 0,0-3 0 0,3 0 0 16,8-6 480-16,-9 2 112 0,3 3 16 0,6-5 0 15,0 0-208-15,0 0-48 0,0 0 0 0,0 0 0 16,0 0-256-16,0 0-48 0,-8 1-16 0,8-1 0 15,0 0-64-15,-6 3 0 0,6-3-16 0,0 0 0 16,0 0 0-16,0 0 0 0,0 0 0 0,0 0 0 16,-6-4-96-16,6 4-16 0,0 0 0 0,0 0 0 15,0 0 112-15,0 0 16 0,0 0 0 0,0 0 0 16,0 0 48-16,0 0 16 0,-3-7 0 0,3 7 0 16,0 0-320-16,0 0 160 0,0 0-160 0,5-8 128 15,-5 8-128-15,2-7 0 0,-2 7 144 0,0 0-144 16,3-8-672-16,-3 8-208 0,4-7-32 0,-4 7-16 15,0 0 1776-15,6-7 368 0,-6 7 64 0,0 0 0 16,6-5-928-16,-6 5-192 0,0 0-32 0,5-6-128 0,-5 6 0 16,6-6 0-16,-6 6 0 0,0 0 0 0,6-5 0 0,-6 5 0 15,0 0 0-15,0 0 0 0,0 0 0 0,0 0 0 16,0 0 0-16,0 0 0 0,0 0 0 0,0 0 0 16,0 0 0-16,0 0 0 0,7-2 0 0,-7 2 0 15,0 0 0-15,0 0 0 0,0 0 144 0,0 0-144 16,0 0 0-16,0 0 144 0,7 0 160 0,-7 0 16 15,0 0 16-15,0 0 0 0,0 0 112 0,0 0 32 16,0 0 0-16,0 0 0 0,6 1-96 0,-6-1-32 16,0 0 0-16,0 0 0 0,0 0-16 0,0 0 0 15,0 0 0-15,0 0 0 0,0 0-16 0,0 0 0 16,-4 9 0-16,4-9 0 0,-4 8-64 0,0 1 0 16,2-1-16-16,-3-2 0 0,5-6 16 0,-5 10 16 0,1-2 0 0,-1 1 0 15,0 2 0-15,1 0 0 0,-1-1 0 0,-1 3 0 16,-2 2-80-16,-2 0 0 0,0 1-16 0,2 1 0 15,0 3-48-15,-1-2 0 0,-2 4 0 0,-2-3 0 16,-1 2 32-16,0 2 0 0,3 2 0 0,-1 0 0 16,-1 1 32-16,1-1 0 0,2 3 0 0,0 0 0 15,0 1-48-15,1-1 0 0,-1 2 0 0,2-3 0 16,-1 0-144-16,3-2 0 0,-2 0 144 0,2-3-144 16,1-1 0-16,0-4 0 0,2-2 0 0,0 0 0 15,0-4 0-15,0 1 0 0,3-1 0 0,-2 0 0 16,0-1 0-16,0-2 0 0,0 1 0 0,-1-1 0 15,0 0-128-15,3-8 0 0,-4 8 0 0,4-8 0 16,0 0-1216-16,0 0-256 0,0 0-32 0,0 0-16 16,0 0-2464-16,0 0-496 0</inkml:trace>
  <inkml:trace contextRef="#ctx0" brushRef="#br0" timeOffset="13654.93">27155 13949 2751 0,'0'0'256'0,"0"0"-256"16,0 0 0-16,0 0 0 0,0 0 1840 0,0 0 320 16,0 0 64-16,0 0 16 0,6-7-1440 0,-6 7-288 15,0 0-48-15,3-7-16 0,-3 7 144 0,0 0 32 0,0 0 0 16,0 0 0-16,0 0 272 0,0 0 48 0,0 0 16 0,0 0 0 15,0 0 128-15,0 0 48 0,0 0 0 0,0 0 0 16,0 0-64-16,0 0-16 0,0 0 0 0,0 0 0 16,0 0-272-16,0-8-48 0,0 8-16 0,0 0 0 15,0 0-224-15,0 0-48 0,-1-6-16 0,1 6 0 16,0 0-224-16,0 0-32 0,0 0-16 0,0 0 0 16,0 0 160-16,0 0 48 0,-3-10 0 0,3 10 0 15,0 0 80-15,0 0 32 0,0 0 0 0,0 0 0 16,0 0-16-16,-7-5 0 0,7 5 0 0,0 0 0 15,-8-1-16-15,8 1 0 0,0 0 0 0,0 0 0 16,-9 0-64-16,9 0-32 0,-9 0 0 0,0 0 0 16,9 0-112-16,-8 0-32 0,8 0 0 0,-9 0 0 15,9 0-64-15,-10 1-16 0,2-1 0 0,0 0 0 16,8 0 80-16,-8 0 16 0,8 0 0 0,-10 0 0 0,3-1-96 0,-3 1-128 16,2 1 176-16,-1 2-176 0,0-2 160 0,1 2-160 15,0-1 128-15,8-2-128 0,0 0 128 0,-7 6-128 16,1-1 128-16,-2 0-128 0,1 2 176 0,-1-3-48 15,2-2-128-15,-1 2 192 0,1 1-64 0,1 0 0 16,-1-1-128-16,1 2 192 0,1 1 0 0,-3-1 0 16,1 2 0-16,0 0 0 0,2 1 0 0,0-3-16 15,1 3 0-15,0-2 0 0,-1 0-176 0,1 1 192 16,3-8-192-16,-3 8 192 0,1 0-192 0,0 0 0 16,2-8 0-16,-3 7 0 0,0 2 0 0,0-3 0 15,1 4 0-15,-1-3 0 0,1 0 0 0,-1 1 0 0,2 0 0 0,-1-2 0 16,0 3 0-16,0-2 0 0,1 1 0 0,-1 0 0 15,0 0 0-15,0 1 0 0,0 1 0 0,1-2 0 16,0 3 0-16,-1-1 0 0,1 2 0 0,0-2 0 16,0-1 0-16,-1 1 0 0,1 1 0 0,1 0 0 15,0-1 0-15,1-2 0 0,1 0 0 0,1-1 0 16,-1-1 0-16,-1 2 0 0,-1-8 0 0,3 9 0 16,0-2 0-16,-1-1 128 0,1 3-128 0,0-3 0 15,0 1 0-15,-3-7 128 0,4 6-128 0,-4-6 0 16,4 10 0-16,0-4 0 0,0 0 0 0,1 0 0 15,-5-6 0-15,4 5 0 0,-4-5 0 0,6 4 0 16,-6-4 0-16,8 5 0 0,-2-3 0 0,-6-2 128 16,0 0-128-16,0 0 0 0,10 3 0 0,-2-2 0 15,1-1 0-15,-1-1 0 0,-8 1 0 0,8-3 0 16,2 1-128-16,-3-2 128 0,-7 4 0 0,0 0 0 16,8-5 0-16,-1 1 0 0,1 2 0 0,-1-3 0 0,1 2 0 0,-8 3 0 15,7-5 0-15,-7 5 0 0,0 0 0 0,0 0 0 16,7-3 0-16,-7 3 0 0,9-1 0 0,-9 1 0 15,7-5 0-15,-7 5 0 0,0 0 0 0,6-3 0 16,-6 3 0-16,0 0 0 0,0 0 0 0,4-7 0 16,-4 7 0-16,5-6 0 0,-5 6 0 0,0 0 0 15,5-6 0-15,-5 6 0 0,0 0 160 0,2-8-160 16,-2 8 192-16,0 0-192 0,0 0 192 0,0 0-192 16,0 0 192-16,0 0-192 0,0 0 176 0,0 0-176 15,2-9 160-15,-2 9-160 0,0 0 144 0,0 0-144 0,0 0 128 0,0 0-128 16,0 0 176-16,0 0-48 0,0 0-128 15,0 0 192-15,2-8-192 0,-2 8 144 0,0 0-144 0,0 0 128 16,0 0-128-16,0 0 0 0,-5-9 0 0,-1 2 128 16,6 7-128-16,0 0 0 0,0 0 0 0,0 0 128 15,0 0-128-15,-4-6 0 0,4 6 0 0,0 0 0 16,0 0 208-16,-4-10-32 0,1 4-16 0,3 6 0 16,0 0-32-16,0 0-128 0,-4-10 192 0,4 10-64 15,0 0-128-15,-4-7 0 0,4 7 144 0,0 0-144 16,-4-8 0-16,4 8 0 0,0 0 0 0,-5-4 128 15,5 4-128-15,0 0 0 0,0 0 128 0,0 0-128 16,0 0 0-16,-8-3 0 0,2 2 0 0,6 1 128 16,0 0-128-16,0 0 176 0,0 0-176 0,0 0 192 15,0 0-192-15,-9-1 0 0,0 1 0 0,9 0-176 16,0 0 176-16,0 0 0 0,0 0 0 0,0 0 0 16,0 0 0-16,0 0 0 0,-10-4 0 0,2 3 0 0,8 1 0 0,0 0 0 15,-7 0 0-15,7 0 0 0,-7-4 0 0,7 4 0 16,0 0 0-16,0 0 0 0,0 0 128 0,0 0-128 15,-9-2 128-15,3-2-128 0,6 4 128 0,0 0-128 16,0 0 128-16,-7-3-128 0,7 3 0 0,-6-5 128 16,6 5-128-16,0 0 0 0,-8-4 0 0,8 4 0 15,-6-3 0-15,6 3 128 0,-8-2-128 0,8 2 0 16,0 0 0-16,0 0 0 0,-9 5 0 0,0-1 128 16,2 1-128-16,0 0 0 0,3-1 0 0,-1 4 0 15,-1-2 0-15,6-6 0 0,-4 6 0 0,4-6 0 16,-4 11 0-16,1-4 0 0,3-7 0 0,0 0 0 15,-5 7 0-15,5-7-128 0,0 0 128 0,-5 9 0 0,5-9 0 0,-5 6 0 16,5-6 0-16,0 0 0 0,-6 5 0 0,0 2 0 16,6-7 0-16,-5 5 0 0,5-5 0 0,-7 9 0 15,3-2 0-15,4-7 0 0,-5 8 0 0,-1 0 0 16,1-2 0-16,5-6 0 0,-4 10 0 0,-2-1-128 16,2-4-64-16,4-5-16 0,-5 9 0 0,5-9 0 31,-6 4-1456-31,6-4-272 0,0 0-64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A9D1-0843-416D-A925-F63FAC3EA8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77928D-737B-477F-923D-13BE94430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643E82-2D96-4AD4-899D-12071505D463}"/>
              </a:ext>
            </a:extLst>
          </p:cNvPr>
          <p:cNvSpPr>
            <a:spLocks noGrp="1"/>
          </p:cNvSpPr>
          <p:nvPr>
            <p:ph type="dt" sz="half" idx="10"/>
          </p:nvPr>
        </p:nvSpPr>
        <p:spPr/>
        <p:txBody>
          <a:bodyPr/>
          <a:lstStyle/>
          <a:p>
            <a:fld id="{06373BDD-C041-413D-BBB6-863580580DC6}" type="datetimeFigureOut">
              <a:rPr lang="en-US" smtClean="0"/>
              <a:t>3/16/2021</a:t>
            </a:fld>
            <a:endParaRPr lang="en-US"/>
          </a:p>
        </p:txBody>
      </p:sp>
      <p:sp>
        <p:nvSpPr>
          <p:cNvPr id="5" name="Footer Placeholder 4">
            <a:extLst>
              <a:ext uri="{FF2B5EF4-FFF2-40B4-BE49-F238E27FC236}">
                <a16:creationId xmlns:a16="http://schemas.microsoft.com/office/drawing/2014/main" id="{284C5823-96C5-4513-AD1E-7DC3FF7927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832A9E-45EE-48C2-918F-B3DD55805D7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401263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227E-5CE0-401A-83CA-A75EFD1A0D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3B34C1-6EE8-490B-833C-C7585E3325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6887C-243C-4494-8C1F-92E815279579}"/>
              </a:ext>
            </a:extLst>
          </p:cNvPr>
          <p:cNvSpPr>
            <a:spLocks noGrp="1"/>
          </p:cNvSpPr>
          <p:nvPr>
            <p:ph type="dt" sz="half" idx="10"/>
          </p:nvPr>
        </p:nvSpPr>
        <p:spPr/>
        <p:txBody>
          <a:bodyPr/>
          <a:lstStyle/>
          <a:p>
            <a:fld id="{06373BDD-C041-413D-BBB6-863580580DC6}" type="datetimeFigureOut">
              <a:rPr lang="en-US" smtClean="0"/>
              <a:t>3/16/2021</a:t>
            </a:fld>
            <a:endParaRPr lang="en-US"/>
          </a:p>
        </p:txBody>
      </p:sp>
      <p:sp>
        <p:nvSpPr>
          <p:cNvPr id="5" name="Footer Placeholder 4">
            <a:extLst>
              <a:ext uri="{FF2B5EF4-FFF2-40B4-BE49-F238E27FC236}">
                <a16:creationId xmlns:a16="http://schemas.microsoft.com/office/drawing/2014/main" id="{82708E77-D071-4645-B446-EA3A5FC39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F6F1A-FB8A-41E8-9070-2EF31F03A363}"/>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07982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70C84-6B01-46A5-B9F1-6DC3936D3D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2AD2B5-8496-4DE0-A8F0-47F8C770D7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0F209-4D69-4735-AF3C-10B101A5E57B}"/>
              </a:ext>
            </a:extLst>
          </p:cNvPr>
          <p:cNvSpPr>
            <a:spLocks noGrp="1"/>
          </p:cNvSpPr>
          <p:nvPr>
            <p:ph type="dt" sz="half" idx="10"/>
          </p:nvPr>
        </p:nvSpPr>
        <p:spPr/>
        <p:txBody>
          <a:bodyPr/>
          <a:lstStyle/>
          <a:p>
            <a:fld id="{06373BDD-C041-413D-BBB6-863580580DC6}" type="datetimeFigureOut">
              <a:rPr lang="en-US" smtClean="0"/>
              <a:t>3/16/2021</a:t>
            </a:fld>
            <a:endParaRPr lang="en-US"/>
          </a:p>
        </p:txBody>
      </p:sp>
      <p:sp>
        <p:nvSpPr>
          <p:cNvPr id="5" name="Footer Placeholder 4">
            <a:extLst>
              <a:ext uri="{FF2B5EF4-FFF2-40B4-BE49-F238E27FC236}">
                <a16:creationId xmlns:a16="http://schemas.microsoft.com/office/drawing/2014/main" id="{D4894954-9E74-4929-A48F-A55AE22F6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CC9AD-235C-4358-A22F-F75C1A2739BD}"/>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25652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2E83-0615-4109-ACD1-9BBDB8ED8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964C45-CC6E-468A-8B78-410584363A79}"/>
              </a:ext>
            </a:extLst>
          </p:cNvPr>
          <p:cNvSpPr>
            <a:spLocks noGrp="1"/>
          </p:cNvSpPr>
          <p:nvPr>
            <p:ph type="dt" sz="half" idx="10"/>
          </p:nvPr>
        </p:nvSpPr>
        <p:spPr/>
        <p:txBody>
          <a:bodyPr/>
          <a:lstStyle/>
          <a:p>
            <a:fld id="{06373BDD-C041-413D-BBB6-863580580DC6}" type="datetimeFigureOut">
              <a:rPr lang="en-US" smtClean="0"/>
              <a:t>3/16/2021</a:t>
            </a:fld>
            <a:endParaRPr lang="en-US"/>
          </a:p>
        </p:txBody>
      </p:sp>
      <p:sp>
        <p:nvSpPr>
          <p:cNvPr id="4" name="Footer Placeholder 3">
            <a:extLst>
              <a:ext uri="{FF2B5EF4-FFF2-40B4-BE49-F238E27FC236}">
                <a16:creationId xmlns:a16="http://schemas.microsoft.com/office/drawing/2014/main" id="{56469068-0F2D-415B-9F99-7AD7030F6612}"/>
              </a:ext>
            </a:extLst>
          </p:cNvPr>
          <p:cNvSpPr>
            <a:spLocks noGrp="1"/>
          </p:cNvSpPr>
          <p:nvPr>
            <p:ph type="ftr" sz="quarter" idx="11"/>
          </p:nvPr>
        </p:nvSpPr>
        <p:spPr/>
        <p:txBody>
          <a:bodyPr/>
          <a:lstStyle/>
          <a:p>
            <a:r>
              <a:rPr lang="en-US"/>
              <a:t>Aaron Test  Footer</a:t>
            </a:r>
            <a:endParaRPr lang="en-US" dirty="0"/>
          </a:p>
        </p:txBody>
      </p:sp>
      <p:sp>
        <p:nvSpPr>
          <p:cNvPr id="5" name="Slide Number Placeholder 4">
            <a:extLst>
              <a:ext uri="{FF2B5EF4-FFF2-40B4-BE49-F238E27FC236}">
                <a16:creationId xmlns:a16="http://schemas.microsoft.com/office/drawing/2014/main" id="{45DAE4A1-9DB9-4DA1-9885-3AF817FAE96D}"/>
              </a:ext>
            </a:extLst>
          </p:cNvPr>
          <p:cNvSpPr>
            <a:spLocks noGrp="1"/>
          </p:cNvSpPr>
          <p:nvPr>
            <p:ph type="sldNum" sz="quarter" idx="12"/>
          </p:nvPr>
        </p:nvSpPr>
        <p:spPr/>
        <p:txBody>
          <a:bodyPr/>
          <a:lstStyle/>
          <a:p>
            <a:r>
              <a:rPr lang="en-US"/>
              <a:t>Page </a:t>
            </a:r>
            <a:fld id="{A973BAE2-7DD0-4A05-A95E-EC1444A28263}" type="slidenum">
              <a:rPr lang="en-US" smtClean="0"/>
              <a:pPr/>
              <a:t>‹#›</a:t>
            </a:fld>
            <a:endParaRPr lang="en-US" dirty="0"/>
          </a:p>
        </p:txBody>
      </p:sp>
    </p:spTree>
    <p:extLst>
      <p:ext uri="{BB962C8B-B14F-4D97-AF65-F5344CB8AC3E}">
        <p14:creationId xmlns:p14="http://schemas.microsoft.com/office/powerpoint/2010/main" val="199686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3B94-FDF0-412C-91F3-8EAC6996E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5B174-DCC0-4253-92A6-EF724407B4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1E612-8026-4981-BCAE-80B71B60017A}"/>
              </a:ext>
            </a:extLst>
          </p:cNvPr>
          <p:cNvSpPr>
            <a:spLocks noGrp="1"/>
          </p:cNvSpPr>
          <p:nvPr>
            <p:ph type="dt" sz="half" idx="10"/>
          </p:nvPr>
        </p:nvSpPr>
        <p:spPr/>
        <p:txBody>
          <a:bodyPr/>
          <a:lstStyle/>
          <a:p>
            <a:fld id="{06373BDD-C041-413D-BBB6-863580580DC6}" type="datetimeFigureOut">
              <a:rPr lang="en-US" smtClean="0"/>
              <a:t>3/16/2021</a:t>
            </a:fld>
            <a:endParaRPr lang="en-US"/>
          </a:p>
        </p:txBody>
      </p:sp>
      <p:sp>
        <p:nvSpPr>
          <p:cNvPr id="5" name="Footer Placeholder 4">
            <a:extLst>
              <a:ext uri="{FF2B5EF4-FFF2-40B4-BE49-F238E27FC236}">
                <a16:creationId xmlns:a16="http://schemas.microsoft.com/office/drawing/2014/main" id="{E1419D28-EF54-462B-8801-5865C0F6833F}"/>
              </a:ext>
            </a:extLst>
          </p:cNvPr>
          <p:cNvSpPr>
            <a:spLocks noGrp="1"/>
          </p:cNvSpPr>
          <p:nvPr>
            <p:ph type="ftr" sz="quarter" idx="11"/>
          </p:nvPr>
        </p:nvSpPr>
        <p:spPr/>
        <p:txBody>
          <a:bodyPr/>
          <a:lstStyle/>
          <a:p>
            <a:r>
              <a:rPr lang="en-US" dirty="0"/>
              <a:t>Aaron Example</a:t>
            </a:r>
          </a:p>
        </p:txBody>
      </p:sp>
      <p:sp>
        <p:nvSpPr>
          <p:cNvPr id="6" name="Slide Number Placeholder 5">
            <a:extLst>
              <a:ext uri="{FF2B5EF4-FFF2-40B4-BE49-F238E27FC236}">
                <a16:creationId xmlns:a16="http://schemas.microsoft.com/office/drawing/2014/main" id="{1CB029AD-53C5-47BC-B84A-518AE92C70A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33073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EFA3-3C50-4268-9461-FB30E442B8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D1EC47-8879-41A2-AD09-F2AE82229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0792C-DE5B-4492-9304-7664B0375F15}"/>
              </a:ext>
            </a:extLst>
          </p:cNvPr>
          <p:cNvSpPr>
            <a:spLocks noGrp="1"/>
          </p:cNvSpPr>
          <p:nvPr>
            <p:ph type="dt" sz="half" idx="10"/>
          </p:nvPr>
        </p:nvSpPr>
        <p:spPr/>
        <p:txBody>
          <a:bodyPr/>
          <a:lstStyle/>
          <a:p>
            <a:fld id="{06373BDD-C041-413D-BBB6-863580580DC6}" type="datetimeFigureOut">
              <a:rPr lang="en-US" smtClean="0"/>
              <a:t>3/16/2021</a:t>
            </a:fld>
            <a:endParaRPr lang="en-US"/>
          </a:p>
        </p:txBody>
      </p:sp>
      <p:sp>
        <p:nvSpPr>
          <p:cNvPr id="5" name="Footer Placeholder 4">
            <a:extLst>
              <a:ext uri="{FF2B5EF4-FFF2-40B4-BE49-F238E27FC236}">
                <a16:creationId xmlns:a16="http://schemas.microsoft.com/office/drawing/2014/main" id="{AB0B25BD-8CFC-403B-BEE7-C14B85BB6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FE89D-D9E7-4C6B-A8B4-2209E63108A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3298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7CD5-BA9A-400F-8D4E-1746616B2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432C8-9087-4914-9528-3A69F59EA4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034CCD-ADA3-4692-9E23-5D1FDC8B83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1CC8BF-FF9E-45C2-B45B-98AF5056B09C}"/>
              </a:ext>
            </a:extLst>
          </p:cNvPr>
          <p:cNvSpPr>
            <a:spLocks noGrp="1"/>
          </p:cNvSpPr>
          <p:nvPr>
            <p:ph type="dt" sz="half" idx="10"/>
          </p:nvPr>
        </p:nvSpPr>
        <p:spPr/>
        <p:txBody>
          <a:bodyPr/>
          <a:lstStyle/>
          <a:p>
            <a:fld id="{06373BDD-C041-413D-BBB6-863580580DC6}" type="datetimeFigureOut">
              <a:rPr lang="en-US" smtClean="0"/>
              <a:t>3/16/2021</a:t>
            </a:fld>
            <a:endParaRPr lang="en-US"/>
          </a:p>
        </p:txBody>
      </p:sp>
      <p:sp>
        <p:nvSpPr>
          <p:cNvPr id="6" name="Footer Placeholder 5">
            <a:extLst>
              <a:ext uri="{FF2B5EF4-FFF2-40B4-BE49-F238E27FC236}">
                <a16:creationId xmlns:a16="http://schemas.microsoft.com/office/drawing/2014/main" id="{C120F416-AAF1-4F83-A256-23C97C4F5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39BCF-AD5C-4EBE-A168-C2DF9531F2F7}"/>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27314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E9A4-01D0-4A74-AA60-4160B3E130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F23ACD-B985-48CC-9926-56B27AB42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816BDC-85E4-456E-9327-4A9EF75E1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2E7FA1-8A47-489B-B6AA-6FD1E3378F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6BD13A-E345-461A-82AB-F322CFB2B3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36841-A06A-4CA0-BD71-8D79B31457B3}"/>
              </a:ext>
            </a:extLst>
          </p:cNvPr>
          <p:cNvSpPr>
            <a:spLocks noGrp="1"/>
          </p:cNvSpPr>
          <p:nvPr>
            <p:ph type="dt" sz="half" idx="10"/>
          </p:nvPr>
        </p:nvSpPr>
        <p:spPr/>
        <p:txBody>
          <a:bodyPr/>
          <a:lstStyle/>
          <a:p>
            <a:fld id="{06373BDD-C041-413D-BBB6-863580580DC6}" type="datetimeFigureOut">
              <a:rPr lang="en-US" smtClean="0"/>
              <a:t>3/16/2021</a:t>
            </a:fld>
            <a:endParaRPr lang="en-US"/>
          </a:p>
        </p:txBody>
      </p:sp>
      <p:sp>
        <p:nvSpPr>
          <p:cNvPr id="8" name="Footer Placeholder 7">
            <a:extLst>
              <a:ext uri="{FF2B5EF4-FFF2-40B4-BE49-F238E27FC236}">
                <a16:creationId xmlns:a16="http://schemas.microsoft.com/office/drawing/2014/main" id="{A8E05410-1E24-4731-87E2-3F05A3CBA7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C4F809-0F7E-4BCC-B0FE-1E1DE5997A54}"/>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413062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8522-1A57-4589-AECE-4E29BF991E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BB880D-A7A3-40E8-99FD-B0A034A3E943}"/>
              </a:ext>
            </a:extLst>
          </p:cNvPr>
          <p:cNvSpPr>
            <a:spLocks noGrp="1"/>
          </p:cNvSpPr>
          <p:nvPr>
            <p:ph type="dt" sz="half" idx="10"/>
          </p:nvPr>
        </p:nvSpPr>
        <p:spPr/>
        <p:txBody>
          <a:bodyPr/>
          <a:lstStyle/>
          <a:p>
            <a:fld id="{06373BDD-C041-413D-BBB6-863580580DC6}" type="datetimeFigureOut">
              <a:rPr lang="en-US" smtClean="0"/>
              <a:t>3/16/2021</a:t>
            </a:fld>
            <a:endParaRPr lang="en-US"/>
          </a:p>
        </p:txBody>
      </p:sp>
      <p:sp>
        <p:nvSpPr>
          <p:cNvPr id="4" name="Footer Placeholder 3">
            <a:extLst>
              <a:ext uri="{FF2B5EF4-FFF2-40B4-BE49-F238E27FC236}">
                <a16:creationId xmlns:a16="http://schemas.microsoft.com/office/drawing/2014/main" id="{940DEA15-5B6C-40DC-AAAB-A9E1EE24C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1EE5C2-5301-4BAC-B6B6-258F8C7B1718}"/>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25414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09ADE-F70A-43EF-95A7-A9467924EF7B}"/>
              </a:ext>
            </a:extLst>
          </p:cNvPr>
          <p:cNvSpPr>
            <a:spLocks noGrp="1"/>
          </p:cNvSpPr>
          <p:nvPr>
            <p:ph type="dt" sz="half" idx="10"/>
          </p:nvPr>
        </p:nvSpPr>
        <p:spPr/>
        <p:txBody>
          <a:bodyPr/>
          <a:lstStyle/>
          <a:p>
            <a:fld id="{06373BDD-C041-413D-BBB6-863580580DC6}" type="datetimeFigureOut">
              <a:rPr lang="en-US" smtClean="0"/>
              <a:t>3/16/2021</a:t>
            </a:fld>
            <a:endParaRPr lang="en-US"/>
          </a:p>
        </p:txBody>
      </p:sp>
      <p:sp>
        <p:nvSpPr>
          <p:cNvPr id="3" name="Footer Placeholder 2">
            <a:extLst>
              <a:ext uri="{FF2B5EF4-FFF2-40B4-BE49-F238E27FC236}">
                <a16:creationId xmlns:a16="http://schemas.microsoft.com/office/drawing/2014/main" id="{62CA5741-7E86-4D24-982C-2A6ED0C538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EAEFEA-6081-4A8D-B6A8-A66D366DF846}"/>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68609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F8EF-4A8D-4656-ABA3-1BED5A2D1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AA8CFD-0E43-4455-B509-A979E756B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4FAAC5-E48F-4FE0-9033-F0DD803D8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CF31B-27BA-40D0-A38E-B6CA6F95552D}"/>
              </a:ext>
            </a:extLst>
          </p:cNvPr>
          <p:cNvSpPr>
            <a:spLocks noGrp="1"/>
          </p:cNvSpPr>
          <p:nvPr>
            <p:ph type="dt" sz="half" idx="10"/>
          </p:nvPr>
        </p:nvSpPr>
        <p:spPr/>
        <p:txBody>
          <a:bodyPr/>
          <a:lstStyle/>
          <a:p>
            <a:fld id="{06373BDD-C041-413D-BBB6-863580580DC6}" type="datetimeFigureOut">
              <a:rPr lang="en-US" smtClean="0"/>
              <a:t>3/16/2021</a:t>
            </a:fld>
            <a:endParaRPr lang="en-US"/>
          </a:p>
        </p:txBody>
      </p:sp>
      <p:sp>
        <p:nvSpPr>
          <p:cNvPr id="6" name="Footer Placeholder 5">
            <a:extLst>
              <a:ext uri="{FF2B5EF4-FFF2-40B4-BE49-F238E27FC236}">
                <a16:creationId xmlns:a16="http://schemas.microsoft.com/office/drawing/2014/main" id="{478D2DBB-87CE-4FB6-A2DF-D7D319E77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035DB-5CBE-4302-84EC-47DFE3EE3B7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94890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343C-B87F-4E3B-A38E-DA7C4B7A9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3C8047-F010-495D-9470-C5CD8B873F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9703B-35DD-42BD-AC7A-7D1223034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AA096F-F28A-40ED-87C3-E9EE571A3B05}"/>
              </a:ext>
            </a:extLst>
          </p:cNvPr>
          <p:cNvSpPr>
            <a:spLocks noGrp="1"/>
          </p:cNvSpPr>
          <p:nvPr>
            <p:ph type="dt" sz="half" idx="10"/>
          </p:nvPr>
        </p:nvSpPr>
        <p:spPr/>
        <p:txBody>
          <a:bodyPr/>
          <a:lstStyle/>
          <a:p>
            <a:fld id="{06373BDD-C041-413D-BBB6-863580580DC6}" type="datetimeFigureOut">
              <a:rPr lang="en-US" smtClean="0"/>
              <a:t>3/16/2021</a:t>
            </a:fld>
            <a:endParaRPr lang="en-US"/>
          </a:p>
        </p:txBody>
      </p:sp>
      <p:sp>
        <p:nvSpPr>
          <p:cNvPr id="6" name="Footer Placeholder 5">
            <a:extLst>
              <a:ext uri="{FF2B5EF4-FFF2-40B4-BE49-F238E27FC236}">
                <a16:creationId xmlns:a16="http://schemas.microsoft.com/office/drawing/2014/main" id="{CEAE6EF1-4078-4F3F-8D8C-1D5D4A853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F90B2-4213-4093-803E-69BE10340170}"/>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17240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967EE-CE71-4728-8362-979CCE1B34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88BE0B-2949-49A7-9D8D-E72369013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81B7B-EF8C-46C7-BD1D-5D850A469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73BDD-C041-413D-BBB6-863580580DC6}" type="datetimeFigureOut">
              <a:rPr lang="en-US" smtClean="0"/>
              <a:t>3/16/2021</a:t>
            </a:fld>
            <a:endParaRPr lang="en-US"/>
          </a:p>
        </p:txBody>
      </p:sp>
      <p:sp>
        <p:nvSpPr>
          <p:cNvPr id="5" name="Footer Placeholder 4">
            <a:extLst>
              <a:ext uri="{FF2B5EF4-FFF2-40B4-BE49-F238E27FC236}">
                <a16:creationId xmlns:a16="http://schemas.microsoft.com/office/drawing/2014/main" id="{300DF65E-BC4E-44A6-AB1F-5A52DFC70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Aaron Test  Footer</a:t>
            </a:r>
          </a:p>
        </p:txBody>
      </p:sp>
      <p:sp>
        <p:nvSpPr>
          <p:cNvPr id="6" name="Slide Number Placeholder 5">
            <a:extLst>
              <a:ext uri="{FF2B5EF4-FFF2-40B4-BE49-F238E27FC236}">
                <a16:creationId xmlns:a16="http://schemas.microsoft.com/office/drawing/2014/main" id="{6431C16E-336E-466B-BDBA-DA554F5FB2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052092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5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5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6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Chapter 1</a:t>
            </a:r>
          </a:p>
        </p:txBody>
      </p:sp>
      <p:sp>
        <p:nvSpPr>
          <p:cNvPr id="3" name="Subtitle 2">
            <a:extLst>
              <a:ext uri="{FF2B5EF4-FFF2-40B4-BE49-F238E27FC236}">
                <a16:creationId xmlns:a16="http://schemas.microsoft.com/office/drawing/2014/main" id="{10B3CE03-802A-4C89-84F8-02983F54E26B}"/>
              </a:ext>
            </a:extLst>
          </p:cNvPr>
          <p:cNvSpPr>
            <a:spLocks noGrp="1"/>
          </p:cNvSpPr>
          <p:nvPr>
            <p:ph type="subTitle" idx="1"/>
          </p:nvPr>
        </p:nvSpPr>
        <p:spPr/>
        <p:txBody>
          <a:bodyPr/>
          <a:lstStyle/>
          <a:p>
            <a:r>
              <a:rPr lang="en-US" dirty="0"/>
              <a:t>Fundamentals of Matrix Algebra By Gregory Hartman</a:t>
            </a:r>
          </a:p>
        </p:txBody>
      </p:sp>
    </p:spTree>
    <p:extLst>
      <p:ext uri="{BB962C8B-B14F-4D97-AF65-F5344CB8AC3E}">
        <p14:creationId xmlns:p14="http://schemas.microsoft.com/office/powerpoint/2010/main" val="209874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2352DA-28F2-412F-989E-B4AEE8D65857}"/>
              </a:ext>
            </a:extLst>
          </p:cNvPr>
          <p:cNvPicPr>
            <a:picLocks noChangeAspect="1"/>
          </p:cNvPicPr>
          <p:nvPr/>
        </p:nvPicPr>
        <p:blipFill>
          <a:blip r:embed="rId2"/>
          <a:stretch>
            <a:fillRect/>
          </a:stretch>
        </p:blipFill>
        <p:spPr>
          <a:xfrm>
            <a:off x="2879269" y="1690688"/>
            <a:ext cx="1609725" cy="876300"/>
          </a:xfrm>
          <a:prstGeom prst="rect">
            <a:avLst/>
          </a:prstGeom>
        </p:spPr>
      </p:pic>
      <p:sp>
        <p:nvSpPr>
          <p:cNvPr id="6" name="Arrow: Down 5">
            <a:extLst>
              <a:ext uri="{FF2B5EF4-FFF2-40B4-BE49-F238E27FC236}">
                <a16:creationId xmlns:a16="http://schemas.microsoft.com/office/drawing/2014/main" id="{4E2A1CBD-76C3-4F06-AE1F-0E269492F92E}"/>
              </a:ext>
            </a:extLst>
          </p:cNvPr>
          <p:cNvSpPr/>
          <p:nvPr/>
        </p:nvSpPr>
        <p:spPr>
          <a:xfrm>
            <a:off x="3513970" y="3335466"/>
            <a:ext cx="601579" cy="854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1977646-8700-4C4D-B87A-A5D809D00510}"/>
              </a:ext>
            </a:extLst>
          </p:cNvPr>
          <p:cNvPicPr>
            <a:picLocks noChangeAspect="1"/>
          </p:cNvPicPr>
          <p:nvPr/>
        </p:nvPicPr>
        <p:blipFill>
          <a:blip r:embed="rId3"/>
          <a:stretch>
            <a:fillRect/>
          </a:stretch>
        </p:blipFill>
        <p:spPr>
          <a:xfrm>
            <a:off x="2662306" y="4850364"/>
            <a:ext cx="4791075" cy="876300"/>
          </a:xfrm>
          <a:prstGeom prst="rect">
            <a:avLst/>
          </a:prstGeom>
        </p:spPr>
      </p:pic>
      <p:sp>
        <p:nvSpPr>
          <p:cNvPr id="15" name="Title 1">
            <a:extLst>
              <a:ext uri="{FF2B5EF4-FFF2-40B4-BE49-F238E27FC236}">
                <a16:creationId xmlns:a16="http://schemas.microsoft.com/office/drawing/2014/main" id="{BF764B13-E109-4754-B06E-525B352852DC}"/>
              </a:ext>
            </a:extLst>
          </p:cNvPr>
          <p:cNvSpPr>
            <a:spLocks noGrp="1"/>
          </p:cNvSpPr>
          <p:nvPr>
            <p:ph type="title"/>
          </p:nvPr>
        </p:nvSpPr>
        <p:spPr>
          <a:xfrm>
            <a:off x="838200" y="365125"/>
            <a:ext cx="10515600" cy="1325563"/>
          </a:xfrm>
        </p:spPr>
        <p:txBody>
          <a:bodyPr/>
          <a:lstStyle/>
          <a:p>
            <a:r>
              <a:rPr lang="en-US" b="1" dirty="0">
                <a:solidFill>
                  <a:srgbClr val="0070C0"/>
                </a:solidFill>
              </a:rPr>
              <a:t>Same Problem from 1.1</a:t>
            </a:r>
          </a:p>
        </p:txBody>
      </p:sp>
      <p:sp>
        <p:nvSpPr>
          <p:cNvPr id="16" name="Title 1">
            <a:extLst>
              <a:ext uri="{FF2B5EF4-FFF2-40B4-BE49-F238E27FC236}">
                <a16:creationId xmlns:a16="http://schemas.microsoft.com/office/drawing/2014/main" id="{A2058A42-51F2-4F21-B923-D714562D1B78}"/>
              </a:ext>
            </a:extLst>
          </p:cNvPr>
          <p:cNvSpPr txBox="1">
            <a:spLocks/>
          </p:cNvSpPr>
          <p:nvPr/>
        </p:nvSpPr>
        <p:spPr>
          <a:xfrm>
            <a:off x="7992978" y="46257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Augmented</a:t>
            </a:r>
            <a:br>
              <a:rPr lang="en-US" dirty="0"/>
            </a:br>
            <a:r>
              <a:rPr lang="en-US" dirty="0"/>
              <a:t>matrix</a:t>
            </a:r>
          </a:p>
        </p:txBody>
      </p:sp>
      <p:sp>
        <p:nvSpPr>
          <p:cNvPr id="7" name="Slide Number Placeholder 5">
            <a:extLst>
              <a:ext uri="{FF2B5EF4-FFF2-40B4-BE49-F238E27FC236}">
                <a16:creationId xmlns:a16="http://schemas.microsoft.com/office/drawing/2014/main" id="{DB02288C-6298-4A55-BC25-0AA5FA8665D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10</a:t>
            </a:fld>
            <a:endParaRPr lang="en-US" b="1" dirty="0"/>
          </a:p>
        </p:txBody>
      </p:sp>
      <p:sp>
        <p:nvSpPr>
          <p:cNvPr id="2" name="Oval 1">
            <a:extLst>
              <a:ext uri="{FF2B5EF4-FFF2-40B4-BE49-F238E27FC236}">
                <a16:creationId xmlns:a16="http://schemas.microsoft.com/office/drawing/2014/main" id="{CD4BAEA9-A25E-454B-BD09-2B25538A23D4}"/>
              </a:ext>
            </a:extLst>
          </p:cNvPr>
          <p:cNvSpPr/>
          <p:nvPr/>
        </p:nvSpPr>
        <p:spPr>
          <a:xfrm>
            <a:off x="5568043" y="4625732"/>
            <a:ext cx="2008414" cy="132556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6806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FF14-2187-422B-ABC2-5CF935DADD9B}"/>
              </a:ext>
            </a:extLst>
          </p:cNvPr>
          <p:cNvSpPr>
            <a:spLocks noGrp="1"/>
          </p:cNvSpPr>
          <p:nvPr>
            <p:ph type="title"/>
          </p:nvPr>
        </p:nvSpPr>
        <p:spPr/>
        <p:txBody>
          <a:bodyPr/>
          <a:lstStyle/>
          <a:p>
            <a:r>
              <a:rPr lang="en-US" b="1" dirty="0">
                <a:solidFill>
                  <a:srgbClr val="0070C0"/>
                </a:solidFill>
              </a:rPr>
              <a:t>Or More Formally…</a:t>
            </a:r>
          </a:p>
        </p:txBody>
      </p:sp>
      <p:pic>
        <p:nvPicPr>
          <p:cNvPr id="7" name="Content Placeholder 6">
            <a:extLst>
              <a:ext uri="{FF2B5EF4-FFF2-40B4-BE49-F238E27FC236}">
                <a16:creationId xmlns:a16="http://schemas.microsoft.com/office/drawing/2014/main" id="{8FBDB2F4-0E79-4285-8899-7ACA7CABD144}"/>
              </a:ext>
            </a:extLst>
          </p:cNvPr>
          <p:cNvPicPr>
            <a:picLocks noGrp="1" noChangeAspect="1"/>
          </p:cNvPicPr>
          <p:nvPr>
            <p:ph idx="1"/>
          </p:nvPr>
        </p:nvPicPr>
        <p:blipFill>
          <a:blip r:embed="rId2"/>
          <a:stretch>
            <a:fillRect/>
          </a:stretch>
        </p:blipFill>
        <p:spPr>
          <a:xfrm>
            <a:off x="3099646" y="1825625"/>
            <a:ext cx="5992707" cy="4351338"/>
          </a:xfrm>
        </p:spPr>
      </p:pic>
      <p:pic>
        <p:nvPicPr>
          <p:cNvPr id="5" name="Picture 4">
            <a:extLst>
              <a:ext uri="{FF2B5EF4-FFF2-40B4-BE49-F238E27FC236}">
                <a16:creationId xmlns:a16="http://schemas.microsoft.com/office/drawing/2014/main" id="{AEA1BF5B-B987-4E94-AF53-4D6867024D56}"/>
              </a:ext>
            </a:extLst>
          </p:cNvPr>
          <p:cNvPicPr>
            <a:picLocks noChangeAspect="1"/>
          </p:cNvPicPr>
          <p:nvPr/>
        </p:nvPicPr>
        <p:blipFill>
          <a:blip r:embed="rId2"/>
          <a:stretch>
            <a:fillRect/>
          </a:stretch>
        </p:blipFill>
        <p:spPr>
          <a:xfrm>
            <a:off x="1920383" y="1190561"/>
            <a:ext cx="7514129" cy="5456051"/>
          </a:xfrm>
          <a:prstGeom prst="rect">
            <a:avLst/>
          </a:prstGeom>
        </p:spPr>
      </p:pic>
      <p:sp>
        <p:nvSpPr>
          <p:cNvPr id="6" name="Slide Number Placeholder 5">
            <a:extLst>
              <a:ext uri="{FF2B5EF4-FFF2-40B4-BE49-F238E27FC236}">
                <a16:creationId xmlns:a16="http://schemas.microsoft.com/office/drawing/2014/main" id="{D3F5DCA9-68E8-49F6-B2D1-5EBEC50BEBB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11</a:t>
            </a:fld>
            <a:endParaRPr lang="en-US" b="1" dirty="0"/>
          </a:p>
        </p:txBody>
      </p:sp>
    </p:spTree>
    <p:extLst>
      <p:ext uri="{BB962C8B-B14F-4D97-AF65-F5344CB8AC3E}">
        <p14:creationId xmlns:p14="http://schemas.microsoft.com/office/powerpoint/2010/main" val="4085681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normAutofit/>
          </a:bodyPr>
          <a:lstStyle/>
          <a:p>
            <a:r>
              <a:rPr lang="en-US" sz="3600" b="1" dirty="0">
                <a:solidFill>
                  <a:srgbClr val="0070C0"/>
                </a:solidFill>
              </a:rPr>
              <a:t>Using Augmented Matrices and Gaussian Elimination</a:t>
            </a:r>
          </a:p>
        </p:txBody>
      </p:sp>
      <p:sp>
        <p:nvSpPr>
          <p:cNvPr id="4" name="Title 1">
            <a:extLst>
              <a:ext uri="{FF2B5EF4-FFF2-40B4-BE49-F238E27FC236}">
                <a16:creationId xmlns:a16="http://schemas.microsoft.com/office/drawing/2014/main" id="{B9EE924C-DA42-4113-A028-90BE90DBC047}"/>
              </a:ext>
            </a:extLst>
          </p:cNvPr>
          <p:cNvSpPr>
            <a:spLocks noGrp="1"/>
          </p:cNvSpPr>
          <p:nvPr>
            <p:ph idx="1"/>
          </p:nvPr>
        </p:nvSpPr>
        <p:spPr/>
        <p:txBody>
          <a:bodyPr/>
          <a:lstStyle/>
          <a:p>
            <a:r>
              <a:rPr lang="en-US" dirty="0"/>
              <a:t>We can use augmented matrices to find solutions to linear equations by using essentially the same steps we used above. Every time we used the word “equation” above, substitute the word “row,” as we show below. The comments explain how we get from the current set of equations (or matrix) to the one on the next line.</a:t>
            </a:r>
          </a:p>
          <a:p>
            <a:r>
              <a:rPr lang="en-US" dirty="0"/>
              <a:t>We can use a shorthand to describe matrix operations; let R1, R2 represent “row 1” and “row 2,” respectively. We can write “add row 1 to row 3, and replace row 3 with that sum” as “R1 + R3 → R3.” The expression “R1 ↔ R2” means “interchange row 1 and row 2.”</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12</a:t>
            </a:fld>
            <a:endParaRPr lang="en-US" b="1" dirty="0"/>
          </a:p>
        </p:txBody>
      </p:sp>
    </p:spTree>
    <p:extLst>
      <p:ext uri="{BB962C8B-B14F-4D97-AF65-F5344CB8AC3E}">
        <p14:creationId xmlns:p14="http://schemas.microsoft.com/office/powerpoint/2010/main" val="341890509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45E60D9-017E-4EB0-ABDC-982F2D1827C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13</a:t>
            </a:fld>
            <a:endParaRPr lang="en-US" b="1" dirty="0"/>
          </a:p>
        </p:txBody>
      </p:sp>
      <p:sp>
        <p:nvSpPr>
          <p:cNvPr id="4" name="Title 1">
            <a:extLst>
              <a:ext uri="{FF2B5EF4-FFF2-40B4-BE49-F238E27FC236}">
                <a16:creationId xmlns:a16="http://schemas.microsoft.com/office/drawing/2014/main" id="{1A54B6D1-3404-47DB-A983-2C857D421EDF}"/>
              </a:ext>
            </a:extLst>
          </p:cNvPr>
          <p:cNvSpPr>
            <a:spLocks noGrp="1"/>
          </p:cNvSpPr>
          <p:nvPr>
            <p:ph type="title"/>
          </p:nvPr>
        </p:nvSpPr>
        <p:spPr>
          <a:xfrm>
            <a:off x="126318" y="157395"/>
            <a:ext cx="10515600" cy="193334"/>
          </a:xfrm>
        </p:spPr>
        <p:txBody>
          <a:bodyPr>
            <a:noAutofit/>
          </a:bodyPr>
          <a:lstStyle/>
          <a:p>
            <a:r>
              <a:rPr lang="en-US" sz="2800" b="1" dirty="0">
                <a:solidFill>
                  <a:srgbClr val="0070C0"/>
                </a:solidFill>
              </a:rPr>
              <a:t>Example 1 :</a:t>
            </a:r>
          </a:p>
        </p:txBody>
      </p:sp>
      <p:grpSp>
        <p:nvGrpSpPr>
          <p:cNvPr id="5" name="Group 4">
            <a:extLst>
              <a:ext uri="{FF2B5EF4-FFF2-40B4-BE49-F238E27FC236}">
                <a16:creationId xmlns:a16="http://schemas.microsoft.com/office/drawing/2014/main" id="{AE9DE6F7-632C-433A-B39F-9E96D1874C3F}"/>
              </a:ext>
            </a:extLst>
          </p:cNvPr>
          <p:cNvGrpSpPr/>
          <p:nvPr/>
        </p:nvGrpSpPr>
        <p:grpSpPr>
          <a:xfrm>
            <a:off x="6316927" y="254062"/>
            <a:ext cx="5942577" cy="5425630"/>
            <a:chOff x="3081337" y="1743075"/>
            <a:chExt cx="5724525" cy="5114925"/>
          </a:xfrm>
        </p:grpSpPr>
        <p:pic>
          <p:nvPicPr>
            <p:cNvPr id="6" name="Picture 5">
              <a:extLst>
                <a:ext uri="{FF2B5EF4-FFF2-40B4-BE49-F238E27FC236}">
                  <a16:creationId xmlns:a16="http://schemas.microsoft.com/office/drawing/2014/main" id="{23DDA60C-8286-4E89-BF0A-B2D45AA0E1B0}"/>
                </a:ext>
              </a:extLst>
            </p:cNvPr>
            <p:cNvPicPr>
              <a:picLocks noChangeAspect="1"/>
            </p:cNvPicPr>
            <p:nvPr/>
          </p:nvPicPr>
          <p:blipFill>
            <a:blip r:embed="rId2"/>
            <a:stretch>
              <a:fillRect/>
            </a:stretch>
          </p:blipFill>
          <p:spPr>
            <a:xfrm>
              <a:off x="3081337" y="3390900"/>
              <a:ext cx="5724525" cy="3467100"/>
            </a:xfrm>
            <a:prstGeom prst="rect">
              <a:avLst/>
            </a:prstGeom>
          </p:spPr>
        </p:pic>
        <p:pic>
          <p:nvPicPr>
            <p:cNvPr id="7" name="Picture 6">
              <a:extLst>
                <a:ext uri="{FF2B5EF4-FFF2-40B4-BE49-F238E27FC236}">
                  <a16:creationId xmlns:a16="http://schemas.microsoft.com/office/drawing/2014/main" id="{6EDD3274-29B6-43B4-B67A-A69834BC3115}"/>
                </a:ext>
              </a:extLst>
            </p:cNvPr>
            <p:cNvPicPr>
              <a:picLocks noChangeAspect="1"/>
            </p:cNvPicPr>
            <p:nvPr/>
          </p:nvPicPr>
          <p:blipFill>
            <a:blip r:embed="rId3"/>
            <a:stretch>
              <a:fillRect/>
            </a:stretch>
          </p:blipFill>
          <p:spPr>
            <a:xfrm>
              <a:off x="3081337" y="1743075"/>
              <a:ext cx="5419725" cy="1647825"/>
            </a:xfrm>
            <a:prstGeom prst="rect">
              <a:avLst/>
            </a:prstGeom>
          </p:spPr>
        </p:pic>
      </p:grpSp>
      <p:pic>
        <p:nvPicPr>
          <p:cNvPr id="8" name="Picture 7">
            <a:extLst>
              <a:ext uri="{FF2B5EF4-FFF2-40B4-BE49-F238E27FC236}">
                <a16:creationId xmlns:a16="http://schemas.microsoft.com/office/drawing/2014/main" id="{DF8F3B95-49F8-4FB2-BA13-154E89495AB7}"/>
              </a:ext>
            </a:extLst>
          </p:cNvPr>
          <p:cNvPicPr>
            <a:picLocks noChangeAspect="1"/>
          </p:cNvPicPr>
          <p:nvPr/>
        </p:nvPicPr>
        <p:blipFill>
          <a:blip r:embed="rId4"/>
          <a:stretch>
            <a:fillRect/>
          </a:stretch>
        </p:blipFill>
        <p:spPr>
          <a:xfrm>
            <a:off x="25548" y="525331"/>
            <a:ext cx="6272969" cy="5733886"/>
          </a:xfrm>
          <a:prstGeom prst="rect">
            <a:avLst/>
          </a:prstGeom>
        </p:spPr>
      </p:pic>
      <p:sp>
        <p:nvSpPr>
          <p:cNvPr id="11" name="TextBox 10">
            <a:extLst>
              <a:ext uri="{FF2B5EF4-FFF2-40B4-BE49-F238E27FC236}">
                <a16:creationId xmlns:a16="http://schemas.microsoft.com/office/drawing/2014/main" id="{DBF63ED8-300F-42BF-8069-88EE17C04B62}"/>
              </a:ext>
            </a:extLst>
          </p:cNvPr>
          <p:cNvSpPr txBox="1"/>
          <p:nvPr/>
        </p:nvSpPr>
        <p:spPr>
          <a:xfrm>
            <a:off x="6706558" y="5787489"/>
            <a:ext cx="5031377" cy="646331"/>
          </a:xfrm>
          <a:prstGeom prst="rect">
            <a:avLst/>
          </a:prstGeom>
          <a:noFill/>
        </p:spPr>
        <p:txBody>
          <a:bodyPr wrap="square" rtlCol="0">
            <a:spAutoFit/>
          </a:bodyPr>
          <a:lstStyle/>
          <a:p>
            <a:r>
              <a:rPr lang="en-US" dirty="0"/>
              <a:t>The first row of the matrix can be interpreted as </a:t>
            </a:r>
            <a:br>
              <a:rPr lang="en-US" dirty="0"/>
            </a:br>
            <a:r>
              <a:rPr lang="en-US" dirty="0"/>
              <a:t>“b + 0g + 0r = 15,” or more concisely, “b = 15.”</a:t>
            </a:r>
          </a:p>
        </p:txBody>
      </p:sp>
    </p:spTree>
    <p:extLst>
      <p:ext uri="{BB962C8B-B14F-4D97-AF65-F5344CB8AC3E}">
        <p14:creationId xmlns:p14="http://schemas.microsoft.com/office/powerpoint/2010/main" val="3661336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131C-534B-4DD6-8773-4393DA521F51}"/>
              </a:ext>
            </a:extLst>
          </p:cNvPr>
          <p:cNvSpPr>
            <a:spLocks noGrp="1"/>
          </p:cNvSpPr>
          <p:nvPr>
            <p:ph type="title"/>
          </p:nvPr>
        </p:nvSpPr>
        <p:spPr/>
        <p:txBody>
          <a:bodyPr/>
          <a:lstStyle/>
          <a:p>
            <a:r>
              <a:rPr lang="en-US" b="1">
                <a:solidFill>
                  <a:srgbClr val="0070C0"/>
                </a:solidFill>
              </a:rPr>
              <a:t>Example 2</a:t>
            </a:r>
            <a:endParaRPr lang="en-US" b="1" dirty="0">
              <a:solidFill>
                <a:srgbClr val="0070C0"/>
              </a:solidFill>
            </a:endParaRPr>
          </a:p>
        </p:txBody>
      </p:sp>
      <p:sp>
        <p:nvSpPr>
          <p:cNvPr id="6" name="Slide Number Placeholder 5">
            <a:extLst>
              <a:ext uri="{FF2B5EF4-FFF2-40B4-BE49-F238E27FC236}">
                <a16:creationId xmlns:a16="http://schemas.microsoft.com/office/drawing/2014/main" id="{0124D71D-BDAC-4582-8731-5A3781B1B6F1}"/>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14</a:t>
            </a:fld>
            <a:endParaRPr lang="en-US" b="1" dirty="0"/>
          </a:p>
        </p:txBody>
      </p:sp>
      <p:pic>
        <p:nvPicPr>
          <p:cNvPr id="5" name="Picture 4">
            <a:extLst>
              <a:ext uri="{FF2B5EF4-FFF2-40B4-BE49-F238E27FC236}">
                <a16:creationId xmlns:a16="http://schemas.microsoft.com/office/drawing/2014/main" id="{0779949B-6920-4FF4-8951-CAAAF11CBF6A}"/>
              </a:ext>
            </a:extLst>
          </p:cNvPr>
          <p:cNvPicPr/>
          <p:nvPr/>
        </p:nvPicPr>
        <p:blipFill>
          <a:blip r:embed="rId2"/>
          <a:srcRect/>
          <a:stretch>
            <a:fillRect/>
          </a:stretch>
        </p:blipFill>
        <p:spPr bwMode="auto">
          <a:xfrm>
            <a:off x="3415166" y="-1"/>
            <a:ext cx="5998858" cy="6904027"/>
          </a:xfrm>
          <a:prstGeom prst="rect">
            <a:avLst/>
          </a:prstGeom>
          <a:noFill/>
          <a:ln w="9525">
            <a:noFill/>
            <a:miter lim="800000"/>
            <a:headEnd/>
            <a:tailEnd/>
          </a:ln>
        </p:spPr>
      </p:pic>
    </p:spTree>
    <p:extLst>
      <p:ext uri="{BB962C8B-B14F-4D97-AF65-F5344CB8AC3E}">
        <p14:creationId xmlns:p14="http://schemas.microsoft.com/office/powerpoint/2010/main" val="4147130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fontScale="90000"/>
          </a:bodyPr>
          <a:lstStyle/>
          <a:p>
            <a:r>
              <a:rPr lang="en-US" dirty="0"/>
              <a:t>1.3 Elementary Row Operations and Gaussian Elimination</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15</a:t>
            </a:fld>
            <a:endParaRPr lang="en-US" b="1" dirty="0"/>
          </a:p>
        </p:txBody>
      </p:sp>
    </p:spTree>
    <p:extLst>
      <p:ext uri="{BB962C8B-B14F-4D97-AF65-F5344CB8AC3E}">
        <p14:creationId xmlns:p14="http://schemas.microsoft.com/office/powerpoint/2010/main" val="3476494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7E65-8BFA-47F4-A3A9-2718B2C05385}"/>
              </a:ext>
            </a:extLst>
          </p:cNvPr>
          <p:cNvSpPr>
            <a:spLocks noGrp="1"/>
          </p:cNvSpPr>
          <p:nvPr>
            <p:ph type="title"/>
          </p:nvPr>
        </p:nvSpPr>
        <p:spPr/>
        <p:txBody>
          <a:bodyPr/>
          <a:lstStyle/>
          <a:p>
            <a:r>
              <a:rPr lang="en-US" b="1" dirty="0">
                <a:solidFill>
                  <a:srgbClr val="0070C0"/>
                </a:solidFill>
              </a:rPr>
              <a:t>Quick Review</a:t>
            </a:r>
          </a:p>
        </p:txBody>
      </p:sp>
      <p:sp>
        <p:nvSpPr>
          <p:cNvPr id="7" name="Content Placeholder 6">
            <a:extLst>
              <a:ext uri="{FF2B5EF4-FFF2-40B4-BE49-F238E27FC236}">
                <a16:creationId xmlns:a16="http://schemas.microsoft.com/office/drawing/2014/main" id="{A151D8BC-F3E5-4EE9-A4CE-A48185C4BEDA}"/>
              </a:ext>
            </a:extLst>
          </p:cNvPr>
          <p:cNvSpPr>
            <a:spLocks noGrp="1"/>
          </p:cNvSpPr>
          <p:nvPr>
            <p:ph idx="1"/>
          </p:nvPr>
        </p:nvSpPr>
        <p:spPr/>
        <p:txBody>
          <a:bodyPr/>
          <a:lstStyle/>
          <a:p>
            <a:r>
              <a:rPr lang="en-US" dirty="0"/>
              <a:t>We saw earlier how we could write all the information of a system of equations in a matrix.</a:t>
            </a:r>
          </a:p>
          <a:p>
            <a:endParaRPr lang="en-US" dirty="0"/>
          </a:p>
          <a:p>
            <a:r>
              <a:rPr lang="en-US" dirty="0"/>
              <a:t>Simply replace the word “equation” above with the word “row”.</a:t>
            </a:r>
          </a:p>
        </p:txBody>
      </p:sp>
      <p:sp>
        <p:nvSpPr>
          <p:cNvPr id="10" name="Slide Number Placeholder 5">
            <a:extLst>
              <a:ext uri="{FF2B5EF4-FFF2-40B4-BE49-F238E27FC236}">
                <a16:creationId xmlns:a16="http://schemas.microsoft.com/office/drawing/2014/main" id="{C1135CF1-29B0-4D67-B23B-F25D1AE1076A}"/>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16</a:t>
            </a:fld>
            <a:endParaRPr lang="en-US" b="1" dirty="0"/>
          </a:p>
        </p:txBody>
      </p:sp>
    </p:spTree>
    <p:extLst>
      <p:ext uri="{BB962C8B-B14F-4D97-AF65-F5344CB8AC3E}">
        <p14:creationId xmlns:p14="http://schemas.microsoft.com/office/powerpoint/2010/main" val="819864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7E65-8BFA-47F4-A3A9-2718B2C05385}"/>
              </a:ext>
            </a:extLst>
          </p:cNvPr>
          <p:cNvSpPr>
            <a:spLocks noGrp="1"/>
          </p:cNvSpPr>
          <p:nvPr>
            <p:ph type="title"/>
          </p:nvPr>
        </p:nvSpPr>
        <p:spPr/>
        <p:txBody>
          <a:bodyPr/>
          <a:lstStyle/>
          <a:p>
            <a:r>
              <a:rPr lang="en-US" b="1" dirty="0">
                <a:solidFill>
                  <a:srgbClr val="0070C0"/>
                </a:solidFill>
              </a:rPr>
              <a:t>Key Idea</a:t>
            </a:r>
          </a:p>
        </p:txBody>
      </p:sp>
      <p:pic>
        <p:nvPicPr>
          <p:cNvPr id="5" name="Content Placeholder 4">
            <a:extLst>
              <a:ext uri="{FF2B5EF4-FFF2-40B4-BE49-F238E27FC236}">
                <a16:creationId xmlns:a16="http://schemas.microsoft.com/office/drawing/2014/main" id="{2024178D-A73E-4A4D-B192-8754B82C6625}"/>
              </a:ext>
            </a:extLst>
          </p:cNvPr>
          <p:cNvPicPr>
            <a:picLocks noGrp="1" noChangeAspect="1"/>
          </p:cNvPicPr>
          <p:nvPr>
            <p:ph idx="1"/>
          </p:nvPr>
        </p:nvPicPr>
        <p:blipFill>
          <a:blip r:embed="rId2"/>
          <a:stretch>
            <a:fillRect/>
          </a:stretch>
        </p:blipFill>
        <p:spPr>
          <a:xfrm>
            <a:off x="1009731" y="1284255"/>
            <a:ext cx="9941602" cy="3680508"/>
          </a:xfrm>
        </p:spPr>
      </p:pic>
      <p:sp>
        <p:nvSpPr>
          <p:cNvPr id="4" name="Slide Number Placeholder 5">
            <a:extLst>
              <a:ext uri="{FF2B5EF4-FFF2-40B4-BE49-F238E27FC236}">
                <a16:creationId xmlns:a16="http://schemas.microsoft.com/office/drawing/2014/main" id="{84DB90EB-03C6-49ED-B699-46107C12E62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17</a:t>
            </a:fld>
            <a:endParaRPr lang="en-US" b="1" dirty="0"/>
          </a:p>
        </p:txBody>
      </p:sp>
    </p:spTree>
    <p:extLst>
      <p:ext uri="{BB962C8B-B14F-4D97-AF65-F5344CB8AC3E}">
        <p14:creationId xmlns:p14="http://schemas.microsoft.com/office/powerpoint/2010/main" val="2731431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87D2-4D3E-483E-ABCD-F72AE529A406}"/>
              </a:ext>
            </a:extLst>
          </p:cNvPr>
          <p:cNvSpPr>
            <a:spLocks noGrp="1"/>
          </p:cNvSpPr>
          <p:nvPr>
            <p:ph type="title"/>
          </p:nvPr>
        </p:nvSpPr>
        <p:spPr/>
        <p:txBody>
          <a:bodyPr/>
          <a:lstStyle/>
          <a:p>
            <a:r>
              <a:rPr lang="en-US" b="1" dirty="0">
                <a:solidFill>
                  <a:srgbClr val="0070C0"/>
                </a:solidFill>
              </a:rPr>
              <a:t>The Effects of Elementary Row Operations…</a:t>
            </a:r>
          </a:p>
        </p:txBody>
      </p:sp>
      <p:pic>
        <p:nvPicPr>
          <p:cNvPr id="5" name="Picture 4">
            <a:extLst>
              <a:ext uri="{FF2B5EF4-FFF2-40B4-BE49-F238E27FC236}">
                <a16:creationId xmlns:a16="http://schemas.microsoft.com/office/drawing/2014/main" id="{9BB16D7E-BF26-42B0-A03F-6D3C32177676}"/>
              </a:ext>
            </a:extLst>
          </p:cNvPr>
          <p:cNvPicPr>
            <a:picLocks noChangeAspect="1"/>
          </p:cNvPicPr>
          <p:nvPr/>
        </p:nvPicPr>
        <p:blipFill>
          <a:blip r:embed="rId2"/>
          <a:stretch>
            <a:fillRect/>
          </a:stretch>
        </p:blipFill>
        <p:spPr>
          <a:xfrm>
            <a:off x="838200" y="2080710"/>
            <a:ext cx="10830186" cy="4199774"/>
          </a:xfrm>
          <a:prstGeom prst="rect">
            <a:avLst/>
          </a:prstGeom>
        </p:spPr>
      </p:pic>
      <p:sp>
        <p:nvSpPr>
          <p:cNvPr id="6" name="Slide Number Placeholder 5">
            <a:extLst>
              <a:ext uri="{FF2B5EF4-FFF2-40B4-BE49-F238E27FC236}">
                <a16:creationId xmlns:a16="http://schemas.microsoft.com/office/drawing/2014/main" id="{9DC82B07-04CA-4AC2-886B-A935901CB0E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18</a:t>
            </a:fld>
            <a:endParaRPr lang="en-US" b="1" dirty="0"/>
          </a:p>
        </p:txBody>
      </p:sp>
    </p:spTree>
    <p:extLst>
      <p:ext uri="{BB962C8B-B14F-4D97-AF65-F5344CB8AC3E}">
        <p14:creationId xmlns:p14="http://schemas.microsoft.com/office/powerpoint/2010/main" val="2033564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5CF1-3A94-4CE8-8B68-3F9D6DD3D807}"/>
              </a:ext>
            </a:extLst>
          </p:cNvPr>
          <p:cNvSpPr>
            <a:spLocks noGrp="1"/>
          </p:cNvSpPr>
          <p:nvPr>
            <p:ph type="title"/>
          </p:nvPr>
        </p:nvSpPr>
        <p:spPr/>
        <p:txBody>
          <a:bodyPr/>
          <a:lstStyle/>
          <a:p>
            <a:r>
              <a:rPr lang="en-US" b="1" dirty="0">
                <a:solidFill>
                  <a:srgbClr val="0070C0"/>
                </a:solidFill>
              </a:rPr>
              <a:t>Definition</a:t>
            </a:r>
          </a:p>
        </p:txBody>
      </p:sp>
      <p:pic>
        <p:nvPicPr>
          <p:cNvPr id="7" name="Content Placeholder 6">
            <a:extLst>
              <a:ext uri="{FF2B5EF4-FFF2-40B4-BE49-F238E27FC236}">
                <a16:creationId xmlns:a16="http://schemas.microsoft.com/office/drawing/2014/main" id="{FDE20D8B-C0D7-48C9-80BD-113E39808213}"/>
              </a:ext>
            </a:extLst>
          </p:cNvPr>
          <p:cNvPicPr>
            <a:picLocks noGrp="1" noChangeAspect="1"/>
          </p:cNvPicPr>
          <p:nvPr>
            <p:ph idx="1"/>
          </p:nvPr>
        </p:nvPicPr>
        <p:blipFill>
          <a:blip r:embed="rId2"/>
          <a:stretch>
            <a:fillRect/>
          </a:stretch>
        </p:blipFill>
        <p:spPr>
          <a:xfrm>
            <a:off x="3210805" y="470602"/>
            <a:ext cx="7252631" cy="6022274"/>
          </a:xfrm>
        </p:spPr>
      </p:pic>
      <p:sp>
        <p:nvSpPr>
          <p:cNvPr id="8" name="Slide Number Placeholder 5">
            <a:extLst>
              <a:ext uri="{FF2B5EF4-FFF2-40B4-BE49-F238E27FC236}">
                <a16:creationId xmlns:a16="http://schemas.microsoft.com/office/drawing/2014/main" id="{D9013001-92A4-4390-A2F3-1F633554559F}"/>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19</a:t>
            </a:fld>
            <a:endParaRPr lang="en-US" b="1" dirty="0"/>
          </a:p>
        </p:txBody>
      </p:sp>
    </p:spTree>
    <p:extLst>
      <p:ext uri="{BB962C8B-B14F-4D97-AF65-F5344CB8AC3E}">
        <p14:creationId xmlns:p14="http://schemas.microsoft.com/office/powerpoint/2010/main" val="1355970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1.1 Introduction to Linear Equations</a:t>
            </a:r>
          </a:p>
        </p:txBody>
      </p:sp>
    </p:spTree>
    <p:extLst>
      <p:ext uri="{BB962C8B-B14F-4D97-AF65-F5344CB8AC3E}">
        <p14:creationId xmlns:p14="http://schemas.microsoft.com/office/powerpoint/2010/main" val="119444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120D8-AC11-4D1E-A436-146D322C898D}"/>
              </a:ext>
            </a:extLst>
          </p:cNvPr>
          <p:cNvSpPr>
            <a:spLocks noGrp="1"/>
          </p:cNvSpPr>
          <p:nvPr>
            <p:ph type="title"/>
          </p:nvPr>
        </p:nvSpPr>
        <p:spPr/>
        <p:txBody>
          <a:bodyPr/>
          <a:lstStyle/>
          <a:p>
            <a:r>
              <a:rPr lang="en-US" b="1" dirty="0">
                <a:solidFill>
                  <a:srgbClr val="0070C0"/>
                </a:solidFill>
              </a:rPr>
              <a:t>Example 3</a:t>
            </a:r>
          </a:p>
        </p:txBody>
      </p:sp>
      <p:pic>
        <p:nvPicPr>
          <p:cNvPr id="5" name="Content Placeholder 4">
            <a:extLst>
              <a:ext uri="{FF2B5EF4-FFF2-40B4-BE49-F238E27FC236}">
                <a16:creationId xmlns:a16="http://schemas.microsoft.com/office/drawing/2014/main" id="{4D8D9451-A21F-402D-B01B-BEFD9360099A}"/>
              </a:ext>
            </a:extLst>
          </p:cNvPr>
          <p:cNvPicPr>
            <a:picLocks noGrp="1" noChangeAspect="1"/>
          </p:cNvPicPr>
          <p:nvPr>
            <p:ph idx="1"/>
          </p:nvPr>
        </p:nvPicPr>
        <p:blipFill>
          <a:blip r:embed="rId2"/>
          <a:stretch>
            <a:fillRect/>
          </a:stretch>
        </p:blipFill>
        <p:spPr>
          <a:xfrm>
            <a:off x="3228724" y="2240975"/>
            <a:ext cx="5734552" cy="4251900"/>
          </a:xfrm>
        </p:spPr>
      </p:pic>
      <p:sp>
        <p:nvSpPr>
          <p:cNvPr id="6" name="TextBox 5">
            <a:extLst>
              <a:ext uri="{FF2B5EF4-FFF2-40B4-BE49-F238E27FC236}">
                <a16:creationId xmlns:a16="http://schemas.microsoft.com/office/drawing/2014/main" id="{EB82FDE9-8A78-450A-B9C0-9F88E7924C4D}"/>
              </a:ext>
            </a:extLst>
          </p:cNvPr>
          <p:cNvSpPr txBox="1"/>
          <p:nvPr/>
        </p:nvSpPr>
        <p:spPr>
          <a:xfrm>
            <a:off x="2056272" y="1690688"/>
            <a:ext cx="8241359" cy="461665"/>
          </a:xfrm>
          <a:prstGeom prst="rect">
            <a:avLst/>
          </a:prstGeom>
          <a:noFill/>
        </p:spPr>
        <p:txBody>
          <a:bodyPr wrap="none" rtlCol="0">
            <a:spAutoFit/>
          </a:bodyPr>
          <a:lstStyle/>
          <a:p>
            <a:r>
              <a:rPr lang="en-US" sz="2400" dirty="0"/>
              <a:t>Which of the following matrices is in reduced row echelon form?</a:t>
            </a:r>
          </a:p>
        </p:txBody>
      </p:sp>
      <p:sp>
        <p:nvSpPr>
          <p:cNvPr id="7" name="Slide Number Placeholder 5">
            <a:extLst>
              <a:ext uri="{FF2B5EF4-FFF2-40B4-BE49-F238E27FC236}">
                <a16:creationId xmlns:a16="http://schemas.microsoft.com/office/drawing/2014/main" id="{CEC89B03-5FF9-42BE-8102-1FC47D629473}"/>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20</a:t>
            </a:fld>
            <a:endParaRPr lang="en-US" b="1" dirty="0"/>
          </a:p>
        </p:txBody>
      </p:sp>
    </p:spTree>
    <p:extLst>
      <p:ext uri="{BB962C8B-B14F-4D97-AF65-F5344CB8AC3E}">
        <p14:creationId xmlns:p14="http://schemas.microsoft.com/office/powerpoint/2010/main" val="415230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E0A0E8-2802-4F7E-9BF7-767ACF6E330E}"/>
              </a:ext>
            </a:extLst>
          </p:cNvPr>
          <p:cNvSpPr>
            <a:spLocks noGrp="1"/>
          </p:cNvSpPr>
          <p:nvPr>
            <p:ph idx="1"/>
          </p:nvPr>
        </p:nvSpPr>
        <p:spPr/>
        <p:txBody>
          <a:bodyPr/>
          <a:lstStyle/>
          <a:p>
            <a:r>
              <a:rPr lang="en-US" dirty="0"/>
              <a:t>All of the them except for e), f), and h) are in reduced row echelon form.</a:t>
            </a:r>
          </a:p>
        </p:txBody>
      </p:sp>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3 : Solution</a:t>
            </a:r>
          </a:p>
        </p:txBody>
      </p:sp>
      <p:pic>
        <p:nvPicPr>
          <p:cNvPr id="6" name="Picture 5">
            <a:extLst>
              <a:ext uri="{FF2B5EF4-FFF2-40B4-BE49-F238E27FC236}">
                <a16:creationId xmlns:a16="http://schemas.microsoft.com/office/drawing/2014/main" id="{AFF75C45-956E-4CCB-8D08-A67EE820587C}"/>
              </a:ext>
            </a:extLst>
          </p:cNvPr>
          <p:cNvPicPr>
            <a:picLocks noChangeAspect="1"/>
          </p:cNvPicPr>
          <p:nvPr/>
        </p:nvPicPr>
        <p:blipFill>
          <a:blip r:embed="rId2"/>
          <a:stretch>
            <a:fillRect/>
          </a:stretch>
        </p:blipFill>
        <p:spPr>
          <a:xfrm>
            <a:off x="918411" y="2990850"/>
            <a:ext cx="1647825" cy="876300"/>
          </a:xfrm>
          <a:prstGeom prst="rect">
            <a:avLst/>
          </a:prstGeom>
        </p:spPr>
      </p:pic>
      <p:pic>
        <p:nvPicPr>
          <p:cNvPr id="8" name="Picture 7">
            <a:extLst>
              <a:ext uri="{FF2B5EF4-FFF2-40B4-BE49-F238E27FC236}">
                <a16:creationId xmlns:a16="http://schemas.microsoft.com/office/drawing/2014/main" id="{38171183-41EE-454B-8C32-A99D567211BC}"/>
              </a:ext>
            </a:extLst>
          </p:cNvPr>
          <p:cNvPicPr>
            <a:picLocks noChangeAspect="1"/>
          </p:cNvPicPr>
          <p:nvPr/>
        </p:nvPicPr>
        <p:blipFill>
          <a:blip r:embed="rId3"/>
          <a:stretch>
            <a:fillRect/>
          </a:stretch>
        </p:blipFill>
        <p:spPr>
          <a:xfrm>
            <a:off x="980323" y="4193381"/>
            <a:ext cx="1524000" cy="828675"/>
          </a:xfrm>
          <a:prstGeom prst="rect">
            <a:avLst/>
          </a:prstGeom>
        </p:spPr>
      </p:pic>
      <p:pic>
        <p:nvPicPr>
          <p:cNvPr id="10" name="Picture 9">
            <a:extLst>
              <a:ext uri="{FF2B5EF4-FFF2-40B4-BE49-F238E27FC236}">
                <a16:creationId xmlns:a16="http://schemas.microsoft.com/office/drawing/2014/main" id="{D293727A-47FF-4B6F-A3D9-F3AB06CD4E1B}"/>
              </a:ext>
            </a:extLst>
          </p:cNvPr>
          <p:cNvPicPr>
            <a:picLocks noChangeAspect="1"/>
          </p:cNvPicPr>
          <p:nvPr/>
        </p:nvPicPr>
        <p:blipFill>
          <a:blip r:embed="rId4"/>
          <a:stretch>
            <a:fillRect/>
          </a:stretch>
        </p:blipFill>
        <p:spPr>
          <a:xfrm>
            <a:off x="1104148" y="5348287"/>
            <a:ext cx="1276350" cy="847725"/>
          </a:xfrm>
          <a:prstGeom prst="rect">
            <a:avLst/>
          </a:prstGeom>
        </p:spPr>
      </p:pic>
      <p:sp>
        <p:nvSpPr>
          <p:cNvPr id="11" name="TextBox 10">
            <a:extLst>
              <a:ext uri="{FF2B5EF4-FFF2-40B4-BE49-F238E27FC236}">
                <a16:creationId xmlns:a16="http://schemas.microsoft.com/office/drawing/2014/main" id="{91ACA7C2-8BEF-4072-B16F-43ACC7B37F48}"/>
              </a:ext>
            </a:extLst>
          </p:cNvPr>
          <p:cNvSpPr txBox="1"/>
          <p:nvPr/>
        </p:nvSpPr>
        <p:spPr>
          <a:xfrm>
            <a:off x="3007895" y="3236496"/>
            <a:ext cx="4853123" cy="400110"/>
          </a:xfrm>
          <a:prstGeom prst="rect">
            <a:avLst/>
          </a:prstGeom>
          <a:noFill/>
        </p:spPr>
        <p:txBody>
          <a:bodyPr wrap="none" rtlCol="0">
            <a:spAutoFit/>
          </a:bodyPr>
          <a:lstStyle/>
          <a:p>
            <a:r>
              <a:rPr lang="en-US" sz="2000" dirty="0"/>
              <a:t>The row of all zeros should be at the bottom.</a:t>
            </a:r>
          </a:p>
        </p:txBody>
      </p:sp>
      <p:sp>
        <p:nvSpPr>
          <p:cNvPr id="13" name="TextBox 12">
            <a:extLst>
              <a:ext uri="{FF2B5EF4-FFF2-40B4-BE49-F238E27FC236}">
                <a16:creationId xmlns:a16="http://schemas.microsoft.com/office/drawing/2014/main" id="{575D7BD1-7342-40B5-8774-5EB78615AF83}"/>
              </a:ext>
            </a:extLst>
          </p:cNvPr>
          <p:cNvSpPr txBox="1"/>
          <p:nvPr/>
        </p:nvSpPr>
        <p:spPr>
          <a:xfrm>
            <a:off x="3007894" y="4415404"/>
            <a:ext cx="5691366" cy="400110"/>
          </a:xfrm>
          <a:prstGeom prst="rect">
            <a:avLst/>
          </a:prstGeom>
          <a:noFill/>
        </p:spPr>
        <p:txBody>
          <a:bodyPr wrap="none" rtlCol="0">
            <a:spAutoFit/>
          </a:bodyPr>
          <a:lstStyle/>
          <a:p>
            <a:r>
              <a:rPr lang="en-US" sz="2000" dirty="0"/>
              <a:t>The first nonzero entries in rows 2 and 3 should be 1.</a:t>
            </a:r>
          </a:p>
        </p:txBody>
      </p:sp>
      <p:sp>
        <p:nvSpPr>
          <p:cNvPr id="15" name="TextBox 14">
            <a:extLst>
              <a:ext uri="{FF2B5EF4-FFF2-40B4-BE49-F238E27FC236}">
                <a16:creationId xmlns:a16="http://schemas.microsoft.com/office/drawing/2014/main" id="{29CB09D8-8CFE-4F5B-BE4C-D3F1A45291AE}"/>
              </a:ext>
            </a:extLst>
          </p:cNvPr>
          <p:cNvSpPr txBox="1"/>
          <p:nvPr/>
        </p:nvSpPr>
        <p:spPr>
          <a:xfrm>
            <a:off x="3007894" y="5382328"/>
            <a:ext cx="7452168" cy="707886"/>
          </a:xfrm>
          <a:prstGeom prst="rect">
            <a:avLst/>
          </a:prstGeom>
          <a:noFill/>
        </p:spPr>
        <p:txBody>
          <a:bodyPr wrap="none" rtlCol="0">
            <a:spAutoFit/>
          </a:bodyPr>
          <a:lstStyle/>
          <a:p>
            <a:r>
              <a:rPr lang="en-US" sz="2000" dirty="0"/>
              <a:t>The first entry in column 2 should be zero; the second 1 in column 2 is</a:t>
            </a:r>
          </a:p>
          <a:p>
            <a:r>
              <a:rPr lang="en-US" sz="2000" dirty="0"/>
              <a:t>a leading one, hence all other entries in that column should be 0.</a:t>
            </a:r>
          </a:p>
        </p:txBody>
      </p:sp>
      <p:sp>
        <p:nvSpPr>
          <p:cNvPr id="18" name="Slide Number Placeholder 5">
            <a:extLst>
              <a:ext uri="{FF2B5EF4-FFF2-40B4-BE49-F238E27FC236}">
                <a16:creationId xmlns:a16="http://schemas.microsoft.com/office/drawing/2014/main" id="{D62066A3-5478-4EF5-8184-274B8B0BCDE4}"/>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21</a:t>
            </a:fld>
            <a:endParaRPr lang="en-US" b="1" dirty="0"/>
          </a:p>
        </p:txBody>
      </p:sp>
    </p:spTree>
    <p:extLst>
      <p:ext uri="{BB962C8B-B14F-4D97-AF65-F5344CB8AC3E}">
        <p14:creationId xmlns:p14="http://schemas.microsoft.com/office/powerpoint/2010/main" val="1054240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a:t>
            </a:r>
          </a:p>
        </p:txBody>
      </p:sp>
      <p:pic>
        <p:nvPicPr>
          <p:cNvPr id="9" name="Picture 8">
            <a:extLst>
              <a:ext uri="{FF2B5EF4-FFF2-40B4-BE49-F238E27FC236}">
                <a16:creationId xmlns:a16="http://schemas.microsoft.com/office/drawing/2014/main" id="{386A35ED-6107-46CD-9CD0-9DE93C783D28}"/>
              </a:ext>
            </a:extLst>
          </p:cNvPr>
          <p:cNvPicPr>
            <a:picLocks noChangeAspect="1"/>
          </p:cNvPicPr>
          <p:nvPr/>
        </p:nvPicPr>
        <p:blipFill>
          <a:blip r:embed="rId2"/>
          <a:stretch>
            <a:fillRect/>
          </a:stretch>
        </p:blipFill>
        <p:spPr>
          <a:xfrm>
            <a:off x="1133131" y="2209674"/>
            <a:ext cx="9925737" cy="2438651"/>
          </a:xfrm>
          <a:prstGeom prst="rect">
            <a:avLst/>
          </a:prstGeom>
        </p:spPr>
      </p:pic>
      <p:sp>
        <p:nvSpPr>
          <p:cNvPr id="14" name="Slide Number Placeholder 5">
            <a:extLst>
              <a:ext uri="{FF2B5EF4-FFF2-40B4-BE49-F238E27FC236}">
                <a16:creationId xmlns:a16="http://schemas.microsoft.com/office/drawing/2014/main" id="{964545C6-9FB2-4837-9782-E7904C8404A4}"/>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22</a:t>
            </a:fld>
            <a:endParaRPr lang="en-US" b="1" dirty="0"/>
          </a:p>
        </p:txBody>
      </p:sp>
    </p:spTree>
    <p:extLst>
      <p:ext uri="{BB962C8B-B14F-4D97-AF65-F5344CB8AC3E}">
        <p14:creationId xmlns:p14="http://schemas.microsoft.com/office/powerpoint/2010/main" val="1728515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a:t>
            </a:r>
          </a:p>
        </p:txBody>
      </p:sp>
      <p:pic>
        <p:nvPicPr>
          <p:cNvPr id="3" name="Picture 2">
            <a:extLst>
              <a:ext uri="{FF2B5EF4-FFF2-40B4-BE49-F238E27FC236}">
                <a16:creationId xmlns:a16="http://schemas.microsoft.com/office/drawing/2014/main" id="{BBC3A78D-EDFD-4B1E-A6C6-B247E21C79DD}"/>
              </a:ext>
            </a:extLst>
          </p:cNvPr>
          <p:cNvPicPr>
            <a:picLocks noChangeAspect="1"/>
          </p:cNvPicPr>
          <p:nvPr/>
        </p:nvPicPr>
        <p:blipFill>
          <a:blip r:embed="rId2"/>
          <a:stretch>
            <a:fillRect/>
          </a:stretch>
        </p:blipFill>
        <p:spPr>
          <a:xfrm>
            <a:off x="3470918" y="1469523"/>
            <a:ext cx="4122623" cy="1325563"/>
          </a:xfrm>
          <a:prstGeom prst="rect">
            <a:avLst/>
          </a:prstGeom>
        </p:spPr>
      </p:pic>
      <p:sp>
        <p:nvSpPr>
          <p:cNvPr id="5" name="Arrow: Down 4">
            <a:extLst>
              <a:ext uri="{FF2B5EF4-FFF2-40B4-BE49-F238E27FC236}">
                <a16:creationId xmlns:a16="http://schemas.microsoft.com/office/drawing/2014/main" id="{05EC9AEC-9F9B-49AB-905F-29F8C350F872}"/>
              </a:ext>
            </a:extLst>
          </p:cNvPr>
          <p:cNvSpPr/>
          <p:nvPr/>
        </p:nvSpPr>
        <p:spPr>
          <a:xfrm>
            <a:off x="5042950" y="2861260"/>
            <a:ext cx="930442"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A36E4DD-3A7C-4291-92EA-02E44E37456D}"/>
              </a:ext>
            </a:extLst>
          </p:cNvPr>
          <p:cNvPicPr>
            <a:picLocks noChangeAspect="1"/>
          </p:cNvPicPr>
          <p:nvPr/>
        </p:nvPicPr>
        <p:blipFill>
          <a:blip r:embed="rId3"/>
          <a:stretch>
            <a:fillRect/>
          </a:stretch>
        </p:blipFill>
        <p:spPr>
          <a:xfrm>
            <a:off x="3801277" y="4252997"/>
            <a:ext cx="3792264" cy="1702305"/>
          </a:xfrm>
          <a:prstGeom prst="rect">
            <a:avLst/>
          </a:prstGeom>
        </p:spPr>
      </p:pic>
      <p:sp>
        <p:nvSpPr>
          <p:cNvPr id="8" name="TextBox 7">
            <a:extLst>
              <a:ext uri="{FF2B5EF4-FFF2-40B4-BE49-F238E27FC236}">
                <a16:creationId xmlns:a16="http://schemas.microsoft.com/office/drawing/2014/main" id="{4654D021-A201-43E7-BF3A-E401EBF2030C}"/>
              </a:ext>
            </a:extLst>
          </p:cNvPr>
          <p:cNvSpPr txBox="1"/>
          <p:nvPr/>
        </p:nvSpPr>
        <p:spPr>
          <a:xfrm>
            <a:off x="7898687" y="4734817"/>
            <a:ext cx="3455113" cy="738664"/>
          </a:xfrm>
          <a:prstGeom prst="rect">
            <a:avLst/>
          </a:prstGeom>
          <a:noFill/>
        </p:spPr>
        <p:txBody>
          <a:bodyPr wrap="none" rtlCol="0">
            <a:spAutoFit/>
          </a:bodyPr>
          <a:lstStyle/>
          <a:p>
            <a:r>
              <a:rPr lang="en-US" sz="2100" dirty="0"/>
              <a:t>Our next step is to change the</a:t>
            </a:r>
          </a:p>
          <a:p>
            <a:r>
              <a:rPr lang="en-US" sz="2100" dirty="0"/>
              <a:t>entry in the box to a 1.</a:t>
            </a:r>
          </a:p>
        </p:txBody>
      </p:sp>
      <p:sp>
        <p:nvSpPr>
          <p:cNvPr id="10" name="Slide Number Placeholder 5">
            <a:extLst>
              <a:ext uri="{FF2B5EF4-FFF2-40B4-BE49-F238E27FC236}">
                <a16:creationId xmlns:a16="http://schemas.microsoft.com/office/drawing/2014/main" id="{7B27596A-C21C-43A7-8D28-02000DC4403A}"/>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23</a:t>
            </a:fld>
            <a:endParaRPr lang="en-US" b="1" dirty="0"/>
          </a:p>
        </p:txBody>
      </p:sp>
    </p:spTree>
    <p:extLst>
      <p:ext uri="{BB962C8B-B14F-4D97-AF65-F5344CB8AC3E}">
        <p14:creationId xmlns:p14="http://schemas.microsoft.com/office/powerpoint/2010/main" val="3849373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 (</a:t>
            </a:r>
            <a:r>
              <a:rPr lang="en-US" b="1" dirty="0" err="1">
                <a:solidFill>
                  <a:srgbClr val="0070C0"/>
                </a:solidFill>
              </a:rPr>
              <a:t>cont</a:t>
            </a:r>
            <a:r>
              <a:rPr lang="en-US" b="1" dirty="0">
                <a:solidFill>
                  <a:srgbClr val="0070C0"/>
                </a:solidFill>
              </a:rPr>
              <a:t>)</a:t>
            </a:r>
          </a:p>
        </p:txBody>
      </p:sp>
      <p:grpSp>
        <p:nvGrpSpPr>
          <p:cNvPr id="12" name="Group 11">
            <a:extLst>
              <a:ext uri="{FF2B5EF4-FFF2-40B4-BE49-F238E27FC236}">
                <a16:creationId xmlns:a16="http://schemas.microsoft.com/office/drawing/2014/main" id="{D8BB4560-B37A-4713-AF11-F52B44323B84}"/>
              </a:ext>
            </a:extLst>
          </p:cNvPr>
          <p:cNvGrpSpPr/>
          <p:nvPr/>
        </p:nvGrpSpPr>
        <p:grpSpPr>
          <a:xfrm>
            <a:off x="1269375" y="1690688"/>
            <a:ext cx="6323896" cy="4308178"/>
            <a:chOff x="4182362" y="2819400"/>
            <a:chExt cx="4114800" cy="2566987"/>
          </a:xfrm>
        </p:grpSpPr>
        <p:pic>
          <p:nvPicPr>
            <p:cNvPr id="9" name="Picture 8">
              <a:extLst>
                <a:ext uri="{FF2B5EF4-FFF2-40B4-BE49-F238E27FC236}">
                  <a16:creationId xmlns:a16="http://schemas.microsoft.com/office/drawing/2014/main" id="{0D362617-F4F8-403E-84F8-8D53C8549859}"/>
                </a:ext>
              </a:extLst>
            </p:cNvPr>
            <p:cNvPicPr>
              <a:picLocks noChangeAspect="1"/>
            </p:cNvPicPr>
            <p:nvPr/>
          </p:nvPicPr>
          <p:blipFill>
            <a:blip r:embed="rId2"/>
            <a:stretch>
              <a:fillRect/>
            </a:stretch>
          </p:blipFill>
          <p:spPr>
            <a:xfrm>
              <a:off x="4182362" y="4348162"/>
              <a:ext cx="4114800" cy="1038225"/>
            </a:xfrm>
            <a:prstGeom prst="rect">
              <a:avLst/>
            </a:prstGeom>
          </p:spPr>
        </p:pic>
        <p:pic>
          <p:nvPicPr>
            <p:cNvPr id="11" name="Picture 10">
              <a:extLst>
                <a:ext uri="{FF2B5EF4-FFF2-40B4-BE49-F238E27FC236}">
                  <a16:creationId xmlns:a16="http://schemas.microsoft.com/office/drawing/2014/main" id="{0EEE39D2-15BA-47EB-8752-67512E3DF063}"/>
                </a:ext>
              </a:extLst>
            </p:cNvPr>
            <p:cNvPicPr>
              <a:picLocks noChangeAspect="1"/>
            </p:cNvPicPr>
            <p:nvPr/>
          </p:nvPicPr>
          <p:blipFill>
            <a:blip r:embed="rId3"/>
            <a:stretch>
              <a:fillRect/>
            </a:stretch>
          </p:blipFill>
          <p:spPr>
            <a:xfrm>
              <a:off x="4292266" y="2819400"/>
              <a:ext cx="3848100" cy="1219200"/>
            </a:xfrm>
            <a:prstGeom prst="rect">
              <a:avLst/>
            </a:prstGeom>
          </p:spPr>
        </p:pic>
      </p:grpSp>
      <p:sp>
        <p:nvSpPr>
          <p:cNvPr id="13" name="TextBox 12">
            <a:extLst>
              <a:ext uri="{FF2B5EF4-FFF2-40B4-BE49-F238E27FC236}">
                <a16:creationId xmlns:a16="http://schemas.microsoft.com/office/drawing/2014/main" id="{6B080E6C-07B2-48F6-AF6A-02B4F9F5B352}"/>
              </a:ext>
            </a:extLst>
          </p:cNvPr>
          <p:cNvSpPr txBox="1"/>
          <p:nvPr/>
        </p:nvSpPr>
        <p:spPr>
          <a:xfrm>
            <a:off x="7593271" y="2604217"/>
            <a:ext cx="3348353" cy="369332"/>
          </a:xfrm>
          <a:prstGeom prst="rect">
            <a:avLst/>
          </a:prstGeom>
          <a:noFill/>
        </p:spPr>
        <p:txBody>
          <a:bodyPr wrap="none" rtlCol="0">
            <a:spAutoFit/>
          </a:bodyPr>
          <a:lstStyle/>
          <a:p>
            <a:r>
              <a:rPr lang="en-US" dirty="0"/>
              <a:t>We have now created a leading 1.</a:t>
            </a:r>
          </a:p>
        </p:txBody>
      </p:sp>
      <p:sp>
        <p:nvSpPr>
          <p:cNvPr id="15" name="TextBox 14">
            <a:extLst>
              <a:ext uri="{FF2B5EF4-FFF2-40B4-BE49-F238E27FC236}">
                <a16:creationId xmlns:a16="http://schemas.microsoft.com/office/drawing/2014/main" id="{F4611251-4464-4B21-AC3F-5B9C15C780DE}"/>
              </a:ext>
            </a:extLst>
          </p:cNvPr>
          <p:cNvSpPr txBox="1"/>
          <p:nvPr/>
        </p:nvSpPr>
        <p:spPr>
          <a:xfrm>
            <a:off x="7600873" y="3244334"/>
            <a:ext cx="4051365" cy="369332"/>
          </a:xfrm>
          <a:prstGeom prst="rect">
            <a:avLst/>
          </a:prstGeom>
          <a:noFill/>
        </p:spPr>
        <p:txBody>
          <a:bodyPr wrap="none" rtlCol="0">
            <a:spAutoFit/>
          </a:bodyPr>
          <a:lstStyle/>
          <a:p>
            <a:r>
              <a:rPr lang="en-US" dirty="0"/>
              <a:t>Our next step is to put zeros under this 1.</a:t>
            </a:r>
          </a:p>
        </p:txBody>
      </p:sp>
      <p:sp>
        <p:nvSpPr>
          <p:cNvPr id="17" name="TextBox 16">
            <a:extLst>
              <a:ext uri="{FF2B5EF4-FFF2-40B4-BE49-F238E27FC236}">
                <a16:creationId xmlns:a16="http://schemas.microsoft.com/office/drawing/2014/main" id="{6D08D43E-BDD8-488F-969F-A317760C1501}"/>
              </a:ext>
            </a:extLst>
          </p:cNvPr>
          <p:cNvSpPr txBox="1"/>
          <p:nvPr/>
        </p:nvSpPr>
        <p:spPr>
          <a:xfrm>
            <a:off x="7600873" y="5127638"/>
            <a:ext cx="3665940" cy="646331"/>
          </a:xfrm>
          <a:prstGeom prst="rect">
            <a:avLst/>
          </a:prstGeom>
          <a:noFill/>
        </p:spPr>
        <p:txBody>
          <a:bodyPr wrap="none" rtlCol="0">
            <a:spAutoFit/>
          </a:bodyPr>
          <a:lstStyle/>
          <a:p>
            <a:r>
              <a:rPr lang="en-US" dirty="0"/>
              <a:t>We again want to put a 1 (if possible)</a:t>
            </a:r>
          </a:p>
          <a:p>
            <a:r>
              <a:rPr lang="en-US" dirty="0"/>
              <a:t>in the entry where the box is.</a:t>
            </a:r>
          </a:p>
        </p:txBody>
      </p:sp>
      <p:sp>
        <p:nvSpPr>
          <p:cNvPr id="18" name="Slide Number Placeholder 5">
            <a:extLst>
              <a:ext uri="{FF2B5EF4-FFF2-40B4-BE49-F238E27FC236}">
                <a16:creationId xmlns:a16="http://schemas.microsoft.com/office/drawing/2014/main" id="{4EF63EC8-17AE-48DE-A641-F5DA447E0E84}"/>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24</a:t>
            </a:fld>
            <a:endParaRPr lang="en-US" b="1" dirty="0"/>
          </a:p>
        </p:txBody>
      </p:sp>
    </p:spTree>
    <p:extLst>
      <p:ext uri="{BB962C8B-B14F-4D97-AF65-F5344CB8AC3E}">
        <p14:creationId xmlns:p14="http://schemas.microsoft.com/office/powerpoint/2010/main" val="49853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 (</a:t>
            </a:r>
            <a:r>
              <a:rPr lang="en-US" b="1" dirty="0" err="1">
                <a:solidFill>
                  <a:srgbClr val="0070C0"/>
                </a:solidFill>
              </a:rPr>
              <a:t>cont</a:t>
            </a:r>
            <a:r>
              <a:rPr lang="en-US" b="1" dirty="0">
                <a:solidFill>
                  <a:srgbClr val="0070C0"/>
                </a:solidFill>
              </a:rPr>
              <a:t>)</a:t>
            </a:r>
          </a:p>
        </p:txBody>
      </p:sp>
      <p:pic>
        <p:nvPicPr>
          <p:cNvPr id="3" name="Picture 2">
            <a:extLst>
              <a:ext uri="{FF2B5EF4-FFF2-40B4-BE49-F238E27FC236}">
                <a16:creationId xmlns:a16="http://schemas.microsoft.com/office/drawing/2014/main" id="{4DBB879B-F5E5-4A47-8E9C-6A6747982A32}"/>
              </a:ext>
            </a:extLst>
          </p:cNvPr>
          <p:cNvPicPr>
            <a:picLocks noChangeAspect="1"/>
          </p:cNvPicPr>
          <p:nvPr/>
        </p:nvPicPr>
        <p:blipFill>
          <a:blip r:embed="rId2"/>
          <a:stretch>
            <a:fillRect/>
          </a:stretch>
        </p:blipFill>
        <p:spPr>
          <a:xfrm>
            <a:off x="587829" y="1651959"/>
            <a:ext cx="7358959" cy="3670527"/>
          </a:xfrm>
          <a:prstGeom prst="rect">
            <a:avLst/>
          </a:prstGeom>
        </p:spPr>
      </p:pic>
      <p:sp>
        <p:nvSpPr>
          <p:cNvPr id="7" name="TextBox 6">
            <a:extLst>
              <a:ext uri="{FF2B5EF4-FFF2-40B4-BE49-F238E27FC236}">
                <a16:creationId xmlns:a16="http://schemas.microsoft.com/office/drawing/2014/main" id="{6BCECF35-E5C9-4285-9D13-9BDA0CB0705B}"/>
              </a:ext>
            </a:extLst>
          </p:cNvPr>
          <p:cNvSpPr txBox="1"/>
          <p:nvPr/>
        </p:nvSpPr>
        <p:spPr>
          <a:xfrm>
            <a:off x="7367452" y="3755572"/>
            <a:ext cx="3986348" cy="369332"/>
          </a:xfrm>
          <a:prstGeom prst="rect">
            <a:avLst/>
          </a:prstGeom>
          <a:noFill/>
        </p:spPr>
        <p:txBody>
          <a:bodyPr wrap="none" rtlCol="0">
            <a:spAutoFit/>
          </a:bodyPr>
          <a:lstStyle/>
          <a:p>
            <a:r>
              <a:rPr lang="en-US" dirty="0"/>
              <a:t>We have now created another leading 1.</a:t>
            </a:r>
          </a:p>
        </p:txBody>
      </p:sp>
      <p:sp>
        <p:nvSpPr>
          <p:cNvPr id="8" name="TextBox 7">
            <a:extLst>
              <a:ext uri="{FF2B5EF4-FFF2-40B4-BE49-F238E27FC236}">
                <a16:creationId xmlns:a16="http://schemas.microsoft.com/office/drawing/2014/main" id="{A1C6BAB9-EE93-4485-ABBD-09E4CCB660EE}"/>
              </a:ext>
            </a:extLst>
          </p:cNvPr>
          <p:cNvSpPr txBox="1"/>
          <p:nvPr/>
        </p:nvSpPr>
        <p:spPr>
          <a:xfrm>
            <a:off x="7367452" y="4292434"/>
            <a:ext cx="4160050" cy="923330"/>
          </a:xfrm>
          <a:prstGeom prst="rect">
            <a:avLst/>
          </a:prstGeom>
          <a:noFill/>
        </p:spPr>
        <p:txBody>
          <a:bodyPr wrap="none" rtlCol="0">
            <a:spAutoFit/>
          </a:bodyPr>
          <a:lstStyle/>
          <a:p>
            <a:r>
              <a:rPr lang="en-US" dirty="0"/>
              <a:t>We now want to put zeroes underneath it,</a:t>
            </a:r>
          </a:p>
          <a:p>
            <a:r>
              <a:rPr lang="en-US" dirty="0"/>
              <a:t>but this has already been done by our</a:t>
            </a:r>
          </a:p>
          <a:p>
            <a:r>
              <a:rPr lang="en-US" dirty="0"/>
              <a:t>previous steps</a:t>
            </a:r>
          </a:p>
        </p:txBody>
      </p:sp>
      <p:sp>
        <p:nvSpPr>
          <p:cNvPr id="10" name="TextBox 9">
            <a:extLst>
              <a:ext uri="{FF2B5EF4-FFF2-40B4-BE49-F238E27FC236}">
                <a16:creationId xmlns:a16="http://schemas.microsoft.com/office/drawing/2014/main" id="{886A4161-F1F0-41A0-86F2-32A00D2393AC}"/>
              </a:ext>
            </a:extLst>
          </p:cNvPr>
          <p:cNvSpPr txBox="1"/>
          <p:nvPr/>
        </p:nvSpPr>
        <p:spPr>
          <a:xfrm>
            <a:off x="7439641" y="5440757"/>
            <a:ext cx="3342325" cy="646331"/>
          </a:xfrm>
          <a:prstGeom prst="rect">
            <a:avLst/>
          </a:prstGeom>
          <a:noFill/>
        </p:spPr>
        <p:txBody>
          <a:bodyPr wrap="none" rtlCol="0">
            <a:spAutoFit/>
          </a:bodyPr>
          <a:lstStyle/>
          <a:p>
            <a:r>
              <a:rPr lang="en-US" dirty="0"/>
              <a:t>Now we want to turn the number</a:t>
            </a:r>
          </a:p>
          <a:p>
            <a:r>
              <a:rPr lang="en-US" dirty="0"/>
              <a:t>in the box to 1 again.</a:t>
            </a:r>
          </a:p>
        </p:txBody>
      </p:sp>
      <p:sp>
        <p:nvSpPr>
          <p:cNvPr id="15" name="Slide Number Placeholder 5">
            <a:extLst>
              <a:ext uri="{FF2B5EF4-FFF2-40B4-BE49-F238E27FC236}">
                <a16:creationId xmlns:a16="http://schemas.microsoft.com/office/drawing/2014/main" id="{A4208EED-7250-4260-8EE2-57C61B83085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25</a:t>
            </a:fld>
            <a:endParaRPr lang="en-US" b="1" dirty="0"/>
          </a:p>
        </p:txBody>
      </p:sp>
    </p:spTree>
    <p:extLst>
      <p:ext uri="{BB962C8B-B14F-4D97-AF65-F5344CB8AC3E}">
        <p14:creationId xmlns:p14="http://schemas.microsoft.com/office/powerpoint/2010/main" val="729728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 (</a:t>
            </a:r>
            <a:r>
              <a:rPr lang="en-US" b="1" dirty="0" err="1">
                <a:solidFill>
                  <a:srgbClr val="0070C0"/>
                </a:solidFill>
              </a:rPr>
              <a:t>cont</a:t>
            </a:r>
            <a:r>
              <a:rPr lang="en-US" b="1" dirty="0">
                <a:solidFill>
                  <a:srgbClr val="0070C0"/>
                </a:solidFill>
              </a:rPr>
              <a:t>)</a:t>
            </a:r>
          </a:p>
        </p:txBody>
      </p:sp>
      <p:pic>
        <p:nvPicPr>
          <p:cNvPr id="5" name="Picture 4">
            <a:extLst>
              <a:ext uri="{FF2B5EF4-FFF2-40B4-BE49-F238E27FC236}">
                <a16:creationId xmlns:a16="http://schemas.microsoft.com/office/drawing/2014/main" id="{B50C16FE-E3A0-4E7F-8F6D-AF6FED2196F6}"/>
              </a:ext>
            </a:extLst>
          </p:cNvPr>
          <p:cNvPicPr>
            <a:picLocks noChangeAspect="1"/>
          </p:cNvPicPr>
          <p:nvPr/>
        </p:nvPicPr>
        <p:blipFill>
          <a:blip r:embed="rId2"/>
          <a:stretch>
            <a:fillRect/>
          </a:stretch>
        </p:blipFill>
        <p:spPr>
          <a:xfrm>
            <a:off x="3141785" y="1690688"/>
            <a:ext cx="5102694" cy="1545856"/>
          </a:xfrm>
          <a:prstGeom prst="rect">
            <a:avLst/>
          </a:prstGeom>
        </p:spPr>
      </p:pic>
      <p:pic>
        <p:nvPicPr>
          <p:cNvPr id="7" name="Picture 6">
            <a:extLst>
              <a:ext uri="{FF2B5EF4-FFF2-40B4-BE49-F238E27FC236}">
                <a16:creationId xmlns:a16="http://schemas.microsoft.com/office/drawing/2014/main" id="{9516EF34-2A60-4E52-9EF4-6FAC10FA3DC7}"/>
              </a:ext>
            </a:extLst>
          </p:cNvPr>
          <p:cNvPicPr>
            <a:picLocks noChangeAspect="1"/>
          </p:cNvPicPr>
          <p:nvPr/>
        </p:nvPicPr>
        <p:blipFill>
          <a:blip r:embed="rId3"/>
          <a:stretch>
            <a:fillRect/>
          </a:stretch>
        </p:blipFill>
        <p:spPr>
          <a:xfrm>
            <a:off x="2672494" y="3039448"/>
            <a:ext cx="5744264" cy="2938582"/>
          </a:xfrm>
          <a:prstGeom prst="rect">
            <a:avLst/>
          </a:prstGeom>
        </p:spPr>
      </p:pic>
      <p:sp>
        <p:nvSpPr>
          <p:cNvPr id="8" name="TextBox 7">
            <a:extLst>
              <a:ext uri="{FF2B5EF4-FFF2-40B4-BE49-F238E27FC236}">
                <a16:creationId xmlns:a16="http://schemas.microsoft.com/office/drawing/2014/main" id="{E15D8606-B17B-4D41-AFFE-860E5176540A}"/>
              </a:ext>
            </a:extLst>
          </p:cNvPr>
          <p:cNvSpPr txBox="1"/>
          <p:nvPr/>
        </p:nvSpPr>
        <p:spPr>
          <a:xfrm>
            <a:off x="8559887" y="2259922"/>
            <a:ext cx="3102516" cy="646331"/>
          </a:xfrm>
          <a:prstGeom prst="rect">
            <a:avLst/>
          </a:prstGeom>
          <a:noFill/>
        </p:spPr>
        <p:txBody>
          <a:bodyPr wrap="none" rtlCol="0">
            <a:spAutoFit/>
          </a:bodyPr>
          <a:lstStyle/>
          <a:p>
            <a:r>
              <a:rPr lang="en-US" dirty="0"/>
              <a:t>This ends what we will refer to </a:t>
            </a:r>
          </a:p>
          <a:p>
            <a:r>
              <a:rPr lang="en-US" dirty="0"/>
              <a:t>as </a:t>
            </a:r>
            <a:r>
              <a:rPr lang="en-US" b="1" dirty="0"/>
              <a:t>forward steps</a:t>
            </a:r>
            <a:r>
              <a:rPr lang="en-US" dirty="0"/>
              <a:t>.</a:t>
            </a:r>
          </a:p>
        </p:txBody>
      </p:sp>
      <p:sp>
        <p:nvSpPr>
          <p:cNvPr id="10" name="TextBox 9">
            <a:extLst>
              <a:ext uri="{FF2B5EF4-FFF2-40B4-BE49-F238E27FC236}">
                <a16:creationId xmlns:a16="http://schemas.microsoft.com/office/drawing/2014/main" id="{844832A7-00F9-4AB7-8AC0-3FC57F0FE317}"/>
              </a:ext>
            </a:extLst>
          </p:cNvPr>
          <p:cNvSpPr txBox="1"/>
          <p:nvPr/>
        </p:nvSpPr>
        <p:spPr>
          <a:xfrm>
            <a:off x="9069683" y="4185573"/>
            <a:ext cx="2703304" cy="646331"/>
          </a:xfrm>
          <a:prstGeom prst="rect">
            <a:avLst/>
          </a:prstGeom>
          <a:noFill/>
        </p:spPr>
        <p:txBody>
          <a:bodyPr wrap="none" rtlCol="0">
            <a:spAutoFit/>
          </a:bodyPr>
          <a:lstStyle/>
          <a:p>
            <a:r>
              <a:rPr lang="en-US" dirty="0"/>
              <a:t>These steps are referred to</a:t>
            </a:r>
          </a:p>
          <a:p>
            <a:r>
              <a:rPr lang="en-US" dirty="0"/>
              <a:t>as </a:t>
            </a:r>
            <a:r>
              <a:rPr lang="en-US" b="1" dirty="0"/>
              <a:t>backward steps</a:t>
            </a:r>
          </a:p>
        </p:txBody>
      </p:sp>
      <p:cxnSp>
        <p:nvCxnSpPr>
          <p:cNvPr id="12" name="Straight Arrow Connector 11">
            <a:extLst>
              <a:ext uri="{FF2B5EF4-FFF2-40B4-BE49-F238E27FC236}">
                <a16:creationId xmlns:a16="http://schemas.microsoft.com/office/drawing/2014/main" id="{A97840DB-EC7B-417B-A036-01F2CCF0AC35}"/>
              </a:ext>
            </a:extLst>
          </p:cNvPr>
          <p:cNvCxnSpPr>
            <a:stCxn id="10" idx="1"/>
          </p:cNvCxnSpPr>
          <p:nvPr/>
        </p:nvCxnSpPr>
        <p:spPr>
          <a:xfrm flipH="1" flipV="1">
            <a:off x="8244479" y="3967843"/>
            <a:ext cx="825204" cy="540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DB2EFA5-1161-45D3-9EE8-5F4BCD73CF77}"/>
              </a:ext>
            </a:extLst>
          </p:cNvPr>
          <p:cNvCxnSpPr>
            <a:cxnSpLocks/>
          </p:cNvCxnSpPr>
          <p:nvPr/>
        </p:nvCxnSpPr>
        <p:spPr>
          <a:xfrm flipH="1">
            <a:off x="8244480" y="4726469"/>
            <a:ext cx="825203" cy="613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6446CBE-68EF-47E1-A226-3BC7E66E03D1}"/>
              </a:ext>
            </a:extLst>
          </p:cNvPr>
          <p:cNvSpPr txBox="1"/>
          <p:nvPr/>
        </p:nvSpPr>
        <p:spPr>
          <a:xfrm>
            <a:off x="2987570" y="6066730"/>
            <a:ext cx="6875985" cy="400110"/>
          </a:xfrm>
          <a:prstGeom prst="rect">
            <a:avLst/>
          </a:prstGeom>
          <a:noFill/>
        </p:spPr>
        <p:txBody>
          <a:bodyPr wrap="none" rtlCol="0">
            <a:spAutoFit/>
          </a:bodyPr>
          <a:lstStyle/>
          <a:p>
            <a:r>
              <a:rPr lang="en-US" sz="2000" dirty="0"/>
              <a:t>It is now easy to read off the solution as x</a:t>
            </a:r>
            <a:r>
              <a:rPr lang="en-US" sz="2000" baseline="-25000" dirty="0"/>
              <a:t>1</a:t>
            </a:r>
            <a:r>
              <a:rPr lang="en-US" sz="2000" dirty="0"/>
              <a:t> = 7, x</a:t>
            </a:r>
            <a:r>
              <a:rPr lang="en-US" sz="2000" baseline="-25000" dirty="0"/>
              <a:t>2</a:t>
            </a:r>
            <a:r>
              <a:rPr lang="en-US" sz="2000" dirty="0"/>
              <a:t> = -2 and x</a:t>
            </a:r>
            <a:r>
              <a:rPr lang="en-US" sz="2000" baseline="-25000" dirty="0"/>
              <a:t>3</a:t>
            </a:r>
            <a:r>
              <a:rPr lang="en-US" sz="2000" dirty="0"/>
              <a:t> = 3;</a:t>
            </a:r>
          </a:p>
        </p:txBody>
      </p:sp>
      <p:sp>
        <p:nvSpPr>
          <p:cNvPr id="22" name="Slide Number Placeholder 5">
            <a:extLst>
              <a:ext uri="{FF2B5EF4-FFF2-40B4-BE49-F238E27FC236}">
                <a16:creationId xmlns:a16="http://schemas.microsoft.com/office/drawing/2014/main" id="{6BEC1860-5F0B-482F-BBE0-9481FA73077F}"/>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26</a:t>
            </a:fld>
            <a:endParaRPr lang="en-US" b="1" dirty="0"/>
          </a:p>
        </p:txBody>
      </p:sp>
    </p:spTree>
    <p:extLst>
      <p:ext uri="{BB962C8B-B14F-4D97-AF65-F5344CB8AC3E}">
        <p14:creationId xmlns:p14="http://schemas.microsoft.com/office/powerpoint/2010/main" val="3159918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0" y="316030"/>
            <a:ext cx="10515600" cy="1325563"/>
          </a:xfrm>
        </p:spPr>
        <p:txBody>
          <a:bodyPr/>
          <a:lstStyle/>
          <a:p>
            <a:r>
              <a:rPr lang="en-US" b="1" dirty="0">
                <a:solidFill>
                  <a:srgbClr val="0070C0"/>
                </a:solidFill>
              </a:rPr>
              <a:t>Forward Steps Result in:</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27</a:t>
            </a:fld>
            <a:endParaRPr lang="en-US" b="1" dirty="0"/>
          </a:p>
        </p:txBody>
      </p:sp>
      <p:pic>
        <p:nvPicPr>
          <p:cNvPr id="5" name="Picture 4">
            <a:extLst>
              <a:ext uri="{FF2B5EF4-FFF2-40B4-BE49-F238E27FC236}">
                <a16:creationId xmlns:a16="http://schemas.microsoft.com/office/drawing/2014/main" id="{A52A67B4-B702-4B52-8645-7D227C6F54B3}"/>
              </a:ext>
            </a:extLst>
          </p:cNvPr>
          <p:cNvPicPr>
            <a:picLocks noChangeAspect="1"/>
          </p:cNvPicPr>
          <p:nvPr/>
        </p:nvPicPr>
        <p:blipFill>
          <a:blip r:embed="rId2"/>
          <a:stretch>
            <a:fillRect/>
          </a:stretch>
        </p:blipFill>
        <p:spPr>
          <a:xfrm>
            <a:off x="774273" y="1400683"/>
            <a:ext cx="9651875" cy="2650515"/>
          </a:xfrm>
          <a:prstGeom prst="rect">
            <a:avLst/>
          </a:prstGeom>
        </p:spPr>
      </p:pic>
      <p:pic>
        <p:nvPicPr>
          <p:cNvPr id="2" name="Picture 1">
            <a:extLst>
              <a:ext uri="{FF2B5EF4-FFF2-40B4-BE49-F238E27FC236}">
                <a16:creationId xmlns:a16="http://schemas.microsoft.com/office/drawing/2014/main" id="{A1B88BF7-255F-41E5-AA2E-42952E404A2E}"/>
              </a:ext>
            </a:extLst>
          </p:cNvPr>
          <p:cNvPicPr>
            <a:picLocks noChangeAspect="1"/>
          </p:cNvPicPr>
          <p:nvPr/>
        </p:nvPicPr>
        <p:blipFill>
          <a:blip r:embed="rId3"/>
          <a:stretch>
            <a:fillRect/>
          </a:stretch>
        </p:blipFill>
        <p:spPr>
          <a:xfrm>
            <a:off x="805387" y="4980658"/>
            <a:ext cx="10998536" cy="1080781"/>
          </a:xfrm>
          <a:prstGeom prst="rect">
            <a:avLst/>
          </a:prstGeom>
        </p:spPr>
      </p:pic>
      <p:sp>
        <p:nvSpPr>
          <p:cNvPr id="7" name="Title 1">
            <a:extLst>
              <a:ext uri="{FF2B5EF4-FFF2-40B4-BE49-F238E27FC236}">
                <a16:creationId xmlns:a16="http://schemas.microsoft.com/office/drawing/2014/main" id="{6B9F21D0-74BA-447C-B377-C0AD9C4443B2}"/>
              </a:ext>
            </a:extLst>
          </p:cNvPr>
          <p:cNvSpPr txBox="1">
            <a:spLocks/>
          </p:cNvSpPr>
          <p:nvPr/>
        </p:nvSpPr>
        <p:spPr>
          <a:xfrm>
            <a:off x="68958" y="36550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Backward Steps:</a:t>
            </a:r>
          </a:p>
        </p:txBody>
      </p:sp>
    </p:spTree>
    <p:extLst>
      <p:ext uri="{BB962C8B-B14F-4D97-AF65-F5344CB8AC3E}">
        <p14:creationId xmlns:p14="http://schemas.microsoft.com/office/powerpoint/2010/main" val="2219421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Definition</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28</a:t>
            </a:fld>
            <a:endParaRPr lang="en-US" b="1" dirty="0"/>
          </a:p>
        </p:txBody>
      </p:sp>
      <p:pic>
        <p:nvPicPr>
          <p:cNvPr id="5" name="Picture 4">
            <a:extLst>
              <a:ext uri="{FF2B5EF4-FFF2-40B4-BE49-F238E27FC236}">
                <a16:creationId xmlns:a16="http://schemas.microsoft.com/office/drawing/2014/main" id="{C40A066D-0CD8-4B57-8A13-FC3A7445A8A3}"/>
              </a:ext>
            </a:extLst>
          </p:cNvPr>
          <p:cNvPicPr>
            <a:picLocks noChangeAspect="1"/>
          </p:cNvPicPr>
          <p:nvPr/>
        </p:nvPicPr>
        <p:blipFill>
          <a:blip r:embed="rId2"/>
          <a:stretch>
            <a:fillRect/>
          </a:stretch>
        </p:blipFill>
        <p:spPr>
          <a:xfrm>
            <a:off x="3424885" y="432865"/>
            <a:ext cx="8204565" cy="5578511"/>
          </a:xfrm>
          <a:prstGeom prst="rect">
            <a:avLst/>
          </a:prstGeom>
        </p:spPr>
      </p:pic>
    </p:spTree>
    <p:extLst>
      <p:ext uri="{BB962C8B-B14F-4D97-AF65-F5344CB8AC3E}">
        <p14:creationId xmlns:p14="http://schemas.microsoft.com/office/powerpoint/2010/main" val="2447303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29</a:t>
            </a:fld>
            <a:endParaRPr lang="en-US" b="1" dirty="0"/>
          </a:p>
        </p:txBody>
      </p:sp>
      <p:pic>
        <p:nvPicPr>
          <p:cNvPr id="5" name="Picture 4">
            <a:extLst>
              <a:ext uri="{FF2B5EF4-FFF2-40B4-BE49-F238E27FC236}">
                <a16:creationId xmlns:a16="http://schemas.microsoft.com/office/drawing/2014/main" id="{F344D866-2551-4656-8CCB-34BE6427DD90}"/>
              </a:ext>
            </a:extLst>
          </p:cNvPr>
          <p:cNvPicPr>
            <a:picLocks noChangeAspect="1"/>
          </p:cNvPicPr>
          <p:nvPr/>
        </p:nvPicPr>
        <p:blipFill>
          <a:blip r:embed="rId2"/>
          <a:stretch>
            <a:fillRect/>
          </a:stretch>
        </p:blipFill>
        <p:spPr>
          <a:xfrm>
            <a:off x="975945" y="2324466"/>
            <a:ext cx="10485705" cy="2209067"/>
          </a:xfrm>
          <a:prstGeom prst="rect">
            <a:avLst/>
          </a:prstGeom>
        </p:spPr>
      </p:pic>
    </p:spTree>
    <p:extLst>
      <p:ext uri="{BB962C8B-B14F-4D97-AF65-F5344CB8AC3E}">
        <p14:creationId xmlns:p14="http://schemas.microsoft.com/office/powerpoint/2010/main" val="155276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a:t>
            </a:r>
          </a:p>
        </p:txBody>
      </p:sp>
      <p:sp>
        <p:nvSpPr>
          <p:cNvPr id="3" name="Content Placeholder 2">
            <a:extLst>
              <a:ext uri="{FF2B5EF4-FFF2-40B4-BE49-F238E27FC236}">
                <a16:creationId xmlns:a16="http://schemas.microsoft.com/office/drawing/2014/main" id="{4EA7950D-C7EA-4566-89B8-7677B9946DD8}"/>
              </a:ext>
            </a:extLst>
          </p:cNvPr>
          <p:cNvSpPr>
            <a:spLocks noGrp="1"/>
          </p:cNvSpPr>
          <p:nvPr>
            <p:ph idx="1"/>
          </p:nvPr>
        </p:nvSpPr>
        <p:spPr/>
        <p:txBody>
          <a:bodyPr/>
          <a:lstStyle/>
          <a:p>
            <a:pPr marL="0" indent="0">
              <a:buNone/>
            </a:pPr>
            <a:r>
              <a:rPr lang="en-US" dirty="0"/>
              <a:t>Suppose a jar contains red, blue and green marbles. You are told that there are a total of 30 marbles in the jar; there are twice as many red marbles as green ones; the number of blue marbles is the same as the sum of the red and green marbles. How many marbles of each color are there?</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a:t>
            </a:fld>
            <a:endParaRPr lang="en-US" b="1" dirty="0"/>
          </a:p>
        </p:txBody>
      </p:sp>
    </p:spTree>
    <p:extLst>
      <p:ext uri="{BB962C8B-B14F-4D97-AF65-F5344CB8AC3E}">
        <p14:creationId xmlns:p14="http://schemas.microsoft.com/office/powerpoint/2010/main" val="481095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 : Solution</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30</a:t>
            </a:fld>
            <a:endParaRPr lang="en-US" b="1" dirty="0"/>
          </a:p>
        </p:txBody>
      </p:sp>
      <p:pic>
        <p:nvPicPr>
          <p:cNvPr id="3" name="Picture 2">
            <a:extLst>
              <a:ext uri="{FF2B5EF4-FFF2-40B4-BE49-F238E27FC236}">
                <a16:creationId xmlns:a16="http://schemas.microsoft.com/office/drawing/2014/main" id="{1D3B7751-DB79-4225-AB32-19EF3E773684}"/>
              </a:ext>
            </a:extLst>
          </p:cNvPr>
          <p:cNvPicPr>
            <a:picLocks noChangeAspect="1"/>
          </p:cNvPicPr>
          <p:nvPr/>
        </p:nvPicPr>
        <p:blipFill>
          <a:blip r:embed="rId2"/>
          <a:stretch>
            <a:fillRect/>
          </a:stretch>
        </p:blipFill>
        <p:spPr>
          <a:xfrm>
            <a:off x="4190999" y="2092879"/>
            <a:ext cx="3810000" cy="914400"/>
          </a:xfrm>
          <a:prstGeom prst="rect">
            <a:avLst/>
          </a:prstGeom>
        </p:spPr>
      </p:pic>
      <p:pic>
        <p:nvPicPr>
          <p:cNvPr id="7" name="Picture 6">
            <a:extLst>
              <a:ext uri="{FF2B5EF4-FFF2-40B4-BE49-F238E27FC236}">
                <a16:creationId xmlns:a16="http://schemas.microsoft.com/office/drawing/2014/main" id="{D0691270-4868-44AB-A263-8E7BB252DCAC}"/>
              </a:ext>
            </a:extLst>
          </p:cNvPr>
          <p:cNvPicPr>
            <a:picLocks noChangeAspect="1"/>
          </p:cNvPicPr>
          <p:nvPr/>
        </p:nvPicPr>
        <p:blipFill>
          <a:blip r:embed="rId3"/>
          <a:stretch>
            <a:fillRect/>
          </a:stretch>
        </p:blipFill>
        <p:spPr>
          <a:xfrm>
            <a:off x="3938586" y="3882588"/>
            <a:ext cx="4314825" cy="885825"/>
          </a:xfrm>
          <a:prstGeom prst="rect">
            <a:avLst/>
          </a:prstGeom>
        </p:spPr>
      </p:pic>
      <p:sp>
        <p:nvSpPr>
          <p:cNvPr id="8" name="TextBox 7">
            <a:extLst>
              <a:ext uri="{FF2B5EF4-FFF2-40B4-BE49-F238E27FC236}">
                <a16:creationId xmlns:a16="http://schemas.microsoft.com/office/drawing/2014/main" id="{77BC7CD5-889E-4F96-9DF7-10B485D7E554}"/>
              </a:ext>
            </a:extLst>
          </p:cNvPr>
          <p:cNvSpPr txBox="1"/>
          <p:nvPr/>
        </p:nvSpPr>
        <p:spPr>
          <a:xfrm>
            <a:off x="2897431" y="1649966"/>
            <a:ext cx="6397136" cy="369332"/>
          </a:xfrm>
          <a:prstGeom prst="rect">
            <a:avLst/>
          </a:prstGeom>
          <a:noFill/>
        </p:spPr>
        <p:txBody>
          <a:bodyPr wrap="none" rtlCol="0">
            <a:spAutoFit/>
          </a:bodyPr>
          <a:lstStyle/>
          <a:p>
            <a:r>
              <a:rPr lang="en-US" dirty="0"/>
              <a:t>1. Make the entry in the first column and first row a 1 (a leading 1).</a:t>
            </a:r>
          </a:p>
        </p:txBody>
      </p:sp>
      <p:sp>
        <p:nvSpPr>
          <p:cNvPr id="9" name="TextBox 8">
            <a:extLst>
              <a:ext uri="{FF2B5EF4-FFF2-40B4-BE49-F238E27FC236}">
                <a16:creationId xmlns:a16="http://schemas.microsoft.com/office/drawing/2014/main" id="{C687178C-D94C-4EA4-909E-0221818166A5}"/>
              </a:ext>
            </a:extLst>
          </p:cNvPr>
          <p:cNvSpPr txBox="1"/>
          <p:nvPr/>
        </p:nvSpPr>
        <p:spPr>
          <a:xfrm>
            <a:off x="3218993" y="3439675"/>
            <a:ext cx="6075574" cy="369332"/>
          </a:xfrm>
          <a:prstGeom prst="rect">
            <a:avLst/>
          </a:prstGeom>
          <a:noFill/>
        </p:spPr>
        <p:txBody>
          <a:bodyPr wrap="none" rtlCol="0">
            <a:spAutoFit/>
          </a:bodyPr>
          <a:lstStyle/>
          <a:p>
            <a:r>
              <a:rPr lang="en-US" dirty="0"/>
              <a:t>2. Put zeroes in the column below this newly formed leading 1.</a:t>
            </a:r>
          </a:p>
        </p:txBody>
      </p:sp>
      <p:sp>
        <p:nvSpPr>
          <p:cNvPr id="11" name="TextBox 10">
            <a:extLst>
              <a:ext uri="{FF2B5EF4-FFF2-40B4-BE49-F238E27FC236}">
                <a16:creationId xmlns:a16="http://schemas.microsoft.com/office/drawing/2014/main" id="{43BC84B4-15C4-4917-9104-F89C8A8BFE07}"/>
              </a:ext>
            </a:extLst>
          </p:cNvPr>
          <p:cNvSpPr txBox="1"/>
          <p:nvPr/>
        </p:nvSpPr>
        <p:spPr>
          <a:xfrm>
            <a:off x="3218993" y="5036850"/>
            <a:ext cx="6746847" cy="646331"/>
          </a:xfrm>
          <a:prstGeom prst="rect">
            <a:avLst/>
          </a:prstGeom>
          <a:noFill/>
        </p:spPr>
        <p:txBody>
          <a:bodyPr wrap="none" rtlCol="0">
            <a:spAutoFit/>
          </a:bodyPr>
          <a:lstStyle/>
          <a:p>
            <a:r>
              <a:rPr lang="en-US" dirty="0"/>
              <a:t>3. We now want to put a 1 (a leading 1) in the above box (if possible).</a:t>
            </a:r>
          </a:p>
          <a:p>
            <a:r>
              <a:rPr lang="en-US" dirty="0"/>
              <a:t>As it turns out, this is not possible.</a:t>
            </a:r>
          </a:p>
        </p:txBody>
      </p:sp>
      <p:sp>
        <p:nvSpPr>
          <p:cNvPr id="2" name="TextBox 1">
            <a:extLst>
              <a:ext uri="{FF2B5EF4-FFF2-40B4-BE49-F238E27FC236}">
                <a16:creationId xmlns:a16="http://schemas.microsoft.com/office/drawing/2014/main" id="{E3D39465-90BC-4697-A806-F818E421FEB7}"/>
              </a:ext>
            </a:extLst>
          </p:cNvPr>
          <p:cNvSpPr txBox="1"/>
          <p:nvPr/>
        </p:nvSpPr>
        <p:spPr>
          <a:xfrm>
            <a:off x="3218993" y="5967947"/>
            <a:ext cx="7415363" cy="369332"/>
          </a:xfrm>
          <a:prstGeom prst="rect">
            <a:avLst/>
          </a:prstGeom>
          <a:noFill/>
        </p:spPr>
        <p:txBody>
          <a:bodyPr wrap="none" rtlCol="0">
            <a:spAutoFit/>
          </a:bodyPr>
          <a:lstStyle/>
          <a:p>
            <a:r>
              <a:rPr lang="en-US" dirty="0"/>
              <a:t>4. Next we want to put a 1 where the -1 is (in the 3</a:t>
            </a:r>
            <a:r>
              <a:rPr lang="en-US" baseline="30000" dirty="0"/>
              <a:t>rd</a:t>
            </a:r>
            <a:r>
              <a:rPr lang="en-US" dirty="0"/>
              <a:t> column of the 2</a:t>
            </a:r>
            <a:r>
              <a:rPr lang="en-US" baseline="30000" dirty="0"/>
              <a:t>nd</a:t>
            </a:r>
            <a:r>
              <a:rPr lang="en-US" dirty="0"/>
              <a:t> row).</a:t>
            </a:r>
          </a:p>
        </p:txBody>
      </p:sp>
    </p:spTree>
    <p:extLst>
      <p:ext uri="{BB962C8B-B14F-4D97-AF65-F5344CB8AC3E}">
        <p14:creationId xmlns:p14="http://schemas.microsoft.com/office/powerpoint/2010/main" val="3012447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 : Solution (</a:t>
            </a:r>
            <a:r>
              <a:rPr lang="en-US" b="1" dirty="0" err="1">
                <a:solidFill>
                  <a:srgbClr val="0070C0"/>
                </a:solidFill>
              </a:rPr>
              <a:t>cont</a:t>
            </a:r>
            <a:r>
              <a:rPr lang="en-US" b="1" dirty="0">
                <a:solidFill>
                  <a:srgbClr val="0070C0"/>
                </a:solidFill>
              </a:rPr>
              <a:t>)</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31</a:t>
            </a:fld>
            <a:endParaRPr lang="en-US" b="1" dirty="0"/>
          </a:p>
        </p:txBody>
      </p:sp>
      <p:pic>
        <p:nvPicPr>
          <p:cNvPr id="6" name="Picture 5">
            <a:extLst>
              <a:ext uri="{FF2B5EF4-FFF2-40B4-BE49-F238E27FC236}">
                <a16:creationId xmlns:a16="http://schemas.microsoft.com/office/drawing/2014/main" id="{30AFBC93-5D2F-46D1-AF3F-618CA5B63986}"/>
              </a:ext>
            </a:extLst>
          </p:cNvPr>
          <p:cNvPicPr>
            <a:picLocks noChangeAspect="1"/>
          </p:cNvPicPr>
          <p:nvPr/>
        </p:nvPicPr>
        <p:blipFill>
          <a:blip r:embed="rId2"/>
          <a:stretch>
            <a:fillRect/>
          </a:stretch>
        </p:blipFill>
        <p:spPr>
          <a:xfrm>
            <a:off x="2492252" y="1527400"/>
            <a:ext cx="6780858" cy="1593583"/>
          </a:xfrm>
          <a:prstGeom prst="rect">
            <a:avLst/>
          </a:prstGeom>
        </p:spPr>
      </p:pic>
      <p:pic>
        <p:nvPicPr>
          <p:cNvPr id="12" name="Picture 11">
            <a:extLst>
              <a:ext uri="{FF2B5EF4-FFF2-40B4-BE49-F238E27FC236}">
                <a16:creationId xmlns:a16="http://schemas.microsoft.com/office/drawing/2014/main" id="{96AF6E92-104C-417E-B4F0-FE1986D42B6B}"/>
              </a:ext>
            </a:extLst>
          </p:cNvPr>
          <p:cNvPicPr>
            <a:picLocks noChangeAspect="1"/>
          </p:cNvPicPr>
          <p:nvPr/>
        </p:nvPicPr>
        <p:blipFill>
          <a:blip r:embed="rId3"/>
          <a:stretch>
            <a:fillRect/>
          </a:stretch>
        </p:blipFill>
        <p:spPr>
          <a:xfrm>
            <a:off x="2554164" y="3289525"/>
            <a:ext cx="6569466" cy="1512278"/>
          </a:xfrm>
          <a:prstGeom prst="rect">
            <a:avLst/>
          </a:prstGeom>
        </p:spPr>
      </p:pic>
      <p:sp>
        <p:nvSpPr>
          <p:cNvPr id="14" name="TextBox 13">
            <a:extLst>
              <a:ext uri="{FF2B5EF4-FFF2-40B4-BE49-F238E27FC236}">
                <a16:creationId xmlns:a16="http://schemas.microsoft.com/office/drawing/2014/main" id="{F9251F6C-48BF-4E3E-8634-BAC0EF20B2E8}"/>
              </a:ext>
            </a:extLst>
          </p:cNvPr>
          <p:cNvSpPr txBox="1"/>
          <p:nvPr/>
        </p:nvSpPr>
        <p:spPr>
          <a:xfrm>
            <a:off x="2919153" y="4860937"/>
            <a:ext cx="6929013" cy="707886"/>
          </a:xfrm>
          <a:prstGeom prst="rect">
            <a:avLst/>
          </a:prstGeom>
          <a:noFill/>
        </p:spPr>
        <p:txBody>
          <a:bodyPr wrap="none" rtlCol="0">
            <a:spAutoFit/>
          </a:bodyPr>
          <a:lstStyle/>
          <a:p>
            <a:r>
              <a:rPr lang="en-US" sz="2000" dirty="0"/>
              <a:t>5. Now we want to put a 1 in the position where the box is.</a:t>
            </a:r>
          </a:p>
          <a:p>
            <a:r>
              <a:rPr lang="en-US" sz="2000" dirty="0"/>
              <a:t>Because this is not possible, we are done with our forward steps.</a:t>
            </a:r>
          </a:p>
        </p:txBody>
      </p:sp>
      <p:sp>
        <p:nvSpPr>
          <p:cNvPr id="16" name="TextBox 15">
            <a:extLst>
              <a:ext uri="{FF2B5EF4-FFF2-40B4-BE49-F238E27FC236}">
                <a16:creationId xmlns:a16="http://schemas.microsoft.com/office/drawing/2014/main" id="{B9A4A763-5174-4A66-AAC0-4DB9E3CEF5D7}"/>
              </a:ext>
            </a:extLst>
          </p:cNvPr>
          <p:cNvSpPr txBox="1"/>
          <p:nvPr/>
        </p:nvSpPr>
        <p:spPr>
          <a:xfrm>
            <a:off x="2919152" y="5683126"/>
            <a:ext cx="7340407" cy="707886"/>
          </a:xfrm>
          <a:prstGeom prst="rect">
            <a:avLst/>
          </a:prstGeom>
          <a:noFill/>
        </p:spPr>
        <p:txBody>
          <a:bodyPr wrap="none" rtlCol="0">
            <a:spAutoFit/>
          </a:bodyPr>
          <a:lstStyle/>
          <a:p>
            <a:r>
              <a:rPr lang="en-US" sz="2000" dirty="0"/>
              <a:t>6. Our last goal is to put a 0 above each of the leading 1s (in this case</a:t>
            </a:r>
            <a:br>
              <a:rPr lang="en-US" sz="2000" dirty="0"/>
            </a:br>
            <a:r>
              <a:rPr lang="en-US" sz="2000" dirty="0"/>
              <a:t>there is only one leading 1 to deal with). See next page.</a:t>
            </a:r>
          </a:p>
        </p:txBody>
      </p:sp>
    </p:spTree>
    <p:extLst>
      <p:ext uri="{BB962C8B-B14F-4D97-AF65-F5344CB8AC3E}">
        <p14:creationId xmlns:p14="http://schemas.microsoft.com/office/powerpoint/2010/main" val="1561382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 : Solution (</a:t>
            </a:r>
            <a:r>
              <a:rPr lang="en-US" b="1" dirty="0" err="1">
                <a:solidFill>
                  <a:srgbClr val="0070C0"/>
                </a:solidFill>
              </a:rPr>
              <a:t>cont</a:t>
            </a:r>
            <a:r>
              <a:rPr lang="en-US" b="1" dirty="0">
                <a:solidFill>
                  <a:srgbClr val="0070C0"/>
                </a:solidFill>
              </a:rPr>
              <a:t>)</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32</a:t>
            </a:fld>
            <a:endParaRPr lang="en-US" b="1" dirty="0"/>
          </a:p>
        </p:txBody>
      </p:sp>
      <p:pic>
        <p:nvPicPr>
          <p:cNvPr id="3" name="Picture 2">
            <a:extLst>
              <a:ext uri="{FF2B5EF4-FFF2-40B4-BE49-F238E27FC236}">
                <a16:creationId xmlns:a16="http://schemas.microsoft.com/office/drawing/2014/main" id="{FDEA8CA3-DA02-4C45-A624-0357B7BCC5F0}"/>
              </a:ext>
            </a:extLst>
          </p:cNvPr>
          <p:cNvPicPr>
            <a:picLocks noChangeAspect="1"/>
          </p:cNvPicPr>
          <p:nvPr/>
        </p:nvPicPr>
        <p:blipFill>
          <a:blip r:embed="rId2"/>
          <a:stretch>
            <a:fillRect/>
          </a:stretch>
        </p:blipFill>
        <p:spPr>
          <a:xfrm>
            <a:off x="1841256" y="4388094"/>
            <a:ext cx="7376700" cy="1707906"/>
          </a:xfrm>
          <a:prstGeom prst="rect">
            <a:avLst/>
          </a:prstGeom>
        </p:spPr>
      </p:pic>
      <p:pic>
        <p:nvPicPr>
          <p:cNvPr id="5" name="Picture 4">
            <a:extLst>
              <a:ext uri="{FF2B5EF4-FFF2-40B4-BE49-F238E27FC236}">
                <a16:creationId xmlns:a16="http://schemas.microsoft.com/office/drawing/2014/main" id="{ACC6E874-4B4C-4DE0-BE5A-AE0B56ABB1AC}"/>
              </a:ext>
            </a:extLst>
          </p:cNvPr>
          <p:cNvPicPr>
            <a:picLocks noChangeAspect="1"/>
          </p:cNvPicPr>
          <p:nvPr/>
        </p:nvPicPr>
        <p:blipFill>
          <a:blip r:embed="rId3"/>
          <a:stretch>
            <a:fillRect/>
          </a:stretch>
        </p:blipFill>
        <p:spPr>
          <a:xfrm>
            <a:off x="2244873" y="1451561"/>
            <a:ext cx="6569466" cy="1512278"/>
          </a:xfrm>
          <a:prstGeom prst="rect">
            <a:avLst/>
          </a:prstGeom>
        </p:spPr>
      </p:pic>
      <p:sp>
        <p:nvSpPr>
          <p:cNvPr id="8" name="Arrow: Down 7">
            <a:extLst>
              <a:ext uri="{FF2B5EF4-FFF2-40B4-BE49-F238E27FC236}">
                <a16:creationId xmlns:a16="http://schemas.microsoft.com/office/drawing/2014/main" id="{4DF02096-84AB-49FE-A43E-CFF8F4A5AA92}"/>
              </a:ext>
            </a:extLst>
          </p:cNvPr>
          <p:cNvSpPr/>
          <p:nvPr/>
        </p:nvSpPr>
        <p:spPr>
          <a:xfrm>
            <a:off x="4844093" y="3013185"/>
            <a:ext cx="930442"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Tree>
    <p:extLst>
      <p:ext uri="{BB962C8B-B14F-4D97-AF65-F5344CB8AC3E}">
        <p14:creationId xmlns:p14="http://schemas.microsoft.com/office/powerpoint/2010/main" val="2966161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a:t>
            </a:r>
            <a:br>
              <a:rPr lang="en-US" b="1" dirty="0">
                <a:solidFill>
                  <a:srgbClr val="0070C0"/>
                </a:solidFill>
              </a:rPr>
            </a:br>
            <a:r>
              <a:rPr lang="en-US" b="1" dirty="0">
                <a:solidFill>
                  <a:srgbClr val="0070C0"/>
                </a:solidFill>
              </a:rPr>
              <a:t>From Matrix to Systems of Linear Equations</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33</a:t>
            </a:fld>
            <a:endParaRPr lang="en-US" b="1" dirty="0"/>
          </a:p>
        </p:txBody>
      </p:sp>
      <p:pic>
        <p:nvPicPr>
          <p:cNvPr id="6" name="Picture 5">
            <a:extLst>
              <a:ext uri="{FF2B5EF4-FFF2-40B4-BE49-F238E27FC236}">
                <a16:creationId xmlns:a16="http://schemas.microsoft.com/office/drawing/2014/main" id="{F6C01284-35F2-4C3C-8375-159B40DDB641}"/>
              </a:ext>
            </a:extLst>
          </p:cNvPr>
          <p:cNvPicPr>
            <a:picLocks noChangeAspect="1"/>
          </p:cNvPicPr>
          <p:nvPr/>
        </p:nvPicPr>
        <p:blipFill>
          <a:blip r:embed="rId2"/>
          <a:stretch>
            <a:fillRect/>
          </a:stretch>
        </p:blipFill>
        <p:spPr>
          <a:xfrm>
            <a:off x="1005010" y="2375727"/>
            <a:ext cx="10515600" cy="2106545"/>
          </a:xfrm>
          <a:prstGeom prst="rect">
            <a:avLst/>
          </a:prstGeom>
        </p:spPr>
      </p:pic>
    </p:spTree>
    <p:extLst>
      <p:ext uri="{BB962C8B-B14F-4D97-AF65-F5344CB8AC3E}">
        <p14:creationId xmlns:p14="http://schemas.microsoft.com/office/powerpoint/2010/main" val="4182052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 – Reviewing Systems of Linear Eq.</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34</a:t>
            </a:fld>
            <a:endParaRPr lang="en-US" b="1" dirty="0"/>
          </a:p>
        </p:txBody>
      </p:sp>
      <p:pic>
        <p:nvPicPr>
          <p:cNvPr id="6" name="Picture 5">
            <a:extLst>
              <a:ext uri="{FF2B5EF4-FFF2-40B4-BE49-F238E27FC236}">
                <a16:creationId xmlns:a16="http://schemas.microsoft.com/office/drawing/2014/main" id="{F6C01284-35F2-4C3C-8375-159B40DDB641}"/>
              </a:ext>
            </a:extLst>
          </p:cNvPr>
          <p:cNvPicPr>
            <a:picLocks noChangeAspect="1"/>
          </p:cNvPicPr>
          <p:nvPr/>
        </p:nvPicPr>
        <p:blipFill>
          <a:blip r:embed="rId2"/>
          <a:stretch>
            <a:fillRect/>
          </a:stretch>
        </p:blipFill>
        <p:spPr>
          <a:xfrm>
            <a:off x="1005010" y="2375727"/>
            <a:ext cx="10515600" cy="2106545"/>
          </a:xfrm>
          <a:prstGeom prst="rect">
            <a:avLst/>
          </a:prstGeom>
        </p:spPr>
      </p:pic>
      <p:sp>
        <p:nvSpPr>
          <p:cNvPr id="2" name="Arrow: Down 1">
            <a:extLst>
              <a:ext uri="{FF2B5EF4-FFF2-40B4-BE49-F238E27FC236}">
                <a16:creationId xmlns:a16="http://schemas.microsoft.com/office/drawing/2014/main" id="{D96C91C0-EFFF-44A7-B87F-DF40A6564717}"/>
              </a:ext>
            </a:extLst>
          </p:cNvPr>
          <p:cNvSpPr/>
          <p:nvPr/>
        </p:nvSpPr>
        <p:spPr>
          <a:xfrm>
            <a:off x="6606150" y="4504529"/>
            <a:ext cx="930442"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E50CB5A-A02D-4D5C-8ABF-FE46DF9632F0}"/>
              </a:ext>
            </a:extLst>
          </p:cNvPr>
          <p:cNvSpPr txBox="1"/>
          <p:nvPr/>
        </p:nvSpPr>
        <p:spPr>
          <a:xfrm>
            <a:off x="4911876" y="5976288"/>
            <a:ext cx="4684167" cy="584775"/>
          </a:xfrm>
          <a:prstGeom prst="rect">
            <a:avLst/>
          </a:prstGeom>
          <a:noFill/>
        </p:spPr>
        <p:txBody>
          <a:bodyPr wrap="none" rtlCol="0">
            <a:spAutoFit/>
          </a:bodyPr>
          <a:lstStyle/>
          <a:p>
            <a:r>
              <a:rPr lang="en-US" sz="3200" dirty="0"/>
              <a:t>Here we skip a few steps…</a:t>
            </a:r>
          </a:p>
        </p:txBody>
      </p:sp>
    </p:spTree>
    <p:extLst>
      <p:ext uri="{BB962C8B-B14F-4D97-AF65-F5344CB8AC3E}">
        <p14:creationId xmlns:p14="http://schemas.microsoft.com/office/powerpoint/2010/main" val="55410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 – Reviewing Systems of Linear Eq.</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35</a:t>
            </a:fld>
            <a:endParaRPr lang="en-US" b="1" dirty="0"/>
          </a:p>
        </p:txBody>
      </p:sp>
      <p:pic>
        <p:nvPicPr>
          <p:cNvPr id="3" name="Picture 2">
            <a:extLst>
              <a:ext uri="{FF2B5EF4-FFF2-40B4-BE49-F238E27FC236}">
                <a16:creationId xmlns:a16="http://schemas.microsoft.com/office/drawing/2014/main" id="{A4DBC341-C054-44FC-8F33-54B71CD01C56}"/>
              </a:ext>
            </a:extLst>
          </p:cNvPr>
          <p:cNvPicPr>
            <a:picLocks noChangeAspect="1"/>
          </p:cNvPicPr>
          <p:nvPr/>
        </p:nvPicPr>
        <p:blipFill>
          <a:blip r:embed="rId2"/>
          <a:stretch>
            <a:fillRect/>
          </a:stretch>
        </p:blipFill>
        <p:spPr>
          <a:xfrm>
            <a:off x="929898" y="2179478"/>
            <a:ext cx="10423902" cy="3484477"/>
          </a:xfrm>
          <a:prstGeom prst="rect">
            <a:avLst/>
          </a:prstGeom>
        </p:spPr>
      </p:pic>
    </p:spTree>
    <p:extLst>
      <p:ext uri="{BB962C8B-B14F-4D97-AF65-F5344CB8AC3E}">
        <p14:creationId xmlns:p14="http://schemas.microsoft.com/office/powerpoint/2010/main" val="4117048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 – Reviewing Systems of Linear Eq.</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36</a:t>
            </a:fld>
            <a:endParaRPr lang="en-US" b="1" dirty="0"/>
          </a:p>
        </p:txBody>
      </p:sp>
      <p:grpSp>
        <p:nvGrpSpPr>
          <p:cNvPr id="15" name="Group 14">
            <a:extLst>
              <a:ext uri="{FF2B5EF4-FFF2-40B4-BE49-F238E27FC236}">
                <a16:creationId xmlns:a16="http://schemas.microsoft.com/office/drawing/2014/main" id="{396D5685-B6E9-4992-9C0D-73B1B2E3AF19}"/>
              </a:ext>
            </a:extLst>
          </p:cNvPr>
          <p:cNvGrpSpPr/>
          <p:nvPr/>
        </p:nvGrpSpPr>
        <p:grpSpPr>
          <a:xfrm>
            <a:off x="2213541" y="2276021"/>
            <a:ext cx="7764917" cy="3106511"/>
            <a:chOff x="2767012" y="2543175"/>
            <a:chExt cx="6657975" cy="2202109"/>
          </a:xfrm>
        </p:grpSpPr>
        <p:pic>
          <p:nvPicPr>
            <p:cNvPr id="10" name="Picture 9">
              <a:extLst>
                <a:ext uri="{FF2B5EF4-FFF2-40B4-BE49-F238E27FC236}">
                  <a16:creationId xmlns:a16="http://schemas.microsoft.com/office/drawing/2014/main" id="{9F8807A6-6338-4635-9912-34660212E292}"/>
                </a:ext>
              </a:extLst>
            </p:cNvPr>
            <p:cNvPicPr>
              <a:picLocks noChangeAspect="1"/>
            </p:cNvPicPr>
            <p:nvPr/>
          </p:nvPicPr>
          <p:blipFill>
            <a:blip r:embed="rId2"/>
            <a:stretch>
              <a:fillRect/>
            </a:stretch>
          </p:blipFill>
          <p:spPr>
            <a:xfrm>
              <a:off x="2767012" y="2543175"/>
              <a:ext cx="6657975" cy="1771650"/>
            </a:xfrm>
            <a:prstGeom prst="rect">
              <a:avLst/>
            </a:prstGeom>
          </p:spPr>
        </p:pic>
        <p:pic>
          <p:nvPicPr>
            <p:cNvPr id="14" name="Picture 13">
              <a:extLst>
                <a:ext uri="{FF2B5EF4-FFF2-40B4-BE49-F238E27FC236}">
                  <a16:creationId xmlns:a16="http://schemas.microsoft.com/office/drawing/2014/main" id="{A9E8F96D-14A4-4B73-9765-0BB52CF0BB85}"/>
                </a:ext>
              </a:extLst>
            </p:cNvPr>
            <p:cNvPicPr>
              <a:picLocks noChangeAspect="1"/>
            </p:cNvPicPr>
            <p:nvPr/>
          </p:nvPicPr>
          <p:blipFill>
            <a:blip r:embed="rId3"/>
            <a:stretch>
              <a:fillRect/>
            </a:stretch>
          </p:blipFill>
          <p:spPr>
            <a:xfrm>
              <a:off x="2848815" y="4402384"/>
              <a:ext cx="1123950" cy="342900"/>
            </a:xfrm>
            <a:prstGeom prst="rect">
              <a:avLst/>
            </a:prstGeom>
          </p:spPr>
        </p:pic>
      </p:grpSp>
    </p:spTree>
    <p:extLst>
      <p:ext uri="{BB962C8B-B14F-4D97-AF65-F5344CB8AC3E}">
        <p14:creationId xmlns:p14="http://schemas.microsoft.com/office/powerpoint/2010/main" val="4218762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a:solidFill>
                  <a:srgbClr val="0070C0"/>
                </a:solidFill>
              </a:rPr>
              <a:t>Example 7 – Reviewing Systems of Linear Eq.</a:t>
            </a:r>
            <a:endParaRPr lang="en-US" b="1" dirty="0">
              <a:solidFill>
                <a:srgbClr val="0070C0"/>
              </a:solidFill>
            </a:endParaRP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37</a:t>
            </a:fld>
            <a:endParaRPr lang="en-US" b="1" dirty="0"/>
          </a:p>
        </p:txBody>
      </p:sp>
      <p:pic>
        <p:nvPicPr>
          <p:cNvPr id="3" name="Picture 2">
            <a:extLst>
              <a:ext uri="{FF2B5EF4-FFF2-40B4-BE49-F238E27FC236}">
                <a16:creationId xmlns:a16="http://schemas.microsoft.com/office/drawing/2014/main" id="{CA0C9F51-6083-4CA7-9DBD-767F702F64EC}"/>
              </a:ext>
            </a:extLst>
          </p:cNvPr>
          <p:cNvPicPr>
            <a:picLocks noChangeAspect="1"/>
          </p:cNvPicPr>
          <p:nvPr/>
        </p:nvPicPr>
        <p:blipFill>
          <a:blip r:embed="rId2"/>
          <a:stretch>
            <a:fillRect/>
          </a:stretch>
        </p:blipFill>
        <p:spPr>
          <a:xfrm>
            <a:off x="1194026" y="1857375"/>
            <a:ext cx="9370559" cy="4055716"/>
          </a:xfrm>
          <a:prstGeom prst="rect">
            <a:avLst/>
          </a:prstGeom>
        </p:spPr>
      </p:pic>
      <p:sp>
        <p:nvSpPr>
          <p:cNvPr id="9" name="Flowchart: Alternate Process 8">
            <a:extLst>
              <a:ext uri="{FF2B5EF4-FFF2-40B4-BE49-F238E27FC236}">
                <a16:creationId xmlns:a16="http://schemas.microsoft.com/office/drawing/2014/main" id="{3373CEE1-9607-470A-B7D8-2025831FCFC1}"/>
              </a:ext>
            </a:extLst>
          </p:cNvPr>
          <p:cNvSpPr/>
          <p:nvPr/>
        </p:nvSpPr>
        <p:spPr>
          <a:xfrm>
            <a:off x="6972301" y="4686300"/>
            <a:ext cx="2073729" cy="1226791"/>
          </a:xfrm>
          <a:prstGeom prst="flowChartAlternateProcess">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648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1.4 Existence and Uniqueness of Solutions</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38</a:t>
            </a:fld>
            <a:endParaRPr lang="en-US" b="1" dirty="0"/>
          </a:p>
        </p:txBody>
      </p:sp>
    </p:spTree>
    <p:extLst>
      <p:ext uri="{BB962C8B-B14F-4D97-AF65-F5344CB8AC3E}">
        <p14:creationId xmlns:p14="http://schemas.microsoft.com/office/powerpoint/2010/main" val="133690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How Many Solutions?</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39</a:t>
            </a:fld>
            <a:endParaRPr lang="en-US" b="1" dirty="0"/>
          </a:p>
        </p:txBody>
      </p:sp>
      <p:pic>
        <p:nvPicPr>
          <p:cNvPr id="16" name="Picture 15">
            <a:extLst>
              <a:ext uri="{FF2B5EF4-FFF2-40B4-BE49-F238E27FC236}">
                <a16:creationId xmlns:a16="http://schemas.microsoft.com/office/drawing/2014/main" id="{C92A2F7E-FD3E-4956-B0CF-EA5F67166E4F}"/>
              </a:ext>
            </a:extLst>
          </p:cNvPr>
          <p:cNvPicPr>
            <a:picLocks noChangeAspect="1"/>
          </p:cNvPicPr>
          <p:nvPr/>
        </p:nvPicPr>
        <p:blipFill>
          <a:blip r:embed="rId2"/>
          <a:stretch>
            <a:fillRect/>
          </a:stretch>
        </p:blipFill>
        <p:spPr>
          <a:xfrm>
            <a:off x="908951" y="2765425"/>
            <a:ext cx="9644276" cy="1616435"/>
          </a:xfrm>
          <a:prstGeom prst="rect">
            <a:avLst/>
          </a:prstGeom>
        </p:spPr>
      </p:pic>
    </p:spTree>
    <p:extLst>
      <p:ext uri="{BB962C8B-B14F-4D97-AF65-F5344CB8AC3E}">
        <p14:creationId xmlns:p14="http://schemas.microsoft.com/office/powerpoint/2010/main" val="210841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a:xfrm>
            <a:off x="838200" y="365126"/>
            <a:ext cx="10515600" cy="315912"/>
          </a:xfrm>
        </p:spPr>
        <p:txBody>
          <a:bodyPr>
            <a:normAutofit fontScale="90000"/>
          </a:bodyPr>
          <a:lstStyle/>
          <a:p>
            <a:pPr algn="ctr"/>
            <a:r>
              <a:rPr lang="en-US" b="1" dirty="0">
                <a:solidFill>
                  <a:srgbClr val="0070C0"/>
                </a:solidFill>
              </a:rPr>
              <a:t>Example 1 : Solution by Elimination of Variables</a:t>
            </a:r>
          </a:p>
        </p:txBody>
      </p:sp>
      <p:sp>
        <p:nvSpPr>
          <p:cNvPr id="3" name="Content Placeholder 2">
            <a:extLst>
              <a:ext uri="{FF2B5EF4-FFF2-40B4-BE49-F238E27FC236}">
                <a16:creationId xmlns:a16="http://schemas.microsoft.com/office/drawing/2014/main" id="{DCC3EAA1-5543-4791-9831-9EA395267181}"/>
              </a:ext>
            </a:extLst>
          </p:cNvPr>
          <p:cNvSpPr>
            <a:spLocks noGrp="1"/>
          </p:cNvSpPr>
          <p:nvPr>
            <p:ph idx="1"/>
          </p:nvPr>
        </p:nvSpPr>
        <p:spPr>
          <a:xfrm>
            <a:off x="427026" y="794623"/>
            <a:ext cx="8410128" cy="2574542"/>
          </a:xfrm>
        </p:spPr>
        <p:txBody>
          <a:bodyPr>
            <a:normAutofit fontScale="77500" lnSpcReduction="20000"/>
          </a:bodyPr>
          <a:lstStyle/>
          <a:p>
            <a:pPr marL="0" indent="0">
              <a:buNone/>
            </a:pPr>
            <a:r>
              <a:rPr lang="en-US" dirty="0"/>
              <a:t>r + b + g = 30					(1.1)</a:t>
            </a:r>
          </a:p>
          <a:p>
            <a:pPr marL="0" indent="0">
              <a:buNone/>
            </a:pPr>
            <a:r>
              <a:rPr lang="en-US" dirty="0"/>
              <a:t>r = 2g							(1.2)</a:t>
            </a:r>
          </a:p>
          <a:p>
            <a:pPr marL="0" indent="0">
              <a:buNone/>
            </a:pPr>
            <a:r>
              <a:rPr lang="en-US" dirty="0"/>
              <a:t>b = r + g						(1.3)</a:t>
            </a:r>
          </a:p>
          <a:p>
            <a:pPr marL="0" indent="0">
              <a:buNone/>
            </a:pPr>
            <a:endParaRPr lang="en-US" dirty="0"/>
          </a:p>
          <a:p>
            <a:pPr marL="0" indent="0">
              <a:buNone/>
            </a:pPr>
            <a:r>
              <a:rPr lang="en-US" dirty="0"/>
              <a:t>From this stage, there isn’t one “right” way of proceeding… One way is to combine equations 1.2 and 1.3; in 1.3 replace r with 2g. This gives us</a:t>
            </a:r>
          </a:p>
          <a:p>
            <a:pPr marL="0" indent="0">
              <a:buNone/>
            </a:pPr>
            <a:r>
              <a:rPr lang="en-US" dirty="0"/>
              <a:t>b = 2g + g = 3g					(1.4)</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4</a:t>
            </a:fld>
            <a:endParaRPr lang="en-US" b="1" dirty="0"/>
          </a:p>
        </p:txBody>
      </p:sp>
      <p:sp>
        <p:nvSpPr>
          <p:cNvPr id="5" name="Content Placeholder 2">
            <a:extLst>
              <a:ext uri="{FF2B5EF4-FFF2-40B4-BE49-F238E27FC236}">
                <a16:creationId xmlns:a16="http://schemas.microsoft.com/office/drawing/2014/main" id="{7F4EACF7-BF84-4D0A-9789-D585A241651A}"/>
              </a:ext>
            </a:extLst>
          </p:cNvPr>
          <p:cNvSpPr txBox="1">
            <a:spLocks/>
          </p:cNvSpPr>
          <p:nvPr/>
        </p:nvSpPr>
        <p:spPr>
          <a:xfrm>
            <a:off x="472542" y="3369165"/>
            <a:ext cx="9909068" cy="306465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We can then combine equations 1.1, 1.2, and 1.4 by replacing r in 1.1 with 2g like before, and replacing b with 3g to get</a:t>
            </a:r>
          </a:p>
          <a:p>
            <a:pPr marL="0" indent="0">
              <a:buFont typeface="Arial" panose="020B0604020202020204" pitchFamily="34" charset="0"/>
              <a:buNone/>
            </a:pPr>
            <a:r>
              <a:rPr lang="en-US" dirty="0"/>
              <a:t>r + b + g = 30</a:t>
            </a:r>
          </a:p>
          <a:p>
            <a:pPr marL="0" indent="0">
              <a:buFont typeface="Arial" panose="020B0604020202020204" pitchFamily="34" charset="0"/>
              <a:buNone/>
            </a:pPr>
            <a:r>
              <a:rPr lang="en-US" dirty="0"/>
              <a:t>2g + 3g + g = 30</a:t>
            </a:r>
          </a:p>
          <a:p>
            <a:pPr marL="0" indent="0">
              <a:buFont typeface="Arial" panose="020B0604020202020204" pitchFamily="34" charset="0"/>
              <a:buNone/>
            </a:pPr>
            <a:r>
              <a:rPr lang="en-US" dirty="0"/>
              <a:t>6g = 30</a:t>
            </a:r>
          </a:p>
          <a:p>
            <a:pPr marL="0" indent="0">
              <a:buFont typeface="Arial" panose="020B0604020202020204" pitchFamily="34" charset="0"/>
              <a:buNone/>
            </a:pPr>
            <a:r>
              <a:rPr lang="en-US" dirty="0"/>
              <a:t>g = 5		(1.5)</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can now use equation 1.5 to find r and b; we know from 1.2 that     r = 2g = 10 and then since r + b + g = 30, we easily find that b = 15.</a:t>
            </a:r>
          </a:p>
        </p:txBody>
      </p:sp>
    </p:spTree>
    <p:extLst>
      <p:ext uri="{BB962C8B-B14F-4D97-AF65-F5344CB8AC3E}">
        <p14:creationId xmlns:p14="http://schemas.microsoft.com/office/powerpoint/2010/main" val="4088391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How Many Solutions?</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40</a:t>
            </a:fld>
            <a:endParaRPr lang="en-US" b="1" dirty="0"/>
          </a:p>
        </p:txBody>
      </p:sp>
      <p:pic>
        <p:nvPicPr>
          <p:cNvPr id="10" name="Content Placeholder 9">
            <a:extLst>
              <a:ext uri="{FF2B5EF4-FFF2-40B4-BE49-F238E27FC236}">
                <a16:creationId xmlns:a16="http://schemas.microsoft.com/office/drawing/2014/main" id="{A69F900A-F0D3-4BF9-B202-2905F989D441}"/>
              </a:ext>
            </a:extLst>
          </p:cNvPr>
          <p:cNvPicPr>
            <a:picLocks noGrp="1" noChangeAspect="1"/>
          </p:cNvPicPr>
          <p:nvPr>
            <p:ph idx="1"/>
          </p:nvPr>
        </p:nvPicPr>
        <p:blipFill>
          <a:blip r:embed="rId2"/>
          <a:stretch>
            <a:fillRect/>
          </a:stretch>
        </p:blipFill>
        <p:spPr>
          <a:xfrm>
            <a:off x="9677400" y="2881154"/>
            <a:ext cx="1676400" cy="2362200"/>
          </a:xfrm>
        </p:spPr>
      </p:pic>
      <p:pic>
        <p:nvPicPr>
          <p:cNvPr id="21" name="Picture 20" descr="Text&#10;&#10;Description automatically generated">
            <a:extLst>
              <a:ext uri="{FF2B5EF4-FFF2-40B4-BE49-F238E27FC236}">
                <a16:creationId xmlns:a16="http://schemas.microsoft.com/office/drawing/2014/main" id="{0605C97E-6194-4B0C-8C4F-FD0856F75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46" y="2247900"/>
            <a:ext cx="9031396" cy="2097034"/>
          </a:xfrm>
          <a:prstGeom prst="rect">
            <a:avLst/>
          </a:prstGeom>
        </p:spPr>
      </p:pic>
    </p:spTree>
    <p:extLst>
      <p:ext uri="{BB962C8B-B14F-4D97-AF65-F5344CB8AC3E}">
        <p14:creationId xmlns:p14="http://schemas.microsoft.com/office/powerpoint/2010/main" val="438981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a:solidFill>
                  <a:srgbClr val="0070C0"/>
                </a:solidFill>
              </a:rPr>
              <a:t>How Many Solutions?</a:t>
            </a:r>
            <a:endParaRPr lang="en-US" b="1" dirty="0">
              <a:solidFill>
                <a:srgbClr val="0070C0"/>
              </a:solidFill>
            </a:endParaRP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41</a:t>
            </a:fld>
            <a:endParaRPr lang="en-US" b="1" dirty="0"/>
          </a:p>
        </p:txBody>
      </p:sp>
      <p:pic>
        <p:nvPicPr>
          <p:cNvPr id="12" name="Picture 11">
            <a:extLst>
              <a:ext uri="{FF2B5EF4-FFF2-40B4-BE49-F238E27FC236}">
                <a16:creationId xmlns:a16="http://schemas.microsoft.com/office/drawing/2014/main" id="{AA391847-C65F-47F7-BE9B-803900195059}"/>
              </a:ext>
            </a:extLst>
          </p:cNvPr>
          <p:cNvPicPr>
            <a:picLocks noChangeAspect="1"/>
          </p:cNvPicPr>
          <p:nvPr/>
        </p:nvPicPr>
        <p:blipFill>
          <a:blip r:embed="rId2"/>
          <a:stretch>
            <a:fillRect/>
          </a:stretch>
        </p:blipFill>
        <p:spPr>
          <a:xfrm>
            <a:off x="202717" y="1690688"/>
            <a:ext cx="9904171" cy="2964227"/>
          </a:xfrm>
          <a:prstGeom prst="rect">
            <a:avLst/>
          </a:prstGeom>
        </p:spPr>
      </p:pic>
      <p:pic>
        <p:nvPicPr>
          <p:cNvPr id="6" name="Content Placeholder 5">
            <a:extLst>
              <a:ext uri="{FF2B5EF4-FFF2-40B4-BE49-F238E27FC236}">
                <a16:creationId xmlns:a16="http://schemas.microsoft.com/office/drawing/2014/main" id="{21DBDD77-24F8-424E-91A2-E6ECC0AAD308}"/>
              </a:ext>
            </a:extLst>
          </p:cNvPr>
          <p:cNvPicPr>
            <a:picLocks noGrp="1" noChangeAspect="1"/>
          </p:cNvPicPr>
          <p:nvPr>
            <p:ph idx="1"/>
          </p:nvPr>
        </p:nvPicPr>
        <p:blipFill>
          <a:blip r:embed="rId3"/>
          <a:stretch>
            <a:fillRect/>
          </a:stretch>
        </p:blipFill>
        <p:spPr>
          <a:xfrm>
            <a:off x="10200501" y="3940251"/>
            <a:ext cx="1733550" cy="2362200"/>
          </a:xfrm>
        </p:spPr>
      </p:pic>
    </p:spTree>
    <p:extLst>
      <p:ext uri="{BB962C8B-B14F-4D97-AF65-F5344CB8AC3E}">
        <p14:creationId xmlns:p14="http://schemas.microsoft.com/office/powerpoint/2010/main" val="1303230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How Many Solutions?</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42</a:t>
            </a:fld>
            <a:endParaRPr lang="en-US" b="1" dirty="0"/>
          </a:p>
        </p:txBody>
      </p:sp>
      <p:pic>
        <p:nvPicPr>
          <p:cNvPr id="8" name="Picture 7">
            <a:extLst>
              <a:ext uri="{FF2B5EF4-FFF2-40B4-BE49-F238E27FC236}">
                <a16:creationId xmlns:a16="http://schemas.microsoft.com/office/drawing/2014/main" id="{D83E7BF8-2BD4-4FC8-8D2E-EC1B8AC069DE}"/>
              </a:ext>
            </a:extLst>
          </p:cNvPr>
          <p:cNvPicPr>
            <a:picLocks noChangeAspect="1"/>
          </p:cNvPicPr>
          <p:nvPr/>
        </p:nvPicPr>
        <p:blipFill>
          <a:blip r:embed="rId2"/>
          <a:stretch>
            <a:fillRect/>
          </a:stretch>
        </p:blipFill>
        <p:spPr>
          <a:xfrm>
            <a:off x="5195887" y="4121150"/>
            <a:ext cx="1800225" cy="2371725"/>
          </a:xfrm>
          <a:prstGeom prst="rect">
            <a:avLst/>
          </a:prstGeom>
        </p:spPr>
      </p:pic>
      <p:grpSp>
        <p:nvGrpSpPr>
          <p:cNvPr id="15" name="Group 14">
            <a:extLst>
              <a:ext uri="{FF2B5EF4-FFF2-40B4-BE49-F238E27FC236}">
                <a16:creationId xmlns:a16="http://schemas.microsoft.com/office/drawing/2014/main" id="{D2FBD8F5-47E4-4B63-A245-341819812783}"/>
              </a:ext>
            </a:extLst>
          </p:cNvPr>
          <p:cNvGrpSpPr/>
          <p:nvPr/>
        </p:nvGrpSpPr>
        <p:grpSpPr>
          <a:xfrm>
            <a:off x="1294889" y="1690688"/>
            <a:ext cx="9136346" cy="2304442"/>
            <a:chOff x="2705100" y="2767012"/>
            <a:chExt cx="6781800" cy="1524635"/>
          </a:xfrm>
        </p:grpSpPr>
        <p:pic>
          <p:nvPicPr>
            <p:cNvPr id="12" name="Picture 11">
              <a:extLst>
                <a:ext uri="{FF2B5EF4-FFF2-40B4-BE49-F238E27FC236}">
                  <a16:creationId xmlns:a16="http://schemas.microsoft.com/office/drawing/2014/main" id="{D8D5B28C-F8EC-4C88-8E15-32F27B3190F7}"/>
                </a:ext>
              </a:extLst>
            </p:cNvPr>
            <p:cNvPicPr>
              <a:picLocks noChangeAspect="1"/>
            </p:cNvPicPr>
            <p:nvPr/>
          </p:nvPicPr>
          <p:blipFill>
            <a:blip r:embed="rId3"/>
            <a:stretch>
              <a:fillRect/>
            </a:stretch>
          </p:blipFill>
          <p:spPr>
            <a:xfrm>
              <a:off x="2705100" y="2767012"/>
              <a:ext cx="6781800" cy="1323975"/>
            </a:xfrm>
            <a:prstGeom prst="rect">
              <a:avLst/>
            </a:prstGeom>
          </p:spPr>
        </p:pic>
        <p:pic>
          <p:nvPicPr>
            <p:cNvPr id="14" name="Picture 13">
              <a:extLst>
                <a:ext uri="{FF2B5EF4-FFF2-40B4-BE49-F238E27FC236}">
                  <a16:creationId xmlns:a16="http://schemas.microsoft.com/office/drawing/2014/main" id="{8024695F-57EB-409F-ABBB-D6A00CC882D2}"/>
                </a:ext>
              </a:extLst>
            </p:cNvPr>
            <p:cNvPicPr>
              <a:picLocks noChangeAspect="1"/>
            </p:cNvPicPr>
            <p:nvPr/>
          </p:nvPicPr>
          <p:blipFill>
            <a:blip r:embed="rId4"/>
            <a:stretch>
              <a:fillRect/>
            </a:stretch>
          </p:blipFill>
          <p:spPr>
            <a:xfrm>
              <a:off x="2857920" y="4082097"/>
              <a:ext cx="704850" cy="209550"/>
            </a:xfrm>
            <a:prstGeom prst="rect">
              <a:avLst/>
            </a:prstGeom>
          </p:spPr>
        </p:pic>
      </p:grpSp>
    </p:spTree>
    <p:extLst>
      <p:ext uri="{BB962C8B-B14F-4D97-AF65-F5344CB8AC3E}">
        <p14:creationId xmlns:p14="http://schemas.microsoft.com/office/powerpoint/2010/main" val="3361310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Summary</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43</a:t>
            </a:fld>
            <a:endParaRPr lang="en-US" b="1" dirty="0"/>
          </a:p>
        </p:txBody>
      </p:sp>
      <p:pic>
        <p:nvPicPr>
          <p:cNvPr id="3" name="Picture 2">
            <a:extLst>
              <a:ext uri="{FF2B5EF4-FFF2-40B4-BE49-F238E27FC236}">
                <a16:creationId xmlns:a16="http://schemas.microsoft.com/office/drawing/2014/main" id="{8474FBC3-B158-48B9-A413-2312020F5B76}"/>
              </a:ext>
            </a:extLst>
          </p:cNvPr>
          <p:cNvPicPr>
            <a:picLocks noChangeAspect="1"/>
          </p:cNvPicPr>
          <p:nvPr/>
        </p:nvPicPr>
        <p:blipFill>
          <a:blip r:embed="rId2"/>
          <a:stretch>
            <a:fillRect/>
          </a:stretch>
        </p:blipFill>
        <p:spPr>
          <a:xfrm>
            <a:off x="1547961" y="1690688"/>
            <a:ext cx="9096078" cy="3918117"/>
          </a:xfrm>
          <a:prstGeom prst="rect">
            <a:avLst/>
          </a:prstGeom>
        </p:spPr>
      </p:pic>
    </p:spTree>
    <p:extLst>
      <p:ext uri="{BB962C8B-B14F-4D97-AF65-F5344CB8AC3E}">
        <p14:creationId xmlns:p14="http://schemas.microsoft.com/office/powerpoint/2010/main" val="3617109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Theorem &amp; Definition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44</a:t>
            </a:fld>
            <a:endParaRPr lang="en-US" b="1" dirty="0"/>
          </a:p>
        </p:txBody>
      </p:sp>
      <p:pic>
        <p:nvPicPr>
          <p:cNvPr id="8" name="Picture 7">
            <a:extLst>
              <a:ext uri="{FF2B5EF4-FFF2-40B4-BE49-F238E27FC236}">
                <a16:creationId xmlns:a16="http://schemas.microsoft.com/office/drawing/2014/main" id="{79BAC15D-DAD3-422C-BDC7-3F7AF3683DA9}"/>
              </a:ext>
            </a:extLst>
          </p:cNvPr>
          <p:cNvPicPr>
            <a:picLocks noChangeAspect="1"/>
          </p:cNvPicPr>
          <p:nvPr/>
        </p:nvPicPr>
        <p:blipFill>
          <a:blip r:embed="rId2"/>
          <a:stretch>
            <a:fillRect/>
          </a:stretch>
        </p:blipFill>
        <p:spPr>
          <a:xfrm>
            <a:off x="1622149" y="4028708"/>
            <a:ext cx="7874276" cy="2194651"/>
          </a:xfrm>
          <a:prstGeom prst="rect">
            <a:avLst/>
          </a:prstGeom>
        </p:spPr>
      </p:pic>
      <p:pic>
        <p:nvPicPr>
          <p:cNvPr id="10" name="Picture 9">
            <a:extLst>
              <a:ext uri="{FF2B5EF4-FFF2-40B4-BE49-F238E27FC236}">
                <a16:creationId xmlns:a16="http://schemas.microsoft.com/office/drawing/2014/main" id="{073277B0-6D8F-423C-A592-E651E032E78D}"/>
              </a:ext>
            </a:extLst>
          </p:cNvPr>
          <p:cNvPicPr>
            <a:picLocks noChangeAspect="1"/>
          </p:cNvPicPr>
          <p:nvPr/>
        </p:nvPicPr>
        <p:blipFill>
          <a:blip r:embed="rId3"/>
          <a:stretch>
            <a:fillRect/>
          </a:stretch>
        </p:blipFill>
        <p:spPr>
          <a:xfrm>
            <a:off x="1574524" y="1620145"/>
            <a:ext cx="7874276" cy="2158715"/>
          </a:xfrm>
          <a:prstGeom prst="rect">
            <a:avLst/>
          </a:prstGeom>
        </p:spPr>
      </p:pic>
    </p:spTree>
    <p:extLst>
      <p:ext uri="{BB962C8B-B14F-4D97-AF65-F5344CB8AC3E}">
        <p14:creationId xmlns:p14="http://schemas.microsoft.com/office/powerpoint/2010/main" val="922608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Notice</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45</a:t>
            </a:fld>
            <a:endParaRPr lang="en-US" b="1" dirty="0"/>
          </a:p>
        </p:txBody>
      </p:sp>
      <p:grpSp>
        <p:nvGrpSpPr>
          <p:cNvPr id="9" name="Group 8">
            <a:extLst>
              <a:ext uri="{FF2B5EF4-FFF2-40B4-BE49-F238E27FC236}">
                <a16:creationId xmlns:a16="http://schemas.microsoft.com/office/drawing/2014/main" id="{E5E8973C-AB97-4A5A-B885-06554DEF991A}"/>
              </a:ext>
            </a:extLst>
          </p:cNvPr>
          <p:cNvGrpSpPr/>
          <p:nvPr/>
        </p:nvGrpSpPr>
        <p:grpSpPr>
          <a:xfrm>
            <a:off x="838200" y="2925279"/>
            <a:ext cx="9864525" cy="1402497"/>
            <a:chOff x="838200" y="2925279"/>
            <a:chExt cx="9864525" cy="1402497"/>
          </a:xfrm>
        </p:grpSpPr>
        <p:pic>
          <p:nvPicPr>
            <p:cNvPr id="4" name="Picture 3">
              <a:extLst>
                <a:ext uri="{FF2B5EF4-FFF2-40B4-BE49-F238E27FC236}">
                  <a16:creationId xmlns:a16="http://schemas.microsoft.com/office/drawing/2014/main" id="{148F34CF-359B-4BA7-9883-F2BC16EDD7CF}"/>
                </a:ext>
              </a:extLst>
            </p:cNvPr>
            <p:cNvPicPr>
              <a:picLocks noChangeAspect="1"/>
            </p:cNvPicPr>
            <p:nvPr/>
          </p:nvPicPr>
          <p:blipFill>
            <a:blip r:embed="rId2"/>
            <a:stretch>
              <a:fillRect/>
            </a:stretch>
          </p:blipFill>
          <p:spPr>
            <a:xfrm>
              <a:off x="838200" y="2925279"/>
              <a:ext cx="9864525" cy="1007441"/>
            </a:xfrm>
            <a:prstGeom prst="rect">
              <a:avLst/>
            </a:prstGeom>
          </p:spPr>
        </p:pic>
        <p:pic>
          <p:nvPicPr>
            <p:cNvPr id="7" name="Picture 6">
              <a:extLst>
                <a:ext uri="{FF2B5EF4-FFF2-40B4-BE49-F238E27FC236}">
                  <a16:creationId xmlns:a16="http://schemas.microsoft.com/office/drawing/2014/main" id="{58AB7181-2835-43AC-A9C3-7B0D0ECEA9D5}"/>
                </a:ext>
              </a:extLst>
            </p:cNvPr>
            <p:cNvPicPr>
              <a:picLocks noChangeAspect="1"/>
            </p:cNvPicPr>
            <p:nvPr/>
          </p:nvPicPr>
          <p:blipFill>
            <a:blip r:embed="rId3"/>
            <a:stretch>
              <a:fillRect/>
            </a:stretch>
          </p:blipFill>
          <p:spPr>
            <a:xfrm>
              <a:off x="8614611" y="3651501"/>
              <a:ext cx="2088114" cy="676275"/>
            </a:xfrm>
            <a:prstGeom prst="rect">
              <a:avLst/>
            </a:prstGeom>
          </p:spPr>
        </p:pic>
      </p:grpSp>
    </p:spTree>
    <p:extLst>
      <p:ext uri="{BB962C8B-B14F-4D97-AF65-F5344CB8AC3E}">
        <p14:creationId xmlns:p14="http://schemas.microsoft.com/office/powerpoint/2010/main" val="2340310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175953" y="291034"/>
            <a:ext cx="2886366" cy="647466"/>
          </a:xfrm>
        </p:spPr>
        <p:txBody>
          <a:bodyPr>
            <a:normAutofit fontScale="90000"/>
          </a:bodyPr>
          <a:lstStyle/>
          <a:p>
            <a:r>
              <a:rPr lang="en-US" b="1" dirty="0">
                <a:solidFill>
                  <a:srgbClr val="0070C0"/>
                </a:solidFill>
              </a:rPr>
              <a:t>Example 8</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46</a:t>
            </a:fld>
            <a:endParaRPr lang="en-US" b="1" dirty="0"/>
          </a:p>
        </p:txBody>
      </p:sp>
      <p:pic>
        <p:nvPicPr>
          <p:cNvPr id="7" name="Picture 6">
            <a:extLst>
              <a:ext uri="{FF2B5EF4-FFF2-40B4-BE49-F238E27FC236}">
                <a16:creationId xmlns:a16="http://schemas.microsoft.com/office/drawing/2014/main" id="{E9E8BBEB-20E0-4E62-B842-F6D872D10545}"/>
              </a:ext>
            </a:extLst>
          </p:cNvPr>
          <p:cNvPicPr>
            <a:picLocks noChangeAspect="1"/>
          </p:cNvPicPr>
          <p:nvPr/>
        </p:nvPicPr>
        <p:blipFill>
          <a:blip r:embed="rId2"/>
          <a:stretch>
            <a:fillRect/>
          </a:stretch>
        </p:blipFill>
        <p:spPr>
          <a:xfrm>
            <a:off x="3420449" y="2053566"/>
            <a:ext cx="4551352" cy="966287"/>
          </a:xfrm>
          <a:prstGeom prst="rect">
            <a:avLst/>
          </a:prstGeom>
        </p:spPr>
      </p:pic>
      <p:pic>
        <p:nvPicPr>
          <p:cNvPr id="9" name="Picture 8">
            <a:extLst>
              <a:ext uri="{FF2B5EF4-FFF2-40B4-BE49-F238E27FC236}">
                <a16:creationId xmlns:a16="http://schemas.microsoft.com/office/drawing/2014/main" id="{B2664C50-0604-48EF-B33F-164850CB6354}"/>
              </a:ext>
            </a:extLst>
          </p:cNvPr>
          <p:cNvPicPr>
            <a:picLocks noChangeAspect="1"/>
          </p:cNvPicPr>
          <p:nvPr/>
        </p:nvPicPr>
        <p:blipFill>
          <a:blip r:embed="rId3"/>
          <a:stretch>
            <a:fillRect/>
          </a:stretch>
        </p:blipFill>
        <p:spPr>
          <a:xfrm>
            <a:off x="5045320" y="3019853"/>
            <a:ext cx="1583908" cy="2084802"/>
          </a:xfrm>
          <a:prstGeom prst="rect">
            <a:avLst/>
          </a:prstGeom>
        </p:spPr>
      </p:pic>
      <p:sp>
        <p:nvSpPr>
          <p:cNvPr id="10" name="TextBox 9">
            <a:extLst>
              <a:ext uri="{FF2B5EF4-FFF2-40B4-BE49-F238E27FC236}">
                <a16:creationId xmlns:a16="http://schemas.microsoft.com/office/drawing/2014/main" id="{F55F77ED-9BE3-453C-B30C-0C2F1FD8FD8C}"/>
              </a:ext>
            </a:extLst>
          </p:cNvPr>
          <p:cNvSpPr txBox="1"/>
          <p:nvPr/>
        </p:nvSpPr>
        <p:spPr>
          <a:xfrm>
            <a:off x="2919153" y="5812346"/>
            <a:ext cx="6434928" cy="430887"/>
          </a:xfrm>
          <a:prstGeom prst="rect">
            <a:avLst/>
          </a:prstGeom>
          <a:noFill/>
        </p:spPr>
        <p:txBody>
          <a:bodyPr wrap="square" rtlCol="0">
            <a:spAutoFit/>
          </a:bodyPr>
          <a:lstStyle/>
          <a:p>
            <a:r>
              <a:rPr lang="en-US" sz="2200" dirty="0"/>
              <a:t>“free” means we are “free” to choose any value for x</a:t>
            </a:r>
            <a:r>
              <a:rPr lang="en-US" sz="2200" baseline="-25000" dirty="0"/>
              <a:t>2</a:t>
            </a:r>
          </a:p>
        </p:txBody>
      </p:sp>
      <p:pic>
        <p:nvPicPr>
          <p:cNvPr id="3" name="Picture 2">
            <a:extLst>
              <a:ext uri="{FF2B5EF4-FFF2-40B4-BE49-F238E27FC236}">
                <a16:creationId xmlns:a16="http://schemas.microsoft.com/office/drawing/2014/main" id="{F1C721A8-BC9A-49AF-9434-6A474122D1DC}"/>
              </a:ext>
            </a:extLst>
          </p:cNvPr>
          <p:cNvPicPr>
            <a:picLocks noChangeAspect="1"/>
          </p:cNvPicPr>
          <p:nvPr/>
        </p:nvPicPr>
        <p:blipFill>
          <a:blip r:embed="rId4"/>
          <a:stretch>
            <a:fillRect/>
          </a:stretch>
        </p:blipFill>
        <p:spPr>
          <a:xfrm>
            <a:off x="3367569" y="0"/>
            <a:ext cx="4657111" cy="1796725"/>
          </a:xfrm>
          <a:prstGeom prst="rect">
            <a:avLst/>
          </a:prstGeom>
        </p:spPr>
      </p:pic>
      <p:cxnSp>
        <p:nvCxnSpPr>
          <p:cNvPr id="11" name="Straight Arrow Connector 10">
            <a:extLst>
              <a:ext uri="{FF2B5EF4-FFF2-40B4-BE49-F238E27FC236}">
                <a16:creationId xmlns:a16="http://schemas.microsoft.com/office/drawing/2014/main" id="{0B5325DD-3A97-407D-82A5-D9AD43ECAD90}"/>
              </a:ext>
            </a:extLst>
          </p:cNvPr>
          <p:cNvCxnSpPr/>
          <p:nvPr/>
        </p:nvCxnSpPr>
        <p:spPr>
          <a:xfrm>
            <a:off x="6581839" y="4876610"/>
            <a:ext cx="11069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2A68815-787E-45F4-A3A8-D1BDFD7160BB}"/>
              </a:ext>
            </a:extLst>
          </p:cNvPr>
          <p:cNvSpPr txBox="1"/>
          <p:nvPr/>
        </p:nvSpPr>
        <p:spPr>
          <a:xfrm>
            <a:off x="7843870" y="4691944"/>
            <a:ext cx="3448123" cy="369332"/>
          </a:xfrm>
          <a:prstGeom prst="rect">
            <a:avLst/>
          </a:prstGeom>
          <a:noFill/>
        </p:spPr>
        <p:txBody>
          <a:bodyPr wrap="none" rtlCol="0">
            <a:spAutoFit/>
          </a:bodyPr>
          <a:lstStyle/>
          <a:p>
            <a:r>
              <a:rPr lang="en-US" dirty="0"/>
              <a:t>Therefore infinitely many solutions</a:t>
            </a:r>
          </a:p>
        </p:txBody>
      </p:sp>
    </p:spTree>
    <p:extLst>
      <p:ext uri="{BB962C8B-B14F-4D97-AF65-F5344CB8AC3E}">
        <p14:creationId xmlns:p14="http://schemas.microsoft.com/office/powerpoint/2010/main" val="1950182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D7AE47-F512-476D-BDAD-A7739121C311}"/>
              </a:ext>
            </a:extLst>
          </p:cNvPr>
          <p:cNvPicPr>
            <a:picLocks noChangeAspect="1"/>
          </p:cNvPicPr>
          <p:nvPr/>
        </p:nvPicPr>
        <p:blipFill>
          <a:blip r:embed="rId2"/>
          <a:stretch>
            <a:fillRect/>
          </a:stretch>
        </p:blipFill>
        <p:spPr>
          <a:xfrm>
            <a:off x="3213186" y="10637"/>
            <a:ext cx="4908123" cy="2302931"/>
          </a:xfrm>
          <a:prstGeom prst="rect">
            <a:avLst/>
          </a:prstGeom>
        </p:spPr>
      </p:pic>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175953" y="174882"/>
            <a:ext cx="2316173" cy="579960"/>
          </a:xfrm>
        </p:spPr>
        <p:txBody>
          <a:bodyPr>
            <a:normAutofit fontScale="90000"/>
          </a:bodyPr>
          <a:lstStyle/>
          <a:p>
            <a:r>
              <a:rPr lang="en-US" b="1" dirty="0">
                <a:solidFill>
                  <a:srgbClr val="0070C0"/>
                </a:solidFill>
              </a:rPr>
              <a:t>Example 9</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47</a:t>
            </a:fld>
            <a:endParaRPr lang="en-US" b="1" dirty="0"/>
          </a:p>
        </p:txBody>
      </p:sp>
      <p:pic>
        <p:nvPicPr>
          <p:cNvPr id="6" name="Picture 5">
            <a:extLst>
              <a:ext uri="{FF2B5EF4-FFF2-40B4-BE49-F238E27FC236}">
                <a16:creationId xmlns:a16="http://schemas.microsoft.com/office/drawing/2014/main" id="{BF2848C7-D7DD-4D45-9F90-3900C0A28556}"/>
              </a:ext>
            </a:extLst>
          </p:cNvPr>
          <p:cNvPicPr>
            <a:picLocks noChangeAspect="1"/>
          </p:cNvPicPr>
          <p:nvPr/>
        </p:nvPicPr>
        <p:blipFill>
          <a:blip r:embed="rId3"/>
          <a:stretch>
            <a:fillRect/>
          </a:stretch>
        </p:blipFill>
        <p:spPr>
          <a:xfrm>
            <a:off x="2222102" y="1894611"/>
            <a:ext cx="7351966" cy="1596879"/>
          </a:xfrm>
          <a:prstGeom prst="rect">
            <a:avLst/>
          </a:prstGeom>
        </p:spPr>
      </p:pic>
      <p:pic>
        <p:nvPicPr>
          <p:cNvPr id="8" name="Picture 7">
            <a:extLst>
              <a:ext uri="{FF2B5EF4-FFF2-40B4-BE49-F238E27FC236}">
                <a16:creationId xmlns:a16="http://schemas.microsoft.com/office/drawing/2014/main" id="{3EA34C3B-3377-4E70-BC6F-73DCFFDAA089}"/>
              </a:ext>
            </a:extLst>
          </p:cNvPr>
          <p:cNvPicPr>
            <a:picLocks noChangeAspect="1"/>
          </p:cNvPicPr>
          <p:nvPr/>
        </p:nvPicPr>
        <p:blipFill>
          <a:blip r:embed="rId4"/>
          <a:stretch>
            <a:fillRect/>
          </a:stretch>
        </p:blipFill>
        <p:spPr>
          <a:xfrm>
            <a:off x="5423984" y="3487489"/>
            <a:ext cx="1915278" cy="3187257"/>
          </a:xfrm>
          <a:prstGeom prst="rect">
            <a:avLst/>
          </a:prstGeom>
        </p:spPr>
      </p:pic>
      <p:pic>
        <p:nvPicPr>
          <p:cNvPr id="10" name="Picture 9">
            <a:extLst>
              <a:ext uri="{FF2B5EF4-FFF2-40B4-BE49-F238E27FC236}">
                <a16:creationId xmlns:a16="http://schemas.microsoft.com/office/drawing/2014/main" id="{34C01097-0EB8-43B2-A4D9-F00E379355B2}"/>
              </a:ext>
            </a:extLst>
          </p:cNvPr>
          <p:cNvPicPr>
            <a:picLocks noChangeAspect="1"/>
          </p:cNvPicPr>
          <p:nvPr/>
        </p:nvPicPr>
        <p:blipFill>
          <a:blip r:embed="rId5"/>
          <a:stretch>
            <a:fillRect/>
          </a:stretch>
        </p:blipFill>
        <p:spPr>
          <a:xfrm>
            <a:off x="5667248" y="4627258"/>
            <a:ext cx="1428750" cy="523875"/>
          </a:xfrm>
          <a:prstGeom prst="rect">
            <a:avLst/>
          </a:prstGeom>
        </p:spPr>
      </p:pic>
      <p:cxnSp>
        <p:nvCxnSpPr>
          <p:cNvPr id="12" name="Straight Arrow Connector 11">
            <a:extLst>
              <a:ext uri="{FF2B5EF4-FFF2-40B4-BE49-F238E27FC236}">
                <a16:creationId xmlns:a16="http://schemas.microsoft.com/office/drawing/2014/main" id="{B9826B7D-E951-4B1F-9B21-99EF61F914F0}"/>
              </a:ext>
            </a:extLst>
          </p:cNvPr>
          <p:cNvCxnSpPr/>
          <p:nvPr/>
        </p:nvCxnSpPr>
        <p:spPr>
          <a:xfrm>
            <a:off x="6858000" y="6433820"/>
            <a:ext cx="11069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80FE150-63FB-4242-8011-DED76BF93157}"/>
              </a:ext>
            </a:extLst>
          </p:cNvPr>
          <p:cNvSpPr txBox="1"/>
          <p:nvPr/>
        </p:nvSpPr>
        <p:spPr>
          <a:xfrm>
            <a:off x="8120031" y="6249154"/>
            <a:ext cx="3448123" cy="369332"/>
          </a:xfrm>
          <a:prstGeom prst="rect">
            <a:avLst/>
          </a:prstGeom>
          <a:noFill/>
        </p:spPr>
        <p:txBody>
          <a:bodyPr wrap="none" rtlCol="0">
            <a:spAutoFit/>
          </a:bodyPr>
          <a:lstStyle/>
          <a:p>
            <a:r>
              <a:rPr lang="en-US" dirty="0"/>
              <a:t>Therefore infinitely many solutions</a:t>
            </a:r>
          </a:p>
        </p:txBody>
      </p:sp>
    </p:spTree>
    <p:extLst>
      <p:ext uri="{BB962C8B-B14F-4D97-AF65-F5344CB8AC3E}">
        <p14:creationId xmlns:p14="http://schemas.microsoft.com/office/powerpoint/2010/main" val="9565038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9 : Solution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48</a:t>
            </a:fld>
            <a:endParaRPr lang="en-US" b="1" dirty="0"/>
          </a:p>
        </p:txBody>
      </p:sp>
      <p:grpSp>
        <p:nvGrpSpPr>
          <p:cNvPr id="3" name="Group 2">
            <a:extLst>
              <a:ext uri="{FF2B5EF4-FFF2-40B4-BE49-F238E27FC236}">
                <a16:creationId xmlns:a16="http://schemas.microsoft.com/office/drawing/2014/main" id="{1F479D6D-F340-438F-967C-3B023AC23B4E}"/>
              </a:ext>
            </a:extLst>
          </p:cNvPr>
          <p:cNvGrpSpPr/>
          <p:nvPr/>
        </p:nvGrpSpPr>
        <p:grpSpPr>
          <a:xfrm>
            <a:off x="4559460" y="1690688"/>
            <a:ext cx="1915278" cy="3187257"/>
            <a:chOff x="5423984" y="3487489"/>
            <a:chExt cx="1915278" cy="3187257"/>
          </a:xfrm>
        </p:grpSpPr>
        <p:pic>
          <p:nvPicPr>
            <p:cNvPr id="8" name="Picture 7">
              <a:extLst>
                <a:ext uri="{FF2B5EF4-FFF2-40B4-BE49-F238E27FC236}">
                  <a16:creationId xmlns:a16="http://schemas.microsoft.com/office/drawing/2014/main" id="{3EA34C3B-3377-4E70-BC6F-73DCFFDAA089}"/>
                </a:ext>
              </a:extLst>
            </p:cNvPr>
            <p:cNvPicPr>
              <a:picLocks noChangeAspect="1"/>
            </p:cNvPicPr>
            <p:nvPr/>
          </p:nvPicPr>
          <p:blipFill>
            <a:blip r:embed="rId2"/>
            <a:stretch>
              <a:fillRect/>
            </a:stretch>
          </p:blipFill>
          <p:spPr>
            <a:xfrm>
              <a:off x="5423984" y="3487489"/>
              <a:ext cx="1915278" cy="3187257"/>
            </a:xfrm>
            <a:prstGeom prst="rect">
              <a:avLst/>
            </a:prstGeom>
          </p:spPr>
        </p:pic>
        <p:pic>
          <p:nvPicPr>
            <p:cNvPr id="10" name="Picture 9">
              <a:extLst>
                <a:ext uri="{FF2B5EF4-FFF2-40B4-BE49-F238E27FC236}">
                  <a16:creationId xmlns:a16="http://schemas.microsoft.com/office/drawing/2014/main" id="{34C01097-0EB8-43B2-A4D9-F00E379355B2}"/>
                </a:ext>
              </a:extLst>
            </p:cNvPr>
            <p:cNvPicPr>
              <a:picLocks noChangeAspect="1"/>
            </p:cNvPicPr>
            <p:nvPr/>
          </p:nvPicPr>
          <p:blipFill>
            <a:blip r:embed="rId3"/>
            <a:stretch>
              <a:fillRect/>
            </a:stretch>
          </p:blipFill>
          <p:spPr>
            <a:xfrm>
              <a:off x="5667248" y="4627258"/>
              <a:ext cx="1428750" cy="523875"/>
            </a:xfrm>
            <a:prstGeom prst="rect">
              <a:avLst/>
            </a:prstGeom>
          </p:spPr>
        </p:pic>
      </p:grpSp>
      <p:cxnSp>
        <p:nvCxnSpPr>
          <p:cNvPr id="12" name="Straight Arrow Connector 11">
            <a:extLst>
              <a:ext uri="{FF2B5EF4-FFF2-40B4-BE49-F238E27FC236}">
                <a16:creationId xmlns:a16="http://schemas.microsoft.com/office/drawing/2014/main" id="{B9826B7D-E951-4B1F-9B21-99EF61F914F0}"/>
              </a:ext>
            </a:extLst>
          </p:cNvPr>
          <p:cNvCxnSpPr/>
          <p:nvPr/>
        </p:nvCxnSpPr>
        <p:spPr>
          <a:xfrm>
            <a:off x="6242858" y="4601982"/>
            <a:ext cx="11069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80FE150-63FB-4242-8011-DED76BF93157}"/>
              </a:ext>
            </a:extLst>
          </p:cNvPr>
          <p:cNvSpPr txBox="1"/>
          <p:nvPr/>
        </p:nvSpPr>
        <p:spPr>
          <a:xfrm>
            <a:off x="7504889" y="4417316"/>
            <a:ext cx="3448123" cy="369332"/>
          </a:xfrm>
          <a:prstGeom prst="rect">
            <a:avLst/>
          </a:prstGeom>
          <a:noFill/>
        </p:spPr>
        <p:txBody>
          <a:bodyPr wrap="none" rtlCol="0">
            <a:spAutoFit/>
          </a:bodyPr>
          <a:lstStyle/>
          <a:p>
            <a:r>
              <a:rPr lang="en-US" dirty="0"/>
              <a:t>Therefore infinitely many solutions</a:t>
            </a:r>
          </a:p>
        </p:txBody>
      </p:sp>
      <p:pic>
        <p:nvPicPr>
          <p:cNvPr id="15" name="Picture 14">
            <a:extLst>
              <a:ext uri="{FF2B5EF4-FFF2-40B4-BE49-F238E27FC236}">
                <a16:creationId xmlns:a16="http://schemas.microsoft.com/office/drawing/2014/main" id="{F4BF4364-106D-4DD8-8DB5-F16E58E05AF2}"/>
              </a:ext>
            </a:extLst>
          </p:cNvPr>
          <p:cNvPicPr>
            <a:picLocks noChangeAspect="1"/>
          </p:cNvPicPr>
          <p:nvPr/>
        </p:nvPicPr>
        <p:blipFill>
          <a:blip r:embed="rId4"/>
          <a:stretch>
            <a:fillRect/>
          </a:stretch>
        </p:blipFill>
        <p:spPr>
          <a:xfrm>
            <a:off x="1471862" y="5466266"/>
            <a:ext cx="8516073" cy="307347"/>
          </a:xfrm>
          <a:prstGeom prst="rect">
            <a:avLst/>
          </a:prstGeom>
        </p:spPr>
      </p:pic>
      <p:pic>
        <p:nvPicPr>
          <p:cNvPr id="16" name="Picture 15">
            <a:extLst>
              <a:ext uri="{FF2B5EF4-FFF2-40B4-BE49-F238E27FC236}">
                <a16:creationId xmlns:a16="http://schemas.microsoft.com/office/drawing/2014/main" id="{3EDCB4EB-F0FA-4E9A-8EDE-DA4903F5436A}"/>
              </a:ext>
            </a:extLst>
          </p:cNvPr>
          <p:cNvPicPr>
            <a:picLocks noChangeAspect="1"/>
          </p:cNvPicPr>
          <p:nvPr/>
        </p:nvPicPr>
        <p:blipFill>
          <a:blip r:embed="rId5"/>
          <a:stretch>
            <a:fillRect/>
          </a:stretch>
        </p:blipFill>
        <p:spPr>
          <a:xfrm>
            <a:off x="5196775" y="5773613"/>
            <a:ext cx="1819494" cy="307347"/>
          </a:xfrm>
          <a:prstGeom prst="rect">
            <a:avLst/>
          </a:prstGeom>
        </p:spPr>
      </p:pic>
      <p:sp>
        <p:nvSpPr>
          <p:cNvPr id="19" name="Rectangle 18">
            <a:extLst>
              <a:ext uri="{FF2B5EF4-FFF2-40B4-BE49-F238E27FC236}">
                <a16:creationId xmlns:a16="http://schemas.microsoft.com/office/drawing/2014/main" id="{89D8971F-A159-44C5-B548-F0EFD7765F4B}"/>
              </a:ext>
            </a:extLst>
          </p:cNvPr>
          <p:cNvSpPr/>
          <p:nvPr/>
        </p:nvSpPr>
        <p:spPr>
          <a:xfrm>
            <a:off x="1471862" y="5220393"/>
            <a:ext cx="8752793" cy="860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508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8 : Review</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49</a:t>
            </a:fld>
            <a:endParaRPr lang="en-US" b="1" dirty="0"/>
          </a:p>
        </p:txBody>
      </p:sp>
      <p:pic>
        <p:nvPicPr>
          <p:cNvPr id="18" name="Picture 17">
            <a:extLst>
              <a:ext uri="{FF2B5EF4-FFF2-40B4-BE49-F238E27FC236}">
                <a16:creationId xmlns:a16="http://schemas.microsoft.com/office/drawing/2014/main" id="{E844970B-23CC-4159-A361-18D906656BBE}"/>
              </a:ext>
            </a:extLst>
          </p:cNvPr>
          <p:cNvPicPr>
            <a:picLocks noChangeAspect="1"/>
          </p:cNvPicPr>
          <p:nvPr/>
        </p:nvPicPr>
        <p:blipFill>
          <a:blip r:embed="rId2"/>
          <a:stretch>
            <a:fillRect/>
          </a:stretch>
        </p:blipFill>
        <p:spPr>
          <a:xfrm>
            <a:off x="1093068" y="3916997"/>
            <a:ext cx="10005863" cy="1325563"/>
          </a:xfrm>
          <a:prstGeom prst="rect">
            <a:avLst/>
          </a:prstGeom>
        </p:spPr>
      </p:pic>
      <p:pic>
        <p:nvPicPr>
          <p:cNvPr id="4" name="Picture 3">
            <a:extLst>
              <a:ext uri="{FF2B5EF4-FFF2-40B4-BE49-F238E27FC236}">
                <a16:creationId xmlns:a16="http://schemas.microsoft.com/office/drawing/2014/main" id="{95DEF20F-CD59-4AA5-911B-A0ED77110E3C}"/>
              </a:ext>
            </a:extLst>
          </p:cNvPr>
          <p:cNvPicPr>
            <a:picLocks noChangeAspect="1"/>
          </p:cNvPicPr>
          <p:nvPr/>
        </p:nvPicPr>
        <p:blipFill>
          <a:blip r:embed="rId3"/>
          <a:stretch>
            <a:fillRect/>
          </a:stretch>
        </p:blipFill>
        <p:spPr>
          <a:xfrm>
            <a:off x="3820323" y="2320699"/>
            <a:ext cx="4551352" cy="966287"/>
          </a:xfrm>
          <a:prstGeom prst="rect">
            <a:avLst/>
          </a:prstGeom>
        </p:spPr>
      </p:pic>
    </p:spTree>
    <p:extLst>
      <p:ext uri="{BB962C8B-B14F-4D97-AF65-F5344CB8AC3E}">
        <p14:creationId xmlns:p14="http://schemas.microsoft.com/office/powerpoint/2010/main" val="871426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2BAF-C864-43B4-8121-6AF6C308937B}"/>
              </a:ext>
            </a:extLst>
          </p:cNvPr>
          <p:cNvSpPr>
            <a:spLocks noGrp="1"/>
          </p:cNvSpPr>
          <p:nvPr>
            <p:ph type="title"/>
          </p:nvPr>
        </p:nvSpPr>
        <p:spPr/>
        <p:txBody>
          <a:bodyPr>
            <a:normAutofit/>
          </a:bodyPr>
          <a:lstStyle/>
          <a:p>
            <a:r>
              <a:rPr lang="en-US" b="1" dirty="0">
                <a:solidFill>
                  <a:srgbClr val="0070C0"/>
                </a:solidFill>
              </a:rPr>
              <a:t>Example 1 : What If</a:t>
            </a:r>
          </a:p>
        </p:txBody>
      </p:sp>
      <p:sp>
        <p:nvSpPr>
          <p:cNvPr id="3" name="Content Placeholder 2">
            <a:extLst>
              <a:ext uri="{FF2B5EF4-FFF2-40B4-BE49-F238E27FC236}">
                <a16:creationId xmlns:a16="http://schemas.microsoft.com/office/drawing/2014/main" id="{925FD9A3-E2B8-4D9E-8FFB-EAAB68F6190E}"/>
              </a:ext>
            </a:extLst>
          </p:cNvPr>
          <p:cNvSpPr>
            <a:spLocks noGrp="1"/>
          </p:cNvSpPr>
          <p:nvPr>
            <p:ph idx="1"/>
          </p:nvPr>
        </p:nvSpPr>
        <p:spPr/>
        <p:txBody>
          <a:bodyPr/>
          <a:lstStyle/>
          <a:p>
            <a:pPr marL="0" indent="0">
              <a:buNone/>
            </a:pPr>
            <a:r>
              <a:rPr lang="en-US" dirty="0"/>
              <a:t>Mathematicians often see solutions to given problems and then as “What if…?”</a:t>
            </a:r>
          </a:p>
          <a:p>
            <a:pPr marL="0" indent="0">
              <a:buNone/>
            </a:pPr>
            <a:r>
              <a:rPr lang="en-US" dirty="0"/>
              <a:t>For instance</a:t>
            </a:r>
          </a:p>
          <a:p>
            <a:pPr marL="0" indent="0">
              <a:buNone/>
            </a:pPr>
            <a:r>
              <a:rPr lang="en-US" dirty="0"/>
              <a:t>1. Did we really have to call the red balls “r”? Could we call them “q”?</a:t>
            </a:r>
          </a:p>
          <a:p>
            <a:pPr marL="0" indent="0">
              <a:buNone/>
            </a:pPr>
            <a:r>
              <a:rPr lang="en-US" dirty="0"/>
              <a:t>2. What if we had 60 balls at the start instead of 30?</a:t>
            </a:r>
          </a:p>
          <a:p>
            <a:endParaRPr lang="en-US" dirty="0"/>
          </a:p>
          <a:p>
            <a:pPr marL="0" indent="0">
              <a:buNone/>
            </a:pPr>
            <a:r>
              <a:rPr lang="en-US" dirty="0"/>
              <a:t>Conclusion: it doesn’t matter what we call our variables, and while changing constants in the equations changes the solution, they don’t really change the method of how we solve these equations.</a:t>
            </a:r>
          </a:p>
        </p:txBody>
      </p:sp>
      <p:sp>
        <p:nvSpPr>
          <p:cNvPr id="4" name="Slide Number Placeholder 5">
            <a:extLst>
              <a:ext uri="{FF2B5EF4-FFF2-40B4-BE49-F238E27FC236}">
                <a16:creationId xmlns:a16="http://schemas.microsoft.com/office/drawing/2014/main" id="{ECEF4A68-60C4-4BFE-AFD4-1A0A42518FD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5</a:t>
            </a:fld>
            <a:endParaRPr lang="en-US" b="1" dirty="0"/>
          </a:p>
        </p:txBody>
      </p:sp>
    </p:spTree>
    <p:extLst>
      <p:ext uri="{BB962C8B-B14F-4D97-AF65-F5344CB8AC3E}">
        <p14:creationId xmlns:p14="http://schemas.microsoft.com/office/powerpoint/2010/main" val="2455423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9 : Review</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50</a:t>
            </a:fld>
            <a:endParaRPr lang="en-US" b="1" dirty="0"/>
          </a:p>
        </p:txBody>
      </p:sp>
      <p:pic>
        <p:nvPicPr>
          <p:cNvPr id="3" name="Picture 2">
            <a:extLst>
              <a:ext uri="{FF2B5EF4-FFF2-40B4-BE49-F238E27FC236}">
                <a16:creationId xmlns:a16="http://schemas.microsoft.com/office/drawing/2014/main" id="{ADC9ACC1-9289-4B35-857A-77BB1310AA68}"/>
              </a:ext>
            </a:extLst>
          </p:cNvPr>
          <p:cNvPicPr>
            <a:picLocks noChangeAspect="1"/>
          </p:cNvPicPr>
          <p:nvPr/>
        </p:nvPicPr>
        <p:blipFill>
          <a:blip r:embed="rId2"/>
          <a:stretch>
            <a:fillRect/>
          </a:stretch>
        </p:blipFill>
        <p:spPr>
          <a:xfrm>
            <a:off x="1637446" y="1690688"/>
            <a:ext cx="8917107" cy="1936834"/>
          </a:xfrm>
          <a:prstGeom prst="rect">
            <a:avLst/>
          </a:prstGeom>
        </p:spPr>
      </p:pic>
      <p:pic>
        <p:nvPicPr>
          <p:cNvPr id="8" name="Picture 7">
            <a:extLst>
              <a:ext uri="{FF2B5EF4-FFF2-40B4-BE49-F238E27FC236}">
                <a16:creationId xmlns:a16="http://schemas.microsoft.com/office/drawing/2014/main" id="{E2C534B0-C490-4E36-9B28-81FCAB461838}"/>
              </a:ext>
            </a:extLst>
          </p:cNvPr>
          <p:cNvPicPr>
            <a:picLocks noChangeAspect="1"/>
          </p:cNvPicPr>
          <p:nvPr/>
        </p:nvPicPr>
        <p:blipFill>
          <a:blip r:embed="rId3"/>
          <a:stretch>
            <a:fillRect/>
          </a:stretch>
        </p:blipFill>
        <p:spPr>
          <a:xfrm>
            <a:off x="838200" y="3956488"/>
            <a:ext cx="10173707" cy="1671803"/>
          </a:xfrm>
          <a:prstGeom prst="rect">
            <a:avLst/>
          </a:prstGeom>
        </p:spPr>
      </p:pic>
    </p:spTree>
    <p:extLst>
      <p:ext uri="{BB962C8B-B14F-4D97-AF65-F5344CB8AC3E}">
        <p14:creationId xmlns:p14="http://schemas.microsoft.com/office/powerpoint/2010/main" val="907667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a:solidFill>
                  <a:srgbClr val="0070C0"/>
                </a:solidFill>
              </a:rPr>
              <a:t>Definition</a:t>
            </a:r>
            <a:endParaRPr lang="en-US" b="1" dirty="0">
              <a:solidFill>
                <a:srgbClr val="0070C0"/>
              </a:solidFill>
            </a:endParaRP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51</a:t>
            </a:fld>
            <a:endParaRPr lang="en-US" b="1" dirty="0"/>
          </a:p>
        </p:txBody>
      </p:sp>
      <p:pic>
        <p:nvPicPr>
          <p:cNvPr id="6" name="Picture 5">
            <a:extLst>
              <a:ext uri="{FF2B5EF4-FFF2-40B4-BE49-F238E27FC236}">
                <a16:creationId xmlns:a16="http://schemas.microsoft.com/office/drawing/2014/main" id="{F5BEC961-E356-4D1A-B2F1-153C25991520}"/>
              </a:ext>
            </a:extLst>
          </p:cNvPr>
          <p:cNvPicPr>
            <a:picLocks noChangeAspect="1"/>
          </p:cNvPicPr>
          <p:nvPr/>
        </p:nvPicPr>
        <p:blipFill>
          <a:blip r:embed="rId2"/>
          <a:stretch>
            <a:fillRect/>
          </a:stretch>
        </p:blipFill>
        <p:spPr>
          <a:xfrm>
            <a:off x="1397923" y="1147603"/>
            <a:ext cx="9753173" cy="4635853"/>
          </a:xfrm>
          <a:prstGeom prst="rect">
            <a:avLst/>
          </a:prstGeom>
        </p:spPr>
      </p:pic>
    </p:spTree>
    <p:extLst>
      <p:ext uri="{BB962C8B-B14F-4D97-AF65-F5344CB8AC3E}">
        <p14:creationId xmlns:p14="http://schemas.microsoft.com/office/powerpoint/2010/main" val="37107788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Key Idea</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52</a:t>
            </a:fld>
            <a:endParaRPr lang="en-US" b="1" dirty="0"/>
          </a:p>
        </p:txBody>
      </p:sp>
      <p:pic>
        <p:nvPicPr>
          <p:cNvPr id="4" name="Picture 3">
            <a:extLst>
              <a:ext uri="{FF2B5EF4-FFF2-40B4-BE49-F238E27FC236}">
                <a16:creationId xmlns:a16="http://schemas.microsoft.com/office/drawing/2014/main" id="{FB62BA23-3CA3-4074-9DD5-E4C2A7D4B7DD}"/>
              </a:ext>
            </a:extLst>
          </p:cNvPr>
          <p:cNvPicPr>
            <a:picLocks noChangeAspect="1"/>
          </p:cNvPicPr>
          <p:nvPr/>
        </p:nvPicPr>
        <p:blipFill>
          <a:blip r:embed="rId2"/>
          <a:stretch>
            <a:fillRect/>
          </a:stretch>
        </p:blipFill>
        <p:spPr>
          <a:xfrm>
            <a:off x="3002605" y="260798"/>
            <a:ext cx="8751549" cy="5359860"/>
          </a:xfrm>
          <a:prstGeom prst="rect">
            <a:avLst/>
          </a:prstGeom>
        </p:spPr>
      </p:pic>
      <p:sp>
        <p:nvSpPr>
          <p:cNvPr id="6" name="Title 1">
            <a:extLst>
              <a:ext uri="{FF2B5EF4-FFF2-40B4-BE49-F238E27FC236}">
                <a16:creationId xmlns:a16="http://schemas.microsoft.com/office/drawing/2014/main" id="{E6C401FE-3916-4C5D-8B8F-D02327865F4E}"/>
              </a:ext>
            </a:extLst>
          </p:cNvPr>
          <p:cNvSpPr txBox="1">
            <a:spLocks/>
          </p:cNvSpPr>
          <p:nvPr/>
        </p:nvSpPr>
        <p:spPr>
          <a:xfrm>
            <a:off x="493510" y="54209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Notice</a:t>
            </a:r>
          </a:p>
        </p:txBody>
      </p:sp>
      <p:grpSp>
        <p:nvGrpSpPr>
          <p:cNvPr id="7" name="Group 6">
            <a:extLst>
              <a:ext uri="{FF2B5EF4-FFF2-40B4-BE49-F238E27FC236}">
                <a16:creationId xmlns:a16="http://schemas.microsoft.com/office/drawing/2014/main" id="{C698F127-A309-4984-9CBF-6CE3D6D7F917}"/>
              </a:ext>
            </a:extLst>
          </p:cNvPr>
          <p:cNvGrpSpPr/>
          <p:nvPr/>
        </p:nvGrpSpPr>
        <p:grpSpPr>
          <a:xfrm>
            <a:off x="2569349" y="5620658"/>
            <a:ext cx="8517373" cy="1012902"/>
            <a:chOff x="2886075" y="3186112"/>
            <a:chExt cx="6419850" cy="795510"/>
          </a:xfrm>
        </p:grpSpPr>
        <p:pic>
          <p:nvPicPr>
            <p:cNvPr id="8" name="Picture 7">
              <a:extLst>
                <a:ext uri="{FF2B5EF4-FFF2-40B4-BE49-F238E27FC236}">
                  <a16:creationId xmlns:a16="http://schemas.microsoft.com/office/drawing/2014/main" id="{7115927C-B1AC-4C04-8689-61609D6C7F9F}"/>
                </a:ext>
              </a:extLst>
            </p:cNvPr>
            <p:cNvPicPr>
              <a:picLocks noChangeAspect="1"/>
            </p:cNvPicPr>
            <p:nvPr/>
          </p:nvPicPr>
          <p:blipFill>
            <a:blip r:embed="rId3"/>
            <a:stretch>
              <a:fillRect/>
            </a:stretch>
          </p:blipFill>
          <p:spPr>
            <a:xfrm>
              <a:off x="2886075" y="3186112"/>
              <a:ext cx="6419850" cy="485775"/>
            </a:xfrm>
            <a:prstGeom prst="rect">
              <a:avLst/>
            </a:prstGeom>
          </p:spPr>
        </p:pic>
        <p:pic>
          <p:nvPicPr>
            <p:cNvPr id="9" name="Picture 8">
              <a:extLst>
                <a:ext uri="{FF2B5EF4-FFF2-40B4-BE49-F238E27FC236}">
                  <a16:creationId xmlns:a16="http://schemas.microsoft.com/office/drawing/2014/main" id="{CC56FC6F-3FF3-4EE0-9474-5FC9B02A50B6}"/>
                </a:ext>
              </a:extLst>
            </p:cNvPr>
            <p:cNvPicPr>
              <a:picLocks noChangeAspect="1"/>
            </p:cNvPicPr>
            <p:nvPr/>
          </p:nvPicPr>
          <p:blipFill>
            <a:blip r:embed="rId4"/>
            <a:stretch>
              <a:fillRect/>
            </a:stretch>
          </p:blipFill>
          <p:spPr>
            <a:xfrm>
              <a:off x="2902700" y="3619672"/>
              <a:ext cx="6276975" cy="361950"/>
            </a:xfrm>
            <a:prstGeom prst="rect">
              <a:avLst/>
            </a:prstGeom>
          </p:spPr>
        </p:pic>
      </p:grpSp>
    </p:spTree>
    <p:extLst>
      <p:ext uri="{BB962C8B-B14F-4D97-AF65-F5344CB8AC3E}">
        <p14:creationId xmlns:p14="http://schemas.microsoft.com/office/powerpoint/2010/main" val="680511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292014" y="273872"/>
            <a:ext cx="3825854" cy="1325563"/>
          </a:xfrm>
        </p:spPr>
        <p:txBody>
          <a:bodyPr>
            <a:normAutofit/>
          </a:bodyPr>
          <a:lstStyle/>
          <a:p>
            <a:r>
              <a:rPr lang="en-US" sz="3600" b="1" dirty="0">
                <a:solidFill>
                  <a:srgbClr val="0070C0"/>
                </a:solidFill>
              </a:rPr>
              <a:t>Example (10) of an Inconsistent System</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53</a:t>
            </a:fld>
            <a:endParaRPr lang="en-US" b="1" dirty="0"/>
          </a:p>
        </p:txBody>
      </p:sp>
      <p:pic>
        <p:nvPicPr>
          <p:cNvPr id="6" name="Picture 5">
            <a:extLst>
              <a:ext uri="{FF2B5EF4-FFF2-40B4-BE49-F238E27FC236}">
                <a16:creationId xmlns:a16="http://schemas.microsoft.com/office/drawing/2014/main" id="{15F66999-C6F4-4D99-A102-08F2188B7390}"/>
              </a:ext>
            </a:extLst>
          </p:cNvPr>
          <p:cNvPicPr>
            <a:picLocks noChangeAspect="1"/>
          </p:cNvPicPr>
          <p:nvPr/>
        </p:nvPicPr>
        <p:blipFill>
          <a:blip r:embed="rId2"/>
          <a:stretch>
            <a:fillRect/>
          </a:stretch>
        </p:blipFill>
        <p:spPr>
          <a:xfrm>
            <a:off x="3203468" y="3065440"/>
            <a:ext cx="6193496" cy="1560315"/>
          </a:xfrm>
          <a:prstGeom prst="rect">
            <a:avLst/>
          </a:prstGeom>
        </p:spPr>
      </p:pic>
      <p:grpSp>
        <p:nvGrpSpPr>
          <p:cNvPr id="16" name="Group 15">
            <a:extLst>
              <a:ext uri="{FF2B5EF4-FFF2-40B4-BE49-F238E27FC236}">
                <a16:creationId xmlns:a16="http://schemas.microsoft.com/office/drawing/2014/main" id="{DA65EE06-EAE8-4B63-BB62-98BA2F3921BA}"/>
              </a:ext>
            </a:extLst>
          </p:cNvPr>
          <p:cNvGrpSpPr/>
          <p:nvPr/>
        </p:nvGrpSpPr>
        <p:grpSpPr>
          <a:xfrm>
            <a:off x="4984662" y="4305052"/>
            <a:ext cx="2932402" cy="1990975"/>
            <a:chOff x="5064443" y="3764361"/>
            <a:chExt cx="2683690" cy="1990975"/>
          </a:xfrm>
        </p:grpSpPr>
        <p:pic>
          <p:nvPicPr>
            <p:cNvPr id="8" name="Picture 7">
              <a:extLst>
                <a:ext uri="{FF2B5EF4-FFF2-40B4-BE49-F238E27FC236}">
                  <a16:creationId xmlns:a16="http://schemas.microsoft.com/office/drawing/2014/main" id="{A3B3E976-010D-4245-9133-CD2DBAD15D2B}"/>
                </a:ext>
              </a:extLst>
            </p:cNvPr>
            <p:cNvPicPr>
              <a:picLocks noChangeAspect="1"/>
            </p:cNvPicPr>
            <p:nvPr/>
          </p:nvPicPr>
          <p:blipFill>
            <a:blip r:embed="rId3"/>
            <a:stretch>
              <a:fillRect/>
            </a:stretch>
          </p:blipFill>
          <p:spPr>
            <a:xfrm>
              <a:off x="5431685" y="3764361"/>
              <a:ext cx="1949207" cy="1543543"/>
            </a:xfrm>
            <a:prstGeom prst="rect">
              <a:avLst/>
            </a:prstGeom>
          </p:spPr>
        </p:pic>
        <p:pic>
          <p:nvPicPr>
            <p:cNvPr id="10" name="Picture 9">
              <a:extLst>
                <a:ext uri="{FF2B5EF4-FFF2-40B4-BE49-F238E27FC236}">
                  <a16:creationId xmlns:a16="http://schemas.microsoft.com/office/drawing/2014/main" id="{01B92730-11AF-4200-932B-D77890BA71B8}"/>
                </a:ext>
              </a:extLst>
            </p:cNvPr>
            <p:cNvPicPr>
              <a:picLocks noChangeAspect="1"/>
            </p:cNvPicPr>
            <p:nvPr/>
          </p:nvPicPr>
          <p:blipFill>
            <a:blip r:embed="rId4"/>
            <a:stretch>
              <a:fillRect/>
            </a:stretch>
          </p:blipFill>
          <p:spPr>
            <a:xfrm>
              <a:off x="5064443" y="5123887"/>
              <a:ext cx="2683690" cy="631449"/>
            </a:xfrm>
            <a:prstGeom prst="rect">
              <a:avLst/>
            </a:prstGeom>
          </p:spPr>
        </p:pic>
      </p:grpSp>
      <p:pic>
        <p:nvPicPr>
          <p:cNvPr id="12" name="Picture 11">
            <a:extLst>
              <a:ext uri="{FF2B5EF4-FFF2-40B4-BE49-F238E27FC236}">
                <a16:creationId xmlns:a16="http://schemas.microsoft.com/office/drawing/2014/main" id="{9C697FE8-222D-4C84-B3F0-53B32546334F}"/>
              </a:ext>
            </a:extLst>
          </p:cNvPr>
          <p:cNvPicPr>
            <a:picLocks noChangeAspect="1"/>
          </p:cNvPicPr>
          <p:nvPr/>
        </p:nvPicPr>
        <p:blipFill>
          <a:blip r:embed="rId5"/>
          <a:stretch>
            <a:fillRect/>
          </a:stretch>
        </p:blipFill>
        <p:spPr>
          <a:xfrm>
            <a:off x="5186274" y="6181909"/>
            <a:ext cx="2529178" cy="502524"/>
          </a:xfrm>
          <a:prstGeom prst="rect">
            <a:avLst/>
          </a:prstGeom>
        </p:spPr>
      </p:pic>
      <p:sp>
        <p:nvSpPr>
          <p:cNvPr id="17" name="Rectangle 16">
            <a:extLst>
              <a:ext uri="{FF2B5EF4-FFF2-40B4-BE49-F238E27FC236}">
                <a16:creationId xmlns:a16="http://schemas.microsoft.com/office/drawing/2014/main" id="{80856F0C-9577-4137-8DB0-C8BCC280812A}"/>
              </a:ext>
            </a:extLst>
          </p:cNvPr>
          <p:cNvSpPr/>
          <p:nvPr/>
        </p:nvSpPr>
        <p:spPr>
          <a:xfrm>
            <a:off x="4941704" y="5565912"/>
            <a:ext cx="2932402" cy="1105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CF3E838-FAF3-4F57-B2C9-A9999DE53724}"/>
              </a:ext>
            </a:extLst>
          </p:cNvPr>
          <p:cNvPicPr>
            <a:picLocks noChangeAspect="1"/>
          </p:cNvPicPr>
          <p:nvPr/>
        </p:nvPicPr>
        <p:blipFill>
          <a:blip r:embed="rId6"/>
          <a:stretch>
            <a:fillRect/>
          </a:stretch>
        </p:blipFill>
        <p:spPr>
          <a:xfrm>
            <a:off x="4369481" y="273872"/>
            <a:ext cx="6141898" cy="2194750"/>
          </a:xfrm>
          <a:prstGeom prst="rect">
            <a:avLst/>
          </a:prstGeom>
        </p:spPr>
      </p:pic>
    </p:spTree>
    <p:extLst>
      <p:ext uri="{BB962C8B-B14F-4D97-AF65-F5344CB8AC3E}">
        <p14:creationId xmlns:p14="http://schemas.microsoft.com/office/powerpoint/2010/main" val="13947405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a:solidFill>
                  <a:srgbClr val="0070C0"/>
                </a:solidFill>
              </a:rPr>
              <a:t>Key Idea</a:t>
            </a:r>
            <a:endParaRPr lang="en-US" b="1" dirty="0">
              <a:solidFill>
                <a:srgbClr val="0070C0"/>
              </a:solidFill>
            </a:endParaRP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54</a:t>
            </a:fld>
            <a:endParaRPr lang="en-US" b="1" dirty="0"/>
          </a:p>
        </p:txBody>
      </p:sp>
      <p:pic>
        <p:nvPicPr>
          <p:cNvPr id="4" name="Picture 3">
            <a:extLst>
              <a:ext uri="{FF2B5EF4-FFF2-40B4-BE49-F238E27FC236}">
                <a16:creationId xmlns:a16="http://schemas.microsoft.com/office/drawing/2014/main" id="{3F977E79-7492-4C31-8581-066818D6C403}"/>
              </a:ext>
            </a:extLst>
          </p:cNvPr>
          <p:cNvPicPr>
            <a:picLocks noChangeAspect="1"/>
          </p:cNvPicPr>
          <p:nvPr/>
        </p:nvPicPr>
        <p:blipFill>
          <a:blip r:embed="rId2"/>
          <a:stretch>
            <a:fillRect/>
          </a:stretch>
        </p:blipFill>
        <p:spPr>
          <a:xfrm>
            <a:off x="1671999" y="3461422"/>
            <a:ext cx="9243882" cy="2681628"/>
          </a:xfrm>
          <a:prstGeom prst="rect">
            <a:avLst/>
          </a:prstGeom>
        </p:spPr>
      </p:pic>
      <p:grpSp>
        <p:nvGrpSpPr>
          <p:cNvPr id="14" name="Group 13">
            <a:extLst>
              <a:ext uri="{FF2B5EF4-FFF2-40B4-BE49-F238E27FC236}">
                <a16:creationId xmlns:a16="http://schemas.microsoft.com/office/drawing/2014/main" id="{7331126A-B829-4B77-AAB3-46C4FC529AF2}"/>
              </a:ext>
            </a:extLst>
          </p:cNvPr>
          <p:cNvGrpSpPr/>
          <p:nvPr/>
        </p:nvGrpSpPr>
        <p:grpSpPr>
          <a:xfrm>
            <a:off x="1695795" y="1690688"/>
            <a:ext cx="9421383" cy="1770734"/>
            <a:chOff x="1695795" y="1690688"/>
            <a:chExt cx="9421383" cy="1770734"/>
          </a:xfrm>
        </p:grpSpPr>
        <p:pic>
          <p:nvPicPr>
            <p:cNvPr id="9" name="Picture 8">
              <a:extLst>
                <a:ext uri="{FF2B5EF4-FFF2-40B4-BE49-F238E27FC236}">
                  <a16:creationId xmlns:a16="http://schemas.microsoft.com/office/drawing/2014/main" id="{FAB985B9-3C45-4849-BC54-E2ACA30D9E72}"/>
                </a:ext>
              </a:extLst>
            </p:cNvPr>
            <p:cNvPicPr>
              <a:picLocks noChangeAspect="1"/>
            </p:cNvPicPr>
            <p:nvPr/>
          </p:nvPicPr>
          <p:blipFill>
            <a:blip r:embed="rId3"/>
            <a:stretch>
              <a:fillRect/>
            </a:stretch>
          </p:blipFill>
          <p:spPr>
            <a:xfrm>
              <a:off x="1695795" y="1690688"/>
              <a:ext cx="9196291" cy="1304345"/>
            </a:xfrm>
            <a:prstGeom prst="rect">
              <a:avLst/>
            </a:prstGeom>
          </p:spPr>
        </p:pic>
        <p:pic>
          <p:nvPicPr>
            <p:cNvPr id="13" name="Picture 12">
              <a:extLst>
                <a:ext uri="{FF2B5EF4-FFF2-40B4-BE49-F238E27FC236}">
                  <a16:creationId xmlns:a16="http://schemas.microsoft.com/office/drawing/2014/main" id="{DD2A74CC-5970-4CF4-87BC-64127375FCC4}"/>
                </a:ext>
              </a:extLst>
            </p:cNvPr>
            <p:cNvPicPr>
              <a:picLocks noChangeAspect="1"/>
            </p:cNvPicPr>
            <p:nvPr/>
          </p:nvPicPr>
          <p:blipFill>
            <a:blip r:embed="rId4"/>
            <a:stretch>
              <a:fillRect/>
            </a:stretch>
          </p:blipFill>
          <p:spPr>
            <a:xfrm>
              <a:off x="7573377" y="2640752"/>
              <a:ext cx="3543801" cy="820670"/>
            </a:xfrm>
            <a:prstGeom prst="rect">
              <a:avLst/>
            </a:prstGeom>
          </p:spPr>
        </p:pic>
      </p:grpSp>
    </p:spTree>
    <p:extLst>
      <p:ext uri="{BB962C8B-B14F-4D97-AF65-F5344CB8AC3E}">
        <p14:creationId xmlns:p14="http://schemas.microsoft.com/office/powerpoint/2010/main" val="30706919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279740" y="248524"/>
            <a:ext cx="2893044" cy="1325563"/>
          </a:xfrm>
        </p:spPr>
        <p:txBody>
          <a:bodyPr/>
          <a:lstStyle/>
          <a:p>
            <a:r>
              <a:rPr lang="en-US" b="1" dirty="0">
                <a:solidFill>
                  <a:srgbClr val="0070C0"/>
                </a:solidFill>
              </a:rPr>
              <a:t>Example 11</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55</a:t>
            </a:fld>
            <a:endParaRPr lang="en-US" b="1" dirty="0"/>
          </a:p>
        </p:txBody>
      </p:sp>
      <p:pic>
        <p:nvPicPr>
          <p:cNvPr id="6" name="Picture 5">
            <a:extLst>
              <a:ext uri="{FF2B5EF4-FFF2-40B4-BE49-F238E27FC236}">
                <a16:creationId xmlns:a16="http://schemas.microsoft.com/office/drawing/2014/main" id="{EBB4EB19-6D4F-448F-8D20-5DC7CA811398}"/>
              </a:ext>
            </a:extLst>
          </p:cNvPr>
          <p:cNvPicPr>
            <a:picLocks noChangeAspect="1"/>
          </p:cNvPicPr>
          <p:nvPr/>
        </p:nvPicPr>
        <p:blipFill>
          <a:blip r:embed="rId2"/>
          <a:stretch>
            <a:fillRect/>
          </a:stretch>
        </p:blipFill>
        <p:spPr>
          <a:xfrm>
            <a:off x="714681" y="3600298"/>
            <a:ext cx="11253590" cy="2833522"/>
          </a:xfrm>
          <a:prstGeom prst="rect">
            <a:avLst/>
          </a:prstGeom>
        </p:spPr>
      </p:pic>
      <p:pic>
        <p:nvPicPr>
          <p:cNvPr id="3" name="Picture 2">
            <a:extLst>
              <a:ext uri="{FF2B5EF4-FFF2-40B4-BE49-F238E27FC236}">
                <a16:creationId xmlns:a16="http://schemas.microsoft.com/office/drawing/2014/main" id="{3736F685-4021-4129-82EC-01A3D7C41FCD}"/>
              </a:ext>
            </a:extLst>
          </p:cNvPr>
          <p:cNvPicPr>
            <a:picLocks noChangeAspect="1"/>
          </p:cNvPicPr>
          <p:nvPr/>
        </p:nvPicPr>
        <p:blipFill>
          <a:blip r:embed="rId3"/>
          <a:stretch>
            <a:fillRect/>
          </a:stretch>
        </p:blipFill>
        <p:spPr>
          <a:xfrm>
            <a:off x="3461219" y="500608"/>
            <a:ext cx="4552943" cy="1741301"/>
          </a:xfrm>
          <a:prstGeom prst="rect">
            <a:avLst/>
          </a:prstGeom>
        </p:spPr>
      </p:pic>
      <p:pic>
        <p:nvPicPr>
          <p:cNvPr id="4" name="Picture 3">
            <a:extLst>
              <a:ext uri="{FF2B5EF4-FFF2-40B4-BE49-F238E27FC236}">
                <a16:creationId xmlns:a16="http://schemas.microsoft.com/office/drawing/2014/main" id="{6644B210-F2DD-4A21-983A-62A0EBA466F8}"/>
              </a:ext>
            </a:extLst>
          </p:cNvPr>
          <p:cNvPicPr>
            <a:picLocks noChangeAspect="1"/>
          </p:cNvPicPr>
          <p:nvPr/>
        </p:nvPicPr>
        <p:blipFill>
          <a:blip r:embed="rId4"/>
          <a:stretch>
            <a:fillRect/>
          </a:stretch>
        </p:blipFill>
        <p:spPr>
          <a:xfrm>
            <a:off x="4414155" y="2515684"/>
            <a:ext cx="3120286" cy="620511"/>
          </a:xfrm>
          <a:prstGeom prst="rect">
            <a:avLst/>
          </a:prstGeom>
        </p:spPr>
      </p:pic>
    </p:spTree>
    <p:extLst>
      <p:ext uri="{BB962C8B-B14F-4D97-AF65-F5344CB8AC3E}">
        <p14:creationId xmlns:p14="http://schemas.microsoft.com/office/powerpoint/2010/main" val="2092942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Definition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56</a:t>
            </a:fld>
            <a:endParaRPr lang="en-US" b="1" dirty="0"/>
          </a:p>
        </p:txBody>
      </p:sp>
      <p:pic>
        <p:nvPicPr>
          <p:cNvPr id="4" name="Picture 3">
            <a:extLst>
              <a:ext uri="{FF2B5EF4-FFF2-40B4-BE49-F238E27FC236}">
                <a16:creationId xmlns:a16="http://schemas.microsoft.com/office/drawing/2014/main" id="{FC6F97C6-E0E9-4889-A246-28F15C525BAC}"/>
              </a:ext>
            </a:extLst>
          </p:cNvPr>
          <p:cNvPicPr>
            <a:picLocks noChangeAspect="1"/>
          </p:cNvPicPr>
          <p:nvPr/>
        </p:nvPicPr>
        <p:blipFill>
          <a:blip r:embed="rId2"/>
          <a:stretch>
            <a:fillRect/>
          </a:stretch>
        </p:blipFill>
        <p:spPr>
          <a:xfrm>
            <a:off x="726814" y="1690688"/>
            <a:ext cx="10973507" cy="3211387"/>
          </a:xfrm>
          <a:prstGeom prst="rect">
            <a:avLst/>
          </a:prstGeom>
        </p:spPr>
      </p:pic>
    </p:spTree>
    <p:extLst>
      <p:ext uri="{BB962C8B-B14F-4D97-AF65-F5344CB8AC3E}">
        <p14:creationId xmlns:p14="http://schemas.microsoft.com/office/powerpoint/2010/main" val="39831753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E87B0F-732B-4664-879D-55B2DE6F2A9D}"/>
              </a:ext>
            </a:extLst>
          </p:cNvPr>
          <p:cNvPicPr>
            <a:picLocks noChangeAspect="1"/>
          </p:cNvPicPr>
          <p:nvPr/>
        </p:nvPicPr>
        <p:blipFill>
          <a:blip r:embed="rId2"/>
          <a:stretch>
            <a:fillRect/>
          </a:stretch>
        </p:blipFill>
        <p:spPr>
          <a:xfrm>
            <a:off x="206051" y="2311103"/>
            <a:ext cx="9100751" cy="2333860"/>
          </a:xfrm>
          <a:prstGeom prst="rect">
            <a:avLst/>
          </a:prstGeom>
        </p:spPr>
      </p:pic>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9626231" y="124388"/>
            <a:ext cx="2279352" cy="635192"/>
          </a:xfrm>
        </p:spPr>
        <p:txBody>
          <a:bodyPr>
            <a:normAutofit/>
          </a:bodyPr>
          <a:lstStyle/>
          <a:p>
            <a:r>
              <a:rPr lang="en-US" sz="3600" b="1" dirty="0">
                <a:solidFill>
                  <a:srgbClr val="0070C0"/>
                </a:solidFill>
              </a:rPr>
              <a:t>Example 12</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57</a:t>
            </a:fld>
            <a:endParaRPr lang="en-US" b="1" dirty="0"/>
          </a:p>
        </p:txBody>
      </p:sp>
      <p:pic>
        <p:nvPicPr>
          <p:cNvPr id="6" name="Picture 5">
            <a:extLst>
              <a:ext uri="{FF2B5EF4-FFF2-40B4-BE49-F238E27FC236}">
                <a16:creationId xmlns:a16="http://schemas.microsoft.com/office/drawing/2014/main" id="{223DC8A7-10BD-4EB3-81EE-800FCC8831EE}"/>
              </a:ext>
            </a:extLst>
          </p:cNvPr>
          <p:cNvPicPr>
            <a:picLocks noChangeAspect="1"/>
          </p:cNvPicPr>
          <p:nvPr/>
        </p:nvPicPr>
        <p:blipFill>
          <a:blip r:embed="rId3"/>
          <a:stretch>
            <a:fillRect/>
          </a:stretch>
        </p:blipFill>
        <p:spPr>
          <a:xfrm>
            <a:off x="990652" y="4826822"/>
            <a:ext cx="2490210" cy="1906790"/>
          </a:xfrm>
          <a:prstGeom prst="rect">
            <a:avLst/>
          </a:prstGeom>
        </p:spPr>
      </p:pic>
      <p:pic>
        <p:nvPicPr>
          <p:cNvPr id="8" name="Picture 7">
            <a:extLst>
              <a:ext uri="{FF2B5EF4-FFF2-40B4-BE49-F238E27FC236}">
                <a16:creationId xmlns:a16="http://schemas.microsoft.com/office/drawing/2014/main" id="{758CD6A7-5222-4750-8037-C0A2305BE111}"/>
              </a:ext>
            </a:extLst>
          </p:cNvPr>
          <p:cNvPicPr>
            <a:picLocks noChangeAspect="1"/>
          </p:cNvPicPr>
          <p:nvPr/>
        </p:nvPicPr>
        <p:blipFill>
          <a:blip r:embed="rId4"/>
          <a:stretch>
            <a:fillRect/>
          </a:stretch>
        </p:blipFill>
        <p:spPr>
          <a:xfrm>
            <a:off x="4584697" y="4476880"/>
            <a:ext cx="6960068" cy="2158668"/>
          </a:xfrm>
          <a:prstGeom prst="rect">
            <a:avLst/>
          </a:prstGeom>
        </p:spPr>
      </p:pic>
      <p:pic>
        <p:nvPicPr>
          <p:cNvPr id="3" name="Picture 2">
            <a:extLst>
              <a:ext uri="{FF2B5EF4-FFF2-40B4-BE49-F238E27FC236}">
                <a16:creationId xmlns:a16="http://schemas.microsoft.com/office/drawing/2014/main" id="{D54760FE-1B98-4D7A-9B3E-70A3E1E8C4F9}"/>
              </a:ext>
            </a:extLst>
          </p:cNvPr>
          <p:cNvPicPr>
            <a:picLocks noChangeAspect="1"/>
          </p:cNvPicPr>
          <p:nvPr/>
        </p:nvPicPr>
        <p:blipFill>
          <a:blip r:embed="rId5"/>
          <a:stretch>
            <a:fillRect/>
          </a:stretch>
        </p:blipFill>
        <p:spPr>
          <a:xfrm>
            <a:off x="175953" y="124388"/>
            <a:ext cx="8700957" cy="2256733"/>
          </a:xfrm>
          <a:prstGeom prst="rect">
            <a:avLst/>
          </a:prstGeom>
        </p:spPr>
      </p:pic>
    </p:spTree>
    <p:extLst>
      <p:ext uri="{BB962C8B-B14F-4D97-AF65-F5344CB8AC3E}">
        <p14:creationId xmlns:p14="http://schemas.microsoft.com/office/powerpoint/2010/main" val="19425976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175953" y="205566"/>
            <a:ext cx="2743200" cy="776341"/>
          </a:xfrm>
        </p:spPr>
        <p:txBody>
          <a:bodyPr/>
          <a:lstStyle/>
          <a:p>
            <a:r>
              <a:rPr lang="en-US" b="1" dirty="0">
                <a:solidFill>
                  <a:srgbClr val="0070C0"/>
                </a:solidFill>
              </a:rPr>
              <a:t>Example 14</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58</a:t>
            </a:fld>
            <a:endParaRPr lang="en-US" b="1" dirty="0"/>
          </a:p>
        </p:txBody>
      </p:sp>
      <p:pic>
        <p:nvPicPr>
          <p:cNvPr id="4" name="Picture 3">
            <a:extLst>
              <a:ext uri="{FF2B5EF4-FFF2-40B4-BE49-F238E27FC236}">
                <a16:creationId xmlns:a16="http://schemas.microsoft.com/office/drawing/2014/main" id="{9105FB50-3D85-4B57-91CF-EF0792CAC59F}"/>
              </a:ext>
            </a:extLst>
          </p:cNvPr>
          <p:cNvPicPr>
            <a:picLocks noChangeAspect="1"/>
          </p:cNvPicPr>
          <p:nvPr/>
        </p:nvPicPr>
        <p:blipFill>
          <a:blip r:embed="rId2"/>
          <a:stretch>
            <a:fillRect/>
          </a:stretch>
        </p:blipFill>
        <p:spPr>
          <a:xfrm>
            <a:off x="2976403" y="2490695"/>
            <a:ext cx="5817777" cy="943031"/>
          </a:xfrm>
          <a:prstGeom prst="rect">
            <a:avLst/>
          </a:prstGeom>
        </p:spPr>
      </p:pic>
      <p:grpSp>
        <p:nvGrpSpPr>
          <p:cNvPr id="12" name="Group 11">
            <a:extLst>
              <a:ext uri="{FF2B5EF4-FFF2-40B4-BE49-F238E27FC236}">
                <a16:creationId xmlns:a16="http://schemas.microsoft.com/office/drawing/2014/main" id="{839CA4F1-983D-4DC4-A935-FE05DC8A98DF}"/>
              </a:ext>
            </a:extLst>
          </p:cNvPr>
          <p:cNvGrpSpPr/>
          <p:nvPr/>
        </p:nvGrpSpPr>
        <p:grpSpPr>
          <a:xfrm>
            <a:off x="4719246" y="3429000"/>
            <a:ext cx="2753507" cy="3281586"/>
            <a:chOff x="5176835" y="3534024"/>
            <a:chExt cx="1838325" cy="2295525"/>
          </a:xfrm>
        </p:grpSpPr>
        <p:pic>
          <p:nvPicPr>
            <p:cNvPr id="7" name="Picture 6">
              <a:extLst>
                <a:ext uri="{FF2B5EF4-FFF2-40B4-BE49-F238E27FC236}">
                  <a16:creationId xmlns:a16="http://schemas.microsoft.com/office/drawing/2014/main" id="{F9701876-5B30-435B-941B-94F94A9ADB26}"/>
                </a:ext>
              </a:extLst>
            </p:cNvPr>
            <p:cNvPicPr>
              <a:picLocks noChangeAspect="1"/>
            </p:cNvPicPr>
            <p:nvPr/>
          </p:nvPicPr>
          <p:blipFill>
            <a:blip r:embed="rId3"/>
            <a:stretch>
              <a:fillRect/>
            </a:stretch>
          </p:blipFill>
          <p:spPr>
            <a:xfrm>
              <a:off x="5509961" y="3534024"/>
              <a:ext cx="1123950" cy="2295525"/>
            </a:xfrm>
            <a:prstGeom prst="rect">
              <a:avLst/>
            </a:prstGeom>
          </p:spPr>
        </p:pic>
        <p:pic>
          <p:nvPicPr>
            <p:cNvPr id="10" name="Picture 9">
              <a:extLst>
                <a:ext uri="{FF2B5EF4-FFF2-40B4-BE49-F238E27FC236}">
                  <a16:creationId xmlns:a16="http://schemas.microsoft.com/office/drawing/2014/main" id="{F61BB68D-5C7B-43BF-BF11-657C72B37FCC}"/>
                </a:ext>
              </a:extLst>
            </p:cNvPr>
            <p:cNvPicPr>
              <a:picLocks noChangeAspect="1"/>
            </p:cNvPicPr>
            <p:nvPr/>
          </p:nvPicPr>
          <p:blipFill>
            <a:blip r:embed="rId4"/>
            <a:stretch>
              <a:fillRect/>
            </a:stretch>
          </p:blipFill>
          <p:spPr>
            <a:xfrm>
              <a:off x="5176835" y="4403046"/>
              <a:ext cx="1838325" cy="276225"/>
            </a:xfrm>
            <a:prstGeom prst="rect">
              <a:avLst/>
            </a:prstGeom>
          </p:spPr>
        </p:pic>
      </p:grpSp>
      <p:pic>
        <p:nvPicPr>
          <p:cNvPr id="3" name="Picture 2">
            <a:extLst>
              <a:ext uri="{FF2B5EF4-FFF2-40B4-BE49-F238E27FC236}">
                <a16:creationId xmlns:a16="http://schemas.microsoft.com/office/drawing/2014/main" id="{84F4B144-A2D6-4BDB-910D-EB7F1F33EFB9}"/>
              </a:ext>
            </a:extLst>
          </p:cNvPr>
          <p:cNvPicPr>
            <a:picLocks noChangeAspect="1"/>
          </p:cNvPicPr>
          <p:nvPr/>
        </p:nvPicPr>
        <p:blipFill>
          <a:blip r:embed="rId5"/>
          <a:stretch>
            <a:fillRect/>
          </a:stretch>
        </p:blipFill>
        <p:spPr>
          <a:xfrm>
            <a:off x="3381438" y="205566"/>
            <a:ext cx="6800616" cy="2215138"/>
          </a:xfrm>
          <a:prstGeom prst="rect">
            <a:avLst/>
          </a:prstGeom>
        </p:spPr>
      </p:pic>
    </p:spTree>
    <p:extLst>
      <p:ext uri="{BB962C8B-B14F-4D97-AF65-F5344CB8AC3E}">
        <p14:creationId xmlns:p14="http://schemas.microsoft.com/office/powerpoint/2010/main" val="10593249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14 : Solution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59</a:t>
            </a:fld>
            <a:endParaRPr lang="en-US" b="1" dirty="0"/>
          </a:p>
        </p:txBody>
      </p:sp>
      <p:pic>
        <p:nvPicPr>
          <p:cNvPr id="6" name="Picture 5">
            <a:extLst>
              <a:ext uri="{FF2B5EF4-FFF2-40B4-BE49-F238E27FC236}">
                <a16:creationId xmlns:a16="http://schemas.microsoft.com/office/drawing/2014/main" id="{691ECB8A-1FC1-4223-B2A4-CC7E2EBDA9EE}"/>
              </a:ext>
            </a:extLst>
          </p:cNvPr>
          <p:cNvPicPr>
            <a:picLocks noChangeAspect="1"/>
          </p:cNvPicPr>
          <p:nvPr/>
        </p:nvPicPr>
        <p:blipFill>
          <a:blip r:embed="rId2"/>
          <a:stretch>
            <a:fillRect/>
          </a:stretch>
        </p:blipFill>
        <p:spPr>
          <a:xfrm>
            <a:off x="5282918" y="1727480"/>
            <a:ext cx="1626163" cy="1352603"/>
          </a:xfrm>
          <a:prstGeom prst="rect">
            <a:avLst/>
          </a:prstGeom>
        </p:spPr>
      </p:pic>
      <p:pic>
        <p:nvPicPr>
          <p:cNvPr id="9" name="Picture 8">
            <a:extLst>
              <a:ext uri="{FF2B5EF4-FFF2-40B4-BE49-F238E27FC236}">
                <a16:creationId xmlns:a16="http://schemas.microsoft.com/office/drawing/2014/main" id="{BD5409C1-7266-4761-8FDC-292BB380BD75}"/>
              </a:ext>
            </a:extLst>
          </p:cNvPr>
          <p:cNvPicPr>
            <a:picLocks noChangeAspect="1"/>
          </p:cNvPicPr>
          <p:nvPr/>
        </p:nvPicPr>
        <p:blipFill>
          <a:blip r:embed="rId3"/>
          <a:stretch>
            <a:fillRect/>
          </a:stretch>
        </p:blipFill>
        <p:spPr>
          <a:xfrm>
            <a:off x="2068588" y="3777918"/>
            <a:ext cx="8054821" cy="2310062"/>
          </a:xfrm>
          <a:prstGeom prst="rect">
            <a:avLst/>
          </a:prstGeom>
        </p:spPr>
      </p:pic>
    </p:spTree>
    <p:extLst>
      <p:ext uri="{BB962C8B-B14F-4D97-AF65-F5344CB8AC3E}">
        <p14:creationId xmlns:p14="http://schemas.microsoft.com/office/powerpoint/2010/main" val="118269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A5AF29-402F-48EC-ACC1-22B1F5E29B40}"/>
              </a:ext>
            </a:extLst>
          </p:cNvPr>
          <p:cNvPicPr>
            <a:picLocks noChangeAspect="1"/>
          </p:cNvPicPr>
          <p:nvPr/>
        </p:nvPicPr>
        <p:blipFill>
          <a:blip r:embed="rId2"/>
          <a:stretch>
            <a:fillRect/>
          </a:stretch>
        </p:blipFill>
        <p:spPr>
          <a:xfrm>
            <a:off x="1390283" y="1123845"/>
            <a:ext cx="9110843" cy="5492537"/>
          </a:xfrm>
          <a:prstGeom prst="rect">
            <a:avLst/>
          </a:prstGeom>
        </p:spPr>
      </p:pic>
      <p:sp>
        <p:nvSpPr>
          <p:cNvPr id="3" name="Title 1">
            <a:extLst>
              <a:ext uri="{FF2B5EF4-FFF2-40B4-BE49-F238E27FC236}">
                <a16:creationId xmlns:a16="http://schemas.microsoft.com/office/drawing/2014/main" id="{8CBD2AF5-A3AA-4EB5-A0ED-998B79E310CF}"/>
              </a:ext>
            </a:extLst>
          </p:cNvPr>
          <p:cNvSpPr>
            <a:spLocks noGrp="1"/>
          </p:cNvSpPr>
          <p:nvPr>
            <p:ph type="title"/>
          </p:nvPr>
        </p:nvSpPr>
        <p:spPr>
          <a:xfrm>
            <a:off x="838200" y="365125"/>
            <a:ext cx="10515600" cy="1325563"/>
          </a:xfrm>
        </p:spPr>
        <p:txBody>
          <a:bodyPr>
            <a:normAutofit/>
          </a:bodyPr>
          <a:lstStyle/>
          <a:p>
            <a:r>
              <a:rPr lang="en-US" b="1" dirty="0">
                <a:solidFill>
                  <a:srgbClr val="0070C0"/>
                </a:solidFill>
              </a:rPr>
              <a:t>Definition</a:t>
            </a:r>
          </a:p>
        </p:txBody>
      </p:sp>
      <p:sp>
        <p:nvSpPr>
          <p:cNvPr id="4" name="Slide Number Placeholder 5">
            <a:extLst>
              <a:ext uri="{FF2B5EF4-FFF2-40B4-BE49-F238E27FC236}">
                <a16:creationId xmlns:a16="http://schemas.microsoft.com/office/drawing/2014/main" id="{94AE750E-709F-4D17-B11C-CA7CFF78E7AA}"/>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6</a:t>
            </a:fld>
            <a:endParaRPr lang="en-US" b="1" dirty="0"/>
          </a:p>
        </p:txBody>
      </p:sp>
    </p:spTree>
    <p:extLst>
      <p:ext uri="{BB962C8B-B14F-4D97-AF65-F5344CB8AC3E}">
        <p14:creationId xmlns:p14="http://schemas.microsoft.com/office/powerpoint/2010/main" val="1258813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15</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60</a:t>
            </a:fld>
            <a:endParaRPr lang="en-US" b="1" dirty="0"/>
          </a:p>
        </p:txBody>
      </p:sp>
      <p:pic>
        <p:nvPicPr>
          <p:cNvPr id="4" name="Picture 3">
            <a:extLst>
              <a:ext uri="{FF2B5EF4-FFF2-40B4-BE49-F238E27FC236}">
                <a16:creationId xmlns:a16="http://schemas.microsoft.com/office/drawing/2014/main" id="{6C01311A-2FC3-4341-A89A-C7907A66A1DF}"/>
              </a:ext>
            </a:extLst>
          </p:cNvPr>
          <p:cNvPicPr>
            <a:picLocks noChangeAspect="1"/>
          </p:cNvPicPr>
          <p:nvPr/>
        </p:nvPicPr>
        <p:blipFill>
          <a:blip r:embed="rId2"/>
          <a:stretch>
            <a:fillRect/>
          </a:stretch>
        </p:blipFill>
        <p:spPr>
          <a:xfrm>
            <a:off x="683604" y="1690688"/>
            <a:ext cx="10824791" cy="1966736"/>
          </a:xfrm>
          <a:prstGeom prst="rect">
            <a:avLst/>
          </a:prstGeom>
        </p:spPr>
      </p:pic>
    </p:spTree>
    <p:extLst>
      <p:ext uri="{BB962C8B-B14F-4D97-AF65-F5344CB8AC3E}">
        <p14:creationId xmlns:p14="http://schemas.microsoft.com/office/powerpoint/2010/main" val="28391084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15 : Solution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61</a:t>
            </a:fld>
            <a:endParaRPr lang="en-US" b="1" dirty="0"/>
          </a:p>
        </p:txBody>
      </p:sp>
      <p:pic>
        <p:nvPicPr>
          <p:cNvPr id="8" name="Picture 7">
            <a:extLst>
              <a:ext uri="{FF2B5EF4-FFF2-40B4-BE49-F238E27FC236}">
                <a16:creationId xmlns:a16="http://schemas.microsoft.com/office/drawing/2014/main" id="{BDCAA6F7-3224-4B0D-831A-065749AD7824}"/>
              </a:ext>
            </a:extLst>
          </p:cNvPr>
          <p:cNvPicPr>
            <a:picLocks noChangeAspect="1"/>
          </p:cNvPicPr>
          <p:nvPr/>
        </p:nvPicPr>
        <p:blipFill>
          <a:blip r:embed="rId2"/>
          <a:stretch>
            <a:fillRect/>
          </a:stretch>
        </p:blipFill>
        <p:spPr>
          <a:xfrm>
            <a:off x="838200" y="1844674"/>
            <a:ext cx="10348802" cy="3757863"/>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055D09C0-D5FD-4BD3-A8ED-AAF43D4F1C52}"/>
                  </a:ext>
                </a:extLst>
              </p14:cNvPr>
              <p14:cNvContentPartPr/>
              <p14:nvPr/>
            </p14:nvContentPartPr>
            <p14:xfrm>
              <a:off x="1791000" y="2295720"/>
              <a:ext cx="9240480" cy="2962080"/>
            </p14:xfrm>
          </p:contentPart>
        </mc:Choice>
        <mc:Fallback>
          <p:pic>
            <p:nvPicPr>
              <p:cNvPr id="3" name="Ink 2">
                <a:extLst>
                  <a:ext uri="{FF2B5EF4-FFF2-40B4-BE49-F238E27FC236}">
                    <a16:creationId xmlns:a16="http://schemas.microsoft.com/office/drawing/2014/main" id="{055D09C0-D5FD-4BD3-A8ED-AAF43D4F1C52}"/>
                  </a:ext>
                </a:extLst>
              </p:cNvPr>
              <p:cNvPicPr/>
              <p:nvPr/>
            </p:nvPicPr>
            <p:blipFill>
              <a:blip r:embed="rId4"/>
              <a:stretch>
                <a:fillRect/>
              </a:stretch>
            </p:blipFill>
            <p:spPr>
              <a:xfrm>
                <a:off x="1781640" y="2286360"/>
                <a:ext cx="9259200" cy="2980800"/>
              </a:xfrm>
              <a:prstGeom prst="rect">
                <a:avLst/>
              </a:prstGeom>
            </p:spPr>
          </p:pic>
        </mc:Fallback>
      </mc:AlternateContent>
    </p:spTree>
    <p:extLst>
      <p:ext uri="{BB962C8B-B14F-4D97-AF65-F5344CB8AC3E}">
        <p14:creationId xmlns:p14="http://schemas.microsoft.com/office/powerpoint/2010/main" val="19289196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15 Extension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62</a:t>
            </a:fld>
            <a:endParaRPr lang="en-US" b="1" dirty="0"/>
          </a:p>
        </p:txBody>
      </p:sp>
      <p:pic>
        <p:nvPicPr>
          <p:cNvPr id="4" name="Picture 3">
            <a:extLst>
              <a:ext uri="{FF2B5EF4-FFF2-40B4-BE49-F238E27FC236}">
                <a16:creationId xmlns:a16="http://schemas.microsoft.com/office/drawing/2014/main" id="{60EF617D-FA7F-48CD-A506-07AC9FCA9D2C}"/>
              </a:ext>
            </a:extLst>
          </p:cNvPr>
          <p:cNvPicPr>
            <a:picLocks noChangeAspect="1"/>
          </p:cNvPicPr>
          <p:nvPr/>
        </p:nvPicPr>
        <p:blipFill>
          <a:blip r:embed="rId2"/>
          <a:stretch>
            <a:fillRect/>
          </a:stretch>
        </p:blipFill>
        <p:spPr>
          <a:xfrm>
            <a:off x="507076" y="1690688"/>
            <a:ext cx="11177847" cy="3725949"/>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EB46AA6A-ED20-4230-A71C-CF1656B07643}"/>
                  </a:ext>
                </a:extLst>
              </p14:cNvPr>
              <p14:cNvContentPartPr/>
              <p14:nvPr/>
            </p14:nvContentPartPr>
            <p14:xfrm>
              <a:off x="5516280" y="3411360"/>
              <a:ext cx="4268880" cy="1784160"/>
            </p14:xfrm>
          </p:contentPart>
        </mc:Choice>
        <mc:Fallback>
          <p:pic>
            <p:nvPicPr>
              <p:cNvPr id="3" name="Ink 2">
                <a:extLst>
                  <a:ext uri="{FF2B5EF4-FFF2-40B4-BE49-F238E27FC236}">
                    <a16:creationId xmlns:a16="http://schemas.microsoft.com/office/drawing/2014/main" id="{EB46AA6A-ED20-4230-A71C-CF1656B07643}"/>
                  </a:ext>
                </a:extLst>
              </p:cNvPr>
              <p:cNvPicPr/>
              <p:nvPr/>
            </p:nvPicPr>
            <p:blipFill>
              <a:blip r:embed="rId4"/>
              <a:stretch>
                <a:fillRect/>
              </a:stretch>
            </p:blipFill>
            <p:spPr>
              <a:xfrm>
                <a:off x="5506920" y="3402000"/>
                <a:ext cx="4287600" cy="1802880"/>
              </a:xfrm>
              <a:prstGeom prst="rect">
                <a:avLst/>
              </a:prstGeom>
            </p:spPr>
          </p:pic>
        </mc:Fallback>
      </mc:AlternateContent>
    </p:spTree>
    <p:extLst>
      <p:ext uri="{BB962C8B-B14F-4D97-AF65-F5344CB8AC3E}">
        <p14:creationId xmlns:p14="http://schemas.microsoft.com/office/powerpoint/2010/main" val="182817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F193523-5248-46AF-83B8-19BCF257FBCA}"/>
              </a:ext>
            </a:extLst>
          </p:cNvPr>
          <p:cNvPicPr>
            <a:picLocks noGrp="1" noChangeAspect="1"/>
          </p:cNvPicPr>
          <p:nvPr>
            <p:ph idx="1"/>
          </p:nvPr>
        </p:nvPicPr>
        <p:blipFill>
          <a:blip r:embed="rId2"/>
          <a:stretch>
            <a:fillRect/>
          </a:stretch>
        </p:blipFill>
        <p:spPr>
          <a:xfrm>
            <a:off x="3768609" y="1700822"/>
            <a:ext cx="4743450" cy="2276475"/>
          </a:xfrm>
        </p:spPr>
      </p:pic>
      <p:pic>
        <p:nvPicPr>
          <p:cNvPr id="7" name="Picture 6">
            <a:extLst>
              <a:ext uri="{FF2B5EF4-FFF2-40B4-BE49-F238E27FC236}">
                <a16:creationId xmlns:a16="http://schemas.microsoft.com/office/drawing/2014/main" id="{D4C6B1B6-17A8-42F4-8699-DF5BB9303CC2}"/>
              </a:ext>
            </a:extLst>
          </p:cNvPr>
          <p:cNvPicPr>
            <a:picLocks noChangeAspect="1"/>
          </p:cNvPicPr>
          <p:nvPr/>
        </p:nvPicPr>
        <p:blipFill>
          <a:blip r:embed="rId3"/>
          <a:stretch>
            <a:fillRect/>
          </a:stretch>
        </p:blipFill>
        <p:spPr>
          <a:xfrm>
            <a:off x="2930942" y="4636862"/>
            <a:ext cx="6715125" cy="1695450"/>
          </a:xfrm>
          <a:prstGeom prst="rect">
            <a:avLst/>
          </a:prstGeom>
        </p:spPr>
      </p:pic>
      <p:pic>
        <p:nvPicPr>
          <p:cNvPr id="11" name="Picture 10">
            <a:extLst>
              <a:ext uri="{FF2B5EF4-FFF2-40B4-BE49-F238E27FC236}">
                <a16:creationId xmlns:a16="http://schemas.microsoft.com/office/drawing/2014/main" id="{B021AFE0-3DB7-46E8-9BF8-AD0FFFBED07A}"/>
              </a:ext>
            </a:extLst>
          </p:cNvPr>
          <p:cNvPicPr>
            <a:picLocks noChangeAspect="1"/>
          </p:cNvPicPr>
          <p:nvPr/>
        </p:nvPicPr>
        <p:blipFill>
          <a:blip r:embed="rId4"/>
          <a:stretch>
            <a:fillRect/>
          </a:stretch>
        </p:blipFill>
        <p:spPr>
          <a:xfrm>
            <a:off x="6096000" y="4040379"/>
            <a:ext cx="1952625" cy="266700"/>
          </a:xfrm>
          <a:prstGeom prst="rect">
            <a:avLst/>
          </a:prstGeom>
        </p:spPr>
      </p:pic>
      <p:sp>
        <p:nvSpPr>
          <p:cNvPr id="6" name="Title 1">
            <a:extLst>
              <a:ext uri="{FF2B5EF4-FFF2-40B4-BE49-F238E27FC236}">
                <a16:creationId xmlns:a16="http://schemas.microsoft.com/office/drawing/2014/main" id="{AAC68DD3-C392-4702-976F-2342D50CC47D}"/>
              </a:ext>
            </a:extLst>
          </p:cNvPr>
          <p:cNvSpPr>
            <a:spLocks noGrp="1"/>
          </p:cNvSpPr>
          <p:nvPr>
            <p:ph type="title"/>
          </p:nvPr>
        </p:nvSpPr>
        <p:spPr>
          <a:xfrm>
            <a:off x="838200" y="365125"/>
            <a:ext cx="10515600" cy="1325563"/>
          </a:xfrm>
        </p:spPr>
        <p:txBody>
          <a:bodyPr>
            <a:normAutofit/>
          </a:bodyPr>
          <a:lstStyle/>
          <a:p>
            <a:r>
              <a:rPr lang="en-US" b="1" dirty="0">
                <a:solidFill>
                  <a:srgbClr val="0070C0"/>
                </a:solidFill>
              </a:rPr>
              <a:t>Linear Equations - Examples</a:t>
            </a:r>
          </a:p>
        </p:txBody>
      </p:sp>
      <p:sp>
        <p:nvSpPr>
          <p:cNvPr id="8" name="Slide Number Placeholder 5">
            <a:extLst>
              <a:ext uri="{FF2B5EF4-FFF2-40B4-BE49-F238E27FC236}">
                <a16:creationId xmlns:a16="http://schemas.microsoft.com/office/drawing/2014/main" id="{735F125D-7CAF-4C25-985A-AB85E3CD6B34}"/>
              </a:ext>
            </a:extLst>
          </p:cNvPr>
          <p:cNvSpPr>
            <a:spLocks noGrp="1"/>
          </p:cNvSpPr>
          <p:nvPr>
            <p:ph type="sldNum" sz="quarter" idx="12"/>
          </p:nvPr>
        </p:nvSpPr>
        <p:spPr>
          <a:xfrm>
            <a:off x="175952" y="6411884"/>
            <a:ext cx="2754989" cy="387061"/>
          </a:xfrm>
        </p:spPr>
        <p:txBody>
          <a:bodyPr/>
          <a:lstStyle/>
          <a:p>
            <a:pPr algn="l"/>
            <a:r>
              <a:rPr lang="en-US" b="1" dirty="0"/>
              <a:t>Page </a:t>
            </a:r>
            <a:fld id="{A973BAE2-7DD0-4A05-A95E-EC1444A28263}" type="slidenum">
              <a:rPr lang="en-US" b="1" smtClean="0"/>
              <a:pPr algn="l"/>
              <a:t>7</a:t>
            </a:fld>
            <a:endParaRPr lang="en-US" b="1" dirty="0"/>
          </a:p>
        </p:txBody>
      </p:sp>
    </p:spTree>
    <p:extLst>
      <p:ext uri="{BB962C8B-B14F-4D97-AF65-F5344CB8AC3E}">
        <p14:creationId xmlns:p14="http://schemas.microsoft.com/office/powerpoint/2010/main" val="2468806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72AE-D80B-4D51-9239-77CE929F9072}"/>
              </a:ext>
            </a:extLst>
          </p:cNvPr>
          <p:cNvSpPr>
            <a:spLocks noGrp="1"/>
          </p:cNvSpPr>
          <p:nvPr>
            <p:ph type="title"/>
          </p:nvPr>
        </p:nvSpPr>
        <p:spPr/>
        <p:txBody>
          <a:bodyPr/>
          <a:lstStyle/>
          <a:p>
            <a:r>
              <a:rPr lang="en-US" b="1" dirty="0">
                <a:solidFill>
                  <a:srgbClr val="0070C0"/>
                </a:solidFill>
              </a:rPr>
              <a:t>NOT Linear Equations - Examples</a:t>
            </a:r>
            <a:endParaRPr lang="en-US" dirty="0"/>
          </a:p>
        </p:txBody>
      </p:sp>
      <p:pic>
        <p:nvPicPr>
          <p:cNvPr id="5" name="Picture 4">
            <a:extLst>
              <a:ext uri="{FF2B5EF4-FFF2-40B4-BE49-F238E27FC236}">
                <a16:creationId xmlns:a16="http://schemas.microsoft.com/office/drawing/2014/main" id="{01819741-EB33-47F2-83CD-79C5B2072684}"/>
              </a:ext>
            </a:extLst>
          </p:cNvPr>
          <p:cNvPicPr>
            <a:picLocks noChangeAspect="1"/>
          </p:cNvPicPr>
          <p:nvPr/>
        </p:nvPicPr>
        <p:blipFill>
          <a:blip r:embed="rId2"/>
          <a:stretch>
            <a:fillRect/>
          </a:stretch>
        </p:blipFill>
        <p:spPr>
          <a:xfrm>
            <a:off x="2019732" y="2162174"/>
            <a:ext cx="8308739" cy="3189213"/>
          </a:xfrm>
          <a:prstGeom prst="rect">
            <a:avLst/>
          </a:prstGeom>
        </p:spPr>
      </p:pic>
      <p:sp>
        <p:nvSpPr>
          <p:cNvPr id="6" name="Slide Number Placeholder 5">
            <a:extLst>
              <a:ext uri="{FF2B5EF4-FFF2-40B4-BE49-F238E27FC236}">
                <a16:creationId xmlns:a16="http://schemas.microsoft.com/office/drawing/2014/main" id="{4AA5F528-D61B-4D98-9A23-133F624D4D9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8</a:t>
            </a:fld>
            <a:endParaRPr lang="en-US" b="1" dirty="0"/>
          </a:p>
        </p:txBody>
      </p:sp>
    </p:spTree>
    <p:extLst>
      <p:ext uri="{BB962C8B-B14F-4D97-AF65-F5344CB8AC3E}">
        <p14:creationId xmlns:p14="http://schemas.microsoft.com/office/powerpoint/2010/main" val="285208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1.2 Using Matrices To Solve Systems of Linear Equations</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9</a:t>
            </a:fld>
            <a:endParaRPr lang="en-US" b="1" dirty="0"/>
          </a:p>
        </p:txBody>
      </p:sp>
    </p:spTree>
    <p:extLst>
      <p:ext uri="{BB962C8B-B14F-4D97-AF65-F5344CB8AC3E}">
        <p14:creationId xmlns:p14="http://schemas.microsoft.com/office/powerpoint/2010/main" val="1240468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7780</TotalTime>
  <Words>1343</Words>
  <Application>Microsoft Office PowerPoint</Application>
  <PresentationFormat>Widescreen</PresentationFormat>
  <Paragraphs>189</Paragraphs>
  <Slides>62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Calibri Light</vt:lpstr>
      <vt:lpstr>Office Theme</vt:lpstr>
      <vt:lpstr>Chapter 1</vt:lpstr>
      <vt:lpstr>1.1 Introduction to Linear Equations</vt:lpstr>
      <vt:lpstr>Example 1</vt:lpstr>
      <vt:lpstr>Example 1 : Solution by Elimination of Variables</vt:lpstr>
      <vt:lpstr>Example 1 : What If</vt:lpstr>
      <vt:lpstr>Definition</vt:lpstr>
      <vt:lpstr>Linear Equations - Examples</vt:lpstr>
      <vt:lpstr>NOT Linear Equations - Examples</vt:lpstr>
      <vt:lpstr>1.2 Using Matrices To Solve Systems of Linear Equations</vt:lpstr>
      <vt:lpstr>Same Problem from 1.1</vt:lpstr>
      <vt:lpstr>Or More Formally…</vt:lpstr>
      <vt:lpstr>Using Augmented Matrices and Gaussian Elimination</vt:lpstr>
      <vt:lpstr>Example 1 :</vt:lpstr>
      <vt:lpstr>Example 2</vt:lpstr>
      <vt:lpstr>1.3 Elementary Row Operations and Gaussian Elimination</vt:lpstr>
      <vt:lpstr>Quick Review</vt:lpstr>
      <vt:lpstr>Key Idea</vt:lpstr>
      <vt:lpstr>The Effects of Elementary Row Operations…</vt:lpstr>
      <vt:lpstr>Definition</vt:lpstr>
      <vt:lpstr>Example 3</vt:lpstr>
      <vt:lpstr>Example 3 : Solution</vt:lpstr>
      <vt:lpstr>Example 4</vt:lpstr>
      <vt:lpstr>Example 4 : Solution</vt:lpstr>
      <vt:lpstr>Example 4 : Solution (cont)</vt:lpstr>
      <vt:lpstr>Example 4 : Solution (cont)</vt:lpstr>
      <vt:lpstr>Example 4 : Solution (cont)</vt:lpstr>
      <vt:lpstr>Forward Steps Result in:</vt:lpstr>
      <vt:lpstr>Definition</vt:lpstr>
      <vt:lpstr>Example 5</vt:lpstr>
      <vt:lpstr>Example 5 : Solution</vt:lpstr>
      <vt:lpstr>Example 5 : Solution (cont)</vt:lpstr>
      <vt:lpstr>Example 5 : Solution (cont)</vt:lpstr>
      <vt:lpstr>Example 7 From Matrix to Systems of Linear Equations</vt:lpstr>
      <vt:lpstr>Example 7 – Reviewing Systems of Linear Eq.</vt:lpstr>
      <vt:lpstr>Example 7 – Reviewing Systems of Linear Eq.</vt:lpstr>
      <vt:lpstr>Example 7 – Reviewing Systems of Linear Eq.</vt:lpstr>
      <vt:lpstr>Example 7 – Reviewing Systems of Linear Eq.</vt:lpstr>
      <vt:lpstr>1.4 Existence and Uniqueness of Solutions</vt:lpstr>
      <vt:lpstr>How Many Solutions?</vt:lpstr>
      <vt:lpstr>How Many Solutions?</vt:lpstr>
      <vt:lpstr>How Many Solutions?</vt:lpstr>
      <vt:lpstr>How Many Solutions?</vt:lpstr>
      <vt:lpstr>Summary</vt:lpstr>
      <vt:lpstr>Theorem &amp; Definition</vt:lpstr>
      <vt:lpstr>Notice</vt:lpstr>
      <vt:lpstr>Example 8</vt:lpstr>
      <vt:lpstr>Example 9</vt:lpstr>
      <vt:lpstr>Example 9 : Solution</vt:lpstr>
      <vt:lpstr>Example 8 : Review</vt:lpstr>
      <vt:lpstr>Example 9 : Review</vt:lpstr>
      <vt:lpstr>Definition</vt:lpstr>
      <vt:lpstr>Key Idea</vt:lpstr>
      <vt:lpstr>Example (10) of an Inconsistent System</vt:lpstr>
      <vt:lpstr>Key Idea</vt:lpstr>
      <vt:lpstr>Example 11</vt:lpstr>
      <vt:lpstr>Definition</vt:lpstr>
      <vt:lpstr>Example 12</vt:lpstr>
      <vt:lpstr>Example 14</vt:lpstr>
      <vt:lpstr>Example 14 : Solution</vt:lpstr>
      <vt:lpstr>Example 15</vt:lpstr>
      <vt:lpstr>Example 15 : Solution</vt:lpstr>
      <vt:lpstr>Example 15 Extension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Cyr</dc:creator>
  <cp:lastModifiedBy>Longin Jan Latecki</cp:lastModifiedBy>
  <cp:revision>24</cp:revision>
  <dcterms:created xsi:type="dcterms:W3CDTF">2020-10-08T21:07:11Z</dcterms:created>
  <dcterms:modified xsi:type="dcterms:W3CDTF">2021-03-18T19:26:08Z</dcterms:modified>
</cp:coreProperties>
</file>