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0" r:id="rId14"/>
    <p:sldId id="272" r:id="rId15"/>
    <p:sldId id="277"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5" r:id="rId29"/>
    <p:sldId id="296" r:id="rId30"/>
    <p:sldId id="299" r:id="rId31"/>
    <p:sldId id="300" r:id="rId32"/>
    <p:sldId id="301" r:id="rId33"/>
    <p:sldId id="302" r:id="rId34"/>
    <p:sldId id="303" r:id="rId35"/>
    <p:sldId id="304" r:id="rId36"/>
    <p:sldId id="305" r:id="rId37"/>
    <p:sldId id="306" r:id="rId38"/>
    <p:sldId id="307" r:id="rId39"/>
    <p:sldId id="309" r:id="rId40"/>
    <p:sldId id="313" r:id="rId41"/>
    <p:sldId id="312" r:id="rId42"/>
    <p:sldId id="310" r:id="rId43"/>
    <p:sldId id="317" r:id="rId44"/>
    <p:sldId id="311" r:id="rId45"/>
    <p:sldId id="314" r:id="rId46"/>
    <p:sldId id="316" r:id="rId47"/>
    <p:sldId id="319" r:id="rId48"/>
    <p:sldId id="320" r:id="rId49"/>
    <p:sldId id="321" r:id="rId50"/>
    <p:sldId id="322" r:id="rId51"/>
    <p:sldId id="324" r:id="rId52"/>
    <p:sldId id="326" r:id="rId53"/>
    <p:sldId id="330" r:id="rId54"/>
    <p:sldId id="331" r:id="rId55"/>
    <p:sldId id="333" r:id="rId56"/>
    <p:sldId id="334" r:id="rId57"/>
    <p:sldId id="337" r:id="rId58"/>
    <p:sldId id="339" r:id="rId59"/>
    <p:sldId id="340" r:id="rId60"/>
    <p:sldId id="341" r:id="rId61"/>
    <p:sldId id="342" r:id="rId62"/>
    <p:sldId id="34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8" autoAdjust="0"/>
    <p:restoredTop sz="94660" autoAdjust="0"/>
  </p:normalViewPr>
  <p:slideViewPr>
    <p:cSldViewPr snapToGrid="0">
      <p:cViewPr varScale="1">
        <p:scale>
          <a:sx n="89" d="100"/>
          <a:sy n="89" d="100"/>
        </p:scale>
        <p:origin x="55" y="63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9:51.737" v="5107"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del mod ord">
        <pc:chgData name="Aaron Cyr" userId="f710c333df2a0e40" providerId="LiveId" clId="{5BCB7F8F-0B20-40C2-9DB4-3B7DD40DBDB2}" dt="2020-10-13T22:29:37.253" v="5104" actId="47"/>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del mod">
        <pc:chgData name="Aaron Cyr" userId="f710c333df2a0e40" providerId="LiveId" clId="{5BCB7F8F-0B20-40C2-9DB4-3B7DD40DBDB2}" dt="2020-10-13T22:29:46.866" v="5106" actId="47"/>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del mod">
        <pc:chgData name="Aaron Cyr" userId="f710c333df2a0e40" providerId="LiveId" clId="{5BCB7F8F-0B20-40C2-9DB4-3B7DD40DBDB2}" dt="2020-10-13T22:29:41.782" v="5105" actId="47"/>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del mod">
        <pc:chgData name="Aaron Cyr" userId="f710c333df2a0e40" providerId="LiveId" clId="{5BCB7F8F-0B20-40C2-9DB4-3B7DD40DBDB2}" dt="2020-10-13T22:29:51.737" v="5107" actId="47"/>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10/17/2020</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10/17/2020</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1 :</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66133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a:solidFill>
                  <a:srgbClr val="0070C0"/>
                </a:solidFill>
              </a:rPr>
              <a:t>Example 2</a:t>
            </a:r>
            <a:endParaRPr lang="en-US" b="1" dirty="0">
              <a:solidFill>
                <a:srgbClr val="0070C0"/>
              </a:solidFill>
            </a:endParaRP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14</a:t>
            </a:fld>
            <a:endParaRPr lang="en-US" b="1" dirty="0"/>
          </a:p>
        </p:txBody>
      </p:sp>
      <p:pic>
        <p:nvPicPr>
          <p:cNvPr id="5" name="Picture 4">
            <a:extLst>
              <a:ext uri="{FF2B5EF4-FFF2-40B4-BE49-F238E27FC236}">
                <a16:creationId xmlns:a16="http://schemas.microsoft.com/office/drawing/2014/main" id="{0779949B-6920-4FF4-8951-CAAAF11CBF6A}"/>
              </a:ext>
            </a:extLst>
          </p:cNvPr>
          <p:cNvPicPr/>
          <p:nvPr/>
        </p:nvPicPr>
        <p:blipFill>
          <a:blip r:embed="rId2"/>
          <a:srcRect/>
          <a:stretch>
            <a:fillRect/>
          </a:stretch>
        </p:blipFill>
        <p:spPr bwMode="auto">
          <a:xfrm>
            <a:off x="3415166" y="-1"/>
            <a:ext cx="5998858" cy="6904027"/>
          </a:xfrm>
          <a:prstGeom prst="rect">
            <a:avLst/>
          </a:prstGeom>
          <a:noFill/>
          <a:ln w="9525">
            <a:noFill/>
            <a:miter lim="800000"/>
            <a:headEnd/>
            <a:tailEnd/>
          </a:ln>
        </p:spPr>
      </p:pic>
    </p:spTree>
    <p:extLst>
      <p:ext uri="{BB962C8B-B14F-4D97-AF65-F5344CB8AC3E}">
        <p14:creationId xmlns:p14="http://schemas.microsoft.com/office/powerpoint/2010/main" val="41471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1.1 Introduction to Linear Equations</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37</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38</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41</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410174" y="163845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9967298" y="4038442"/>
            <a:ext cx="1733550" cy="2362200"/>
          </a:xfrm>
        </p:spPr>
      </p:pic>
    </p:spTree>
    <p:extLst>
      <p:ext uri="{BB962C8B-B14F-4D97-AF65-F5344CB8AC3E}">
        <p14:creationId xmlns:p14="http://schemas.microsoft.com/office/powerpoint/2010/main" val="130323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46</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47</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448123"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147603"/>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76403" y="2490695"/>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4719246" y="3429000"/>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381438" y="205566"/>
            <a:ext cx="6800616" cy="2215138"/>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14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6" name="Picture 5">
            <a:extLst>
              <a:ext uri="{FF2B5EF4-FFF2-40B4-BE49-F238E27FC236}">
                <a16:creationId xmlns:a16="http://schemas.microsoft.com/office/drawing/2014/main" id="{691ECB8A-1FC1-4223-B2A4-CC7E2EBDA9EE}"/>
              </a:ext>
            </a:extLst>
          </p:cNvPr>
          <p:cNvPicPr>
            <a:picLocks noChangeAspect="1"/>
          </p:cNvPicPr>
          <p:nvPr/>
        </p:nvPicPr>
        <p:blipFill>
          <a:blip r:embed="rId2"/>
          <a:stretch>
            <a:fillRect/>
          </a:stretch>
        </p:blipFill>
        <p:spPr>
          <a:xfrm>
            <a:off x="5282918" y="1727480"/>
            <a:ext cx="1626163" cy="1352603"/>
          </a:xfrm>
          <a:prstGeom prst="rect">
            <a:avLst/>
          </a:prstGeom>
        </p:spPr>
      </p:pic>
      <p:pic>
        <p:nvPicPr>
          <p:cNvPr id="9" name="Picture 8">
            <a:extLst>
              <a:ext uri="{FF2B5EF4-FFF2-40B4-BE49-F238E27FC236}">
                <a16:creationId xmlns:a16="http://schemas.microsoft.com/office/drawing/2014/main" id="{BD5409C1-7266-4761-8FDC-292BB380BD75}"/>
              </a:ext>
            </a:extLst>
          </p:cNvPr>
          <p:cNvPicPr>
            <a:picLocks noChangeAspect="1"/>
          </p:cNvPicPr>
          <p:nvPr/>
        </p:nvPicPr>
        <p:blipFill>
          <a:blip r:embed="rId3"/>
          <a:stretch>
            <a:fillRect/>
          </a:stretch>
        </p:blipFill>
        <p:spPr>
          <a:xfrm>
            <a:off x="2068588" y="3777918"/>
            <a:ext cx="8054821" cy="2310062"/>
          </a:xfrm>
          <a:prstGeom prst="rect">
            <a:avLst/>
          </a:prstGeom>
        </p:spPr>
      </p:pic>
    </p:spTree>
    <p:extLst>
      <p:ext uri="{BB962C8B-B14F-4D97-AF65-F5344CB8AC3E}">
        <p14:creationId xmlns:p14="http://schemas.microsoft.com/office/powerpoint/2010/main" val="118269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p:spTree>
    <p:extLst>
      <p:ext uri="{BB962C8B-B14F-4D97-AF65-F5344CB8AC3E}">
        <p14:creationId xmlns:p14="http://schemas.microsoft.com/office/powerpoint/2010/main" val="192891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62</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p:spTree>
    <p:extLst>
      <p:ext uri="{BB962C8B-B14F-4D97-AF65-F5344CB8AC3E}">
        <p14:creationId xmlns:p14="http://schemas.microsoft.com/office/powerpoint/2010/main" val="182817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3596</TotalTime>
  <Words>1343</Words>
  <Application>Microsoft Office PowerPoint</Application>
  <PresentationFormat>Widescreen</PresentationFormat>
  <Paragraphs>189</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Example 1 :</vt:lpstr>
      <vt:lpstr>Example 2</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9</vt:lpstr>
      <vt:lpstr>Example 9 : Solution</vt:lpstr>
      <vt:lpstr>Example 8 : Review</vt:lpstr>
      <vt:lpstr>Example 9 : Review</vt:lpstr>
      <vt:lpstr>Definition</vt:lpstr>
      <vt:lpstr>Key Idea</vt:lpstr>
      <vt:lpstr>Example (10) of an Inconsistent System</vt:lpstr>
      <vt:lpstr>Key Idea</vt:lpstr>
      <vt:lpstr>Example 11</vt:lpstr>
      <vt:lpstr>Definition</vt:lpstr>
      <vt:lpstr>Example 12</vt:lpstr>
      <vt:lpstr>Example 14</vt:lpstr>
      <vt:lpstr>Example 14 : Solution</vt:lpstr>
      <vt:lpstr>Example 15</vt:lpstr>
      <vt:lpstr>Example 15 : Solution</vt:lpstr>
      <vt:lpstr>Example 15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22</cp:revision>
  <dcterms:created xsi:type="dcterms:W3CDTF">2020-10-08T21:07:11Z</dcterms:created>
  <dcterms:modified xsi:type="dcterms:W3CDTF">2020-10-18T23:24:40Z</dcterms:modified>
</cp:coreProperties>
</file>