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85.xml" ContentType="application/vnd.openxmlformats-officedocument.presentationml.notes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74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81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70.xml" ContentType="application/vnd.openxmlformats-officedocument.presentationml.notesSlide+xml"/>
  <Override PartName="/docProps/custom.xml" ContentType="application/vnd.openxmlformats-officedocument.custom-properties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bin" ContentType="application/vnd.openxmlformats-officedocument.oleObject"/>
  <Default Extension="png" ContentType="image/png"/>
  <Override PartName="/ppt/notesSlides/notesSlide68.xml" ContentType="application/vnd.openxmlformats-officedocument.presentationml.notesSlide+xml"/>
  <Override PartName="/ppt/notesSlides/notesSlide79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86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75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82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69.xml" ContentType="application/vnd.openxmlformats-officedocument.presentationml.notesSlide+xml"/>
  <Override PartName="/ppt/notesSlides/notesSlide87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76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83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72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88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77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84.xml" ContentType="application/vnd.openxmlformats-officedocument.presentationml.notesSlide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notesSlides/notesSlide78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67.xml" ContentType="application/vnd.openxmlformats-officedocument.presentationml.notes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1"/>
  </p:sldMasterIdLst>
  <p:notesMasterIdLst>
    <p:notesMasterId r:id="rId90"/>
  </p:notesMasterIdLst>
  <p:handoutMasterIdLst>
    <p:handoutMasterId r:id="rId91"/>
  </p:handoutMasterIdLst>
  <p:sldIdLst>
    <p:sldId id="272" r:id="rId2"/>
    <p:sldId id="474" r:id="rId3"/>
    <p:sldId id="372" r:id="rId4"/>
    <p:sldId id="373" r:id="rId5"/>
    <p:sldId id="476" r:id="rId6"/>
    <p:sldId id="477" r:id="rId7"/>
    <p:sldId id="475" r:id="rId8"/>
    <p:sldId id="377" r:id="rId9"/>
    <p:sldId id="397" r:id="rId10"/>
    <p:sldId id="374" r:id="rId11"/>
    <p:sldId id="398" r:id="rId12"/>
    <p:sldId id="399" r:id="rId13"/>
    <p:sldId id="400" r:id="rId14"/>
    <p:sldId id="401" r:id="rId15"/>
    <p:sldId id="402" r:id="rId16"/>
    <p:sldId id="403" r:id="rId17"/>
    <p:sldId id="404" r:id="rId18"/>
    <p:sldId id="405" r:id="rId19"/>
    <p:sldId id="406" r:id="rId20"/>
    <p:sldId id="407" r:id="rId21"/>
    <p:sldId id="408" r:id="rId22"/>
    <p:sldId id="409" r:id="rId23"/>
    <p:sldId id="410" r:id="rId24"/>
    <p:sldId id="411" r:id="rId25"/>
    <p:sldId id="412" r:id="rId26"/>
    <p:sldId id="413" r:id="rId27"/>
    <p:sldId id="414" r:id="rId28"/>
    <p:sldId id="415" r:id="rId29"/>
    <p:sldId id="416" r:id="rId30"/>
    <p:sldId id="417" r:id="rId31"/>
    <p:sldId id="418" r:id="rId32"/>
    <p:sldId id="419" r:id="rId33"/>
    <p:sldId id="420" r:id="rId34"/>
    <p:sldId id="421" r:id="rId35"/>
    <p:sldId id="346" r:id="rId36"/>
    <p:sldId id="379" r:id="rId37"/>
    <p:sldId id="465" r:id="rId38"/>
    <p:sldId id="466" r:id="rId39"/>
    <p:sldId id="467" r:id="rId40"/>
    <p:sldId id="468" r:id="rId41"/>
    <p:sldId id="469" r:id="rId42"/>
    <p:sldId id="470" r:id="rId43"/>
    <p:sldId id="471" r:id="rId44"/>
    <p:sldId id="472" r:id="rId45"/>
    <p:sldId id="473" r:id="rId46"/>
    <p:sldId id="375" r:id="rId47"/>
    <p:sldId id="391" r:id="rId48"/>
    <p:sldId id="425" r:id="rId49"/>
    <p:sldId id="426" r:id="rId50"/>
    <p:sldId id="427" r:id="rId51"/>
    <p:sldId id="438" r:id="rId52"/>
    <p:sldId id="439" r:id="rId53"/>
    <p:sldId id="440" r:id="rId54"/>
    <p:sldId id="441" r:id="rId55"/>
    <p:sldId id="442" r:id="rId56"/>
    <p:sldId id="443" r:id="rId57"/>
    <p:sldId id="444" r:id="rId58"/>
    <p:sldId id="445" r:id="rId59"/>
    <p:sldId id="446" r:id="rId60"/>
    <p:sldId id="447" r:id="rId61"/>
    <p:sldId id="448" r:id="rId62"/>
    <p:sldId id="449" r:id="rId63"/>
    <p:sldId id="450" r:id="rId64"/>
    <p:sldId id="479" r:id="rId65"/>
    <p:sldId id="351" r:id="rId66"/>
    <p:sldId id="352" r:id="rId67"/>
    <p:sldId id="353" r:id="rId68"/>
    <p:sldId id="354" r:id="rId69"/>
    <p:sldId id="355" r:id="rId70"/>
    <p:sldId id="356" r:id="rId71"/>
    <p:sldId id="357" r:id="rId72"/>
    <p:sldId id="358" r:id="rId73"/>
    <p:sldId id="359" r:id="rId74"/>
    <p:sldId id="360" r:id="rId75"/>
    <p:sldId id="361" r:id="rId76"/>
    <p:sldId id="362" r:id="rId77"/>
    <p:sldId id="363" r:id="rId78"/>
    <p:sldId id="364" r:id="rId79"/>
    <p:sldId id="365" r:id="rId80"/>
    <p:sldId id="366" r:id="rId81"/>
    <p:sldId id="367" r:id="rId82"/>
    <p:sldId id="368" r:id="rId83"/>
    <p:sldId id="369" r:id="rId84"/>
    <p:sldId id="370" r:id="rId85"/>
    <p:sldId id="371" r:id="rId86"/>
    <p:sldId id="376" r:id="rId87"/>
    <p:sldId id="422" r:id="rId88"/>
    <p:sldId id="423" r:id="rId8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  <a:srgbClr val="FFFFFF"/>
    <a:srgbClr val="FF99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 autoAdjust="0"/>
    <p:restoredTop sz="94701" autoAdjust="0"/>
  </p:normalViewPr>
  <p:slideViewPr>
    <p:cSldViewPr>
      <p:cViewPr varScale="1">
        <p:scale>
          <a:sx n="56" d="100"/>
          <a:sy n="56" d="100"/>
        </p:scale>
        <p:origin x="-91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notesMaster" Target="notesMasters/notesMaster1.xml"/><Relationship Id="rId95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image" Target="../media/image8.wmf"/><Relationship Id="rId7" Type="http://schemas.openxmlformats.org/officeDocument/2006/relationships/image" Target="../media/image12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4" Type="http://schemas.openxmlformats.org/officeDocument/2006/relationships/image" Target="../media/image9.wmf"/><Relationship Id="rId9" Type="http://schemas.openxmlformats.org/officeDocument/2006/relationships/image" Target="../media/image14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image" Target="../media/image9.wmf"/><Relationship Id="rId7" Type="http://schemas.openxmlformats.org/officeDocument/2006/relationships/image" Target="../media/image13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6" Type="http://schemas.openxmlformats.org/officeDocument/2006/relationships/image" Target="../media/image12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Relationship Id="rId9" Type="http://schemas.openxmlformats.org/officeDocument/2006/relationships/image" Target="../media/image6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image" Target="../media/image8.wmf"/><Relationship Id="rId7" Type="http://schemas.openxmlformats.org/officeDocument/2006/relationships/image" Target="../media/image12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4" Type="http://schemas.openxmlformats.org/officeDocument/2006/relationships/image" Target="../media/image9.wmf"/><Relationship Id="rId9" Type="http://schemas.openxmlformats.org/officeDocument/2006/relationships/image" Target="../media/image14.wmf"/></Relationships>
</file>

<file path=ppt/drawings/_rels/vmlDrawing1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image" Target="../media/image8.wmf"/><Relationship Id="rId7" Type="http://schemas.openxmlformats.org/officeDocument/2006/relationships/image" Target="../media/image12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4" Type="http://schemas.openxmlformats.org/officeDocument/2006/relationships/image" Target="../media/image9.wmf"/><Relationship Id="rId9" Type="http://schemas.openxmlformats.org/officeDocument/2006/relationships/image" Target="../media/image14.wmf"/></Relationships>
</file>

<file path=ppt/drawings/_rels/vmlDrawing1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image" Target="../media/image8.wmf"/><Relationship Id="rId7" Type="http://schemas.openxmlformats.org/officeDocument/2006/relationships/image" Target="../media/image12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4" Type="http://schemas.openxmlformats.org/officeDocument/2006/relationships/image" Target="../media/image9.wmf"/><Relationship Id="rId9" Type="http://schemas.openxmlformats.org/officeDocument/2006/relationships/image" Target="../media/image14.wmf"/></Relationships>
</file>

<file path=ppt/drawings/_rels/vmlDrawing1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image" Target="../media/image8.wmf"/><Relationship Id="rId7" Type="http://schemas.openxmlformats.org/officeDocument/2006/relationships/image" Target="../media/image12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4" Type="http://schemas.openxmlformats.org/officeDocument/2006/relationships/image" Target="../media/image9.wmf"/><Relationship Id="rId9" Type="http://schemas.openxmlformats.org/officeDocument/2006/relationships/image" Target="../media/image14.wmf"/></Relationships>
</file>

<file path=ppt/drawings/_rels/vmlDrawing16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image" Target="../media/image9.wmf"/><Relationship Id="rId7" Type="http://schemas.openxmlformats.org/officeDocument/2006/relationships/image" Target="../media/image13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6" Type="http://schemas.openxmlformats.org/officeDocument/2006/relationships/image" Target="../media/image12.wmf"/><Relationship Id="rId5" Type="http://schemas.openxmlformats.org/officeDocument/2006/relationships/image" Target="../media/image11.wmf"/><Relationship Id="rId10" Type="http://schemas.openxmlformats.org/officeDocument/2006/relationships/image" Target="../media/image15.wmf"/><Relationship Id="rId4" Type="http://schemas.openxmlformats.org/officeDocument/2006/relationships/image" Target="../media/image10.wmf"/><Relationship Id="rId9" Type="http://schemas.openxmlformats.org/officeDocument/2006/relationships/image" Target="../media/image6.wmf"/></Relationships>
</file>

<file path=ppt/drawings/_rels/vmlDrawing17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image" Target="../media/image9.wmf"/><Relationship Id="rId7" Type="http://schemas.openxmlformats.org/officeDocument/2006/relationships/image" Target="../media/image13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6" Type="http://schemas.openxmlformats.org/officeDocument/2006/relationships/image" Target="../media/image12.wmf"/><Relationship Id="rId5" Type="http://schemas.openxmlformats.org/officeDocument/2006/relationships/image" Target="../media/image11.wmf"/><Relationship Id="rId10" Type="http://schemas.openxmlformats.org/officeDocument/2006/relationships/image" Target="../media/image15.wmf"/><Relationship Id="rId4" Type="http://schemas.openxmlformats.org/officeDocument/2006/relationships/image" Target="../media/image10.wmf"/><Relationship Id="rId9" Type="http://schemas.openxmlformats.org/officeDocument/2006/relationships/image" Target="../media/image6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6" Type="http://schemas.openxmlformats.org/officeDocument/2006/relationships/image" Target="../media/image8.wmf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6" Type="http://schemas.openxmlformats.org/officeDocument/2006/relationships/image" Target="../media/image8.wmf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6" Type="http://schemas.openxmlformats.org/officeDocument/2006/relationships/image" Target="../media/image8.wmf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6" Type="http://schemas.openxmlformats.org/officeDocument/2006/relationships/image" Target="../media/image8.wmf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6" Type="http://schemas.openxmlformats.org/officeDocument/2006/relationships/image" Target="../media/image8.wmf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6" Type="http://schemas.openxmlformats.org/officeDocument/2006/relationships/image" Target="../media/image8.wmf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6" Type="http://schemas.openxmlformats.org/officeDocument/2006/relationships/image" Target="../media/image8.wmf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6" Type="http://schemas.openxmlformats.org/officeDocument/2006/relationships/image" Target="../media/image8.wmf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6" Type="http://schemas.openxmlformats.org/officeDocument/2006/relationships/image" Target="../media/image8.wmf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6" Type="http://schemas.openxmlformats.org/officeDocument/2006/relationships/image" Target="../media/image8.wmf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drawings/_rels/vmlDrawing28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image" Target="../media/image7.wmf"/><Relationship Id="rId7" Type="http://schemas.openxmlformats.org/officeDocument/2006/relationships/image" Target="../media/image11.wmf"/><Relationship Id="rId2" Type="http://schemas.openxmlformats.org/officeDocument/2006/relationships/image" Target="../media/image6.wmf"/><Relationship Id="rId1" Type="http://schemas.openxmlformats.org/officeDocument/2006/relationships/image" Target="../media/image16.wmf"/><Relationship Id="rId6" Type="http://schemas.openxmlformats.org/officeDocument/2006/relationships/image" Target="../media/image10.wmf"/><Relationship Id="rId11" Type="http://schemas.openxmlformats.org/officeDocument/2006/relationships/image" Target="../media/image17.wmf"/><Relationship Id="rId5" Type="http://schemas.openxmlformats.org/officeDocument/2006/relationships/image" Target="../media/image9.wmf"/><Relationship Id="rId10" Type="http://schemas.openxmlformats.org/officeDocument/2006/relationships/image" Target="../media/image14.wmf"/><Relationship Id="rId4" Type="http://schemas.openxmlformats.org/officeDocument/2006/relationships/image" Target="../media/image8.wmf"/><Relationship Id="rId9" Type="http://schemas.openxmlformats.org/officeDocument/2006/relationships/image" Target="../media/image13.wmf"/></Relationships>
</file>

<file path=ppt/drawings/_rels/vmlDrawing29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image" Target="../media/image7.wmf"/><Relationship Id="rId7" Type="http://schemas.openxmlformats.org/officeDocument/2006/relationships/image" Target="../media/image11.wmf"/><Relationship Id="rId2" Type="http://schemas.openxmlformats.org/officeDocument/2006/relationships/image" Target="../media/image6.wmf"/><Relationship Id="rId1" Type="http://schemas.openxmlformats.org/officeDocument/2006/relationships/image" Target="../media/image18.wmf"/><Relationship Id="rId6" Type="http://schemas.openxmlformats.org/officeDocument/2006/relationships/image" Target="../media/image10.wmf"/><Relationship Id="rId11" Type="http://schemas.openxmlformats.org/officeDocument/2006/relationships/image" Target="../media/image19.wmf"/><Relationship Id="rId5" Type="http://schemas.openxmlformats.org/officeDocument/2006/relationships/image" Target="../media/image9.wmf"/><Relationship Id="rId10" Type="http://schemas.openxmlformats.org/officeDocument/2006/relationships/image" Target="../media/image14.wmf"/><Relationship Id="rId4" Type="http://schemas.openxmlformats.org/officeDocument/2006/relationships/image" Target="../media/image8.wmf"/><Relationship Id="rId9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30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image" Target="../media/image8.wmf"/><Relationship Id="rId7" Type="http://schemas.openxmlformats.org/officeDocument/2006/relationships/image" Target="../media/image12.wmf"/><Relationship Id="rId2" Type="http://schemas.openxmlformats.org/officeDocument/2006/relationships/image" Target="../media/image7.wmf"/><Relationship Id="rId1" Type="http://schemas.openxmlformats.org/officeDocument/2006/relationships/image" Target="../media/image20.wmf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10" Type="http://schemas.openxmlformats.org/officeDocument/2006/relationships/image" Target="../media/image6.wmf"/><Relationship Id="rId4" Type="http://schemas.openxmlformats.org/officeDocument/2006/relationships/image" Target="../media/image9.wmf"/><Relationship Id="rId9" Type="http://schemas.openxmlformats.org/officeDocument/2006/relationships/image" Target="../media/image14.wmf"/></Relationships>
</file>

<file path=ppt/drawings/_rels/vmlDrawing3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image" Target="../media/image7.wmf"/><Relationship Id="rId7" Type="http://schemas.openxmlformats.org/officeDocument/2006/relationships/image" Target="../media/image12.wmf"/><Relationship Id="rId2" Type="http://schemas.openxmlformats.org/officeDocument/2006/relationships/image" Target="../media/image6.wmf"/><Relationship Id="rId1" Type="http://schemas.openxmlformats.org/officeDocument/2006/relationships/image" Target="../media/image21.wmf"/><Relationship Id="rId6" Type="http://schemas.openxmlformats.org/officeDocument/2006/relationships/image" Target="../media/image11.wmf"/><Relationship Id="rId11" Type="http://schemas.openxmlformats.org/officeDocument/2006/relationships/image" Target="../media/image10.wmf"/><Relationship Id="rId5" Type="http://schemas.openxmlformats.org/officeDocument/2006/relationships/image" Target="../media/image9.wmf"/><Relationship Id="rId10" Type="http://schemas.openxmlformats.org/officeDocument/2006/relationships/image" Target="../media/image22.wmf"/><Relationship Id="rId4" Type="http://schemas.openxmlformats.org/officeDocument/2006/relationships/image" Target="../media/image8.wmf"/><Relationship Id="rId9" Type="http://schemas.openxmlformats.org/officeDocument/2006/relationships/image" Target="../media/image14.wmf"/></Relationships>
</file>

<file path=ppt/drawings/_rels/vmlDrawing3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image" Target="../media/image7.wmf"/><Relationship Id="rId7" Type="http://schemas.openxmlformats.org/officeDocument/2006/relationships/image" Target="../media/image11.wmf"/><Relationship Id="rId2" Type="http://schemas.openxmlformats.org/officeDocument/2006/relationships/image" Target="../media/image6.wmf"/><Relationship Id="rId1" Type="http://schemas.openxmlformats.org/officeDocument/2006/relationships/image" Target="../media/image23.wmf"/><Relationship Id="rId6" Type="http://schemas.openxmlformats.org/officeDocument/2006/relationships/image" Target="../media/image10.wmf"/><Relationship Id="rId11" Type="http://schemas.openxmlformats.org/officeDocument/2006/relationships/image" Target="../media/image24.wmf"/><Relationship Id="rId5" Type="http://schemas.openxmlformats.org/officeDocument/2006/relationships/image" Target="../media/image9.wmf"/><Relationship Id="rId10" Type="http://schemas.openxmlformats.org/officeDocument/2006/relationships/image" Target="../media/image14.wmf"/><Relationship Id="rId4" Type="http://schemas.openxmlformats.org/officeDocument/2006/relationships/image" Target="../media/image8.wmf"/><Relationship Id="rId9" Type="http://schemas.openxmlformats.org/officeDocument/2006/relationships/image" Target="../media/image13.wmf"/></Relationships>
</file>

<file path=ppt/drawings/_rels/vmlDrawing3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image" Target="../media/image9.wmf"/><Relationship Id="rId7" Type="http://schemas.openxmlformats.org/officeDocument/2006/relationships/image" Target="../media/image13.wmf"/><Relationship Id="rId2" Type="http://schemas.openxmlformats.org/officeDocument/2006/relationships/image" Target="../media/image8.wmf"/><Relationship Id="rId1" Type="http://schemas.openxmlformats.org/officeDocument/2006/relationships/image" Target="../media/image25.wmf"/><Relationship Id="rId6" Type="http://schemas.openxmlformats.org/officeDocument/2006/relationships/image" Target="../media/image12.wmf"/><Relationship Id="rId5" Type="http://schemas.openxmlformats.org/officeDocument/2006/relationships/image" Target="../media/image11.wmf"/><Relationship Id="rId10" Type="http://schemas.openxmlformats.org/officeDocument/2006/relationships/image" Target="../media/image7.wmf"/><Relationship Id="rId4" Type="http://schemas.openxmlformats.org/officeDocument/2006/relationships/image" Target="../media/image10.wmf"/><Relationship Id="rId9" Type="http://schemas.openxmlformats.org/officeDocument/2006/relationships/image" Target="../media/image6.wmf"/></Relationships>
</file>

<file path=ppt/drawings/_rels/vmlDrawing3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image" Target="../media/image8.wmf"/><Relationship Id="rId7" Type="http://schemas.openxmlformats.org/officeDocument/2006/relationships/image" Target="../media/image12.wmf"/><Relationship Id="rId2" Type="http://schemas.openxmlformats.org/officeDocument/2006/relationships/image" Target="../media/image7.wmf"/><Relationship Id="rId1" Type="http://schemas.openxmlformats.org/officeDocument/2006/relationships/image" Target="../media/image26.wmf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10" Type="http://schemas.openxmlformats.org/officeDocument/2006/relationships/image" Target="../media/image6.wmf"/><Relationship Id="rId4" Type="http://schemas.openxmlformats.org/officeDocument/2006/relationships/image" Target="../media/image9.wmf"/><Relationship Id="rId9" Type="http://schemas.openxmlformats.org/officeDocument/2006/relationships/image" Target="../media/image14.wmf"/></Relationships>
</file>

<file path=ppt/drawings/_rels/vmlDrawing3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image" Target="../media/image8.wmf"/><Relationship Id="rId7" Type="http://schemas.openxmlformats.org/officeDocument/2006/relationships/image" Target="../media/image12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10" Type="http://schemas.openxmlformats.org/officeDocument/2006/relationships/image" Target="../media/image27.wmf"/><Relationship Id="rId4" Type="http://schemas.openxmlformats.org/officeDocument/2006/relationships/image" Target="../media/image9.wmf"/><Relationship Id="rId9" Type="http://schemas.openxmlformats.org/officeDocument/2006/relationships/image" Target="../media/image14.wmf"/></Relationships>
</file>

<file path=ppt/drawings/_rels/vmlDrawing36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image" Target="../media/image7.wmf"/><Relationship Id="rId7" Type="http://schemas.openxmlformats.org/officeDocument/2006/relationships/image" Target="../media/image11.wmf"/><Relationship Id="rId12" Type="http://schemas.openxmlformats.org/officeDocument/2006/relationships/image" Target="../media/image29.wmf"/><Relationship Id="rId2" Type="http://schemas.openxmlformats.org/officeDocument/2006/relationships/image" Target="../media/image6.wmf"/><Relationship Id="rId1" Type="http://schemas.openxmlformats.org/officeDocument/2006/relationships/image" Target="../media/image23.wmf"/><Relationship Id="rId6" Type="http://schemas.openxmlformats.org/officeDocument/2006/relationships/image" Target="../media/image10.wmf"/><Relationship Id="rId11" Type="http://schemas.openxmlformats.org/officeDocument/2006/relationships/image" Target="../media/image28.wmf"/><Relationship Id="rId5" Type="http://schemas.openxmlformats.org/officeDocument/2006/relationships/image" Target="../media/image9.wmf"/><Relationship Id="rId10" Type="http://schemas.openxmlformats.org/officeDocument/2006/relationships/image" Target="../media/image14.wmf"/><Relationship Id="rId4" Type="http://schemas.openxmlformats.org/officeDocument/2006/relationships/image" Target="../media/image8.wmf"/><Relationship Id="rId9" Type="http://schemas.openxmlformats.org/officeDocument/2006/relationships/image" Target="../media/image13.wmf"/></Relationships>
</file>

<file path=ppt/drawings/_rels/vmlDrawing37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image" Target="../media/image8.wmf"/><Relationship Id="rId7" Type="http://schemas.openxmlformats.org/officeDocument/2006/relationships/image" Target="../media/image12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6" Type="http://schemas.openxmlformats.org/officeDocument/2006/relationships/image" Target="../media/image11.wmf"/><Relationship Id="rId11" Type="http://schemas.openxmlformats.org/officeDocument/2006/relationships/image" Target="../media/image31.wmf"/><Relationship Id="rId5" Type="http://schemas.openxmlformats.org/officeDocument/2006/relationships/image" Target="../media/image10.wmf"/><Relationship Id="rId10" Type="http://schemas.openxmlformats.org/officeDocument/2006/relationships/image" Target="../media/image30.wmf"/><Relationship Id="rId4" Type="http://schemas.openxmlformats.org/officeDocument/2006/relationships/image" Target="../media/image9.wmf"/><Relationship Id="rId9" Type="http://schemas.openxmlformats.org/officeDocument/2006/relationships/image" Target="../media/image14.wmf"/></Relationships>
</file>

<file path=ppt/drawings/_rels/vmlDrawing38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image" Target="../media/image8.wmf"/><Relationship Id="rId7" Type="http://schemas.openxmlformats.org/officeDocument/2006/relationships/image" Target="../media/image12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6" Type="http://schemas.openxmlformats.org/officeDocument/2006/relationships/image" Target="../media/image11.wmf"/><Relationship Id="rId11" Type="http://schemas.openxmlformats.org/officeDocument/2006/relationships/image" Target="../media/image33.wmf"/><Relationship Id="rId5" Type="http://schemas.openxmlformats.org/officeDocument/2006/relationships/image" Target="../media/image10.wmf"/><Relationship Id="rId10" Type="http://schemas.openxmlformats.org/officeDocument/2006/relationships/image" Target="../media/image32.wmf"/><Relationship Id="rId4" Type="http://schemas.openxmlformats.org/officeDocument/2006/relationships/image" Target="../media/image9.wmf"/><Relationship Id="rId9" Type="http://schemas.openxmlformats.org/officeDocument/2006/relationships/image" Target="../media/image14.wmf"/></Relationships>
</file>

<file path=ppt/drawings/_rels/vmlDrawing3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7" Type="http://schemas.openxmlformats.org/officeDocument/2006/relationships/image" Target="../media/image34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6" Type="http://schemas.openxmlformats.org/officeDocument/2006/relationships/image" Target="../media/image8.wmf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image" Target="../media/image8.wmf"/><Relationship Id="rId7" Type="http://schemas.openxmlformats.org/officeDocument/2006/relationships/image" Target="../media/image12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4" Type="http://schemas.openxmlformats.org/officeDocument/2006/relationships/image" Target="../media/image9.wmf"/><Relationship Id="rId9" Type="http://schemas.openxmlformats.org/officeDocument/2006/relationships/image" Target="../media/image14.wmf"/></Relationships>
</file>

<file path=ppt/drawings/_rels/vmlDrawing40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image" Target="../media/image9.wmf"/><Relationship Id="rId7" Type="http://schemas.openxmlformats.org/officeDocument/2006/relationships/image" Target="../media/image13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6" Type="http://schemas.openxmlformats.org/officeDocument/2006/relationships/image" Target="../media/image12.wmf"/><Relationship Id="rId11" Type="http://schemas.openxmlformats.org/officeDocument/2006/relationships/image" Target="../media/image8.wmf"/><Relationship Id="rId5" Type="http://schemas.openxmlformats.org/officeDocument/2006/relationships/image" Target="../media/image11.wmf"/><Relationship Id="rId10" Type="http://schemas.openxmlformats.org/officeDocument/2006/relationships/image" Target="../media/image7.wmf"/><Relationship Id="rId4" Type="http://schemas.openxmlformats.org/officeDocument/2006/relationships/image" Target="../media/image10.wmf"/><Relationship Id="rId9" Type="http://schemas.openxmlformats.org/officeDocument/2006/relationships/image" Target="../media/image6.wmf"/></Relationships>
</file>

<file path=ppt/drawings/_rels/vmlDrawing41.v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image" Target="../media/image10.wmf"/><Relationship Id="rId7" Type="http://schemas.openxmlformats.org/officeDocument/2006/relationships/image" Target="../media/image14.wmf"/><Relationship Id="rId2" Type="http://schemas.openxmlformats.org/officeDocument/2006/relationships/image" Target="../media/image9.wmf"/><Relationship Id="rId1" Type="http://schemas.openxmlformats.org/officeDocument/2006/relationships/image" Target="../media/image37.wmf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10" Type="http://schemas.openxmlformats.org/officeDocument/2006/relationships/image" Target="../media/image8.wmf"/><Relationship Id="rId4" Type="http://schemas.openxmlformats.org/officeDocument/2006/relationships/image" Target="../media/image11.wmf"/><Relationship Id="rId9" Type="http://schemas.openxmlformats.org/officeDocument/2006/relationships/image" Target="../media/image7.wmf"/></Relationships>
</file>

<file path=ppt/drawings/_rels/vmlDrawing4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image" Target="../media/image7.wmf"/><Relationship Id="rId7" Type="http://schemas.openxmlformats.org/officeDocument/2006/relationships/image" Target="../media/image11.wmf"/><Relationship Id="rId2" Type="http://schemas.openxmlformats.org/officeDocument/2006/relationships/image" Target="../media/image6.wmf"/><Relationship Id="rId1" Type="http://schemas.openxmlformats.org/officeDocument/2006/relationships/image" Target="../media/image38.wmf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10" Type="http://schemas.openxmlformats.org/officeDocument/2006/relationships/image" Target="../media/image14.wmf"/><Relationship Id="rId4" Type="http://schemas.openxmlformats.org/officeDocument/2006/relationships/image" Target="../media/image8.wmf"/><Relationship Id="rId9" Type="http://schemas.openxmlformats.org/officeDocument/2006/relationships/image" Target="../media/image13.wmf"/></Relationships>
</file>

<file path=ppt/drawings/_rels/vmlDrawing4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image" Target="../media/image8.wmf"/><Relationship Id="rId7" Type="http://schemas.openxmlformats.org/officeDocument/2006/relationships/image" Target="../media/image12.wmf"/><Relationship Id="rId2" Type="http://schemas.openxmlformats.org/officeDocument/2006/relationships/image" Target="../media/image7.wmf"/><Relationship Id="rId1" Type="http://schemas.openxmlformats.org/officeDocument/2006/relationships/image" Target="../media/image39.wmf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10" Type="http://schemas.openxmlformats.org/officeDocument/2006/relationships/image" Target="../media/image6.wmf"/><Relationship Id="rId4" Type="http://schemas.openxmlformats.org/officeDocument/2006/relationships/image" Target="../media/image9.wmf"/><Relationship Id="rId9" Type="http://schemas.openxmlformats.org/officeDocument/2006/relationships/image" Target="../media/image14.wmf"/></Relationships>
</file>

<file path=ppt/drawings/_rels/vmlDrawing44.v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image" Target="../media/image42.wmf"/><Relationship Id="rId7" Type="http://schemas.openxmlformats.org/officeDocument/2006/relationships/image" Target="../media/image46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Relationship Id="rId6" Type="http://schemas.openxmlformats.org/officeDocument/2006/relationships/image" Target="../media/image45.wmf"/><Relationship Id="rId5" Type="http://schemas.openxmlformats.org/officeDocument/2006/relationships/image" Target="../media/image44.wmf"/><Relationship Id="rId4" Type="http://schemas.openxmlformats.org/officeDocument/2006/relationships/image" Target="../media/image43.wmf"/><Relationship Id="rId9" Type="http://schemas.openxmlformats.org/officeDocument/2006/relationships/image" Target="../media/image48.wmf"/></Relationships>
</file>

<file path=ppt/drawings/_rels/vmlDrawing4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13" Type="http://schemas.openxmlformats.org/officeDocument/2006/relationships/image" Target="../media/image29.wmf"/><Relationship Id="rId3" Type="http://schemas.openxmlformats.org/officeDocument/2006/relationships/image" Target="../media/image8.wmf"/><Relationship Id="rId7" Type="http://schemas.openxmlformats.org/officeDocument/2006/relationships/image" Target="../media/image12.wmf"/><Relationship Id="rId12" Type="http://schemas.openxmlformats.org/officeDocument/2006/relationships/image" Target="../media/image50.wmf"/><Relationship Id="rId2" Type="http://schemas.openxmlformats.org/officeDocument/2006/relationships/image" Target="../media/image7.wmf"/><Relationship Id="rId1" Type="http://schemas.openxmlformats.org/officeDocument/2006/relationships/image" Target="../media/image39.wmf"/><Relationship Id="rId6" Type="http://schemas.openxmlformats.org/officeDocument/2006/relationships/image" Target="../media/image11.wmf"/><Relationship Id="rId11" Type="http://schemas.openxmlformats.org/officeDocument/2006/relationships/image" Target="../media/image49.wmf"/><Relationship Id="rId5" Type="http://schemas.openxmlformats.org/officeDocument/2006/relationships/image" Target="../media/image10.wmf"/><Relationship Id="rId10" Type="http://schemas.openxmlformats.org/officeDocument/2006/relationships/image" Target="../media/image6.wmf"/><Relationship Id="rId4" Type="http://schemas.openxmlformats.org/officeDocument/2006/relationships/image" Target="../media/image9.wmf"/><Relationship Id="rId9" Type="http://schemas.openxmlformats.org/officeDocument/2006/relationships/image" Target="../media/image14.wmf"/></Relationships>
</file>

<file path=ppt/drawings/_rels/vmlDrawing4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7" Type="http://schemas.openxmlformats.org/officeDocument/2006/relationships/image" Target="../media/image54.wmf"/><Relationship Id="rId2" Type="http://schemas.openxmlformats.org/officeDocument/2006/relationships/image" Target="../media/image44.wmf"/><Relationship Id="rId1" Type="http://schemas.openxmlformats.org/officeDocument/2006/relationships/image" Target="../media/image51.wmf"/><Relationship Id="rId6" Type="http://schemas.openxmlformats.org/officeDocument/2006/relationships/image" Target="../media/image53.wmf"/><Relationship Id="rId5" Type="http://schemas.openxmlformats.org/officeDocument/2006/relationships/image" Target="../media/image43.wmf"/><Relationship Id="rId4" Type="http://schemas.openxmlformats.org/officeDocument/2006/relationships/image" Target="../media/image52.wmf"/></Relationships>
</file>

<file path=ppt/drawings/_rels/vmlDrawing47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image" Target="../media/image8.wmf"/><Relationship Id="rId7" Type="http://schemas.openxmlformats.org/officeDocument/2006/relationships/image" Target="../media/image12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6" Type="http://schemas.openxmlformats.org/officeDocument/2006/relationships/image" Target="../media/image11.wmf"/><Relationship Id="rId11" Type="http://schemas.openxmlformats.org/officeDocument/2006/relationships/image" Target="../media/image51.wmf"/><Relationship Id="rId5" Type="http://schemas.openxmlformats.org/officeDocument/2006/relationships/image" Target="../media/image10.wmf"/><Relationship Id="rId10" Type="http://schemas.openxmlformats.org/officeDocument/2006/relationships/image" Target="../media/image55.wmf"/><Relationship Id="rId4" Type="http://schemas.openxmlformats.org/officeDocument/2006/relationships/image" Target="../media/image9.wmf"/><Relationship Id="rId9" Type="http://schemas.openxmlformats.org/officeDocument/2006/relationships/image" Target="../media/image14.wmf"/></Relationships>
</file>

<file path=ppt/drawings/_rels/vmlDrawing4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7" Type="http://schemas.openxmlformats.org/officeDocument/2006/relationships/image" Target="../media/image59.wmf"/><Relationship Id="rId2" Type="http://schemas.openxmlformats.org/officeDocument/2006/relationships/image" Target="../media/image33.wmf"/><Relationship Id="rId1" Type="http://schemas.openxmlformats.org/officeDocument/2006/relationships/image" Target="../media/image56.wmf"/><Relationship Id="rId6" Type="http://schemas.openxmlformats.org/officeDocument/2006/relationships/image" Target="../media/image43.wmf"/><Relationship Id="rId5" Type="http://schemas.openxmlformats.org/officeDocument/2006/relationships/image" Target="../media/image42.wmf"/><Relationship Id="rId4" Type="http://schemas.openxmlformats.org/officeDocument/2006/relationships/image" Target="../media/image58.wmf"/></Relationships>
</file>

<file path=ppt/drawings/_rels/vmlDrawing4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61.wmf"/><Relationship Id="rId1" Type="http://schemas.openxmlformats.org/officeDocument/2006/relationships/image" Target="../media/image60.wmf"/><Relationship Id="rId6" Type="http://schemas.openxmlformats.org/officeDocument/2006/relationships/image" Target="../media/image62.wmf"/><Relationship Id="rId5" Type="http://schemas.openxmlformats.org/officeDocument/2006/relationships/image" Target="../media/image43.wmf"/><Relationship Id="rId4" Type="http://schemas.openxmlformats.org/officeDocument/2006/relationships/image" Target="../media/image42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image" Target="../media/image9.wmf"/><Relationship Id="rId7" Type="http://schemas.openxmlformats.org/officeDocument/2006/relationships/image" Target="../media/image13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6" Type="http://schemas.openxmlformats.org/officeDocument/2006/relationships/image" Target="../media/image12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Relationship Id="rId9" Type="http://schemas.openxmlformats.org/officeDocument/2006/relationships/image" Target="../media/image6.wmf"/></Relationships>
</file>

<file path=ppt/drawings/_rels/vmlDrawing50.v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11.wmf"/><Relationship Id="rId7" Type="http://schemas.openxmlformats.org/officeDocument/2006/relationships/image" Target="../media/image7.wmf"/><Relationship Id="rId2" Type="http://schemas.openxmlformats.org/officeDocument/2006/relationships/image" Target="../media/image64.wmf"/><Relationship Id="rId1" Type="http://schemas.openxmlformats.org/officeDocument/2006/relationships/image" Target="../media/image63.wmf"/><Relationship Id="rId6" Type="http://schemas.openxmlformats.org/officeDocument/2006/relationships/image" Target="../media/image6.wmf"/><Relationship Id="rId5" Type="http://schemas.openxmlformats.org/officeDocument/2006/relationships/image" Target="../media/image14.wmf"/><Relationship Id="rId4" Type="http://schemas.openxmlformats.org/officeDocument/2006/relationships/image" Target="../media/image12.wmf"/><Relationship Id="rId9" Type="http://schemas.openxmlformats.org/officeDocument/2006/relationships/image" Target="../media/image9.wmf"/></Relationships>
</file>

<file path=ppt/drawings/_rels/vmlDrawing5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7" Type="http://schemas.openxmlformats.org/officeDocument/2006/relationships/image" Target="../media/image71.wmf"/><Relationship Id="rId2" Type="http://schemas.openxmlformats.org/officeDocument/2006/relationships/image" Target="../media/image66.wmf"/><Relationship Id="rId1" Type="http://schemas.openxmlformats.org/officeDocument/2006/relationships/image" Target="../media/image65.wmf"/><Relationship Id="rId6" Type="http://schemas.openxmlformats.org/officeDocument/2006/relationships/image" Target="../media/image70.wmf"/><Relationship Id="rId5" Type="http://schemas.openxmlformats.org/officeDocument/2006/relationships/image" Target="../media/image69.wmf"/><Relationship Id="rId4" Type="http://schemas.openxmlformats.org/officeDocument/2006/relationships/image" Target="../media/image68.wmf"/></Relationships>
</file>

<file path=ppt/drawings/_rels/vmlDrawing5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image" Target="../media/image12.wmf"/><Relationship Id="rId7" Type="http://schemas.openxmlformats.org/officeDocument/2006/relationships/image" Target="../media/image9.wmf"/><Relationship Id="rId2" Type="http://schemas.openxmlformats.org/officeDocument/2006/relationships/image" Target="../media/image11.wmf"/><Relationship Id="rId1" Type="http://schemas.openxmlformats.org/officeDocument/2006/relationships/image" Target="../media/image72.wmf"/><Relationship Id="rId6" Type="http://schemas.openxmlformats.org/officeDocument/2006/relationships/image" Target="../media/image8.wmf"/><Relationship Id="rId5" Type="http://schemas.openxmlformats.org/officeDocument/2006/relationships/image" Target="../media/image6.wmf"/><Relationship Id="rId4" Type="http://schemas.openxmlformats.org/officeDocument/2006/relationships/image" Target="../media/image14.wmf"/></Relationships>
</file>

<file path=ppt/drawings/_rels/vmlDrawing5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5.wmf"/><Relationship Id="rId7" Type="http://schemas.openxmlformats.org/officeDocument/2006/relationships/image" Target="../media/image79.wmf"/><Relationship Id="rId2" Type="http://schemas.openxmlformats.org/officeDocument/2006/relationships/image" Target="../media/image74.wmf"/><Relationship Id="rId1" Type="http://schemas.openxmlformats.org/officeDocument/2006/relationships/image" Target="../media/image73.wmf"/><Relationship Id="rId6" Type="http://schemas.openxmlformats.org/officeDocument/2006/relationships/image" Target="../media/image78.wmf"/><Relationship Id="rId5" Type="http://schemas.openxmlformats.org/officeDocument/2006/relationships/image" Target="../media/image77.wmf"/><Relationship Id="rId4" Type="http://schemas.openxmlformats.org/officeDocument/2006/relationships/image" Target="../media/image76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image" Target="../media/image8.wmf"/><Relationship Id="rId7" Type="http://schemas.openxmlformats.org/officeDocument/2006/relationships/image" Target="../media/image12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4" Type="http://schemas.openxmlformats.org/officeDocument/2006/relationships/image" Target="../media/image9.wmf"/><Relationship Id="rId9" Type="http://schemas.openxmlformats.org/officeDocument/2006/relationships/image" Target="../media/image14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image" Target="../media/image8.wmf"/><Relationship Id="rId7" Type="http://schemas.openxmlformats.org/officeDocument/2006/relationships/image" Target="../media/image12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4" Type="http://schemas.openxmlformats.org/officeDocument/2006/relationships/image" Target="../media/image9.wmf"/><Relationship Id="rId9" Type="http://schemas.openxmlformats.org/officeDocument/2006/relationships/image" Target="../media/image14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image" Target="../media/image8.wmf"/><Relationship Id="rId7" Type="http://schemas.openxmlformats.org/officeDocument/2006/relationships/image" Target="../media/image12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4" Type="http://schemas.openxmlformats.org/officeDocument/2006/relationships/image" Target="../media/image9.wmf"/><Relationship Id="rId9" Type="http://schemas.openxmlformats.org/officeDocument/2006/relationships/image" Target="../media/image14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image" Target="../media/image8.wmf"/><Relationship Id="rId7" Type="http://schemas.openxmlformats.org/officeDocument/2006/relationships/image" Target="../media/image12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4" Type="http://schemas.openxmlformats.org/officeDocument/2006/relationships/image" Target="../media/image9.wmf"/><Relationship Id="rId9" Type="http://schemas.openxmlformats.org/officeDocument/2006/relationships/image" Target="../media/image1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8801E25-9AE7-412D-A256-1CDC726976A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EC006D1-8C35-4C5B-BAA7-8892BF7F86C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7BF43B-E58C-49DA-B15B-61CB5E41B3AE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614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49C028-6A1B-46F4-BBFA-0EAD79AC19DF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2457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833E58-7522-42AB-9727-AA4CCC4BFA90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2662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5EF621-2951-4BA3-920A-D1D82BB53EA2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2867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054D8A-1A55-493F-9EC6-C3BB3D59A89E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3072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3B95D0-FAD2-4C90-A8D7-871147C718AE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3277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CE7883-0070-4899-A84D-34585CA9A4A7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3481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C2C362-2699-4241-82C3-34A1AA2213F1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3686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CCB7C1-C1A0-470A-915D-8437157A7186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3891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C5ABAB-6B11-4A28-9A13-292A83AA136A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4096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60F26D-8984-408E-9ECE-CE2C682BCABD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4301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8D42E9-D629-437C-BCB5-1C55F0F14D40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819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B142C7-9984-4C3E-8DD8-F4C732B90AD5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4505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10EE1B-B0B1-425D-9F24-90950E0156B0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4710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3FB59C-3B15-48ED-9B67-4916D5ADD5FC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4915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65290D-47C6-4ACA-9D8E-BFB3C99B5D65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5120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8035FA-17DB-4F10-B1F9-D0519BAAA515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5325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B20A09-2E05-419F-9998-851DA0E85D66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5529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11119B-64BB-44F6-8B8C-7F7A6245A1B0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5734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C44B43-36A0-4205-AFAC-E5D33C23C0A5}" type="slidenum">
              <a:rPr lang="en-US" altLang="en-US"/>
              <a:pPr/>
              <a:t>27</a:t>
            </a:fld>
            <a:endParaRPr lang="en-US" altLang="en-US"/>
          </a:p>
        </p:txBody>
      </p:sp>
      <p:sp>
        <p:nvSpPr>
          <p:cNvPr id="5939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18C1B7-DA69-47A9-A111-89B3696475DA}" type="slidenum">
              <a:rPr lang="en-US" altLang="en-US"/>
              <a:pPr/>
              <a:t>28</a:t>
            </a:fld>
            <a:endParaRPr lang="en-US" altLang="en-US"/>
          </a:p>
        </p:txBody>
      </p:sp>
      <p:sp>
        <p:nvSpPr>
          <p:cNvPr id="6144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76254E-A76F-45AB-BED2-0220C683FE9D}" type="slidenum">
              <a:rPr lang="en-US" altLang="en-US"/>
              <a:pPr/>
              <a:t>29</a:t>
            </a:fld>
            <a:endParaRPr lang="en-US" altLang="en-US"/>
          </a:p>
        </p:txBody>
      </p:sp>
      <p:sp>
        <p:nvSpPr>
          <p:cNvPr id="6349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54FF17-71BE-40A9-82E2-E69547ABD110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1024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5B6C6E-EBE1-40CB-A075-3D834BD06613}" type="slidenum">
              <a:rPr lang="en-US" altLang="en-US"/>
              <a:pPr/>
              <a:t>30</a:t>
            </a:fld>
            <a:endParaRPr lang="en-US" altLang="en-US"/>
          </a:p>
        </p:txBody>
      </p:sp>
      <p:sp>
        <p:nvSpPr>
          <p:cNvPr id="6553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EE50F1-E248-4553-9676-DBC1C0C551F0}" type="slidenum">
              <a:rPr lang="en-US" altLang="en-US"/>
              <a:pPr/>
              <a:t>31</a:t>
            </a:fld>
            <a:endParaRPr lang="en-US" altLang="en-US"/>
          </a:p>
        </p:txBody>
      </p:sp>
      <p:sp>
        <p:nvSpPr>
          <p:cNvPr id="6758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434DE8-9DE6-49D4-B048-56E2481FF767}" type="slidenum">
              <a:rPr lang="en-US" altLang="en-US"/>
              <a:pPr/>
              <a:t>32</a:t>
            </a:fld>
            <a:endParaRPr lang="en-US" altLang="en-US"/>
          </a:p>
        </p:txBody>
      </p:sp>
      <p:sp>
        <p:nvSpPr>
          <p:cNvPr id="6963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8E0740-75F3-49B5-B8FA-92C72DC82389}" type="slidenum">
              <a:rPr lang="en-US" altLang="en-US"/>
              <a:pPr/>
              <a:t>33</a:t>
            </a:fld>
            <a:endParaRPr lang="en-US" altLang="en-US"/>
          </a:p>
        </p:txBody>
      </p:sp>
      <p:sp>
        <p:nvSpPr>
          <p:cNvPr id="7168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4248B3-D356-410D-B86D-6440B0A60F50}" type="slidenum">
              <a:rPr lang="en-US" altLang="en-US"/>
              <a:pPr/>
              <a:t>34</a:t>
            </a:fld>
            <a:endParaRPr lang="en-US" altLang="en-US"/>
          </a:p>
        </p:txBody>
      </p:sp>
      <p:sp>
        <p:nvSpPr>
          <p:cNvPr id="7373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9F2CF8-95ED-46A4-9FDF-EC3D7A51827B}" type="slidenum">
              <a:rPr lang="en-US" altLang="en-US"/>
              <a:pPr/>
              <a:t>35</a:t>
            </a:fld>
            <a:endParaRPr lang="en-US" altLang="en-US"/>
          </a:p>
        </p:txBody>
      </p:sp>
      <p:sp>
        <p:nvSpPr>
          <p:cNvPr id="7577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5EA15B-A6C3-4637-AA5E-5F27AD8F27CE}" type="slidenum">
              <a:rPr lang="en-US" altLang="en-US"/>
              <a:pPr/>
              <a:t>36</a:t>
            </a:fld>
            <a:endParaRPr lang="en-US" altLang="en-US"/>
          </a:p>
        </p:txBody>
      </p:sp>
      <p:sp>
        <p:nvSpPr>
          <p:cNvPr id="7782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56C6C1-4142-45EC-AA2C-BCE6B5DBCCA6}" type="slidenum">
              <a:rPr lang="en-US" altLang="en-US"/>
              <a:pPr/>
              <a:t>37</a:t>
            </a:fld>
            <a:endParaRPr lang="en-US" altLang="en-US"/>
          </a:p>
        </p:txBody>
      </p:sp>
      <p:sp>
        <p:nvSpPr>
          <p:cNvPr id="7987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0FDFD5-D306-4AD5-A764-69CE90DE3331}" type="slidenum">
              <a:rPr lang="en-US" altLang="en-US"/>
              <a:pPr/>
              <a:t>38</a:t>
            </a:fld>
            <a:endParaRPr lang="en-US" altLang="en-US"/>
          </a:p>
        </p:txBody>
      </p:sp>
      <p:sp>
        <p:nvSpPr>
          <p:cNvPr id="8192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9007F8-6834-4FCD-9B56-8D379530CDB7}" type="slidenum">
              <a:rPr lang="en-US" altLang="en-US"/>
              <a:pPr/>
              <a:t>39</a:t>
            </a:fld>
            <a:endParaRPr lang="en-US" altLang="en-US"/>
          </a:p>
        </p:txBody>
      </p:sp>
      <p:sp>
        <p:nvSpPr>
          <p:cNvPr id="8397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6E0422-0A59-456A-9E27-EDBDD73B7AD7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1229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E786B2-0F1E-4035-B10E-6E9DA44EE5C2}" type="slidenum">
              <a:rPr lang="en-US" altLang="en-US"/>
              <a:pPr/>
              <a:t>40</a:t>
            </a:fld>
            <a:endParaRPr lang="en-US" altLang="en-US"/>
          </a:p>
        </p:txBody>
      </p:sp>
      <p:sp>
        <p:nvSpPr>
          <p:cNvPr id="8601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735B50-B873-4193-9E96-0A7C13E6DEB2}" type="slidenum">
              <a:rPr lang="en-US" altLang="en-US"/>
              <a:pPr/>
              <a:t>41</a:t>
            </a:fld>
            <a:endParaRPr lang="en-US" altLang="en-US"/>
          </a:p>
        </p:txBody>
      </p:sp>
      <p:sp>
        <p:nvSpPr>
          <p:cNvPr id="8806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9C6D70-4291-49C5-8162-AABFE75D4416}" type="slidenum">
              <a:rPr lang="en-US" altLang="en-US"/>
              <a:pPr/>
              <a:t>42</a:t>
            </a:fld>
            <a:endParaRPr lang="en-US" altLang="en-US"/>
          </a:p>
        </p:txBody>
      </p:sp>
      <p:sp>
        <p:nvSpPr>
          <p:cNvPr id="9011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A8C162-F667-4B58-852A-56487451827A}" type="slidenum">
              <a:rPr lang="en-US" altLang="en-US"/>
              <a:pPr/>
              <a:t>43</a:t>
            </a:fld>
            <a:endParaRPr lang="en-US" altLang="en-US"/>
          </a:p>
        </p:txBody>
      </p:sp>
      <p:sp>
        <p:nvSpPr>
          <p:cNvPr id="9216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6BD941-EC23-4A2F-A6FF-E679ED216D10}" type="slidenum">
              <a:rPr lang="en-US" altLang="en-US"/>
              <a:pPr/>
              <a:t>44</a:t>
            </a:fld>
            <a:endParaRPr lang="en-US" altLang="en-US"/>
          </a:p>
        </p:txBody>
      </p:sp>
      <p:sp>
        <p:nvSpPr>
          <p:cNvPr id="9421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385254-BB5D-4BA0-8383-559422775364}" type="slidenum">
              <a:rPr lang="en-US" altLang="en-US"/>
              <a:pPr/>
              <a:t>45</a:t>
            </a:fld>
            <a:endParaRPr lang="en-US" altLang="en-US"/>
          </a:p>
        </p:txBody>
      </p:sp>
      <p:sp>
        <p:nvSpPr>
          <p:cNvPr id="9625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1A1912-D573-4DAA-B7A3-7DA1A8505179}" type="slidenum">
              <a:rPr lang="en-US" altLang="en-US"/>
              <a:pPr/>
              <a:t>46</a:t>
            </a:fld>
            <a:endParaRPr lang="en-US" altLang="en-US"/>
          </a:p>
        </p:txBody>
      </p:sp>
      <p:sp>
        <p:nvSpPr>
          <p:cNvPr id="9830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82814D-0865-4401-BDCA-D6E0C56BEFDA}" type="slidenum">
              <a:rPr lang="en-US" altLang="en-US"/>
              <a:pPr/>
              <a:t>47</a:t>
            </a:fld>
            <a:endParaRPr lang="en-US" altLang="en-US"/>
          </a:p>
        </p:txBody>
      </p:sp>
      <p:sp>
        <p:nvSpPr>
          <p:cNvPr id="10035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018C49-CFF7-45E2-B638-913227D70603}" type="slidenum">
              <a:rPr lang="en-US" altLang="en-US"/>
              <a:pPr/>
              <a:t>48</a:t>
            </a:fld>
            <a:endParaRPr lang="en-US" altLang="en-US"/>
          </a:p>
        </p:txBody>
      </p:sp>
      <p:sp>
        <p:nvSpPr>
          <p:cNvPr id="10240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9BB7B8-9268-4DC9-BD8E-543061C5B431}" type="slidenum">
              <a:rPr lang="en-US" altLang="en-US"/>
              <a:pPr/>
              <a:t>49</a:t>
            </a:fld>
            <a:endParaRPr lang="en-US" altLang="en-US"/>
          </a:p>
        </p:txBody>
      </p:sp>
      <p:sp>
        <p:nvSpPr>
          <p:cNvPr id="10445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82DB61-0E68-484D-99D8-B3F9E9078294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1433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589CD7-34AC-4052-9629-93A087666864}" type="slidenum">
              <a:rPr lang="en-US" altLang="en-US"/>
              <a:pPr/>
              <a:t>50</a:t>
            </a:fld>
            <a:endParaRPr lang="en-US" altLang="en-US"/>
          </a:p>
        </p:txBody>
      </p:sp>
      <p:sp>
        <p:nvSpPr>
          <p:cNvPr id="10649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77AECF-0CD7-48E6-BA4F-078D2849E1D0}" type="slidenum">
              <a:rPr lang="en-US" altLang="en-US"/>
              <a:pPr/>
              <a:t>51</a:t>
            </a:fld>
            <a:endParaRPr lang="en-US" altLang="en-US"/>
          </a:p>
        </p:txBody>
      </p:sp>
      <p:sp>
        <p:nvSpPr>
          <p:cNvPr id="10854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22B735-48C1-4807-97E0-CBBA41178FCD}" type="slidenum">
              <a:rPr lang="en-US" altLang="en-US"/>
              <a:pPr/>
              <a:t>52</a:t>
            </a:fld>
            <a:endParaRPr lang="en-US" altLang="en-US"/>
          </a:p>
        </p:txBody>
      </p:sp>
      <p:sp>
        <p:nvSpPr>
          <p:cNvPr id="11059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2BFA84-0F1C-4F5F-8EBB-1AE7C3E32132}" type="slidenum">
              <a:rPr lang="en-US" altLang="en-US"/>
              <a:pPr/>
              <a:t>53</a:t>
            </a:fld>
            <a:endParaRPr lang="en-US" altLang="en-US"/>
          </a:p>
        </p:txBody>
      </p:sp>
      <p:sp>
        <p:nvSpPr>
          <p:cNvPr id="11264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096264-2347-463D-9EE2-FBBCC89A42A5}" type="slidenum">
              <a:rPr lang="en-US" altLang="en-US"/>
              <a:pPr/>
              <a:t>54</a:t>
            </a:fld>
            <a:endParaRPr lang="en-US" altLang="en-US"/>
          </a:p>
        </p:txBody>
      </p:sp>
      <p:sp>
        <p:nvSpPr>
          <p:cNvPr id="11469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FE3E50-05AB-4D66-A670-CC99283063BD}" type="slidenum">
              <a:rPr lang="en-US" altLang="en-US"/>
              <a:pPr/>
              <a:t>55</a:t>
            </a:fld>
            <a:endParaRPr lang="en-US" altLang="en-US"/>
          </a:p>
        </p:txBody>
      </p:sp>
      <p:sp>
        <p:nvSpPr>
          <p:cNvPr id="11673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BD9B40-E0E0-47EA-BBCD-C5645FE91294}" type="slidenum">
              <a:rPr lang="en-US" altLang="en-US"/>
              <a:pPr/>
              <a:t>56</a:t>
            </a:fld>
            <a:endParaRPr lang="en-US" altLang="en-US"/>
          </a:p>
        </p:txBody>
      </p:sp>
      <p:sp>
        <p:nvSpPr>
          <p:cNvPr id="11878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2131F0-9146-45E7-94C3-3D1FED5DE70B}" type="slidenum">
              <a:rPr lang="en-US" altLang="en-US"/>
              <a:pPr/>
              <a:t>57</a:t>
            </a:fld>
            <a:endParaRPr lang="en-US" altLang="en-US"/>
          </a:p>
        </p:txBody>
      </p:sp>
      <p:sp>
        <p:nvSpPr>
          <p:cNvPr id="12083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F19D6D-6414-45EA-8471-C9F7CDD5C9A0}" type="slidenum">
              <a:rPr lang="en-US" altLang="en-US"/>
              <a:pPr/>
              <a:t>58</a:t>
            </a:fld>
            <a:endParaRPr lang="en-US" altLang="en-US"/>
          </a:p>
        </p:txBody>
      </p:sp>
      <p:sp>
        <p:nvSpPr>
          <p:cNvPr id="12288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03F594-42E1-40A5-BA05-EFF3BA71AE1C}" type="slidenum">
              <a:rPr lang="en-US" altLang="en-US"/>
              <a:pPr/>
              <a:t>59</a:t>
            </a:fld>
            <a:endParaRPr lang="en-US" altLang="en-US"/>
          </a:p>
        </p:txBody>
      </p:sp>
      <p:sp>
        <p:nvSpPr>
          <p:cNvPr id="12493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BAEC18-51BF-45D3-AD14-2F16E7F333A7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1638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792748-2E71-4F4D-81DF-B77A348B0C67}" type="slidenum">
              <a:rPr lang="en-US" altLang="en-US"/>
              <a:pPr/>
              <a:t>60</a:t>
            </a:fld>
            <a:endParaRPr lang="en-US" altLang="en-US"/>
          </a:p>
        </p:txBody>
      </p:sp>
      <p:sp>
        <p:nvSpPr>
          <p:cNvPr id="12697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05CD7D-BBB7-4179-98AD-A9CD073B8FC6}" type="slidenum">
              <a:rPr lang="en-US" altLang="en-US"/>
              <a:pPr/>
              <a:t>61</a:t>
            </a:fld>
            <a:endParaRPr lang="en-US" altLang="en-US"/>
          </a:p>
        </p:txBody>
      </p:sp>
      <p:sp>
        <p:nvSpPr>
          <p:cNvPr id="12902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85D05B-3CEF-43D8-AF0B-C1D0977569DD}" type="slidenum">
              <a:rPr lang="en-US" altLang="en-US"/>
              <a:pPr/>
              <a:t>62</a:t>
            </a:fld>
            <a:endParaRPr lang="en-US" altLang="en-US"/>
          </a:p>
        </p:txBody>
      </p:sp>
      <p:sp>
        <p:nvSpPr>
          <p:cNvPr id="13107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5E82A0-97CE-4FFC-919D-3FD4C3BB5404}" type="slidenum">
              <a:rPr lang="en-US" altLang="en-US"/>
              <a:pPr/>
              <a:t>63</a:t>
            </a:fld>
            <a:endParaRPr lang="en-US" altLang="en-US"/>
          </a:p>
        </p:txBody>
      </p:sp>
      <p:sp>
        <p:nvSpPr>
          <p:cNvPr id="13312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265F55-32AC-418C-B3B0-161C5E7B3193}" type="slidenum">
              <a:rPr lang="en-US" altLang="en-US"/>
              <a:pPr/>
              <a:t>64</a:t>
            </a:fld>
            <a:endParaRPr lang="en-US" altLang="en-US"/>
          </a:p>
        </p:txBody>
      </p:sp>
      <p:sp>
        <p:nvSpPr>
          <p:cNvPr id="13517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DD8EF7-CD4E-42CE-9612-E85B4197F541}" type="slidenum">
              <a:rPr lang="en-US" altLang="en-US"/>
              <a:pPr/>
              <a:t>65</a:t>
            </a:fld>
            <a:endParaRPr lang="en-US" altLang="en-US"/>
          </a:p>
        </p:txBody>
      </p:sp>
      <p:sp>
        <p:nvSpPr>
          <p:cNvPr id="13721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BFB33F-4C54-405D-9426-0A2C363D0A8C}" type="slidenum">
              <a:rPr lang="en-US" altLang="en-US"/>
              <a:pPr/>
              <a:t>66</a:t>
            </a:fld>
            <a:endParaRPr lang="en-US" altLang="en-US"/>
          </a:p>
        </p:txBody>
      </p:sp>
      <p:sp>
        <p:nvSpPr>
          <p:cNvPr id="13926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1F7506-9C8B-4B10-BA7C-B1D9D0BADCA2}" type="slidenum">
              <a:rPr lang="en-US" altLang="en-US"/>
              <a:pPr/>
              <a:t>67</a:t>
            </a:fld>
            <a:endParaRPr lang="en-US" altLang="en-US"/>
          </a:p>
        </p:txBody>
      </p:sp>
      <p:sp>
        <p:nvSpPr>
          <p:cNvPr id="14131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64C847-DD11-4143-ABE3-ED89173D9EAF}" type="slidenum">
              <a:rPr lang="en-US" altLang="en-US"/>
              <a:pPr/>
              <a:t>68</a:t>
            </a:fld>
            <a:endParaRPr lang="en-US" altLang="en-US"/>
          </a:p>
        </p:txBody>
      </p:sp>
      <p:sp>
        <p:nvSpPr>
          <p:cNvPr id="14336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0CF012-46B0-4F83-ACA9-699FFECF76F6}" type="slidenum">
              <a:rPr lang="en-US" altLang="en-US"/>
              <a:pPr/>
              <a:t>69</a:t>
            </a:fld>
            <a:endParaRPr lang="en-US" altLang="en-US"/>
          </a:p>
        </p:txBody>
      </p:sp>
      <p:sp>
        <p:nvSpPr>
          <p:cNvPr id="14541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FDE00B-57FD-4581-8781-F03E7AE17AFB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1843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569BA2-664D-4BA7-B196-716F48B4BFDB}" type="slidenum">
              <a:rPr lang="en-US" altLang="en-US"/>
              <a:pPr/>
              <a:t>70</a:t>
            </a:fld>
            <a:endParaRPr lang="en-US" altLang="en-US"/>
          </a:p>
        </p:txBody>
      </p:sp>
      <p:sp>
        <p:nvSpPr>
          <p:cNvPr id="14745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753C36-038E-40F6-AC28-F6BC7F8A2E97}" type="slidenum">
              <a:rPr lang="en-US" altLang="en-US"/>
              <a:pPr/>
              <a:t>71</a:t>
            </a:fld>
            <a:endParaRPr lang="en-US" altLang="en-US"/>
          </a:p>
        </p:txBody>
      </p:sp>
      <p:sp>
        <p:nvSpPr>
          <p:cNvPr id="14950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4DC9FD-4193-44B9-AE1D-33FA7AC4820B}" type="slidenum">
              <a:rPr lang="en-US" altLang="en-US"/>
              <a:pPr/>
              <a:t>72</a:t>
            </a:fld>
            <a:endParaRPr lang="en-US" altLang="en-US"/>
          </a:p>
        </p:txBody>
      </p:sp>
      <p:sp>
        <p:nvSpPr>
          <p:cNvPr id="15155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4F7ABB-B0D2-4993-97FB-133BA5824F21}" type="slidenum">
              <a:rPr lang="en-US" altLang="en-US"/>
              <a:pPr/>
              <a:t>73</a:t>
            </a:fld>
            <a:endParaRPr lang="en-US" altLang="en-US"/>
          </a:p>
        </p:txBody>
      </p:sp>
      <p:sp>
        <p:nvSpPr>
          <p:cNvPr id="15360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245BF7-ADB0-444E-93D7-126E503AAF2C}" type="slidenum">
              <a:rPr lang="en-US" altLang="en-US"/>
              <a:pPr/>
              <a:t>74</a:t>
            </a:fld>
            <a:endParaRPr lang="en-US" altLang="en-US"/>
          </a:p>
        </p:txBody>
      </p:sp>
      <p:sp>
        <p:nvSpPr>
          <p:cNvPr id="15565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B05B9F-20EA-4F2F-842E-A7E36829155B}" type="slidenum">
              <a:rPr lang="en-US" altLang="en-US"/>
              <a:pPr/>
              <a:t>75</a:t>
            </a:fld>
            <a:endParaRPr lang="en-US" altLang="en-US"/>
          </a:p>
        </p:txBody>
      </p:sp>
      <p:sp>
        <p:nvSpPr>
          <p:cNvPr id="15769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161049-D47D-40AA-AF0A-58199FA441B9}" type="slidenum">
              <a:rPr lang="en-US" altLang="en-US"/>
              <a:pPr/>
              <a:t>76</a:t>
            </a:fld>
            <a:endParaRPr lang="en-US" altLang="en-US"/>
          </a:p>
        </p:txBody>
      </p:sp>
      <p:sp>
        <p:nvSpPr>
          <p:cNvPr id="15974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43CBAB-52FA-47BD-897F-8479646DEB5D}" type="slidenum">
              <a:rPr lang="en-US" altLang="en-US"/>
              <a:pPr/>
              <a:t>77</a:t>
            </a:fld>
            <a:endParaRPr lang="en-US" altLang="en-US"/>
          </a:p>
        </p:txBody>
      </p:sp>
      <p:sp>
        <p:nvSpPr>
          <p:cNvPr id="16179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FA6F54-9D3D-4569-B10A-CD98938F3A31}" type="slidenum">
              <a:rPr lang="en-US" altLang="en-US"/>
              <a:pPr/>
              <a:t>78</a:t>
            </a:fld>
            <a:endParaRPr lang="en-US" altLang="en-US"/>
          </a:p>
        </p:txBody>
      </p:sp>
      <p:sp>
        <p:nvSpPr>
          <p:cNvPr id="16384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C57919-0F4D-4F27-BF13-C3860D5FE04B}" type="slidenum">
              <a:rPr lang="en-US" altLang="en-US"/>
              <a:pPr/>
              <a:t>79</a:t>
            </a:fld>
            <a:endParaRPr lang="en-US" altLang="en-US"/>
          </a:p>
        </p:txBody>
      </p:sp>
      <p:sp>
        <p:nvSpPr>
          <p:cNvPr id="16589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344509-6FA2-4464-83E8-7480DA9E6CD3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2048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3324C5-4565-48E1-A68A-32393E522D15}" type="slidenum">
              <a:rPr lang="en-US" altLang="en-US"/>
              <a:pPr/>
              <a:t>80</a:t>
            </a:fld>
            <a:endParaRPr lang="en-US" altLang="en-US"/>
          </a:p>
        </p:txBody>
      </p:sp>
      <p:sp>
        <p:nvSpPr>
          <p:cNvPr id="16793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83A49D-30AA-4CF0-A526-B522E6242699}" type="slidenum">
              <a:rPr lang="en-US" altLang="en-US"/>
              <a:pPr/>
              <a:t>81</a:t>
            </a:fld>
            <a:endParaRPr lang="en-US" altLang="en-US"/>
          </a:p>
        </p:txBody>
      </p:sp>
      <p:sp>
        <p:nvSpPr>
          <p:cNvPr id="16998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2EDC19-F845-4BE1-918A-0702D458FD4C}" type="slidenum">
              <a:rPr lang="en-US" altLang="en-US"/>
              <a:pPr/>
              <a:t>82</a:t>
            </a:fld>
            <a:endParaRPr lang="en-US" altLang="en-US"/>
          </a:p>
        </p:txBody>
      </p:sp>
      <p:sp>
        <p:nvSpPr>
          <p:cNvPr id="17203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9E4CF5-6619-4963-AFF4-BA105CD6DA77}" type="slidenum">
              <a:rPr lang="en-US" altLang="en-US"/>
              <a:pPr/>
              <a:t>83</a:t>
            </a:fld>
            <a:endParaRPr lang="en-US" altLang="en-US"/>
          </a:p>
        </p:txBody>
      </p:sp>
      <p:sp>
        <p:nvSpPr>
          <p:cNvPr id="17408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E280C6-B9EE-47EC-8583-EC67136C30E1}" type="slidenum">
              <a:rPr lang="en-US" altLang="en-US"/>
              <a:pPr/>
              <a:t>84</a:t>
            </a:fld>
            <a:endParaRPr lang="en-US" altLang="en-US"/>
          </a:p>
        </p:txBody>
      </p:sp>
      <p:sp>
        <p:nvSpPr>
          <p:cNvPr id="17613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36931F-AFD9-43FA-B737-AED6E742ED90}" type="slidenum">
              <a:rPr lang="en-US" altLang="en-US"/>
              <a:pPr/>
              <a:t>85</a:t>
            </a:fld>
            <a:endParaRPr lang="en-US" altLang="en-US"/>
          </a:p>
        </p:txBody>
      </p:sp>
      <p:sp>
        <p:nvSpPr>
          <p:cNvPr id="17817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0D9634-E187-4EFE-AFC2-3390EE0619B6}" type="slidenum">
              <a:rPr lang="en-US" altLang="en-US"/>
              <a:pPr/>
              <a:t>86</a:t>
            </a:fld>
            <a:endParaRPr lang="en-US" altLang="en-US"/>
          </a:p>
        </p:txBody>
      </p:sp>
      <p:sp>
        <p:nvSpPr>
          <p:cNvPr id="18022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A791F2-1B3D-4279-B80A-88D9A9BC8FAD}" type="slidenum">
              <a:rPr lang="en-US" altLang="en-US"/>
              <a:pPr/>
              <a:t>87</a:t>
            </a:fld>
            <a:endParaRPr lang="en-US" altLang="en-US"/>
          </a:p>
        </p:txBody>
      </p:sp>
      <p:sp>
        <p:nvSpPr>
          <p:cNvPr id="18227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2C340E-C5B5-47F1-AA6B-5713C10D2D2C}" type="slidenum">
              <a:rPr lang="en-US" altLang="en-US"/>
              <a:pPr/>
              <a:t>88</a:t>
            </a:fld>
            <a:endParaRPr lang="en-US" altLang="en-US"/>
          </a:p>
        </p:txBody>
      </p:sp>
      <p:sp>
        <p:nvSpPr>
          <p:cNvPr id="18432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26304C-1596-4459-800B-5F70F22C76ED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2253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772400" cy="1905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1ACD554-4DFF-419F-80CC-7E47DDACB33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917387-B6D8-4C11-90C1-1E18A0C22E9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C6A45D-D91A-43B9-9C64-344F7448C6C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524000"/>
            <a:ext cx="7772400" cy="46482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C8CBFD-5D9F-46B3-AC91-9454F7CA7D6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D410EC-0C4F-4255-96BB-BF3385D0A30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23ACD0-0933-4133-8472-4A369F444B4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18630F-9F74-4FD1-8224-AE7D3CDC089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F667B8-76DA-42B4-9AFF-7ED509281AB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CF80E1-5A41-4715-884C-D1692171499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6D560F-7150-4E4D-A125-7EEDFF302CA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E4BDC1-E377-47D3-BBAA-1E01ABD8F6E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238CA7-D63C-4837-A006-2BC5DEB0324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4000"/>
            <a:ext cx="7772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31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5D04764-1A27-4267-AA3E-F72ADA1DEF7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29" name="Line 7"/>
          <p:cNvSpPr>
            <a:spLocks noChangeShapeType="1"/>
          </p:cNvSpPr>
          <p:nvPr/>
        </p:nvSpPr>
        <p:spPr bwMode="auto">
          <a:xfrm>
            <a:off x="685800" y="1447800"/>
            <a:ext cx="77724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53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rpi.edu/~buschc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13" Type="http://schemas.openxmlformats.org/officeDocument/2006/relationships/oleObject" Target="../embeddings/oleObject15.bin"/><Relationship Id="rId18" Type="http://schemas.openxmlformats.org/officeDocument/2006/relationships/oleObject" Target="../embeddings/oleObject20.bin"/><Relationship Id="rId3" Type="http://schemas.openxmlformats.org/officeDocument/2006/relationships/notesSlide" Target="../notesSlides/notesSlide11.xml"/><Relationship Id="rId7" Type="http://schemas.openxmlformats.org/officeDocument/2006/relationships/oleObject" Target="../embeddings/oleObject9.bin"/><Relationship Id="rId12" Type="http://schemas.openxmlformats.org/officeDocument/2006/relationships/oleObject" Target="../embeddings/oleObject14.bin"/><Relationship Id="rId17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8.bin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11" Type="http://schemas.openxmlformats.org/officeDocument/2006/relationships/oleObject" Target="../embeddings/oleObject13.bin"/><Relationship Id="rId5" Type="http://schemas.openxmlformats.org/officeDocument/2006/relationships/oleObject" Target="../embeddings/oleObject7.bin"/><Relationship Id="rId15" Type="http://schemas.openxmlformats.org/officeDocument/2006/relationships/oleObject" Target="../embeddings/oleObject17.bin"/><Relationship Id="rId10" Type="http://schemas.openxmlformats.org/officeDocument/2006/relationships/oleObject" Target="../embeddings/oleObject12.bin"/><Relationship Id="rId19" Type="http://schemas.openxmlformats.org/officeDocument/2006/relationships/oleObject" Target="../embeddings/oleObject21.bin"/><Relationship Id="rId4" Type="http://schemas.openxmlformats.org/officeDocument/2006/relationships/oleObject" Target="../embeddings/oleObject6.bin"/><Relationship Id="rId9" Type="http://schemas.openxmlformats.org/officeDocument/2006/relationships/oleObject" Target="../embeddings/oleObject11.bin"/><Relationship Id="rId14" Type="http://schemas.openxmlformats.org/officeDocument/2006/relationships/oleObject" Target="../embeddings/oleObject16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13" Type="http://schemas.openxmlformats.org/officeDocument/2006/relationships/oleObject" Target="../embeddings/oleObject31.bin"/><Relationship Id="rId18" Type="http://schemas.openxmlformats.org/officeDocument/2006/relationships/oleObject" Target="../embeddings/oleObject36.bin"/><Relationship Id="rId3" Type="http://schemas.openxmlformats.org/officeDocument/2006/relationships/notesSlide" Target="../notesSlides/notesSlide12.xml"/><Relationship Id="rId21" Type="http://schemas.openxmlformats.org/officeDocument/2006/relationships/oleObject" Target="../embeddings/oleObject39.bin"/><Relationship Id="rId7" Type="http://schemas.openxmlformats.org/officeDocument/2006/relationships/oleObject" Target="../embeddings/oleObject25.bin"/><Relationship Id="rId12" Type="http://schemas.openxmlformats.org/officeDocument/2006/relationships/oleObject" Target="../embeddings/oleObject30.bin"/><Relationship Id="rId17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4.bin"/><Relationship Id="rId20" Type="http://schemas.openxmlformats.org/officeDocument/2006/relationships/oleObject" Target="../embeddings/oleObject38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4.bin"/><Relationship Id="rId11" Type="http://schemas.openxmlformats.org/officeDocument/2006/relationships/oleObject" Target="../embeddings/oleObject29.bin"/><Relationship Id="rId5" Type="http://schemas.openxmlformats.org/officeDocument/2006/relationships/oleObject" Target="../embeddings/oleObject23.bin"/><Relationship Id="rId15" Type="http://schemas.openxmlformats.org/officeDocument/2006/relationships/oleObject" Target="../embeddings/oleObject33.bin"/><Relationship Id="rId23" Type="http://schemas.openxmlformats.org/officeDocument/2006/relationships/oleObject" Target="../embeddings/oleObject41.bin"/><Relationship Id="rId10" Type="http://schemas.openxmlformats.org/officeDocument/2006/relationships/oleObject" Target="../embeddings/oleObject28.bin"/><Relationship Id="rId19" Type="http://schemas.openxmlformats.org/officeDocument/2006/relationships/oleObject" Target="../embeddings/oleObject37.bin"/><Relationship Id="rId4" Type="http://schemas.openxmlformats.org/officeDocument/2006/relationships/oleObject" Target="../embeddings/oleObject22.bin"/><Relationship Id="rId9" Type="http://schemas.openxmlformats.org/officeDocument/2006/relationships/oleObject" Target="../embeddings/oleObject27.bin"/><Relationship Id="rId14" Type="http://schemas.openxmlformats.org/officeDocument/2006/relationships/oleObject" Target="../embeddings/oleObject32.bin"/><Relationship Id="rId22" Type="http://schemas.openxmlformats.org/officeDocument/2006/relationships/oleObject" Target="../embeddings/oleObject40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6.bin"/><Relationship Id="rId13" Type="http://schemas.openxmlformats.org/officeDocument/2006/relationships/oleObject" Target="../embeddings/oleObject51.bin"/><Relationship Id="rId18" Type="http://schemas.openxmlformats.org/officeDocument/2006/relationships/oleObject" Target="../embeddings/oleObject56.bin"/><Relationship Id="rId3" Type="http://schemas.openxmlformats.org/officeDocument/2006/relationships/notesSlide" Target="../notesSlides/notesSlide13.xml"/><Relationship Id="rId21" Type="http://schemas.openxmlformats.org/officeDocument/2006/relationships/oleObject" Target="../embeddings/oleObject59.bin"/><Relationship Id="rId7" Type="http://schemas.openxmlformats.org/officeDocument/2006/relationships/oleObject" Target="../embeddings/oleObject45.bin"/><Relationship Id="rId12" Type="http://schemas.openxmlformats.org/officeDocument/2006/relationships/oleObject" Target="../embeddings/oleObject50.bin"/><Relationship Id="rId17" Type="http://schemas.openxmlformats.org/officeDocument/2006/relationships/oleObject" Target="../embeddings/oleObject55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54.bin"/><Relationship Id="rId20" Type="http://schemas.openxmlformats.org/officeDocument/2006/relationships/oleObject" Target="../embeddings/oleObject58.bin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44.bin"/><Relationship Id="rId11" Type="http://schemas.openxmlformats.org/officeDocument/2006/relationships/oleObject" Target="../embeddings/oleObject49.bin"/><Relationship Id="rId5" Type="http://schemas.openxmlformats.org/officeDocument/2006/relationships/oleObject" Target="../embeddings/oleObject43.bin"/><Relationship Id="rId15" Type="http://schemas.openxmlformats.org/officeDocument/2006/relationships/oleObject" Target="../embeddings/oleObject53.bin"/><Relationship Id="rId23" Type="http://schemas.openxmlformats.org/officeDocument/2006/relationships/oleObject" Target="../embeddings/oleObject61.bin"/><Relationship Id="rId10" Type="http://schemas.openxmlformats.org/officeDocument/2006/relationships/oleObject" Target="../embeddings/oleObject48.bin"/><Relationship Id="rId19" Type="http://schemas.openxmlformats.org/officeDocument/2006/relationships/oleObject" Target="../embeddings/oleObject57.bin"/><Relationship Id="rId4" Type="http://schemas.openxmlformats.org/officeDocument/2006/relationships/oleObject" Target="../embeddings/oleObject42.bin"/><Relationship Id="rId9" Type="http://schemas.openxmlformats.org/officeDocument/2006/relationships/oleObject" Target="../embeddings/oleObject47.bin"/><Relationship Id="rId14" Type="http://schemas.openxmlformats.org/officeDocument/2006/relationships/oleObject" Target="../embeddings/oleObject52.bin"/><Relationship Id="rId22" Type="http://schemas.openxmlformats.org/officeDocument/2006/relationships/oleObject" Target="../embeddings/oleObject60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6.bin"/><Relationship Id="rId13" Type="http://schemas.openxmlformats.org/officeDocument/2006/relationships/oleObject" Target="../embeddings/oleObject71.bin"/><Relationship Id="rId18" Type="http://schemas.openxmlformats.org/officeDocument/2006/relationships/oleObject" Target="../embeddings/oleObject76.bin"/><Relationship Id="rId3" Type="http://schemas.openxmlformats.org/officeDocument/2006/relationships/notesSlide" Target="../notesSlides/notesSlide14.xml"/><Relationship Id="rId21" Type="http://schemas.openxmlformats.org/officeDocument/2006/relationships/oleObject" Target="../embeddings/oleObject79.bin"/><Relationship Id="rId7" Type="http://schemas.openxmlformats.org/officeDocument/2006/relationships/oleObject" Target="../embeddings/oleObject65.bin"/><Relationship Id="rId12" Type="http://schemas.openxmlformats.org/officeDocument/2006/relationships/oleObject" Target="../embeddings/oleObject70.bin"/><Relationship Id="rId17" Type="http://schemas.openxmlformats.org/officeDocument/2006/relationships/oleObject" Target="../embeddings/oleObject75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74.bin"/><Relationship Id="rId20" Type="http://schemas.openxmlformats.org/officeDocument/2006/relationships/oleObject" Target="../embeddings/oleObject78.bin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64.bin"/><Relationship Id="rId11" Type="http://schemas.openxmlformats.org/officeDocument/2006/relationships/oleObject" Target="../embeddings/oleObject69.bin"/><Relationship Id="rId5" Type="http://schemas.openxmlformats.org/officeDocument/2006/relationships/oleObject" Target="../embeddings/oleObject63.bin"/><Relationship Id="rId15" Type="http://schemas.openxmlformats.org/officeDocument/2006/relationships/oleObject" Target="../embeddings/oleObject73.bin"/><Relationship Id="rId23" Type="http://schemas.openxmlformats.org/officeDocument/2006/relationships/oleObject" Target="../embeddings/oleObject81.bin"/><Relationship Id="rId10" Type="http://schemas.openxmlformats.org/officeDocument/2006/relationships/oleObject" Target="../embeddings/oleObject68.bin"/><Relationship Id="rId19" Type="http://schemas.openxmlformats.org/officeDocument/2006/relationships/oleObject" Target="../embeddings/oleObject77.bin"/><Relationship Id="rId4" Type="http://schemas.openxmlformats.org/officeDocument/2006/relationships/oleObject" Target="../embeddings/oleObject62.bin"/><Relationship Id="rId9" Type="http://schemas.openxmlformats.org/officeDocument/2006/relationships/oleObject" Target="../embeddings/oleObject67.bin"/><Relationship Id="rId14" Type="http://schemas.openxmlformats.org/officeDocument/2006/relationships/oleObject" Target="../embeddings/oleObject72.bin"/><Relationship Id="rId22" Type="http://schemas.openxmlformats.org/officeDocument/2006/relationships/oleObject" Target="../embeddings/oleObject80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6.bin"/><Relationship Id="rId13" Type="http://schemas.openxmlformats.org/officeDocument/2006/relationships/oleObject" Target="../embeddings/oleObject91.bin"/><Relationship Id="rId18" Type="http://schemas.openxmlformats.org/officeDocument/2006/relationships/oleObject" Target="../embeddings/oleObject96.bin"/><Relationship Id="rId3" Type="http://schemas.openxmlformats.org/officeDocument/2006/relationships/notesSlide" Target="../notesSlides/notesSlide15.xml"/><Relationship Id="rId21" Type="http://schemas.openxmlformats.org/officeDocument/2006/relationships/oleObject" Target="../embeddings/oleObject99.bin"/><Relationship Id="rId7" Type="http://schemas.openxmlformats.org/officeDocument/2006/relationships/oleObject" Target="../embeddings/oleObject85.bin"/><Relationship Id="rId12" Type="http://schemas.openxmlformats.org/officeDocument/2006/relationships/oleObject" Target="../embeddings/oleObject90.bin"/><Relationship Id="rId17" Type="http://schemas.openxmlformats.org/officeDocument/2006/relationships/oleObject" Target="../embeddings/oleObject95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94.bin"/><Relationship Id="rId20" Type="http://schemas.openxmlformats.org/officeDocument/2006/relationships/oleObject" Target="../embeddings/oleObject98.bin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84.bin"/><Relationship Id="rId11" Type="http://schemas.openxmlformats.org/officeDocument/2006/relationships/oleObject" Target="../embeddings/oleObject89.bin"/><Relationship Id="rId5" Type="http://schemas.openxmlformats.org/officeDocument/2006/relationships/oleObject" Target="../embeddings/oleObject83.bin"/><Relationship Id="rId15" Type="http://schemas.openxmlformats.org/officeDocument/2006/relationships/oleObject" Target="../embeddings/oleObject93.bin"/><Relationship Id="rId23" Type="http://schemas.openxmlformats.org/officeDocument/2006/relationships/oleObject" Target="../embeddings/oleObject101.bin"/><Relationship Id="rId10" Type="http://schemas.openxmlformats.org/officeDocument/2006/relationships/oleObject" Target="../embeddings/oleObject88.bin"/><Relationship Id="rId19" Type="http://schemas.openxmlformats.org/officeDocument/2006/relationships/oleObject" Target="../embeddings/oleObject97.bin"/><Relationship Id="rId4" Type="http://schemas.openxmlformats.org/officeDocument/2006/relationships/oleObject" Target="../embeddings/oleObject82.bin"/><Relationship Id="rId9" Type="http://schemas.openxmlformats.org/officeDocument/2006/relationships/oleObject" Target="../embeddings/oleObject87.bin"/><Relationship Id="rId14" Type="http://schemas.openxmlformats.org/officeDocument/2006/relationships/oleObject" Target="../embeddings/oleObject92.bin"/><Relationship Id="rId22" Type="http://schemas.openxmlformats.org/officeDocument/2006/relationships/oleObject" Target="../embeddings/oleObject100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6.bin"/><Relationship Id="rId13" Type="http://schemas.openxmlformats.org/officeDocument/2006/relationships/oleObject" Target="../embeddings/oleObject111.bin"/><Relationship Id="rId18" Type="http://schemas.openxmlformats.org/officeDocument/2006/relationships/oleObject" Target="../embeddings/oleObject116.bin"/><Relationship Id="rId3" Type="http://schemas.openxmlformats.org/officeDocument/2006/relationships/notesSlide" Target="../notesSlides/notesSlide16.xml"/><Relationship Id="rId21" Type="http://schemas.openxmlformats.org/officeDocument/2006/relationships/oleObject" Target="../embeddings/oleObject119.bin"/><Relationship Id="rId7" Type="http://schemas.openxmlformats.org/officeDocument/2006/relationships/oleObject" Target="../embeddings/oleObject105.bin"/><Relationship Id="rId12" Type="http://schemas.openxmlformats.org/officeDocument/2006/relationships/oleObject" Target="../embeddings/oleObject110.bin"/><Relationship Id="rId17" Type="http://schemas.openxmlformats.org/officeDocument/2006/relationships/oleObject" Target="../embeddings/oleObject115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14.bin"/><Relationship Id="rId20" Type="http://schemas.openxmlformats.org/officeDocument/2006/relationships/oleObject" Target="../embeddings/oleObject118.bin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04.bin"/><Relationship Id="rId11" Type="http://schemas.openxmlformats.org/officeDocument/2006/relationships/oleObject" Target="../embeddings/oleObject109.bin"/><Relationship Id="rId5" Type="http://schemas.openxmlformats.org/officeDocument/2006/relationships/oleObject" Target="../embeddings/oleObject103.bin"/><Relationship Id="rId15" Type="http://schemas.openxmlformats.org/officeDocument/2006/relationships/oleObject" Target="../embeddings/oleObject113.bin"/><Relationship Id="rId23" Type="http://schemas.openxmlformats.org/officeDocument/2006/relationships/oleObject" Target="../embeddings/oleObject121.bin"/><Relationship Id="rId10" Type="http://schemas.openxmlformats.org/officeDocument/2006/relationships/oleObject" Target="../embeddings/oleObject108.bin"/><Relationship Id="rId19" Type="http://schemas.openxmlformats.org/officeDocument/2006/relationships/oleObject" Target="../embeddings/oleObject117.bin"/><Relationship Id="rId4" Type="http://schemas.openxmlformats.org/officeDocument/2006/relationships/oleObject" Target="../embeddings/oleObject102.bin"/><Relationship Id="rId9" Type="http://schemas.openxmlformats.org/officeDocument/2006/relationships/oleObject" Target="../embeddings/oleObject107.bin"/><Relationship Id="rId14" Type="http://schemas.openxmlformats.org/officeDocument/2006/relationships/oleObject" Target="../embeddings/oleObject112.bin"/><Relationship Id="rId22" Type="http://schemas.openxmlformats.org/officeDocument/2006/relationships/oleObject" Target="../embeddings/oleObject120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6.bin"/><Relationship Id="rId13" Type="http://schemas.openxmlformats.org/officeDocument/2006/relationships/oleObject" Target="../embeddings/oleObject131.bin"/><Relationship Id="rId18" Type="http://schemas.openxmlformats.org/officeDocument/2006/relationships/oleObject" Target="../embeddings/oleObject136.bin"/><Relationship Id="rId3" Type="http://schemas.openxmlformats.org/officeDocument/2006/relationships/notesSlide" Target="../notesSlides/notesSlide17.xml"/><Relationship Id="rId21" Type="http://schemas.openxmlformats.org/officeDocument/2006/relationships/oleObject" Target="../embeddings/oleObject139.bin"/><Relationship Id="rId7" Type="http://schemas.openxmlformats.org/officeDocument/2006/relationships/oleObject" Target="../embeddings/oleObject125.bin"/><Relationship Id="rId12" Type="http://schemas.openxmlformats.org/officeDocument/2006/relationships/oleObject" Target="../embeddings/oleObject130.bin"/><Relationship Id="rId17" Type="http://schemas.openxmlformats.org/officeDocument/2006/relationships/oleObject" Target="../embeddings/oleObject135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34.bin"/><Relationship Id="rId20" Type="http://schemas.openxmlformats.org/officeDocument/2006/relationships/oleObject" Target="../embeddings/oleObject138.bin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24.bin"/><Relationship Id="rId11" Type="http://schemas.openxmlformats.org/officeDocument/2006/relationships/oleObject" Target="../embeddings/oleObject129.bin"/><Relationship Id="rId5" Type="http://schemas.openxmlformats.org/officeDocument/2006/relationships/oleObject" Target="../embeddings/oleObject123.bin"/><Relationship Id="rId15" Type="http://schemas.openxmlformats.org/officeDocument/2006/relationships/oleObject" Target="../embeddings/oleObject133.bin"/><Relationship Id="rId23" Type="http://schemas.openxmlformats.org/officeDocument/2006/relationships/oleObject" Target="../embeddings/oleObject141.bin"/><Relationship Id="rId10" Type="http://schemas.openxmlformats.org/officeDocument/2006/relationships/oleObject" Target="../embeddings/oleObject128.bin"/><Relationship Id="rId19" Type="http://schemas.openxmlformats.org/officeDocument/2006/relationships/oleObject" Target="../embeddings/oleObject137.bin"/><Relationship Id="rId4" Type="http://schemas.openxmlformats.org/officeDocument/2006/relationships/oleObject" Target="../embeddings/oleObject122.bin"/><Relationship Id="rId9" Type="http://schemas.openxmlformats.org/officeDocument/2006/relationships/oleObject" Target="../embeddings/oleObject127.bin"/><Relationship Id="rId14" Type="http://schemas.openxmlformats.org/officeDocument/2006/relationships/oleObject" Target="../embeddings/oleObject132.bin"/><Relationship Id="rId22" Type="http://schemas.openxmlformats.org/officeDocument/2006/relationships/oleObject" Target="../embeddings/oleObject140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6.bin"/><Relationship Id="rId13" Type="http://schemas.openxmlformats.org/officeDocument/2006/relationships/oleObject" Target="../embeddings/oleObject151.bin"/><Relationship Id="rId18" Type="http://schemas.openxmlformats.org/officeDocument/2006/relationships/oleObject" Target="../embeddings/oleObject156.bin"/><Relationship Id="rId3" Type="http://schemas.openxmlformats.org/officeDocument/2006/relationships/notesSlide" Target="../notesSlides/notesSlide18.xml"/><Relationship Id="rId21" Type="http://schemas.openxmlformats.org/officeDocument/2006/relationships/oleObject" Target="../embeddings/oleObject159.bin"/><Relationship Id="rId7" Type="http://schemas.openxmlformats.org/officeDocument/2006/relationships/oleObject" Target="../embeddings/oleObject145.bin"/><Relationship Id="rId12" Type="http://schemas.openxmlformats.org/officeDocument/2006/relationships/oleObject" Target="../embeddings/oleObject150.bin"/><Relationship Id="rId17" Type="http://schemas.openxmlformats.org/officeDocument/2006/relationships/oleObject" Target="../embeddings/oleObject155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54.bin"/><Relationship Id="rId20" Type="http://schemas.openxmlformats.org/officeDocument/2006/relationships/oleObject" Target="../embeddings/oleObject158.bin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44.bin"/><Relationship Id="rId11" Type="http://schemas.openxmlformats.org/officeDocument/2006/relationships/oleObject" Target="../embeddings/oleObject149.bin"/><Relationship Id="rId5" Type="http://schemas.openxmlformats.org/officeDocument/2006/relationships/oleObject" Target="../embeddings/oleObject143.bin"/><Relationship Id="rId15" Type="http://schemas.openxmlformats.org/officeDocument/2006/relationships/oleObject" Target="../embeddings/oleObject153.bin"/><Relationship Id="rId10" Type="http://schemas.openxmlformats.org/officeDocument/2006/relationships/oleObject" Target="../embeddings/oleObject148.bin"/><Relationship Id="rId19" Type="http://schemas.openxmlformats.org/officeDocument/2006/relationships/oleObject" Target="../embeddings/oleObject157.bin"/><Relationship Id="rId4" Type="http://schemas.openxmlformats.org/officeDocument/2006/relationships/oleObject" Target="../embeddings/oleObject142.bin"/><Relationship Id="rId9" Type="http://schemas.openxmlformats.org/officeDocument/2006/relationships/oleObject" Target="../embeddings/oleObject147.bin"/><Relationship Id="rId14" Type="http://schemas.openxmlformats.org/officeDocument/2006/relationships/oleObject" Target="../embeddings/oleObject152.bin"/><Relationship Id="rId22" Type="http://schemas.openxmlformats.org/officeDocument/2006/relationships/oleObject" Target="../embeddings/oleObject160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5.bin"/><Relationship Id="rId13" Type="http://schemas.openxmlformats.org/officeDocument/2006/relationships/oleObject" Target="../embeddings/oleObject170.bin"/><Relationship Id="rId18" Type="http://schemas.openxmlformats.org/officeDocument/2006/relationships/oleObject" Target="../embeddings/oleObject175.bin"/><Relationship Id="rId3" Type="http://schemas.openxmlformats.org/officeDocument/2006/relationships/notesSlide" Target="../notesSlides/notesSlide19.xml"/><Relationship Id="rId21" Type="http://schemas.openxmlformats.org/officeDocument/2006/relationships/oleObject" Target="../embeddings/oleObject178.bin"/><Relationship Id="rId7" Type="http://schemas.openxmlformats.org/officeDocument/2006/relationships/oleObject" Target="../embeddings/oleObject164.bin"/><Relationship Id="rId12" Type="http://schemas.openxmlformats.org/officeDocument/2006/relationships/oleObject" Target="../embeddings/oleObject169.bin"/><Relationship Id="rId17" Type="http://schemas.openxmlformats.org/officeDocument/2006/relationships/oleObject" Target="../embeddings/oleObject174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73.bin"/><Relationship Id="rId20" Type="http://schemas.openxmlformats.org/officeDocument/2006/relationships/oleObject" Target="../embeddings/oleObject177.bin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63.bin"/><Relationship Id="rId11" Type="http://schemas.openxmlformats.org/officeDocument/2006/relationships/oleObject" Target="../embeddings/oleObject168.bin"/><Relationship Id="rId5" Type="http://schemas.openxmlformats.org/officeDocument/2006/relationships/oleObject" Target="../embeddings/oleObject162.bin"/><Relationship Id="rId15" Type="http://schemas.openxmlformats.org/officeDocument/2006/relationships/oleObject" Target="../embeddings/oleObject172.bin"/><Relationship Id="rId10" Type="http://schemas.openxmlformats.org/officeDocument/2006/relationships/oleObject" Target="../embeddings/oleObject167.bin"/><Relationship Id="rId19" Type="http://schemas.openxmlformats.org/officeDocument/2006/relationships/oleObject" Target="../embeddings/oleObject176.bin"/><Relationship Id="rId4" Type="http://schemas.openxmlformats.org/officeDocument/2006/relationships/oleObject" Target="../embeddings/oleObject161.bin"/><Relationship Id="rId9" Type="http://schemas.openxmlformats.org/officeDocument/2006/relationships/oleObject" Target="../embeddings/oleObject166.bin"/><Relationship Id="rId14" Type="http://schemas.openxmlformats.org/officeDocument/2006/relationships/oleObject" Target="../embeddings/oleObject171.bin"/><Relationship Id="rId22" Type="http://schemas.openxmlformats.org/officeDocument/2006/relationships/oleObject" Target="../embeddings/oleObject179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4.bin"/><Relationship Id="rId13" Type="http://schemas.openxmlformats.org/officeDocument/2006/relationships/oleObject" Target="../embeddings/oleObject189.bin"/><Relationship Id="rId18" Type="http://schemas.openxmlformats.org/officeDocument/2006/relationships/oleObject" Target="../embeddings/oleObject194.bin"/><Relationship Id="rId3" Type="http://schemas.openxmlformats.org/officeDocument/2006/relationships/notesSlide" Target="../notesSlides/notesSlide20.xml"/><Relationship Id="rId21" Type="http://schemas.openxmlformats.org/officeDocument/2006/relationships/oleObject" Target="../embeddings/oleObject197.bin"/><Relationship Id="rId7" Type="http://schemas.openxmlformats.org/officeDocument/2006/relationships/oleObject" Target="../embeddings/oleObject183.bin"/><Relationship Id="rId12" Type="http://schemas.openxmlformats.org/officeDocument/2006/relationships/oleObject" Target="../embeddings/oleObject188.bin"/><Relationship Id="rId17" Type="http://schemas.openxmlformats.org/officeDocument/2006/relationships/oleObject" Target="../embeddings/oleObject193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92.bin"/><Relationship Id="rId20" Type="http://schemas.openxmlformats.org/officeDocument/2006/relationships/oleObject" Target="../embeddings/oleObject196.bin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182.bin"/><Relationship Id="rId11" Type="http://schemas.openxmlformats.org/officeDocument/2006/relationships/oleObject" Target="../embeddings/oleObject187.bin"/><Relationship Id="rId5" Type="http://schemas.openxmlformats.org/officeDocument/2006/relationships/oleObject" Target="../embeddings/oleObject181.bin"/><Relationship Id="rId15" Type="http://schemas.openxmlformats.org/officeDocument/2006/relationships/oleObject" Target="../embeddings/oleObject191.bin"/><Relationship Id="rId10" Type="http://schemas.openxmlformats.org/officeDocument/2006/relationships/oleObject" Target="../embeddings/oleObject186.bin"/><Relationship Id="rId19" Type="http://schemas.openxmlformats.org/officeDocument/2006/relationships/oleObject" Target="../embeddings/oleObject195.bin"/><Relationship Id="rId4" Type="http://schemas.openxmlformats.org/officeDocument/2006/relationships/oleObject" Target="../embeddings/oleObject180.bin"/><Relationship Id="rId9" Type="http://schemas.openxmlformats.org/officeDocument/2006/relationships/oleObject" Target="../embeddings/oleObject185.bin"/><Relationship Id="rId14" Type="http://schemas.openxmlformats.org/officeDocument/2006/relationships/oleObject" Target="../embeddings/oleObject190.bin"/><Relationship Id="rId22" Type="http://schemas.openxmlformats.org/officeDocument/2006/relationships/oleObject" Target="../embeddings/oleObject198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3.bin"/><Relationship Id="rId13" Type="http://schemas.openxmlformats.org/officeDocument/2006/relationships/oleObject" Target="../embeddings/oleObject208.bin"/><Relationship Id="rId18" Type="http://schemas.openxmlformats.org/officeDocument/2006/relationships/oleObject" Target="../embeddings/oleObject213.bin"/><Relationship Id="rId3" Type="http://schemas.openxmlformats.org/officeDocument/2006/relationships/notesSlide" Target="../notesSlides/notesSlide21.xml"/><Relationship Id="rId21" Type="http://schemas.openxmlformats.org/officeDocument/2006/relationships/oleObject" Target="../embeddings/oleObject216.bin"/><Relationship Id="rId7" Type="http://schemas.openxmlformats.org/officeDocument/2006/relationships/oleObject" Target="../embeddings/oleObject202.bin"/><Relationship Id="rId12" Type="http://schemas.openxmlformats.org/officeDocument/2006/relationships/oleObject" Target="../embeddings/oleObject207.bin"/><Relationship Id="rId17" Type="http://schemas.openxmlformats.org/officeDocument/2006/relationships/oleObject" Target="../embeddings/oleObject212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11.bin"/><Relationship Id="rId20" Type="http://schemas.openxmlformats.org/officeDocument/2006/relationships/oleObject" Target="../embeddings/oleObject215.bin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201.bin"/><Relationship Id="rId11" Type="http://schemas.openxmlformats.org/officeDocument/2006/relationships/oleObject" Target="../embeddings/oleObject206.bin"/><Relationship Id="rId5" Type="http://schemas.openxmlformats.org/officeDocument/2006/relationships/oleObject" Target="../embeddings/oleObject200.bin"/><Relationship Id="rId15" Type="http://schemas.openxmlformats.org/officeDocument/2006/relationships/oleObject" Target="../embeddings/oleObject210.bin"/><Relationship Id="rId10" Type="http://schemas.openxmlformats.org/officeDocument/2006/relationships/oleObject" Target="../embeddings/oleObject205.bin"/><Relationship Id="rId19" Type="http://schemas.openxmlformats.org/officeDocument/2006/relationships/oleObject" Target="../embeddings/oleObject214.bin"/><Relationship Id="rId4" Type="http://schemas.openxmlformats.org/officeDocument/2006/relationships/oleObject" Target="../embeddings/oleObject199.bin"/><Relationship Id="rId9" Type="http://schemas.openxmlformats.org/officeDocument/2006/relationships/oleObject" Target="../embeddings/oleObject204.bin"/><Relationship Id="rId14" Type="http://schemas.openxmlformats.org/officeDocument/2006/relationships/oleObject" Target="../embeddings/oleObject209.bin"/><Relationship Id="rId22" Type="http://schemas.openxmlformats.org/officeDocument/2006/relationships/oleObject" Target="../embeddings/oleObject217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2.bin"/><Relationship Id="rId13" Type="http://schemas.openxmlformats.org/officeDocument/2006/relationships/oleObject" Target="../embeddings/oleObject227.bin"/><Relationship Id="rId18" Type="http://schemas.openxmlformats.org/officeDocument/2006/relationships/oleObject" Target="../embeddings/oleObject232.bin"/><Relationship Id="rId3" Type="http://schemas.openxmlformats.org/officeDocument/2006/relationships/notesSlide" Target="../notesSlides/notesSlide22.xml"/><Relationship Id="rId21" Type="http://schemas.openxmlformats.org/officeDocument/2006/relationships/oleObject" Target="../embeddings/oleObject235.bin"/><Relationship Id="rId7" Type="http://schemas.openxmlformats.org/officeDocument/2006/relationships/oleObject" Target="../embeddings/oleObject221.bin"/><Relationship Id="rId12" Type="http://schemas.openxmlformats.org/officeDocument/2006/relationships/oleObject" Target="../embeddings/oleObject226.bin"/><Relationship Id="rId17" Type="http://schemas.openxmlformats.org/officeDocument/2006/relationships/oleObject" Target="../embeddings/oleObject231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30.bin"/><Relationship Id="rId20" Type="http://schemas.openxmlformats.org/officeDocument/2006/relationships/oleObject" Target="../embeddings/oleObject234.bin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220.bin"/><Relationship Id="rId11" Type="http://schemas.openxmlformats.org/officeDocument/2006/relationships/oleObject" Target="../embeddings/oleObject225.bin"/><Relationship Id="rId5" Type="http://schemas.openxmlformats.org/officeDocument/2006/relationships/oleObject" Target="../embeddings/oleObject219.bin"/><Relationship Id="rId15" Type="http://schemas.openxmlformats.org/officeDocument/2006/relationships/oleObject" Target="../embeddings/oleObject229.bin"/><Relationship Id="rId10" Type="http://schemas.openxmlformats.org/officeDocument/2006/relationships/oleObject" Target="../embeddings/oleObject224.bin"/><Relationship Id="rId19" Type="http://schemas.openxmlformats.org/officeDocument/2006/relationships/oleObject" Target="../embeddings/oleObject233.bin"/><Relationship Id="rId4" Type="http://schemas.openxmlformats.org/officeDocument/2006/relationships/oleObject" Target="../embeddings/oleObject218.bin"/><Relationship Id="rId9" Type="http://schemas.openxmlformats.org/officeDocument/2006/relationships/oleObject" Target="../embeddings/oleObject223.bin"/><Relationship Id="rId14" Type="http://schemas.openxmlformats.org/officeDocument/2006/relationships/oleObject" Target="../embeddings/oleObject228.bin"/><Relationship Id="rId22" Type="http://schemas.openxmlformats.org/officeDocument/2006/relationships/oleObject" Target="../embeddings/oleObject236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1.bin"/><Relationship Id="rId13" Type="http://schemas.openxmlformats.org/officeDocument/2006/relationships/oleObject" Target="../embeddings/oleObject246.bin"/><Relationship Id="rId18" Type="http://schemas.openxmlformats.org/officeDocument/2006/relationships/oleObject" Target="../embeddings/oleObject251.bin"/><Relationship Id="rId3" Type="http://schemas.openxmlformats.org/officeDocument/2006/relationships/notesSlide" Target="../notesSlides/notesSlide23.xml"/><Relationship Id="rId7" Type="http://schemas.openxmlformats.org/officeDocument/2006/relationships/oleObject" Target="../embeddings/oleObject240.bin"/><Relationship Id="rId12" Type="http://schemas.openxmlformats.org/officeDocument/2006/relationships/oleObject" Target="../embeddings/oleObject245.bin"/><Relationship Id="rId17" Type="http://schemas.openxmlformats.org/officeDocument/2006/relationships/oleObject" Target="../embeddings/oleObject250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49.bin"/><Relationship Id="rId20" Type="http://schemas.openxmlformats.org/officeDocument/2006/relationships/oleObject" Target="../embeddings/oleObject253.bin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239.bin"/><Relationship Id="rId11" Type="http://schemas.openxmlformats.org/officeDocument/2006/relationships/oleObject" Target="../embeddings/oleObject244.bin"/><Relationship Id="rId5" Type="http://schemas.openxmlformats.org/officeDocument/2006/relationships/oleObject" Target="../embeddings/oleObject238.bin"/><Relationship Id="rId15" Type="http://schemas.openxmlformats.org/officeDocument/2006/relationships/oleObject" Target="../embeddings/oleObject248.bin"/><Relationship Id="rId10" Type="http://schemas.openxmlformats.org/officeDocument/2006/relationships/oleObject" Target="../embeddings/oleObject243.bin"/><Relationship Id="rId19" Type="http://schemas.openxmlformats.org/officeDocument/2006/relationships/oleObject" Target="../embeddings/oleObject252.bin"/><Relationship Id="rId4" Type="http://schemas.openxmlformats.org/officeDocument/2006/relationships/oleObject" Target="../embeddings/oleObject237.bin"/><Relationship Id="rId9" Type="http://schemas.openxmlformats.org/officeDocument/2006/relationships/oleObject" Target="../embeddings/oleObject242.bin"/><Relationship Id="rId14" Type="http://schemas.openxmlformats.org/officeDocument/2006/relationships/oleObject" Target="../embeddings/oleObject247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8.bin"/><Relationship Id="rId13" Type="http://schemas.openxmlformats.org/officeDocument/2006/relationships/oleObject" Target="../embeddings/oleObject263.bin"/><Relationship Id="rId18" Type="http://schemas.openxmlformats.org/officeDocument/2006/relationships/oleObject" Target="../embeddings/oleObject268.bin"/><Relationship Id="rId3" Type="http://schemas.openxmlformats.org/officeDocument/2006/relationships/notesSlide" Target="../notesSlides/notesSlide24.xml"/><Relationship Id="rId7" Type="http://schemas.openxmlformats.org/officeDocument/2006/relationships/oleObject" Target="../embeddings/oleObject257.bin"/><Relationship Id="rId12" Type="http://schemas.openxmlformats.org/officeDocument/2006/relationships/oleObject" Target="../embeddings/oleObject262.bin"/><Relationship Id="rId17" Type="http://schemas.openxmlformats.org/officeDocument/2006/relationships/oleObject" Target="../embeddings/oleObject267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66.bin"/><Relationship Id="rId20" Type="http://schemas.openxmlformats.org/officeDocument/2006/relationships/oleObject" Target="../embeddings/oleObject270.bin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256.bin"/><Relationship Id="rId11" Type="http://schemas.openxmlformats.org/officeDocument/2006/relationships/oleObject" Target="../embeddings/oleObject261.bin"/><Relationship Id="rId5" Type="http://schemas.openxmlformats.org/officeDocument/2006/relationships/oleObject" Target="../embeddings/oleObject255.bin"/><Relationship Id="rId15" Type="http://schemas.openxmlformats.org/officeDocument/2006/relationships/oleObject" Target="../embeddings/oleObject265.bin"/><Relationship Id="rId10" Type="http://schemas.openxmlformats.org/officeDocument/2006/relationships/oleObject" Target="../embeddings/oleObject260.bin"/><Relationship Id="rId19" Type="http://schemas.openxmlformats.org/officeDocument/2006/relationships/oleObject" Target="../embeddings/oleObject269.bin"/><Relationship Id="rId4" Type="http://schemas.openxmlformats.org/officeDocument/2006/relationships/oleObject" Target="../embeddings/oleObject254.bin"/><Relationship Id="rId9" Type="http://schemas.openxmlformats.org/officeDocument/2006/relationships/oleObject" Target="../embeddings/oleObject259.bin"/><Relationship Id="rId14" Type="http://schemas.openxmlformats.org/officeDocument/2006/relationships/oleObject" Target="../embeddings/oleObject264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5.bin"/><Relationship Id="rId13" Type="http://schemas.openxmlformats.org/officeDocument/2006/relationships/oleObject" Target="../embeddings/oleObject280.bin"/><Relationship Id="rId3" Type="http://schemas.openxmlformats.org/officeDocument/2006/relationships/notesSlide" Target="../notesSlides/notesSlide25.xml"/><Relationship Id="rId7" Type="http://schemas.openxmlformats.org/officeDocument/2006/relationships/oleObject" Target="../embeddings/oleObject274.bin"/><Relationship Id="rId12" Type="http://schemas.openxmlformats.org/officeDocument/2006/relationships/oleObject" Target="../embeddings/oleObject27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273.bin"/><Relationship Id="rId11" Type="http://schemas.openxmlformats.org/officeDocument/2006/relationships/oleObject" Target="../embeddings/oleObject278.bin"/><Relationship Id="rId5" Type="http://schemas.openxmlformats.org/officeDocument/2006/relationships/oleObject" Target="../embeddings/oleObject272.bin"/><Relationship Id="rId10" Type="http://schemas.openxmlformats.org/officeDocument/2006/relationships/oleObject" Target="../embeddings/oleObject277.bin"/><Relationship Id="rId4" Type="http://schemas.openxmlformats.org/officeDocument/2006/relationships/oleObject" Target="../embeddings/oleObject271.bin"/><Relationship Id="rId9" Type="http://schemas.openxmlformats.org/officeDocument/2006/relationships/oleObject" Target="../embeddings/oleObject276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5.bin"/><Relationship Id="rId13" Type="http://schemas.openxmlformats.org/officeDocument/2006/relationships/oleObject" Target="../embeddings/oleObject290.bin"/><Relationship Id="rId3" Type="http://schemas.openxmlformats.org/officeDocument/2006/relationships/notesSlide" Target="../notesSlides/notesSlide26.xml"/><Relationship Id="rId7" Type="http://schemas.openxmlformats.org/officeDocument/2006/relationships/oleObject" Target="../embeddings/oleObject284.bin"/><Relationship Id="rId12" Type="http://schemas.openxmlformats.org/officeDocument/2006/relationships/oleObject" Target="../embeddings/oleObject28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283.bin"/><Relationship Id="rId11" Type="http://schemas.openxmlformats.org/officeDocument/2006/relationships/oleObject" Target="../embeddings/oleObject288.bin"/><Relationship Id="rId5" Type="http://schemas.openxmlformats.org/officeDocument/2006/relationships/oleObject" Target="../embeddings/oleObject282.bin"/><Relationship Id="rId10" Type="http://schemas.openxmlformats.org/officeDocument/2006/relationships/oleObject" Target="../embeddings/oleObject287.bin"/><Relationship Id="rId4" Type="http://schemas.openxmlformats.org/officeDocument/2006/relationships/oleObject" Target="../embeddings/oleObject281.bin"/><Relationship Id="rId9" Type="http://schemas.openxmlformats.org/officeDocument/2006/relationships/oleObject" Target="../embeddings/oleObject286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5.bin"/><Relationship Id="rId13" Type="http://schemas.openxmlformats.org/officeDocument/2006/relationships/oleObject" Target="../embeddings/oleObject300.bin"/><Relationship Id="rId3" Type="http://schemas.openxmlformats.org/officeDocument/2006/relationships/notesSlide" Target="../notesSlides/notesSlide27.xml"/><Relationship Id="rId7" Type="http://schemas.openxmlformats.org/officeDocument/2006/relationships/oleObject" Target="../embeddings/oleObject294.bin"/><Relationship Id="rId12" Type="http://schemas.openxmlformats.org/officeDocument/2006/relationships/oleObject" Target="../embeddings/oleObject29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293.bin"/><Relationship Id="rId11" Type="http://schemas.openxmlformats.org/officeDocument/2006/relationships/oleObject" Target="../embeddings/oleObject298.bin"/><Relationship Id="rId5" Type="http://schemas.openxmlformats.org/officeDocument/2006/relationships/oleObject" Target="../embeddings/oleObject292.bin"/><Relationship Id="rId10" Type="http://schemas.openxmlformats.org/officeDocument/2006/relationships/oleObject" Target="../embeddings/oleObject297.bin"/><Relationship Id="rId4" Type="http://schemas.openxmlformats.org/officeDocument/2006/relationships/oleObject" Target="../embeddings/oleObject291.bin"/><Relationship Id="rId9" Type="http://schemas.openxmlformats.org/officeDocument/2006/relationships/oleObject" Target="../embeddings/oleObject296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5.bin"/><Relationship Id="rId13" Type="http://schemas.openxmlformats.org/officeDocument/2006/relationships/oleObject" Target="../embeddings/oleObject310.bin"/><Relationship Id="rId3" Type="http://schemas.openxmlformats.org/officeDocument/2006/relationships/notesSlide" Target="../notesSlides/notesSlide28.xml"/><Relationship Id="rId7" Type="http://schemas.openxmlformats.org/officeDocument/2006/relationships/oleObject" Target="../embeddings/oleObject304.bin"/><Relationship Id="rId12" Type="http://schemas.openxmlformats.org/officeDocument/2006/relationships/oleObject" Target="../embeddings/oleObject30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303.bin"/><Relationship Id="rId11" Type="http://schemas.openxmlformats.org/officeDocument/2006/relationships/oleObject" Target="../embeddings/oleObject308.bin"/><Relationship Id="rId5" Type="http://schemas.openxmlformats.org/officeDocument/2006/relationships/oleObject" Target="../embeddings/oleObject302.bin"/><Relationship Id="rId10" Type="http://schemas.openxmlformats.org/officeDocument/2006/relationships/oleObject" Target="../embeddings/oleObject307.bin"/><Relationship Id="rId4" Type="http://schemas.openxmlformats.org/officeDocument/2006/relationships/oleObject" Target="../embeddings/oleObject301.bin"/><Relationship Id="rId9" Type="http://schemas.openxmlformats.org/officeDocument/2006/relationships/oleObject" Target="../embeddings/oleObject306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5.bin"/><Relationship Id="rId13" Type="http://schemas.openxmlformats.org/officeDocument/2006/relationships/oleObject" Target="../embeddings/oleObject320.bin"/><Relationship Id="rId3" Type="http://schemas.openxmlformats.org/officeDocument/2006/relationships/notesSlide" Target="../notesSlides/notesSlide29.xml"/><Relationship Id="rId7" Type="http://schemas.openxmlformats.org/officeDocument/2006/relationships/oleObject" Target="../embeddings/oleObject314.bin"/><Relationship Id="rId12" Type="http://schemas.openxmlformats.org/officeDocument/2006/relationships/oleObject" Target="../embeddings/oleObject3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313.bin"/><Relationship Id="rId11" Type="http://schemas.openxmlformats.org/officeDocument/2006/relationships/oleObject" Target="../embeddings/oleObject318.bin"/><Relationship Id="rId5" Type="http://schemas.openxmlformats.org/officeDocument/2006/relationships/oleObject" Target="../embeddings/oleObject312.bin"/><Relationship Id="rId10" Type="http://schemas.openxmlformats.org/officeDocument/2006/relationships/oleObject" Target="../embeddings/oleObject317.bin"/><Relationship Id="rId4" Type="http://schemas.openxmlformats.org/officeDocument/2006/relationships/oleObject" Target="../embeddings/oleObject311.bin"/><Relationship Id="rId9" Type="http://schemas.openxmlformats.org/officeDocument/2006/relationships/oleObject" Target="../embeddings/oleObject316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5.bin"/><Relationship Id="rId13" Type="http://schemas.openxmlformats.org/officeDocument/2006/relationships/oleObject" Target="../embeddings/oleObject330.bin"/><Relationship Id="rId3" Type="http://schemas.openxmlformats.org/officeDocument/2006/relationships/notesSlide" Target="../notesSlides/notesSlide30.xml"/><Relationship Id="rId7" Type="http://schemas.openxmlformats.org/officeDocument/2006/relationships/oleObject" Target="../embeddings/oleObject324.bin"/><Relationship Id="rId12" Type="http://schemas.openxmlformats.org/officeDocument/2006/relationships/oleObject" Target="../embeddings/oleObject32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323.bin"/><Relationship Id="rId11" Type="http://schemas.openxmlformats.org/officeDocument/2006/relationships/oleObject" Target="../embeddings/oleObject328.bin"/><Relationship Id="rId5" Type="http://schemas.openxmlformats.org/officeDocument/2006/relationships/oleObject" Target="../embeddings/oleObject322.bin"/><Relationship Id="rId10" Type="http://schemas.openxmlformats.org/officeDocument/2006/relationships/oleObject" Target="../embeddings/oleObject327.bin"/><Relationship Id="rId4" Type="http://schemas.openxmlformats.org/officeDocument/2006/relationships/oleObject" Target="../embeddings/oleObject321.bin"/><Relationship Id="rId9" Type="http://schemas.openxmlformats.org/officeDocument/2006/relationships/oleObject" Target="../embeddings/oleObject326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5.bin"/><Relationship Id="rId13" Type="http://schemas.openxmlformats.org/officeDocument/2006/relationships/oleObject" Target="../embeddings/oleObject340.bin"/><Relationship Id="rId3" Type="http://schemas.openxmlformats.org/officeDocument/2006/relationships/notesSlide" Target="../notesSlides/notesSlide31.xml"/><Relationship Id="rId7" Type="http://schemas.openxmlformats.org/officeDocument/2006/relationships/oleObject" Target="../embeddings/oleObject334.bin"/><Relationship Id="rId12" Type="http://schemas.openxmlformats.org/officeDocument/2006/relationships/oleObject" Target="../embeddings/oleObject33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333.bin"/><Relationship Id="rId11" Type="http://schemas.openxmlformats.org/officeDocument/2006/relationships/oleObject" Target="../embeddings/oleObject338.bin"/><Relationship Id="rId5" Type="http://schemas.openxmlformats.org/officeDocument/2006/relationships/oleObject" Target="../embeddings/oleObject332.bin"/><Relationship Id="rId10" Type="http://schemas.openxmlformats.org/officeDocument/2006/relationships/oleObject" Target="../embeddings/oleObject337.bin"/><Relationship Id="rId4" Type="http://schemas.openxmlformats.org/officeDocument/2006/relationships/oleObject" Target="../embeddings/oleObject331.bin"/><Relationship Id="rId9" Type="http://schemas.openxmlformats.org/officeDocument/2006/relationships/oleObject" Target="../embeddings/oleObject336.bin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5.bin"/><Relationship Id="rId13" Type="http://schemas.openxmlformats.org/officeDocument/2006/relationships/oleObject" Target="../embeddings/oleObject350.bin"/><Relationship Id="rId3" Type="http://schemas.openxmlformats.org/officeDocument/2006/relationships/notesSlide" Target="../notesSlides/notesSlide32.xml"/><Relationship Id="rId7" Type="http://schemas.openxmlformats.org/officeDocument/2006/relationships/oleObject" Target="../embeddings/oleObject344.bin"/><Relationship Id="rId12" Type="http://schemas.openxmlformats.org/officeDocument/2006/relationships/oleObject" Target="../embeddings/oleObject34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343.bin"/><Relationship Id="rId11" Type="http://schemas.openxmlformats.org/officeDocument/2006/relationships/oleObject" Target="../embeddings/oleObject348.bin"/><Relationship Id="rId5" Type="http://schemas.openxmlformats.org/officeDocument/2006/relationships/oleObject" Target="../embeddings/oleObject342.bin"/><Relationship Id="rId10" Type="http://schemas.openxmlformats.org/officeDocument/2006/relationships/oleObject" Target="../embeddings/oleObject347.bin"/><Relationship Id="rId4" Type="http://schemas.openxmlformats.org/officeDocument/2006/relationships/oleObject" Target="../embeddings/oleObject341.bin"/><Relationship Id="rId9" Type="http://schemas.openxmlformats.org/officeDocument/2006/relationships/oleObject" Target="../embeddings/oleObject346.bin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5.bin"/><Relationship Id="rId13" Type="http://schemas.openxmlformats.org/officeDocument/2006/relationships/oleObject" Target="../embeddings/oleObject360.bin"/><Relationship Id="rId3" Type="http://schemas.openxmlformats.org/officeDocument/2006/relationships/notesSlide" Target="../notesSlides/notesSlide33.xml"/><Relationship Id="rId7" Type="http://schemas.openxmlformats.org/officeDocument/2006/relationships/oleObject" Target="../embeddings/oleObject354.bin"/><Relationship Id="rId12" Type="http://schemas.openxmlformats.org/officeDocument/2006/relationships/oleObject" Target="../embeddings/oleObject35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353.bin"/><Relationship Id="rId11" Type="http://schemas.openxmlformats.org/officeDocument/2006/relationships/oleObject" Target="../embeddings/oleObject358.bin"/><Relationship Id="rId5" Type="http://schemas.openxmlformats.org/officeDocument/2006/relationships/oleObject" Target="../embeddings/oleObject352.bin"/><Relationship Id="rId10" Type="http://schemas.openxmlformats.org/officeDocument/2006/relationships/oleObject" Target="../embeddings/oleObject357.bin"/><Relationship Id="rId4" Type="http://schemas.openxmlformats.org/officeDocument/2006/relationships/oleObject" Target="../embeddings/oleObject351.bin"/><Relationship Id="rId9" Type="http://schemas.openxmlformats.org/officeDocument/2006/relationships/oleObject" Target="../embeddings/oleObject356.bin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5.bin"/><Relationship Id="rId13" Type="http://schemas.openxmlformats.org/officeDocument/2006/relationships/oleObject" Target="../embeddings/oleObject370.bin"/><Relationship Id="rId3" Type="http://schemas.openxmlformats.org/officeDocument/2006/relationships/notesSlide" Target="../notesSlides/notesSlide34.xml"/><Relationship Id="rId7" Type="http://schemas.openxmlformats.org/officeDocument/2006/relationships/oleObject" Target="../embeddings/oleObject364.bin"/><Relationship Id="rId12" Type="http://schemas.openxmlformats.org/officeDocument/2006/relationships/oleObject" Target="../embeddings/oleObject36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363.bin"/><Relationship Id="rId11" Type="http://schemas.openxmlformats.org/officeDocument/2006/relationships/oleObject" Target="../embeddings/oleObject368.bin"/><Relationship Id="rId5" Type="http://schemas.openxmlformats.org/officeDocument/2006/relationships/oleObject" Target="../embeddings/oleObject362.bin"/><Relationship Id="rId10" Type="http://schemas.openxmlformats.org/officeDocument/2006/relationships/oleObject" Target="../embeddings/oleObject367.bin"/><Relationship Id="rId4" Type="http://schemas.openxmlformats.org/officeDocument/2006/relationships/oleObject" Target="../embeddings/oleObject361.bin"/><Relationship Id="rId9" Type="http://schemas.openxmlformats.org/officeDocument/2006/relationships/oleObject" Target="../embeddings/oleObject366.bin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5.bin"/><Relationship Id="rId13" Type="http://schemas.openxmlformats.org/officeDocument/2006/relationships/oleObject" Target="../embeddings/oleObject380.bin"/><Relationship Id="rId18" Type="http://schemas.openxmlformats.org/officeDocument/2006/relationships/oleObject" Target="../embeddings/oleObject385.bin"/><Relationship Id="rId3" Type="http://schemas.openxmlformats.org/officeDocument/2006/relationships/notesSlide" Target="../notesSlides/notesSlide37.xml"/><Relationship Id="rId21" Type="http://schemas.openxmlformats.org/officeDocument/2006/relationships/oleObject" Target="../embeddings/oleObject388.bin"/><Relationship Id="rId7" Type="http://schemas.openxmlformats.org/officeDocument/2006/relationships/oleObject" Target="../embeddings/oleObject374.bin"/><Relationship Id="rId12" Type="http://schemas.openxmlformats.org/officeDocument/2006/relationships/oleObject" Target="../embeddings/oleObject379.bin"/><Relationship Id="rId17" Type="http://schemas.openxmlformats.org/officeDocument/2006/relationships/oleObject" Target="../embeddings/oleObject384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83.bin"/><Relationship Id="rId20" Type="http://schemas.openxmlformats.org/officeDocument/2006/relationships/oleObject" Target="../embeddings/oleObject387.bin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373.bin"/><Relationship Id="rId11" Type="http://schemas.openxmlformats.org/officeDocument/2006/relationships/oleObject" Target="../embeddings/oleObject378.bin"/><Relationship Id="rId5" Type="http://schemas.openxmlformats.org/officeDocument/2006/relationships/oleObject" Target="../embeddings/oleObject372.bin"/><Relationship Id="rId15" Type="http://schemas.openxmlformats.org/officeDocument/2006/relationships/oleObject" Target="../embeddings/oleObject382.bin"/><Relationship Id="rId10" Type="http://schemas.openxmlformats.org/officeDocument/2006/relationships/oleObject" Target="../embeddings/oleObject377.bin"/><Relationship Id="rId19" Type="http://schemas.openxmlformats.org/officeDocument/2006/relationships/oleObject" Target="../embeddings/oleObject386.bin"/><Relationship Id="rId4" Type="http://schemas.openxmlformats.org/officeDocument/2006/relationships/oleObject" Target="../embeddings/oleObject371.bin"/><Relationship Id="rId9" Type="http://schemas.openxmlformats.org/officeDocument/2006/relationships/oleObject" Target="../embeddings/oleObject376.bin"/><Relationship Id="rId14" Type="http://schemas.openxmlformats.org/officeDocument/2006/relationships/oleObject" Target="../embeddings/oleObject381.bin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3.bin"/><Relationship Id="rId13" Type="http://schemas.openxmlformats.org/officeDocument/2006/relationships/oleObject" Target="../embeddings/oleObject398.bin"/><Relationship Id="rId18" Type="http://schemas.openxmlformats.org/officeDocument/2006/relationships/oleObject" Target="../embeddings/oleObject403.bin"/><Relationship Id="rId3" Type="http://schemas.openxmlformats.org/officeDocument/2006/relationships/notesSlide" Target="../notesSlides/notesSlide38.xml"/><Relationship Id="rId21" Type="http://schemas.openxmlformats.org/officeDocument/2006/relationships/oleObject" Target="../embeddings/oleObject406.bin"/><Relationship Id="rId7" Type="http://schemas.openxmlformats.org/officeDocument/2006/relationships/oleObject" Target="../embeddings/oleObject392.bin"/><Relationship Id="rId12" Type="http://schemas.openxmlformats.org/officeDocument/2006/relationships/oleObject" Target="../embeddings/oleObject397.bin"/><Relationship Id="rId17" Type="http://schemas.openxmlformats.org/officeDocument/2006/relationships/oleObject" Target="../embeddings/oleObject402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401.bin"/><Relationship Id="rId20" Type="http://schemas.openxmlformats.org/officeDocument/2006/relationships/oleObject" Target="../embeddings/oleObject405.bin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391.bin"/><Relationship Id="rId11" Type="http://schemas.openxmlformats.org/officeDocument/2006/relationships/oleObject" Target="../embeddings/oleObject396.bin"/><Relationship Id="rId5" Type="http://schemas.openxmlformats.org/officeDocument/2006/relationships/oleObject" Target="../embeddings/oleObject390.bin"/><Relationship Id="rId15" Type="http://schemas.openxmlformats.org/officeDocument/2006/relationships/oleObject" Target="../embeddings/oleObject400.bin"/><Relationship Id="rId10" Type="http://schemas.openxmlformats.org/officeDocument/2006/relationships/oleObject" Target="../embeddings/oleObject395.bin"/><Relationship Id="rId19" Type="http://schemas.openxmlformats.org/officeDocument/2006/relationships/oleObject" Target="../embeddings/oleObject404.bin"/><Relationship Id="rId4" Type="http://schemas.openxmlformats.org/officeDocument/2006/relationships/oleObject" Target="../embeddings/oleObject389.bin"/><Relationship Id="rId9" Type="http://schemas.openxmlformats.org/officeDocument/2006/relationships/oleObject" Target="../embeddings/oleObject394.bin"/><Relationship Id="rId14" Type="http://schemas.openxmlformats.org/officeDocument/2006/relationships/oleObject" Target="../embeddings/oleObject399.bin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11.bin"/><Relationship Id="rId13" Type="http://schemas.openxmlformats.org/officeDocument/2006/relationships/oleObject" Target="../embeddings/oleObject416.bin"/><Relationship Id="rId18" Type="http://schemas.openxmlformats.org/officeDocument/2006/relationships/oleObject" Target="../embeddings/oleObject421.bin"/><Relationship Id="rId3" Type="http://schemas.openxmlformats.org/officeDocument/2006/relationships/notesSlide" Target="../notesSlides/notesSlide39.xml"/><Relationship Id="rId7" Type="http://schemas.openxmlformats.org/officeDocument/2006/relationships/oleObject" Target="../embeddings/oleObject410.bin"/><Relationship Id="rId12" Type="http://schemas.openxmlformats.org/officeDocument/2006/relationships/oleObject" Target="../embeddings/oleObject415.bin"/><Relationship Id="rId17" Type="http://schemas.openxmlformats.org/officeDocument/2006/relationships/oleObject" Target="../embeddings/oleObject420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419.bin"/><Relationship Id="rId20" Type="http://schemas.openxmlformats.org/officeDocument/2006/relationships/oleObject" Target="../embeddings/oleObject423.bin"/><Relationship Id="rId1" Type="http://schemas.openxmlformats.org/officeDocument/2006/relationships/vmlDrawing" Target="../drawings/vmlDrawing30.vml"/><Relationship Id="rId6" Type="http://schemas.openxmlformats.org/officeDocument/2006/relationships/oleObject" Target="../embeddings/oleObject409.bin"/><Relationship Id="rId11" Type="http://schemas.openxmlformats.org/officeDocument/2006/relationships/oleObject" Target="../embeddings/oleObject414.bin"/><Relationship Id="rId5" Type="http://schemas.openxmlformats.org/officeDocument/2006/relationships/oleObject" Target="../embeddings/oleObject408.bin"/><Relationship Id="rId15" Type="http://schemas.openxmlformats.org/officeDocument/2006/relationships/oleObject" Target="../embeddings/oleObject418.bin"/><Relationship Id="rId10" Type="http://schemas.openxmlformats.org/officeDocument/2006/relationships/oleObject" Target="../embeddings/oleObject413.bin"/><Relationship Id="rId19" Type="http://schemas.openxmlformats.org/officeDocument/2006/relationships/oleObject" Target="../embeddings/oleObject422.bin"/><Relationship Id="rId4" Type="http://schemas.openxmlformats.org/officeDocument/2006/relationships/oleObject" Target="../embeddings/oleObject407.bin"/><Relationship Id="rId9" Type="http://schemas.openxmlformats.org/officeDocument/2006/relationships/oleObject" Target="../embeddings/oleObject412.bin"/><Relationship Id="rId14" Type="http://schemas.openxmlformats.org/officeDocument/2006/relationships/oleObject" Target="../embeddings/oleObject417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8.bin"/><Relationship Id="rId13" Type="http://schemas.openxmlformats.org/officeDocument/2006/relationships/oleObject" Target="../embeddings/oleObject433.bin"/><Relationship Id="rId18" Type="http://schemas.openxmlformats.org/officeDocument/2006/relationships/oleObject" Target="../embeddings/oleObject438.bin"/><Relationship Id="rId3" Type="http://schemas.openxmlformats.org/officeDocument/2006/relationships/notesSlide" Target="../notesSlides/notesSlide40.xml"/><Relationship Id="rId21" Type="http://schemas.openxmlformats.org/officeDocument/2006/relationships/oleObject" Target="../embeddings/oleObject441.bin"/><Relationship Id="rId7" Type="http://schemas.openxmlformats.org/officeDocument/2006/relationships/oleObject" Target="../embeddings/oleObject427.bin"/><Relationship Id="rId12" Type="http://schemas.openxmlformats.org/officeDocument/2006/relationships/oleObject" Target="../embeddings/oleObject432.bin"/><Relationship Id="rId17" Type="http://schemas.openxmlformats.org/officeDocument/2006/relationships/oleObject" Target="../embeddings/oleObject437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436.bin"/><Relationship Id="rId20" Type="http://schemas.openxmlformats.org/officeDocument/2006/relationships/oleObject" Target="../embeddings/oleObject440.bin"/><Relationship Id="rId1" Type="http://schemas.openxmlformats.org/officeDocument/2006/relationships/vmlDrawing" Target="../drawings/vmlDrawing31.vml"/><Relationship Id="rId6" Type="http://schemas.openxmlformats.org/officeDocument/2006/relationships/oleObject" Target="../embeddings/oleObject426.bin"/><Relationship Id="rId11" Type="http://schemas.openxmlformats.org/officeDocument/2006/relationships/oleObject" Target="../embeddings/oleObject431.bin"/><Relationship Id="rId5" Type="http://schemas.openxmlformats.org/officeDocument/2006/relationships/oleObject" Target="../embeddings/oleObject425.bin"/><Relationship Id="rId15" Type="http://schemas.openxmlformats.org/officeDocument/2006/relationships/oleObject" Target="../embeddings/oleObject435.bin"/><Relationship Id="rId10" Type="http://schemas.openxmlformats.org/officeDocument/2006/relationships/oleObject" Target="../embeddings/oleObject430.bin"/><Relationship Id="rId19" Type="http://schemas.openxmlformats.org/officeDocument/2006/relationships/oleObject" Target="../embeddings/oleObject439.bin"/><Relationship Id="rId4" Type="http://schemas.openxmlformats.org/officeDocument/2006/relationships/oleObject" Target="../embeddings/oleObject424.bin"/><Relationship Id="rId9" Type="http://schemas.openxmlformats.org/officeDocument/2006/relationships/oleObject" Target="../embeddings/oleObject429.bin"/><Relationship Id="rId14" Type="http://schemas.openxmlformats.org/officeDocument/2006/relationships/oleObject" Target="../embeddings/oleObject434.bin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46.bin"/><Relationship Id="rId13" Type="http://schemas.openxmlformats.org/officeDocument/2006/relationships/oleObject" Target="../embeddings/oleObject451.bin"/><Relationship Id="rId18" Type="http://schemas.openxmlformats.org/officeDocument/2006/relationships/oleObject" Target="../embeddings/oleObject456.bin"/><Relationship Id="rId3" Type="http://schemas.openxmlformats.org/officeDocument/2006/relationships/notesSlide" Target="../notesSlides/notesSlide41.xml"/><Relationship Id="rId21" Type="http://schemas.openxmlformats.org/officeDocument/2006/relationships/oleObject" Target="../embeddings/oleObject459.bin"/><Relationship Id="rId7" Type="http://schemas.openxmlformats.org/officeDocument/2006/relationships/oleObject" Target="../embeddings/oleObject445.bin"/><Relationship Id="rId12" Type="http://schemas.openxmlformats.org/officeDocument/2006/relationships/oleObject" Target="../embeddings/oleObject450.bin"/><Relationship Id="rId17" Type="http://schemas.openxmlformats.org/officeDocument/2006/relationships/oleObject" Target="../embeddings/oleObject455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454.bin"/><Relationship Id="rId20" Type="http://schemas.openxmlformats.org/officeDocument/2006/relationships/oleObject" Target="../embeddings/oleObject458.bin"/><Relationship Id="rId1" Type="http://schemas.openxmlformats.org/officeDocument/2006/relationships/vmlDrawing" Target="../drawings/vmlDrawing32.vml"/><Relationship Id="rId6" Type="http://schemas.openxmlformats.org/officeDocument/2006/relationships/oleObject" Target="../embeddings/oleObject444.bin"/><Relationship Id="rId11" Type="http://schemas.openxmlformats.org/officeDocument/2006/relationships/oleObject" Target="../embeddings/oleObject449.bin"/><Relationship Id="rId5" Type="http://schemas.openxmlformats.org/officeDocument/2006/relationships/oleObject" Target="../embeddings/oleObject443.bin"/><Relationship Id="rId15" Type="http://schemas.openxmlformats.org/officeDocument/2006/relationships/oleObject" Target="../embeddings/oleObject453.bin"/><Relationship Id="rId10" Type="http://schemas.openxmlformats.org/officeDocument/2006/relationships/oleObject" Target="../embeddings/oleObject448.bin"/><Relationship Id="rId19" Type="http://schemas.openxmlformats.org/officeDocument/2006/relationships/oleObject" Target="../embeddings/oleObject457.bin"/><Relationship Id="rId4" Type="http://schemas.openxmlformats.org/officeDocument/2006/relationships/oleObject" Target="../embeddings/oleObject442.bin"/><Relationship Id="rId9" Type="http://schemas.openxmlformats.org/officeDocument/2006/relationships/oleObject" Target="../embeddings/oleObject447.bin"/><Relationship Id="rId14" Type="http://schemas.openxmlformats.org/officeDocument/2006/relationships/oleObject" Target="../embeddings/oleObject452.bin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64.bin"/><Relationship Id="rId13" Type="http://schemas.openxmlformats.org/officeDocument/2006/relationships/oleObject" Target="../embeddings/oleObject469.bin"/><Relationship Id="rId18" Type="http://schemas.openxmlformats.org/officeDocument/2006/relationships/oleObject" Target="../embeddings/oleObject474.bin"/><Relationship Id="rId3" Type="http://schemas.openxmlformats.org/officeDocument/2006/relationships/notesSlide" Target="../notesSlides/notesSlide42.xml"/><Relationship Id="rId7" Type="http://schemas.openxmlformats.org/officeDocument/2006/relationships/oleObject" Target="../embeddings/oleObject463.bin"/><Relationship Id="rId12" Type="http://schemas.openxmlformats.org/officeDocument/2006/relationships/oleObject" Target="../embeddings/oleObject468.bin"/><Relationship Id="rId17" Type="http://schemas.openxmlformats.org/officeDocument/2006/relationships/oleObject" Target="../embeddings/oleObject473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472.bin"/><Relationship Id="rId20" Type="http://schemas.openxmlformats.org/officeDocument/2006/relationships/oleObject" Target="../embeddings/oleObject476.bin"/><Relationship Id="rId1" Type="http://schemas.openxmlformats.org/officeDocument/2006/relationships/vmlDrawing" Target="../drawings/vmlDrawing33.vml"/><Relationship Id="rId6" Type="http://schemas.openxmlformats.org/officeDocument/2006/relationships/oleObject" Target="../embeddings/oleObject462.bin"/><Relationship Id="rId11" Type="http://schemas.openxmlformats.org/officeDocument/2006/relationships/oleObject" Target="../embeddings/oleObject467.bin"/><Relationship Id="rId5" Type="http://schemas.openxmlformats.org/officeDocument/2006/relationships/oleObject" Target="../embeddings/oleObject461.bin"/><Relationship Id="rId15" Type="http://schemas.openxmlformats.org/officeDocument/2006/relationships/oleObject" Target="../embeddings/oleObject471.bin"/><Relationship Id="rId10" Type="http://schemas.openxmlformats.org/officeDocument/2006/relationships/oleObject" Target="../embeddings/oleObject466.bin"/><Relationship Id="rId19" Type="http://schemas.openxmlformats.org/officeDocument/2006/relationships/oleObject" Target="../embeddings/oleObject475.bin"/><Relationship Id="rId4" Type="http://schemas.openxmlformats.org/officeDocument/2006/relationships/oleObject" Target="../embeddings/oleObject460.bin"/><Relationship Id="rId9" Type="http://schemas.openxmlformats.org/officeDocument/2006/relationships/oleObject" Target="../embeddings/oleObject465.bin"/><Relationship Id="rId14" Type="http://schemas.openxmlformats.org/officeDocument/2006/relationships/oleObject" Target="../embeddings/oleObject470.bin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81.bin"/><Relationship Id="rId13" Type="http://schemas.openxmlformats.org/officeDocument/2006/relationships/oleObject" Target="../embeddings/oleObject486.bin"/><Relationship Id="rId18" Type="http://schemas.openxmlformats.org/officeDocument/2006/relationships/oleObject" Target="../embeddings/oleObject491.bin"/><Relationship Id="rId3" Type="http://schemas.openxmlformats.org/officeDocument/2006/relationships/notesSlide" Target="../notesSlides/notesSlide43.xml"/><Relationship Id="rId7" Type="http://schemas.openxmlformats.org/officeDocument/2006/relationships/oleObject" Target="../embeddings/oleObject480.bin"/><Relationship Id="rId12" Type="http://schemas.openxmlformats.org/officeDocument/2006/relationships/oleObject" Target="../embeddings/oleObject485.bin"/><Relationship Id="rId17" Type="http://schemas.openxmlformats.org/officeDocument/2006/relationships/oleObject" Target="../embeddings/oleObject490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489.bin"/><Relationship Id="rId20" Type="http://schemas.openxmlformats.org/officeDocument/2006/relationships/oleObject" Target="../embeddings/oleObject493.bin"/><Relationship Id="rId1" Type="http://schemas.openxmlformats.org/officeDocument/2006/relationships/vmlDrawing" Target="../drawings/vmlDrawing34.vml"/><Relationship Id="rId6" Type="http://schemas.openxmlformats.org/officeDocument/2006/relationships/oleObject" Target="../embeddings/oleObject479.bin"/><Relationship Id="rId11" Type="http://schemas.openxmlformats.org/officeDocument/2006/relationships/oleObject" Target="../embeddings/oleObject484.bin"/><Relationship Id="rId5" Type="http://schemas.openxmlformats.org/officeDocument/2006/relationships/oleObject" Target="../embeddings/oleObject478.bin"/><Relationship Id="rId15" Type="http://schemas.openxmlformats.org/officeDocument/2006/relationships/oleObject" Target="../embeddings/oleObject488.bin"/><Relationship Id="rId10" Type="http://schemas.openxmlformats.org/officeDocument/2006/relationships/oleObject" Target="../embeddings/oleObject483.bin"/><Relationship Id="rId19" Type="http://schemas.openxmlformats.org/officeDocument/2006/relationships/oleObject" Target="../embeddings/oleObject492.bin"/><Relationship Id="rId4" Type="http://schemas.openxmlformats.org/officeDocument/2006/relationships/oleObject" Target="../embeddings/oleObject477.bin"/><Relationship Id="rId9" Type="http://schemas.openxmlformats.org/officeDocument/2006/relationships/oleObject" Target="../embeddings/oleObject482.bin"/><Relationship Id="rId14" Type="http://schemas.openxmlformats.org/officeDocument/2006/relationships/oleObject" Target="../embeddings/oleObject487.bin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98.bin"/><Relationship Id="rId13" Type="http://schemas.openxmlformats.org/officeDocument/2006/relationships/oleObject" Target="../embeddings/oleObject503.bin"/><Relationship Id="rId18" Type="http://schemas.openxmlformats.org/officeDocument/2006/relationships/oleObject" Target="../embeddings/oleObject508.bin"/><Relationship Id="rId3" Type="http://schemas.openxmlformats.org/officeDocument/2006/relationships/notesSlide" Target="../notesSlides/notesSlide44.xml"/><Relationship Id="rId7" Type="http://schemas.openxmlformats.org/officeDocument/2006/relationships/oleObject" Target="../embeddings/oleObject497.bin"/><Relationship Id="rId12" Type="http://schemas.openxmlformats.org/officeDocument/2006/relationships/oleObject" Target="../embeddings/oleObject502.bin"/><Relationship Id="rId17" Type="http://schemas.openxmlformats.org/officeDocument/2006/relationships/oleObject" Target="../embeddings/oleObject507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506.bin"/><Relationship Id="rId20" Type="http://schemas.openxmlformats.org/officeDocument/2006/relationships/oleObject" Target="../embeddings/oleObject510.bin"/><Relationship Id="rId1" Type="http://schemas.openxmlformats.org/officeDocument/2006/relationships/vmlDrawing" Target="../drawings/vmlDrawing35.vml"/><Relationship Id="rId6" Type="http://schemas.openxmlformats.org/officeDocument/2006/relationships/oleObject" Target="../embeddings/oleObject496.bin"/><Relationship Id="rId11" Type="http://schemas.openxmlformats.org/officeDocument/2006/relationships/oleObject" Target="../embeddings/oleObject501.bin"/><Relationship Id="rId5" Type="http://schemas.openxmlformats.org/officeDocument/2006/relationships/oleObject" Target="../embeddings/oleObject495.bin"/><Relationship Id="rId15" Type="http://schemas.openxmlformats.org/officeDocument/2006/relationships/oleObject" Target="../embeddings/oleObject505.bin"/><Relationship Id="rId10" Type="http://schemas.openxmlformats.org/officeDocument/2006/relationships/oleObject" Target="../embeddings/oleObject500.bin"/><Relationship Id="rId19" Type="http://schemas.openxmlformats.org/officeDocument/2006/relationships/oleObject" Target="../embeddings/oleObject509.bin"/><Relationship Id="rId4" Type="http://schemas.openxmlformats.org/officeDocument/2006/relationships/oleObject" Target="../embeddings/oleObject494.bin"/><Relationship Id="rId9" Type="http://schemas.openxmlformats.org/officeDocument/2006/relationships/oleObject" Target="../embeddings/oleObject499.bin"/><Relationship Id="rId14" Type="http://schemas.openxmlformats.org/officeDocument/2006/relationships/oleObject" Target="../embeddings/oleObject504.bin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15.bin"/><Relationship Id="rId13" Type="http://schemas.openxmlformats.org/officeDocument/2006/relationships/oleObject" Target="../embeddings/oleObject520.bin"/><Relationship Id="rId18" Type="http://schemas.openxmlformats.org/officeDocument/2006/relationships/oleObject" Target="../embeddings/oleObject525.bin"/><Relationship Id="rId26" Type="http://schemas.openxmlformats.org/officeDocument/2006/relationships/oleObject" Target="../embeddings/oleObject533.bin"/><Relationship Id="rId39" Type="http://schemas.openxmlformats.org/officeDocument/2006/relationships/oleObject" Target="../embeddings/oleObject546.bin"/><Relationship Id="rId3" Type="http://schemas.openxmlformats.org/officeDocument/2006/relationships/notesSlide" Target="../notesSlides/notesSlide45.xml"/><Relationship Id="rId21" Type="http://schemas.openxmlformats.org/officeDocument/2006/relationships/oleObject" Target="../embeddings/oleObject528.bin"/><Relationship Id="rId34" Type="http://schemas.openxmlformats.org/officeDocument/2006/relationships/oleObject" Target="../embeddings/oleObject541.bin"/><Relationship Id="rId7" Type="http://schemas.openxmlformats.org/officeDocument/2006/relationships/oleObject" Target="../embeddings/oleObject514.bin"/><Relationship Id="rId12" Type="http://schemas.openxmlformats.org/officeDocument/2006/relationships/oleObject" Target="../embeddings/oleObject519.bin"/><Relationship Id="rId17" Type="http://schemas.openxmlformats.org/officeDocument/2006/relationships/oleObject" Target="../embeddings/oleObject524.bin"/><Relationship Id="rId25" Type="http://schemas.openxmlformats.org/officeDocument/2006/relationships/oleObject" Target="../embeddings/oleObject532.bin"/><Relationship Id="rId33" Type="http://schemas.openxmlformats.org/officeDocument/2006/relationships/oleObject" Target="../embeddings/oleObject540.bin"/><Relationship Id="rId38" Type="http://schemas.openxmlformats.org/officeDocument/2006/relationships/oleObject" Target="../embeddings/oleObject545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523.bin"/><Relationship Id="rId20" Type="http://schemas.openxmlformats.org/officeDocument/2006/relationships/oleObject" Target="../embeddings/oleObject527.bin"/><Relationship Id="rId29" Type="http://schemas.openxmlformats.org/officeDocument/2006/relationships/oleObject" Target="../embeddings/oleObject536.bin"/><Relationship Id="rId41" Type="http://schemas.openxmlformats.org/officeDocument/2006/relationships/oleObject" Target="../embeddings/oleObject548.bin"/><Relationship Id="rId1" Type="http://schemas.openxmlformats.org/officeDocument/2006/relationships/vmlDrawing" Target="../drawings/vmlDrawing36.vml"/><Relationship Id="rId6" Type="http://schemas.openxmlformats.org/officeDocument/2006/relationships/oleObject" Target="../embeddings/oleObject513.bin"/><Relationship Id="rId11" Type="http://schemas.openxmlformats.org/officeDocument/2006/relationships/oleObject" Target="../embeddings/oleObject518.bin"/><Relationship Id="rId24" Type="http://schemas.openxmlformats.org/officeDocument/2006/relationships/oleObject" Target="../embeddings/oleObject531.bin"/><Relationship Id="rId32" Type="http://schemas.openxmlformats.org/officeDocument/2006/relationships/oleObject" Target="../embeddings/oleObject539.bin"/><Relationship Id="rId37" Type="http://schemas.openxmlformats.org/officeDocument/2006/relationships/oleObject" Target="../embeddings/oleObject544.bin"/><Relationship Id="rId40" Type="http://schemas.openxmlformats.org/officeDocument/2006/relationships/oleObject" Target="../embeddings/oleObject547.bin"/><Relationship Id="rId5" Type="http://schemas.openxmlformats.org/officeDocument/2006/relationships/oleObject" Target="../embeddings/oleObject512.bin"/><Relationship Id="rId15" Type="http://schemas.openxmlformats.org/officeDocument/2006/relationships/oleObject" Target="../embeddings/oleObject522.bin"/><Relationship Id="rId23" Type="http://schemas.openxmlformats.org/officeDocument/2006/relationships/oleObject" Target="../embeddings/oleObject530.bin"/><Relationship Id="rId28" Type="http://schemas.openxmlformats.org/officeDocument/2006/relationships/oleObject" Target="../embeddings/oleObject535.bin"/><Relationship Id="rId36" Type="http://schemas.openxmlformats.org/officeDocument/2006/relationships/oleObject" Target="../embeddings/oleObject543.bin"/><Relationship Id="rId10" Type="http://schemas.openxmlformats.org/officeDocument/2006/relationships/oleObject" Target="../embeddings/oleObject517.bin"/><Relationship Id="rId19" Type="http://schemas.openxmlformats.org/officeDocument/2006/relationships/oleObject" Target="../embeddings/oleObject526.bin"/><Relationship Id="rId31" Type="http://schemas.openxmlformats.org/officeDocument/2006/relationships/oleObject" Target="../embeddings/oleObject538.bin"/><Relationship Id="rId4" Type="http://schemas.openxmlformats.org/officeDocument/2006/relationships/oleObject" Target="../embeddings/oleObject511.bin"/><Relationship Id="rId9" Type="http://schemas.openxmlformats.org/officeDocument/2006/relationships/oleObject" Target="../embeddings/oleObject516.bin"/><Relationship Id="rId14" Type="http://schemas.openxmlformats.org/officeDocument/2006/relationships/oleObject" Target="../embeddings/oleObject521.bin"/><Relationship Id="rId22" Type="http://schemas.openxmlformats.org/officeDocument/2006/relationships/oleObject" Target="../embeddings/oleObject529.bin"/><Relationship Id="rId27" Type="http://schemas.openxmlformats.org/officeDocument/2006/relationships/oleObject" Target="../embeddings/oleObject534.bin"/><Relationship Id="rId30" Type="http://schemas.openxmlformats.org/officeDocument/2006/relationships/oleObject" Target="../embeddings/oleObject537.bin"/><Relationship Id="rId35" Type="http://schemas.openxmlformats.org/officeDocument/2006/relationships/oleObject" Target="../embeddings/oleObject542.bin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53.bin"/><Relationship Id="rId13" Type="http://schemas.openxmlformats.org/officeDocument/2006/relationships/oleObject" Target="../embeddings/oleObject558.bin"/><Relationship Id="rId18" Type="http://schemas.openxmlformats.org/officeDocument/2006/relationships/oleObject" Target="../embeddings/oleObject563.bin"/><Relationship Id="rId3" Type="http://schemas.openxmlformats.org/officeDocument/2006/relationships/notesSlide" Target="../notesSlides/notesSlide48.xml"/><Relationship Id="rId21" Type="http://schemas.openxmlformats.org/officeDocument/2006/relationships/oleObject" Target="../embeddings/oleObject566.bin"/><Relationship Id="rId7" Type="http://schemas.openxmlformats.org/officeDocument/2006/relationships/oleObject" Target="../embeddings/oleObject552.bin"/><Relationship Id="rId12" Type="http://schemas.openxmlformats.org/officeDocument/2006/relationships/oleObject" Target="../embeddings/oleObject557.bin"/><Relationship Id="rId17" Type="http://schemas.openxmlformats.org/officeDocument/2006/relationships/oleObject" Target="../embeddings/oleObject562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561.bin"/><Relationship Id="rId20" Type="http://schemas.openxmlformats.org/officeDocument/2006/relationships/oleObject" Target="../embeddings/oleObject565.bin"/><Relationship Id="rId1" Type="http://schemas.openxmlformats.org/officeDocument/2006/relationships/vmlDrawing" Target="../drawings/vmlDrawing37.vml"/><Relationship Id="rId6" Type="http://schemas.openxmlformats.org/officeDocument/2006/relationships/oleObject" Target="../embeddings/oleObject551.bin"/><Relationship Id="rId11" Type="http://schemas.openxmlformats.org/officeDocument/2006/relationships/oleObject" Target="../embeddings/oleObject556.bin"/><Relationship Id="rId5" Type="http://schemas.openxmlformats.org/officeDocument/2006/relationships/oleObject" Target="../embeddings/oleObject550.bin"/><Relationship Id="rId15" Type="http://schemas.openxmlformats.org/officeDocument/2006/relationships/oleObject" Target="../embeddings/oleObject560.bin"/><Relationship Id="rId10" Type="http://schemas.openxmlformats.org/officeDocument/2006/relationships/oleObject" Target="../embeddings/oleObject555.bin"/><Relationship Id="rId19" Type="http://schemas.openxmlformats.org/officeDocument/2006/relationships/oleObject" Target="../embeddings/oleObject564.bin"/><Relationship Id="rId4" Type="http://schemas.openxmlformats.org/officeDocument/2006/relationships/oleObject" Target="../embeddings/oleObject549.bin"/><Relationship Id="rId9" Type="http://schemas.openxmlformats.org/officeDocument/2006/relationships/oleObject" Target="../embeddings/oleObject554.bin"/><Relationship Id="rId14" Type="http://schemas.openxmlformats.org/officeDocument/2006/relationships/oleObject" Target="../embeddings/oleObject559.bin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71.bin"/><Relationship Id="rId13" Type="http://schemas.openxmlformats.org/officeDocument/2006/relationships/oleObject" Target="../embeddings/oleObject576.bin"/><Relationship Id="rId18" Type="http://schemas.openxmlformats.org/officeDocument/2006/relationships/oleObject" Target="../embeddings/oleObject581.bin"/><Relationship Id="rId3" Type="http://schemas.openxmlformats.org/officeDocument/2006/relationships/notesSlide" Target="../notesSlides/notesSlide49.xml"/><Relationship Id="rId21" Type="http://schemas.openxmlformats.org/officeDocument/2006/relationships/oleObject" Target="../embeddings/oleObject584.bin"/><Relationship Id="rId7" Type="http://schemas.openxmlformats.org/officeDocument/2006/relationships/oleObject" Target="../embeddings/oleObject570.bin"/><Relationship Id="rId12" Type="http://schemas.openxmlformats.org/officeDocument/2006/relationships/oleObject" Target="../embeddings/oleObject575.bin"/><Relationship Id="rId17" Type="http://schemas.openxmlformats.org/officeDocument/2006/relationships/oleObject" Target="../embeddings/oleObject580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579.bin"/><Relationship Id="rId20" Type="http://schemas.openxmlformats.org/officeDocument/2006/relationships/oleObject" Target="../embeddings/oleObject583.bin"/><Relationship Id="rId1" Type="http://schemas.openxmlformats.org/officeDocument/2006/relationships/vmlDrawing" Target="../drawings/vmlDrawing38.vml"/><Relationship Id="rId6" Type="http://schemas.openxmlformats.org/officeDocument/2006/relationships/oleObject" Target="../embeddings/oleObject569.bin"/><Relationship Id="rId11" Type="http://schemas.openxmlformats.org/officeDocument/2006/relationships/oleObject" Target="../embeddings/oleObject574.bin"/><Relationship Id="rId5" Type="http://schemas.openxmlformats.org/officeDocument/2006/relationships/oleObject" Target="../embeddings/oleObject568.bin"/><Relationship Id="rId15" Type="http://schemas.openxmlformats.org/officeDocument/2006/relationships/oleObject" Target="../embeddings/oleObject578.bin"/><Relationship Id="rId10" Type="http://schemas.openxmlformats.org/officeDocument/2006/relationships/oleObject" Target="../embeddings/oleObject573.bin"/><Relationship Id="rId19" Type="http://schemas.openxmlformats.org/officeDocument/2006/relationships/oleObject" Target="../embeddings/oleObject582.bin"/><Relationship Id="rId4" Type="http://schemas.openxmlformats.org/officeDocument/2006/relationships/oleObject" Target="../embeddings/oleObject567.bin"/><Relationship Id="rId9" Type="http://schemas.openxmlformats.org/officeDocument/2006/relationships/oleObject" Target="../embeddings/oleObject572.bin"/><Relationship Id="rId14" Type="http://schemas.openxmlformats.org/officeDocument/2006/relationships/oleObject" Target="../embeddings/oleObject577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89.bin"/><Relationship Id="rId3" Type="http://schemas.openxmlformats.org/officeDocument/2006/relationships/notesSlide" Target="../notesSlides/notesSlide50.xml"/><Relationship Id="rId7" Type="http://schemas.openxmlformats.org/officeDocument/2006/relationships/oleObject" Target="../embeddings/oleObject58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9.vml"/><Relationship Id="rId6" Type="http://schemas.openxmlformats.org/officeDocument/2006/relationships/oleObject" Target="../embeddings/oleObject587.bin"/><Relationship Id="rId11" Type="http://schemas.openxmlformats.org/officeDocument/2006/relationships/oleObject" Target="../embeddings/oleObject592.bin"/><Relationship Id="rId5" Type="http://schemas.openxmlformats.org/officeDocument/2006/relationships/oleObject" Target="../embeddings/oleObject586.bin"/><Relationship Id="rId10" Type="http://schemas.openxmlformats.org/officeDocument/2006/relationships/oleObject" Target="../embeddings/oleObject591.bin"/><Relationship Id="rId4" Type="http://schemas.openxmlformats.org/officeDocument/2006/relationships/oleObject" Target="../embeddings/oleObject585.bin"/><Relationship Id="rId9" Type="http://schemas.openxmlformats.org/officeDocument/2006/relationships/oleObject" Target="../embeddings/oleObject590.bin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97.bin"/><Relationship Id="rId13" Type="http://schemas.openxmlformats.org/officeDocument/2006/relationships/oleObject" Target="../embeddings/oleObject602.bin"/><Relationship Id="rId18" Type="http://schemas.openxmlformats.org/officeDocument/2006/relationships/oleObject" Target="../embeddings/oleObject607.bin"/><Relationship Id="rId3" Type="http://schemas.openxmlformats.org/officeDocument/2006/relationships/notesSlide" Target="../notesSlides/notesSlide51.xml"/><Relationship Id="rId21" Type="http://schemas.openxmlformats.org/officeDocument/2006/relationships/oleObject" Target="../embeddings/oleObject610.bin"/><Relationship Id="rId7" Type="http://schemas.openxmlformats.org/officeDocument/2006/relationships/oleObject" Target="../embeddings/oleObject596.bin"/><Relationship Id="rId12" Type="http://schemas.openxmlformats.org/officeDocument/2006/relationships/oleObject" Target="../embeddings/oleObject601.bin"/><Relationship Id="rId17" Type="http://schemas.openxmlformats.org/officeDocument/2006/relationships/oleObject" Target="../embeddings/oleObject606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605.bin"/><Relationship Id="rId20" Type="http://schemas.openxmlformats.org/officeDocument/2006/relationships/oleObject" Target="../embeddings/oleObject609.bin"/><Relationship Id="rId1" Type="http://schemas.openxmlformats.org/officeDocument/2006/relationships/vmlDrawing" Target="../drawings/vmlDrawing40.vml"/><Relationship Id="rId6" Type="http://schemas.openxmlformats.org/officeDocument/2006/relationships/oleObject" Target="../embeddings/oleObject595.bin"/><Relationship Id="rId11" Type="http://schemas.openxmlformats.org/officeDocument/2006/relationships/oleObject" Target="../embeddings/oleObject600.bin"/><Relationship Id="rId5" Type="http://schemas.openxmlformats.org/officeDocument/2006/relationships/oleObject" Target="../embeddings/oleObject594.bin"/><Relationship Id="rId15" Type="http://schemas.openxmlformats.org/officeDocument/2006/relationships/oleObject" Target="../embeddings/oleObject604.bin"/><Relationship Id="rId10" Type="http://schemas.openxmlformats.org/officeDocument/2006/relationships/oleObject" Target="../embeddings/oleObject599.bin"/><Relationship Id="rId19" Type="http://schemas.openxmlformats.org/officeDocument/2006/relationships/oleObject" Target="../embeddings/oleObject608.bin"/><Relationship Id="rId4" Type="http://schemas.openxmlformats.org/officeDocument/2006/relationships/oleObject" Target="../embeddings/oleObject593.bin"/><Relationship Id="rId9" Type="http://schemas.openxmlformats.org/officeDocument/2006/relationships/oleObject" Target="../embeddings/oleObject598.bin"/><Relationship Id="rId14" Type="http://schemas.openxmlformats.org/officeDocument/2006/relationships/oleObject" Target="../embeddings/oleObject603.bin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15.bin"/><Relationship Id="rId13" Type="http://schemas.openxmlformats.org/officeDocument/2006/relationships/oleObject" Target="../embeddings/oleObject620.bin"/><Relationship Id="rId18" Type="http://schemas.openxmlformats.org/officeDocument/2006/relationships/oleObject" Target="../embeddings/oleObject625.bin"/><Relationship Id="rId3" Type="http://schemas.openxmlformats.org/officeDocument/2006/relationships/notesSlide" Target="../notesSlides/notesSlide52.xml"/><Relationship Id="rId7" Type="http://schemas.openxmlformats.org/officeDocument/2006/relationships/oleObject" Target="../embeddings/oleObject614.bin"/><Relationship Id="rId12" Type="http://schemas.openxmlformats.org/officeDocument/2006/relationships/oleObject" Target="../embeddings/oleObject619.bin"/><Relationship Id="rId17" Type="http://schemas.openxmlformats.org/officeDocument/2006/relationships/oleObject" Target="../embeddings/oleObject624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623.bin"/><Relationship Id="rId20" Type="http://schemas.openxmlformats.org/officeDocument/2006/relationships/oleObject" Target="../embeddings/oleObject627.bin"/><Relationship Id="rId1" Type="http://schemas.openxmlformats.org/officeDocument/2006/relationships/vmlDrawing" Target="../drawings/vmlDrawing41.vml"/><Relationship Id="rId6" Type="http://schemas.openxmlformats.org/officeDocument/2006/relationships/oleObject" Target="../embeddings/oleObject613.bin"/><Relationship Id="rId11" Type="http://schemas.openxmlformats.org/officeDocument/2006/relationships/oleObject" Target="../embeddings/oleObject618.bin"/><Relationship Id="rId5" Type="http://schemas.openxmlformats.org/officeDocument/2006/relationships/oleObject" Target="../embeddings/oleObject612.bin"/><Relationship Id="rId15" Type="http://schemas.openxmlformats.org/officeDocument/2006/relationships/oleObject" Target="../embeddings/oleObject622.bin"/><Relationship Id="rId10" Type="http://schemas.openxmlformats.org/officeDocument/2006/relationships/oleObject" Target="../embeddings/oleObject617.bin"/><Relationship Id="rId19" Type="http://schemas.openxmlformats.org/officeDocument/2006/relationships/oleObject" Target="../embeddings/oleObject626.bin"/><Relationship Id="rId4" Type="http://schemas.openxmlformats.org/officeDocument/2006/relationships/oleObject" Target="../embeddings/oleObject611.bin"/><Relationship Id="rId9" Type="http://schemas.openxmlformats.org/officeDocument/2006/relationships/oleObject" Target="../embeddings/oleObject616.bin"/><Relationship Id="rId14" Type="http://schemas.openxmlformats.org/officeDocument/2006/relationships/oleObject" Target="../embeddings/oleObject621.bin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32.bin"/><Relationship Id="rId13" Type="http://schemas.openxmlformats.org/officeDocument/2006/relationships/oleObject" Target="../embeddings/oleObject637.bin"/><Relationship Id="rId18" Type="http://schemas.openxmlformats.org/officeDocument/2006/relationships/oleObject" Target="../embeddings/oleObject642.bin"/><Relationship Id="rId3" Type="http://schemas.openxmlformats.org/officeDocument/2006/relationships/notesSlide" Target="../notesSlides/notesSlide53.xml"/><Relationship Id="rId7" Type="http://schemas.openxmlformats.org/officeDocument/2006/relationships/oleObject" Target="../embeddings/oleObject631.bin"/><Relationship Id="rId12" Type="http://schemas.openxmlformats.org/officeDocument/2006/relationships/oleObject" Target="../embeddings/oleObject636.bin"/><Relationship Id="rId17" Type="http://schemas.openxmlformats.org/officeDocument/2006/relationships/oleObject" Target="../embeddings/oleObject641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640.bin"/><Relationship Id="rId20" Type="http://schemas.openxmlformats.org/officeDocument/2006/relationships/oleObject" Target="../embeddings/oleObject644.bin"/><Relationship Id="rId1" Type="http://schemas.openxmlformats.org/officeDocument/2006/relationships/vmlDrawing" Target="../drawings/vmlDrawing42.vml"/><Relationship Id="rId6" Type="http://schemas.openxmlformats.org/officeDocument/2006/relationships/oleObject" Target="../embeddings/oleObject630.bin"/><Relationship Id="rId11" Type="http://schemas.openxmlformats.org/officeDocument/2006/relationships/oleObject" Target="../embeddings/oleObject635.bin"/><Relationship Id="rId5" Type="http://schemas.openxmlformats.org/officeDocument/2006/relationships/oleObject" Target="../embeddings/oleObject629.bin"/><Relationship Id="rId15" Type="http://schemas.openxmlformats.org/officeDocument/2006/relationships/oleObject" Target="../embeddings/oleObject639.bin"/><Relationship Id="rId10" Type="http://schemas.openxmlformats.org/officeDocument/2006/relationships/oleObject" Target="../embeddings/oleObject634.bin"/><Relationship Id="rId19" Type="http://schemas.openxmlformats.org/officeDocument/2006/relationships/oleObject" Target="../embeddings/oleObject643.bin"/><Relationship Id="rId4" Type="http://schemas.openxmlformats.org/officeDocument/2006/relationships/oleObject" Target="../embeddings/oleObject628.bin"/><Relationship Id="rId9" Type="http://schemas.openxmlformats.org/officeDocument/2006/relationships/oleObject" Target="../embeddings/oleObject633.bin"/><Relationship Id="rId14" Type="http://schemas.openxmlformats.org/officeDocument/2006/relationships/oleObject" Target="../embeddings/oleObject638.bin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49.bin"/><Relationship Id="rId13" Type="http://schemas.openxmlformats.org/officeDocument/2006/relationships/oleObject" Target="../embeddings/oleObject654.bin"/><Relationship Id="rId18" Type="http://schemas.openxmlformats.org/officeDocument/2006/relationships/oleObject" Target="../embeddings/oleObject659.bin"/><Relationship Id="rId3" Type="http://schemas.openxmlformats.org/officeDocument/2006/relationships/notesSlide" Target="../notesSlides/notesSlide54.xml"/><Relationship Id="rId7" Type="http://schemas.openxmlformats.org/officeDocument/2006/relationships/oleObject" Target="../embeddings/oleObject648.bin"/><Relationship Id="rId12" Type="http://schemas.openxmlformats.org/officeDocument/2006/relationships/oleObject" Target="../embeddings/oleObject653.bin"/><Relationship Id="rId17" Type="http://schemas.openxmlformats.org/officeDocument/2006/relationships/oleObject" Target="../embeddings/oleObject658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657.bin"/><Relationship Id="rId20" Type="http://schemas.openxmlformats.org/officeDocument/2006/relationships/oleObject" Target="../embeddings/oleObject661.bin"/><Relationship Id="rId1" Type="http://schemas.openxmlformats.org/officeDocument/2006/relationships/vmlDrawing" Target="../drawings/vmlDrawing43.vml"/><Relationship Id="rId6" Type="http://schemas.openxmlformats.org/officeDocument/2006/relationships/oleObject" Target="../embeddings/oleObject647.bin"/><Relationship Id="rId11" Type="http://schemas.openxmlformats.org/officeDocument/2006/relationships/oleObject" Target="../embeddings/oleObject652.bin"/><Relationship Id="rId5" Type="http://schemas.openxmlformats.org/officeDocument/2006/relationships/oleObject" Target="../embeddings/oleObject646.bin"/><Relationship Id="rId15" Type="http://schemas.openxmlformats.org/officeDocument/2006/relationships/oleObject" Target="../embeddings/oleObject656.bin"/><Relationship Id="rId10" Type="http://schemas.openxmlformats.org/officeDocument/2006/relationships/oleObject" Target="../embeddings/oleObject651.bin"/><Relationship Id="rId19" Type="http://schemas.openxmlformats.org/officeDocument/2006/relationships/oleObject" Target="../embeddings/oleObject660.bin"/><Relationship Id="rId4" Type="http://schemas.openxmlformats.org/officeDocument/2006/relationships/oleObject" Target="../embeddings/oleObject645.bin"/><Relationship Id="rId9" Type="http://schemas.openxmlformats.org/officeDocument/2006/relationships/oleObject" Target="../embeddings/oleObject650.bin"/><Relationship Id="rId14" Type="http://schemas.openxmlformats.org/officeDocument/2006/relationships/oleObject" Target="../embeddings/oleObject655.bin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66.bin"/><Relationship Id="rId13" Type="http://schemas.openxmlformats.org/officeDocument/2006/relationships/oleObject" Target="../embeddings/oleObject671.bin"/><Relationship Id="rId3" Type="http://schemas.openxmlformats.org/officeDocument/2006/relationships/notesSlide" Target="../notesSlides/notesSlide55.xml"/><Relationship Id="rId7" Type="http://schemas.openxmlformats.org/officeDocument/2006/relationships/oleObject" Target="../embeddings/oleObject665.bin"/><Relationship Id="rId12" Type="http://schemas.openxmlformats.org/officeDocument/2006/relationships/oleObject" Target="../embeddings/oleObject670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674.bin"/><Relationship Id="rId1" Type="http://schemas.openxmlformats.org/officeDocument/2006/relationships/vmlDrawing" Target="../drawings/vmlDrawing44.vml"/><Relationship Id="rId6" Type="http://schemas.openxmlformats.org/officeDocument/2006/relationships/oleObject" Target="../embeddings/oleObject664.bin"/><Relationship Id="rId11" Type="http://schemas.openxmlformats.org/officeDocument/2006/relationships/oleObject" Target="../embeddings/oleObject669.bin"/><Relationship Id="rId5" Type="http://schemas.openxmlformats.org/officeDocument/2006/relationships/oleObject" Target="../embeddings/oleObject663.bin"/><Relationship Id="rId15" Type="http://schemas.openxmlformats.org/officeDocument/2006/relationships/oleObject" Target="../embeddings/oleObject673.bin"/><Relationship Id="rId10" Type="http://schemas.openxmlformats.org/officeDocument/2006/relationships/oleObject" Target="../embeddings/oleObject668.bin"/><Relationship Id="rId4" Type="http://schemas.openxmlformats.org/officeDocument/2006/relationships/oleObject" Target="../embeddings/oleObject662.bin"/><Relationship Id="rId9" Type="http://schemas.openxmlformats.org/officeDocument/2006/relationships/oleObject" Target="../embeddings/oleObject667.bin"/><Relationship Id="rId14" Type="http://schemas.openxmlformats.org/officeDocument/2006/relationships/oleObject" Target="../embeddings/oleObject672.bin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79.bin"/><Relationship Id="rId13" Type="http://schemas.openxmlformats.org/officeDocument/2006/relationships/oleObject" Target="../embeddings/oleObject684.bin"/><Relationship Id="rId18" Type="http://schemas.openxmlformats.org/officeDocument/2006/relationships/oleObject" Target="../embeddings/oleObject689.bin"/><Relationship Id="rId3" Type="http://schemas.openxmlformats.org/officeDocument/2006/relationships/notesSlide" Target="../notesSlides/notesSlide56.xml"/><Relationship Id="rId21" Type="http://schemas.openxmlformats.org/officeDocument/2006/relationships/oleObject" Target="../embeddings/oleObject692.bin"/><Relationship Id="rId7" Type="http://schemas.openxmlformats.org/officeDocument/2006/relationships/oleObject" Target="../embeddings/oleObject678.bin"/><Relationship Id="rId12" Type="http://schemas.openxmlformats.org/officeDocument/2006/relationships/oleObject" Target="../embeddings/oleObject683.bin"/><Relationship Id="rId17" Type="http://schemas.openxmlformats.org/officeDocument/2006/relationships/oleObject" Target="../embeddings/oleObject688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687.bin"/><Relationship Id="rId20" Type="http://schemas.openxmlformats.org/officeDocument/2006/relationships/oleObject" Target="../embeddings/oleObject691.bin"/><Relationship Id="rId1" Type="http://schemas.openxmlformats.org/officeDocument/2006/relationships/vmlDrawing" Target="../drawings/vmlDrawing45.vml"/><Relationship Id="rId6" Type="http://schemas.openxmlformats.org/officeDocument/2006/relationships/oleObject" Target="../embeddings/oleObject677.bin"/><Relationship Id="rId11" Type="http://schemas.openxmlformats.org/officeDocument/2006/relationships/oleObject" Target="../embeddings/oleObject682.bin"/><Relationship Id="rId5" Type="http://schemas.openxmlformats.org/officeDocument/2006/relationships/oleObject" Target="../embeddings/oleObject676.bin"/><Relationship Id="rId15" Type="http://schemas.openxmlformats.org/officeDocument/2006/relationships/oleObject" Target="../embeddings/oleObject686.bin"/><Relationship Id="rId23" Type="http://schemas.openxmlformats.org/officeDocument/2006/relationships/oleObject" Target="../embeddings/oleObject694.bin"/><Relationship Id="rId10" Type="http://schemas.openxmlformats.org/officeDocument/2006/relationships/oleObject" Target="../embeddings/oleObject681.bin"/><Relationship Id="rId19" Type="http://schemas.openxmlformats.org/officeDocument/2006/relationships/oleObject" Target="../embeddings/oleObject690.bin"/><Relationship Id="rId4" Type="http://schemas.openxmlformats.org/officeDocument/2006/relationships/oleObject" Target="../embeddings/oleObject675.bin"/><Relationship Id="rId9" Type="http://schemas.openxmlformats.org/officeDocument/2006/relationships/oleObject" Target="../embeddings/oleObject680.bin"/><Relationship Id="rId14" Type="http://schemas.openxmlformats.org/officeDocument/2006/relationships/oleObject" Target="../embeddings/oleObject685.bin"/><Relationship Id="rId22" Type="http://schemas.openxmlformats.org/officeDocument/2006/relationships/oleObject" Target="../embeddings/oleObject693.bin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99.bin"/><Relationship Id="rId3" Type="http://schemas.openxmlformats.org/officeDocument/2006/relationships/notesSlide" Target="../notesSlides/notesSlide57.xml"/><Relationship Id="rId7" Type="http://schemas.openxmlformats.org/officeDocument/2006/relationships/oleObject" Target="../embeddings/oleObject69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6.vml"/><Relationship Id="rId6" Type="http://schemas.openxmlformats.org/officeDocument/2006/relationships/oleObject" Target="../embeddings/oleObject697.bin"/><Relationship Id="rId5" Type="http://schemas.openxmlformats.org/officeDocument/2006/relationships/oleObject" Target="../embeddings/oleObject696.bin"/><Relationship Id="rId10" Type="http://schemas.openxmlformats.org/officeDocument/2006/relationships/oleObject" Target="../embeddings/oleObject701.bin"/><Relationship Id="rId4" Type="http://schemas.openxmlformats.org/officeDocument/2006/relationships/oleObject" Target="../embeddings/oleObject695.bin"/><Relationship Id="rId9" Type="http://schemas.openxmlformats.org/officeDocument/2006/relationships/oleObject" Target="../embeddings/oleObject700.bin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06.bin"/><Relationship Id="rId13" Type="http://schemas.openxmlformats.org/officeDocument/2006/relationships/oleObject" Target="../embeddings/oleObject711.bin"/><Relationship Id="rId18" Type="http://schemas.openxmlformats.org/officeDocument/2006/relationships/oleObject" Target="../embeddings/oleObject716.bin"/><Relationship Id="rId3" Type="http://schemas.openxmlformats.org/officeDocument/2006/relationships/notesSlide" Target="../notesSlides/notesSlide58.xml"/><Relationship Id="rId21" Type="http://schemas.openxmlformats.org/officeDocument/2006/relationships/oleObject" Target="../embeddings/oleObject719.bin"/><Relationship Id="rId7" Type="http://schemas.openxmlformats.org/officeDocument/2006/relationships/oleObject" Target="../embeddings/oleObject705.bin"/><Relationship Id="rId12" Type="http://schemas.openxmlformats.org/officeDocument/2006/relationships/oleObject" Target="../embeddings/oleObject710.bin"/><Relationship Id="rId17" Type="http://schemas.openxmlformats.org/officeDocument/2006/relationships/oleObject" Target="../embeddings/oleObject715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714.bin"/><Relationship Id="rId20" Type="http://schemas.openxmlformats.org/officeDocument/2006/relationships/oleObject" Target="../embeddings/oleObject718.bin"/><Relationship Id="rId1" Type="http://schemas.openxmlformats.org/officeDocument/2006/relationships/vmlDrawing" Target="../drawings/vmlDrawing47.vml"/><Relationship Id="rId6" Type="http://schemas.openxmlformats.org/officeDocument/2006/relationships/oleObject" Target="../embeddings/oleObject704.bin"/><Relationship Id="rId11" Type="http://schemas.openxmlformats.org/officeDocument/2006/relationships/oleObject" Target="../embeddings/oleObject709.bin"/><Relationship Id="rId5" Type="http://schemas.openxmlformats.org/officeDocument/2006/relationships/oleObject" Target="../embeddings/oleObject703.bin"/><Relationship Id="rId15" Type="http://schemas.openxmlformats.org/officeDocument/2006/relationships/oleObject" Target="../embeddings/oleObject713.bin"/><Relationship Id="rId10" Type="http://schemas.openxmlformats.org/officeDocument/2006/relationships/oleObject" Target="../embeddings/oleObject708.bin"/><Relationship Id="rId19" Type="http://schemas.openxmlformats.org/officeDocument/2006/relationships/oleObject" Target="../embeddings/oleObject717.bin"/><Relationship Id="rId4" Type="http://schemas.openxmlformats.org/officeDocument/2006/relationships/oleObject" Target="../embeddings/oleObject702.bin"/><Relationship Id="rId9" Type="http://schemas.openxmlformats.org/officeDocument/2006/relationships/oleObject" Target="../embeddings/oleObject707.bin"/><Relationship Id="rId14" Type="http://schemas.openxmlformats.org/officeDocument/2006/relationships/oleObject" Target="../embeddings/oleObject712.bin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24.bin"/><Relationship Id="rId3" Type="http://schemas.openxmlformats.org/officeDocument/2006/relationships/notesSlide" Target="../notesSlides/notesSlide59.xml"/><Relationship Id="rId7" Type="http://schemas.openxmlformats.org/officeDocument/2006/relationships/oleObject" Target="../embeddings/oleObject7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8.vml"/><Relationship Id="rId6" Type="http://schemas.openxmlformats.org/officeDocument/2006/relationships/oleObject" Target="../embeddings/oleObject722.bin"/><Relationship Id="rId5" Type="http://schemas.openxmlformats.org/officeDocument/2006/relationships/oleObject" Target="../embeddings/oleObject721.bin"/><Relationship Id="rId10" Type="http://schemas.openxmlformats.org/officeDocument/2006/relationships/oleObject" Target="../embeddings/oleObject726.bin"/><Relationship Id="rId4" Type="http://schemas.openxmlformats.org/officeDocument/2006/relationships/oleObject" Target="../embeddings/oleObject720.bin"/><Relationship Id="rId9" Type="http://schemas.openxmlformats.org/officeDocument/2006/relationships/oleObject" Target="../embeddings/oleObject725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31.bin"/><Relationship Id="rId3" Type="http://schemas.openxmlformats.org/officeDocument/2006/relationships/notesSlide" Target="../notesSlides/notesSlide60.xml"/><Relationship Id="rId7" Type="http://schemas.openxmlformats.org/officeDocument/2006/relationships/oleObject" Target="../embeddings/oleObject7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9.vml"/><Relationship Id="rId6" Type="http://schemas.openxmlformats.org/officeDocument/2006/relationships/oleObject" Target="../embeddings/oleObject729.bin"/><Relationship Id="rId5" Type="http://schemas.openxmlformats.org/officeDocument/2006/relationships/oleObject" Target="../embeddings/oleObject728.bin"/><Relationship Id="rId4" Type="http://schemas.openxmlformats.org/officeDocument/2006/relationships/oleObject" Target="../embeddings/oleObject727.bin"/><Relationship Id="rId9" Type="http://schemas.openxmlformats.org/officeDocument/2006/relationships/oleObject" Target="../embeddings/oleObject732.bin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37.bin"/><Relationship Id="rId13" Type="http://schemas.openxmlformats.org/officeDocument/2006/relationships/oleObject" Target="../embeddings/oleObject742.bin"/><Relationship Id="rId3" Type="http://schemas.openxmlformats.org/officeDocument/2006/relationships/notesSlide" Target="../notesSlides/notesSlide61.xml"/><Relationship Id="rId7" Type="http://schemas.openxmlformats.org/officeDocument/2006/relationships/oleObject" Target="../embeddings/oleObject736.bin"/><Relationship Id="rId12" Type="http://schemas.openxmlformats.org/officeDocument/2006/relationships/oleObject" Target="../embeddings/oleObject74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0.vml"/><Relationship Id="rId6" Type="http://schemas.openxmlformats.org/officeDocument/2006/relationships/oleObject" Target="../embeddings/oleObject735.bin"/><Relationship Id="rId11" Type="http://schemas.openxmlformats.org/officeDocument/2006/relationships/oleObject" Target="../embeddings/oleObject740.bin"/><Relationship Id="rId5" Type="http://schemas.openxmlformats.org/officeDocument/2006/relationships/oleObject" Target="../embeddings/oleObject734.bin"/><Relationship Id="rId15" Type="http://schemas.openxmlformats.org/officeDocument/2006/relationships/oleObject" Target="../embeddings/oleObject744.bin"/><Relationship Id="rId10" Type="http://schemas.openxmlformats.org/officeDocument/2006/relationships/oleObject" Target="../embeddings/oleObject739.bin"/><Relationship Id="rId4" Type="http://schemas.openxmlformats.org/officeDocument/2006/relationships/oleObject" Target="../embeddings/oleObject733.bin"/><Relationship Id="rId9" Type="http://schemas.openxmlformats.org/officeDocument/2006/relationships/oleObject" Target="../embeddings/oleObject738.bin"/><Relationship Id="rId14" Type="http://schemas.openxmlformats.org/officeDocument/2006/relationships/oleObject" Target="../embeddings/oleObject743.bin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49.bin"/><Relationship Id="rId13" Type="http://schemas.openxmlformats.org/officeDocument/2006/relationships/oleObject" Target="../embeddings/oleObject754.bin"/><Relationship Id="rId3" Type="http://schemas.openxmlformats.org/officeDocument/2006/relationships/notesSlide" Target="../notesSlides/notesSlide62.xml"/><Relationship Id="rId7" Type="http://schemas.openxmlformats.org/officeDocument/2006/relationships/oleObject" Target="../embeddings/oleObject748.bin"/><Relationship Id="rId12" Type="http://schemas.openxmlformats.org/officeDocument/2006/relationships/oleObject" Target="../embeddings/oleObject753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757.bin"/><Relationship Id="rId1" Type="http://schemas.openxmlformats.org/officeDocument/2006/relationships/vmlDrawing" Target="../drawings/vmlDrawing51.vml"/><Relationship Id="rId6" Type="http://schemas.openxmlformats.org/officeDocument/2006/relationships/oleObject" Target="../embeddings/oleObject747.bin"/><Relationship Id="rId11" Type="http://schemas.openxmlformats.org/officeDocument/2006/relationships/oleObject" Target="../embeddings/oleObject752.bin"/><Relationship Id="rId5" Type="http://schemas.openxmlformats.org/officeDocument/2006/relationships/oleObject" Target="../embeddings/oleObject746.bin"/><Relationship Id="rId15" Type="http://schemas.openxmlformats.org/officeDocument/2006/relationships/oleObject" Target="../embeddings/oleObject756.bin"/><Relationship Id="rId10" Type="http://schemas.openxmlformats.org/officeDocument/2006/relationships/oleObject" Target="../embeddings/oleObject751.bin"/><Relationship Id="rId4" Type="http://schemas.openxmlformats.org/officeDocument/2006/relationships/oleObject" Target="../embeddings/oleObject745.bin"/><Relationship Id="rId9" Type="http://schemas.openxmlformats.org/officeDocument/2006/relationships/oleObject" Target="../embeddings/oleObject750.bin"/><Relationship Id="rId14" Type="http://schemas.openxmlformats.org/officeDocument/2006/relationships/oleObject" Target="../embeddings/oleObject755.bin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62.bin"/><Relationship Id="rId13" Type="http://schemas.openxmlformats.org/officeDocument/2006/relationships/oleObject" Target="../embeddings/oleObject767.bin"/><Relationship Id="rId3" Type="http://schemas.openxmlformats.org/officeDocument/2006/relationships/notesSlide" Target="../notesSlides/notesSlide63.xml"/><Relationship Id="rId7" Type="http://schemas.openxmlformats.org/officeDocument/2006/relationships/oleObject" Target="../embeddings/oleObject761.bin"/><Relationship Id="rId12" Type="http://schemas.openxmlformats.org/officeDocument/2006/relationships/oleObject" Target="../embeddings/oleObject76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2.vml"/><Relationship Id="rId6" Type="http://schemas.openxmlformats.org/officeDocument/2006/relationships/oleObject" Target="../embeddings/oleObject760.bin"/><Relationship Id="rId11" Type="http://schemas.openxmlformats.org/officeDocument/2006/relationships/oleObject" Target="../embeddings/oleObject765.bin"/><Relationship Id="rId5" Type="http://schemas.openxmlformats.org/officeDocument/2006/relationships/oleObject" Target="../embeddings/oleObject759.bin"/><Relationship Id="rId15" Type="http://schemas.openxmlformats.org/officeDocument/2006/relationships/oleObject" Target="../embeddings/oleObject769.bin"/><Relationship Id="rId10" Type="http://schemas.openxmlformats.org/officeDocument/2006/relationships/oleObject" Target="../embeddings/oleObject764.bin"/><Relationship Id="rId4" Type="http://schemas.openxmlformats.org/officeDocument/2006/relationships/oleObject" Target="../embeddings/oleObject758.bin"/><Relationship Id="rId9" Type="http://schemas.openxmlformats.org/officeDocument/2006/relationships/oleObject" Target="../embeddings/oleObject763.bin"/><Relationship Id="rId14" Type="http://schemas.openxmlformats.org/officeDocument/2006/relationships/oleObject" Target="../embeddings/oleObject768.bin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74.bin"/><Relationship Id="rId3" Type="http://schemas.openxmlformats.org/officeDocument/2006/relationships/notesSlide" Target="../notesSlides/notesSlide64.xml"/><Relationship Id="rId7" Type="http://schemas.openxmlformats.org/officeDocument/2006/relationships/oleObject" Target="../embeddings/oleObject77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3.vml"/><Relationship Id="rId6" Type="http://schemas.openxmlformats.org/officeDocument/2006/relationships/oleObject" Target="../embeddings/oleObject772.bin"/><Relationship Id="rId11" Type="http://schemas.openxmlformats.org/officeDocument/2006/relationships/image" Target="../media/image80.png"/><Relationship Id="rId5" Type="http://schemas.openxmlformats.org/officeDocument/2006/relationships/oleObject" Target="../embeddings/oleObject771.bin"/><Relationship Id="rId10" Type="http://schemas.openxmlformats.org/officeDocument/2006/relationships/oleObject" Target="../embeddings/oleObject776.bin"/><Relationship Id="rId4" Type="http://schemas.openxmlformats.org/officeDocument/2006/relationships/oleObject" Target="../embeddings/oleObject770.bin"/><Relationship Id="rId9" Type="http://schemas.openxmlformats.org/officeDocument/2006/relationships/oleObject" Target="../embeddings/oleObject775.bin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2.png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sz="3200" dirty="0" smtClean="0">
                <a:latin typeface="Arial" charset="0"/>
              </a:rPr>
              <a:t>Finite-State Machines with No Output</a:t>
            </a:r>
            <a:r>
              <a:rPr lang="en-US" altLang="en-US" sz="4000" dirty="0" smtClean="0">
                <a:latin typeface="Arial" charset="0"/>
              </a:rPr>
              <a:t> </a:t>
            </a:r>
            <a:r>
              <a:rPr lang="en-US" altLang="en-US" sz="3600" dirty="0" smtClean="0">
                <a:latin typeface="Arial" charset="0"/>
              </a:rPr>
              <a:t>Longin Jan Latecki </a:t>
            </a:r>
            <a:br>
              <a:rPr lang="en-US" altLang="en-US" sz="3600" dirty="0" smtClean="0">
                <a:latin typeface="Arial" charset="0"/>
              </a:rPr>
            </a:br>
            <a:r>
              <a:rPr lang="en-US" altLang="en-US" sz="3600" dirty="0" smtClean="0">
                <a:latin typeface="Arial" charset="0"/>
              </a:rPr>
              <a:t>Temple University</a:t>
            </a:r>
          </a:p>
        </p:txBody>
      </p:sp>
      <p:sp>
        <p:nvSpPr>
          <p:cNvPr id="5123" name="Rectangle 7"/>
          <p:cNvSpPr>
            <a:spLocks noChangeArrowheads="1"/>
          </p:cNvSpPr>
          <p:nvPr>
            <p:ph type="subTitle" idx="4294967295"/>
          </p:nvPr>
        </p:nvSpPr>
        <p:spPr>
          <a:xfrm>
            <a:off x="685800" y="4800600"/>
            <a:ext cx="8077200" cy="17526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smtClean="0">
                <a:solidFill>
                  <a:schemeClr val="bg1"/>
                </a:solidFill>
                <a:latin typeface="Arial" charset="0"/>
              </a:rPr>
              <a:t>Some slides by Elsa L Gunter, NJIT,</a:t>
            </a:r>
          </a:p>
          <a:p>
            <a:pPr marL="0" indent="0">
              <a:buFontTx/>
              <a:buNone/>
            </a:pPr>
            <a:r>
              <a:rPr lang="en-US" altLang="en-US" smtClean="0">
                <a:solidFill>
                  <a:schemeClr val="bg1"/>
                </a:solidFill>
                <a:latin typeface="Arial" charset="0"/>
              </a:rPr>
              <a:t>and by </a:t>
            </a:r>
            <a:r>
              <a:rPr lang="en-US" altLang="en-US" smtClean="0">
                <a:solidFill>
                  <a:schemeClr val="bg1"/>
                </a:solidFill>
                <a:hlinkClick r:id="rId3"/>
              </a:rPr>
              <a:t>Costas Busch</a:t>
            </a:r>
            <a:r>
              <a:rPr lang="en-US" altLang="en-US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</a:rPr>
              <a:t>Finite State Automata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8153400" cy="4648200"/>
          </a:xfrm>
        </p:spPr>
        <p:txBody>
          <a:bodyPr/>
          <a:lstStyle/>
          <a:p>
            <a:r>
              <a:rPr lang="en-US" altLang="en-US" smtClean="0">
                <a:latin typeface="Arial" charset="0"/>
              </a:rPr>
              <a:t>A finite state automation over an alphabet is illustrated by a </a:t>
            </a:r>
            <a:r>
              <a:rPr lang="en-US" altLang="en-US" b="1" smtClean="0">
                <a:latin typeface="Arial" charset="0"/>
              </a:rPr>
              <a:t>state diagram</a:t>
            </a:r>
            <a:r>
              <a:rPr lang="en-US" altLang="en-US" smtClean="0">
                <a:latin typeface="Arial" charset="0"/>
              </a:rPr>
              <a:t>:</a:t>
            </a:r>
          </a:p>
          <a:p>
            <a:endParaRPr lang="en-US" altLang="en-US" smtClean="0">
              <a:latin typeface="Arial" charset="0"/>
            </a:endParaRPr>
          </a:p>
          <a:p>
            <a:pPr lvl="1"/>
            <a:r>
              <a:rPr lang="en-US" altLang="en-US" smtClean="0">
                <a:latin typeface="Arial" charset="0"/>
              </a:rPr>
              <a:t> a directed graph</a:t>
            </a:r>
          </a:p>
          <a:p>
            <a:pPr lvl="1"/>
            <a:r>
              <a:rPr lang="en-US" altLang="en-US" smtClean="0">
                <a:latin typeface="Arial" charset="0"/>
              </a:rPr>
              <a:t> edges are labeled with elements of alphabet,</a:t>
            </a:r>
          </a:p>
          <a:p>
            <a:pPr lvl="1"/>
            <a:r>
              <a:rPr lang="en-US" altLang="en-US" smtClean="0">
                <a:latin typeface="Arial" charset="0"/>
              </a:rPr>
              <a:t>some nodes (or </a:t>
            </a:r>
            <a:r>
              <a:rPr lang="en-US" altLang="en-US" i="1" smtClean="0">
                <a:latin typeface="Arial" charset="0"/>
              </a:rPr>
              <a:t>states</a:t>
            </a:r>
            <a:r>
              <a:rPr lang="en-US" altLang="en-US" smtClean="0">
                <a:latin typeface="Arial" charset="0"/>
              </a:rPr>
              <a:t>), marked as final</a:t>
            </a:r>
          </a:p>
          <a:p>
            <a:pPr lvl="1"/>
            <a:r>
              <a:rPr lang="en-US" altLang="en-US" smtClean="0">
                <a:latin typeface="Arial" charset="0"/>
              </a:rPr>
              <a:t>one node marked as start state</a:t>
            </a:r>
          </a:p>
          <a:p>
            <a:pPr lvl="1"/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Transition Graph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smtClean="0"/>
              <a:t> 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1219200" y="4343400"/>
            <a:ext cx="1250950" cy="116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en-US">
                <a:solidFill>
                  <a:schemeClr val="accent2"/>
                </a:solidFill>
                <a:latin typeface="Comic Sans MS" pitchFamily="66" charset="0"/>
              </a:rPr>
              <a:t>initial</a:t>
            </a:r>
          </a:p>
          <a:p>
            <a:pPr>
              <a:spcBef>
                <a:spcPct val="20000"/>
              </a:spcBef>
            </a:pPr>
            <a:r>
              <a:rPr lang="en-US" altLang="en-US">
                <a:solidFill>
                  <a:schemeClr val="accent2"/>
                </a:solidFill>
                <a:latin typeface="Comic Sans MS" pitchFamily="66" charset="0"/>
              </a:rPr>
              <a:t>state</a:t>
            </a: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6477000" y="4343400"/>
            <a:ext cx="2230438" cy="116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en-US">
                <a:solidFill>
                  <a:schemeClr val="accent2"/>
                </a:solidFill>
                <a:latin typeface="Comic Sans MS" pitchFamily="66" charset="0"/>
              </a:rPr>
              <a:t>  accepting</a:t>
            </a:r>
          </a:p>
          <a:p>
            <a:pPr>
              <a:spcBef>
                <a:spcPct val="20000"/>
              </a:spcBef>
            </a:pPr>
            <a:r>
              <a:rPr lang="en-US" altLang="en-US">
                <a:solidFill>
                  <a:schemeClr val="accent2"/>
                </a:solidFill>
                <a:latin typeface="Comic Sans MS" pitchFamily="66" charset="0"/>
              </a:rPr>
              <a:t>  state</a:t>
            </a:r>
          </a:p>
        </p:txBody>
      </p:sp>
      <p:sp>
        <p:nvSpPr>
          <p:cNvPr id="25606" name="Line 6"/>
          <p:cNvSpPr>
            <a:spLocks noChangeShapeType="1"/>
          </p:cNvSpPr>
          <p:nvPr/>
        </p:nvSpPr>
        <p:spPr bwMode="auto">
          <a:xfrm flipV="1">
            <a:off x="3200400" y="4191000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7" name="Line 7"/>
          <p:cNvSpPr>
            <a:spLocks noChangeShapeType="1"/>
          </p:cNvSpPr>
          <p:nvPr/>
        </p:nvSpPr>
        <p:spPr bwMode="auto">
          <a:xfrm flipV="1">
            <a:off x="5105400" y="39624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2514600" y="5638800"/>
            <a:ext cx="11969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en-US">
                <a:solidFill>
                  <a:schemeClr val="accent2"/>
                </a:solidFill>
                <a:latin typeface="Comic Sans MS" pitchFamily="66" charset="0"/>
              </a:rPr>
              <a:t>state</a:t>
            </a:r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3962400" y="5181600"/>
            <a:ext cx="20383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en-US">
                <a:solidFill>
                  <a:schemeClr val="accent2"/>
                </a:solidFill>
                <a:latin typeface="Comic Sans MS" pitchFamily="66" charset="0"/>
              </a:rPr>
              <a:t>transition</a:t>
            </a:r>
          </a:p>
        </p:txBody>
      </p:sp>
      <p:sp>
        <p:nvSpPr>
          <p:cNvPr id="25610" name="Oval 10"/>
          <p:cNvSpPr>
            <a:spLocks noChangeArrowheads="1"/>
          </p:cNvSpPr>
          <p:nvPr/>
        </p:nvSpPr>
        <p:spPr bwMode="auto">
          <a:xfrm>
            <a:off x="1600200" y="35814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5611" name="Oval 11"/>
          <p:cNvSpPr>
            <a:spLocks noChangeArrowheads="1"/>
          </p:cNvSpPr>
          <p:nvPr/>
        </p:nvSpPr>
        <p:spPr bwMode="auto">
          <a:xfrm>
            <a:off x="4191000" y="35814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5612" name="Oval 12"/>
          <p:cNvSpPr>
            <a:spLocks noChangeArrowheads="1"/>
          </p:cNvSpPr>
          <p:nvPr/>
        </p:nvSpPr>
        <p:spPr bwMode="auto">
          <a:xfrm>
            <a:off x="5486400" y="35814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5613" name="Oval 13"/>
          <p:cNvSpPr>
            <a:spLocks noChangeArrowheads="1"/>
          </p:cNvSpPr>
          <p:nvPr/>
        </p:nvSpPr>
        <p:spPr bwMode="auto">
          <a:xfrm>
            <a:off x="6858000" y="35814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5614" name="Oval 14"/>
          <p:cNvSpPr>
            <a:spLocks noChangeArrowheads="1"/>
          </p:cNvSpPr>
          <p:nvPr/>
        </p:nvSpPr>
        <p:spPr bwMode="auto">
          <a:xfrm>
            <a:off x="6705600" y="3429000"/>
            <a:ext cx="838200" cy="838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5615" name="Line 15"/>
          <p:cNvSpPr>
            <a:spLocks noChangeShapeType="1"/>
          </p:cNvSpPr>
          <p:nvPr/>
        </p:nvSpPr>
        <p:spPr bwMode="auto">
          <a:xfrm>
            <a:off x="990600" y="38862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6" name="Line 16"/>
          <p:cNvSpPr>
            <a:spLocks noChangeShapeType="1"/>
          </p:cNvSpPr>
          <p:nvPr/>
        </p:nvSpPr>
        <p:spPr bwMode="auto">
          <a:xfrm>
            <a:off x="3429000" y="38862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7" name="Line 17"/>
          <p:cNvSpPr>
            <a:spLocks noChangeShapeType="1"/>
          </p:cNvSpPr>
          <p:nvPr/>
        </p:nvSpPr>
        <p:spPr bwMode="auto">
          <a:xfrm>
            <a:off x="4724400" y="38862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8" name="Line 18"/>
          <p:cNvSpPr>
            <a:spLocks noChangeShapeType="1"/>
          </p:cNvSpPr>
          <p:nvPr/>
        </p:nvSpPr>
        <p:spPr bwMode="auto">
          <a:xfrm>
            <a:off x="6019800" y="38862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5619" name="Object 19"/>
          <p:cNvGraphicFramePr>
            <a:graphicFrameLocks noChangeAspect="1"/>
          </p:cNvGraphicFramePr>
          <p:nvPr/>
        </p:nvGraphicFramePr>
        <p:xfrm>
          <a:off x="1676400" y="3581400"/>
          <a:ext cx="419100" cy="469900"/>
        </p:xfrm>
        <a:graphic>
          <a:graphicData uri="http://schemas.openxmlformats.org/presentationml/2006/ole">
            <p:oleObj spid="_x0000_s25619" name="Equation" r:id="rId4" imgW="419100" imgH="469900" progId="Equation.3">
              <p:embed/>
            </p:oleObj>
          </a:graphicData>
        </a:graphic>
      </p:graphicFrame>
      <p:sp>
        <p:nvSpPr>
          <p:cNvPr id="25620" name="Oval 20"/>
          <p:cNvSpPr>
            <a:spLocks noChangeArrowheads="1"/>
          </p:cNvSpPr>
          <p:nvPr/>
        </p:nvSpPr>
        <p:spPr bwMode="auto">
          <a:xfrm>
            <a:off x="2895600" y="35814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graphicFrame>
        <p:nvGraphicFramePr>
          <p:cNvPr id="25621" name="Object 21"/>
          <p:cNvGraphicFramePr>
            <a:graphicFrameLocks noChangeAspect="1"/>
          </p:cNvGraphicFramePr>
          <p:nvPr/>
        </p:nvGraphicFramePr>
        <p:xfrm>
          <a:off x="3009900" y="3581400"/>
          <a:ext cx="341313" cy="469900"/>
        </p:xfrm>
        <a:graphic>
          <a:graphicData uri="http://schemas.openxmlformats.org/presentationml/2006/ole">
            <p:oleObj spid="_x0000_s25621" name="Equation" r:id="rId5" imgW="342751" imgH="469696" progId="Equation.3">
              <p:embed/>
            </p:oleObj>
          </a:graphicData>
        </a:graphic>
      </p:graphicFrame>
      <p:graphicFrame>
        <p:nvGraphicFramePr>
          <p:cNvPr id="25622" name="Object 22"/>
          <p:cNvGraphicFramePr>
            <a:graphicFrameLocks noChangeAspect="1"/>
          </p:cNvGraphicFramePr>
          <p:nvPr/>
        </p:nvGraphicFramePr>
        <p:xfrm>
          <a:off x="4279900" y="3581400"/>
          <a:ext cx="392113" cy="469900"/>
        </p:xfrm>
        <a:graphic>
          <a:graphicData uri="http://schemas.openxmlformats.org/presentationml/2006/ole">
            <p:oleObj spid="_x0000_s25622" name="Equation" r:id="rId6" imgW="393529" imgH="469696" progId="Equation.3">
              <p:embed/>
            </p:oleObj>
          </a:graphicData>
        </a:graphic>
      </p:graphicFrame>
      <p:graphicFrame>
        <p:nvGraphicFramePr>
          <p:cNvPr id="25623" name="Object 23"/>
          <p:cNvGraphicFramePr>
            <a:graphicFrameLocks noChangeAspect="1"/>
          </p:cNvGraphicFramePr>
          <p:nvPr/>
        </p:nvGraphicFramePr>
        <p:xfrm>
          <a:off x="5575300" y="3581400"/>
          <a:ext cx="392113" cy="469900"/>
        </p:xfrm>
        <a:graphic>
          <a:graphicData uri="http://schemas.openxmlformats.org/presentationml/2006/ole">
            <p:oleObj spid="_x0000_s25623" name="Equation" r:id="rId7" imgW="393529" imgH="469696" progId="Equation.3">
              <p:embed/>
            </p:oleObj>
          </a:graphicData>
        </a:graphic>
      </p:graphicFrame>
      <p:graphicFrame>
        <p:nvGraphicFramePr>
          <p:cNvPr id="25624" name="Object 24"/>
          <p:cNvGraphicFramePr>
            <a:graphicFrameLocks noChangeAspect="1"/>
          </p:cNvGraphicFramePr>
          <p:nvPr/>
        </p:nvGraphicFramePr>
        <p:xfrm>
          <a:off x="6934200" y="3581400"/>
          <a:ext cx="419100" cy="469900"/>
        </p:xfrm>
        <a:graphic>
          <a:graphicData uri="http://schemas.openxmlformats.org/presentationml/2006/ole">
            <p:oleObj spid="_x0000_s25624" name="Equation" r:id="rId8" imgW="419100" imgH="469900" progId="Equation.3">
              <p:embed/>
            </p:oleObj>
          </a:graphicData>
        </a:graphic>
      </p:graphicFrame>
      <p:sp>
        <p:nvSpPr>
          <p:cNvPr id="25625" name="Line 25"/>
          <p:cNvSpPr>
            <a:spLocks noChangeShapeType="1"/>
          </p:cNvSpPr>
          <p:nvPr/>
        </p:nvSpPr>
        <p:spPr bwMode="auto">
          <a:xfrm>
            <a:off x="2133600" y="38862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5626" name="Object 26"/>
          <p:cNvGraphicFramePr>
            <a:graphicFrameLocks noChangeAspect="1"/>
          </p:cNvGraphicFramePr>
          <p:nvPr/>
        </p:nvGraphicFramePr>
        <p:xfrm>
          <a:off x="2362200" y="3581400"/>
          <a:ext cx="265113" cy="279400"/>
        </p:xfrm>
        <a:graphic>
          <a:graphicData uri="http://schemas.openxmlformats.org/presentationml/2006/ole">
            <p:oleObj spid="_x0000_s25626" name="Equation" r:id="rId9" imgW="266584" imgH="279279" progId="Equation.3">
              <p:embed/>
            </p:oleObj>
          </a:graphicData>
        </a:graphic>
      </p:graphicFrame>
      <p:graphicFrame>
        <p:nvGraphicFramePr>
          <p:cNvPr id="25627" name="Object 27"/>
          <p:cNvGraphicFramePr>
            <a:graphicFrameLocks noChangeAspect="1"/>
          </p:cNvGraphicFramePr>
          <p:nvPr/>
        </p:nvGraphicFramePr>
        <p:xfrm>
          <a:off x="3657600" y="3505200"/>
          <a:ext cx="279400" cy="381000"/>
        </p:xfrm>
        <a:graphic>
          <a:graphicData uri="http://schemas.openxmlformats.org/presentationml/2006/ole">
            <p:oleObj spid="_x0000_s25627" name="Equation" r:id="rId10" imgW="279279" imgH="380835" progId="Equation.3">
              <p:embed/>
            </p:oleObj>
          </a:graphicData>
        </a:graphic>
      </p:graphicFrame>
      <p:graphicFrame>
        <p:nvGraphicFramePr>
          <p:cNvPr id="25628" name="Object 28"/>
          <p:cNvGraphicFramePr>
            <a:graphicFrameLocks noChangeAspect="1"/>
          </p:cNvGraphicFramePr>
          <p:nvPr/>
        </p:nvGraphicFramePr>
        <p:xfrm>
          <a:off x="4953000" y="3505200"/>
          <a:ext cx="279400" cy="381000"/>
        </p:xfrm>
        <a:graphic>
          <a:graphicData uri="http://schemas.openxmlformats.org/presentationml/2006/ole">
            <p:oleObj spid="_x0000_s25628" name="Equation" r:id="rId11" imgW="279279" imgH="380835" progId="Equation.3">
              <p:embed/>
            </p:oleObj>
          </a:graphicData>
        </a:graphic>
      </p:graphicFrame>
      <p:graphicFrame>
        <p:nvGraphicFramePr>
          <p:cNvPr id="25629" name="Object 29"/>
          <p:cNvGraphicFramePr>
            <a:graphicFrameLocks noChangeAspect="1"/>
          </p:cNvGraphicFramePr>
          <p:nvPr/>
        </p:nvGraphicFramePr>
        <p:xfrm>
          <a:off x="6248400" y="3581400"/>
          <a:ext cx="265113" cy="279400"/>
        </p:xfrm>
        <a:graphic>
          <a:graphicData uri="http://schemas.openxmlformats.org/presentationml/2006/ole">
            <p:oleObj spid="_x0000_s25629" name="Equation" r:id="rId12" imgW="266584" imgH="279279" progId="Equation.3">
              <p:embed/>
            </p:oleObj>
          </a:graphicData>
        </a:graphic>
      </p:graphicFrame>
      <p:sp>
        <p:nvSpPr>
          <p:cNvPr id="25630" name="Oval 30"/>
          <p:cNvSpPr>
            <a:spLocks noChangeArrowheads="1"/>
          </p:cNvSpPr>
          <p:nvPr/>
        </p:nvSpPr>
        <p:spPr bwMode="auto">
          <a:xfrm>
            <a:off x="6261100" y="22987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graphicFrame>
        <p:nvGraphicFramePr>
          <p:cNvPr id="25631" name="Object 31"/>
          <p:cNvGraphicFramePr>
            <a:graphicFrameLocks noChangeAspect="1"/>
          </p:cNvGraphicFramePr>
          <p:nvPr/>
        </p:nvGraphicFramePr>
        <p:xfrm>
          <a:off x="6337300" y="2298700"/>
          <a:ext cx="404813" cy="469900"/>
        </p:xfrm>
        <a:graphic>
          <a:graphicData uri="http://schemas.openxmlformats.org/presentationml/2006/ole">
            <p:oleObj spid="_x0000_s25631" name="Equation" r:id="rId13" imgW="406224" imgH="469696" progId="Equation.3">
              <p:embed/>
            </p:oleObj>
          </a:graphicData>
        </a:graphic>
      </p:graphicFrame>
      <p:graphicFrame>
        <p:nvGraphicFramePr>
          <p:cNvPr id="25632" name="Object 32"/>
          <p:cNvGraphicFramePr>
            <a:graphicFrameLocks noChangeAspect="1"/>
          </p:cNvGraphicFramePr>
          <p:nvPr/>
        </p:nvGraphicFramePr>
        <p:xfrm>
          <a:off x="3200400" y="3124200"/>
          <a:ext cx="265113" cy="279400"/>
        </p:xfrm>
        <a:graphic>
          <a:graphicData uri="http://schemas.openxmlformats.org/presentationml/2006/ole">
            <p:oleObj spid="_x0000_s25632" name="Equation" r:id="rId14" imgW="266584" imgH="279279" progId="Equation.3">
              <p:embed/>
            </p:oleObj>
          </a:graphicData>
        </a:graphic>
      </p:graphicFrame>
      <p:graphicFrame>
        <p:nvGraphicFramePr>
          <p:cNvPr id="25633" name="Object 33"/>
          <p:cNvGraphicFramePr>
            <a:graphicFrameLocks noChangeAspect="1"/>
          </p:cNvGraphicFramePr>
          <p:nvPr/>
        </p:nvGraphicFramePr>
        <p:xfrm>
          <a:off x="4419600" y="3200400"/>
          <a:ext cx="265113" cy="279400"/>
        </p:xfrm>
        <a:graphic>
          <a:graphicData uri="http://schemas.openxmlformats.org/presentationml/2006/ole">
            <p:oleObj spid="_x0000_s25633" name="Equation" r:id="rId15" imgW="266584" imgH="279279" progId="Equation.3">
              <p:embed/>
            </p:oleObj>
          </a:graphicData>
        </a:graphic>
      </p:graphicFrame>
      <p:graphicFrame>
        <p:nvGraphicFramePr>
          <p:cNvPr id="25634" name="Object 34"/>
          <p:cNvGraphicFramePr>
            <a:graphicFrameLocks noChangeAspect="1"/>
          </p:cNvGraphicFramePr>
          <p:nvPr/>
        </p:nvGraphicFramePr>
        <p:xfrm>
          <a:off x="5715000" y="3124200"/>
          <a:ext cx="279400" cy="381000"/>
        </p:xfrm>
        <a:graphic>
          <a:graphicData uri="http://schemas.openxmlformats.org/presentationml/2006/ole">
            <p:oleObj spid="_x0000_s25634" name="Equation" r:id="rId16" imgW="279279" imgH="380835" progId="Equation.3">
              <p:embed/>
            </p:oleObj>
          </a:graphicData>
        </a:graphic>
      </p:graphicFrame>
      <p:graphicFrame>
        <p:nvGraphicFramePr>
          <p:cNvPr id="25635" name="Object 35"/>
          <p:cNvGraphicFramePr>
            <a:graphicFrameLocks noChangeAspect="1"/>
          </p:cNvGraphicFramePr>
          <p:nvPr/>
        </p:nvGraphicFramePr>
        <p:xfrm>
          <a:off x="1828800" y="3048000"/>
          <a:ext cx="279400" cy="381000"/>
        </p:xfrm>
        <a:graphic>
          <a:graphicData uri="http://schemas.openxmlformats.org/presentationml/2006/ole">
            <p:oleObj spid="_x0000_s25635" name="Equation" r:id="rId17" imgW="279279" imgH="380835" progId="Equation.3">
              <p:embed/>
            </p:oleObj>
          </a:graphicData>
        </a:graphic>
      </p:graphicFrame>
      <p:sp>
        <p:nvSpPr>
          <p:cNvPr id="25636" name="Freeform 36"/>
          <p:cNvSpPr>
            <a:spLocks/>
          </p:cNvSpPr>
          <p:nvPr/>
        </p:nvSpPr>
        <p:spPr bwMode="auto">
          <a:xfrm>
            <a:off x="6096000" y="1524000"/>
            <a:ext cx="660400" cy="850900"/>
          </a:xfrm>
          <a:custGeom>
            <a:avLst/>
            <a:gdLst>
              <a:gd name="T0" fmla="*/ 2147483646 w 416"/>
              <a:gd name="T1" fmla="*/ 2147483646 h 536"/>
              <a:gd name="T2" fmla="*/ 2147483646 w 416"/>
              <a:gd name="T3" fmla="*/ 2147483646 h 536"/>
              <a:gd name="T4" fmla="*/ 2147483646 w 416"/>
              <a:gd name="T5" fmla="*/ 2147483646 h 536"/>
              <a:gd name="T6" fmla="*/ 2147483646 w 416"/>
              <a:gd name="T7" fmla="*/ 2147483646 h 536"/>
              <a:gd name="T8" fmla="*/ 2147483646 w 416"/>
              <a:gd name="T9" fmla="*/ 2147483646 h 5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6"/>
              <a:gd name="T16" fmla="*/ 0 h 536"/>
              <a:gd name="T17" fmla="*/ 416 w 416"/>
              <a:gd name="T18" fmla="*/ 536 h 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6" h="536">
                <a:moveTo>
                  <a:pt x="152" y="536"/>
                </a:moveTo>
                <a:cubicBezTo>
                  <a:pt x="76" y="412"/>
                  <a:pt x="0" y="288"/>
                  <a:pt x="8" y="200"/>
                </a:cubicBezTo>
                <a:cubicBezTo>
                  <a:pt x="16" y="112"/>
                  <a:pt x="136" y="16"/>
                  <a:pt x="200" y="8"/>
                </a:cubicBezTo>
                <a:cubicBezTo>
                  <a:pt x="264" y="0"/>
                  <a:pt x="368" y="72"/>
                  <a:pt x="392" y="152"/>
                </a:cubicBezTo>
                <a:cubicBezTo>
                  <a:pt x="416" y="232"/>
                  <a:pt x="380" y="360"/>
                  <a:pt x="344" y="488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5637" name="Object 37"/>
          <p:cNvGraphicFramePr>
            <a:graphicFrameLocks noChangeAspect="1"/>
          </p:cNvGraphicFramePr>
          <p:nvPr/>
        </p:nvGraphicFramePr>
        <p:xfrm>
          <a:off x="6108700" y="1079500"/>
          <a:ext cx="671513" cy="442913"/>
        </p:xfrm>
        <a:graphic>
          <a:graphicData uri="http://schemas.openxmlformats.org/presentationml/2006/ole">
            <p:oleObj spid="_x0000_s25637" name="Equation" r:id="rId18" imgW="672808" imgH="444307" progId="Equation.3">
              <p:embed/>
            </p:oleObj>
          </a:graphicData>
        </a:graphic>
      </p:graphicFrame>
      <p:sp>
        <p:nvSpPr>
          <p:cNvPr id="25638" name="Line 38"/>
          <p:cNvSpPr>
            <a:spLocks noChangeShapeType="1"/>
          </p:cNvSpPr>
          <p:nvPr/>
        </p:nvSpPr>
        <p:spPr bwMode="auto">
          <a:xfrm flipV="1">
            <a:off x="5867400" y="2819400"/>
            <a:ext cx="533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39" name="Freeform 39"/>
          <p:cNvSpPr>
            <a:spLocks/>
          </p:cNvSpPr>
          <p:nvPr/>
        </p:nvSpPr>
        <p:spPr bwMode="auto">
          <a:xfrm>
            <a:off x="4572000" y="2667000"/>
            <a:ext cx="1752600" cy="990600"/>
          </a:xfrm>
          <a:custGeom>
            <a:avLst/>
            <a:gdLst>
              <a:gd name="T0" fmla="*/ 0 w 1104"/>
              <a:gd name="T1" fmla="*/ 2147483646 h 624"/>
              <a:gd name="T2" fmla="*/ 2147483646 w 1104"/>
              <a:gd name="T3" fmla="*/ 2147483646 h 624"/>
              <a:gd name="T4" fmla="*/ 2147483646 w 1104"/>
              <a:gd name="T5" fmla="*/ 0 h 624"/>
              <a:gd name="T6" fmla="*/ 0 60000 65536"/>
              <a:gd name="T7" fmla="*/ 0 60000 65536"/>
              <a:gd name="T8" fmla="*/ 0 60000 65536"/>
              <a:gd name="T9" fmla="*/ 0 w 1104"/>
              <a:gd name="T10" fmla="*/ 0 h 624"/>
              <a:gd name="T11" fmla="*/ 1104 w 1104"/>
              <a:gd name="T12" fmla="*/ 624 h 6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04" h="624">
                <a:moveTo>
                  <a:pt x="0" y="624"/>
                </a:moveTo>
                <a:cubicBezTo>
                  <a:pt x="124" y="460"/>
                  <a:pt x="248" y="296"/>
                  <a:pt x="432" y="192"/>
                </a:cubicBezTo>
                <a:cubicBezTo>
                  <a:pt x="616" y="88"/>
                  <a:pt x="860" y="44"/>
                  <a:pt x="1104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40" name="Freeform 40"/>
          <p:cNvSpPr>
            <a:spLocks/>
          </p:cNvSpPr>
          <p:nvPr/>
        </p:nvSpPr>
        <p:spPr bwMode="auto">
          <a:xfrm>
            <a:off x="3276600" y="2476500"/>
            <a:ext cx="2971800" cy="1181100"/>
          </a:xfrm>
          <a:custGeom>
            <a:avLst/>
            <a:gdLst>
              <a:gd name="T0" fmla="*/ 0 w 1872"/>
              <a:gd name="T1" fmla="*/ 2147483646 h 744"/>
              <a:gd name="T2" fmla="*/ 2147483646 w 1872"/>
              <a:gd name="T3" fmla="*/ 2147483646 h 744"/>
              <a:gd name="T4" fmla="*/ 2147483646 w 1872"/>
              <a:gd name="T5" fmla="*/ 2147483646 h 744"/>
              <a:gd name="T6" fmla="*/ 0 60000 65536"/>
              <a:gd name="T7" fmla="*/ 0 60000 65536"/>
              <a:gd name="T8" fmla="*/ 0 60000 65536"/>
              <a:gd name="T9" fmla="*/ 0 w 1872"/>
              <a:gd name="T10" fmla="*/ 0 h 744"/>
              <a:gd name="T11" fmla="*/ 1872 w 1872"/>
              <a:gd name="T12" fmla="*/ 744 h 7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72" h="744">
                <a:moveTo>
                  <a:pt x="0" y="744"/>
                </a:moveTo>
                <a:cubicBezTo>
                  <a:pt x="204" y="492"/>
                  <a:pt x="408" y="240"/>
                  <a:pt x="720" y="120"/>
                </a:cubicBezTo>
                <a:cubicBezTo>
                  <a:pt x="1032" y="0"/>
                  <a:pt x="1452" y="12"/>
                  <a:pt x="1872" y="24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41" name="Freeform 41"/>
          <p:cNvSpPr>
            <a:spLocks/>
          </p:cNvSpPr>
          <p:nvPr/>
        </p:nvSpPr>
        <p:spPr bwMode="auto">
          <a:xfrm>
            <a:off x="1981200" y="1854200"/>
            <a:ext cx="4343400" cy="1803400"/>
          </a:xfrm>
          <a:custGeom>
            <a:avLst/>
            <a:gdLst>
              <a:gd name="T0" fmla="*/ 0 w 2736"/>
              <a:gd name="T1" fmla="*/ 2147483646 h 1136"/>
              <a:gd name="T2" fmla="*/ 2147483646 w 2736"/>
              <a:gd name="T3" fmla="*/ 2147483646 h 1136"/>
              <a:gd name="T4" fmla="*/ 2147483646 w 2736"/>
              <a:gd name="T5" fmla="*/ 2147483646 h 1136"/>
              <a:gd name="T6" fmla="*/ 0 60000 65536"/>
              <a:gd name="T7" fmla="*/ 0 60000 65536"/>
              <a:gd name="T8" fmla="*/ 0 60000 65536"/>
              <a:gd name="T9" fmla="*/ 0 w 2736"/>
              <a:gd name="T10" fmla="*/ 0 h 1136"/>
              <a:gd name="T11" fmla="*/ 2736 w 2736"/>
              <a:gd name="T12" fmla="*/ 1136 h 1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36" h="1136">
                <a:moveTo>
                  <a:pt x="0" y="1136"/>
                </a:moveTo>
                <a:cubicBezTo>
                  <a:pt x="132" y="696"/>
                  <a:pt x="264" y="256"/>
                  <a:pt x="720" y="128"/>
                </a:cubicBezTo>
                <a:cubicBezTo>
                  <a:pt x="1176" y="0"/>
                  <a:pt x="1956" y="184"/>
                  <a:pt x="2736" y="368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5642" name="Group 42"/>
          <p:cNvGrpSpPr>
            <a:grpSpLocks/>
          </p:cNvGrpSpPr>
          <p:nvPr/>
        </p:nvGrpSpPr>
        <p:grpSpPr bwMode="auto">
          <a:xfrm>
            <a:off x="6629400" y="2819400"/>
            <a:ext cx="900113" cy="609600"/>
            <a:chOff x="4224" y="1824"/>
            <a:chExt cx="567" cy="384"/>
          </a:xfrm>
        </p:grpSpPr>
        <p:graphicFrame>
          <p:nvGraphicFramePr>
            <p:cNvPr id="25643" name="Object 43"/>
            <p:cNvGraphicFramePr>
              <a:graphicFrameLocks noChangeAspect="1"/>
            </p:cNvGraphicFramePr>
            <p:nvPr/>
          </p:nvGraphicFramePr>
          <p:xfrm>
            <a:off x="4368" y="1824"/>
            <a:ext cx="423" cy="279"/>
          </p:xfrm>
          <a:graphic>
            <a:graphicData uri="http://schemas.openxmlformats.org/presentationml/2006/ole">
              <p:oleObj spid="_x0000_s25643" name="Equation" r:id="rId19" imgW="672808" imgH="444307" progId="Equation.3">
                <p:embed/>
              </p:oleObj>
            </a:graphicData>
          </a:graphic>
        </p:graphicFrame>
        <p:sp>
          <p:nvSpPr>
            <p:cNvPr id="25644" name="Line 44"/>
            <p:cNvSpPr>
              <a:spLocks noChangeShapeType="1"/>
            </p:cNvSpPr>
            <p:nvPr/>
          </p:nvSpPr>
          <p:spPr bwMode="auto">
            <a:xfrm flipH="1" flipV="1">
              <a:off x="4224" y="1824"/>
              <a:ext cx="192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altLang="en-US" smtClean="0"/>
              <a:t>Initial Configuration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 </a:t>
            </a:r>
          </a:p>
        </p:txBody>
      </p:sp>
      <p:sp>
        <p:nvSpPr>
          <p:cNvPr id="27652" name="Oval 4"/>
          <p:cNvSpPr>
            <a:spLocks noChangeArrowheads="1"/>
          </p:cNvSpPr>
          <p:nvPr/>
        </p:nvSpPr>
        <p:spPr bwMode="auto">
          <a:xfrm>
            <a:off x="1443038" y="4879975"/>
            <a:ext cx="530225" cy="530225"/>
          </a:xfrm>
          <a:prstGeom prst="ellipse">
            <a:avLst/>
          </a:prstGeom>
          <a:solidFill>
            <a:srgbClr val="FF0000">
              <a:alpha val="50195"/>
            </a:srgbClr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7653" name="Oval 5"/>
          <p:cNvSpPr>
            <a:spLocks noChangeArrowheads="1"/>
          </p:cNvSpPr>
          <p:nvPr/>
        </p:nvSpPr>
        <p:spPr bwMode="auto">
          <a:xfrm>
            <a:off x="4038600" y="48768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7654" name="Oval 6"/>
          <p:cNvSpPr>
            <a:spLocks noChangeArrowheads="1"/>
          </p:cNvSpPr>
          <p:nvPr/>
        </p:nvSpPr>
        <p:spPr bwMode="auto">
          <a:xfrm>
            <a:off x="5334000" y="48768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7655" name="Oval 7"/>
          <p:cNvSpPr>
            <a:spLocks noChangeArrowheads="1"/>
          </p:cNvSpPr>
          <p:nvPr/>
        </p:nvSpPr>
        <p:spPr bwMode="auto">
          <a:xfrm>
            <a:off x="6705600" y="48768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7656" name="Oval 8"/>
          <p:cNvSpPr>
            <a:spLocks noChangeArrowheads="1"/>
          </p:cNvSpPr>
          <p:nvPr/>
        </p:nvSpPr>
        <p:spPr bwMode="auto">
          <a:xfrm>
            <a:off x="6553200" y="4724400"/>
            <a:ext cx="838200" cy="838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7657" name="Line 9"/>
          <p:cNvSpPr>
            <a:spLocks noChangeShapeType="1"/>
          </p:cNvSpPr>
          <p:nvPr/>
        </p:nvSpPr>
        <p:spPr bwMode="auto">
          <a:xfrm>
            <a:off x="838200" y="5181600"/>
            <a:ext cx="609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8" name="Line 10"/>
          <p:cNvSpPr>
            <a:spLocks noChangeShapeType="1"/>
          </p:cNvSpPr>
          <p:nvPr/>
        </p:nvSpPr>
        <p:spPr bwMode="auto">
          <a:xfrm>
            <a:off x="3276600" y="51816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9" name="Line 11"/>
          <p:cNvSpPr>
            <a:spLocks noChangeShapeType="1"/>
          </p:cNvSpPr>
          <p:nvPr/>
        </p:nvSpPr>
        <p:spPr bwMode="auto">
          <a:xfrm>
            <a:off x="4572000" y="51816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0" name="Line 12"/>
          <p:cNvSpPr>
            <a:spLocks noChangeShapeType="1"/>
          </p:cNvSpPr>
          <p:nvPr/>
        </p:nvSpPr>
        <p:spPr bwMode="auto">
          <a:xfrm>
            <a:off x="5867400" y="51816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1" name="Oval 13"/>
          <p:cNvSpPr>
            <a:spLocks noChangeArrowheads="1"/>
          </p:cNvSpPr>
          <p:nvPr/>
        </p:nvSpPr>
        <p:spPr bwMode="auto">
          <a:xfrm>
            <a:off x="2743200" y="48768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graphicFrame>
        <p:nvGraphicFramePr>
          <p:cNvPr id="27662" name="Object 14"/>
          <p:cNvGraphicFramePr>
            <a:graphicFrameLocks noChangeAspect="1"/>
          </p:cNvGraphicFramePr>
          <p:nvPr/>
        </p:nvGraphicFramePr>
        <p:xfrm>
          <a:off x="2857500" y="4876800"/>
          <a:ext cx="341313" cy="469900"/>
        </p:xfrm>
        <a:graphic>
          <a:graphicData uri="http://schemas.openxmlformats.org/presentationml/2006/ole">
            <p:oleObj spid="_x0000_s27662" name="Equation" r:id="rId4" imgW="342751" imgH="469696" progId="Equation.3">
              <p:embed/>
            </p:oleObj>
          </a:graphicData>
        </a:graphic>
      </p:graphicFrame>
      <p:graphicFrame>
        <p:nvGraphicFramePr>
          <p:cNvPr id="27663" name="Object 15"/>
          <p:cNvGraphicFramePr>
            <a:graphicFrameLocks noChangeAspect="1"/>
          </p:cNvGraphicFramePr>
          <p:nvPr/>
        </p:nvGraphicFramePr>
        <p:xfrm>
          <a:off x="4127500" y="4876800"/>
          <a:ext cx="392113" cy="469900"/>
        </p:xfrm>
        <a:graphic>
          <a:graphicData uri="http://schemas.openxmlformats.org/presentationml/2006/ole">
            <p:oleObj spid="_x0000_s27663" name="Equation" r:id="rId5" imgW="393529" imgH="469696" progId="Equation.3">
              <p:embed/>
            </p:oleObj>
          </a:graphicData>
        </a:graphic>
      </p:graphicFrame>
      <p:graphicFrame>
        <p:nvGraphicFramePr>
          <p:cNvPr id="27664" name="Object 16"/>
          <p:cNvGraphicFramePr>
            <a:graphicFrameLocks noChangeAspect="1"/>
          </p:cNvGraphicFramePr>
          <p:nvPr/>
        </p:nvGraphicFramePr>
        <p:xfrm>
          <a:off x="5422900" y="4876800"/>
          <a:ext cx="392113" cy="469900"/>
        </p:xfrm>
        <a:graphic>
          <a:graphicData uri="http://schemas.openxmlformats.org/presentationml/2006/ole">
            <p:oleObj spid="_x0000_s27664" name="Equation" r:id="rId6" imgW="393529" imgH="469696" progId="Equation.3">
              <p:embed/>
            </p:oleObj>
          </a:graphicData>
        </a:graphic>
      </p:graphicFrame>
      <p:graphicFrame>
        <p:nvGraphicFramePr>
          <p:cNvPr id="27665" name="Object 17"/>
          <p:cNvGraphicFramePr>
            <a:graphicFrameLocks noChangeAspect="1"/>
          </p:cNvGraphicFramePr>
          <p:nvPr/>
        </p:nvGraphicFramePr>
        <p:xfrm>
          <a:off x="6781800" y="4876800"/>
          <a:ext cx="419100" cy="469900"/>
        </p:xfrm>
        <a:graphic>
          <a:graphicData uri="http://schemas.openxmlformats.org/presentationml/2006/ole">
            <p:oleObj spid="_x0000_s27665" name="Equation" r:id="rId7" imgW="419100" imgH="469900" progId="Equation.3">
              <p:embed/>
            </p:oleObj>
          </a:graphicData>
        </a:graphic>
      </p:graphicFrame>
      <p:sp>
        <p:nvSpPr>
          <p:cNvPr id="27666" name="Line 18"/>
          <p:cNvSpPr>
            <a:spLocks noChangeShapeType="1"/>
          </p:cNvSpPr>
          <p:nvPr/>
        </p:nvSpPr>
        <p:spPr bwMode="auto">
          <a:xfrm>
            <a:off x="1981200" y="51816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7667" name="Object 19"/>
          <p:cNvGraphicFramePr>
            <a:graphicFrameLocks noChangeAspect="1"/>
          </p:cNvGraphicFramePr>
          <p:nvPr/>
        </p:nvGraphicFramePr>
        <p:xfrm>
          <a:off x="2209800" y="4876800"/>
          <a:ext cx="265113" cy="279400"/>
        </p:xfrm>
        <a:graphic>
          <a:graphicData uri="http://schemas.openxmlformats.org/presentationml/2006/ole">
            <p:oleObj spid="_x0000_s27667" name="Equation" r:id="rId8" imgW="266584" imgH="279279" progId="Equation.3">
              <p:embed/>
            </p:oleObj>
          </a:graphicData>
        </a:graphic>
      </p:graphicFrame>
      <p:graphicFrame>
        <p:nvGraphicFramePr>
          <p:cNvPr id="27668" name="Object 20"/>
          <p:cNvGraphicFramePr>
            <a:graphicFrameLocks noChangeAspect="1"/>
          </p:cNvGraphicFramePr>
          <p:nvPr/>
        </p:nvGraphicFramePr>
        <p:xfrm>
          <a:off x="3505200" y="4800600"/>
          <a:ext cx="279400" cy="381000"/>
        </p:xfrm>
        <a:graphic>
          <a:graphicData uri="http://schemas.openxmlformats.org/presentationml/2006/ole">
            <p:oleObj spid="_x0000_s27668" name="Equation" r:id="rId9" imgW="279279" imgH="380835" progId="Equation.3">
              <p:embed/>
            </p:oleObj>
          </a:graphicData>
        </a:graphic>
      </p:graphicFrame>
      <p:graphicFrame>
        <p:nvGraphicFramePr>
          <p:cNvPr id="27669" name="Object 21"/>
          <p:cNvGraphicFramePr>
            <a:graphicFrameLocks noChangeAspect="1"/>
          </p:cNvGraphicFramePr>
          <p:nvPr/>
        </p:nvGraphicFramePr>
        <p:xfrm>
          <a:off x="4800600" y="4800600"/>
          <a:ext cx="279400" cy="381000"/>
        </p:xfrm>
        <a:graphic>
          <a:graphicData uri="http://schemas.openxmlformats.org/presentationml/2006/ole">
            <p:oleObj spid="_x0000_s27669" name="Equation" r:id="rId10" imgW="279279" imgH="380835" progId="Equation.3">
              <p:embed/>
            </p:oleObj>
          </a:graphicData>
        </a:graphic>
      </p:graphicFrame>
      <p:graphicFrame>
        <p:nvGraphicFramePr>
          <p:cNvPr id="27670" name="Object 22"/>
          <p:cNvGraphicFramePr>
            <a:graphicFrameLocks noChangeAspect="1"/>
          </p:cNvGraphicFramePr>
          <p:nvPr/>
        </p:nvGraphicFramePr>
        <p:xfrm>
          <a:off x="6096000" y="4876800"/>
          <a:ext cx="265113" cy="279400"/>
        </p:xfrm>
        <a:graphic>
          <a:graphicData uri="http://schemas.openxmlformats.org/presentationml/2006/ole">
            <p:oleObj spid="_x0000_s27670" name="Equation" r:id="rId11" imgW="266584" imgH="279279" progId="Equation.3">
              <p:embed/>
            </p:oleObj>
          </a:graphicData>
        </a:graphic>
      </p:graphicFrame>
      <p:sp>
        <p:nvSpPr>
          <p:cNvPr id="27671" name="Oval 23"/>
          <p:cNvSpPr>
            <a:spLocks noChangeArrowheads="1"/>
          </p:cNvSpPr>
          <p:nvPr/>
        </p:nvSpPr>
        <p:spPr bwMode="auto">
          <a:xfrm>
            <a:off x="6108700" y="35941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graphicFrame>
        <p:nvGraphicFramePr>
          <p:cNvPr id="27672" name="Object 24"/>
          <p:cNvGraphicFramePr>
            <a:graphicFrameLocks noChangeAspect="1"/>
          </p:cNvGraphicFramePr>
          <p:nvPr/>
        </p:nvGraphicFramePr>
        <p:xfrm>
          <a:off x="6184900" y="3594100"/>
          <a:ext cx="404813" cy="469900"/>
        </p:xfrm>
        <a:graphic>
          <a:graphicData uri="http://schemas.openxmlformats.org/presentationml/2006/ole">
            <p:oleObj spid="_x0000_s27672" name="Equation" r:id="rId12" imgW="406224" imgH="469696" progId="Equation.3">
              <p:embed/>
            </p:oleObj>
          </a:graphicData>
        </a:graphic>
      </p:graphicFrame>
      <p:graphicFrame>
        <p:nvGraphicFramePr>
          <p:cNvPr id="27673" name="Object 25"/>
          <p:cNvGraphicFramePr>
            <a:graphicFrameLocks noChangeAspect="1"/>
          </p:cNvGraphicFramePr>
          <p:nvPr/>
        </p:nvGraphicFramePr>
        <p:xfrm>
          <a:off x="3048000" y="4419600"/>
          <a:ext cx="265113" cy="279400"/>
        </p:xfrm>
        <a:graphic>
          <a:graphicData uri="http://schemas.openxmlformats.org/presentationml/2006/ole">
            <p:oleObj spid="_x0000_s27673" name="Equation" r:id="rId13" imgW="266584" imgH="279279" progId="Equation.3">
              <p:embed/>
            </p:oleObj>
          </a:graphicData>
        </a:graphic>
      </p:graphicFrame>
      <p:graphicFrame>
        <p:nvGraphicFramePr>
          <p:cNvPr id="27674" name="Object 26"/>
          <p:cNvGraphicFramePr>
            <a:graphicFrameLocks noChangeAspect="1"/>
          </p:cNvGraphicFramePr>
          <p:nvPr/>
        </p:nvGraphicFramePr>
        <p:xfrm>
          <a:off x="4267200" y="4495800"/>
          <a:ext cx="265113" cy="279400"/>
        </p:xfrm>
        <a:graphic>
          <a:graphicData uri="http://schemas.openxmlformats.org/presentationml/2006/ole">
            <p:oleObj spid="_x0000_s27674" name="Equation" r:id="rId14" imgW="266584" imgH="279279" progId="Equation.3">
              <p:embed/>
            </p:oleObj>
          </a:graphicData>
        </a:graphic>
      </p:graphicFrame>
      <p:graphicFrame>
        <p:nvGraphicFramePr>
          <p:cNvPr id="27675" name="Object 27"/>
          <p:cNvGraphicFramePr>
            <a:graphicFrameLocks noChangeAspect="1"/>
          </p:cNvGraphicFramePr>
          <p:nvPr/>
        </p:nvGraphicFramePr>
        <p:xfrm>
          <a:off x="5562600" y="4419600"/>
          <a:ext cx="279400" cy="381000"/>
        </p:xfrm>
        <a:graphic>
          <a:graphicData uri="http://schemas.openxmlformats.org/presentationml/2006/ole">
            <p:oleObj spid="_x0000_s27675" name="Equation" r:id="rId15" imgW="279279" imgH="380835" progId="Equation.3">
              <p:embed/>
            </p:oleObj>
          </a:graphicData>
        </a:graphic>
      </p:graphicFrame>
      <p:graphicFrame>
        <p:nvGraphicFramePr>
          <p:cNvPr id="27676" name="Object 28"/>
          <p:cNvGraphicFramePr>
            <a:graphicFrameLocks noChangeAspect="1"/>
          </p:cNvGraphicFramePr>
          <p:nvPr/>
        </p:nvGraphicFramePr>
        <p:xfrm>
          <a:off x="1676400" y="4343400"/>
          <a:ext cx="279400" cy="381000"/>
        </p:xfrm>
        <a:graphic>
          <a:graphicData uri="http://schemas.openxmlformats.org/presentationml/2006/ole">
            <p:oleObj spid="_x0000_s27676" name="Equation" r:id="rId16" imgW="279279" imgH="380835" progId="Equation.3">
              <p:embed/>
            </p:oleObj>
          </a:graphicData>
        </a:graphic>
      </p:graphicFrame>
      <p:sp>
        <p:nvSpPr>
          <p:cNvPr id="27677" name="Freeform 29"/>
          <p:cNvSpPr>
            <a:spLocks/>
          </p:cNvSpPr>
          <p:nvPr/>
        </p:nvSpPr>
        <p:spPr bwMode="auto">
          <a:xfrm>
            <a:off x="5943600" y="2819400"/>
            <a:ext cx="660400" cy="850900"/>
          </a:xfrm>
          <a:custGeom>
            <a:avLst/>
            <a:gdLst>
              <a:gd name="T0" fmla="*/ 2147483646 w 416"/>
              <a:gd name="T1" fmla="*/ 2147483646 h 536"/>
              <a:gd name="T2" fmla="*/ 2147483646 w 416"/>
              <a:gd name="T3" fmla="*/ 2147483646 h 536"/>
              <a:gd name="T4" fmla="*/ 2147483646 w 416"/>
              <a:gd name="T5" fmla="*/ 2147483646 h 536"/>
              <a:gd name="T6" fmla="*/ 2147483646 w 416"/>
              <a:gd name="T7" fmla="*/ 2147483646 h 536"/>
              <a:gd name="T8" fmla="*/ 2147483646 w 416"/>
              <a:gd name="T9" fmla="*/ 2147483646 h 5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6"/>
              <a:gd name="T16" fmla="*/ 0 h 536"/>
              <a:gd name="T17" fmla="*/ 416 w 416"/>
              <a:gd name="T18" fmla="*/ 536 h 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6" h="536">
                <a:moveTo>
                  <a:pt x="152" y="536"/>
                </a:moveTo>
                <a:cubicBezTo>
                  <a:pt x="76" y="412"/>
                  <a:pt x="0" y="288"/>
                  <a:pt x="8" y="200"/>
                </a:cubicBezTo>
                <a:cubicBezTo>
                  <a:pt x="16" y="112"/>
                  <a:pt x="136" y="16"/>
                  <a:pt x="200" y="8"/>
                </a:cubicBezTo>
                <a:cubicBezTo>
                  <a:pt x="264" y="0"/>
                  <a:pt x="368" y="72"/>
                  <a:pt x="392" y="152"/>
                </a:cubicBezTo>
                <a:cubicBezTo>
                  <a:pt x="416" y="232"/>
                  <a:pt x="380" y="360"/>
                  <a:pt x="344" y="488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7678" name="Object 30"/>
          <p:cNvGraphicFramePr>
            <a:graphicFrameLocks noChangeAspect="1"/>
          </p:cNvGraphicFramePr>
          <p:nvPr/>
        </p:nvGraphicFramePr>
        <p:xfrm>
          <a:off x="5956300" y="2374900"/>
          <a:ext cx="671513" cy="442913"/>
        </p:xfrm>
        <a:graphic>
          <a:graphicData uri="http://schemas.openxmlformats.org/presentationml/2006/ole">
            <p:oleObj spid="_x0000_s27678" name="Equation" r:id="rId17" imgW="672808" imgH="444307" progId="Equation.3">
              <p:embed/>
            </p:oleObj>
          </a:graphicData>
        </a:graphic>
      </p:graphicFrame>
      <p:sp>
        <p:nvSpPr>
          <p:cNvPr id="27679" name="Line 31"/>
          <p:cNvSpPr>
            <a:spLocks noChangeShapeType="1"/>
          </p:cNvSpPr>
          <p:nvPr/>
        </p:nvSpPr>
        <p:spPr bwMode="auto">
          <a:xfrm flipV="1">
            <a:off x="5715000" y="4114800"/>
            <a:ext cx="533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80" name="Freeform 32"/>
          <p:cNvSpPr>
            <a:spLocks/>
          </p:cNvSpPr>
          <p:nvPr/>
        </p:nvSpPr>
        <p:spPr bwMode="auto">
          <a:xfrm>
            <a:off x="4419600" y="3962400"/>
            <a:ext cx="1752600" cy="990600"/>
          </a:xfrm>
          <a:custGeom>
            <a:avLst/>
            <a:gdLst>
              <a:gd name="T0" fmla="*/ 0 w 1104"/>
              <a:gd name="T1" fmla="*/ 2147483646 h 624"/>
              <a:gd name="T2" fmla="*/ 2147483646 w 1104"/>
              <a:gd name="T3" fmla="*/ 2147483646 h 624"/>
              <a:gd name="T4" fmla="*/ 2147483646 w 1104"/>
              <a:gd name="T5" fmla="*/ 0 h 624"/>
              <a:gd name="T6" fmla="*/ 0 60000 65536"/>
              <a:gd name="T7" fmla="*/ 0 60000 65536"/>
              <a:gd name="T8" fmla="*/ 0 60000 65536"/>
              <a:gd name="T9" fmla="*/ 0 w 1104"/>
              <a:gd name="T10" fmla="*/ 0 h 624"/>
              <a:gd name="T11" fmla="*/ 1104 w 1104"/>
              <a:gd name="T12" fmla="*/ 624 h 6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04" h="624">
                <a:moveTo>
                  <a:pt x="0" y="624"/>
                </a:moveTo>
                <a:cubicBezTo>
                  <a:pt x="124" y="460"/>
                  <a:pt x="248" y="296"/>
                  <a:pt x="432" y="192"/>
                </a:cubicBezTo>
                <a:cubicBezTo>
                  <a:pt x="616" y="88"/>
                  <a:pt x="860" y="44"/>
                  <a:pt x="1104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81" name="Freeform 33"/>
          <p:cNvSpPr>
            <a:spLocks/>
          </p:cNvSpPr>
          <p:nvPr/>
        </p:nvSpPr>
        <p:spPr bwMode="auto">
          <a:xfrm>
            <a:off x="3124200" y="3771900"/>
            <a:ext cx="2971800" cy="1181100"/>
          </a:xfrm>
          <a:custGeom>
            <a:avLst/>
            <a:gdLst>
              <a:gd name="T0" fmla="*/ 0 w 1872"/>
              <a:gd name="T1" fmla="*/ 2147483646 h 744"/>
              <a:gd name="T2" fmla="*/ 2147483646 w 1872"/>
              <a:gd name="T3" fmla="*/ 2147483646 h 744"/>
              <a:gd name="T4" fmla="*/ 2147483646 w 1872"/>
              <a:gd name="T5" fmla="*/ 2147483646 h 744"/>
              <a:gd name="T6" fmla="*/ 0 60000 65536"/>
              <a:gd name="T7" fmla="*/ 0 60000 65536"/>
              <a:gd name="T8" fmla="*/ 0 60000 65536"/>
              <a:gd name="T9" fmla="*/ 0 w 1872"/>
              <a:gd name="T10" fmla="*/ 0 h 744"/>
              <a:gd name="T11" fmla="*/ 1872 w 1872"/>
              <a:gd name="T12" fmla="*/ 744 h 7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72" h="744">
                <a:moveTo>
                  <a:pt x="0" y="744"/>
                </a:moveTo>
                <a:cubicBezTo>
                  <a:pt x="204" y="492"/>
                  <a:pt x="408" y="240"/>
                  <a:pt x="720" y="120"/>
                </a:cubicBezTo>
                <a:cubicBezTo>
                  <a:pt x="1032" y="0"/>
                  <a:pt x="1452" y="12"/>
                  <a:pt x="1872" y="24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82" name="Freeform 34"/>
          <p:cNvSpPr>
            <a:spLocks/>
          </p:cNvSpPr>
          <p:nvPr/>
        </p:nvSpPr>
        <p:spPr bwMode="auto">
          <a:xfrm>
            <a:off x="1828800" y="3149600"/>
            <a:ext cx="4343400" cy="1803400"/>
          </a:xfrm>
          <a:custGeom>
            <a:avLst/>
            <a:gdLst>
              <a:gd name="T0" fmla="*/ 0 w 2736"/>
              <a:gd name="T1" fmla="*/ 2147483646 h 1136"/>
              <a:gd name="T2" fmla="*/ 2147483646 w 2736"/>
              <a:gd name="T3" fmla="*/ 2147483646 h 1136"/>
              <a:gd name="T4" fmla="*/ 2147483646 w 2736"/>
              <a:gd name="T5" fmla="*/ 2147483646 h 1136"/>
              <a:gd name="T6" fmla="*/ 0 60000 65536"/>
              <a:gd name="T7" fmla="*/ 0 60000 65536"/>
              <a:gd name="T8" fmla="*/ 0 60000 65536"/>
              <a:gd name="T9" fmla="*/ 0 w 2736"/>
              <a:gd name="T10" fmla="*/ 0 h 1136"/>
              <a:gd name="T11" fmla="*/ 2736 w 2736"/>
              <a:gd name="T12" fmla="*/ 1136 h 1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36" h="1136">
                <a:moveTo>
                  <a:pt x="0" y="1136"/>
                </a:moveTo>
                <a:cubicBezTo>
                  <a:pt x="132" y="696"/>
                  <a:pt x="264" y="256"/>
                  <a:pt x="720" y="128"/>
                </a:cubicBezTo>
                <a:cubicBezTo>
                  <a:pt x="1176" y="0"/>
                  <a:pt x="1956" y="184"/>
                  <a:pt x="2736" y="368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83" name="Rectangle 35"/>
          <p:cNvSpPr>
            <a:spLocks noChangeArrowheads="1"/>
          </p:cNvSpPr>
          <p:nvPr/>
        </p:nvSpPr>
        <p:spPr bwMode="auto">
          <a:xfrm>
            <a:off x="685800" y="1371600"/>
            <a:ext cx="76962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7684" name="Text Box 36"/>
          <p:cNvSpPr txBox="1">
            <a:spLocks noChangeArrowheads="1"/>
          </p:cNvSpPr>
          <p:nvPr/>
        </p:nvSpPr>
        <p:spPr bwMode="auto">
          <a:xfrm>
            <a:off x="3124200" y="838200"/>
            <a:ext cx="25749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en-US">
                <a:solidFill>
                  <a:schemeClr val="accent2"/>
                </a:solidFill>
                <a:latin typeface="Comic Sans MS" pitchFamily="66" charset="0"/>
              </a:rPr>
              <a:t>Input String</a:t>
            </a:r>
          </a:p>
        </p:txBody>
      </p:sp>
      <p:sp>
        <p:nvSpPr>
          <p:cNvPr id="27685" name="Line 37"/>
          <p:cNvSpPr>
            <a:spLocks noChangeShapeType="1"/>
          </p:cNvSpPr>
          <p:nvPr/>
        </p:nvSpPr>
        <p:spPr bwMode="auto">
          <a:xfrm>
            <a:off x="1219200" y="1371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86" name="Line 38"/>
          <p:cNvSpPr>
            <a:spLocks noChangeShapeType="1"/>
          </p:cNvSpPr>
          <p:nvPr/>
        </p:nvSpPr>
        <p:spPr bwMode="auto">
          <a:xfrm>
            <a:off x="1752600" y="1371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87" name="Line 39"/>
          <p:cNvSpPr>
            <a:spLocks noChangeShapeType="1"/>
          </p:cNvSpPr>
          <p:nvPr/>
        </p:nvSpPr>
        <p:spPr bwMode="auto">
          <a:xfrm>
            <a:off x="2286000" y="1371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88" name="Line 40"/>
          <p:cNvSpPr>
            <a:spLocks noChangeShapeType="1"/>
          </p:cNvSpPr>
          <p:nvPr/>
        </p:nvSpPr>
        <p:spPr bwMode="auto">
          <a:xfrm>
            <a:off x="2819400" y="1371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7689" name="Object 41"/>
          <p:cNvGraphicFramePr>
            <a:graphicFrameLocks noChangeAspect="1"/>
          </p:cNvGraphicFramePr>
          <p:nvPr/>
        </p:nvGraphicFramePr>
        <p:xfrm>
          <a:off x="838200" y="1524000"/>
          <a:ext cx="265113" cy="279400"/>
        </p:xfrm>
        <a:graphic>
          <a:graphicData uri="http://schemas.openxmlformats.org/presentationml/2006/ole">
            <p:oleObj spid="_x0000_s27689" name="Equation" r:id="rId18" imgW="266584" imgH="279279" progId="Equation.3">
              <p:embed/>
            </p:oleObj>
          </a:graphicData>
        </a:graphic>
      </p:graphicFrame>
      <p:graphicFrame>
        <p:nvGraphicFramePr>
          <p:cNvPr id="27690" name="Object 42"/>
          <p:cNvGraphicFramePr>
            <a:graphicFrameLocks noChangeAspect="1"/>
          </p:cNvGraphicFramePr>
          <p:nvPr/>
        </p:nvGraphicFramePr>
        <p:xfrm>
          <a:off x="1371600" y="1447800"/>
          <a:ext cx="279400" cy="381000"/>
        </p:xfrm>
        <a:graphic>
          <a:graphicData uri="http://schemas.openxmlformats.org/presentationml/2006/ole">
            <p:oleObj spid="_x0000_s27690" name="Equation" r:id="rId19" imgW="279279" imgH="380835" progId="Equation.3">
              <p:embed/>
            </p:oleObj>
          </a:graphicData>
        </a:graphic>
      </p:graphicFrame>
      <p:graphicFrame>
        <p:nvGraphicFramePr>
          <p:cNvPr id="27691" name="Object 43"/>
          <p:cNvGraphicFramePr>
            <a:graphicFrameLocks noChangeAspect="1"/>
          </p:cNvGraphicFramePr>
          <p:nvPr/>
        </p:nvGraphicFramePr>
        <p:xfrm>
          <a:off x="1905000" y="1447800"/>
          <a:ext cx="279400" cy="381000"/>
        </p:xfrm>
        <a:graphic>
          <a:graphicData uri="http://schemas.openxmlformats.org/presentationml/2006/ole">
            <p:oleObj spid="_x0000_s27691" name="Equation" r:id="rId20" imgW="279279" imgH="380835" progId="Equation.3">
              <p:embed/>
            </p:oleObj>
          </a:graphicData>
        </a:graphic>
      </p:graphicFrame>
      <p:graphicFrame>
        <p:nvGraphicFramePr>
          <p:cNvPr id="27692" name="Object 44"/>
          <p:cNvGraphicFramePr>
            <a:graphicFrameLocks noChangeAspect="1"/>
          </p:cNvGraphicFramePr>
          <p:nvPr/>
        </p:nvGraphicFramePr>
        <p:xfrm>
          <a:off x="2438400" y="1524000"/>
          <a:ext cx="265113" cy="279400"/>
        </p:xfrm>
        <a:graphic>
          <a:graphicData uri="http://schemas.openxmlformats.org/presentationml/2006/ole">
            <p:oleObj spid="_x0000_s27692" name="Equation" r:id="rId21" imgW="266584" imgH="279279" progId="Equation.3">
              <p:embed/>
            </p:oleObj>
          </a:graphicData>
        </a:graphic>
      </p:graphicFrame>
      <p:sp>
        <p:nvSpPr>
          <p:cNvPr id="27693" name="Line 45"/>
          <p:cNvSpPr>
            <a:spLocks noChangeShapeType="1"/>
          </p:cNvSpPr>
          <p:nvPr/>
        </p:nvSpPr>
        <p:spPr bwMode="auto">
          <a:xfrm>
            <a:off x="1371600" y="55626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94" name="Line 46"/>
          <p:cNvSpPr>
            <a:spLocks noChangeShapeType="1"/>
          </p:cNvSpPr>
          <p:nvPr/>
        </p:nvSpPr>
        <p:spPr bwMode="auto">
          <a:xfrm>
            <a:off x="609600" y="91440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7695" name="Group 47"/>
          <p:cNvGrpSpPr>
            <a:grpSpLocks/>
          </p:cNvGrpSpPr>
          <p:nvPr/>
        </p:nvGrpSpPr>
        <p:grpSpPr bwMode="auto">
          <a:xfrm>
            <a:off x="6477000" y="4114800"/>
            <a:ext cx="900113" cy="609600"/>
            <a:chOff x="4224" y="1824"/>
            <a:chExt cx="567" cy="384"/>
          </a:xfrm>
        </p:grpSpPr>
        <p:graphicFrame>
          <p:nvGraphicFramePr>
            <p:cNvPr id="27697" name="Object 48"/>
            <p:cNvGraphicFramePr>
              <a:graphicFrameLocks noChangeAspect="1"/>
            </p:cNvGraphicFramePr>
            <p:nvPr/>
          </p:nvGraphicFramePr>
          <p:xfrm>
            <a:off x="4368" y="1824"/>
            <a:ext cx="423" cy="279"/>
          </p:xfrm>
          <a:graphic>
            <a:graphicData uri="http://schemas.openxmlformats.org/presentationml/2006/ole">
              <p:oleObj spid="_x0000_s27697" name="Equation" r:id="rId22" imgW="672808" imgH="444307" progId="Equation.3">
                <p:embed/>
              </p:oleObj>
            </a:graphicData>
          </a:graphic>
        </p:graphicFrame>
        <p:sp>
          <p:nvSpPr>
            <p:cNvPr id="27698" name="Line 49"/>
            <p:cNvSpPr>
              <a:spLocks noChangeShapeType="1"/>
            </p:cNvSpPr>
            <p:nvPr/>
          </p:nvSpPr>
          <p:spPr bwMode="auto">
            <a:xfrm flipH="1" flipV="1">
              <a:off x="4224" y="1824"/>
              <a:ext cx="192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27696" name="Object 50"/>
          <p:cNvGraphicFramePr>
            <a:graphicFrameLocks noChangeAspect="1"/>
          </p:cNvGraphicFramePr>
          <p:nvPr/>
        </p:nvGraphicFramePr>
        <p:xfrm>
          <a:off x="1524000" y="4876800"/>
          <a:ext cx="419100" cy="469900"/>
        </p:xfrm>
        <a:graphic>
          <a:graphicData uri="http://schemas.openxmlformats.org/presentationml/2006/ole">
            <p:oleObj spid="_x0000_s27696" name="Equation" r:id="rId23" imgW="419100" imgH="4699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Reading the Input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 </a:t>
            </a:r>
          </a:p>
        </p:txBody>
      </p:sp>
      <p:sp>
        <p:nvSpPr>
          <p:cNvPr id="29700" name="Oval 4"/>
          <p:cNvSpPr>
            <a:spLocks noChangeArrowheads="1"/>
          </p:cNvSpPr>
          <p:nvPr/>
        </p:nvSpPr>
        <p:spPr bwMode="auto">
          <a:xfrm>
            <a:off x="1447800" y="48768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9701" name="Oval 5"/>
          <p:cNvSpPr>
            <a:spLocks noChangeArrowheads="1"/>
          </p:cNvSpPr>
          <p:nvPr/>
        </p:nvSpPr>
        <p:spPr bwMode="auto">
          <a:xfrm>
            <a:off x="4038600" y="48768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9702" name="Oval 6"/>
          <p:cNvSpPr>
            <a:spLocks noChangeArrowheads="1"/>
          </p:cNvSpPr>
          <p:nvPr/>
        </p:nvSpPr>
        <p:spPr bwMode="auto">
          <a:xfrm>
            <a:off x="5334000" y="48768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9703" name="Oval 7"/>
          <p:cNvSpPr>
            <a:spLocks noChangeArrowheads="1"/>
          </p:cNvSpPr>
          <p:nvPr/>
        </p:nvSpPr>
        <p:spPr bwMode="auto">
          <a:xfrm>
            <a:off x="6705600" y="48768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9704" name="Oval 8"/>
          <p:cNvSpPr>
            <a:spLocks noChangeArrowheads="1"/>
          </p:cNvSpPr>
          <p:nvPr/>
        </p:nvSpPr>
        <p:spPr bwMode="auto">
          <a:xfrm>
            <a:off x="6553200" y="4724400"/>
            <a:ext cx="838200" cy="838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9705" name="Line 9"/>
          <p:cNvSpPr>
            <a:spLocks noChangeShapeType="1"/>
          </p:cNvSpPr>
          <p:nvPr/>
        </p:nvSpPr>
        <p:spPr bwMode="auto">
          <a:xfrm>
            <a:off x="838200" y="51816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6" name="Line 10"/>
          <p:cNvSpPr>
            <a:spLocks noChangeShapeType="1"/>
          </p:cNvSpPr>
          <p:nvPr/>
        </p:nvSpPr>
        <p:spPr bwMode="auto">
          <a:xfrm>
            <a:off x="3276600" y="51816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7" name="Line 11"/>
          <p:cNvSpPr>
            <a:spLocks noChangeShapeType="1"/>
          </p:cNvSpPr>
          <p:nvPr/>
        </p:nvSpPr>
        <p:spPr bwMode="auto">
          <a:xfrm>
            <a:off x="4572000" y="51816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8" name="Line 12"/>
          <p:cNvSpPr>
            <a:spLocks noChangeShapeType="1"/>
          </p:cNvSpPr>
          <p:nvPr/>
        </p:nvSpPr>
        <p:spPr bwMode="auto">
          <a:xfrm>
            <a:off x="5867400" y="51816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9709" name="Object 13"/>
          <p:cNvGraphicFramePr>
            <a:graphicFrameLocks noChangeAspect="1"/>
          </p:cNvGraphicFramePr>
          <p:nvPr/>
        </p:nvGraphicFramePr>
        <p:xfrm>
          <a:off x="1524000" y="4876800"/>
          <a:ext cx="419100" cy="469900"/>
        </p:xfrm>
        <a:graphic>
          <a:graphicData uri="http://schemas.openxmlformats.org/presentationml/2006/ole">
            <p:oleObj spid="_x0000_s29709" name="Equation" r:id="rId4" imgW="419100" imgH="469900" progId="Equation.3">
              <p:embed/>
            </p:oleObj>
          </a:graphicData>
        </a:graphic>
      </p:graphicFrame>
      <p:sp>
        <p:nvSpPr>
          <p:cNvPr id="29710" name="Oval 14"/>
          <p:cNvSpPr>
            <a:spLocks noChangeArrowheads="1"/>
          </p:cNvSpPr>
          <p:nvPr/>
        </p:nvSpPr>
        <p:spPr bwMode="auto">
          <a:xfrm>
            <a:off x="2743200" y="4876800"/>
            <a:ext cx="533400" cy="533400"/>
          </a:xfrm>
          <a:prstGeom prst="ellipse">
            <a:avLst/>
          </a:prstGeom>
          <a:solidFill>
            <a:srgbClr val="FF0000">
              <a:alpha val="50195"/>
            </a:srgbClr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graphicFrame>
        <p:nvGraphicFramePr>
          <p:cNvPr id="29711" name="Object 15"/>
          <p:cNvGraphicFramePr>
            <a:graphicFrameLocks noChangeAspect="1"/>
          </p:cNvGraphicFramePr>
          <p:nvPr/>
        </p:nvGraphicFramePr>
        <p:xfrm>
          <a:off x="2857500" y="4876800"/>
          <a:ext cx="341313" cy="469900"/>
        </p:xfrm>
        <a:graphic>
          <a:graphicData uri="http://schemas.openxmlformats.org/presentationml/2006/ole">
            <p:oleObj spid="_x0000_s29711" name="Equation" r:id="rId5" imgW="342751" imgH="469696" progId="Equation.3">
              <p:embed/>
            </p:oleObj>
          </a:graphicData>
        </a:graphic>
      </p:graphicFrame>
      <p:graphicFrame>
        <p:nvGraphicFramePr>
          <p:cNvPr id="29712" name="Object 16"/>
          <p:cNvGraphicFramePr>
            <a:graphicFrameLocks noChangeAspect="1"/>
          </p:cNvGraphicFramePr>
          <p:nvPr/>
        </p:nvGraphicFramePr>
        <p:xfrm>
          <a:off x="4127500" y="4876800"/>
          <a:ext cx="392113" cy="469900"/>
        </p:xfrm>
        <a:graphic>
          <a:graphicData uri="http://schemas.openxmlformats.org/presentationml/2006/ole">
            <p:oleObj spid="_x0000_s29712" name="Equation" r:id="rId6" imgW="393529" imgH="469696" progId="Equation.3">
              <p:embed/>
            </p:oleObj>
          </a:graphicData>
        </a:graphic>
      </p:graphicFrame>
      <p:graphicFrame>
        <p:nvGraphicFramePr>
          <p:cNvPr id="29713" name="Object 17"/>
          <p:cNvGraphicFramePr>
            <a:graphicFrameLocks noChangeAspect="1"/>
          </p:cNvGraphicFramePr>
          <p:nvPr/>
        </p:nvGraphicFramePr>
        <p:xfrm>
          <a:off x="5422900" y="4876800"/>
          <a:ext cx="392113" cy="469900"/>
        </p:xfrm>
        <a:graphic>
          <a:graphicData uri="http://schemas.openxmlformats.org/presentationml/2006/ole">
            <p:oleObj spid="_x0000_s29713" name="Equation" r:id="rId7" imgW="393529" imgH="469696" progId="Equation.3">
              <p:embed/>
            </p:oleObj>
          </a:graphicData>
        </a:graphic>
      </p:graphicFrame>
      <p:graphicFrame>
        <p:nvGraphicFramePr>
          <p:cNvPr id="29714" name="Object 18"/>
          <p:cNvGraphicFramePr>
            <a:graphicFrameLocks noChangeAspect="1"/>
          </p:cNvGraphicFramePr>
          <p:nvPr/>
        </p:nvGraphicFramePr>
        <p:xfrm>
          <a:off x="6781800" y="4876800"/>
          <a:ext cx="419100" cy="469900"/>
        </p:xfrm>
        <a:graphic>
          <a:graphicData uri="http://schemas.openxmlformats.org/presentationml/2006/ole">
            <p:oleObj spid="_x0000_s29714" name="Equation" r:id="rId8" imgW="419100" imgH="469900" progId="Equation.3">
              <p:embed/>
            </p:oleObj>
          </a:graphicData>
        </a:graphic>
      </p:graphicFrame>
      <p:sp>
        <p:nvSpPr>
          <p:cNvPr id="29715" name="Line 19"/>
          <p:cNvSpPr>
            <a:spLocks noChangeShapeType="1"/>
          </p:cNvSpPr>
          <p:nvPr/>
        </p:nvSpPr>
        <p:spPr bwMode="auto">
          <a:xfrm>
            <a:off x="1981200" y="5181600"/>
            <a:ext cx="762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9716" name="Object 20"/>
          <p:cNvGraphicFramePr>
            <a:graphicFrameLocks noChangeAspect="1"/>
          </p:cNvGraphicFramePr>
          <p:nvPr/>
        </p:nvGraphicFramePr>
        <p:xfrm>
          <a:off x="2209800" y="4876800"/>
          <a:ext cx="265113" cy="279400"/>
        </p:xfrm>
        <a:graphic>
          <a:graphicData uri="http://schemas.openxmlformats.org/presentationml/2006/ole">
            <p:oleObj spid="_x0000_s29716" name="Equation" r:id="rId9" imgW="266584" imgH="279279" progId="Equation.3">
              <p:embed/>
            </p:oleObj>
          </a:graphicData>
        </a:graphic>
      </p:graphicFrame>
      <p:graphicFrame>
        <p:nvGraphicFramePr>
          <p:cNvPr id="29717" name="Object 21"/>
          <p:cNvGraphicFramePr>
            <a:graphicFrameLocks noChangeAspect="1"/>
          </p:cNvGraphicFramePr>
          <p:nvPr/>
        </p:nvGraphicFramePr>
        <p:xfrm>
          <a:off x="3505200" y="4800600"/>
          <a:ext cx="279400" cy="381000"/>
        </p:xfrm>
        <a:graphic>
          <a:graphicData uri="http://schemas.openxmlformats.org/presentationml/2006/ole">
            <p:oleObj spid="_x0000_s29717" name="Equation" r:id="rId10" imgW="279279" imgH="380835" progId="Equation.3">
              <p:embed/>
            </p:oleObj>
          </a:graphicData>
        </a:graphic>
      </p:graphicFrame>
      <p:graphicFrame>
        <p:nvGraphicFramePr>
          <p:cNvPr id="29718" name="Object 22"/>
          <p:cNvGraphicFramePr>
            <a:graphicFrameLocks noChangeAspect="1"/>
          </p:cNvGraphicFramePr>
          <p:nvPr/>
        </p:nvGraphicFramePr>
        <p:xfrm>
          <a:off x="4800600" y="4800600"/>
          <a:ext cx="279400" cy="381000"/>
        </p:xfrm>
        <a:graphic>
          <a:graphicData uri="http://schemas.openxmlformats.org/presentationml/2006/ole">
            <p:oleObj spid="_x0000_s29718" name="Equation" r:id="rId11" imgW="279279" imgH="380835" progId="Equation.3">
              <p:embed/>
            </p:oleObj>
          </a:graphicData>
        </a:graphic>
      </p:graphicFrame>
      <p:graphicFrame>
        <p:nvGraphicFramePr>
          <p:cNvPr id="29719" name="Object 23"/>
          <p:cNvGraphicFramePr>
            <a:graphicFrameLocks noChangeAspect="1"/>
          </p:cNvGraphicFramePr>
          <p:nvPr/>
        </p:nvGraphicFramePr>
        <p:xfrm>
          <a:off x="6096000" y="4876800"/>
          <a:ext cx="265113" cy="279400"/>
        </p:xfrm>
        <a:graphic>
          <a:graphicData uri="http://schemas.openxmlformats.org/presentationml/2006/ole">
            <p:oleObj spid="_x0000_s29719" name="Equation" r:id="rId12" imgW="266584" imgH="279279" progId="Equation.3">
              <p:embed/>
            </p:oleObj>
          </a:graphicData>
        </a:graphic>
      </p:graphicFrame>
      <p:sp>
        <p:nvSpPr>
          <p:cNvPr id="29720" name="Oval 24"/>
          <p:cNvSpPr>
            <a:spLocks noChangeArrowheads="1"/>
          </p:cNvSpPr>
          <p:nvPr/>
        </p:nvSpPr>
        <p:spPr bwMode="auto">
          <a:xfrm>
            <a:off x="6108700" y="35941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graphicFrame>
        <p:nvGraphicFramePr>
          <p:cNvPr id="29721" name="Object 25"/>
          <p:cNvGraphicFramePr>
            <a:graphicFrameLocks noChangeAspect="1"/>
          </p:cNvGraphicFramePr>
          <p:nvPr/>
        </p:nvGraphicFramePr>
        <p:xfrm>
          <a:off x="6184900" y="3594100"/>
          <a:ext cx="404813" cy="469900"/>
        </p:xfrm>
        <a:graphic>
          <a:graphicData uri="http://schemas.openxmlformats.org/presentationml/2006/ole">
            <p:oleObj spid="_x0000_s29721" name="Equation" r:id="rId13" imgW="406224" imgH="469696" progId="Equation.3">
              <p:embed/>
            </p:oleObj>
          </a:graphicData>
        </a:graphic>
      </p:graphicFrame>
      <p:graphicFrame>
        <p:nvGraphicFramePr>
          <p:cNvPr id="29722" name="Object 26"/>
          <p:cNvGraphicFramePr>
            <a:graphicFrameLocks noChangeAspect="1"/>
          </p:cNvGraphicFramePr>
          <p:nvPr/>
        </p:nvGraphicFramePr>
        <p:xfrm>
          <a:off x="3048000" y="4419600"/>
          <a:ext cx="265113" cy="279400"/>
        </p:xfrm>
        <a:graphic>
          <a:graphicData uri="http://schemas.openxmlformats.org/presentationml/2006/ole">
            <p:oleObj spid="_x0000_s29722" name="Equation" r:id="rId14" imgW="266584" imgH="279279" progId="Equation.3">
              <p:embed/>
            </p:oleObj>
          </a:graphicData>
        </a:graphic>
      </p:graphicFrame>
      <p:graphicFrame>
        <p:nvGraphicFramePr>
          <p:cNvPr id="29723" name="Object 27"/>
          <p:cNvGraphicFramePr>
            <a:graphicFrameLocks noChangeAspect="1"/>
          </p:cNvGraphicFramePr>
          <p:nvPr/>
        </p:nvGraphicFramePr>
        <p:xfrm>
          <a:off x="4267200" y="4495800"/>
          <a:ext cx="265113" cy="279400"/>
        </p:xfrm>
        <a:graphic>
          <a:graphicData uri="http://schemas.openxmlformats.org/presentationml/2006/ole">
            <p:oleObj spid="_x0000_s29723" name="Equation" r:id="rId15" imgW="266584" imgH="279279" progId="Equation.3">
              <p:embed/>
            </p:oleObj>
          </a:graphicData>
        </a:graphic>
      </p:graphicFrame>
      <p:graphicFrame>
        <p:nvGraphicFramePr>
          <p:cNvPr id="29724" name="Object 28"/>
          <p:cNvGraphicFramePr>
            <a:graphicFrameLocks noChangeAspect="1"/>
          </p:cNvGraphicFramePr>
          <p:nvPr/>
        </p:nvGraphicFramePr>
        <p:xfrm>
          <a:off x="5562600" y="4419600"/>
          <a:ext cx="279400" cy="381000"/>
        </p:xfrm>
        <a:graphic>
          <a:graphicData uri="http://schemas.openxmlformats.org/presentationml/2006/ole">
            <p:oleObj spid="_x0000_s29724" name="Equation" r:id="rId16" imgW="279279" imgH="380835" progId="Equation.3">
              <p:embed/>
            </p:oleObj>
          </a:graphicData>
        </a:graphic>
      </p:graphicFrame>
      <p:graphicFrame>
        <p:nvGraphicFramePr>
          <p:cNvPr id="29725" name="Object 29"/>
          <p:cNvGraphicFramePr>
            <a:graphicFrameLocks noChangeAspect="1"/>
          </p:cNvGraphicFramePr>
          <p:nvPr/>
        </p:nvGraphicFramePr>
        <p:xfrm>
          <a:off x="1676400" y="4343400"/>
          <a:ext cx="279400" cy="381000"/>
        </p:xfrm>
        <a:graphic>
          <a:graphicData uri="http://schemas.openxmlformats.org/presentationml/2006/ole">
            <p:oleObj spid="_x0000_s29725" name="Equation" r:id="rId17" imgW="279279" imgH="380835" progId="Equation.3">
              <p:embed/>
            </p:oleObj>
          </a:graphicData>
        </a:graphic>
      </p:graphicFrame>
      <p:sp>
        <p:nvSpPr>
          <p:cNvPr id="29726" name="Freeform 30"/>
          <p:cNvSpPr>
            <a:spLocks/>
          </p:cNvSpPr>
          <p:nvPr/>
        </p:nvSpPr>
        <p:spPr bwMode="auto">
          <a:xfrm>
            <a:off x="5943600" y="2819400"/>
            <a:ext cx="660400" cy="850900"/>
          </a:xfrm>
          <a:custGeom>
            <a:avLst/>
            <a:gdLst>
              <a:gd name="T0" fmla="*/ 2147483646 w 416"/>
              <a:gd name="T1" fmla="*/ 2147483646 h 536"/>
              <a:gd name="T2" fmla="*/ 2147483646 w 416"/>
              <a:gd name="T3" fmla="*/ 2147483646 h 536"/>
              <a:gd name="T4" fmla="*/ 2147483646 w 416"/>
              <a:gd name="T5" fmla="*/ 2147483646 h 536"/>
              <a:gd name="T6" fmla="*/ 2147483646 w 416"/>
              <a:gd name="T7" fmla="*/ 2147483646 h 536"/>
              <a:gd name="T8" fmla="*/ 2147483646 w 416"/>
              <a:gd name="T9" fmla="*/ 2147483646 h 5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6"/>
              <a:gd name="T16" fmla="*/ 0 h 536"/>
              <a:gd name="T17" fmla="*/ 416 w 416"/>
              <a:gd name="T18" fmla="*/ 536 h 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6" h="536">
                <a:moveTo>
                  <a:pt x="152" y="536"/>
                </a:moveTo>
                <a:cubicBezTo>
                  <a:pt x="76" y="412"/>
                  <a:pt x="0" y="288"/>
                  <a:pt x="8" y="200"/>
                </a:cubicBezTo>
                <a:cubicBezTo>
                  <a:pt x="16" y="112"/>
                  <a:pt x="136" y="16"/>
                  <a:pt x="200" y="8"/>
                </a:cubicBezTo>
                <a:cubicBezTo>
                  <a:pt x="264" y="0"/>
                  <a:pt x="368" y="72"/>
                  <a:pt x="392" y="152"/>
                </a:cubicBezTo>
                <a:cubicBezTo>
                  <a:pt x="416" y="232"/>
                  <a:pt x="380" y="360"/>
                  <a:pt x="344" y="488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9727" name="Object 31"/>
          <p:cNvGraphicFramePr>
            <a:graphicFrameLocks noChangeAspect="1"/>
          </p:cNvGraphicFramePr>
          <p:nvPr/>
        </p:nvGraphicFramePr>
        <p:xfrm>
          <a:off x="5956300" y="2374900"/>
          <a:ext cx="671513" cy="442913"/>
        </p:xfrm>
        <a:graphic>
          <a:graphicData uri="http://schemas.openxmlformats.org/presentationml/2006/ole">
            <p:oleObj spid="_x0000_s29727" name="Equation" r:id="rId18" imgW="672808" imgH="444307" progId="Equation.3">
              <p:embed/>
            </p:oleObj>
          </a:graphicData>
        </a:graphic>
      </p:graphicFrame>
      <p:sp>
        <p:nvSpPr>
          <p:cNvPr id="29728" name="Line 32"/>
          <p:cNvSpPr>
            <a:spLocks noChangeShapeType="1"/>
          </p:cNvSpPr>
          <p:nvPr/>
        </p:nvSpPr>
        <p:spPr bwMode="auto">
          <a:xfrm flipV="1">
            <a:off x="5715000" y="4114800"/>
            <a:ext cx="533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29" name="Freeform 33"/>
          <p:cNvSpPr>
            <a:spLocks/>
          </p:cNvSpPr>
          <p:nvPr/>
        </p:nvSpPr>
        <p:spPr bwMode="auto">
          <a:xfrm>
            <a:off x="4419600" y="3962400"/>
            <a:ext cx="1752600" cy="990600"/>
          </a:xfrm>
          <a:custGeom>
            <a:avLst/>
            <a:gdLst>
              <a:gd name="T0" fmla="*/ 0 w 1104"/>
              <a:gd name="T1" fmla="*/ 2147483646 h 624"/>
              <a:gd name="T2" fmla="*/ 2147483646 w 1104"/>
              <a:gd name="T3" fmla="*/ 2147483646 h 624"/>
              <a:gd name="T4" fmla="*/ 2147483646 w 1104"/>
              <a:gd name="T5" fmla="*/ 0 h 624"/>
              <a:gd name="T6" fmla="*/ 0 60000 65536"/>
              <a:gd name="T7" fmla="*/ 0 60000 65536"/>
              <a:gd name="T8" fmla="*/ 0 60000 65536"/>
              <a:gd name="T9" fmla="*/ 0 w 1104"/>
              <a:gd name="T10" fmla="*/ 0 h 624"/>
              <a:gd name="T11" fmla="*/ 1104 w 1104"/>
              <a:gd name="T12" fmla="*/ 624 h 6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04" h="624">
                <a:moveTo>
                  <a:pt x="0" y="624"/>
                </a:moveTo>
                <a:cubicBezTo>
                  <a:pt x="124" y="460"/>
                  <a:pt x="248" y="296"/>
                  <a:pt x="432" y="192"/>
                </a:cubicBezTo>
                <a:cubicBezTo>
                  <a:pt x="616" y="88"/>
                  <a:pt x="860" y="44"/>
                  <a:pt x="1104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30" name="Freeform 34"/>
          <p:cNvSpPr>
            <a:spLocks/>
          </p:cNvSpPr>
          <p:nvPr/>
        </p:nvSpPr>
        <p:spPr bwMode="auto">
          <a:xfrm>
            <a:off x="3124200" y="3771900"/>
            <a:ext cx="2971800" cy="1181100"/>
          </a:xfrm>
          <a:custGeom>
            <a:avLst/>
            <a:gdLst>
              <a:gd name="T0" fmla="*/ 0 w 1872"/>
              <a:gd name="T1" fmla="*/ 2147483646 h 744"/>
              <a:gd name="T2" fmla="*/ 2147483646 w 1872"/>
              <a:gd name="T3" fmla="*/ 2147483646 h 744"/>
              <a:gd name="T4" fmla="*/ 2147483646 w 1872"/>
              <a:gd name="T5" fmla="*/ 2147483646 h 744"/>
              <a:gd name="T6" fmla="*/ 0 60000 65536"/>
              <a:gd name="T7" fmla="*/ 0 60000 65536"/>
              <a:gd name="T8" fmla="*/ 0 60000 65536"/>
              <a:gd name="T9" fmla="*/ 0 w 1872"/>
              <a:gd name="T10" fmla="*/ 0 h 744"/>
              <a:gd name="T11" fmla="*/ 1872 w 1872"/>
              <a:gd name="T12" fmla="*/ 744 h 7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72" h="744">
                <a:moveTo>
                  <a:pt x="0" y="744"/>
                </a:moveTo>
                <a:cubicBezTo>
                  <a:pt x="204" y="492"/>
                  <a:pt x="408" y="240"/>
                  <a:pt x="720" y="120"/>
                </a:cubicBezTo>
                <a:cubicBezTo>
                  <a:pt x="1032" y="0"/>
                  <a:pt x="1452" y="12"/>
                  <a:pt x="1872" y="24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31" name="Freeform 35"/>
          <p:cNvSpPr>
            <a:spLocks/>
          </p:cNvSpPr>
          <p:nvPr/>
        </p:nvSpPr>
        <p:spPr bwMode="auto">
          <a:xfrm>
            <a:off x="1828800" y="3149600"/>
            <a:ext cx="4343400" cy="1803400"/>
          </a:xfrm>
          <a:custGeom>
            <a:avLst/>
            <a:gdLst>
              <a:gd name="T0" fmla="*/ 0 w 2736"/>
              <a:gd name="T1" fmla="*/ 2147483646 h 1136"/>
              <a:gd name="T2" fmla="*/ 2147483646 w 2736"/>
              <a:gd name="T3" fmla="*/ 2147483646 h 1136"/>
              <a:gd name="T4" fmla="*/ 2147483646 w 2736"/>
              <a:gd name="T5" fmla="*/ 2147483646 h 1136"/>
              <a:gd name="T6" fmla="*/ 0 60000 65536"/>
              <a:gd name="T7" fmla="*/ 0 60000 65536"/>
              <a:gd name="T8" fmla="*/ 0 60000 65536"/>
              <a:gd name="T9" fmla="*/ 0 w 2736"/>
              <a:gd name="T10" fmla="*/ 0 h 1136"/>
              <a:gd name="T11" fmla="*/ 2736 w 2736"/>
              <a:gd name="T12" fmla="*/ 1136 h 1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36" h="1136">
                <a:moveTo>
                  <a:pt x="0" y="1136"/>
                </a:moveTo>
                <a:cubicBezTo>
                  <a:pt x="132" y="696"/>
                  <a:pt x="264" y="256"/>
                  <a:pt x="720" y="128"/>
                </a:cubicBezTo>
                <a:cubicBezTo>
                  <a:pt x="1176" y="0"/>
                  <a:pt x="1956" y="184"/>
                  <a:pt x="2736" y="368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32" name="Rectangle 36"/>
          <p:cNvSpPr>
            <a:spLocks noChangeArrowheads="1"/>
          </p:cNvSpPr>
          <p:nvPr/>
        </p:nvSpPr>
        <p:spPr bwMode="auto">
          <a:xfrm>
            <a:off x="685800" y="1371600"/>
            <a:ext cx="76962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9733" name="Line 37"/>
          <p:cNvSpPr>
            <a:spLocks noChangeShapeType="1"/>
          </p:cNvSpPr>
          <p:nvPr/>
        </p:nvSpPr>
        <p:spPr bwMode="auto">
          <a:xfrm>
            <a:off x="1219200" y="1371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34" name="Line 38"/>
          <p:cNvSpPr>
            <a:spLocks noChangeShapeType="1"/>
          </p:cNvSpPr>
          <p:nvPr/>
        </p:nvSpPr>
        <p:spPr bwMode="auto">
          <a:xfrm>
            <a:off x="1752600" y="1371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35" name="Line 39"/>
          <p:cNvSpPr>
            <a:spLocks noChangeShapeType="1"/>
          </p:cNvSpPr>
          <p:nvPr/>
        </p:nvSpPr>
        <p:spPr bwMode="auto">
          <a:xfrm>
            <a:off x="2286000" y="1371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36" name="Line 40"/>
          <p:cNvSpPr>
            <a:spLocks noChangeShapeType="1"/>
          </p:cNvSpPr>
          <p:nvPr/>
        </p:nvSpPr>
        <p:spPr bwMode="auto">
          <a:xfrm>
            <a:off x="2819400" y="1371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9737" name="Object 41"/>
          <p:cNvGraphicFramePr>
            <a:graphicFrameLocks noChangeAspect="1"/>
          </p:cNvGraphicFramePr>
          <p:nvPr/>
        </p:nvGraphicFramePr>
        <p:xfrm>
          <a:off x="838200" y="1524000"/>
          <a:ext cx="265113" cy="279400"/>
        </p:xfrm>
        <a:graphic>
          <a:graphicData uri="http://schemas.openxmlformats.org/presentationml/2006/ole">
            <p:oleObj spid="_x0000_s29737" name="Equation" r:id="rId19" imgW="266584" imgH="279279" progId="Equation.3">
              <p:embed/>
            </p:oleObj>
          </a:graphicData>
        </a:graphic>
      </p:graphicFrame>
      <p:graphicFrame>
        <p:nvGraphicFramePr>
          <p:cNvPr id="29738" name="Object 42"/>
          <p:cNvGraphicFramePr>
            <a:graphicFrameLocks noChangeAspect="1"/>
          </p:cNvGraphicFramePr>
          <p:nvPr/>
        </p:nvGraphicFramePr>
        <p:xfrm>
          <a:off x="1371600" y="1447800"/>
          <a:ext cx="279400" cy="381000"/>
        </p:xfrm>
        <a:graphic>
          <a:graphicData uri="http://schemas.openxmlformats.org/presentationml/2006/ole">
            <p:oleObj spid="_x0000_s29738" name="Equation" r:id="rId20" imgW="279279" imgH="380835" progId="Equation.3">
              <p:embed/>
            </p:oleObj>
          </a:graphicData>
        </a:graphic>
      </p:graphicFrame>
      <p:graphicFrame>
        <p:nvGraphicFramePr>
          <p:cNvPr id="29739" name="Object 43"/>
          <p:cNvGraphicFramePr>
            <a:graphicFrameLocks noChangeAspect="1"/>
          </p:cNvGraphicFramePr>
          <p:nvPr/>
        </p:nvGraphicFramePr>
        <p:xfrm>
          <a:off x="1905000" y="1447800"/>
          <a:ext cx="279400" cy="381000"/>
        </p:xfrm>
        <a:graphic>
          <a:graphicData uri="http://schemas.openxmlformats.org/presentationml/2006/ole">
            <p:oleObj spid="_x0000_s29739" name="Equation" r:id="rId21" imgW="279279" imgH="380835" progId="Equation.3">
              <p:embed/>
            </p:oleObj>
          </a:graphicData>
        </a:graphic>
      </p:graphicFrame>
      <p:graphicFrame>
        <p:nvGraphicFramePr>
          <p:cNvPr id="29740" name="Object 44"/>
          <p:cNvGraphicFramePr>
            <a:graphicFrameLocks noChangeAspect="1"/>
          </p:cNvGraphicFramePr>
          <p:nvPr/>
        </p:nvGraphicFramePr>
        <p:xfrm>
          <a:off x="2438400" y="1524000"/>
          <a:ext cx="265113" cy="279400"/>
        </p:xfrm>
        <a:graphic>
          <a:graphicData uri="http://schemas.openxmlformats.org/presentationml/2006/ole">
            <p:oleObj spid="_x0000_s29740" name="Equation" r:id="rId22" imgW="266584" imgH="279279" progId="Equation.3">
              <p:embed/>
            </p:oleObj>
          </a:graphicData>
        </a:graphic>
      </p:graphicFrame>
      <p:sp>
        <p:nvSpPr>
          <p:cNvPr id="29741" name="Line 45"/>
          <p:cNvSpPr>
            <a:spLocks noChangeShapeType="1"/>
          </p:cNvSpPr>
          <p:nvPr/>
        </p:nvSpPr>
        <p:spPr bwMode="auto">
          <a:xfrm>
            <a:off x="2667000" y="55626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42" name="Line 46"/>
          <p:cNvSpPr>
            <a:spLocks noChangeShapeType="1"/>
          </p:cNvSpPr>
          <p:nvPr/>
        </p:nvSpPr>
        <p:spPr bwMode="auto">
          <a:xfrm>
            <a:off x="990600" y="91440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9743" name="Group 47"/>
          <p:cNvGrpSpPr>
            <a:grpSpLocks/>
          </p:cNvGrpSpPr>
          <p:nvPr/>
        </p:nvGrpSpPr>
        <p:grpSpPr bwMode="auto">
          <a:xfrm>
            <a:off x="6553200" y="4114800"/>
            <a:ext cx="900113" cy="609600"/>
            <a:chOff x="4224" y="1824"/>
            <a:chExt cx="567" cy="384"/>
          </a:xfrm>
        </p:grpSpPr>
        <p:graphicFrame>
          <p:nvGraphicFramePr>
            <p:cNvPr id="29744" name="Object 48"/>
            <p:cNvGraphicFramePr>
              <a:graphicFrameLocks noChangeAspect="1"/>
            </p:cNvGraphicFramePr>
            <p:nvPr/>
          </p:nvGraphicFramePr>
          <p:xfrm>
            <a:off x="4368" y="1824"/>
            <a:ext cx="423" cy="279"/>
          </p:xfrm>
          <a:graphic>
            <a:graphicData uri="http://schemas.openxmlformats.org/presentationml/2006/ole">
              <p:oleObj spid="_x0000_s29744" name="Equation" r:id="rId23" imgW="672808" imgH="444307" progId="Equation.3">
                <p:embed/>
              </p:oleObj>
            </a:graphicData>
          </a:graphic>
        </p:graphicFrame>
        <p:sp>
          <p:nvSpPr>
            <p:cNvPr id="29745" name="Line 49"/>
            <p:cNvSpPr>
              <a:spLocks noChangeShapeType="1"/>
            </p:cNvSpPr>
            <p:nvPr/>
          </p:nvSpPr>
          <p:spPr bwMode="auto">
            <a:xfrm flipH="1" flipV="1">
              <a:off x="4224" y="1824"/>
              <a:ext cx="192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524000"/>
            <a:ext cx="7772400" cy="4648200"/>
          </a:xfrm>
        </p:spPr>
        <p:txBody>
          <a:bodyPr/>
          <a:lstStyle/>
          <a:p>
            <a:r>
              <a:rPr lang="en-US" altLang="en-US" smtClean="0"/>
              <a:t> </a:t>
            </a:r>
          </a:p>
        </p:txBody>
      </p:sp>
      <p:sp>
        <p:nvSpPr>
          <p:cNvPr id="31747" name="Oval 4"/>
          <p:cNvSpPr>
            <a:spLocks noChangeArrowheads="1"/>
          </p:cNvSpPr>
          <p:nvPr/>
        </p:nvSpPr>
        <p:spPr bwMode="auto">
          <a:xfrm>
            <a:off x="1447800" y="48768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31748" name="Oval 5"/>
          <p:cNvSpPr>
            <a:spLocks noChangeArrowheads="1"/>
          </p:cNvSpPr>
          <p:nvPr/>
        </p:nvSpPr>
        <p:spPr bwMode="auto">
          <a:xfrm>
            <a:off x="4038600" y="4876800"/>
            <a:ext cx="533400" cy="533400"/>
          </a:xfrm>
          <a:prstGeom prst="ellipse">
            <a:avLst/>
          </a:prstGeom>
          <a:solidFill>
            <a:srgbClr val="FF0000">
              <a:alpha val="50195"/>
            </a:srgbClr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31749" name="Oval 6"/>
          <p:cNvSpPr>
            <a:spLocks noChangeArrowheads="1"/>
          </p:cNvSpPr>
          <p:nvPr/>
        </p:nvSpPr>
        <p:spPr bwMode="auto">
          <a:xfrm>
            <a:off x="5334000" y="48768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31750" name="Oval 7"/>
          <p:cNvSpPr>
            <a:spLocks noChangeArrowheads="1"/>
          </p:cNvSpPr>
          <p:nvPr/>
        </p:nvSpPr>
        <p:spPr bwMode="auto">
          <a:xfrm>
            <a:off x="6705600" y="48768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31751" name="Oval 8"/>
          <p:cNvSpPr>
            <a:spLocks noChangeArrowheads="1"/>
          </p:cNvSpPr>
          <p:nvPr/>
        </p:nvSpPr>
        <p:spPr bwMode="auto">
          <a:xfrm>
            <a:off x="6553200" y="4724400"/>
            <a:ext cx="838200" cy="838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31752" name="Line 9"/>
          <p:cNvSpPr>
            <a:spLocks noChangeShapeType="1"/>
          </p:cNvSpPr>
          <p:nvPr/>
        </p:nvSpPr>
        <p:spPr bwMode="auto">
          <a:xfrm>
            <a:off x="838200" y="51816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3" name="Line 10"/>
          <p:cNvSpPr>
            <a:spLocks noChangeShapeType="1"/>
          </p:cNvSpPr>
          <p:nvPr/>
        </p:nvSpPr>
        <p:spPr bwMode="auto">
          <a:xfrm>
            <a:off x="3276600" y="5181600"/>
            <a:ext cx="762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4" name="Line 11"/>
          <p:cNvSpPr>
            <a:spLocks noChangeShapeType="1"/>
          </p:cNvSpPr>
          <p:nvPr/>
        </p:nvSpPr>
        <p:spPr bwMode="auto">
          <a:xfrm>
            <a:off x="4572000" y="51816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5" name="Line 12"/>
          <p:cNvSpPr>
            <a:spLocks noChangeShapeType="1"/>
          </p:cNvSpPr>
          <p:nvPr/>
        </p:nvSpPr>
        <p:spPr bwMode="auto">
          <a:xfrm>
            <a:off x="5867400" y="51816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1756" name="Object 13"/>
          <p:cNvGraphicFramePr>
            <a:graphicFrameLocks noChangeAspect="1"/>
          </p:cNvGraphicFramePr>
          <p:nvPr/>
        </p:nvGraphicFramePr>
        <p:xfrm>
          <a:off x="1524000" y="4876800"/>
          <a:ext cx="419100" cy="469900"/>
        </p:xfrm>
        <a:graphic>
          <a:graphicData uri="http://schemas.openxmlformats.org/presentationml/2006/ole">
            <p:oleObj spid="_x0000_s31756" name="Equation" r:id="rId4" imgW="419100" imgH="469900" progId="Equation.3">
              <p:embed/>
            </p:oleObj>
          </a:graphicData>
        </a:graphic>
      </p:graphicFrame>
      <p:sp>
        <p:nvSpPr>
          <p:cNvPr id="31757" name="Oval 14"/>
          <p:cNvSpPr>
            <a:spLocks noChangeArrowheads="1"/>
          </p:cNvSpPr>
          <p:nvPr/>
        </p:nvSpPr>
        <p:spPr bwMode="auto">
          <a:xfrm>
            <a:off x="2743200" y="48768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graphicFrame>
        <p:nvGraphicFramePr>
          <p:cNvPr id="31758" name="Object 15"/>
          <p:cNvGraphicFramePr>
            <a:graphicFrameLocks noChangeAspect="1"/>
          </p:cNvGraphicFramePr>
          <p:nvPr/>
        </p:nvGraphicFramePr>
        <p:xfrm>
          <a:off x="2857500" y="4876800"/>
          <a:ext cx="341313" cy="469900"/>
        </p:xfrm>
        <a:graphic>
          <a:graphicData uri="http://schemas.openxmlformats.org/presentationml/2006/ole">
            <p:oleObj spid="_x0000_s31758" name="Equation" r:id="rId5" imgW="342751" imgH="469696" progId="Equation.3">
              <p:embed/>
            </p:oleObj>
          </a:graphicData>
        </a:graphic>
      </p:graphicFrame>
      <p:graphicFrame>
        <p:nvGraphicFramePr>
          <p:cNvPr id="31759" name="Object 16"/>
          <p:cNvGraphicFramePr>
            <a:graphicFrameLocks noChangeAspect="1"/>
          </p:cNvGraphicFramePr>
          <p:nvPr/>
        </p:nvGraphicFramePr>
        <p:xfrm>
          <a:off x="4127500" y="4876800"/>
          <a:ext cx="392113" cy="469900"/>
        </p:xfrm>
        <a:graphic>
          <a:graphicData uri="http://schemas.openxmlformats.org/presentationml/2006/ole">
            <p:oleObj spid="_x0000_s31759" name="Equation" r:id="rId6" imgW="393529" imgH="469696" progId="Equation.3">
              <p:embed/>
            </p:oleObj>
          </a:graphicData>
        </a:graphic>
      </p:graphicFrame>
      <p:graphicFrame>
        <p:nvGraphicFramePr>
          <p:cNvPr id="31760" name="Object 17"/>
          <p:cNvGraphicFramePr>
            <a:graphicFrameLocks noChangeAspect="1"/>
          </p:cNvGraphicFramePr>
          <p:nvPr/>
        </p:nvGraphicFramePr>
        <p:xfrm>
          <a:off x="5422900" y="4876800"/>
          <a:ext cx="392113" cy="469900"/>
        </p:xfrm>
        <a:graphic>
          <a:graphicData uri="http://schemas.openxmlformats.org/presentationml/2006/ole">
            <p:oleObj spid="_x0000_s31760" name="Equation" r:id="rId7" imgW="393529" imgH="469696" progId="Equation.3">
              <p:embed/>
            </p:oleObj>
          </a:graphicData>
        </a:graphic>
      </p:graphicFrame>
      <p:graphicFrame>
        <p:nvGraphicFramePr>
          <p:cNvPr id="31761" name="Object 18"/>
          <p:cNvGraphicFramePr>
            <a:graphicFrameLocks noChangeAspect="1"/>
          </p:cNvGraphicFramePr>
          <p:nvPr/>
        </p:nvGraphicFramePr>
        <p:xfrm>
          <a:off x="6781800" y="4876800"/>
          <a:ext cx="419100" cy="469900"/>
        </p:xfrm>
        <a:graphic>
          <a:graphicData uri="http://schemas.openxmlformats.org/presentationml/2006/ole">
            <p:oleObj spid="_x0000_s31761" name="Equation" r:id="rId8" imgW="419100" imgH="469900" progId="Equation.3">
              <p:embed/>
            </p:oleObj>
          </a:graphicData>
        </a:graphic>
      </p:graphicFrame>
      <p:sp>
        <p:nvSpPr>
          <p:cNvPr id="31762" name="Line 19"/>
          <p:cNvSpPr>
            <a:spLocks noChangeShapeType="1"/>
          </p:cNvSpPr>
          <p:nvPr/>
        </p:nvSpPr>
        <p:spPr bwMode="auto">
          <a:xfrm>
            <a:off x="1981200" y="51816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1763" name="Object 20"/>
          <p:cNvGraphicFramePr>
            <a:graphicFrameLocks noChangeAspect="1"/>
          </p:cNvGraphicFramePr>
          <p:nvPr/>
        </p:nvGraphicFramePr>
        <p:xfrm>
          <a:off x="2209800" y="4876800"/>
          <a:ext cx="265113" cy="279400"/>
        </p:xfrm>
        <a:graphic>
          <a:graphicData uri="http://schemas.openxmlformats.org/presentationml/2006/ole">
            <p:oleObj spid="_x0000_s31763" name="Equation" r:id="rId9" imgW="266584" imgH="279279" progId="Equation.3">
              <p:embed/>
            </p:oleObj>
          </a:graphicData>
        </a:graphic>
      </p:graphicFrame>
      <p:graphicFrame>
        <p:nvGraphicFramePr>
          <p:cNvPr id="31764" name="Object 21"/>
          <p:cNvGraphicFramePr>
            <a:graphicFrameLocks noChangeAspect="1"/>
          </p:cNvGraphicFramePr>
          <p:nvPr/>
        </p:nvGraphicFramePr>
        <p:xfrm>
          <a:off x="3505200" y="4800600"/>
          <a:ext cx="279400" cy="381000"/>
        </p:xfrm>
        <a:graphic>
          <a:graphicData uri="http://schemas.openxmlformats.org/presentationml/2006/ole">
            <p:oleObj spid="_x0000_s31764" name="Equation" r:id="rId10" imgW="279279" imgH="380835" progId="Equation.3">
              <p:embed/>
            </p:oleObj>
          </a:graphicData>
        </a:graphic>
      </p:graphicFrame>
      <p:graphicFrame>
        <p:nvGraphicFramePr>
          <p:cNvPr id="31765" name="Object 22"/>
          <p:cNvGraphicFramePr>
            <a:graphicFrameLocks noChangeAspect="1"/>
          </p:cNvGraphicFramePr>
          <p:nvPr/>
        </p:nvGraphicFramePr>
        <p:xfrm>
          <a:off x="4800600" y="4800600"/>
          <a:ext cx="279400" cy="381000"/>
        </p:xfrm>
        <a:graphic>
          <a:graphicData uri="http://schemas.openxmlformats.org/presentationml/2006/ole">
            <p:oleObj spid="_x0000_s31765" name="Equation" r:id="rId11" imgW="279279" imgH="380835" progId="Equation.3">
              <p:embed/>
            </p:oleObj>
          </a:graphicData>
        </a:graphic>
      </p:graphicFrame>
      <p:graphicFrame>
        <p:nvGraphicFramePr>
          <p:cNvPr id="31766" name="Object 23"/>
          <p:cNvGraphicFramePr>
            <a:graphicFrameLocks noChangeAspect="1"/>
          </p:cNvGraphicFramePr>
          <p:nvPr/>
        </p:nvGraphicFramePr>
        <p:xfrm>
          <a:off x="6096000" y="4876800"/>
          <a:ext cx="265113" cy="279400"/>
        </p:xfrm>
        <a:graphic>
          <a:graphicData uri="http://schemas.openxmlformats.org/presentationml/2006/ole">
            <p:oleObj spid="_x0000_s31766" name="Equation" r:id="rId12" imgW="266584" imgH="279279" progId="Equation.3">
              <p:embed/>
            </p:oleObj>
          </a:graphicData>
        </a:graphic>
      </p:graphicFrame>
      <p:sp>
        <p:nvSpPr>
          <p:cNvPr id="31767" name="Oval 24"/>
          <p:cNvSpPr>
            <a:spLocks noChangeArrowheads="1"/>
          </p:cNvSpPr>
          <p:nvPr/>
        </p:nvSpPr>
        <p:spPr bwMode="auto">
          <a:xfrm>
            <a:off x="6108700" y="35941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graphicFrame>
        <p:nvGraphicFramePr>
          <p:cNvPr id="31768" name="Object 25"/>
          <p:cNvGraphicFramePr>
            <a:graphicFrameLocks noChangeAspect="1"/>
          </p:cNvGraphicFramePr>
          <p:nvPr/>
        </p:nvGraphicFramePr>
        <p:xfrm>
          <a:off x="6184900" y="3594100"/>
          <a:ext cx="404813" cy="469900"/>
        </p:xfrm>
        <a:graphic>
          <a:graphicData uri="http://schemas.openxmlformats.org/presentationml/2006/ole">
            <p:oleObj spid="_x0000_s31768" name="Equation" r:id="rId13" imgW="406224" imgH="469696" progId="Equation.3">
              <p:embed/>
            </p:oleObj>
          </a:graphicData>
        </a:graphic>
      </p:graphicFrame>
      <p:graphicFrame>
        <p:nvGraphicFramePr>
          <p:cNvPr id="31769" name="Object 26"/>
          <p:cNvGraphicFramePr>
            <a:graphicFrameLocks noChangeAspect="1"/>
          </p:cNvGraphicFramePr>
          <p:nvPr/>
        </p:nvGraphicFramePr>
        <p:xfrm>
          <a:off x="3048000" y="4419600"/>
          <a:ext cx="265113" cy="279400"/>
        </p:xfrm>
        <a:graphic>
          <a:graphicData uri="http://schemas.openxmlformats.org/presentationml/2006/ole">
            <p:oleObj spid="_x0000_s31769" name="Equation" r:id="rId14" imgW="266584" imgH="279279" progId="Equation.3">
              <p:embed/>
            </p:oleObj>
          </a:graphicData>
        </a:graphic>
      </p:graphicFrame>
      <p:graphicFrame>
        <p:nvGraphicFramePr>
          <p:cNvPr id="31770" name="Object 27"/>
          <p:cNvGraphicFramePr>
            <a:graphicFrameLocks noChangeAspect="1"/>
          </p:cNvGraphicFramePr>
          <p:nvPr/>
        </p:nvGraphicFramePr>
        <p:xfrm>
          <a:off x="4267200" y="4495800"/>
          <a:ext cx="265113" cy="279400"/>
        </p:xfrm>
        <a:graphic>
          <a:graphicData uri="http://schemas.openxmlformats.org/presentationml/2006/ole">
            <p:oleObj spid="_x0000_s31770" name="Equation" r:id="rId15" imgW="266584" imgH="279279" progId="Equation.3">
              <p:embed/>
            </p:oleObj>
          </a:graphicData>
        </a:graphic>
      </p:graphicFrame>
      <p:graphicFrame>
        <p:nvGraphicFramePr>
          <p:cNvPr id="31771" name="Object 28"/>
          <p:cNvGraphicFramePr>
            <a:graphicFrameLocks noChangeAspect="1"/>
          </p:cNvGraphicFramePr>
          <p:nvPr/>
        </p:nvGraphicFramePr>
        <p:xfrm>
          <a:off x="5562600" y="4419600"/>
          <a:ext cx="279400" cy="381000"/>
        </p:xfrm>
        <a:graphic>
          <a:graphicData uri="http://schemas.openxmlformats.org/presentationml/2006/ole">
            <p:oleObj spid="_x0000_s31771" name="Equation" r:id="rId16" imgW="279279" imgH="380835" progId="Equation.3">
              <p:embed/>
            </p:oleObj>
          </a:graphicData>
        </a:graphic>
      </p:graphicFrame>
      <p:graphicFrame>
        <p:nvGraphicFramePr>
          <p:cNvPr id="31772" name="Object 29"/>
          <p:cNvGraphicFramePr>
            <a:graphicFrameLocks noChangeAspect="1"/>
          </p:cNvGraphicFramePr>
          <p:nvPr/>
        </p:nvGraphicFramePr>
        <p:xfrm>
          <a:off x="1676400" y="4343400"/>
          <a:ext cx="279400" cy="381000"/>
        </p:xfrm>
        <a:graphic>
          <a:graphicData uri="http://schemas.openxmlformats.org/presentationml/2006/ole">
            <p:oleObj spid="_x0000_s31772" name="Equation" r:id="rId17" imgW="279279" imgH="380835" progId="Equation.3">
              <p:embed/>
            </p:oleObj>
          </a:graphicData>
        </a:graphic>
      </p:graphicFrame>
      <p:sp>
        <p:nvSpPr>
          <p:cNvPr id="31773" name="Freeform 30"/>
          <p:cNvSpPr>
            <a:spLocks/>
          </p:cNvSpPr>
          <p:nvPr/>
        </p:nvSpPr>
        <p:spPr bwMode="auto">
          <a:xfrm>
            <a:off x="5943600" y="2819400"/>
            <a:ext cx="660400" cy="850900"/>
          </a:xfrm>
          <a:custGeom>
            <a:avLst/>
            <a:gdLst>
              <a:gd name="T0" fmla="*/ 2147483646 w 416"/>
              <a:gd name="T1" fmla="*/ 2147483646 h 536"/>
              <a:gd name="T2" fmla="*/ 2147483646 w 416"/>
              <a:gd name="T3" fmla="*/ 2147483646 h 536"/>
              <a:gd name="T4" fmla="*/ 2147483646 w 416"/>
              <a:gd name="T5" fmla="*/ 2147483646 h 536"/>
              <a:gd name="T6" fmla="*/ 2147483646 w 416"/>
              <a:gd name="T7" fmla="*/ 2147483646 h 536"/>
              <a:gd name="T8" fmla="*/ 2147483646 w 416"/>
              <a:gd name="T9" fmla="*/ 2147483646 h 5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6"/>
              <a:gd name="T16" fmla="*/ 0 h 536"/>
              <a:gd name="T17" fmla="*/ 416 w 416"/>
              <a:gd name="T18" fmla="*/ 536 h 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6" h="536">
                <a:moveTo>
                  <a:pt x="152" y="536"/>
                </a:moveTo>
                <a:cubicBezTo>
                  <a:pt x="76" y="412"/>
                  <a:pt x="0" y="288"/>
                  <a:pt x="8" y="200"/>
                </a:cubicBezTo>
                <a:cubicBezTo>
                  <a:pt x="16" y="112"/>
                  <a:pt x="136" y="16"/>
                  <a:pt x="200" y="8"/>
                </a:cubicBezTo>
                <a:cubicBezTo>
                  <a:pt x="264" y="0"/>
                  <a:pt x="368" y="72"/>
                  <a:pt x="392" y="152"/>
                </a:cubicBezTo>
                <a:cubicBezTo>
                  <a:pt x="416" y="232"/>
                  <a:pt x="380" y="360"/>
                  <a:pt x="344" y="488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1774" name="Object 31"/>
          <p:cNvGraphicFramePr>
            <a:graphicFrameLocks noChangeAspect="1"/>
          </p:cNvGraphicFramePr>
          <p:nvPr/>
        </p:nvGraphicFramePr>
        <p:xfrm>
          <a:off x="5956300" y="2374900"/>
          <a:ext cx="671513" cy="442913"/>
        </p:xfrm>
        <a:graphic>
          <a:graphicData uri="http://schemas.openxmlformats.org/presentationml/2006/ole">
            <p:oleObj spid="_x0000_s31774" name="Equation" r:id="rId18" imgW="672808" imgH="444307" progId="Equation.3">
              <p:embed/>
            </p:oleObj>
          </a:graphicData>
        </a:graphic>
      </p:graphicFrame>
      <p:sp>
        <p:nvSpPr>
          <p:cNvPr id="31775" name="Line 32"/>
          <p:cNvSpPr>
            <a:spLocks noChangeShapeType="1"/>
          </p:cNvSpPr>
          <p:nvPr/>
        </p:nvSpPr>
        <p:spPr bwMode="auto">
          <a:xfrm flipV="1">
            <a:off x="5715000" y="4114800"/>
            <a:ext cx="533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76" name="Freeform 33"/>
          <p:cNvSpPr>
            <a:spLocks/>
          </p:cNvSpPr>
          <p:nvPr/>
        </p:nvSpPr>
        <p:spPr bwMode="auto">
          <a:xfrm>
            <a:off x="4419600" y="3962400"/>
            <a:ext cx="1752600" cy="990600"/>
          </a:xfrm>
          <a:custGeom>
            <a:avLst/>
            <a:gdLst>
              <a:gd name="T0" fmla="*/ 0 w 1104"/>
              <a:gd name="T1" fmla="*/ 2147483646 h 624"/>
              <a:gd name="T2" fmla="*/ 2147483646 w 1104"/>
              <a:gd name="T3" fmla="*/ 2147483646 h 624"/>
              <a:gd name="T4" fmla="*/ 2147483646 w 1104"/>
              <a:gd name="T5" fmla="*/ 0 h 624"/>
              <a:gd name="T6" fmla="*/ 0 60000 65536"/>
              <a:gd name="T7" fmla="*/ 0 60000 65536"/>
              <a:gd name="T8" fmla="*/ 0 60000 65536"/>
              <a:gd name="T9" fmla="*/ 0 w 1104"/>
              <a:gd name="T10" fmla="*/ 0 h 624"/>
              <a:gd name="T11" fmla="*/ 1104 w 1104"/>
              <a:gd name="T12" fmla="*/ 624 h 6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04" h="624">
                <a:moveTo>
                  <a:pt x="0" y="624"/>
                </a:moveTo>
                <a:cubicBezTo>
                  <a:pt x="124" y="460"/>
                  <a:pt x="248" y="296"/>
                  <a:pt x="432" y="192"/>
                </a:cubicBezTo>
                <a:cubicBezTo>
                  <a:pt x="616" y="88"/>
                  <a:pt x="860" y="44"/>
                  <a:pt x="1104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77" name="Freeform 34"/>
          <p:cNvSpPr>
            <a:spLocks/>
          </p:cNvSpPr>
          <p:nvPr/>
        </p:nvSpPr>
        <p:spPr bwMode="auto">
          <a:xfrm>
            <a:off x="3124200" y="3771900"/>
            <a:ext cx="2971800" cy="1181100"/>
          </a:xfrm>
          <a:custGeom>
            <a:avLst/>
            <a:gdLst>
              <a:gd name="T0" fmla="*/ 0 w 1872"/>
              <a:gd name="T1" fmla="*/ 2147483646 h 744"/>
              <a:gd name="T2" fmla="*/ 2147483646 w 1872"/>
              <a:gd name="T3" fmla="*/ 2147483646 h 744"/>
              <a:gd name="T4" fmla="*/ 2147483646 w 1872"/>
              <a:gd name="T5" fmla="*/ 2147483646 h 744"/>
              <a:gd name="T6" fmla="*/ 0 60000 65536"/>
              <a:gd name="T7" fmla="*/ 0 60000 65536"/>
              <a:gd name="T8" fmla="*/ 0 60000 65536"/>
              <a:gd name="T9" fmla="*/ 0 w 1872"/>
              <a:gd name="T10" fmla="*/ 0 h 744"/>
              <a:gd name="T11" fmla="*/ 1872 w 1872"/>
              <a:gd name="T12" fmla="*/ 744 h 7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72" h="744">
                <a:moveTo>
                  <a:pt x="0" y="744"/>
                </a:moveTo>
                <a:cubicBezTo>
                  <a:pt x="204" y="492"/>
                  <a:pt x="408" y="240"/>
                  <a:pt x="720" y="120"/>
                </a:cubicBezTo>
                <a:cubicBezTo>
                  <a:pt x="1032" y="0"/>
                  <a:pt x="1452" y="12"/>
                  <a:pt x="1872" y="24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78" name="Freeform 35"/>
          <p:cNvSpPr>
            <a:spLocks/>
          </p:cNvSpPr>
          <p:nvPr/>
        </p:nvSpPr>
        <p:spPr bwMode="auto">
          <a:xfrm>
            <a:off x="1828800" y="3149600"/>
            <a:ext cx="4343400" cy="1803400"/>
          </a:xfrm>
          <a:custGeom>
            <a:avLst/>
            <a:gdLst>
              <a:gd name="T0" fmla="*/ 0 w 2736"/>
              <a:gd name="T1" fmla="*/ 2147483646 h 1136"/>
              <a:gd name="T2" fmla="*/ 2147483646 w 2736"/>
              <a:gd name="T3" fmla="*/ 2147483646 h 1136"/>
              <a:gd name="T4" fmla="*/ 2147483646 w 2736"/>
              <a:gd name="T5" fmla="*/ 2147483646 h 1136"/>
              <a:gd name="T6" fmla="*/ 0 60000 65536"/>
              <a:gd name="T7" fmla="*/ 0 60000 65536"/>
              <a:gd name="T8" fmla="*/ 0 60000 65536"/>
              <a:gd name="T9" fmla="*/ 0 w 2736"/>
              <a:gd name="T10" fmla="*/ 0 h 1136"/>
              <a:gd name="T11" fmla="*/ 2736 w 2736"/>
              <a:gd name="T12" fmla="*/ 1136 h 1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36" h="1136">
                <a:moveTo>
                  <a:pt x="0" y="1136"/>
                </a:moveTo>
                <a:cubicBezTo>
                  <a:pt x="132" y="696"/>
                  <a:pt x="264" y="256"/>
                  <a:pt x="720" y="128"/>
                </a:cubicBezTo>
                <a:cubicBezTo>
                  <a:pt x="1176" y="0"/>
                  <a:pt x="1956" y="184"/>
                  <a:pt x="2736" y="368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79" name="Rectangle 36"/>
          <p:cNvSpPr>
            <a:spLocks noChangeArrowheads="1"/>
          </p:cNvSpPr>
          <p:nvPr/>
        </p:nvSpPr>
        <p:spPr bwMode="auto">
          <a:xfrm>
            <a:off x="685800" y="1371600"/>
            <a:ext cx="76962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31780" name="Line 37"/>
          <p:cNvSpPr>
            <a:spLocks noChangeShapeType="1"/>
          </p:cNvSpPr>
          <p:nvPr/>
        </p:nvSpPr>
        <p:spPr bwMode="auto">
          <a:xfrm>
            <a:off x="1219200" y="1371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81" name="Line 38"/>
          <p:cNvSpPr>
            <a:spLocks noChangeShapeType="1"/>
          </p:cNvSpPr>
          <p:nvPr/>
        </p:nvSpPr>
        <p:spPr bwMode="auto">
          <a:xfrm>
            <a:off x="1752600" y="1371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82" name="Line 39"/>
          <p:cNvSpPr>
            <a:spLocks noChangeShapeType="1"/>
          </p:cNvSpPr>
          <p:nvPr/>
        </p:nvSpPr>
        <p:spPr bwMode="auto">
          <a:xfrm>
            <a:off x="2286000" y="1371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83" name="Line 40"/>
          <p:cNvSpPr>
            <a:spLocks noChangeShapeType="1"/>
          </p:cNvSpPr>
          <p:nvPr/>
        </p:nvSpPr>
        <p:spPr bwMode="auto">
          <a:xfrm>
            <a:off x="2819400" y="1371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1784" name="Object 41"/>
          <p:cNvGraphicFramePr>
            <a:graphicFrameLocks noChangeAspect="1"/>
          </p:cNvGraphicFramePr>
          <p:nvPr/>
        </p:nvGraphicFramePr>
        <p:xfrm>
          <a:off x="838200" y="1524000"/>
          <a:ext cx="265113" cy="279400"/>
        </p:xfrm>
        <a:graphic>
          <a:graphicData uri="http://schemas.openxmlformats.org/presentationml/2006/ole">
            <p:oleObj spid="_x0000_s31784" name="Equation" r:id="rId19" imgW="266584" imgH="279279" progId="Equation.3">
              <p:embed/>
            </p:oleObj>
          </a:graphicData>
        </a:graphic>
      </p:graphicFrame>
      <p:graphicFrame>
        <p:nvGraphicFramePr>
          <p:cNvPr id="31785" name="Object 42"/>
          <p:cNvGraphicFramePr>
            <a:graphicFrameLocks noChangeAspect="1"/>
          </p:cNvGraphicFramePr>
          <p:nvPr/>
        </p:nvGraphicFramePr>
        <p:xfrm>
          <a:off x="1371600" y="1447800"/>
          <a:ext cx="279400" cy="381000"/>
        </p:xfrm>
        <a:graphic>
          <a:graphicData uri="http://schemas.openxmlformats.org/presentationml/2006/ole">
            <p:oleObj spid="_x0000_s31785" name="Equation" r:id="rId20" imgW="279279" imgH="380835" progId="Equation.3">
              <p:embed/>
            </p:oleObj>
          </a:graphicData>
        </a:graphic>
      </p:graphicFrame>
      <p:graphicFrame>
        <p:nvGraphicFramePr>
          <p:cNvPr id="31786" name="Object 43"/>
          <p:cNvGraphicFramePr>
            <a:graphicFrameLocks noChangeAspect="1"/>
          </p:cNvGraphicFramePr>
          <p:nvPr/>
        </p:nvGraphicFramePr>
        <p:xfrm>
          <a:off x="1905000" y="1447800"/>
          <a:ext cx="279400" cy="381000"/>
        </p:xfrm>
        <a:graphic>
          <a:graphicData uri="http://schemas.openxmlformats.org/presentationml/2006/ole">
            <p:oleObj spid="_x0000_s31786" name="Equation" r:id="rId21" imgW="279279" imgH="380835" progId="Equation.3">
              <p:embed/>
            </p:oleObj>
          </a:graphicData>
        </a:graphic>
      </p:graphicFrame>
      <p:graphicFrame>
        <p:nvGraphicFramePr>
          <p:cNvPr id="31787" name="Object 44"/>
          <p:cNvGraphicFramePr>
            <a:graphicFrameLocks noChangeAspect="1"/>
          </p:cNvGraphicFramePr>
          <p:nvPr/>
        </p:nvGraphicFramePr>
        <p:xfrm>
          <a:off x="2438400" y="1524000"/>
          <a:ext cx="265113" cy="279400"/>
        </p:xfrm>
        <a:graphic>
          <a:graphicData uri="http://schemas.openxmlformats.org/presentationml/2006/ole">
            <p:oleObj spid="_x0000_s31787" name="Equation" r:id="rId22" imgW="266584" imgH="279279" progId="Equation.3">
              <p:embed/>
            </p:oleObj>
          </a:graphicData>
        </a:graphic>
      </p:graphicFrame>
      <p:sp>
        <p:nvSpPr>
          <p:cNvPr id="31788" name="Line 45"/>
          <p:cNvSpPr>
            <a:spLocks noChangeShapeType="1"/>
          </p:cNvSpPr>
          <p:nvPr/>
        </p:nvSpPr>
        <p:spPr bwMode="auto">
          <a:xfrm>
            <a:off x="3962400" y="55626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89" name="Line 46"/>
          <p:cNvSpPr>
            <a:spLocks noChangeShapeType="1"/>
          </p:cNvSpPr>
          <p:nvPr/>
        </p:nvSpPr>
        <p:spPr bwMode="auto">
          <a:xfrm>
            <a:off x="1524000" y="91440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1790" name="Group 47"/>
          <p:cNvGrpSpPr>
            <a:grpSpLocks/>
          </p:cNvGrpSpPr>
          <p:nvPr/>
        </p:nvGrpSpPr>
        <p:grpSpPr bwMode="auto">
          <a:xfrm>
            <a:off x="6553200" y="4114800"/>
            <a:ext cx="900113" cy="609600"/>
            <a:chOff x="4224" y="1824"/>
            <a:chExt cx="567" cy="384"/>
          </a:xfrm>
        </p:grpSpPr>
        <p:graphicFrame>
          <p:nvGraphicFramePr>
            <p:cNvPr id="31791" name="Object 48"/>
            <p:cNvGraphicFramePr>
              <a:graphicFrameLocks noChangeAspect="1"/>
            </p:cNvGraphicFramePr>
            <p:nvPr/>
          </p:nvGraphicFramePr>
          <p:xfrm>
            <a:off x="4368" y="1824"/>
            <a:ext cx="423" cy="279"/>
          </p:xfrm>
          <a:graphic>
            <a:graphicData uri="http://schemas.openxmlformats.org/presentationml/2006/ole">
              <p:oleObj spid="_x0000_s31791" name="Equation" r:id="rId23" imgW="672808" imgH="444307" progId="Equation.3">
                <p:embed/>
              </p:oleObj>
            </a:graphicData>
          </a:graphic>
        </p:graphicFrame>
        <p:sp>
          <p:nvSpPr>
            <p:cNvPr id="31792" name="Line 49"/>
            <p:cNvSpPr>
              <a:spLocks noChangeShapeType="1"/>
            </p:cNvSpPr>
            <p:nvPr/>
          </p:nvSpPr>
          <p:spPr bwMode="auto">
            <a:xfrm flipH="1" flipV="1">
              <a:off x="4224" y="1824"/>
              <a:ext cx="192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524000"/>
            <a:ext cx="7772400" cy="4648200"/>
          </a:xfrm>
        </p:spPr>
        <p:txBody>
          <a:bodyPr/>
          <a:lstStyle/>
          <a:p>
            <a:r>
              <a:rPr lang="en-US" altLang="en-US" smtClean="0"/>
              <a:t> </a:t>
            </a:r>
          </a:p>
        </p:txBody>
      </p:sp>
      <p:sp>
        <p:nvSpPr>
          <p:cNvPr id="33795" name="Oval 4"/>
          <p:cNvSpPr>
            <a:spLocks noChangeArrowheads="1"/>
          </p:cNvSpPr>
          <p:nvPr/>
        </p:nvSpPr>
        <p:spPr bwMode="auto">
          <a:xfrm>
            <a:off x="1447800" y="48768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33796" name="Oval 5"/>
          <p:cNvSpPr>
            <a:spLocks noChangeArrowheads="1"/>
          </p:cNvSpPr>
          <p:nvPr/>
        </p:nvSpPr>
        <p:spPr bwMode="auto">
          <a:xfrm>
            <a:off x="4038600" y="48768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33797" name="Oval 6"/>
          <p:cNvSpPr>
            <a:spLocks noChangeArrowheads="1"/>
          </p:cNvSpPr>
          <p:nvPr/>
        </p:nvSpPr>
        <p:spPr bwMode="auto">
          <a:xfrm>
            <a:off x="5334000" y="4876800"/>
            <a:ext cx="533400" cy="533400"/>
          </a:xfrm>
          <a:prstGeom prst="ellipse">
            <a:avLst/>
          </a:prstGeom>
          <a:solidFill>
            <a:srgbClr val="FF0000">
              <a:alpha val="50195"/>
            </a:srgbClr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33798" name="Oval 7"/>
          <p:cNvSpPr>
            <a:spLocks noChangeArrowheads="1"/>
          </p:cNvSpPr>
          <p:nvPr/>
        </p:nvSpPr>
        <p:spPr bwMode="auto">
          <a:xfrm>
            <a:off x="6705600" y="48768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33799" name="Oval 8"/>
          <p:cNvSpPr>
            <a:spLocks noChangeArrowheads="1"/>
          </p:cNvSpPr>
          <p:nvPr/>
        </p:nvSpPr>
        <p:spPr bwMode="auto">
          <a:xfrm>
            <a:off x="6553200" y="4724400"/>
            <a:ext cx="838200" cy="838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33800" name="Line 9"/>
          <p:cNvSpPr>
            <a:spLocks noChangeShapeType="1"/>
          </p:cNvSpPr>
          <p:nvPr/>
        </p:nvSpPr>
        <p:spPr bwMode="auto">
          <a:xfrm>
            <a:off x="838200" y="51816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1" name="Line 10"/>
          <p:cNvSpPr>
            <a:spLocks noChangeShapeType="1"/>
          </p:cNvSpPr>
          <p:nvPr/>
        </p:nvSpPr>
        <p:spPr bwMode="auto">
          <a:xfrm>
            <a:off x="3276600" y="51816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2" name="Line 11"/>
          <p:cNvSpPr>
            <a:spLocks noChangeShapeType="1"/>
          </p:cNvSpPr>
          <p:nvPr/>
        </p:nvSpPr>
        <p:spPr bwMode="auto">
          <a:xfrm>
            <a:off x="4572000" y="5181600"/>
            <a:ext cx="762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3" name="Line 12"/>
          <p:cNvSpPr>
            <a:spLocks noChangeShapeType="1"/>
          </p:cNvSpPr>
          <p:nvPr/>
        </p:nvSpPr>
        <p:spPr bwMode="auto">
          <a:xfrm>
            <a:off x="5867400" y="51816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3804" name="Object 13"/>
          <p:cNvGraphicFramePr>
            <a:graphicFrameLocks noChangeAspect="1"/>
          </p:cNvGraphicFramePr>
          <p:nvPr/>
        </p:nvGraphicFramePr>
        <p:xfrm>
          <a:off x="1524000" y="4876800"/>
          <a:ext cx="419100" cy="469900"/>
        </p:xfrm>
        <a:graphic>
          <a:graphicData uri="http://schemas.openxmlformats.org/presentationml/2006/ole">
            <p:oleObj spid="_x0000_s33804" name="Equation" r:id="rId4" imgW="419100" imgH="469900" progId="Equation.3">
              <p:embed/>
            </p:oleObj>
          </a:graphicData>
        </a:graphic>
      </p:graphicFrame>
      <p:sp>
        <p:nvSpPr>
          <p:cNvPr id="33805" name="Oval 14"/>
          <p:cNvSpPr>
            <a:spLocks noChangeArrowheads="1"/>
          </p:cNvSpPr>
          <p:nvPr/>
        </p:nvSpPr>
        <p:spPr bwMode="auto">
          <a:xfrm>
            <a:off x="2743200" y="48768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graphicFrame>
        <p:nvGraphicFramePr>
          <p:cNvPr id="33806" name="Object 15"/>
          <p:cNvGraphicFramePr>
            <a:graphicFrameLocks noChangeAspect="1"/>
          </p:cNvGraphicFramePr>
          <p:nvPr/>
        </p:nvGraphicFramePr>
        <p:xfrm>
          <a:off x="2857500" y="4876800"/>
          <a:ext cx="341313" cy="469900"/>
        </p:xfrm>
        <a:graphic>
          <a:graphicData uri="http://schemas.openxmlformats.org/presentationml/2006/ole">
            <p:oleObj spid="_x0000_s33806" name="Equation" r:id="rId5" imgW="342751" imgH="469696" progId="Equation.3">
              <p:embed/>
            </p:oleObj>
          </a:graphicData>
        </a:graphic>
      </p:graphicFrame>
      <p:graphicFrame>
        <p:nvGraphicFramePr>
          <p:cNvPr id="33807" name="Object 16"/>
          <p:cNvGraphicFramePr>
            <a:graphicFrameLocks noChangeAspect="1"/>
          </p:cNvGraphicFramePr>
          <p:nvPr/>
        </p:nvGraphicFramePr>
        <p:xfrm>
          <a:off x="4127500" y="4876800"/>
          <a:ext cx="392113" cy="469900"/>
        </p:xfrm>
        <a:graphic>
          <a:graphicData uri="http://schemas.openxmlformats.org/presentationml/2006/ole">
            <p:oleObj spid="_x0000_s33807" name="Equation" r:id="rId6" imgW="393529" imgH="469696" progId="Equation.3">
              <p:embed/>
            </p:oleObj>
          </a:graphicData>
        </a:graphic>
      </p:graphicFrame>
      <p:graphicFrame>
        <p:nvGraphicFramePr>
          <p:cNvPr id="33808" name="Object 17"/>
          <p:cNvGraphicFramePr>
            <a:graphicFrameLocks noChangeAspect="1"/>
          </p:cNvGraphicFramePr>
          <p:nvPr/>
        </p:nvGraphicFramePr>
        <p:xfrm>
          <a:off x="5422900" y="4876800"/>
          <a:ext cx="392113" cy="469900"/>
        </p:xfrm>
        <a:graphic>
          <a:graphicData uri="http://schemas.openxmlformats.org/presentationml/2006/ole">
            <p:oleObj spid="_x0000_s33808" name="Equation" r:id="rId7" imgW="393529" imgH="469696" progId="Equation.3">
              <p:embed/>
            </p:oleObj>
          </a:graphicData>
        </a:graphic>
      </p:graphicFrame>
      <p:graphicFrame>
        <p:nvGraphicFramePr>
          <p:cNvPr id="33809" name="Object 18"/>
          <p:cNvGraphicFramePr>
            <a:graphicFrameLocks noChangeAspect="1"/>
          </p:cNvGraphicFramePr>
          <p:nvPr/>
        </p:nvGraphicFramePr>
        <p:xfrm>
          <a:off x="6781800" y="4876800"/>
          <a:ext cx="419100" cy="469900"/>
        </p:xfrm>
        <a:graphic>
          <a:graphicData uri="http://schemas.openxmlformats.org/presentationml/2006/ole">
            <p:oleObj spid="_x0000_s33809" name="Equation" r:id="rId8" imgW="419100" imgH="469900" progId="Equation.3">
              <p:embed/>
            </p:oleObj>
          </a:graphicData>
        </a:graphic>
      </p:graphicFrame>
      <p:sp>
        <p:nvSpPr>
          <p:cNvPr id="33810" name="Line 19"/>
          <p:cNvSpPr>
            <a:spLocks noChangeShapeType="1"/>
          </p:cNvSpPr>
          <p:nvPr/>
        </p:nvSpPr>
        <p:spPr bwMode="auto">
          <a:xfrm>
            <a:off x="1981200" y="51816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3811" name="Object 20"/>
          <p:cNvGraphicFramePr>
            <a:graphicFrameLocks noChangeAspect="1"/>
          </p:cNvGraphicFramePr>
          <p:nvPr/>
        </p:nvGraphicFramePr>
        <p:xfrm>
          <a:off x="2209800" y="4876800"/>
          <a:ext cx="265113" cy="279400"/>
        </p:xfrm>
        <a:graphic>
          <a:graphicData uri="http://schemas.openxmlformats.org/presentationml/2006/ole">
            <p:oleObj spid="_x0000_s33811" name="Equation" r:id="rId9" imgW="266584" imgH="279279" progId="Equation.3">
              <p:embed/>
            </p:oleObj>
          </a:graphicData>
        </a:graphic>
      </p:graphicFrame>
      <p:graphicFrame>
        <p:nvGraphicFramePr>
          <p:cNvPr id="33812" name="Object 21"/>
          <p:cNvGraphicFramePr>
            <a:graphicFrameLocks noChangeAspect="1"/>
          </p:cNvGraphicFramePr>
          <p:nvPr/>
        </p:nvGraphicFramePr>
        <p:xfrm>
          <a:off x="3505200" y="4800600"/>
          <a:ext cx="279400" cy="381000"/>
        </p:xfrm>
        <a:graphic>
          <a:graphicData uri="http://schemas.openxmlformats.org/presentationml/2006/ole">
            <p:oleObj spid="_x0000_s33812" name="Equation" r:id="rId10" imgW="279279" imgH="380835" progId="Equation.3">
              <p:embed/>
            </p:oleObj>
          </a:graphicData>
        </a:graphic>
      </p:graphicFrame>
      <p:graphicFrame>
        <p:nvGraphicFramePr>
          <p:cNvPr id="33813" name="Object 22"/>
          <p:cNvGraphicFramePr>
            <a:graphicFrameLocks noChangeAspect="1"/>
          </p:cNvGraphicFramePr>
          <p:nvPr/>
        </p:nvGraphicFramePr>
        <p:xfrm>
          <a:off x="4800600" y="4800600"/>
          <a:ext cx="279400" cy="381000"/>
        </p:xfrm>
        <a:graphic>
          <a:graphicData uri="http://schemas.openxmlformats.org/presentationml/2006/ole">
            <p:oleObj spid="_x0000_s33813" name="Equation" r:id="rId11" imgW="279279" imgH="380835" progId="Equation.3">
              <p:embed/>
            </p:oleObj>
          </a:graphicData>
        </a:graphic>
      </p:graphicFrame>
      <p:graphicFrame>
        <p:nvGraphicFramePr>
          <p:cNvPr id="33814" name="Object 23"/>
          <p:cNvGraphicFramePr>
            <a:graphicFrameLocks noChangeAspect="1"/>
          </p:cNvGraphicFramePr>
          <p:nvPr/>
        </p:nvGraphicFramePr>
        <p:xfrm>
          <a:off x="6096000" y="4876800"/>
          <a:ext cx="265113" cy="279400"/>
        </p:xfrm>
        <a:graphic>
          <a:graphicData uri="http://schemas.openxmlformats.org/presentationml/2006/ole">
            <p:oleObj spid="_x0000_s33814" name="Equation" r:id="rId12" imgW="266584" imgH="279279" progId="Equation.3">
              <p:embed/>
            </p:oleObj>
          </a:graphicData>
        </a:graphic>
      </p:graphicFrame>
      <p:sp>
        <p:nvSpPr>
          <p:cNvPr id="33815" name="Oval 24"/>
          <p:cNvSpPr>
            <a:spLocks noChangeArrowheads="1"/>
          </p:cNvSpPr>
          <p:nvPr/>
        </p:nvSpPr>
        <p:spPr bwMode="auto">
          <a:xfrm>
            <a:off x="6108700" y="35941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graphicFrame>
        <p:nvGraphicFramePr>
          <p:cNvPr id="33816" name="Object 25"/>
          <p:cNvGraphicFramePr>
            <a:graphicFrameLocks noChangeAspect="1"/>
          </p:cNvGraphicFramePr>
          <p:nvPr/>
        </p:nvGraphicFramePr>
        <p:xfrm>
          <a:off x="6184900" y="3594100"/>
          <a:ext cx="404813" cy="469900"/>
        </p:xfrm>
        <a:graphic>
          <a:graphicData uri="http://schemas.openxmlformats.org/presentationml/2006/ole">
            <p:oleObj spid="_x0000_s33816" name="Equation" r:id="rId13" imgW="406224" imgH="469696" progId="Equation.3">
              <p:embed/>
            </p:oleObj>
          </a:graphicData>
        </a:graphic>
      </p:graphicFrame>
      <p:graphicFrame>
        <p:nvGraphicFramePr>
          <p:cNvPr id="33817" name="Object 26"/>
          <p:cNvGraphicFramePr>
            <a:graphicFrameLocks noChangeAspect="1"/>
          </p:cNvGraphicFramePr>
          <p:nvPr/>
        </p:nvGraphicFramePr>
        <p:xfrm>
          <a:off x="3048000" y="4419600"/>
          <a:ext cx="265113" cy="279400"/>
        </p:xfrm>
        <a:graphic>
          <a:graphicData uri="http://schemas.openxmlformats.org/presentationml/2006/ole">
            <p:oleObj spid="_x0000_s33817" name="Equation" r:id="rId14" imgW="266584" imgH="279279" progId="Equation.3">
              <p:embed/>
            </p:oleObj>
          </a:graphicData>
        </a:graphic>
      </p:graphicFrame>
      <p:graphicFrame>
        <p:nvGraphicFramePr>
          <p:cNvPr id="33818" name="Object 27"/>
          <p:cNvGraphicFramePr>
            <a:graphicFrameLocks noChangeAspect="1"/>
          </p:cNvGraphicFramePr>
          <p:nvPr/>
        </p:nvGraphicFramePr>
        <p:xfrm>
          <a:off x="4267200" y="4495800"/>
          <a:ext cx="265113" cy="279400"/>
        </p:xfrm>
        <a:graphic>
          <a:graphicData uri="http://schemas.openxmlformats.org/presentationml/2006/ole">
            <p:oleObj spid="_x0000_s33818" name="Equation" r:id="rId15" imgW="266584" imgH="279279" progId="Equation.3">
              <p:embed/>
            </p:oleObj>
          </a:graphicData>
        </a:graphic>
      </p:graphicFrame>
      <p:graphicFrame>
        <p:nvGraphicFramePr>
          <p:cNvPr id="33819" name="Object 28"/>
          <p:cNvGraphicFramePr>
            <a:graphicFrameLocks noChangeAspect="1"/>
          </p:cNvGraphicFramePr>
          <p:nvPr/>
        </p:nvGraphicFramePr>
        <p:xfrm>
          <a:off x="5562600" y="4419600"/>
          <a:ext cx="279400" cy="381000"/>
        </p:xfrm>
        <a:graphic>
          <a:graphicData uri="http://schemas.openxmlformats.org/presentationml/2006/ole">
            <p:oleObj spid="_x0000_s33819" name="Equation" r:id="rId16" imgW="279279" imgH="380835" progId="Equation.3">
              <p:embed/>
            </p:oleObj>
          </a:graphicData>
        </a:graphic>
      </p:graphicFrame>
      <p:graphicFrame>
        <p:nvGraphicFramePr>
          <p:cNvPr id="33820" name="Object 29"/>
          <p:cNvGraphicFramePr>
            <a:graphicFrameLocks noChangeAspect="1"/>
          </p:cNvGraphicFramePr>
          <p:nvPr/>
        </p:nvGraphicFramePr>
        <p:xfrm>
          <a:off x="1676400" y="4343400"/>
          <a:ext cx="279400" cy="381000"/>
        </p:xfrm>
        <a:graphic>
          <a:graphicData uri="http://schemas.openxmlformats.org/presentationml/2006/ole">
            <p:oleObj spid="_x0000_s33820" name="Equation" r:id="rId17" imgW="279279" imgH="380835" progId="Equation.3">
              <p:embed/>
            </p:oleObj>
          </a:graphicData>
        </a:graphic>
      </p:graphicFrame>
      <p:sp>
        <p:nvSpPr>
          <p:cNvPr id="33821" name="Freeform 30"/>
          <p:cNvSpPr>
            <a:spLocks/>
          </p:cNvSpPr>
          <p:nvPr/>
        </p:nvSpPr>
        <p:spPr bwMode="auto">
          <a:xfrm>
            <a:off x="5943600" y="2819400"/>
            <a:ext cx="660400" cy="850900"/>
          </a:xfrm>
          <a:custGeom>
            <a:avLst/>
            <a:gdLst>
              <a:gd name="T0" fmla="*/ 2147483646 w 416"/>
              <a:gd name="T1" fmla="*/ 2147483646 h 536"/>
              <a:gd name="T2" fmla="*/ 2147483646 w 416"/>
              <a:gd name="T3" fmla="*/ 2147483646 h 536"/>
              <a:gd name="T4" fmla="*/ 2147483646 w 416"/>
              <a:gd name="T5" fmla="*/ 2147483646 h 536"/>
              <a:gd name="T6" fmla="*/ 2147483646 w 416"/>
              <a:gd name="T7" fmla="*/ 2147483646 h 536"/>
              <a:gd name="T8" fmla="*/ 2147483646 w 416"/>
              <a:gd name="T9" fmla="*/ 2147483646 h 5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6"/>
              <a:gd name="T16" fmla="*/ 0 h 536"/>
              <a:gd name="T17" fmla="*/ 416 w 416"/>
              <a:gd name="T18" fmla="*/ 536 h 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6" h="536">
                <a:moveTo>
                  <a:pt x="152" y="536"/>
                </a:moveTo>
                <a:cubicBezTo>
                  <a:pt x="76" y="412"/>
                  <a:pt x="0" y="288"/>
                  <a:pt x="8" y="200"/>
                </a:cubicBezTo>
                <a:cubicBezTo>
                  <a:pt x="16" y="112"/>
                  <a:pt x="136" y="16"/>
                  <a:pt x="200" y="8"/>
                </a:cubicBezTo>
                <a:cubicBezTo>
                  <a:pt x="264" y="0"/>
                  <a:pt x="368" y="72"/>
                  <a:pt x="392" y="152"/>
                </a:cubicBezTo>
                <a:cubicBezTo>
                  <a:pt x="416" y="232"/>
                  <a:pt x="380" y="360"/>
                  <a:pt x="344" y="488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3822" name="Object 31"/>
          <p:cNvGraphicFramePr>
            <a:graphicFrameLocks noChangeAspect="1"/>
          </p:cNvGraphicFramePr>
          <p:nvPr/>
        </p:nvGraphicFramePr>
        <p:xfrm>
          <a:off x="5956300" y="2374900"/>
          <a:ext cx="671513" cy="442913"/>
        </p:xfrm>
        <a:graphic>
          <a:graphicData uri="http://schemas.openxmlformats.org/presentationml/2006/ole">
            <p:oleObj spid="_x0000_s33822" name="Equation" r:id="rId18" imgW="672808" imgH="444307" progId="Equation.3">
              <p:embed/>
            </p:oleObj>
          </a:graphicData>
        </a:graphic>
      </p:graphicFrame>
      <p:sp>
        <p:nvSpPr>
          <p:cNvPr id="33823" name="Line 32"/>
          <p:cNvSpPr>
            <a:spLocks noChangeShapeType="1"/>
          </p:cNvSpPr>
          <p:nvPr/>
        </p:nvSpPr>
        <p:spPr bwMode="auto">
          <a:xfrm flipV="1">
            <a:off x="5715000" y="4114800"/>
            <a:ext cx="533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24" name="Freeform 33"/>
          <p:cNvSpPr>
            <a:spLocks/>
          </p:cNvSpPr>
          <p:nvPr/>
        </p:nvSpPr>
        <p:spPr bwMode="auto">
          <a:xfrm>
            <a:off x="4419600" y="3962400"/>
            <a:ext cx="1752600" cy="990600"/>
          </a:xfrm>
          <a:custGeom>
            <a:avLst/>
            <a:gdLst>
              <a:gd name="T0" fmla="*/ 0 w 1104"/>
              <a:gd name="T1" fmla="*/ 2147483646 h 624"/>
              <a:gd name="T2" fmla="*/ 2147483646 w 1104"/>
              <a:gd name="T3" fmla="*/ 2147483646 h 624"/>
              <a:gd name="T4" fmla="*/ 2147483646 w 1104"/>
              <a:gd name="T5" fmla="*/ 0 h 624"/>
              <a:gd name="T6" fmla="*/ 0 60000 65536"/>
              <a:gd name="T7" fmla="*/ 0 60000 65536"/>
              <a:gd name="T8" fmla="*/ 0 60000 65536"/>
              <a:gd name="T9" fmla="*/ 0 w 1104"/>
              <a:gd name="T10" fmla="*/ 0 h 624"/>
              <a:gd name="T11" fmla="*/ 1104 w 1104"/>
              <a:gd name="T12" fmla="*/ 624 h 6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04" h="624">
                <a:moveTo>
                  <a:pt x="0" y="624"/>
                </a:moveTo>
                <a:cubicBezTo>
                  <a:pt x="124" y="460"/>
                  <a:pt x="248" y="296"/>
                  <a:pt x="432" y="192"/>
                </a:cubicBezTo>
                <a:cubicBezTo>
                  <a:pt x="616" y="88"/>
                  <a:pt x="860" y="44"/>
                  <a:pt x="1104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25" name="Freeform 34"/>
          <p:cNvSpPr>
            <a:spLocks/>
          </p:cNvSpPr>
          <p:nvPr/>
        </p:nvSpPr>
        <p:spPr bwMode="auto">
          <a:xfrm>
            <a:off x="3124200" y="3771900"/>
            <a:ext cx="2971800" cy="1181100"/>
          </a:xfrm>
          <a:custGeom>
            <a:avLst/>
            <a:gdLst>
              <a:gd name="T0" fmla="*/ 0 w 1872"/>
              <a:gd name="T1" fmla="*/ 2147483646 h 744"/>
              <a:gd name="T2" fmla="*/ 2147483646 w 1872"/>
              <a:gd name="T3" fmla="*/ 2147483646 h 744"/>
              <a:gd name="T4" fmla="*/ 2147483646 w 1872"/>
              <a:gd name="T5" fmla="*/ 2147483646 h 744"/>
              <a:gd name="T6" fmla="*/ 0 60000 65536"/>
              <a:gd name="T7" fmla="*/ 0 60000 65536"/>
              <a:gd name="T8" fmla="*/ 0 60000 65536"/>
              <a:gd name="T9" fmla="*/ 0 w 1872"/>
              <a:gd name="T10" fmla="*/ 0 h 744"/>
              <a:gd name="T11" fmla="*/ 1872 w 1872"/>
              <a:gd name="T12" fmla="*/ 744 h 7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72" h="744">
                <a:moveTo>
                  <a:pt x="0" y="744"/>
                </a:moveTo>
                <a:cubicBezTo>
                  <a:pt x="204" y="492"/>
                  <a:pt x="408" y="240"/>
                  <a:pt x="720" y="120"/>
                </a:cubicBezTo>
                <a:cubicBezTo>
                  <a:pt x="1032" y="0"/>
                  <a:pt x="1452" y="12"/>
                  <a:pt x="1872" y="24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26" name="Freeform 35"/>
          <p:cNvSpPr>
            <a:spLocks/>
          </p:cNvSpPr>
          <p:nvPr/>
        </p:nvSpPr>
        <p:spPr bwMode="auto">
          <a:xfrm>
            <a:off x="1828800" y="3149600"/>
            <a:ext cx="4343400" cy="1803400"/>
          </a:xfrm>
          <a:custGeom>
            <a:avLst/>
            <a:gdLst>
              <a:gd name="T0" fmla="*/ 0 w 2736"/>
              <a:gd name="T1" fmla="*/ 2147483646 h 1136"/>
              <a:gd name="T2" fmla="*/ 2147483646 w 2736"/>
              <a:gd name="T3" fmla="*/ 2147483646 h 1136"/>
              <a:gd name="T4" fmla="*/ 2147483646 w 2736"/>
              <a:gd name="T5" fmla="*/ 2147483646 h 1136"/>
              <a:gd name="T6" fmla="*/ 0 60000 65536"/>
              <a:gd name="T7" fmla="*/ 0 60000 65536"/>
              <a:gd name="T8" fmla="*/ 0 60000 65536"/>
              <a:gd name="T9" fmla="*/ 0 w 2736"/>
              <a:gd name="T10" fmla="*/ 0 h 1136"/>
              <a:gd name="T11" fmla="*/ 2736 w 2736"/>
              <a:gd name="T12" fmla="*/ 1136 h 1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36" h="1136">
                <a:moveTo>
                  <a:pt x="0" y="1136"/>
                </a:moveTo>
                <a:cubicBezTo>
                  <a:pt x="132" y="696"/>
                  <a:pt x="264" y="256"/>
                  <a:pt x="720" y="128"/>
                </a:cubicBezTo>
                <a:cubicBezTo>
                  <a:pt x="1176" y="0"/>
                  <a:pt x="1956" y="184"/>
                  <a:pt x="2736" y="368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27" name="Rectangle 36"/>
          <p:cNvSpPr>
            <a:spLocks noChangeArrowheads="1"/>
          </p:cNvSpPr>
          <p:nvPr/>
        </p:nvSpPr>
        <p:spPr bwMode="auto">
          <a:xfrm>
            <a:off x="685800" y="1371600"/>
            <a:ext cx="76962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33828" name="Line 37"/>
          <p:cNvSpPr>
            <a:spLocks noChangeShapeType="1"/>
          </p:cNvSpPr>
          <p:nvPr/>
        </p:nvSpPr>
        <p:spPr bwMode="auto">
          <a:xfrm>
            <a:off x="1219200" y="1371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29" name="Line 38"/>
          <p:cNvSpPr>
            <a:spLocks noChangeShapeType="1"/>
          </p:cNvSpPr>
          <p:nvPr/>
        </p:nvSpPr>
        <p:spPr bwMode="auto">
          <a:xfrm>
            <a:off x="1752600" y="1371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30" name="Line 39"/>
          <p:cNvSpPr>
            <a:spLocks noChangeShapeType="1"/>
          </p:cNvSpPr>
          <p:nvPr/>
        </p:nvSpPr>
        <p:spPr bwMode="auto">
          <a:xfrm>
            <a:off x="2286000" y="1371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31" name="Line 40"/>
          <p:cNvSpPr>
            <a:spLocks noChangeShapeType="1"/>
          </p:cNvSpPr>
          <p:nvPr/>
        </p:nvSpPr>
        <p:spPr bwMode="auto">
          <a:xfrm>
            <a:off x="2819400" y="1371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3832" name="Object 41"/>
          <p:cNvGraphicFramePr>
            <a:graphicFrameLocks noChangeAspect="1"/>
          </p:cNvGraphicFramePr>
          <p:nvPr/>
        </p:nvGraphicFramePr>
        <p:xfrm>
          <a:off x="838200" y="1524000"/>
          <a:ext cx="265113" cy="279400"/>
        </p:xfrm>
        <a:graphic>
          <a:graphicData uri="http://schemas.openxmlformats.org/presentationml/2006/ole">
            <p:oleObj spid="_x0000_s33832" name="Equation" r:id="rId19" imgW="266584" imgH="279279" progId="Equation.3">
              <p:embed/>
            </p:oleObj>
          </a:graphicData>
        </a:graphic>
      </p:graphicFrame>
      <p:graphicFrame>
        <p:nvGraphicFramePr>
          <p:cNvPr id="33833" name="Object 42"/>
          <p:cNvGraphicFramePr>
            <a:graphicFrameLocks noChangeAspect="1"/>
          </p:cNvGraphicFramePr>
          <p:nvPr/>
        </p:nvGraphicFramePr>
        <p:xfrm>
          <a:off x="1371600" y="1447800"/>
          <a:ext cx="279400" cy="381000"/>
        </p:xfrm>
        <a:graphic>
          <a:graphicData uri="http://schemas.openxmlformats.org/presentationml/2006/ole">
            <p:oleObj spid="_x0000_s33833" name="Equation" r:id="rId20" imgW="279279" imgH="380835" progId="Equation.3">
              <p:embed/>
            </p:oleObj>
          </a:graphicData>
        </a:graphic>
      </p:graphicFrame>
      <p:graphicFrame>
        <p:nvGraphicFramePr>
          <p:cNvPr id="33834" name="Object 43"/>
          <p:cNvGraphicFramePr>
            <a:graphicFrameLocks noChangeAspect="1"/>
          </p:cNvGraphicFramePr>
          <p:nvPr/>
        </p:nvGraphicFramePr>
        <p:xfrm>
          <a:off x="1905000" y="1447800"/>
          <a:ext cx="279400" cy="381000"/>
        </p:xfrm>
        <a:graphic>
          <a:graphicData uri="http://schemas.openxmlformats.org/presentationml/2006/ole">
            <p:oleObj spid="_x0000_s33834" name="Equation" r:id="rId21" imgW="279279" imgH="380835" progId="Equation.3">
              <p:embed/>
            </p:oleObj>
          </a:graphicData>
        </a:graphic>
      </p:graphicFrame>
      <p:graphicFrame>
        <p:nvGraphicFramePr>
          <p:cNvPr id="33835" name="Object 44"/>
          <p:cNvGraphicFramePr>
            <a:graphicFrameLocks noChangeAspect="1"/>
          </p:cNvGraphicFramePr>
          <p:nvPr/>
        </p:nvGraphicFramePr>
        <p:xfrm>
          <a:off x="2438400" y="1524000"/>
          <a:ext cx="265113" cy="279400"/>
        </p:xfrm>
        <a:graphic>
          <a:graphicData uri="http://schemas.openxmlformats.org/presentationml/2006/ole">
            <p:oleObj spid="_x0000_s33835" name="Equation" r:id="rId22" imgW="266584" imgH="279279" progId="Equation.3">
              <p:embed/>
            </p:oleObj>
          </a:graphicData>
        </a:graphic>
      </p:graphicFrame>
      <p:sp>
        <p:nvSpPr>
          <p:cNvPr id="33836" name="Line 45"/>
          <p:cNvSpPr>
            <a:spLocks noChangeShapeType="1"/>
          </p:cNvSpPr>
          <p:nvPr/>
        </p:nvSpPr>
        <p:spPr bwMode="auto">
          <a:xfrm>
            <a:off x="5257800" y="55626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37" name="Line 46"/>
          <p:cNvSpPr>
            <a:spLocks noChangeShapeType="1"/>
          </p:cNvSpPr>
          <p:nvPr/>
        </p:nvSpPr>
        <p:spPr bwMode="auto">
          <a:xfrm>
            <a:off x="2057400" y="91440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3838" name="Group 47"/>
          <p:cNvGrpSpPr>
            <a:grpSpLocks/>
          </p:cNvGrpSpPr>
          <p:nvPr/>
        </p:nvGrpSpPr>
        <p:grpSpPr bwMode="auto">
          <a:xfrm>
            <a:off x="6553200" y="4114800"/>
            <a:ext cx="900113" cy="609600"/>
            <a:chOff x="4224" y="1824"/>
            <a:chExt cx="567" cy="384"/>
          </a:xfrm>
        </p:grpSpPr>
        <p:graphicFrame>
          <p:nvGraphicFramePr>
            <p:cNvPr id="33839" name="Object 48"/>
            <p:cNvGraphicFramePr>
              <a:graphicFrameLocks noChangeAspect="1"/>
            </p:cNvGraphicFramePr>
            <p:nvPr/>
          </p:nvGraphicFramePr>
          <p:xfrm>
            <a:off x="4368" y="1824"/>
            <a:ext cx="423" cy="279"/>
          </p:xfrm>
          <a:graphic>
            <a:graphicData uri="http://schemas.openxmlformats.org/presentationml/2006/ole">
              <p:oleObj spid="_x0000_s33839" name="Equation" r:id="rId23" imgW="672808" imgH="444307" progId="Equation.3">
                <p:embed/>
              </p:oleObj>
            </a:graphicData>
          </a:graphic>
        </p:graphicFrame>
        <p:sp>
          <p:nvSpPr>
            <p:cNvPr id="33840" name="Line 49"/>
            <p:cNvSpPr>
              <a:spLocks noChangeShapeType="1"/>
            </p:cNvSpPr>
            <p:nvPr/>
          </p:nvSpPr>
          <p:spPr bwMode="auto">
            <a:xfrm flipH="1" flipV="1">
              <a:off x="4224" y="1824"/>
              <a:ext cx="192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524000"/>
            <a:ext cx="7772400" cy="4648200"/>
          </a:xfrm>
        </p:spPr>
        <p:txBody>
          <a:bodyPr/>
          <a:lstStyle/>
          <a:p>
            <a:r>
              <a:rPr lang="en-US" altLang="en-US" smtClean="0"/>
              <a:t>  </a:t>
            </a:r>
          </a:p>
        </p:txBody>
      </p:sp>
      <p:sp>
        <p:nvSpPr>
          <p:cNvPr id="35843" name="Oval 4"/>
          <p:cNvSpPr>
            <a:spLocks noChangeArrowheads="1"/>
          </p:cNvSpPr>
          <p:nvPr/>
        </p:nvSpPr>
        <p:spPr bwMode="auto">
          <a:xfrm>
            <a:off x="1447800" y="48768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35844" name="Oval 5"/>
          <p:cNvSpPr>
            <a:spLocks noChangeArrowheads="1"/>
          </p:cNvSpPr>
          <p:nvPr/>
        </p:nvSpPr>
        <p:spPr bwMode="auto">
          <a:xfrm>
            <a:off x="4038600" y="48768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35845" name="Oval 6"/>
          <p:cNvSpPr>
            <a:spLocks noChangeArrowheads="1"/>
          </p:cNvSpPr>
          <p:nvPr/>
        </p:nvSpPr>
        <p:spPr bwMode="auto">
          <a:xfrm>
            <a:off x="5334000" y="48768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35846" name="Oval 7"/>
          <p:cNvSpPr>
            <a:spLocks noChangeArrowheads="1"/>
          </p:cNvSpPr>
          <p:nvPr/>
        </p:nvSpPr>
        <p:spPr bwMode="auto">
          <a:xfrm>
            <a:off x="6705600" y="4876800"/>
            <a:ext cx="533400" cy="533400"/>
          </a:xfrm>
          <a:prstGeom prst="ellipse">
            <a:avLst/>
          </a:prstGeom>
          <a:solidFill>
            <a:srgbClr val="FF0000">
              <a:alpha val="50195"/>
            </a:srgbClr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35847" name="Oval 8"/>
          <p:cNvSpPr>
            <a:spLocks noChangeArrowheads="1"/>
          </p:cNvSpPr>
          <p:nvPr/>
        </p:nvSpPr>
        <p:spPr bwMode="auto">
          <a:xfrm>
            <a:off x="6553200" y="4724400"/>
            <a:ext cx="838200" cy="8382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35848" name="Line 9"/>
          <p:cNvSpPr>
            <a:spLocks noChangeShapeType="1"/>
          </p:cNvSpPr>
          <p:nvPr/>
        </p:nvSpPr>
        <p:spPr bwMode="auto">
          <a:xfrm>
            <a:off x="838200" y="51816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49" name="Line 10"/>
          <p:cNvSpPr>
            <a:spLocks noChangeShapeType="1"/>
          </p:cNvSpPr>
          <p:nvPr/>
        </p:nvSpPr>
        <p:spPr bwMode="auto">
          <a:xfrm>
            <a:off x="3276600" y="51816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50" name="Line 11"/>
          <p:cNvSpPr>
            <a:spLocks noChangeShapeType="1"/>
          </p:cNvSpPr>
          <p:nvPr/>
        </p:nvSpPr>
        <p:spPr bwMode="auto">
          <a:xfrm>
            <a:off x="4572000" y="51816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51" name="Line 12"/>
          <p:cNvSpPr>
            <a:spLocks noChangeShapeType="1"/>
          </p:cNvSpPr>
          <p:nvPr/>
        </p:nvSpPr>
        <p:spPr bwMode="auto">
          <a:xfrm>
            <a:off x="5867400" y="5181600"/>
            <a:ext cx="685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5852" name="Object 13"/>
          <p:cNvGraphicFramePr>
            <a:graphicFrameLocks noChangeAspect="1"/>
          </p:cNvGraphicFramePr>
          <p:nvPr/>
        </p:nvGraphicFramePr>
        <p:xfrm>
          <a:off x="1524000" y="4876800"/>
          <a:ext cx="419100" cy="469900"/>
        </p:xfrm>
        <a:graphic>
          <a:graphicData uri="http://schemas.openxmlformats.org/presentationml/2006/ole">
            <p:oleObj spid="_x0000_s35852" name="Equation" r:id="rId4" imgW="419100" imgH="469900" progId="Equation.3">
              <p:embed/>
            </p:oleObj>
          </a:graphicData>
        </a:graphic>
      </p:graphicFrame>
      <p:sp>
        <p:nvSpPr>
          <p:cNvPr id="35853" name="Oval 14"/>
          <p:cNvSpPr>
            <a:spLocks noChangeArrowheads="1"/>
          </p:cNvSpPr>
          <p:nvPr/>
        </p:nvSpPr>
        <p:spPr bwMode="auto">
          <a:xfrm>
            <a:off x="2743200" y="48768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graphicFrame>
        <p:nvGraphicFramePr>
          <p:cNvPr id="35854" name="Object 15"/>
          <p:cNvGraphicFramePr>
            <a:graphicFrameLocks noChangeAspect="1"/>
          </p:cNvGraphicFramePr>
          <p:nvPr/>
        </p:nvGraphicFramePr>
        <p:xfrm>
          <a:off x="2857500" y="4876800"/>
          <a:ext cx="341313" cy="469900"/>
        </p:xfrm>
        <a:graphic>
          <a:graphicData uri="http://schemas.openxmlformats.org/presentationml/2006/ole">
            <p:oleObj spid="_x0000_s35854" name="Equation" r:id="rId5" imgW="342751" imgH="469696" progId="Equation.3">
              <p:embed/>
            </p:oleObj>
          </a:graphicData>
        </a:graphic>
      </p:graphicFrame>
      <p:graphicFrame>
        <p:nvGraphicFramePr>
          <p:cNvPr id="35855" name="Object 16"/>
          <p:cNvGraphicFramePr>
            <a:graphicFrameLocks noChangeAspect="1"/>
          </p:cNvGraphicFramePr>
          <p:nvPr/>
        </p:nvGraphicFramePr>
        <p:xfrm>
          <a:off x="4127500" y="4876800"/>
          <a:ext cx="392113" cy="469900"/>
        </p:xfrm>
        <a:graphic>
          <a:graphicData uri="http://schemas.openxmlformats.org/presentationml/2006/ole">
            <p:oleObj spid="_x0000_s35855" name="Equation" r:id="rId6" imgW="393529" imgH="469696" progId="Equation.3">
              <p:embed/>
            </p:oleObj>
          </a:graphicData>
        </a:graphic>
      </p:graphicFrame>
      <p:graphicFrame>
        <p:nvGraphicFramePr>
          <p:cNvPr id="35856" name="Object 17"/>
          <p:cNvGraphicFramePr>
            <a:graphicFrameLocks noChangeAspect="1"/>
          </p:cNvGraphicFramePr>
          <p:nvPr/>
        </p:nvGraphicFramePr>
        <p:xfrm>
          <a:off x="5422900" y="4876800"/>
          <a:ext cx="392113" cy="469900"/>
        </p:xfrm>
        <a:graphic>
          <a:graphicData uri="http://schemas.openxmlformats.org/presentationml/2006/ole">
            <p:oleObj spid="_x0000_s35856" name="Equation" r:id="rId7" imgW="393529" imgH="469696" progId="Equation.3">
              <p:embed/>
            </p:oleObj>
          </a:graphicData>
        </a:graphic>
      </p:graphicFrame>
      <p:graphicFrame>
        <p:nvGraphicFramePr>
          <p:cNvPr id="35857" name="Object 18"/>
          <p:cNvGraphicFramePr>
            <a:graphicFrameLocks noChangeAspect="1"/>
          </p:cNvGraphicFramePr>
          <p:nvPr/>
        </p:nvGraphicFramePr>
        <p:xfrm>
          <a:off x="6781800" y="4876800"/>
          <a:ext cx="419100" cy="469900"/>
        </p:xfrm>
        <a:graphic>
          <a:graphicData uri="http://schemas.openxmlformats.org/presentationml/2006/ole">
            <p:oleObj spid="_x0000_s35857" name="Equation" r:id="rId8" imgW="419100" imgH="469900" progId="Equation.3">
              <p:embed/>
            </p:oleObj>
          </a:graphicData>
        </a:graphic>
      </p:graphicFrame>
      <p:sp>
        <p:nvSpPr>
          <p:cNvPr id="35858" name="Line 19"/>
          <p:cNvSpPr>
            <a:spLocks noChangeShapeType="1"/>
          </p:cNvSpPr>
          <p:nvPr/>
        </p:nvSpPr>
        <p:spPr bwMode="auto">
          <a:xfrm>
            <a:off x="1981200" y="51816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5859" name="Object 20"/>
          <p:cNvGraphicFramePr>
            <a:graphicFrameLocks noChangeAspect="1"/>
          </p:cNvGraphicFramePr>
          <p:nvPr/>
        </p:nvGraphicFramePr>
        <p:xfrm>
          <a:off x="2209800" y="4876800"/>
          <a:ext cx="265113" cy="279400"/>
        </p:xfrm>
        <a:graphic>
          <a:graphicData uri="http://schemas.openxmlformats.org/presentationml/2006/ole">
            <p:oleObj spid="_x0000_s35859" name="Equation" r:id="rId9" imgW="266584" imgH="279279" progId="Equation.3">
              <p:embed/>
            </p:oleObj>
          </a:graphicData>
        </a:graphic>
      </p:graphicFrame>
      <p:graphicFrame>
        <p:nvGraphicFramePr>
          <p:cNvPr id="35860" name="Object 21"/>
          <p:cNvGraphicFramePr>
            <a:graphicFrameLocks noChangeAspect="1"/>
          </p:cNvGraphicFramePr>
          <p:nvPr/>
        </p:nvGraphicFramePr>
        <p:xfrm>
          <a:off x="3505200" y="4800600"/>
          <a:ext cx="279400" cy="381000"/>
        </p:xfrm>
        <a:graphic>
          <a:graphicData uri="http://schemas.openxmlformats.org/presentationml/2006/ole">
            <p:oleObj spid="_x0000_s35860" name="Equation" r:id="rId10" imgW="279279" imgH="380835" progId="Equation.3">
              <p:embed/>
            </p:oleObj>
          </a:graphicData>
        </a:graphic>
      </p:graphicFrame>
      <p:graphicFrame>
        <p:nvGraphicFramePr>
          <p:cNvPr id="35861" name="Object 22"/>
          <p:cNvGraphicFramePr>
            <a:graphicFrameLocks noChangeAspect="1"/>
          </p:cNvGraphicFramePr>
          <p:nvPr/>
        </p:nvGraphicFramePr>
        <p:xfrm>
          <a:off x="4800600" y="4800600"/>
          <a:ext cx="279400" cy="381000"/>
        </p:xfrm>
        <a:graphic>
          <a:graphicData uri="http://schemas.openxmlformats.org/presentationml/2006/ole">
            <p:oleObj spid="_x0000_s35861" name="Equation" r:id="rId11" imgW="279279" imgH="380835" progId="Equation.3">
              <p:embed/>
            </p:oleObj>
          </a:graphicData>
        </a:graphic>
      </p:graphicFrame>
      <p:graphicFrame>
        <p:nvGraphicFramePr>
          <p:cNvPr id="35862" name="Object 23"/>
          <p:cNvGraphicFramePr>
            <a:graphicFrameLocks noChangeAspect="1"/>
          </p:cNvGraphicFramePr>
          <p:nvPr/>
        </p:nvGraphicFramePr>
        <p:xfrm>
          <a:off x="6096000" y="4876800"/>
          <a:ext cx="265113" cy="279400"/>
        </p:xfrm>
        <a:graphic>
          <a:graphicData uri="http://schemas.openxmlformats.org/presentationml/2006/ole">
            <p:oleObj spid="_x0000_s35862" name="Equation" r:id="rId12" imgW="266584" imgH="279279" progId="Equation.3">
              <p:embed/>
            </p:oleObj>
          </a:graphicData>
        </a:graphic>
      </p:graphicFrame>
      <p:sp>
        <p:nvSpPr>
          <p:cNvPr id="35863" name="Oval 24"/>
          <p:cNvSpPr>
            <a:spLocks noChangeArrowheads="1"/>
          </p:cNvSpPr>
          <p:nvPr/>
        </p:nvSpPr>
        <p:spPr bwMode="auto">
          <a:xfrm>
            <a:off x="6108700" y="35941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graphicFrame>
        <p:nvGraphicFramePr>
          <p:cNvPr id="35864" name="Object 25"/>
          <p:cNvGraphicFramePr>
            <a:graphicFrameLocks noChangeAspect="1"/>
          </p:cNvGraphicFramePr>
          <p:nvPr/>
        </p:nvGraphicFramePr>
        <p:xfrm>
          <a:off x="6184900" y="3594100"/>
          <a:ext cx="404813" cy="469900"/>
        </p:xfrm>
        <a:graphic>
          <a:graphicData uri="http://schemas.openxmlformats.org/presentationml/2006/ole">
            <p:oleObj spid="_x0000_s35864" name="Equation" r:id="rId13" imgW="406224" imgH="469696" progId="Equation.3">
              <p:embed/>
            </p:oleObj>
          </a:graphicData>
        </a:graphic>
      </p:graphicFrame>
      <p:graphicFrame>
        <p:nvGraphicFramePr>
          <p:cNvPr id="35865" name="Object 26"/>
          <p:cNvGraphicFramePr>
            <a:graphicFrameLocks noChangeAspect="1"/>
          </p:cNvGraphicFramePr>
          <p:nvPr/>
        </p:nvGraphicFramePr>
        <p:xfrm>
          <a:off x="3048000" y="4419600"/>
          <a:ext cx="265113" cy="279400"/>
        </p:xfrm>
        <a:graphic>
          <a:graphicData uri="http://schemas.openxmlformats.org/presentationml/2006/ole">
            <p:oleObj spid="_x0000_s35865" name="Equation" r:id="rId14" imgW="266584" imgH="279279" progId="Equation.3">
              <p:embed/>
            </p:oleObj>
          </a:graphicData>
        </a:graphic>
      </p:graphicFrame>
      <p:graphicFrame>
        <p:nvGraphicFramePr>
          <p:cNvPr id="35866" name="Object 27"/>
          <p:cNvGraphicFramePr>
            <a:graphicFrameLocks noChangeAspect="1"/>
          </p:cNvGraphicFramePr>
          <p:nvPr/>
        </p:nvGraphicFramePr>
        <p:xfrm>
          <a:off x="4267200" y="4495800"/>
          <a:ext cx="265113" cy="279400"/>
        </p:xfrm>
        <a:graphic>
          <a:graphicData uri="http://schemas.openxmlformats.org/presentationml/2006/ole">
            <p:oleObj spid="_x0000_s35866" name="Equation" r:id="rId15" imgW="266584" imgH="279279" progId="Equation.3">
              <p:embed/>
            </p:oleObj>
          </a:graphicData>
        </a:graphic>
      </p:graphicFrame>
      <p:graphicFrame>
        <p:nvGraphicFramePr>
          <p:cNvPr id="35867" name="Object 28"/>
          <p:cNvGraphicFramePr>
            <a:graphicFrameLocks noChangeAspect="1"/>
          </p:cNvGraphicFramePr>
          <p:nvPr/>
        </p:nvGraphicFramePr>
        <p:xfrm>
          <a:off x="5562600" y="4419600"/>
          <a:ext cx="279400" cy="381000"/>
        </p:xfrm>
        <a:graphic>
          <a:graphicData uri="http://schemas.openxmlformats.org/presentationml/2006/ole">
            <p:oleObj spid="_x0000_s35867" name="Equation" r:id="rId16" imgW="279279" imgH="380835" progId="Equation.3">
              <p:embed/>
            </p:oleObj>
          </a:graphicData>
        </a:graphic>
      </p:graphicFrame>
      <p:graphicFrame>
        <p:nvGraphicFramePr>
          <p:cNvPr id="35868" name="Object 29"/>
          <p:cNvGraphicFramePr>
            <a:graphicFrameLocks noChangeAspect="1"/>
          </p:cNvGraphicFramePr>
          <p:nvPr/>
        </p:nvGraphicFramePr>
        <p:xfrm>
          <a:off x="1676400" y="4343400"/>
          <a:ext cx="279400" cy="381000"/>
        </p:xfrm>
        <a:graphic>
          <a:graphicData uri="http://schemas.openxmlformats.org/presentationml/2006/ole">
            <p:oleObj spid="_x0000_s35868" name="Equation" r:id="rId17" imgW="279279" imgH="380835" progId="Equation.3">
              <p:embed/>
            </p:oleObj>
          </a:graphicData>
        </a:graphic>
      </p:graphicFrame>
      <p:sp>
        <p:nvSpPr>
          <p:cNvPr id="35869" name="Freeform 30"/>
          <p:cNvSpPr>
            <a:spLocks/>
          </p:cNvSpPr>
          <p:nvPr/>
        </p:nvSpPr>
        <p:spPr bwMode="auto">
          <a:xfrm>
            <a:off x="5943600" y="2819400"/>
            <a:ext cx="660400" cy="850900"/>
          </a:xfrm>
          <a:custGeom>
            <a:avLst/>
            <a:gdLst>
              <a:gd name="T0" fmla="*/ 2147483646 w 416"/>
              <a:gd name="T1" fmla="*/ 2147483646 h 536"/>
              <a:gd name="T2" fmla="*/ 2147483646 w 416"/>
              <a:gd name="T3" fmla="*/ 2147483646 h 536"/>
              <a:gd name="T4" fmla="*/ 2147483646 w 416"/>
              <a:gd name="T5" fmla="*/ 2147483646 h 536"/>
              <a:gd name="T6" fmla="*/ 2147483646 w 416"/>
              <a:gd name="T7" fmla="*/ 2147483646 h 536"/>
              <a:gd name="T8" fmla="*/ 2147483646 w 416"/>
              <a:gd name="T9" fmla="*/ 2147483646 h 5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6"/>
              <a:gd name="T16" fmla="*/ 0 h 536"/>
              <a:gd name="T17" fmla="*/ 416 w 416"/>
              <a:gd name="T18" fmla="*/ 536 h 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6" h="536">
                <a:moveTo>
                  <a:pt x="152" y="536"/>
                </a:moveTo>
                <a:cubicBezTo>
                  <a:pt x="76" y="412"/>
                  <a:pt x="0" y="288"/>
                  <a:pt x="8" y="200"/>
                </a:cubicBezTo>
                <a:cubicBezTo>
                  <a:pt x="16" y="112"/>
                  <a:pt x="136" y="16"/>
                  <a:pt x="200" y="8"/>
                </a:cubicBezTo>
                <a:cubicBezTo>
                  <a:pt x="264" y="0"/>
                  <a:pt x="368" y="72"/>
                  <a:pt x="392" y="152"/>
                </a:cubicBezTo>
                <a:cubicBezTo>
                  <a:pt x="416" y="232"/>
                  <a:pt x="380" y="360"/>
                  <a:pt x="344" y="488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5870" name="Object 31"/>
          <p:cNvGraphicFramePr>
            <a:graphicFrameLocks noChangeAspect="1"/>
          </p:cNvGraphicFramePr>
          <p:nvPr/>
        </p:nvGraphicFramePr>
        <p:xfrm>
          <a:off x="5956300" y="2374900"/>
          <a:ext cx="671513" cy="442913"/>
        </p:xfrm>
        <a:graphic>
          <a:graphicData uri="http://schemas.openxmlformats.org/presentationml/2006/ole">
            <p:oleObj spid="_x0000_s35870" name="Equation" r:id="rId18" imgW="672808" imgH="444307" progId="Equation.3">
              <p:embed/>
            </p:oleObj>
          </a:graphicData>
        </a:graphic>
      </p:graphicFrame>
      <p:sp>
        <p:nvSpPr>
          <p:cNvPr id="35871" name="Line 32"/>
          <p:cNvSpPr>
            <a:spLocks noChangeShapeType="1"/>
          </p:cNvSpPr>
          <p:nvPr/>
        </p:nvSpPr>
        <p:spPr bwMode="auto">
          <a:xfrm flipV="1">
            <a:off x="5715000" y="4114800"/>
            <a:ext cx="533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72" name="Freeform 33"/>
          <p:cNvSpPr>
            <a:spLocks/>
          </p:cNvSpPr>
          <p:nvPr/>
        </p:nvSpPr>
        <p:spPr bwMode="auto">
          <a:xfrm>
            <a:off x="4419600" y="3962400"/>
            <a:ext cx="1752600" cy="990600"/>
          </a:xfrm>
          <a:custGeom>
            <a:avLst/>
            <a:gdLst>
              <a:gd name="T0" fmla="*/ 0 w 1104"/>
              <a:gd name="T1" fmla="*/ 2147483646 h 624"/>
              <a:gd name="T2" fmla="*/ 2147483646 w 1104"/>
              <a:gd name="T3" fmla="*/ 2147483646 h 624"/>
              <a:gd name="T4" fmla="*/ 2147483646 w 1104"/>
              <a:gd name="T5" fmla="*/ 0 h 624"/>
              <a:gd name="T6" fmla="*/ 0 60000 65536"/>
              <a:gd name="T7" fmla="*/ 0 60000 65536"/>
              <a:gd name="T8" fmla="*/ 0 60000 65536"/>
              <a:gd name="T9" fmla="*/ 0 w 1104"/>
              <a:gd name="T10" fmla="*/ 0 h 624"/>
              <a:gd name="T11" fmla="*/ 1104 w 1104"/>
              <a:gd name="T12" fmla="*/ 624 h 6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04" h="624">
                <a:moveTo>
                  <a:pt x="0" y="624"/>
                </a:moveTo>
                <a:cubicBezTo>
                  <a:pt x="124" y="460"/>
                  <a:pt x="248" y="296"/>
                  <a:pt x="432" y="192"/>
                </a:cubicBezTo>
                <a:cubicBezTo>
                  <a:pt x="616" y="88"/>
                  <a:pt x="860" y="44"/>
                  <a:pt x="1104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73" name="Freeform 34"/>
          <p:cNvSpPr>
            <a:spLocks/>
          </p:cNvSpPr>
          <p:nvPr/>
        </p:nvSpPr>
        <p:spPr bwMode="auto">
          <a:xfrm>
            <a:off x="3124200" y="3771900"/>
            <a:ext cx="2971800" cy="1181100"/>
          </a:xfrm>
          <a:custGeom>
            <a:avLst/>
            <a:gdLst>
              <a:gd name="T0" fmla="*/ 0 w 1872"/>
              <a:gd name="T1" fmla="*/ 2147483646 h 744"/>
              <a:gd name="T2" fmla="*/ 2147483646 w 1872"/>
              <a:gd name="T3" fmla="*/ 2147483646 h 744"/>
              <a:gd name="T4" fmla="*/ 2147483646 w 1872"/>
              <a:gd name="T5" fmla="*/ 2147483646 h 744"/>
              <a:gd name="T6" fmla="*/ 0 60000 65536"/>
              <a:gd name="T7" fmla="*/ 0 60000 65536"/>
              <a:gd name="T8" fmla="*/ 0 60000 65536"/>
              <a:gd name="T9" fmla="*/ 0 w 1872"/>
              <a:gd name="T10" fmla="*/ 0 h 744"/>
              <a:gd name="T11" fmla="*/ 1872 w 1872"/>
              <a:gd name="T12" fmla="*/ 744 h 7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72" h="744">
                <a:moveTo>
                  <a:pt x="0" y="744"/>
                </a:moveTo>
                <a:cubicBezTo>
                  <a:pt x="204" y="492"/>
                  <a:pt x="408" y="240"/>
                  <a:pt x="720" y="120"/>
                </a:cubicBezTo>
                <a:cubicBezTo>
                  <a:pt x="1032" y="0"/>
                  <a:pt x="1452" y="12"/>
                  <a:pt x="1872" y="24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74" name="Freeform 35"/>
          <p:cNvSpPr>
            <a:spLocks/>
          </p:cNvSpPr>
          <p:nvPr/>
        </p:nvSpPr>
        <p:spPr bwMode="auto">
          <a:xfrm>
            <a:off x="1828800" y="3149600"/>
            <a:ext cx="4343400" cy="1803400"/>
          </a:xfrm>
          <a:custGeom>
            <a:avLst/>
            <a:gdLst>
              <a:gd name="T0" fmla="*/ 0 w 2736"/>
              <a:gd name="T1" fmla="*/ 2147483646 h 1136"/>
              <a:gd name="T2" fmla="*/ 2147483646 w 2736"/>
              <a:gd name="T3" fmla="*/ 2147483646 h 1136"/>
              <a:gd name="T4" fmla="*/ 2147483646 w 2736"/>
              <a:gd name="T5" fmla="*/ 2147483646 h 1136"/>
              <a:gd name="T6" fmla="*/ 0 60000 65536"/>
              <a:gd name="T7" fmla="*/ 0 60000 65536"/>
              <a:gd name="T8" fmla="*/ 0 60000 65536"/>
              <a:gd name="T9" fmla="*/ 0 w 2736"/>
              <a:gd name="T10" fmla="*/ 0 h 1136"/>
              <a:gd name="T11" fmla="*/ 2736 w 2736"/>
              <a:gd name="T12" fmla="*/ 1136 h 1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36" h="1136">
                <a:moveTo>
                  <a:pt x="0" y="1136"/>
                </a:moveTo>
                <a:cubicBezTo>
                  <a:pt x="132" y="696"/>
                  <a:pt x="264" y="256"/>
                  <a:pt x="720" y="128"/>
                </a:cubicBezTo>
                <a:cubicBezTo>
                  <a:pt x="1176" y="0"/>
                  <a:pt x="1956" y="184"/>
                  <a:pt x="2736" y="368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75" name="Rectangle 36"/>
          <p:cNvSpPr>
            <a:spLocks noChangeArrowheads="1"/>
          </p:cNvSpPr>
          <p:nvPr/>
        </p:nvSpPr>
        <p:spPr bwMode="auto">
          <a:xfrm>
            <a:off x="685800" y="1371600"/>
            <a:ext cx="76962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35876" name="Line 37"/>
          <p:cNvSpPr>
            <a:spLocks noChangeShapeType="1"/>
          </p:cNvSpPr>
          <p:nvPr/>
        </p:nvSpPr>
        <p:spPr bwMode="auto">
          <a:xfrm>
            <a:off x="1219200" y="1371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77" name="Line 38"/>
          <p:cNvSpPr>
            <a:spLocks noChangeShapeType="1"/>
          </p:cNvSpPr>
          <p:nvPr/>
        </p:nvSpPr>
        <p:spPr bwMode="auto">
          <a:xfrm>
            <a:off x="1752600" y="1371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78" name="Line 39"/>
          <p:cNvSpPr>
            <a:spLocks noChangeShapeType="1"/>
          </p:cNvSpPr>
          <p:nvPr/>
        </p:nvSpPr>
        <p:spPr bwMode="auto">
          <a:xfrm>
            <a:off x="2286000" y="1371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79" name="Line 40"/>
          <p:cNvSpPr>
            <a:spLocks noChangeShapeType="1"/>
          </p:cNvSpPr>
          <p:nvPr/>
        </p:nvSpPr>
        <p:spPr bwMode="auto">
          <a:xfrm>
            <a:off x="2819400" y="1371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5880" name="Object 41"/>
          <p:cNvGraphicFramePr>
            <a:graphicFrameLocks noChangeAspect="1"/>
          </p:cNvGraphicFramePr>
          <p:nvPr/>
        </p:nvGraphicFramePr>
        <p:xfrm>
          <a:off x="838200" y="1524000"/>
          <a:ext cx="265113" cy="279400"/>
        </p:xfrm>
        <a:graphic>
          <a:graphicData uri="http://schemas.openxmlformats.org/presentationml/2006/ole">
            <p:oleObj spid="_x0000_s35880" name="Equation" r:id="rId19" imgW="266584" imgH="279279" progId="Equation.3">
              <p:embed/>
            </p:oleObj>
          </a:graphicData>
        </a:graphic>
      </p:graphicFrame>
      <p:graphicFrame>
        <p:nvGraphicFramePr>
          <p:cNvPr id="35881" name="Object 42"/>
          <p:cNvGraphicFramePr>
            <a:graphicFrameLocks noChangeAspect="1"/>
          </p:cNvGraphicFramePr>
          <p:nvPr/>
        </p:nvGraphicFramePr>
        <p:xfrm>
          <a:off x="1371600" y="1447800"/>
          <a:ext cx="279400" cy="381000"/>
        </p:xfrm>
        <a:graphic>
          <a:graphicData uri="http://schemas.openxmlformats.org/presentationml/2006/ole">
            <p:oleObj spid="_x0000_s35881" name="Equation" r:id="rId20" imgW="279279" imgH="380835" progId="Equation.3">
              <p:embed/>
            </p:oleObj>
          </a:graphicData>
        </a:graphic>
      </p:graphicFrame>
      <p:graphicFrame>
        <p:nvGraphicFramePr>
          <p:cNvPr id="35882" name="Object 43"/>
          <p:cNvGraphicFramePr>
            <a:graphicFrameLocks noChangeAspect="1"/>
          </p:cNvGraphicFramePr>
          <p:nvPr/>
        </p:nvGraphicFramePr>
        <p:xfrm>
          <a:off x="1905000" y="1447800"/>
          <a:ext cx="279400" cy="381000"/>
        </p:xfrm>
        <a:graphic>
          <a:graphicData uri="http://schemas.openxmlformats.org/presentationml/2006/ole">
            <p:oleObj spid="_x0000_s35882" name="Equation" r:id="rId21" imgW="279279" imgH="380835" progId="Equation.3">
              <p:embed/>
            </p:oleObj>
          </a:graphicData>
        </a:graphic>
      </p:graphicFrame>
      <p:graphicFrame>
        <p:nvGraphicFramePr>
          <p:cNvPr id="35883" name="Object 44"/>
          <p:cNvGraphicFramePr>
            <a:graphicFrameLocks noChangeAspect="1"/>
          </p:cNvGraphicFramePr>
          <p:nvPr/>
        </p:nvGraphicFramePr>
        <p:xfrm>
          <a:off x="2438400" y="1524000"/>
          <a:ext cx="265113" cy="279400"/>
        </p:xfrm>
        <a:graphic>
          <a:graphicData uri="http://schemas.openxmlformats.org/presentationml/2006/ole">
            <p:oleObj spid="_x0000_s35883" name="Equation" r:id="rId22" imgW="266584" imgH="279279" progId="Equation.3">
              <p:embed/>
            </p:oleObj>
          </a:graphicData>
        </a:graphic>
      </p:graphicFrame>
      <p:sp>
        <p:nvSpPr>
          <p:cNvPr id="35884" name="Line 45"/>
          <p:cNvSpPr>
            <a:spLocks noChangeShapeType="1"/>
          </p:cNvSpPr>
          <p:nvPr/>
        </p:nvSpPr>
        <p:spPr bwMode="auto">
          <a:xfrm>
            <a:off x="6629400" y="56388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85" name="Line 46"/>
          <p:cNvSpPr>
            <a:spLocks noChangeShapeType="1"/>
          </p:cNvSpPr>
          <p:nvPr/>
        </p:nvSpPr>
        <p:spPr bwMode="auto">
          <a:xfrm>
            <a:off x="2590800" y="91440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5886" name="Group 47"/>
          <p:cNvGrpSpPr>
            <a:grpSpLocks/>
          </p:cNvGrpSpPr>
          <p:nvPr/>
        </p:nvGrpSpPr>
        <p:grpSpPr bwMode="auto">
          <a:xfrm>
            <a:off x="6553200" y="4114800"/>
            <a:ext cx="900113" cy="609600"/>
            <a:chOff x="4224" y="1824"/>
            <a:chExt cx="567" cy="384"/>
          </a:xfrm>
        </p:grpSpPr>
        <p:graphicFrame>
          <p:nvGraphicFramePr>
            <p:cNvPr id="35887" name="Object 48"/>
            <p:cNvGraphicFramePr>
              <a:graphicFrameLocks noChangeAspect="1"/>
            </p:cNvGraphicFramePr>
            <p:nvPr/>
          </p:nvGraphicFramePr>
          <p:xfrm>
            <a:off x="4368" y="1824"/>
            <a:ext cx="423" cy="279"/>
          </p:xfrm>
          <a:graphic>
            <a:graphicData uri="http://schemas.openxmlformats.org/presentationml/2006/ole">
              <p:oleObj spid="_x0000_s35887" name="Equation" r:id="rId23" imgW="672808" imgH="444307" progId="Equation.3">
                <p:embed/>
              </p:oleObj>
            </a:graphicData>
          </a:graphic>
        </p:graphicFrame>
        <p:sp>
          <p:nvSpPr>
            <p:cNvPr id="35888" name="Line 49"/>
            <p:cNvSpPr>
              <a:spLocks noChangeShapeType="1"/>
            </p:cNvSpPr>
            <p:nvPr/>
          </p:nvSpPr>
          <p:spPr bwMode="auto">
            <a:xfrm flipH="1" flipV="1">
              <a:off x="4224" y="1824"/>
              <a:ext cx="192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Oval 2"/>
          <p:cNvSpPr>
            <a:spLocks noChangeArrowheads="1"/>
          </p:cNvSpPr>
          <p:nvPr/>
        </p:nvSpPr>
        <p:spPr bwMode="auto">
          <a:xfrm>
            <a:off x="1447800" y="48768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37891" name="Oval 3"/>
          <p:cNvSpPr>
            <a:spLocks noChangeArrowheads="1"/>
          </p:cNvSpPr>
          <p:nvPr/>
        </p:nvSpPr>
        <p:spPr bwMode="auto">
          <a:xfrm>
            <a:off x="4038600" y="48768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37892" name="Oval 4"/>
          <p:cNvSpPr>
            <a:spLocks noChangeArrowheads="1"/>
          </p:cNvSpPr>
          <p:nvPr/>
        </p:nvSpPr>
        <p:spPr bwMode="auto">
          <a:xfrm>
            <a:off x="5334000" y="48768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37893" name="Oval 5"/>
          <p:cNvSpPr>
            <a:spLocks noChangeArrowheads="1"/>
          </p:cNvSpPr>
          <p:nvPr/>
        </p:nvSpPr>
        <p:spPr bwMode="auto">
          <a:xfrm>
            <a:off x="6705600" y="4876800"/>
            <a:ext cx="533400" cy="533400"/>
          </a:xfrm>
          <a:prstGeom prst="ellipse">
            <a:avLst/>
          </a:prstGeom>
          <a:solidFill>
            <a:srgbClr val="FF0000">
              <a:alpha val="50195"/>
            </a:srgbClr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37894" name="Oval 6"/>
          <p:cNvSpPr>
            <a:spLocks noChangeArrowheads="1"/>
          </p:cNvSpPr>
          <p:nvPr/>
        </p:nvSpPr>
        <p:spPr bwMode="auto">
          <a:xfrm>
            <a:off x="6553200" y="4724400"/>
            <a:ext cx="838200" cy="8382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37895" name="Line 7"/>
          <p:cNvSpPr>
            <a:spLocks noChangeShapeType="1"/>
          </p:cNvSpPr>
          <p:nvPr/>
        </p:nvSpPr>
        <p:spPr bwMode="auto">
          <a:xfrm>
            <a:off x="838200" y="51816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6" name="Line 8"/>
          <p:cNvSpPr>
            <a:spLocks noChangeShapeType="1"/>
          </p:cNvSpPr>
          <p:nvPr/>
        </p:nvSpPr>
        <p:spPr bwMode="auto">
          <a:xfrm>
            <a:off x="3276600" y="51816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7" name="Line 9"/>
          <p:cNvSpPr>
            <a:spLocks noChangeShapeType="1"/>
          </p:cNvSpPr>
          <p:nvPr/>
        </p:nvSpPr>
        <p:spPr bwMode="auto">
          <a:xfrm>
            <a:off x="4572000" y="51816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8" name="Line 10"/>
          <p:cNvSpPr>
            <a:spLocks noChangeShapeType="1"/>
          </p:cNvSpPr>
          <p:nvPr/>
        </p:nvSpPr>
        <p:spPr bwMode="auto">
          <a:xfrm>
            <a:off x="5867400" y="51816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7899" name="Object 11"/>
          <p:cNvGraphicFramePr>
            <a:graphicFrameLocks noChangeAspect="1"/>
          </p:cNvGraphicFramePr>
          <p:nvPr/>
        </p:nvGraphicFramePr>
        <p:xfrm>
          <a:off x="1524000" y="4876800"/>
          <a:ext cx="419100" cy="469900"/>
        </p:xfrm>
        <a:graphic>
          <a:graphicData uri="http://schemas.openxmlformats.org/presentationml/2006/ole">
            <p:oleObj spid="_x0000_s37899" name="Equation" r:id="rId4" imgW="419100" imgH="469900" progId="Equation.3">
              <p:embed/>
            </p:oleObj>
          </a:graphicData>
        </a:graphic>
      </p:graphicFrame>
      <p:sp>
        <p:nvSpPr>
          <p:cNvPr id="37900" name="Oval 12"/>
          <p:cNvSpPr>
            <a:spLocks noChangeArrowheads="1"/>
          </p:cNvSpPr>
          <p:nvPr/>
        </p:nvSpPr>
        <p:spPr bwMode="auto">
          <a:xfrm>
            <a:off x="2743200" y="48768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graphicFrame>
        <p:nvGraphicFramePr>
          <p:cNvPr id="37901" name="Object 13"/>
          <p:cNvGraphicFramePr>
            <a:graphicFrameLocks noChangeAspect="1"/>
          </p:cNvGraphicFramePr>
          <p:nvPr/>
        </p:nvGraphicFramePr>
        <p:xfrm>
          <a:off x="2857500" y="4876800"/>
          <a:ext cx="341313" cy="469900"/>
        </p:xfrm>
        <a:graphic>
          <a:graphicData uri="http://schemas.openxmlformats.org/presentationml/2006/ole">
            <p:oleObj spid="_x0000_s37901" name="Equation" r:id="rId5" imgW="342751" imgH="469696" progId="Equation.3">
              <p:embed/>
            </p:oleObj>
          </a:graphicData>
        </a:graphic>
      </p:graphicFrame>
      <p:graphicFrame>
        <p:nvGraphicFramePr>
          <p:cNvPr id="37902" name="Object 14"/>
          <p:cNvGraphicFramePr>
            <a:graphicFrameLocks noChangeAspect="1"/>
          </p:cNvGraphicFramePr>
          <p:nvPr/>
        </p:nvGraphicFramePr>
        <p:xfrm>
          <a:off x="4127500" y="4876800"/>
          <a:ext cx="392113" cy="469900"/>
        </p:xfrm>
        <a:graphic>
          <a:graphicData uri="http://schemas.openxmlformats.org/presentationml/2006/ole">
            <p:oleObj spid="_x0000_s37902" name="Equation" r:id="rId6" imgW="393529" imgH="469696" progId="Equation.3">
              <p:embed/>
            </p:oleObj>
          </a:graphicData>
        </a:graphic>
      </p:graphicFrame>
      <p:graphicFrame>
        <p:nvGraphicFramePr>
          <p:cNvPr id="37903" name="Object 15"/>
          <p:cNvGraphicFramePr>
            <a:graphicFrameLocks noChangeAspect="1"/>
          </p:cNvGraphicFramePr>
          <p:nvPr/>
        </p:nvGraphicFramePr>
        <p:xfrm>
          <a:off x="5422900" y="4876800"/>
          <a:ext cx="392113" cy="469900"/>
        </p:xfrm>
        <a:graphic>
          <a:graphicData uri="http://schemas.openxmlformats.org/presentationml/2006/ole">
            <p:oleObj spid="_x0000_s37903" name="Equation" r:id="rId7" imgW="393529" imgH="469696" progId="Equation.3">
              <p:embed/>
            </p:oleObj>
          </a:graphicData>
        </a:graphic>
      </p:graphicFrame>
      <p:graphicFrame>
        <p:nvGraphicFramePr>
          <p:cNvPr id="37904" name="Object 16"/>
          <p:cNvGraphicFramePr>
            <a:graphicFrameLocks noChangeAspect="1"/>
          </p:cNvGraphicFramePr>
          <p:nvPr/>
        </p:nvGraphicFramePr>
        <p:xfrm>
          <a:off x="6781800" y="4876800"/>
          <a:ext cx="419100" cy="469900"/>
        </p:xfrm>
        <a:graphic>
          <a:graphicData uri="http://schemas.openxmlformats.org/presentationml/2006/ole">
            <p:oleObj spid="_x0000_s37904" name="Equation" r:id="rId8" imgW="419100" imgH="469900" progId="Equation.3">
              <p:embed/>
            </p:oleObj>
          </a:graphicData>
        </a:graphic>
      </p:graphicFrame>
      <p:sp>
        <p:nvSpPr>
          <p:cNvPr id="37905" name="Line 17"/>
          <p:cNvSpPr>
            <a:spLocks noChangeShapeType="1"/>
          </p:cNvSpPr>
          <p:nvPr/>
        </p:nvSpPr>
        <p:spPr bwMode="auto">
          <a:xfrm>
            <a:off x="1981200" y="51816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7906" name="Object 18"/>
          <p:cNvGraphicFramePr>
            <a:graphicFrameLocks noChangeAspect="1"/>
          </p:cNvGraphicFramePr>
          <p:nvPr/>
        </p:nvGraphicFramePr>
        <p:xfrm>
          <a:off x="2209800" y="4876800"/>
          <a:ext cx="265113" cy="279400"/>
        </p:xfrm>
        <a:graphic>
          <a:graphicData uri="http://schemas.openxmlformats.org/presentationml/2006/ole">
            <p:oleObj spid="_x0000_s37906" name="Equation" r:id="rId9" imgW="266584" imgH="279279" progId="Equation.3">
              <p:embed/>
            </p:oleObj>
          </a:graphicData>
        </a:graphic>
      </p:graphicFrame>
      <p:graphicFrame>
        <p:nvGraphicFramePr>
          <p:cNvPr id="37907" name="Object 19"/>
          <p:cNvGraphicFramePr>
            <a:graphicFrameLocks noChangeAspect="1"/>
          </p:cNvGraphicFramePr>
          <p:nvPr/>
        </p:nvGraphicFramePr>
        <p:xfrm>
          <a:off x="3505200" y="4800600"/>
          <a:ext cx="279400" cy="381000"/>
        </p:xfrm>
        <a:graphic>
          <a:graphicData uri="http://schemas.openxmlformats.org/presentationml/2006/ole">
            <p:oleObj spid="_x0000_s37907" name="Equation" r:id="rId10" imgW="279279" imgH="380835" progId="Equation.3">
              <p:embed/>
            </p:oleObj>
          </a:graphicData>
        </a:graphic>
      </p:graphicFrame>
      <p:graphicFrame>
        <p:nvGraphicFramePr>
          <p:cNvPr id="37908" name="Object 20"/>
          <p:cNvGraphicFramePr>
            <a:graphicFrameLocks noChangeAspect="1"/>
          </p:cNvGraphicFramePr>
          <p:nvPr/>
        </p:nvGraphicFramePr>
        <p:xfrm>
          <a:off x="4800600" y="4800600"/>
          <a:ext cx="279400" cy="381000"/>
        </p:xfrm>
        <a:graphic>
          <a:graphicData uri="http://schemas.openxmlformats.org/presentationml/2006/ole">
            <p:oleObj spid="_x0000_s37908" name="Equation" r:id="rId11" imgW="279279" imgH="380835" progId="Equation.3">
              <p:embed/>
            </p:oleObj>
          </a:graphicData>
        </a:graphic>
      </p:graphicFrame>
      <p:graphicFrame>
        <p:nvGraphicFramePr>
          <p:cNvPr id="37909" name="Object 21"/>
          <p:cNvGraphicFramePr>
            <a:graphicFrameLocks noChangeAspect="1"/>
          </p:cNvGraphicFramePr>
          <p:nvPr/>
        </p:nvGraphicFramePr>
        <p:xfrm>
          <a:off x="6096000" y="4876800"/>
          <a:ext cx="265113" cy="279400"/>
        </p:xfrm>
        <a:graphic>
          <a:graphicData uri="http://schemas.openxmlformats.org/presentationml/2006/ole">
            <p:oleObj spid="_x0000_s37909" name="Equation" r:id="rId12" imgW="266584" imgH="279279" progId="Equation.3">
              <p:embed/>
            </p:oleObj>
          </a:graphicData>
        </a:graphic>
      </p:graphicFrame>
      <p:sp>
        <p:nvSpPr>
          <p:cNvPr id="37910" name="Text Box 22"/>
          <p:cNvSpPr txBox="1">
            <a:spLocks noChangeArrowheads="1"/>
          </p:cNvSpPr>
          <p:nvPr/>
        </p:nvSpPr>
        <p:spPr bwMode="auto">
          <a:xfrm>
            <a:off x="6324600" y="5867400"/>
            <a:ext cx="14430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en-US">
                <a:solidFill>
                  <a:schemeClr val="accent2"/>
                </a:solidFill>
                <a:latin typeface="Comic Sans MS" pitchFamily="66" charset="0"/>
              </a:rPr>
              <a:t>accept</a:t>
            </a:r>
          </a:p>
        </p:txBody>
      </p:sp>
      <p:sp>
        <p:nvSpPr>
          <p:cNvPr id="37911" name="Oval 23"/>
          <p:cNvSpPr>
            <a:spLocks noChangeArrowheads="1"/>
          </p:cNvSpPr>
          <p:nvPr/>
        </p:nvSpPr>
        <p:spPr bwMode="auto">
          <a:xfrm>
            <a:off x="6108700" y="35941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graphicFrame>
        <p:nvGraphicFramePr>
          <p:cNvPr id="37912" name="Object 24"/>
          <p:cNvGraphicFramePr>
            <a:graphicFrameLocks noChangeAspect="1"/>
          </p:cNvGraphicFramePr>
          <p:nvPr/>
        </p:nvGraphicFramePr>
        <p:xfrm>
          <a:off x="6184900" y="3594100"/>
          <a:ext cx="404813" cy="469900"/>
        </p:xfrm>
        <a:graphic>
          <a:graphicData uri="http://schemas.openxmlformats.org/presentationml/2006/ole">
            <p:oleObj spid="_x0000_s37912" name="Equation" r:id="rId13" imgW="406224" imgH="469696" progId="Equation.3">
              <p:embed/>
            </p:oleObj>
          </a:graphicData>
        </a:graphic>
      </p:graphicFrame>
      <p:graphicFrame>
        <p:nvGraphicFramePr>
          <p:cNvPr id="37913" name="Object 25"/>
          <p:cNvGraphicFramePr>
            <a:graphicFrameLocks noChangeAspect="1"/>
          </p:cNvGraphicFramePr>
          <p:nvPr/>
        </p:nvGraphicFramePr>
        <p:xfrm>
          <a:off x="3048000" y="4419600"/>
          <a:ext cx="265113" cy="279400"/>
        </p:xfrm>
        <a:graphic>
          <a:graphicData uri="http://schemas.openxmlformats.org/presentationml/2006/ole">
            <p:oleObj spid="_x0000_s37913" name="Equation" r:id="rId14" imgW="266584" imgH="279279" progId="Equation.3">
              <p:embed/>
            </p:oleObj>
          </a:graphicData>
        </a:graphic>
      </p:graphicFrame>
      <p:graphicFrame>
        <p:nvGraphicFramePr>
          <p:cNvPr id="37914" name="Object 26"/>
          <p:cNvGraphicFramePr>
            <a:graphicFrameLocks noChangeAspect="1"/>
          </p:cNvGraphicFramePr>
          <p:nvPr/>
        </p:nvGraphicFramePr>
        <p:xfrm>
          <a:off x="4267200" y="4495800"/>
          <a:ext cx="265113" cy="279400"/>
        </p:xfrm>
        <a:graphic>
          <a:graphicData uri="http://schemas.openxmlformats.org/presentationml/2006/ole">
            <p:oleObj spid="_x0000_s37914" name="Equation" r:id="rId15" imgW="266584" imgH="279279" progId="Equation.3">
              <p:embed/>
            </p:oleObj>
          </a:graphicData>
        </a:graphic>
      </p:graphicFrame>
      <p:graphicFrame>
        <p:nvGraphicFramePr>
          <p:cNvPr id="37915" name="Object 27"/>
          <p:cNvGraphicFramePr>
            <a:graphicFrameLocks noChangeAspect="1"/>
          </p:cNvGraphicFramePr>
          <p:nvPr/>
        </p:nvGraphicFramePr>
        <p:xfrm>
          <a:off x="5562600" y="4419600"/>
          <a:ext cx="279400" cy="381000"/>
        </p:xfrm>
        <a:graphic>
          <a:graphicData uri="http://schemas.openxmlformats.org/presentationml/2006/ole">
            <p:oleObj spid="_x0000_s37915" name="Equation" r:id="rId16" imgW="279279" imgH="380835" progId="Equation.3">
              <p:embed/>
            </p:oleObj>
          </a:graphicData>
        </a:graphic>
      </p:graphicFrame>
      <p:graphicFrame>
        <p:nvGraphicFramePr>
          <p:cNvPr id="37916" name="Object 28"/>
          <p:cNvGraphicFramePr>
            <a:graphicFrameLocks noChangeAspect="1"/>
          </p:cNvGraphicFramePr>
          <p:nvPr/>
        </p:nvGraphicFramePr>
        <p:xfrm>
          <a:off x="1676400" y="4343400"/>
          <a:ext cx="279400" cy="381000"/>
        </p:xfrm>
        <a:graphic>
          <a:graphicData uri="http://schemas.openxmlformats.org/presentationml/2006/ole">
            <p:oleObj spid="_x0000_s37916" name="Equation" r:id="rId17" imgW="279279" imgH="380835" progId="Equation.3">
              <p:embed/>
            </p:oleObj>
          </a:graphicData>
        </a:graphic>
      </p:graphicFrame>
      <p:sp>
        <p:nvSpPr>
          <p:cNvPr id="37917" name="Freeform 29"/>
          <p:cNvSpPr>
            <a:spLocks/>
          </p:cNvSpPr>
          <p:nvPr/>
        </p:nvSpPr>
        <p:spPr bwMode="auto">
          <a:xfrm>
            <a:off x="5943600" y="2819400"/>
            <a:ext cx="660400" cy="850900"/>
          </a:xfrm>
          <a:custGeom>
            <a:avLst/>
            <a:gdLst>
              <a:gd name="T0" fmla="*/ 2147483646 w 416"/>
              <a:gd name="T1" fmla="*/ 2147483646 h 536"/>
              <a:gd name="T2" fmla="*/ 2147483646 w 416"/>
              <a:gd name="T3" fmla="*/ 2147483646 h 536"/>
              <a:gd name="T4" fmla="*/ 2147483646 w 416"/>
              <a:gd name="T5" fmla="*/ 2147483646 h 536"/>
              <a:gd name="T6" fmla="*/ 2147483646 w 416"/>
              <a:gd name="T7" fmla="*/ 2147483646 h 536"/>
              <a:gd name="T8" fmla="*/ 2147483646 w 416"/>
              <a:gd name="T9" fmla="*/ 2147483646 h 5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6"/>
              <a:gd name="T16" fmla="*/ 0 h 536"/>
              <a:gd name="T17" fmla="*/ 416 w 416"/>
              <a:gd name="T18" fmla="*/ 536 h 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6" h="536">
                <a:moveTo>
                  <a:pt x="152" y="536"/>
                </a:moveTo>
                <a:cubicBezTo>
                  <a:pt x="76" y="412"/>
                  <a:pt x="0" y="288"/>
                  <a:pt x="8" y="200"/>
                </a:cubicBezTo>
                <a:cubicBezTo>
                  <a:pt x="16" y="112"/>
                  <a:pt x="136" y="16"/>
                  <a:pt x="200" y="8"/>
                </a:cubicBezTo>
                <a:cubicBezTo>
                  <a:pt x="264" y="0"/>
                  <a:pt x="368" y="72"/>
                  <a:pt x="392" y="152"/>
                </a:cubicBezTo>
                <a:cubicBezTo>
                  <a:pt x="416" y="232"/>
                  <a:pt x="380" y="360"/>
                  <a:pt x="344" y="488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7918" name="Object 30"/>
          <p:cNvGraphicFramePr>
            <a:graphicFrameLocks noChangeAspect="1"/>
          </p:cNvGraphicFramePr>
          <p:nvPr/>
        </p:nvGraphicFramePr>
        <p:xfrm>
          <a:off x="5956300" y="2374900"/>
          <a:ext cx="671513" cy="442913"/>
        </p:xfrm>
        <a:graphic>
          <a:graphicData uri="http://schemas.openxmlformats.org/presentationml/2006/ole">
            <p:oleObj spid="_x0000_s37918" name="Equation" r:id="rId18" imgW="672808" imgH="444307" progId="Equation.3">
              <p:embed/>
            </p:oleObj>
          </a:graphicData>
        </a:graphic>
      </p:graphicFrame>
      <p:sp>
        <p:nvSpPr>
          <p:cNvPr id="37919" name="Line 31"/>
          <p:cNvSpPr>
            <a:spLocks noChangeShapeType="1"/>
          </p:cNvSpPr>
          <p:nvPr/>
        </p:nvSpPr>
        <p:spPr bwMode="auto">
          <a:xfrm flipV="1">
            <a:off x="5715000" y="4114800"/>
            <a:ext cx="533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20" name="Freeform 32"/>
          <p:cNvSpPr>
            <a:spLocks/>
          </p:cNvSpPr>
          <p:nvPr/>
        </p:nvSpPr>
        <p:spPr bwMode="auto">
          <a:xfrm>
            <a:off x="4419600" y="3962400"/>
            <a:ext cx="1752600" cy="990600"/>
          </a:xfrm>
          <a:custGeom>
            <a:avLst/>
            <a:gdLst>
              <a:gd name="T0" fmla="*/ 0 w 1104"/>
              <a:gd name="T1" fmla="*/ 2147483646 h 624"/>
              <a:gd name="T2" fmla="*/ 2147483646 w 1104"/>
              <a:gd name="T3" fmla="*/ 2147483646 h 624"/>
              <a:gd name="T4" fmla="*/ 2147483646 w 1104"/>
              <a:gd name="T5" fmla="*/ 0 h 624"/>
              <a:gd name="T6" fmla="*/ 0 60000 65536"/>
              <a:gd name="T7" fmla="*/ 0 60000 65536"/>
              <a:gd name="T8" fmla="*/ 0 60000 65536"/>
              <a:gd name="T9" fmla="*/ 0 w 1104"/>
              <a:gd name="T10" fmla="*/ 0 h 624"/>
              <a:gd name="T11" fmla="*/ 1104 w 1104"/>
              <a:gd name="T12" fmla="*/ 624 h 6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04" h="624">
                <a:moveTo>
                  <a:pt x="0" y="624"/>
                </a:moveTo>
                <a:cubicBezTo>
                  <a:pt x="124" y="460"/>
                  <a:pt x="248" y="296"/>
                  <a:pt x="432" y="192"/>
                </a:cubicBezTo>
                <a:cubicBezTo>
                  <a:pt x="616" y="88"/>
                  <a:pt x="860" y="44"/>
                  <a:pt x="1104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21" name="Freeform 33"/>
          <p:cNvSpPr>
            <a:spLocks/>
          </p:cNvSpPr>
          <p:nvPr/>
        </p:nvSpPr>
        <p:spPr bwMode="auto">
          <a:xfrm>
            <a:off x="3124200" y="3771900"/>
            <a:ext cx="2971800" cy="1181100"/>
          </a:xfrm>
          <a:custGeom>
            <a:avLst/>
            <a:gdLst>
              <a:gd name="T0" fmla="*/ 0 w 1872"/>
              <a:gd name="T1" fmla="*/ 2147483646 h 744"/>
              <a:gd name="T2" fmla="*/ 2147483646 w 1872"/>
              <a:gd name="T3" fmla="*/ 2147483646 h 744"/>
              <a:gd name="T4" fmla="*/ 2147483646 w 1872"/>
              <a:gd name="T5" fmla="*/ 2147483646 h 744"/>
              <a:gd name="T6" fmla="*/ 0 60000 65536"/>
              <a:gd name="T7" fmla="*/ 0 60000 65536"/>
              <a:gd name="T8" fmla="*/ 0 60000 65536"/>
              <a:gd name="T9" fmla="*/ 0 w 1872"/>
              <a:gd name="T10" fmla="*/ 0 h 744"/>
              <a:gd name="T11" fmla="*/ 1872 w 1872"/>
              <a:gd name="T12" fmla="*/ 744 h 7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72" h="744">
                <a:moveTo>
                  <a:pt x="0" y="744"/>
                </a:moveTo>
                <a:cubicBezTo>
                  <a:pt x="204" y="492"/>
                  <a:pt x="408" y="240"/>
                  <a:pt x="720" y="120"/>
                </a:cubicBezTo>
                <a:cubicBezTo>
                  <a:pt x="1032" y="0"/>
                  <a:pt x="1452" y="12"/>
                  <a:pt x="1872" y="24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22" name="Freeform 34"/>
          <p:cNvSpPr>
            <a:spLocks/>
          </p:cNvSpPr>
          <p:nvPr/>
        </p:nvSpPr>
        <p:spPr bwMode="auto">
          <a:xfrm>
            <a:off x="1828800" y="3149600"/>
            <a:ext cx="4343400" cy="1803400"/>
          </a:xfrm>
          <a:custGeom>
            <a:avLst/>
            <a:gdLst>
              <a:gd name="T0" fmla="*/ 0 w 2736"/>
              <a:gd name="T1" fmla="*/ 2147483646 h 1136"/>
              <a:gd name="T2" fmla="*/ 2147483646 w 2736"/>
              <a:gd name="T3" fmla="*/ 2147483646 h 1136"/>
              <a:gd name="T4" fmla="*/ 2147483646 w 2736"/>
              <a:gd name="T5" fmla="*/ 2147483646 h 1136"/>
              <a:gd name="T6" fmla="*/ 0 60000 65536"/>
              <a:gd name="T7" fmla="*/ 0 60000 65536"/>
              <a:gd name="T8" fmla="*/ 0 60000 65536"/>
              <a:gd name="T9" fmla="*/ 0 w 2736"/>
              <a:gd name="T10" fmla="*/ 0 h 1136"/>
              <a:gd name="T11" fmla="*/ 2736 w 2736"/>
              <a:gd name="T12" fmla="*/ 1136 h 1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36" h="1136">
                <a:moveTo>
                  <a:pt x="0" y="1136"/>
                </a:moveTo>
                <a:cubicBezTo>
                  <a:pt x="132" y="696"/>
                  <a:pt x="264" y="256"/>
                  <a:pt x="720" y="128"/>
                </a:cubicBezTo>
                <a:cubicBezTo>
                  <a:pt x="1176" y="0"/>
                  <a:pt x="1956" y="184"/>
                  <a:pt x="2736" y="368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23" name="Rectangle 35"/>
          <p:cNvSpPr>
            <a:spLocks noChangeArrowheads="1"/>
          </p:cNvSpPr>
          <p:nvPr/>
        </p:nvSpPr>
        <p:spPr bwMode="auto">
          <a:xfrm>
            <a:off x="685800" y="1371600"/>
            <a:ext cx="76962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37924" name="Line 36"/>
          <p:cNvSpPr>
            <a:spLocks noChangeShapeType="1"/>
          </p:cNvSpPr>
          <p:nvPr/>
        </p:nvSpPr>
        <p:spPr bwMode="auto">
          <a:xfrm>
            <a:off x="1219200" y="1371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25" name="Line 37"/>
          <p:cNvSpPr>
            <a:spLocks noChangeShapeType="1"/>
          </p:cNvSpPr>
          <p:nvPr/>
        </p:nvSpPr>
        <p:spPr bwMode="auto">
          <a:xfrm>
            <a:off x="1752600" y="1371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26" name="Line 38"/>
          <p:cNvSpPr>
            <a:spLocks noChangeShapeType="1"/>
          </p:cNvSpPr>
          <p:nvPr/>
        </p:nvSpPr>
        <p:spPr bwMode="auto">
          <a:xfrm>
            <a:off x="2286000" y="1371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27" name="Line 39"/>
          <p:cNvSpPr>
            <a:spLocks noChangeShapeType="1"/>
          </p:cNvSpPr>
          <p:nvPr/>
        </p:nvSpPr>
        <p:spPr bwMode="auto">
          <a:xfrm>
            <a:off x="2819400" y="1371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7928" name="Object 40"/>
          <p:cNvGraphicFramePr>
            <a:graphicFrameLocks noChangeAspect="1"/>
          </p:cNvGraphicFramePr>
          <p:nvPr/>
        </p:nvGraphicFramePr>
        <p:xfrm>
          <a:off x="838200" y="1524000"/>
          <a:ext cx="265113" cy="279400"/>
        </p:xfrm>
        <a:graphic>
          <a:graphicData uri="http://schemas.openxmlformats.org/presentationml/2006/ole">
            <p:oleObj spid="_x0000_s37928" name="Equation" r:id="rId19" imgW="266584" imgH="279279" progId="Equation.3">
              <p:embed/>
            </p:oleObj>
          </a:graphicData>
        </a:graphic>
      </p:graphicFrame>
      <p:graphicFrame>
        <p:nvGraphicFramePr>
          <p:cNvPr id="37929" name="Object 41"/>
          <p:cNvGraphicFramePr>
            <a:graphicFrameLocks noChangeAspect="1"/>
          </p:cNvGraphicFramePr>
          <p:nvPr/>
        </p:nvGraphicFramePr>
        <p:xfrm>
          <a:off x="1371600" y="1447800"/>
          <a:ext cx="279400" cy="381000"/>
        </p:xfrm>
        <a:graphic>
          <a:graphicData uri="http://schemas.openxmlformats.org/presentationml/2006/ole">
            <p:oleObj spid="_x0000_s37929" name="Equation" r:id="rId20" imgW="279279" imgH="380835" progId="Equation.3">
              <p:embed/>
            </p:oleObj>
          </a:graphicData>
        </a:graphic>
      </p:graphicFrame>
      <p:graphicFrame>
        <p:nvGraphicFramePr>
          <p:cNvPr id="37930" name="Object 42"/>
          <p:cNvGraphicFramePr>
            <a:graphicFrameLocks noChangeAspect="1"/>
          </p:cNvGraphicFramePr>
          <p:nvPr/>
        </p:nvGraphicFramePr>
        <p:xfrm>
          <a:off x="1905000" y="1447800"/>
          <a:ext cx="279400" cy="381000"/>
        </p:xfrm>
        <a:graphic>
          <a:graphicData uri="http://schemas.openxmlformats.org/presentationml/2006/ole">
            <p:oleObj spid="_x0000_s37930" name="Equation" r:id="rId21" imgW="279279" imgH="380835" progId="Equation.3">
              <p:embed/>
            </p:oleObj>
          </a:graphicData>
        </a:graphic>
      </p:graphicFrame>
      <p:graphicFrame>
        <p:nvGraphicFramePr>
          <p:cNvPr id="37931" name="Object 43"/>
          <p:cNvGraphicFramePr>
            <a:graphicFrameLocks noChangeAspect="1"/>
          </p:cNvGraphicFramePr>
          <p:nvPr/>
        </p:nvGraphicFramePr>
        <p:xfrm>
          <a:off x="2438400" y="1524000"/>
          <a:ext cx="265113" cy="279400"/>
        </p:xfrm>
        <a:graphic>
          <a:graphicData uri="http://schemas.openxmlformats.org/presentationml/2006/ole">
            <p:oleObj spid="_x0000_s37931" name="Equation" r:id="rId22" imgW="266584" imgH="279279" progId="Equation.3">
              <p:embed/>
            </p:oleObj>
          </a:graphicData>
        </a:graphic>
      </p:graphicFrame>
      <p:sp>
        <p:nvSpPr>
          <p:cNvPr id="37932" name="Line 44"/>
          <p:cNvSpPr>
            <a:spLocks noChangeShapeType="1"/>
          </p:cNvSpPr>
          <p:nvPr/>
        </p:nvSpPr>
        <p:spPr bwMode="auto">
          <a:xfrm>
            <a:off x="6629400" y="56388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33" name="Line 45"/>
          <p:cNvSpPr>
            <a:spLocks noChangeShapeType="1"/>
          </p:cNvSpPr>
          <p:nvPr/>
        </p:nvSpPr>
        <p:spPr bwMode="auto">
          <a:xfrm>
            <a:off x="3048000" y="91440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7934" name="Group 46"/>
          <p:cNvGrpSpPr>
            <a:grpSpLocks/>
          </p:cNvGrpSpPr>
          <p:nvPr/>
        </p:nvGrpSpPr>
        <p:grpSpPr bwMode="auto">
          <a:xfrm>
            <a:off x="6553200" y="4114800"/>
            <a:ext cx="900113" cy="609600"/>
            <a:chOff x="4224" y="1824"/>
            <a:chExt cx="567" cy="384"/>
          </a:xfrm>
        </p:grpSpPr>
        <p:graphicFrame>
          <p:nvGraphicFramePr>
            <p:cNvPr id="37936" name="Object 47"/>
            <p:cNvGraphicFramePr>
              <a:graphicFrameLocks noChangeAspect="1"/>
            </p:cNvGraphicFramePr>
            <p:nvPr/>
          </p:nvGraphicFramePr>
          <p:xfrm>
            <a:off x="4368" y="1824"/>
            <a:ext cx="423" cy="279"/>
          </p:xfrm>
          <a:graphic>
            <a:graphicData uri="http://schemas.openxmlformats.org/presentationml/2006/ole">
              <p:oleObj spid="_x0000_s37936" name="Equation" r:id="rId23" imgW="672808" imgH="444307" progId="Equation.3">
                <p:embed/>
              </p:oleObj>
            </a:graphicData>
          </a:graphic>
        </p:graphicFrame>
        <p:sp>
          <p:nvSpPr>
            <p:cNvPr id="37937" name="Line 48"/>
            <p:cNvSpPr>
              <a:spLocks noChangeShapeType="1"/>
            </p:cNvSpPr>
            <p:nvPr/>
          </p:nvSpPr>
          <p:spPr bwMode="auto">
            <a:xfrm flipH="1" flipV="1">
              <a:off x="4224" y="1824"/>
              <a:ext cx="192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7935" name="Text Box 49"/>
          <p:cNvSpPr txBox="1">
            <a:spLocks noChangeArrowheads="1"/>
          </p:cNvSpPr>
          <p:nvPr/>
        </p:nvSpPr>
        <p:spPr bwMode="auto">
          <a:xfrm>
            <a:off x="1752600" y="228600"/>
            <a:ext cx="3048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accent2"/>
                </a:solidFill>
                <a:latin typeface="Comic Sans MS" pitchFamily="66" charset="0"/>
              </a:rPr>
              <a:t>Input finished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Rejection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 </a:t>
            </a:r>
          </a:p>
        </p:txBody>
      </p:sp>
      <p:sp>
        <p:nvSpPr>
          <p:cNvPr id="39940" name="Oval 4"/>
          <p:cNvSpPr>
            <a:spLocks noChangeArrowheads="1"/>
          </p:cNvSpPr>
          <p:nvPr/>
        </p:nvSpPr>
        <p:spPr bwMode="auto">
          <a:xfrm>
            <a:off x="1447800" y="4876800"/>
            <a:ext cx="533400" cy="533400"/>
          </a:xfrm>
          <a:prstGeom prst="ellipse">
            <a:avLst/>
          </a:prstGeom>
          <a:solidFill>
            <a:srgbClr val="FF0000">
              <a:alpha val="50195"/>
            </a:srgbClr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39941" name="Oval 5"/>
          <p:cNvSpPr>
            <a:spLocks noChangeArrowheads="1"/>
          </p:cNvSpPr>
          <p:nvPr/>
        </p:nvSpPr>
        <p:spPr bwMode="auto">
          <a:xfrm>
            <a:off x="4038600" y="48768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39942" name="Oval 6"/>
          <p:cNvSpPr>
            <a:spLocks noChangeArrowheads="1"/>
          </p:cNvSpPr>
          <p:nvPr/>
        </p:nvSpPr>
        <p:spPr bwMode="auto">
          <a:xfrm>
            <a:off x="5334000" y="48768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39943" name="Oval 7"/>
          <p:cNvSpPr>
            <a:spLocks noChangeArrowheads="1"/>
          </p:cNvSpPr>
          <p:nvPr/>
        </p:nvSpPr>
        <p:spPr bwMode="auto">
          <a:xfrm>
            <a:off x="6705600" y="48768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39944" name="Oval 8"/>
          <p:cNvSpPr>
            <a:spLocks noChangeArrowheads="1"/>
          </p:cNvSpPr>
          <p:nvPr/>
        </p:nvSpPr>
        <p:spPr bwMode="auto">
          <a:xfrm>
            <a:off x="6553200" y="4724400"/>
            <a:ext cx="838200" cy="838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39945" name="Line 9"/>
          <p:cNvSpPr>
            <a:spLocks noChangeShapeType="1"/>
          </p:cNvSpPr>
          <p:nvPr/>
        </p:nvSpPr>
        <p:spPr bwMode="auto">
          <a:xfrm>
            <a:off x="838200" y="5181600"/>
            <a:ext cx="609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46" name="Line 10"/>
          <p:cNvSpPr>
            <a:spLocks noChangeShapeType="1"/>
          </p:cNvSpPr>
          <p:nvPr/>
        </p:nvSpPr>
        <p:spPr bwMode="auto">
          <a:xfrm>
            <a:off x="3276600" y="51816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47" name="Line 11"/>
          <p:cNvSpPr>
            <a:spLocks noChangeShapeType="1"/>
          </p:cNvSpPr>
          <p:nvPr/>
        </p:nvSpPr>
        <p:spPr bwMode="auto">
          <a:xfrm>
            <a:off x="4572000" y="51816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48" name="Line 12"/>
          <p:cNvSpPr>
            <a:spLocks noChangeShapeType="1"/>
          </p:cNvSpPr>
          <p:nvPr/>
        </p:nvSpPr>
        <p:spPr bwMode="auto">
          <a:xfrm>
            <a:off x="5867400" y="51816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49" name="Oval 13"/>
          <p:cNvSpPr>
            <a:spLocks noChangeArrowheads="1"/>
          </p:cNvSpPr>
          <p:nvPr/>
        </p:nvSpPr>
        <p:spPr bwMode="auto">
          <a:xfrm>
            <a:off x="2743200" y="48768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graphicFrame>
        <p:nvGraphicFramePr>
          <p:cNvPr id="39950" name="Object 14"/>
          <p:cNvGraphicFramePr>
            <a:graphicFrameLocks noChangeAspect="1"/>
          </p:cNvGraphicFramePr>
          <p:nvPr/>
        </p:nvGraphicFramePr>
        <p:xfrm>
          <a:off x="2857500" y="4876800"/>
          <a:ext cx="341313" cy="469900"/>
        </p:xfrm>
        <a:graphic>
          <a:graphicData uri="http://schemas.openxmlformats.org/presentationml/2006/ole">
            <p:oleObj spid="_x0000_s39950" name="Equation" r:id="rId4" imgW="342751" imgH="469696" progId="Equation.3">
              <p:embed/>
            </p:oleObj>
          </a:graphicData>
        </a:graphic>
      </p:graphicFrame>
      <p:graphicFrame>
        <p:nvGraphicFramePr>
          <p:cNvPr id="39951" name="Object 15"/>
          <p:cNvGraphicFramePr>
            <a:graphicFrameLocks noChangeAspect="1"/>
          </p:cNvGraphicFramePr>
          <p:nvPr/>
        </p:nvGraphicFramePr>
        <p:xfrm>
          <a:off x="4127500" y="4876800"/>
          <a:ext cx="392113" cy="469900"/>
        </p:xfrm>
        <a:graphic>
          <a:graphicData uri="http://schemas.openxmlformats.org/presentationml/2006/ole">
            <p:oleObj spid="_x0000_s39951" name="Equation" r:id="rId5" imgW="393529" imgH="469696" progId="Equation.3">
              <p:embed/>
            </p:oleObj>
          </a:graphicData>
        </a:graphic>
      </p:graphicFrame>
      <p:graphicFrame>
        <p:nvGraphicFramePr>
          <p:cNvPr id="39952" name="Object 16"/>
          <p:cNvGraphicFramePr>
            <a:graphicFrameLocks noChangeAspect="1"/>
          </p:cNvGraphicFramePr>
          <p:nvPr/>
        </p:nvGraphicFramePr>
        <p:xfrm>
          <a:off x="5422900" y="4876800"/>
          <a:ext cx="392113" cy="469900"/>
        </p:xfrm>
        <a:graphic>
          <a:graphicData uri="http://schemas.openxmlformats.org/presentationml/2006/ole">
            <p:oleObj spid="_x0000_s39952" name="Equation" r:id="rId6" imgW="393529" imgH="469696" progId="Equation.3">
              <p:embed/>
            </p:oleObj>
          </a:graphicData>
        </a:graphic>
      </p:graphicFrame>
      <p:graphicFrame>
        <p:nvGraphicFramePr>
          <p:cNvPr id="39953" name="Object 17"/>
          <p:cNvGraphicFramePr>
            <a:graphicFrameLocks noChangeAspect="1"/>
          </p:cNvGraphicFramePr>
          <p:nvPr/>
        </p:nvGraphicFramePr>
        <p:xfrm>
          <a:off x="6781800" y="4876800"/>
          <a:ext cx="419100" cy="469900"/>
        </p:xfrm>
        <a:graphic>
          <a:graphicData uri="http://schemas.openxmlformats.org/presentationml/2006/ole">
            <p:oleObj spid="_x0000_s39953" name="Equation" r:id="rId7" imgW="419100" imgH="469900" progId="Equation.3">
              <p:embed/>
            </p:oleObj>
          </a:graphicData>
        </a:graphic>
      </p:graphicFrame>
      <p:sp>
        <p:nvSpPr>
          <p:cNvPr id="39954" name="Line 18"/>
          <p:cNvSpPr>
            <a:spLocks noChangeShapeType="1"/>
          </p:cNvSpPr>
          <p:nvPr/>
        </p:nvSpPr>
        <p:spPr bwMode="auto">
          <a:xfrm>
            <a:off x="1981200" y="51816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9955" name="Object 19"/>
          <p:cNvGraphicFramePr>
            <a:graphicFrameLocks noChangeAspect="1"/>
          </p:cNvGraphicFramePr>
          <p:nvPr/>
        </p:nvGraphicFramePr>
        <p:xfrm>
          <a:off x="2209800" y="4876800"/>
          <a:ext cx="265113" cy="279400"/>
        </p:xfrm>
        <a:graphic>
          <a:graphicData uri="http://schemas.openxmlformats.org/presentationml/2006/ole">
            <p:oleObj spid="_x0000_s39955" name="Equation" r:id="rId8" imgW="266584" imgH="279279" progId="Equation.3">
              <p:embed/>
            </p:oleObj>
          </a:graphicData>
        </a:graphic>
      </p:graphicFrame>
      <p:graphicFrame>
        <p:nvGraphicFramePr>
          <p:cNvPr id="39956" name="Object 20"/>
          <p:cNvGraphicFramePr>
            <a:graphicFrameLocks noChangeAspect="1"/>
          </p:cNvGraphicFramePr>
          <p:nvPr/>
        </p:nvGraphicFramePr>
        <p:xfrm>
          <a:off x="3505200" y="4800600"/>
          <a:ext cx="279400" cy="381000"/>
        </p:xfrm>
        <a:graphic>
          <a:graphicData uri="http://schemas.openxmlformats.org/presentationml/2006/ole">
            <p:oleObj spid="_x0000_s39956" name="Equation" r:id="rId9" imgW="279279" imgH="380835" progId="Equation.3">
              <p:embed/>
            </p:oleObj>
          </a:graphicData>
        </a:graphic>
      </p:graphicFrame>
      <p:graphicFrame>
        <p:nvGraphicFramePr>
          <p:cNvPr id="39957" name="Object 21"/>
          <p:cNvGraphicFramePr>
            <a:graphicFrameLocks noChangeAspect="1"/>
          </p:cNvGraphicFramePr>
          <p:nvPr/>
        </p:nvGraphicFramePr>
        <p:xfrm>
          <a:off x="4800600" y="4800600"/>
          <a:ext cx="279400" cy="381000"/>
        </p:xfrm>
        <a:graphic>
          <a:graphicData uri="http://schemas.openxmlformats.org/presentationml/2006/ole">
            <p:oleObj spid="_x0000_s39957" name="Equation" r:id="rId10" imgW="279279" imgH="380835" progId="Equation.3">
              <p:embed/>
            </p:oleObj>
          </a:graphicData>
        </a:graphic>
      </p:graphicFrame>
      <p:graphicFrame>
        <p:nvGraphicFramePr>
          <p:cNvPr id="39958" name="Object 22"/>
          <p:cNvGraphicFramePr>
            <a:graphicFrameLocks noChangeAspect="1"/>
          </p:cNvGraphicFramePr>
          <p:nvPr/>
        </p:nvGraphicFramePr>
        <p:xfrm>
          <a:off x="6096000" y="4876800"/>
          <a:ext cx="265113" cy="279400"/>
        </p:xfrm>
        <a:graphic>
          <a:graphicData uri="http://schemas.openxmlformats.org/presentationml/2006/ole">
            <p:oleObj spid="_x0000_s39958" name="Equation" r:id="rId11" imgW="266584" imgH="279279" progId="Equation.3">
              <p:embed/>
            </p:oleObj>
          </a:graphicData>
        </a:graphic>
      </p:graphicFrame>
      <p:sp>
        <p:nvSpPr>
          <p:cNvPr id="39959" name="Oval 23"/>
          <p:cNvSpPr>
            <a:spLocks noChangeArrowheads="1"/>
          </p:cNvSpPr>
          <p:nvPr/>
        </p:nvSpPr>
        <p:spPr bwMode="auto">
          <a:xfrm>
            <a:off x="6108700" y="35941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graphicFrame>
        <p:nvGraphicFramePr>
          <p:cNvPr id="39960" name="Object 24"/>
          <p:cNvGraphicFramePr>
            <a:graphicFrameLocks noChangeAspect="1"/>
          </p:cNvGraphicFramePr>
          <p:nvPr/>
        </p:nvGraphicFramePr>
        <p:xfrm>
          <a:off x="6184900" y="3594100"/>
          <a:ext cx="404813" cy="469900"/>
        </p:xfrm>
        <a:graphic>
          <a:graphicData uri="http://schemas.openxmlformats.org/presentationml/2006/ole">
            <p:oleObj spid="_x0000_s39960" name="Equation" r:id="rId12" imgW="406224" imgH="469696" progId="Equation.3">
              <p:embed/>
            </p:oleObj>
          </a:graphicData>
        </a:graphic>
      </p:graphicFrame>
      <p:graphicFrame>
        <p:nvGraphicFramePr>
          <p:cNvPr id="39961" name="Object 25"/>
          <p:cNvGraphicFramePr>
            <a:graphicFrameLocks noChangeAspect="1"/>
          </p:cNvGraphicFramePr>
          <p:nvPr/>
        </p:nvGraphicFramePr>
        <p:xfrm>
          <a:off x="3048000" y="4419600"/>
          <a:ext cx="265113" cy="279400"/>
        </p:xfrm>
        <a:graphic>
          <a:graphicData uri="http://schemas.openxmlformats.org/presentationml/2006/ole">
            <p:oleObj spid="_x0000_s39961" name="Equation" r:id="rId13" imgW="266584" imgH="279279" progId="Equation.3">
              <p:embed/>
            </p:oleObj>
          </a:graphicData>
        </a:graphic>
      </p:graphicFrame>
      <p:graphicFrame>
        <p:nvGraphicFramePr>
          <p:cNvPr id="39962" name="Object 26"/>
          <p:cNvGraphicFramePr>
            <a:graphicFrameLocks noChangeAspect="1"/>
          </p:cNvGraphicFramePr>
          <p:nvPr/>
        </p:nvGraphicFramePr>
        <p:xfrm>
          <a:off x="4267200" y="4495800"/>
          <a:ext cx="265113" cy="279400"/>
        </p:xfrm>
        <a:graphic>
          <a:graphicData uri="http://schemas.openxmlformats.org/presentationml/2006/ole">
            <p:oleObj spid="_x0000_s39962" name="Equation" r:id="rId14" imgW="266584" imgH="279279" progId="Equation.3">
              <p:embed/>
            </p:oleObj>
          </a:graphicData>
        </a:graphic>
      </p:graphicFrame>
      <p:graphicFrame>
        <p:nvGraphicFramePr>
          <p:cNvPr id="39963" name="Object 27"/>
          <p:cNvGraphicFramePr>
            <a:graphicFrameLocks noChangeAspect="1"/>
          </p:cNvGraphicFramePr>
          <p:nvPr/>
        </p:nvGraphicFramePr>
        <p:xfrm>
          <a:off x="5562600" y="4419600"/>
          <a:ext cx="279400" cy="381000"/>
        </p:xfrm>
        <a:graphic>
          <a:graphicData uri="http://schemas.openxmlformats.org/presentationml/2006/ole">
            <p:oleObj spid="_x0000_s39963" name="Equation" r:id="rId15" imgW="279279" imgH="380835" progId="Equation.3">
              <p:embed/>
            </p:oleObj>
          </a:graphicData>
        </a:graphic>
      </p:graphicFrame>
      <p:graphicFrame>
        <p:nvGraphicFramePr>
          <p:cNvPr id="39964" name="Object 28"/>
          <p:cNvGraphicFramePr>
            <a:graphicFrameLocks noChangeAspect="1"/>
          </p:cNvGraphicFramePr>
          <p:nvPr/>
        </p:nvGraphicFramePr>
        <p:xfrm>
          <a:off x="1676400" y="4343400"/>
          <a:ext cx="279400" cy="381000"/>
        </p:xfrm>
        <a:graphic>
          <a:graphicData uri="http://schemas.openxmlformats.org/presentationml/2006/ole">
            <p:oleObj spid="_x0000_s39964" name="Equation" r:id="rId16" imgW="279279" imgH="380835" progId="Equation.3">
              <p:embed/>
            </p:oleObj>
          </a:graphicData>
        </a:graphic>
      </p:graphicFrame>
      <p:sp>
        <p:nvSpPr>
          <p:cNvPr id="39965" name="Freeform 29"/>
          <p:cNvSpPr>
            <a:spLocks/>
          </p:cNvSpPr>
          <p:nvPr/>
        </p:nvSpPr>
        <p:spPr bwMode="auto">
          <a:xfrm>
            <a:off x="5943600" y="2819400"/>
            <a:ext cx="660400" cy="850900"/>
          </a:xfrm>
          <a:custGeom>
            <a:avLst/>
            <a:gdLst>
              <a:gd name="T0" fmla="*/ 2147483646 w 416"/>
              <a:gd name="T1" fmla="*/ 2147483646 h 536"/>
              <a:gd name="T2" fmla="*/ 2147483646 w 416"/>
              <a:gd name="T3" fmla="*/ 2147483646 h 536"/>
              <a:gd name="T4" fmla="*/ 2147483646 w 416"/>
              <a:gd name="T5" fmla="*/ 2147483646 h 536"/>
              <a:gd name="T6" fmla="*/ 2147483646 w 416"/>
              <a:gd name="T7" fmla="*/ 2147483646 h 536"/>
              <a:gd name="T8" fmla="*/ 2147483646 w 416"/>
              <a:gd name="T9" fmla="*/ 2147483646 h 5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6"/>
              <a:gd name="T16" fmla="*/ 0 h 536"/>
              <a:gd name="T17" fmla="*/ 416 w 416"/>
              <a:gd name="T18" fmla="*/ 536 h 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6" h="536">
                <a:moveTo>
                  <a:pt x="152" y="536"/>
                </a:moveTo>
                <a:cubicBezTo>
                  <a:pt x="76" y="412"/>
                  <a:pt x="0" y="288"/>
                  <a:pt x="8" y="200"/>
                </a:cubicBezTo>
                <a:cubicBezTo>
                  <a:pt x="16" y="112"/>
                  <a:pt x="136" y="16"/>
                  <a:pt x="200" y="8"/>
                </a:cubicBezTo>
                <a:cubicBezTo>
                  <a:pt x="264" y="0"/>
                  <a:pt x="368" y="72"/>
                  <a:pt x="392" y="152"/>
                </a:cubicBezTo>
                <a:cubicBezTo>
                  <a:pt x="416" y="232"/>
                  <a:pt x="380" y="360"/>
                  <a:pt x="344" y="488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9966" name="Object 30"/>
          <p:cNvGraphicFramePr>
            <a:graphicFrameLocks noChangeAspect="1"/>
          </p:cNvGraphicFramePr>
          <p:nvPr/>
        </p:nvGraphicFramePr>
        <p:xfrm>
          <a:off x="5956300" y="2374900"/>
          <a:ext cx="671513" cy="442913"/>
        </p:xfrm>
        <a:graphic>
          <a:graphicData uri="http://schemas.openxmlformats.org/presentationml/2006/ole">
            <p:oleObj spid="_x0000_s39966" name="Equation" r:id="rId17" imgW="672808" imgH="444307" progId="Equation.3">
              <p:embed/>
            </p:oleObj>
          </a:graphicData>
        </a:graphic>
      </p:graphicFrame>
      <p:sp>
        <p:nvSpPr>
          <p:cNvPr id="39967" name="Line 31"/>
          <p:cNvSpPr>
            <a:spLocks noChangeShapeType="1"/>
          </p:cNvSpPr>
          <p:nvPr/>
        </p:nvSpPr>
        <p:spPr bwMode="auto">
          <a:xfrm flipV="1">
            <a:off x="5715000" y="4114800"/>
            <a:ext cx="533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68" name="Freeform 32"/>
          <p:cNvSpPr>
            <a:spLocks/>
          </p:cNvSpPr>
          <p:nvPr/>
        </p:nvSpPr>
        <p:spPr bwMode="auto">
          <a:xfrm>
            <a:off x="4419600" y="3962400"/>
            <a:ext cx="1752600" cy="990600"/>
          </a:xfrm>
          <a:custGeom>
            <a:avLst/>
            <a:gdLst>
              <a:gd name="T0" fmla="*/ 0 w 1104"/>
              <a:gd name="T1" fmla="*/ 2147483646 h 624"/>
              <a:gd name="T2" fmla="*/ 2147483646 w 1104"/>
              <a:gd name="T3" fmla="*/ 2147483646 h 624"/>
              <a:gd name="T4" fmla="*/ 2147483646 w 1104"/>
              <a:gd name="T5" fmla="*/ 0 h 624"/>
              <a:gd name="T6" fmla="*/ 0 60000 65536"/>
              <a:gd name="T7" fmla="*/ 0 60000 65536"/>
              <a:gd name="T8" fmla="*/ 0 60000 65536"/>
              <a:gd name="T9" fmla="*/ 0 w 1104"/>
              <a:gd name="T10" fmla="*/ 0 h 624"/>
              <a:gd name="T11" fmla="*/ 1104 w 1104"/>
              <a:gd name="T12" fmla="*/ 624 h 6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04" h="624">
                <a:moveTo>
                  <a:pt x="0" y="624"/>
                </a:moveTo>
                <a:cubicBezTo>
                  <a:pt x="124" y="460"/>
                  <a:pt x="248" y="296"/>
                  <a:pt x="432" y="192"/>
                </a:cubicBezTo>
                <a:cubicBezTo>
                  <a:pt x="616" y="88"/>
                  <a:pt x="860" y="44"/>
                  <a:pt x="1104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69" name="Freeform 33"/>
          <p:cNvSpPr>
            <a:spLocks/>
          </p:cNvSpPr>
          <p:nvPr/>
        </p:nvSpPr>
        <p:spPr bwMode="auto">
          <a:xfrm>
            <a:off x="3124200" y="3771900"/>
            <a:ext cx="2971800" cy="1181100"/>
          </a:xfrm>
          <a:custGeom>
            <a:avLst/>
            <a:gdLst>
              <a:gd name="T0" fmla="*/ 0 w 1872"/>
              <a:gd name="T1" fmla="*/ 2147483646 h 744"/>
              <a:gd name="T2" fmla="*/ 2147483646 w 1872"/>
              <a:gd name="T3" fmla="*/ 2147483646 h 744"/>
              <a:gd name="T4" fmla="*/ 2147483646 w 1872"/>
              <a:gd name="T5" fmla="*/ 2147483646 h 744"/>
              <a:gd name="T6" fmla="*/ 0 60000 65536"/>
              <a:gd name="T7" fmla="*/ 0 60000 65536"/>
              <a:gd name="T8" fmla="*/ 0 60000 65536"/>
              <a:gd name="T9" fmla="*/ 0 w 1872"/>
              <a:gd name="T10" fmla="*/ 0 h 744"/>
              <a:gd name="T11" fmla="*/ 1872 w 1872"/>
              <a:gd name="T12" fmla="*/ 744 h 7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72" h="744">
                <a:moveTo>
                  <a:pt x="0" y="744"/>
                </a:moveTo>
                <a:cubicBezTo>
                  <a:pt x="204" y="492"/>
                  <a:pt x="408" y="240"/>
                  <a:pt x="720" y="120"/>
                </a:cubicBezTo>
                <a:cubicBezTo>
                  <a:pt x="1032" y="0"/>
                  <a:pt x="1452" y="12"/>
                  <a:pt x="1872" y="24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70" name="Freeform 34"/>
          <p:cNvSpPr>
            <a:spLocks/>
          </p:cNvSpPr>
          <p:nvPr/>
        </p:nvSpPr>
        <p:spPr bwMode="auto">
          <a:xfrm>
            <a:off x="1828800" y="3149600"/>
            <a:ext cx="4343400" cy="1803400"/>
          </a:xfrm>
          <a:custGeom>
            <a:avLst/>
            <a:gdLst>
              <a:gd name="T0" fmla="*/ 0 w 2736"/>
              <a:gd name="T1" fmla="*/ 2147483646 h 1136"/>
              <a:gd name="T2" fmla="*/ 2147483646 w 2736"/>
              <a:gd name="T3" fmla="*/ 2147483646 h 1136"/>
              <a:gd name="T4" fmla="*/ 2147483646 w 2736"/>
              <a:gd name="T5" fmla="*/ 2147483646 h 1136"/>
              <a:gd name="T6" fmla="*/ 0 60000 65536"/>
              <a:gd name="T7" fmla="*/ 0 60000 65536"/>
              <a:gd name="T8" fmla="*/ 0 60000 65536"/>
              <a:gd name="T9" fmla="*/ 0 w 2736"/>
              <a:gd name="T10" fmla="*/ 0 h 1136"/>
              <a:gd name="T11" fmla="*/ 2736 w 2736"/>
              <a:gd name="T12" fmla="*/ 1136 h 1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36" h="1136">
                <a:moveTo>
                  <a:pt x="0" y="1136"/>
                </a:moveTo>
                <a:cubicBezTo>
                  <a:pt x="132" y="696"/>
                  <a:pt x="264" y="256"/>
                  <a:pt x="720" y="128"/>
                </a:cubicBezTo>
                <a:cubicBezTo>
                  <a:pt x="1176" y="0"/>
                  <a:pt x="1956" y="184"/>
                  <a:pt x="2736" y="368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71" name="Rectangle 35"/>
          <p:cNvSpPr>
            <a:spLocks noChangeArrowheads="1"/>
          </p:cNvSpPr>
          <p:nvPr/>
        </p:nvSpPr>
        <p:spPr bwMode="auto">
          <a:xfrm>
            <a:off x="685800" y="1371600"/>
            <a:ext cx="76962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39972" name="Line 36"/>
          <p:cNvSpPr>
            <a:spLocks noChangeShapeType="1"/>
          </p:cNvSpPr>
          <p:nvPr/>
        </p:nvSpPr>
        <p:spPr bwMode="auto">
          <a:xfrm>
            <a:off x="1219200" y="1371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73" name="Line 37"/>
          <p:cNvSpPr>
            <a:spLocks noChangeShapeType="1"/>
          </p:cNvSpPr>
          <p:nvPr/>
        </p:nvSpPr>
        <p:spPr bwMode="auto">
          <a:xfrm>
            <a:off x="1752600" y="1371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74" name="Line 38"/>
          <p:cNvSpPr>
            <a:spLocks noChangeShapeType="1"/>
          </p:cNvSpPr>
          <p:nvPr/>
        </p:nvSpPr>
        <p:spPr bwMode="auto">
          <a:xfrm>
            <a:off x="2286000" y="1371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9975" name="Object 39"/>
          <p:cNvGraphicFramePr>
            <a:graphicFrameLocks noChangeAspect="1"/>
          </p:cNvGraphicFramePr>
          <p:nvPr/>
        </p:nvGraphicFramePr>
        <p:xfrm>
          <a:off x="838200" y="1524000"/>
          <a:ext cx="265113" cy="279400"/>
        </p:xfrm>
        <a:graphic>
          <a:graphicData uri="http://schemas.openxmlformats.org/presentationml/2006/ole">
            <p:oleObj spid="_x0000_s39975" name="Equation" r:id="rId18" imgW="266584" imgH="279279" progId="Equation.3">
              <p:embed/>
            </p:oleObj>
          </a:graphicData>
        </a:graphic>
      </p:graphicFrame>
      <p:graphicFrame>
        <p:nvGraphicFramePr>
          <p:cNvPr id="39976" name="Object 40"/>
          <p:cNvGraphicFramePr>
            <a:graphicFrameLocks noChangeAspect="1"/>
          </p:cNvGraphicFramePr>
          <p:nvPr/>
        </p:nvGraphicFramePr>
        <p:xfrm>
          <a:off x="1371600" y="1447800"/>
          <a:ext cx="279400" cy="381000"/>
        </p:xfrm>
        <a:graphic>
          <a:graphicData uri="http://schemas.openxmlformats.org/presentationml/2006/ole">
            <p:oleObj spid="_x0000_s39976" name="Equation" r:id="rId19" imgW="279279" imgH="380835" progId="Equation.3">
              <p:embed/>
            </p:oleObj>
          </a:graphicData>
        </a:graphic>
      </p:graphicFrame>
      <p:graphicFrame>
        <p:nvGraphicFramePr>
          <p:cNvPr id="39977" name="Object 41"/>
          <p:cNvGraphicFramePr>
            <a:graphicFrameLocks noChangeAspect="1"/>
          </p:cNvGraphicFramePr>
          <p:nvPr/>
        </p:nvGraphicFramePr>
        <p:xfrm>
          <a:off x="1911350" y="1498600"/>
          <a:ext cx="265113" cy="279400"/>
        </p:xfrm>
        <a:graphic>
          <a:graphicData uri="http://schemas.openxmlformats.org/presentationml/2006/ole">
            <p:oleObj spid="_x0000_s39977" name="Equation" r:id="rId20" imgW="266584" imgH="279279" progId="Equation.3">
              <p:embed/>
            </p:oleObj>
          </a:graphicData>
        </a:graphic>
      </p:graphicFrame>
      <p:sp>
        <p:nvSpPr>
          <p:cNvPr id="39978" name="Line 42"/>
          <p:cNvSpPr>
            <a:spLocks noChangeShapeType="1"/>
          </p:cNvSpPr>
          <p:nvPr/>
        </p:nvSpPr>
        <p:spPr bwMode="auto">
          <a:xfrm>
            <a:off x="1371600" y="55626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79" name="Line 43"/>
          <p:cNvSpPr>
            <a:spLocks noChangeShapeType="1"/>
          </p:cNvSpPr>
          <p:nvPr/>
        </p:nvSpPr>
        <p:spPr bwMode="auto">
          <a:xfrm>
            <a:off x="533400" y="91440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9980" name="Group 44"/>
          <p:cNvGrpSpPr>
            <a:grpSpLocks/>
          </p:cNvGrpSpPr>
          <p:nvPr/>
        </p:nvGrpSpPr>
        <p:grpSpPr bwMode="auto">
          <a:xfrm>
            <a:off x="6553200" y="4114800"/>
            <a:ext cx="900113" cy="609600"/>
            <a:chOff x="4224" y="1824"/>
            <a:chExt cx="567" cy="384"/>
          </a:xfrm>
        </p:grpSpPr>
        <p:graphicFrame>
          <p:nvGraphicFramePr>
            <p:cNvPr id="39982" name="Object 45"/>
            <p:cNvGraphicFramePr>
              <a:graphicFrameLocks noChangeAspect="1"/>
            </p:cNvGraphicFramePr>
            <p:nvPr/>
          </p:nvGraphicFramePr>
          <p:xfrm>
            <a:off x="4368" y="1824"/>
            <a:ext cx="423" cy="279"/>
          </p:xfrm>
          <a:graphic>
            <a:graphicData uri="http://schemas.openxmlformats.org/presentationml/2006/ole">
              <p:oleObj spid="_x0000_s39982" name="Equation" r:id="rId21" imgW="672808" imgH="444307" progId="Equation.3">
                <p:embed/>
              </p:oleObj>
            </a:graphicData>
          </a:graphic>
        </p:graphicFrame>
        <p:sp>
          <p:nvSpPr>
            <p:cNvPr id="39983" name="Line 46"/>
            <p:cNvSpPr>
              <a:spLocks noChangeShapeType="1"/>
            </p:cNvSpPr>
            <p:nvPr/>
          </p:nvSpPr>
          <p:spPr bwMode="auto">
            <a:xfrm flipH="1" flipV="1">
              <a:off x="4224" y="1824"/>
              <a:ext cx="192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39981" name="Object 47"/>
          <p:cNvGraphicFramePr>
            <a:graphicFrameLocks noChangeAspect="1"/>
          </p:cNvGraphicFramePr>
          <p:nvPr/>
        </p:nvGraphicFramePr>
        <p:xfrm>
          <a:off x="1524000" y="4876800"/>
          <a:ext cx="419100" cy="469900"/>
        </p:xfrm>
        <a:graphic>
          <a:graphicData uri="http://schemas.openxmlformats.org/presentationml/2006/ole">
            <p:oleObj spid="_x0000_s39981" name="Equation" r:id="rId22" imgW="419100" imgH="4699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524000"/>
            <a:ext cx="7772400" cy="4648200"/>
          </a:xfrm>
        </p:spPr>
        <p:txBody>
          <a:bodyPr/>
          <a:lstStyle/>
          <a:p>
            <a:r>
              <a:rPr lang="en-US" altLang="en-US" smtClean="0"/>
              <a:t> </a:t>
            </a:r>
          </a:p>
        </p:txBody>
      </p:sp>
      <p:sp>
        <p:nvSpPr>
          <p:cNvPr id="41987" name="Oval 4"/>
          <p:cNvSpPr>
            <a:spLocks noChangeArrowheads="1"/>
          </p:cNvSpPr>
          <p:nvPr/>
        </p:nvSpPr>
        <p:spPr bwMode="auto">
          <a:xfrm>
            <a:off x="1447800" y="48768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41988" name="Oval 5"/>
          <p:cNvSpPr>
            <a:spLocks noChangeArrowheads="1"/>
          </p:cNvSpPr>
          <p:nvPr/>
        </p:nvSpPr>
        <p:spPr bwMode="auto">
          <a:xfrm>
            <a:off x="4038600" y="48768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41989" name="Oval 6"/>
          <p:cNvSpPr>
            <a:spLocks noChangeArrowheads="1"/>
          </p:cNvSpPr>
          <p:nvPr/>
        </p:nvSpPr>
        <p:spPr bwMode="auto">
          <a:xfrm>
            <a:off x="5334000" y="48768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41990" name="Oval 7"/>
          <p:cNvSpPr>
            <a:spLocks noChangeArrowheads="1"/>
          </p:cNvSpPr>
          <p:nvPr/>
        </p:nvSpPr>
        <p:spPr bwMode="auto">
          <a:xfrm>
            <a:off x="6705600" y="48768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41991" name="Oval 8"/>
          <p:cNvSpPr>
            <a:spLocks noChangeArrowheads="1"/>
          </p:cNvSpPr>
          <p:nvPr/>
        </p:nvSpPr>
        <p:spPr bwMode="auto">
          <a:xfrm>
            <a:off x="6553200" y="4724400"/>
            <a:ext cx="838200" cy="838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41992" name="Line 9"/>
          <p:cNvSpPr>
            <a:spLocks noChangeShapeType="1"/>
          </p:cNvSpPr>
          <p:nvPr/>
        </p:nvSpPr>
        <p:spPr bwMode="auto">
          <a:xfrm>
            <a:off x="838200" y="51816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3" name="Line 10"/>
          <p:cNvSpPr>
            <a:spLocks noChangeShapeType="1"/>
          </p:cNvSpPr>
          <p:nvPr/>
        </p:nvSpPr>
        <p:spPr bwMode="auto">
          <a:xfrm>
            <a:off x="3276600" y="51816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4" name="Line 11"/>
          <p:cNvSpPr>
            <a:spLocks noChangeShapeType="1"/>
          </p:cNvSpPr>
          <p:nvPr/>
        </p:nvSpPr>
        <p:spPr bwMode="auto">
          <a:xfrm>
            <a:off x="4572000" y="51816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5" name="Line 12"/>
          <p:cNvSpPr>
            <a:spLocks noChangeShapeType="1"/>
          </p:cNvSpPr>
          <p:nvPr/>
        </p:nvSpPr>
        <p:spPr bwMode="auto">
          <a:xfrm>
            <a:off x="5867400" y="51816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41996" name="Object 13"/>
          <p:cNvGraphicFramePr>
            <a:graphicFrameLocks noChangeAspect="1"/>
          </p:cNvGraphicFramePr>
          <p:nvPr/>
        </p:nvGraphicFramePr>
        <p:xfrm>
          <a:off x="1524000" y="4876800"/>
          <a:ext cx="419100" cy="469900"/>
        </p:xfrm>
        <a:graphic>
          <a:graphicData uri="http://schemas.openxmlformats.org/presentationml/2006/ole">
            <p:oleObj spid="_x0000_s41996" name="Equation" r:id="rId4" imgW="419100" imgH="469900" progId="Equation.3">
              <p:embed/>
            </p:oleObj>
          </a:graphicData>
        </a:graphic>
      </p:graphicFrame>
      <p:sp>
        <p:nvSpPr>
          <p:cNvPr id="41997" name="Oval 14"/>
          <p:cNvSpPr>
            <a:spLocks noChangeArrowheads="1"/>
          </p:cNvSpPr>
          <p:nvPr/>
        </p:nvSpPr>
        <p:spPr bwMode="auto">
          <a:xfrm>
            <a:off x="2743200" y="4876800"/>
            <a:ext cx="533400" cy="533400"/>
          </a:xfrm>
          <a:prstGeom prst="ellipse">
            <a:avLst/>
          </a:prstGeom>
          <a:solidFill>
            <a:srgbClr val="FF0000">
              <a:alpha val="50195"/>
            </a:srgbClr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graphicFrame>
        <p:nvGraphicFramePr>
          <p:cNvPr id="41998" name="Object 15"/>
          <p:cNvGraphicFramePr>
            <a:graphicFrameLocks noChangeAspect="1"/>
          </p:cNvGraphicFramePr>
          <p:nvPr/>
        </p:nvGraphicFramePr>
        <p:xfrm>
          <a:off x="2857500" y="4876800"/>
          <a:ext cx="341313" cy="469900"/>
        </p:xfrm>
        <a:graphic>
          <a:graphicData uri="http://schemas.openxmlformats.org/presentationml/2006/ole">
            <p:oleObj spid="_x0000_s41998" name="Equation" r:id="rId5" imgW="342751" imgH="469696" progId="Equation.3">
              <p:embed/>
            </p:oleObj>
          </a:graphicData>
        </a:graphic>
      </p:graphicFrame>
      <p:graphicFrame>
        <p:nvGraphicFramePr>
          <p:cNvPr id="41999" name="Object 16"/>
          <p:cNvGraphicFramePr>
            <a:graphicFrameLocks noChangeAspect="1"/>
          </p:cNvGraphicFramePr>
          <p:nvPr/>
        </p:nvGraphicFramePr>
        <p:xfrm>
          <a:off x="4127500" y="4876800"/>
          <a:ext cx="392113" cy="469900"/>
        </p:xfrm>
        <a:graphic>
          <a:graphicData uri="http://schemas.openxmlformats.org/presentationml/2006/ole">
            <p:oleObj spid="_x0000_s41999" name="Equation" r:id="rId6" imgW="393529" imgH="469696" progId="Equation.3">
              <p:embed/>
            </p:oleObj>
          </a:graphicData>
        </a:graphic>
      </p:graphicFrame>
      <p:graphicFrame>
        <p:nvGraphicFramePr>
          <p:cNvPr id="42000" name="Object 17"/>
          <p:cNvGraphicFramePr>
            <a:graphicFrameLocks noChangeAspect="1"/>
          </p:cNvGraphicFramePr>
          <p:nvPr/>
        </p:nvGraphicFramePr>
        <p:xfrm>
          <a:off x="5422900" y="4876800"/>
          <a:ext cx="392113" cy="469900"/>
        </p:xfrm>
        <a:graphic>
          <a:graphicData uri="http://schemas.openxmlformats.org/presentationml/2006/ole">
            <p:oleObj spid="_x0000_s42000" name="Equation" r:id="rId7" imgW="393529" imgH="469696" progId="Equation.3">
              <p:embed/>
            </p:oleObj>
          </a:graphicData>
        </a:graphic>
      </p:graphicFrame>
      <p:graphicFrame>
        <p:nvGraphicFramePr>
          <p:cNvPr id="42001" name="Object 18"/>
          <p:cNvGraphicFramePr>
            <a:graphicFrameLocks noChangeAspect="1"/>
          </p:cNvGraphicFramePr>
          <p:nvPr/>
        </p:nvGraphicFramePr>
        <p:xfrm>
          <a:off x="6781800" y="4876800"/>
          <a:ext cx="419100" cy="469900"/>
        </p:xfrm>
        <a:graphic>
          <a:graphicData uri="http://schemas.openxmlformats.org/presentationml/2006/ole">
            <p:oleObj spid="_x0000_s42001" name="Equation" r:id="rId8" imgW="419100" imgH="469900" progId="Equation.3">
              <p:embed/>
            </p:oleObj>
          </a:graphicData>
        </a:graphic>
      </p:graphicFrame>
      <p:sp>
        <p:nvSpPr>
          <p:cNvPr id="42002" name="Line 19"/>
          <p:cNvSpPr>
            <a:spLocks noChangeShapeType="1"/>
          </p:cNvSpPr>
          <p:nvPr/>
        </p:nvSpPr>
        <p:spPr bwMode="auto">
          <a:xfrm>
            <a:off x="1981200" y="5181600"/>
            <a:ext cx="762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42003" name="Object 20"/>
          <p:cNvGraphicFramePr>
            <a:graphicFrameLocks noChangeAspect="1"/>
          </p:cNvGraphicFramePr>
          <p:nvPr/>
        </p:nvGraphicFramePr>
        <p:xfrm>
          <a:off x="2209800" y="4876800"/>
          <a:ext cx="265113" cy="279400"/>
        </p:xfrm>
        <a:graphic>
          <a:graphicData uri="http://schemas.openxmlformats.org/presentationml/2006/ole">
            <p:oleObj spid="_x0000_s42003" name="Equation" r:id="rId9" imgW="266584" imgH="279279" progId="Equation.3">
              <p:embed/>
            </p:oleObj>
          </a:graphicData>
        </a:graphic>
      </p:graphicFrame>
      <p:graphicFrame>
        <p:nvGraphicFramePr>
          <p:cNvPr id="42004" name="Object 21"/>
          <p:cNvGraphicFramePr>
            <a:graphicFrameLocks noChangeAspect="1"/>
          </p:cNvGraphicFramePr>
          <p:nvPr/>
        </p:nvGraphicFramePr>
        <p:xfrm>
          <a:off x="3505200" y="4800600"/>
          <a:ext cx="279400" cy="381000"/>
        </p:xfrm>
        <a:graphic>
          <a:graphicData uri="http://schemas.openxmlformats.org/presentationml/2006/ole">
            <p:oleObj spid="_x0000_s42004" name="Equation" r:id="rId10" imgW="279279" imgH="380835" progId="Equation.3">
              <p:embed/>
            </p:oleObj>
          </a:graphicData>
        </a:graphic>
      </p:graphicFrame>
      <p:graphicFrame>
        <p:nvGraphicFramePr>
          <p:cNvPr id="42005" name="Object 22"/>
          <p:cNvGraphicFramePr>
            <a:graphicFrameLocks noChangeAspect="1"/>
          </p:cNvGraphicFramePr>
          <p:nvPr/>
        </p:nvGraphicFramePr>
        <p:xfrm>
          <a:off x="4800600" y="4800600"/>
          <a:ext cx="279400" cy="381000"/>
        </p:xfrm>
        <a:graphic>
          <a:graphicData uri="http://schemas.openxmlformats.org/presentationml/2006/ole">
            <p:oleObj spid="_x0000_s42005" name="Equation" r:id="rId11" imgW="279279" imgH="380835" progId="Equation.3">
              <p:embed/>
            </p:oleObj>
          </a:graphicData>
        </a:graphic>
      </p:graphicFrame>
      <p:graphicFrame>
        <p:nvGraphicFramePr>
          <p:cNvPr id="42006" name="Object 23"/>
          <p:cNvGraphicFramePr>
            <a:graphicFrameLocks noChangeAspect="1"/>
          </p:cNvGraphicFramePr>
          <p:nvPr/>
        </p:nvGraphicFramePr>
        <p:xfrm>
          <a:off x="6096000" y="4876800"/>
          <a:ext cx="265113" cy="279400"/>
        </p:xfrm>
        <a:graphic>
          <a:graphicData uri="http://schemas.openxmlformats.org/presentationml/2006/ole">
            <p:oleObj spid="_x0000_s42006" name="Equation" r:id="rId12" imgW="266584" imgH="279279" progId="Equation.3">
              <p:embed/>
            </p:oleObj>
          </a:graphicData>
        </a:graphic>
      </p:graphicFrame>
      <p:sp>
        <p:nvSpPr>
          <p:cNvPr id="42007" name="Oval 24"/>
          <p:cNvSpPr>
            <a:spLocks noChangeArrowheads="1"/>
          </p:cNvSpPr>
          <p:nvPr/>
        </p:nvSpPr>
        <p:spPr bwMode="auto">
          <a:xfrm>
            <a:off x="6108700" y="35941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graphicFrame>
        <p:nvGraphicFramePr>
          <p:cNvPr id="42008" name="Object 25"/>
          <p:cNvGraphicFramePr>
            <a:graphicFrameLocks noChangeAspect="1"/>
          </p:cNvGraphicFramePr>
          <p:nvPr/>
        </p:nvGraphicFramePr>
        <p:xfrm>
          <a:off x="6184900" y="3594100"/>
          <a:ext cx="404813" cy="469900"/>
        </p:xfrm>
        <a:graphic>
          <a:graphicData uri="http://schemas.openxmlformats.org/presentationml/2006/ole">
            <p:oleObj spid="_x0000_s42008" name="Equation" r:id="rId13" imgW="406224" imgH="469696" progId="Equation.3">
              <p:embed/>
            </p:oleObj>
          </a:graphicData>
        </a:graphic>
      </p:graphicFrame>
      <p:graphicFrame>
        <p:nvGraphicFramePr>
          <p:cNvPr id="42009" name="Object 26"/>
          <p:cNvGraphicFramePr>
            <a:graphicFrameLocks noChangeAspect="1"/>
          </p:cNvGraphicFramePr>
          <p:nvPr/>
        </p:nvGraphicFramePr>
        <p:xfrm>
          <a:off x="3048000" y="4419600"/>
          <a:ext cx="265113" cy="279400"/>
        </p:xfrm>
        <a:graphic>
          <a:graphicData uri="http://schemas.openxmlformats.org/presentationml/2006/ole">
            <p:oleObj spid="_x0000_s42009" name="Equation" r:id="rId14" imgW="266584" imgH="279279" progId="Equation.3">
              <p:embed/>
            </p:oleObj>
          </a:graphicData>
        </a:graphic>
      </p:graphicFrame>
      <p:graphicFrame>
        <p:nvGraphicFramePr>
          <p:cNvPr id="42010" name="Object 27"/>
          <p:cNvGraphicFramePr>
            <a:graphicFrameLocks noChangeAspect="1"/>
          </p:cNvGraphicFramePr>
          <p:nvPr/>
        </p:nvGraphicFramePr>
        <p:xfrm>
          <a:off x="4267200" y="4495800"/>
          <a:ext cx="265113" cy="279400"/>
        </p:xfrm>
        <a:graphic>
          <a:graphicData uri="http://schemas.openxmlformats.org/presentationml/2006/ole">
            <p:oleObj spid="_x0000_s42010" name="Equation" r:id="rId15" imgW="266584" imgH="279279" progId="Equation.3">
              <p:embed/>
            </p:oleObj>
          </a:graphicData>
        </a:graphic>
      </p:graphicFrame>
      <p:graphicFrame>
        <p:nvGraphicFramePr>
          <p:cNvPr id="42011" name="Object 28"/>
          <p:cNvGraphicFramePr>
            <a:graphicFrameLocks noChangeAspect="1"/>
          </p:cNvGraphicFramePr>
          <p:nvPr/>
        </p:nvGraphicFramePr>
        <p:xfrm>
          <a:off x="5562600" y="4419600"/>
          <a:ext cx="279400" cy="381000"/>
        </p:xfrm>
        <a:graphic>
          <a:graphicData uri="http://schemas.openxmlformats.org/presentationml/2006/ole">
            <p:oleObj spid="_x0000_s42011" name="Equation" r:id="rId16" imgW="279279" imgH="380835" progId="Equation.3">
              <p:embed/>
            </p:oleObj>
          </a:graphicData>
        </a:graphic>
      </p:graphicFrame>
      <p:graphicFrame>
        <p:nvGraphicFramePr>
          <p:cNvPr id="42012" name="Object 29"/>
          <p:cNvGraphicFramePr>
            <a:graphicFrameLocks noChangeAspect="1"/>
          </p:cNvGraphicFramePr>
          <p:nvPr/>
        </p:nvGraphicFramePr>
        <p:xfrm>
          <a:off x="1676400" y="4343400"/>
          <a:ext cx="279400" cy="381000"/>
        </p:xfrm>
        <a:graphic>
          <a:graphicData uri="http://schemas.openxmlformats.org/presentationml/2006/ole">
            <p:oleObj spid="_x0000_s42012" name="Equation" r:id="rId17" imgW="279279" imgH="380835" progId="Equation.3">
              <p:embed/>
            </p:oleObj>
          </a:graphicData>
        </a:graphic>
      </p:graphicFrame>
      <p:sp>
        <p:nvSpPr>
          <p:cNvPr id="42013" name="Freeform 30"/>
          <p:cNvSpPr>
            <a:spLocks/>
          </p:cNvSpPr>
          <p:nvPr/>
        </p:nvSpPr>
        <p:spPr bwMode="auto">
          <a:xfrm>
            <a:off x="5943600" y="2819400"/>
            <a:ext cx="660400" cy="850900"/>
          </a:xfrm>
          <a:custGeom>
            <a:avLst/>
            <a:gdLst>
              <a:gd name="T0" fmla="*/ 2147483646 w 416"/>
              <a:gd name="T1" fmla="*/ 2147483646 h 536"/>
              <a:gd name="T2" fmla="*/ 2147483646 w 416"/>
              <a:gd name="T3" fmla="*/ 2147483646 h 536"/>
              <a:gd name="T4" fmla="*/ 2147483646 w 416"/>
              <a:gd name="T5" fmla="*/ 2147483646 h 536"/>
              <a:gd name="T6" fmla="*/ 2147483646 w 416"/>
              <a:gd name="T7" fmla="*/ 2147483646 h 536"/>
              <a:gd name="T8" fmla="*/ 2147483646 w 416"/>
              <a:gd name="T9" fmla="*/ 2147483646 h 5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6"/>
              <a:gd name="T16" fmla="*/ 0 h 536"/>
              <a:gd name="T17" fmla="*/ 416 w 416"/>
              <a:gd name="T18" fmla="*/ 536 h 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6" h="536">
                <a:moveTo>
                  <a:pt x="152" y="536"/>
                </a:moveTo>
                <a:cubicBezTo>
                  <a:pt x="76" y="412"/>
                  <a:pt x="0" y="288"/>
                  <a:pt x="8" y="200"/>
                </a:cubicBezTo>
                <a:cubicBezTo>
                  <a:pt x="16" y="112"/>
                  <a:pt x="136" y="16"/>
                  <a:pt x="200" y="8"/>
                </a:cubicBezTo>
                <a:cubicBezTo>
                  <a:pt x="264" y="0"/>
                  <a:pt x="368" y="72"/>
                  <a:pt x="392" y="152"/>
                </a:cubicBezTo>
                <a:cubicBezTo>
                  <a:pt x="416" y="232"/>
                  <a:pt x="380" y="360"/>
                  <a:pt x="344" y="488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42014" name="Object 31"/>
          <p:cNvGraphicFramePr>
            <a:graphicFrameLocks noChangeAspect="1"/>
          </p:cNvGraphicFramePr>
          <p:nvPr/>
        </p:nvGraphicFramePr>
        <p:xfrm>
          <a:off x="5956300" y="2374900"/>
          <a:ext cx="671513" cy="442913"/>
        </p:xfrm>
        <a:graphic>
          <a:graphicData uri="http://schemas.openxmlformats.org/presentationml/2006/ole">
            <p:oleObj spid="_x0000_s42014" name="Equation" r:id="rId18" imgW="672808" imgH="444307" progId="Equation.3">
              <p:embed/>
            </p:oleObj>
          </a:graphicData>
        </a:graphic>
      </p:graphicFrame>
      <p:sp>
        <p:nvSpPr>
          <p:cNvPr id="42015" name="Line 32"/>
          <p:cNvSpPr>
            <a:spLocks noChangeShapeType="1"/>
          </p:cNvSpPr>
          <p:nvPr/>
        </p:nvSpPr>
        <p:spPr bwMode="auto">
          <a:xfrm flipV="1">
            <a:off x="5715000" y="4114800"/>
            <a:ext cx="533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16" name="Freeform 33"/>
          <p:cNvSpPr>
            <a:spLocks/>
          </p:cNvSpPr>
          <p:nvPr/>
        </p:nvSpPr>
        <p:spPr bwMode="auto">
          <a:xfrm>
            <a:off x="4419600" y="3962400"/>
            <a:ext cx="1752600" cy="990600"/>
          </a:xfrm>
          <a:custGeom>
            <a:avLst/>
            <a:gdLst>
              <a:gd name="T0" fmla="*/ 0 w 1104"/>
              <a:gd name="T1" fmla="*/ 2147483646 h 624"/>
              <a:gd name="T2" fmla="*/ 2147483646 w 1104"/>
              <a:gd name="T3" fmla="*/ 2147483646 h 624"/>
              <a:gd name="T4" fmla="*/ 2147483646 w 1104"/>
              <a:gd name="T5" fmla="*/ 0 h 624"/>
              <a:gd name="T6" fmla="*/ 0 60000 65536"/>
              <a:gd name="T7" fmla="*/ 0 60000 65536"/>
              <a:gd name="T8" fmla="*/ 0 60000 65536"/>
              <a:gd name="T9" fmla="*/ 0 w 1104"/>
              <a:gd name="T10" fmla="*/ 0 h 624"/>
              <a:gd name="T11" fmla="*/ 1104 w 1104"/>
              <a:gd name="T12" fmla="*/ 624 h 6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04" h="624">
                <a:moveTo>
                  <a:pt x="0" y="624"/>
                </a:moveTo>
                <a:cubicBezTo>
                  <a:pt x="124" y="460"/>
                  <a:pt x="248" y="296"/>
                  <a:pt x="432" y="192"/>
                </a:cubicBezTo>
                <a:cubicBezTo>
                  <a:pt x="616" y="88"/>
                  <a:pt x="860" y="44"/>
                  <a:pt x="1104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17" name="Freeform 34"/>
          <p:cNvSpPr>
            <a:spLocks/>
          </p:cNvSpPr>
          <p:nvPr/>
        </p:nvSpPr>
        <p:spPr bwMode="auto">
          <a:xfrm>
            <a:off x="3124200" y="3771900"/>
            <a:ext cx="2971800" cy="1181100"/>
          </a:xfrm>
          <a:custGeom>
            <a:avLst/>
            <a:gdLst>
              <a:gd name="T0" fmla="*/ 0 w 1872"/>
              <a:gd name="T1" fmla="*/ 2147483646 h 744"/>
              <a:gd name="T2" fmla="*/ 2147483646 w 1872"/>
              <a:gd name="T3" fmla="*/ 2147483646 h 744"/>
              <a:gd name="T4" fmla="*/ 2147483646 w 1872"/>
              <a:gd name="T5" fmla="*/ 2147483646 h 744"/>
              <a:gd name="T6" fmla="*/ 0 60000 65536"/>
              <a:gd name="T7" fmla="*/ 0 60000 65536"/>
              <a:gd name="T8" fmla="*/ 0 60000 65536"/>
              <a:gd name="T9" fmla="*/ 0 w 1872"/>
              <a:gd name="T10" fmla="*/ 0 h 744"/>
              <a:gd name="T11" fmla="*/ 1872 w 1872"/>
              <a:gd name="T12" fmla="*/ 744 h 7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72" h="744">
                <a:moveTo>
                  <a:pt x="0" y="744"/>
                </a:moveTo>
                <a:cubicBezTo>
                  <a:pt x="204" y="492"/>
                  <a:pt x="408" y="240"/>
                  <a:pt x="720" y="120"/>
                </a:cubicBezTo>
                <a:cubicBezTo>
                  <a:pt x="1032" y="0"/>
                  <a:pt x="1452" y="12"/>
                  <a:pt x="1872" y="24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18" name="Freeform 35"/>
          <p:cNvSpPr>
            <a:spLocks/>
          </p:cNvSpPr>
          <p:nvPr/>
        </p:nvSpPr>
        <p:spPr bwMode="auto">
          <a:xfrm>
            <a:off x="1828800" y="3149600"/>
            <a:ext cx="4343400" cy="1803400"/>
          </a:xfrm>
          <a:custGeom>
            <a:avLst/>
            <a:gdLst>
              <a:gd name="T0" fmla="*/ 0 w 2736"/>
              <a:gd name="T1" fmla="*/ 2147483646 h 1136"/>
              <a:gd name="T2" fmla="*/ 2147483646 w 2736"/>
              <a:gd name="T3" fmla="*/ 2147483646 h 1136"/>
              <a:gd name="T4" fmla="*/ 2147483646 w 2736"/>
              <a:gd name="T5" fmla="*/ 2147483646 h 1136"/>
              <a:gd name="T6" fmla="*/ 0 60000 65536"/>
              <a:gd name="T7" fmla="*/ 0 60000 65536"/>
              <a:gd name="T8" fmla="*/ 0 60000 65536"/>
              <a:gd name="T9" fmla="*/ 0 w 2736"/>
              <a:gd name="T10" fmla="*/ 0 h 1136"/>
              <a:gd name="T11" fmla="*/ 2736 w 2736"/>
              <a:gd name="T12" fmla="*/ 1136 h 1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36" h="1136">
                <a:moveTo>
                  <a:pt x="0" y="1136"/>
                </a:moveTo>
                <a:cubicBezTo>
                  <a:pt x="132" y="696"/>
                  <a:pt x="264" y="256"/>
                  <a:pt x="720" y="128"/>
                </a:cubicBezTo>
                <a:cubicBezTo>
                  <a:pt x="1176" y="0"/>
                  <a:pt x="1956" y="184"/>
                  <a:pt x="2736" y="368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19" name="Rectangle 36"/>
          <p:cNvSpPr>
            <a:spLocks noChangeArrowheads="1"/>
          </p:cNvSpPr>
          <p:nvPr/>
        </p:nvSpPr>
        <p:spPr bwMode="auto">
          <a:xfrm>
            <a:off x="685800" y="1371600"/>
            <a:ext cx="76962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42020" name="Line 37"/>
          <p:cNvSpPr>
            <a:spLocks noChangeShapeType="1"/>
          </p:cNvSpPr>
          <p:nvPr/>
        </p:nvSpPr>
        <p:spPr bwMode="auto">
          <a:xfrm>
            <a:off x="1219200" y="1371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21" name="Line 38"/>
          <p:cNvSpPr>
            <a:spLocks noChangeShapeType="1"/>
          </p:cNvSpPr>
          <p:nvPr/>
        </p:nvSpPr>
        <p:spPr bwMode="auto">
          <a:xfrm>
            <a:off x="1752600" y="1371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22" name="Line 39"/>
          <p:cNvSpPr>
            <a:spLocks noChangeShapeType="1"/>
          </p:cNvSpPr>
          <p:nvPr/>
        </p:nvSpPr>
        <p:spPr bwMode="auto">
          <a:xfrm>
            <a:off x="2286000" y="1371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42023" name="Object 40"/>
          <p:cNvGraphicFramePr>
            <a:graphicFrameLocks noChangeAspect="1"/>
          </p:cNvGraphicFramePr>
          <p:nvPr/>
        </p:nvGraphicFramePr>
        <p:xfrm>
          <a:off x="838200" y="1524000"/>
          <a:ext cx="265113" cy="279400"/>
        </p:xfrm>
        <a:graphic>
          <a:graphicData uri="http://schemas.openxmlformats.org/presentationml/2006/ole">
            <p:oleObj spid="_x0000_s42023" name="Equation" r:id="rId19" imgW="266584" imgH="279279" progId="Equation.3">
              <p:embed/>
            </p:oleObj>
          </a:graphicData>
        </a:graphic>
      </p:graphicFrame>
      <p:graphicFrame>
        <p:nvGraphicFramePr>
          <p:cNvPr id="42024" name="Object 41"/>
          <p:cNvGraphicFramePr>
            <a:graphicFrameLocks noChangeAspect="1"/>
          </p:cNvGraphicFramePr>
          <p:nvPr/>
        </p:nvGraphicFramePr>
        <p:xfrm>
          <a:off x="1371600" y="1447800"/>
          <a:ext cx="279400" cy="381000"/>
        </p:xfrm>
        <a:graphic>
          <a:graphicData uri="http://schemas.openxmlformats.org/presentationml/2006/ole">
            <p:oleObj spid="_x0000_s42024" name="Equation" r:id="rId20" imgW="279279" imgH="380835" progId="Equation.3">
              <p:embed/>
            </p:oleObj>
          </a:graphicData>
        </a:graphic>
      </p:graphicFrame>
      <p:graphicFrame>
        <p:nvGraphicFramePr>
          <p:cNvPr id="42025" name="Object 42"/>
          <p:cNvGraphicFramePr>
            <a:graphicFrameLocks noChangeAspect="1"/>
          </p:cNvGraphicFramePr>
          <p:nvPr/>
        </p:nvGraphicFramePr>
        <p:xfrm>
          <a:off x="1911350" y="1498600"/>
          <a:ext cx="265113" cy="279400"/>
        </p:xfrm>
        <a:graphic>
          <a:graphicData uri="http://schemas.openxmlformats.org/presentationml/2006/ole">
            <p:oleObj spid="_x0000_s42025" name="Equation" r:id="rId21" imgW="266584" imgH="279279" progId="Equation.3">
              <p:embed/>
            </p:oleObj>
          </a:graphicData>
        </a:graphic>
      </p:graphicFrame>
      <p:sp>
        <p:nvSpPr>
          <p:cNvPr id="42026" name="Line 43"/>
          <p:cNvSpPr>
            <a:spLocks noChangeShapeType="1"/>
          </p:cNvSpPr>
          <p:nvPr/>
        </p:nvSpPr>
        <p:spPr bwMode="auto">
          <a:xfrm>
            <a:off x="2667000" y="55626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27" name="Line 44"/>
          <p:cNvSpPr>
            <a:spLocks noChangeShapeType="1"/>
          </p:cNvSpPr>
          <p:nvPr/>
        </p:nvSpPr>
        <p:spPr bwMode="auto">
          <a:xfrm>
            <a:off x="990600" y="91440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2028" name="Group 45"/>
          <p:cNvGrpSpPr>
            <a:grpSpLocks/>
          </p:cNvGrpSpPr>
          <p:nvPr/>
        </p:nvGrpSpPr>
        <p:grpSpPr bwMode="auto">
          <a:xfrm>
            <a:off x="6553200" y="4114800"/>
            <a:ext cx="900113" cy="609600"/>
            <a:chOff x="4224" y="1824"/>
            <a:chExt cx="567" cy="384"/>
          </a:xfrm>
        </p:grpSpPr>
        <p:graphicFrame>
          <p:nvGraphicFramePr>
            <p:cNvPr id="42029" name="Object 46"/>
            <p:cNvGraphicFramePr>
              <a:graphicFrameLocks noChangeAspect="1"/>
            </p:cNvGraphicFramePr>
            <p:nvPr/>
          </p:nvGraphicFramePr>
          <p:xfrm>
            <a:off x="4368" y="1824"/>
            <a:ext cx="423" cy="279"/>
          </p:xfrm>
          <a:graphic>
            <a:graphicData uri="http://schemas.openxmlformats.org/presentationml/2006/ole">
              <p:oleObj spid="_x0000_s42029" name="Equation" r:id="rId22" imgW="672808" imgH="444307" progId="Equation.3">
                <p:embed/>
              </p:oleObj>
            </a:graphicData>
          </a:graphic>
        </p:graphicFrame>
        <p:sp>
          <p:nvSpPr>
            <p:cNvPr id="42030" name="Line 47"/>
            <p:cNvSpPr>
              <a:spLocks noChangeShapeType="1"/>
            </p:cNvSpPr>
            <p:nvPr/>
          </p:nvSpPr>
          <p:spPr bwMode="auto">
            <a:xfrm flipH="1" flipV="1">
              <a:off x="4224" y="1824"/>
              <a:ext cx="192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086600" y="6553200"/>
            <a:ext cx="1905000" cy="304800"/>
          </a:xfrm>
          <a:noFill/>
        </p:spPr>
        <p:txBody>
          <a:bodyPr/>
          <a:lstStyle/>
          <a:p>
            <a:fld id="{7EC0C3FC-C6B7-4533-BDF4-9B507D325ED5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1143000"/>
          </a:xfrm>
        </p:spPr>
        <p:txBody>
          <a:bodyPr/>
          <a:lstStyle/>
          <a:p>
            <a:r>
              <a:rPr lang="en-US" altLang="en-US" sz="3200" smtClean="0"/>
              <a:t>Big Picture: Three Equivalent Representations</a:t>
            </a:r>
          </a:p>
        </p:txBody>
      </p:sp>
      <p:sp>
        <p:nvSpPr>
          <p:cNvPr id="7172" name="AutoShape 3"/>
          <p:cNvSpPr>
            <a:spLocks noChangeArrowheads="1"/>
          </p:cNvSpPr>
          <p:nvPr/>
        </p:nvSpPr>
        <p:spPr bwMode="auto">
          <a:xfrm>
            <a:off x="2895600" y="2057400"/>
            <a:ext cx="2590800" cy="1752600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7173" name="Rectangle 4"/>
          <p:cNvSpPr>
            <a:spLocks noChangeArrowheads="1"/>
          </p:cNvSpPr>
          <p:nvPr/>
        </p:nvSpPr>
        <p:spPr bwMode="auto">
          <a:xfrm>
            <a:off x="1371600" y="3429000"/>
            <a:ext cx="14033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000">
                <a:solidFill>
                  <a:srgbClr val="FF0000"/>
                </a:solidFill>
                <a:latin typeface="Verdana" pitchFamily="34" charset="0"/>
              </a:rPr>
              <a:t>Finite </a:t>
            </a:r>
          </a:p>
          <a:p>
            <a:pPr eaLnBrk="1" hangingPunct="1"/>
            <a:r>
              <a:rPr lang="en-US" altLang="en-US" sz="2000">
                <a:solidFill>
                  <a:srgbClr val="FF0000"/>
                </a:solidFill>
                <a:latin typeface="Verdana" pitchFamily="34" charset="0"/>
              </a:rPr>
              <a:t>automata</a:t>
            </a:r>
          </a:p>
        </p:txBody>
      </p:sp>
      <p:sp>
        <p:nvSpPr>
          <p:cNvPr id="7174" name="Rectangle 5"/>
          <p:cNvSpPr>
            <a:spLocks noChangeArrowheads="1"/>
          </p:cNvSpPr>
          <p:nvPr/>
        </p:nvSpPr>
        <p:spPr bwMode="auto">
          <a:xfrm>
            <a:off x="3048000" y="1219200"/>
            <a:ext cx="2362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2000">
                <a:solidFill>
                  <a:srgbClr val="FF0000"/>
                </a:solidFill>
                <a:latin typeface="Verdana" pitchFamily="34" charset="0"/>
              </a:rPr>
              <a:t>Regular</a:t>
            </a:r>
          </a:p>
          <a:p>
            <a:pPr algn="ctr" eaLnBrk="1" hangingPunct="1"/>
            <a:r>
              <a:rPr lang="en-US" altLang="en-US" sz="2000">
                <a:solidFill>
                  <a:srgbClr val="FF0000"/>
                </a:solidFill>
                <a:latin typeface="Verdana" pitchFamily="34" charset="0"/>
              </a:rPr>
              <a:t>expressions</a:t>
            </a:r>
          </a:p>
        </p:txBody>
      </p:sp>
      <p:sp>
        <p:nvSpPr>
          <p:cNvPr id="7175" name="Rectangle 6"/>
          <p:cNvSpPr>
            <a:spLocks noChangeArrowheads="1"/>
          </p:cNvSpPr>
          <p:nvPr/>
        </p:nvSpPr>
        <p:spPr bwMode="auto">
          <a:xfrm>
            <a:off x="5791200" y="3276600"/>
            <a:ext cx="14795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1" hangingPunct="1"/>
            <a:r>
              <a:rPr lang="en-US" altLang="en-US" sz="2000">
                <a:solidFill>
                  <a:srgbClr val="FF0000"/>
                </a:solidFill>
                <a:latin typeface="Verdana" pitchFamily="34" charset="0"/>
              </a:rPr>
              <a:t>Regular </a:t>
            </a:r>
          </a:p>
          <a:p>
            <a:pPr algn="r" eaLnBrk="1" hangingPunct="1"/>
            <a:r>
              <a:rPr lang="en-US" altLang="en-US" sz="2000">
                <a:solidFill>
                  <a:srgbClr val="FF0000"/>
                </a:solidFill>
                <a:latin typeface="Verdana" pitchFamily="34" charset="0"/>
              </a:rPr>
              <a:t>languages</a:t>
            </a:r>
          </a:p>
        </p:txBody>
      </p:sp>
      <p:sp>
        <p:nvSpPr>
          <p:cNvPr id="7176" name="Rectangle 7"/>
          <p:cNvSpPr>
            <a:spLocks noChangeArrowheads="1"/>
          </p:cNvSpPr>
          <p:nvPr/>
        </p:nvSpPr>
        <p:spPr bwMode="auto">
          <a:xfrm>
            <a:off x="3657600" y="2743200"/>
            <a:ext cx="1100138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en-US" sz="1400">
                <a:solidFill>
                  <a:schemeClr val="tx2"/>
                </a:solidFill>
                <a:latin typeface="Verdana" pitchFamily="34" charset="0"/>
              </a:rPr>
              <a:t>Each </a:t>
            </a:r>
          </a:p>
          <a:p>
            <a:pPr algn="ctr" eaLnBrk="1" hangingPunct="1"/>
            <a:r>
              <a:rPr lang="en-US" altLang="en-US" sz="1400">
                <a:solidFill>
                  <a:schemeClr val="tx2"/>
                </a:solidFill>
                <a:latin typeface="Verdana" pitchFamily="34" charset="0"/>
              </a:rPr>
              <a:t>can</a:t>
            </a:r>
          </a:p>
          <a:p>
            <a:pPr algn="ctr" eaLnBrk="1" hangingPunct="1"/>
            <a:r>
              <a:rPr lang="en-US" altLang="en-US" sz="1400">
                <a:solidFill>
                  <a:schemeClr val="tx2"/>
                </a:solidFill>
                <a:latin typeface="Verdana" pitchFamily="34" charset="0"/>
              </a:rPr>
              <a:t>describe</a:t>
            </a:r>
          </a:p>
          <a:p>
            <a:pPr algn="ctr" eaLnBrk="1" hangingPunct="1"/>
            <a:r>
              <a:rPr lang="en-US" altLang="en-US" sz="1400">
                <a:solidFill>
                  <a:schemeClr val="tx2"/>
                </a:solidFill>
                <a:latin typeface="Verdana" pitchFamily="34" charset="0"/>
              </a:rPr>
              <a:t>the others</a:t>
            </a:r>
          </a:p>
        </p:txBody>
      </p:sp>
      <p:sp>
        <p:nvSpPr>
          <p:cNvPr id="7177" name="Rectangle 8"/>
          <p:cNvSpPr>
            <a:spLocks noChangeArrowheads="1"/>
          </p:cNvSpPr>
          <p:nvPr/>
        </p:nvSpPr>
        <p:spPr bwMode="auto">
          <a:xfrm>
            <a:off x="762000" y="4876800"/>
            <a:ext cx="6781800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2000">
                <a:solidFill>
                  <a:schemeClr val="bg1"/>
                </a:solidFill>
                <a:latin typeface="Verdana" pitchFamily="34" charset="0"/>
              </a:rPr>
              <a:t>Kleene’s Theorem</a:t>
            </a:r>
            <a:r>
              <a:rPr lang="en-US" altLang="en-US" sz="2000">
                <a:solidFill>
                  <a:schemeClr val="hlink"/>
                </a:solidFill>
                <a:latin typeface="Verdana" pitchFamily="34" charset="0"/>
              </a:rPr>
              <a:t>:</a:t>
            </a:r>
            <a:r>
              <a:rPr lang="en-US" altLang="en-US" sz="2000">
                <a:latin typeface="Verdana" pitchFamily="34" charset="0"/>
              </a:rPr>
              <a:t> 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1800">
                <a:latin typeface="Verdana" pitchFamily="34" charset="0"/>
              </a:rPr>
              <a:t>For every regular expression, there is a deterministic finite-state automaton that defines the same language, and vice versa.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1800">
                <a:latin typeface="Verdana" pitchFamily="34" charset="0"/>
              </a:rPr>
              <a:t>More in Ch. 13.4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524000"/>
            <a:ext cx="7772400" cy="4648200"/>
          </a:xfrm>
        </p:spPr>
        <p:txBody>
          <a:bodyPr/>
          <a:lstStyle/>
          <a:p>
            <a:r>
              <a:rPr lang="en-US" altLang="en-US" smtClean="0"/>
              <a:t> </a:t>
            </a:r>
          </a:p>
        </p:txBody>
      </p:sp>
      <p:sp>
        <p:nvSpPr>
          <p:cNvPr id="44035" name="Oval 4"/>
          <p:cNvSpPr>
            <a:spLocks noChangeArrowheads="1"/>
          </p:cNvSpPr>
          <p:nvPr/>
        </p:nvSpPr>
        <p:spPr bwMode="auto">
          <a:xfrm>
            <a:off x="1447800" y="48768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44036" name="Oval 5"/>
          <p:cNvSpPr>
            <a:spLocks noChangeArrowheads="1"/>
          </p:cNvSpPr>
          <p:nvPr/>
        </p:nvSpPr>
        <p:spPr bwMode="auto">
          <a:xfrm>
            <a:off x="4038600" y="4876800"/>
            <a:ext cx="533400" cy="533400"/>
          </a:xfrm>
          <a:prstGeom prst="ellipse">
            <a:avLst/>
          </a:prstGeom>
          <a:solidFill>
            <a:srgbClr val="FF0000">
              <a:alpha val="50195"/>
            </a:srgbClr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44037" name="Oval 6"/>
          <p:cNvSpPr>
            <a:spLocks noChangeArrowheads="1"/>
          </p:cNvSpPr>
          <p:nvPr/>
        </p:nvSpPr>
        <p:spPr bwMode="auto">
          <a:xfrm>
            <a:off x="5334000" y="48768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44038" name="Oval 7"/>
          <p:cNvSpPr>
            <a:spLocks noChangeArrowheads="1"/>
          </p:cNvSpPr>
          <p:nvPr/>
        </p:nvSpPr>
        <p:spPr bwMode="auto">
          <a:xfrm>
            <a:off x="6705600" y="48768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44039" name="Oval 8"/>
          <p:cNvSpPr>
            <a:spLocks noChangeArrowheads="1"/>
          </p:cNvSpPr>
          <p:nvPr/>
        </p:nvSpPr>
        <p:spPr bwMode="auto">
          <a:xfrm>
            <a:off x="6553200" y="4724400"/>
            <a:ext cx="838200" cy="838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44040" name="Line 9"/>
          <p:cNvSpPr>
            <a:spLocks noChangeShapeType="1"/>
          </p:cNvSpPr>
          <p:nvPr/>
        </p:nvSpPr>
        <p:spPr bwMode="auto">
          <a:xfrm>
            <a:off x="838200" y="51816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41" name="Line 10"/>
          <p:cNvSpPr>
            <a:spLocks noChangeShapeType="1"/>
          </p:cNvSpPr>
          <p:nvPr/>
        </p:nvSpPr>
        <p:spPr bwMode="auto">
          <a:xfrm>
            <a:off x="3276600" y="5181600"/>
            <a:ext cx="762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42" name="Line 11"/>
          <p:cNvSpPr>
            <a:spLocks noChangeShapeType="1"/>
          </p:cNvSpPr>
          <p:nvPr/>
        </p:nvSpPr>
        <p:spPr bwMode="auto">
          <a:xfrm>
            <a:off x="4572000" y="51816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43" name="Line 12"/>
          <p:cNvSpPr>
            <a:spLocks noChangeShapeType="1"/>
          </p:cNvSpPr>
          <p:nvPr/>
        </p:nvSpPr>
        <p:spPr bwMode="auto">
          <a:xfrm>
            <a:off x="5867400" y="51816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44044" name="Object 13"/>
          <p:cNvGraphicFramePr>
            <a:graphicFrameLocks noChangeAspect="1"/>
          </p:cNvGraphicFramePr>
          <p:nvPr/>
        </p:nvGraphicFramePr>
        <p:xfrm>
          <a:off x="1524000" y="4876800"/>
          <a:ext cx="419100" cy="469900"/>
        </p:xfrm>
        <a:graphic>
          <a:graphicData uri="http://schemas.openxmlformats.org/presentationml/2006/ole">
            <p:oleObj spid="_x0000_s44044" name="Equation" r:id="rId4" imgW="419100" imgH="469900" progId="Equation.3">
              <p:embed/>
            </p:oleObj>
          </a:graphicData>
        </a:graphic>
      </p:graphicFrame>
      <p:sp>
        <p:nvSpPr>
          <p:cNvPr id="44045" name="Oval 14"/>
          <p:cNvSpPr>
            <a:spLocks noChangeArrowheads="1"/>
          </p:cNvSpPr>
          <p:nvPr/>
        </p:nvSpPr>
        <p:spPr bwMode="auto">
          <a:xfrm>
            <a:off x="2743200" y="48768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graphicFrame>
        <p:nvGraphicFramePr>
          <p:cNvPr id="44046" name="Object 15"/>
          <p:cNvGraphicFramePr>
            <a:graphicFrameLocks noChangeAspect="1"/>
          </p:cNvGraphicFramePr>
          <p:nvPr/>
        </p:nvGraphicFramePr>
        <p:xfrm>
          <a:off x="2857500" y="4876800"/>
          <a:ext cx="341313" cy="469900"/>
        </p:xfrm>
        <a:graphic>
          <a:graphicData uri="http://schemas.openxmlformats.org/presentationml/2006/ole">
            <p:oleObj spid="_x0000_s44046" name="Equation" r:id="rId5" imgW="342751" imgH="469696" progId="Equation.3">
              <p:embed/>
            </p:oleObj>
          </a:graphicData>
        </a:graphic>
      </p:graphicFrame>
      <p:graphicFrame>
        <p:nvGraphicFramePr>
          <p:cNvPr id="44047" name="Object 16"/>
          <p:cNvGraphicFramePr>
            <a:graphicFrameLocks noChangeAspect="1"/>
          </p:cNvGraphicFramePr>
          <p:nvPr/>
        </p:nvGraphicFramePr>
        <p:xfrm>
          <a:off x="4127500" y="4876800"/>
          <a:ext cx="392113" cy="469900"/>
        </p:xfrm>
        <a:graphic>
          <a:graphicData uri="http://schemas.openxmlformats.org/presentationml/2006/ole">
            <p:oleObj spid="_x0000_s44047" name="Equation" r:id="rId6" imgW="393529" imgH="469696" progId="Equation.3">
              <p:embed/>
            </p:oleObj>
          </a:graphicData>
        </a:graphic>
      </p:graphicFrame>
      <p:graphicFrame>
        <p:nvGraphicFramePr>
          <p:cNvPr id="44048" name="Object 17"/>
          <p:cNvGraphicFramePr>
            <a:graphicFrameLocks noChangeAspect="1"/>
          </p:cNvGraphicFramePr>
          <p:nvPr/>
        </p:nvGraphicFramePr>
        <p:xfrm>
          <a:off x="5422900" y="4876800"/>
          <a:ext cx="392113" cy="469900"/>
        </p:xfrm>
        <a:graphic>
          <a:graphicData uri="http://schemas.openxmlformats.org/presentationml/2006/ole">
            <p:oleObj spid="_x0000_s44048" name="Equation" r:id="rId7" imgW="393529" imgH="469696" progId="Equation.3">
              <p:embed/>
            </p:oleObj>
          </a:graphicData>
        </a:graphic>
      </p:graphicFrame>
      <p:graphicFrame>
        <p:nvGraphicFramePr>
          <p:cNvPr id="44049" name="Object 18"/>
          <p:cNvGraphicFramePr>
            <a:graphicFrameLocks noChangeAspect="1"/>
          </p:cNvGraphicFramePr>
          <p:nvPr/>
        </p:nvGraphicFramePr>
        <p:xfrm>
          <a:off x="6781800" y="4876800"/>
          <a:ext cx="419100" cy="469900"/>
        </p:xfrm>
        <a:graphic>
          <a:graphicData uri="http://schemas.openxmlformats.org/presentationml/2006/ole">
            <p:oleObj spid="_x0000_s44049" name="Equation" r:id="rId8" imgW="419100" imgH="469900" progId="Equation.3">
              <p:embed/>
            </p:oleObj>
          </a:graphicData>
        </a:graphic>
      </p:graphicFrame>
      <p:sp>
        <p:nvSpPr>
          <p:cNvPr id="44050" name="Line 19"/>
          <p:cNvSpPr>
            <a:spLocks noChangeShapeType="1"/>
          </p:cNvSpPr>
          <p:nvPr/>
        </p:nvSpPr>
        <p:spPr bwMode="auto">
          <a:xfrm>
            <a:off x="1981200" y="51816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44051" name="Object 20"/>
          <p:cNvGraphicFramePr>
            <a:graphicFrameLocks noChangeAspect="1"/>
          </p:cNvGraphicFramePr>
          <p:nvPr/>
        </p:nvGraphicFramePr>
        <p:xfrm>
          <a:off x="2209800" y="4876800"/>
          <a:ext cx="265113" cy="279400"/>
        </p:xfrm>
        <a:graphic>
          <a:graphicData uri="http://schemas.openxmlformats.org/presentationml/2006/ole">
            <p:oleObj spid="_x0000_s44051" name="Equation" r:id="rId9" imgW="266584" imgH="279279" progId="Equation.3">
              <p:embed/>
            </p:oleObj>
          </a:graphicData>
        </a:graphic>
      </p:graphicFrame>
      <p:graphicFrame>
        <p:nvGraphicFramePr>
          <p:cNvPr id="44052" name="Object 21"/>
          <p:cNvGraphicFramePr>
            <a:graphicFrameLocks noChangeAspect="1"/>
          </p:cNvGraphicFramePr>
          <p:nvPr/>
        </p:nvGraphicFramePr>
        <p:xfrm>
          <a:off x="3505200" y="4800600"/>
          <a:ext cx="279400" cy="381000"/>
        </p:xfrm>
        <a:graphic>
          <a:graphicData uri="http://schemas.openxmlformats.org/presentationml/2006/ole">
            <p:oleObj spid="_x0000_s44052" name="Equation" r:id="rId10" imgW="279279" imgH="380835" progId="Equation.3">
              <p:embed/>
            </p:oleObj>
          </a:graphicData>
        </a:graphic>
      </p:graphicFrame>
      <p:graphicFrame>
        <p:nvGraphicFramePr>
          <p:cNvPr id="44053" name="Object 22"/>
          <p:cNvGraphicFramePr>
            <a:graphicFrameLocks noChangeAspect="1"/>
          </p:cNvGraphicFramePr>
          <p:nvPr/>
        </p:nvGraphicFramePr>
        <p:xfrm>
          <a:off x="4800600" y="4800600"/>
          <a:ext cx="279400" cy="381000"/>
        </p:xfrm>
        <a:graphic>
          <a:graphicData uri="http://schemas.openxmlformats.org/presentationml/2006/ole">
            <p:oleObj spid="_x0000_s44053" name="Equation" r:id="rId11" imgW="279279" imgH="380835" progId="Equation.3">
              <p:embed/>
            </p:oleObj>
          </a:graphicData>
        </a:graphic>
      </p:graphicFrame>
      <p:graphicFrame>
        <p:nvGraphicFramePr>
          <p:cNvPr id="44054" name="Object 23"/>
          <p:cNvGraphicFramePr>
            <a:graphicFrameLocks noChangeAspect="1"/>
          </p:cNvGraphicFramePr>
          <p:nvPr/>
        </p:nvGraphicFramePr>
        <p:xfrm>
          <a:off x="6096000" y="4876800"/>
          <a:ext cx="265113" cy="279400"/>
        </p:xfrm>
        <a:graphic>
          <a:graphicData uri="http://schemas.openxmlformats.org/presentationml/2006/ole">
            <p:oleObj spid="_x0000_s44054" name="Equation" r:id="rId12" imgW="266584" imgH="279279" progId="Equation.3">
              <p:embed/>
            </p:oleObj>
          </a:graphicData>
        </a:graphic>
      </p:graphicFrame>
      <p:sp>
        <p:nvSpPr>
          <p:cNvPr id="44055" name="Oval 24"/>
          <p:cNvSpPr>
            <a:spLocks noChangeArrowheads="1"/>
          </p:cNvSpPr>
          <p:nvPr/>
        </p:nvSpPr>
        <p:spPr bwMode="auto">
          <a:xfrm>
            <a:off x="6108700" y="35941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graphicFrame>
        <p:nvGraphicFramePr>
          <p:cNvPr id="44056" name="Object 25"/>
          <p:cNvGraphicFramePr>
            <a:graphicFrameLocks noChangeAspect="1"/>
          </p:cNvGraphicFramePr>
          <p:nvPr/>
        </p:nvGraphicFramePr>
        <p:xfrm>
          <a:off x="6184900" y="3594100"/>
          <a:ext cx="404813" cy="469900"/>
        </p:xfrm>
        <a:graphic>
          <a:graphicData uri="http://schemas.openxmlformats.org/presentationml/2006/ole">
            <p:oleObj spid="_x0000_s44056" name="Equation" r:id="rId13" imgW="406224" imgH="469696" progId="Equation.3">
              <p:embed/>
            </p:oleObj>
          </a:graphicData>
        </a:graphic>
      </p:graphicFrame>
      <p:graphicFrame>
        <p:nvGraphicFramePr>
          <p:cNvPr id="44057" name="Object 26"/>
          <p:cNvGraphicFramePr>
            <a:graphicFrameLocks noChangeAspect="1"/>
          </p:cNvGraphicFramePr>
          <p:nvPr/>
        </p:nvGraphicFramePr>
        <p:xfrm>
          <a:off x="3048000" y="4419600"/>
          <a:ext cx="265113" cy="279400"/>
        </p:xfrm>
        <a:graphic>
          <a:graphicData uri="http://schemas.openxmlformats.org/presentationml/2006/ole">
            <p:oleObj spid="_x0000_s44057" name="Equation" r:id="rId14" imgW="266584" imgH="279279" progId="Equation.3">
              <p:embed/>
            </p:oleObj>
          </a:graphicData>
        </a:graphic>
      </p:graphicFrame>
      <p:graphicFrame>
        <p:nvGraphicFramePr>
          <p:cNvPr id="44058" name="Object 27"/>
          <p:cNvGraphicFramePr>
            <a:graphicFrameLocks noChangeAspect="1"/>
          </p:cNvGraphicFramePr>
          <p:nvPr/>
        </p:nvGraphicFramePr>
        <p:xfrm>
          <a:off x="4267200" y="4495800"/>
          <a:ext cx="265113" cy="279400"/>
        </p:xfrm>
        <a:graphic>
          <a:graphicData uri="http://schemas.openxmlformats.org/presentationml/2006/ole">
            <p:oleObj spid="_x0000_s44058" name="Equation" r:id="rId15" imgW="266584" imgH="279279" progId="Equation.3">
              <p:embed/>
            </p:oleObj>
          </a:graphicData>
        </a:graphic>
      </p:graphicFrame>
      <p:graphicFrame>
        <p:nvGraphicFramePr>
          <p:cNvPr id="44059" name="Object 28"/>
          <p:cNvGraphicFramePr>
            <a:graphicFrameLocks noChangeAspect="1"/>
          </p:cNvGraphicFramePr>
          <p:nvPr/>
        </p:nvGraphicFramePr>
        <p:xfrm>
          <a:off x="5562600" y="4419600"/>
          <a:ext cx="279400" cy="381000"/>
        </p:xfrm>
        <a:graphic>
          <a:graphicData uri="http://schemas.openxmlformats.org/presentationml/2006/ole">
            <p:oleObj spid="_x0000_s44059" name="Equation" r:id="rId16" imgW="279279" imgH="380835" progId="Equation.3">
              <p:embed/>
            </p:oleObj>
          </a:graphicData>
        </a:graphic>
      </p:graphicFrame>
      <p:graphicFrame>
        <p:nvGraphicFramePr>
          <p:cNvPr id="44060" name="Object 29"/>
          <p:cNvGraphicFramePr>
            <a:graphicFrameLocks noChangeAspect="1"/>
          </p:cNvGraphicFramePr>
          <p:nvPr/>
        </p:nvGraphicFramePr>
        <p:xfrm>
          <a:off x="1676400" y="4343400"/>
          <a:ext cx="279400" cy="381000"/>
        </p:xfrm>
        <a:graphic>
          <a:graphicData uri="http://schemas.openxmlformats.org/presentationml/2006/ole">
            <p:oleObj spid="_x0000_s44060" name="Equation" r:id="rId17" imgW="279279" imgH="380835" progId="Equation.3">
              <p:embed/>
            </p:oleObj>
          </a:graphicData>
        </a:graphic>
      </p:graphicFrame>
      <p:sp>
        <p:nvSpPr>
          <p:cNvPr id="44061" name="Freeform 30"/>
          <p:cNvSpPr>
            <a:spLocks/>
          </p:cNvSpPr>
          <p:nvPr/>
        </p:nvSpPr>
        <p:spPr bwMode="auto">
          <a:xfrm>
            <a:off x="5943600" y="2819400"/>
            <a:ext cx="660400" cy="850900"/>
          </a:xfrm>
          <a:custGeom>
            <a:avLst/>
            <a:gdLst>
              <a:gd name="T0" fmla="*/ 2147483646 w 416"/>
              <a:gd name="T1" fmla="*/ 2147483646 h 536"/>
              <a:gd name="T2" fmla="*/ 2147483646 w 416"/>
              <a:gd name="T3" fmla="*/ 2147483646 h 536"/>
              <a:gd name="T4" fmla="*/ 2147483646 w 416"/>
              <a:gd name="T5" fmla="*/ 2147483646 h 536"/>
              <a:gd name="T6" fmla="*/ 2147483646 w 416"/>
              <a:gd name="T7" fmla="*/ 2147483646 h 536"/>
              <a:gd name="T8" fmla="*/ 2147483646 w 416"/>
              <a:gd name="T9" fmla="*/ 2147483646 h 5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6"/>
              <a:gd name="T16" fmla="*/ 0 h 536"/>
              <a:gd name="T17" fmla="*/ 416 w 416"/>
              <a:gd name="T18" fmla="*/ 536 h 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6" h="536">
                <a:moveTo>
                  <a:pt x="152" y="536"/>
                </a:moveTo>
                <a:cubicBezTo>
                  <a:pt x="76" y="412"/>
                  <a:pt x="0" y="288"/>
                  <a:pt x="8" y="200"/>
                </a:cubicBezTo>
                <a:cubicBezTo>
                  <a:pt x="16" y="112"/>
                  <a:pt x="136" y="16"/>
                  <a:pt x="200" y="8"/>
                </a:cubicBezTo>
                <a:cubicBezTo>
                  <a:pt x="264" y="0"/>
                  <a:pt x="368" y="72"/>
                  <a:pt x="392" y="152"/>
                </a:cubicBezTo>
                <a:cubicBezTo>
                  <a:pt x="416" y="232"/>
                  <a:pt x="380" y="360"/>
                  <a:pt x="344" y="488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44062" name="Object 31"/>
          <p:cNvGraphicFramePr>
            <a:graphicFrameLocks noChangeAspect="1"/>
          </p:cNvGraphicFramePr>
          <p:nvPr/>
        </p:nvGraphicFramePr>
        <p:xfrm>
          <a:off x="5956300" y="2374900"/>
          <a:ext cx="671513" cy="442913"/>
        </p:xfrm>
        <a:graphic>
          <a:graphicData uri="http://schemas.openxmlformats.org/presentationml/2006/ole">
            <p:oleObj spid="_x0000_s44062" name="Equation" r:id="rId18" imgW="672808" imgH="444307" progId="Equation.3">
              <p:embed/>
            </p:oleObj>
          </a:graphicData>
        </a:graphic>
      </p:graphicFrame>
      <p:sp>
        <p:nvSpPr>
          <p:cNvPr id="44063" name="Line 32"/>
          <p:cNvSpPr>
            <a:spLocks noChangeShapeType="1"/>
          </p:cNvSpPr>
          <p:nvPr/>
        </p:nvSpPr>
        <p:spPr bwMode="auto">
          <a:xfrm flipV="1">
            <a:off x="5715000" y="4114800"/>
            <a:ext cx="533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64" name="Freeform 33"/>
          <p:cNvSpPr>
            <a:spLocks/>
          </p:cNvSpPr>
          <p:nvPr/>
        </p:nvSpPr>
        <p:spPr bwMode="auto">
          <a:xfrm>
            <a:off x="4419600" y="3962400"/>
            <a:ext cx="1752600" cy="990600"/>
          </a:xfrm>
          <a:custGeom>
            <a:avLst/>
            <a:gdLst>
              <a:gd name="T0" fmla="*/ 0 w 1104"/>
              <a:gd name="T1" fmla="*/ 2147483646 h 624"/>
              <a:gd name="T2" fmla="*/ 2147483646 w 1104"/>
              <a:gd name="T3" fmla="*/ 2147483646 h 624"/>
              <a:gd name="T4" fmla="*/ 2147483646 w 1104"/>
              <a:gd name="T5" fmla="*/ 0 h 624"/>
              <a:gd name="T6" fmla="*/ 0 60000 65536"/>
              <a:gd name="T7" fmla="*/ 0 60000 65536"/>
              <a:gd name="T8" fmla="*/ 0 60000 65536"/>
              <a:gd name="T9" fmla="*/ 0 w 1104"/>
              <a:gd name="T10" fmla="*/ 0 h 624"/>
              <a:gd name="T11" fmla="*/ 1104 w 1104"/>
              <a:gd name="T12" fmla="*/ 624 h 6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04" h="624">
                <a:moveTo>
                  <a:pt x="0" y="624"/>
                </a:moveTo>
                <a:cubicBezTo>
                  <a:pt x="124" y="460"/>
                  <a:pt x="248" y="296"/>
                  <a:pt x="432" y="192"/>
                </a:cubicBezTo>
                <a:cubicBezTo>
                  <a:pt x="616" y="88"/>
                  <a:pt x="860" y="44"/>
                  <a:pt x="1104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65" name="Freeform 34"/>
          <p:cNvSpPr>
            <a:spLocks/>
          </p:cNvSpPr>
          <p:nvPr/>
        </p:nvSpPr>
        <p:spPr bwMode="auto">
          <a:xfrm>
            <a:off x="3124200" y="3771900"/>
            <a:ext cx="2971800" cy="1181100"/>
          </a:xfrm>
          <a:custGeom>
            <a:avLst/>
            <a:gdLst>
              <a:gd name="T0" fmla="*/ 0 w 1872"/>
              <a:gd name="T1" fmla="*/ 2147483646 h 744"/>
              <a:gd name="T2" fmla="*/ 2147483646 w 1872"/>
              <a:gd name="T3" fmla="*/ 2147483646 h 744"/>
              <a:gd name="T4" fmla="*/ 2147483646 w 1872"/>
              <a:gd name="T5" fmla="*/ 2147483646 h 744"/>
              <a:gd name="T6" fmla="*/ 0 60000 65536"/>
              <a:gd name="T7" fmla="*/ 0 60000 65536"/>
              <a:gd name="T8" fmla="*/ 0 60000 65536"/>
              <a:gd name="T9" fmla="*/ 0 w 1872"/>
              <a:gd name="T10" fmla="*/ 0 h 744"/>
              <a:gd name="T11" fmla="*/ 1872 w 1872"/>
              <a:gd name="T12" fmla="*/ 744 h 7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72" h="744">
                <a:moveTo>
                  <a:pt x="0" y="744"/>
                </a:moveTo>
                <a:cubicBezTo>
                  <a:pt x="204" y="492"/>
                  <a:pt x="408" y="240"/>
                  <a:pt x="720" y="120"/>
                </a:cubicBezTo>
                <a:cubicBezTo>
                  <a:pt x="1032" y="0"/>
                  <a:pt x="1452" y="12"/>
                  <a:pt x="1872" y="24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66" name="Freeform 35"/>
          <p:cNvSpPr>
            <a:spLocks/>
          </p:cNvSpPr>
          <p:nvPr/>
        </p:nvSpPr>
        <p:spPr bwMode="auto">
          <a:xfrm>
            <a:off x="1828800" y="3149600"/>
            <a:ext cx="4343400" cy="1803400"/>
          </a:xfrm>
          <a:custGeom>
            <a:avLst/>
            <a:gdLst>
              <a:gd name="T0" fmla="*/ 0 w 2736"/>
              <a:gd name="T1" fmla="*/ 2147483646 h 1136"/>
              <a:gd name="T2" fmla="*/ 2147483646 w 2736"/>
              <a:gd name="T3" fmla="*/ 2147483646 h 1136"/>
              <a:gd name="T4" fmla="*/ 2147483646 w 2736"/>
              <a:gd name="T5" fmla="*/ 2147483646 h 1136"/>
              <a:gd name="T6" fmla="*/ 0 60000 65536"/>
              <a:gd name="T7" fmla="*/ 0 60000 65536"/>
              <a:gd name="T8" fmla="*/ 0 60000 65536"/>
              <a:gd name="T9" fmla="*/ 0 w 2736"/>
              <a:gd name="T10" fmla="*/ 0 h 1136"/>
              <a:gd name="T11" fmla="*/ 2736 w 2736"/>
              <a:gd name="T12" fmla="*/ 1136 h 1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36" h="1136">
                <a:moveTo>
                  <a:pt x="0" y="1136"/>
                </a:moveTo>
                <a:cubicBezTo>
                  <a:pt x="132" y="696"/>
                  <a:pt x="264" y="256"/>
                  <a:pt x="720" y="128"/>
                </a:cubicBezTo>
                <a:cubicBezTo>
                  <a:pt x="1176" y="0"/>
                  <a:pt x="1956" y="184"/>
                  <a:pt x="2736" y="368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67" name="Rectangle 36"/>
          <p:cNvSpPr>
            <a:spLocks noChangeArrowheads="1"/>
          </p:cNvSpPr>
          <p:nvPr/>
        </p:nvSpPr>
        <p:spPr bwMode="auto">
          <a:xfrm>
            <a:off x="685800" y="1371600"/>
            <a:ext cx="76962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44068" name="Line 37"/>
          <p:cNvSpPr>
            <a:spLocks noChangeShapeType="1"/>
          </p:cNvSpPr>
          <p:nvPr/>
        </p:nvSpPr>
        <p:spPr bwMode="auto">
          <a:xfrm>
            <a:off x="1219200" y="1371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69" name="Line 38"/>
          <p:cNvSpPr>
            <a:spLocks noChangeShapeType="1"/>
          </p:cNvSpPr>
          <p:nvPr/>
        </p:nvSpPr>
        <p:spPr bwMode="auto">
          <a:xfrm>
            <a:off x="1752600" y="1371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70" name="Line 39"/>
          <p:cNvSpPr>
            <a:spLocks noChangeShapeType="1"/>
          </p:cNvSpPr>
          <p:nvPr/>
        </p:nvSpPr>
        <p:spPr bwMode="auto">
          <a:xfrm>
            <a:off x="2286000" y="1371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44071" name="Object 40"/>
          <p:cNvGraphicFramePr>
            <a:graphicFrameLocks noChangeAspect="1"/>
          </p:cNvGraphicFramePr>
          <p:nvPr/>
        </p:nvGraphicFramePr>
        <p:xfrm>
          <a:off x="838200" y="1524000"/>
          <a:ext cx="265113" cy="279400"/>
        </p:xfrm>
        <a:graphic>
          <a:graphicData uri="http://schemas.openxmlformats.org/presentationml/2006/ole">
            <p:oleObj spid="_x0000_s44071" name="Equation" r:id="rId19" imgW="266584" imgH="279279" progId="Equation.3">
              <p:embed/>
            </p:oleObj>
          </a:graphicData>
        </a:graphic>
      </p:graphicFrame>
      <p:graphicFrame>
        <p:nvGraphicFramePr>
          <p:cNvPr id="44072" name="Object 41"/>
          <p:cNvGraphicFramePr>
            <a:graphicFrameLocks noChangeAspect="1"/>
          </p:cNvGraphicFramePr>
          <p:nvPr/>
        </p:nvGraphicFramePr>
        <p:xfrm>
          <a:off x="1371600" y="1447800"/>
          <a:ext cx="279400" cy="381000"/>
        </p:xfrm>
        <a:graphic>
          <a:graphicData uri="http://schemas.openxmlformats.org/presentationml/2006/ole">
            <p:oleObj spid="_x0000_s44072" name="Equation" r:id="rId20" imgW="279279" imgH="380835" progId="Equation.3">
              <p:embed/>
            </p:oleObj>
          </a:graphicData>
        </a:graphic>
      </p:graphicFrame>
      <p:graphicFrame>
        <p:nvGraphicFramePr>
          <p:cNvPr id="44073" name="Object 42"/>
          <p:cNvGraphicFramePr>
            <a:graphicFrameLocks noChangeAspect="1"/>
          </p:cNvGraphicFramePr>
          <p:nvPr/>
        </p:nvGraphicFramePr>
        <p:xfrm>
          <a:off x="1911350" y="1498600"/>
          <a:ext cx="265113" cy="279400"/>
        </p:xfrm>
        <a:graphic>
          <a:graphicData uri="http://schemas.openxmlformats.org/presentationml/2006/ole">
            <p:oleObj spid="_x0000_s44073" name="Equation" r:id="rId21" imgW="266584" imgH="279279" progId="Equation.3">
              <p:embed/>
            </p:oleObj>
          </a:graphicData>
        </a:graphic>
      </p:graphicFrame>
      <p:sp>
        <p:nvSpPr>
          <p:cNvPr id="44074" name="Line 43"/>
          <p:cNvSpPr>
            <a:spLocks noChangeShapeType="1"/>
          </p:cNvSpPr>
          <p:nvPr/>
        </p:nvSpPr>
        <p:spPr bwMode="auto">
          <a:xfrm>
            <a:off x="3962400" y="55626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75" name="Line 44"/>
          <p:cNvSpPr>
            <a:spLocks noChangeShapeType="1"/>
          </p:cNvSpPr>
          <p:nvPr/>
        </p:nvSpPr>
        <p:spPr bwMode="auto">
          <a:xfrm>
            <a:off x="1524000" y="91440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4076" name="Group 45"/>
          <p:cNvGrpSpPr>
            <a:grpSpLocks/>
          </p:cNvGrpSpPr>
          <p:nvPr/>
        </p:nvGrpSpPr>
        <p:grpSpPr bwMode="auto">
          <a:xfrm>
            <a:off x="6553200" y="4114800"/>
            <a:ext cx="900113" cy="609600"/>
            <a:chOff x="4224" y="1824"/>
            <a:chExt cx="567" cy="384"/>
          </a:xfrm>
        </p:grpSpPr>
        <p:graphicFrame>
          <p:nvGraphicFramePr>
            <p:cNvPr id="44077" name="Object 46"/>
            <p:cNvGraphicFramePr>
              <a:graphicFrameLocks noChangeAspect="1"/>
            </p:cNvGraphicFramePr>
            <p:nvPr/>
          </p:nvGraphicFramePr>
          <p:xfrm>
            <a:off x="4368" y="1824"/>
            <a:ext cx="423" cy="279"/>
          </p:xfrm>
          <a:graphic>
            <a:graphicData uri="http://schemas.openxmlformats.org/presentationml/2006/ole">
              <p:oleObj spid="_x0000_s44077" name="Equation" r:id="rId22" imgW="672808" imgH="444307" progId="Equation.3">
                <p:embed/>
              </p:oleObj>
            </a:graphicData>
          </a:graphic>
        </p:graphicFrame>
        <p:sp>
          <p:nvSpPr>
            <p:cNvPr id="44078" name="Line 47"/>
            <p:cNvSpPr>
              <a:spLocks noChangeShapeType="1"/>
            </p:cNvSpPr>
            <p:nvPr/>
          </p:nvSpPr>
          <p:spPr bwMode="auto">
            <a:xfrm flipH="1" flipV="1">
              <a:off x="4224" y="1824"/>
              <a:ext cx="192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524000"/>
            <a:ext cx="7772400" cy="4648200"/>
          </a:xfrm>
        </p:spPr>
        <p:txBody>
          <a:bodyPr/>
          <a:lstStyle/>
          <a:p>
            <a:r>
              <a:rPr lang="en-US" altLang="en-US" smtClean="0"/>
              <a:t> </a:t>
            </a:r>
          </a:p>
        </p:txBody>
      </p:sp>
      <p:sp>
        <p:nvSpPr>
          <p:cNvPr id="46083" name="Oval 4"/>
          <p:cNvSpPr>
            <a:spLocks noChangeArrowheads="1"/>
          </p:cNvSpPr>
          <p:nvPr/>
        </p:nvSpPr>
        <p:spPr bwMode="auto">
          <a:xfrm>
            <a:off x="1447800" y="48768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46084" name="Oval 5"/>
          <p:cNvSpPr>
            <a:spLocks noChangeArrowheads="1"/>
          </p:cNvSpPr>
          <p:nvPr/>
        </p:nvSpPr>
        <p:spPr bwMode="auto">
          <a:xfrm>
            <a:off x="4038600" y="48768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46085" name="Oval 6"/>
          <p:cNvSpPr>
            <a:spLocks noChangeArrowheads="1"/>
          </p:cNvSpPr>
          <p:nvPr/>
        </p:nvSpPr>
        <p:spPr bwMode="auto">
          <a:xfrm>
            <a:off x="5334000" y="48768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46086" name="Oval 7"/>
          <p:cNvSpPr>
            <a:spLocks noChangeArrowheads="1"/>
          </p:cNvSpPr>
          <p:nvPr/>
        </p:nvSpPr>
        <p:spPr bwMode="auto">
          <a:xfrm>
            <a:off x="6705600" y="48768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46087" name="Oval 8"/>
          <p:cNvSpPr>
            <a:spLocks noChangeArrowheads="1"/>
          </p:cNvSpPr>
          <p:nvPr/>
        </p:nvSpPr>
        <p:spPr bwMode="auto">
          <a:xfrm>
            <a:off x="6553200" y="4724400"/>
            <a:ext cx="838200" cy="838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46088" name="Line 9"/>
          <p:cNvSpPr>
            <a:spLocks noChangeShapeType="1"/>
          </p:cNvSpPr>
          <p:nvPr/>
        </p:nvSpPr>
        <p:spPr bwMode="auto">
          <a:xfrm>
            <a:off x="838200" y="51816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89" name="Line 10"/>
          <p:cNvSpPr>
            <a:spLocks noChangeShapeType="1"/>
          </p:cNvSpPr>
          <p:nvPr/>
        </p:nvSpPr>
        <p:spPr bwMode="auto">
          <a:xfrm>
            <a:off x="3276600" y="51816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90" name="Line 11"/>
          <p:cNvSpPr>
            <a:spLocks noChangeShapeType="1"/>
          </p:cNvSpPr>
          <p:nvPr/>
        </p:nvSpPr>
        <p:spPr bwMode="auto">
          <a:xfrm>
            <a:off x="4572000" y="51816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91" name="Line 12"/>
          <p:cNvSpPr>
            <a:spLocks noChangeShapeType="1"/>
          </p:cNvSpPr>
          <p:nvPr/>
        </p:nvSpPr>
        <p:spPr bwMode="auto">
          <a:xfrm>
            <a:off x="5867400" y="51816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46092" name="Object 13"/>
          <p:cNvGraphicFramePr>
            <a:graphicFrameLocks noChangeAspect="1"/>
          </p:cNvGraphicFramePr>
          <p:nvPr/>
        </p:nvGraphicFramePr>
        <p:xfrm>
          <a:off x="1524000" y="4876800"/>
          <a:ext cx="419100" cy="469900"/>
        </p:xfrm>
        <a:graphic>
          <a:graphicData uri="http://schemas.openxmlformats.org/presentationml/2006/ole">
            <p:oleObj spid="_x0000_s46092" name="Equation" r:id="rId4" imgW="419100" imgH="469900" progId="Equation.3">
              <p:embed/>
            </p:oleObj>
          </a:graphicData>
        </a:graphic>
      </p:graphicFrame>
      <p:sp>
        <p:nvSpPr>
          <p:cNvPr id="46093" name="Oval 14"/>
          <p:cNvSpPr>
            <a:spLocks noChangeArrowheads="1"/>
          </p:cNvSpPr>
          <p:nvPr/>
        </p:nvSpPr>
        <p:spPr bwMode="auto">
          <a:xfrm>
            <a:off x="2743200" y="48768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graphicFrame>
        <p:nvGraphicFramePr>
          <p:cNvPr id="46094" name="Object 15"/>
          <p:cNvGraphicFramePr>
            <a:graphicFrameLocks noChangeAspect="1"/>
          </p:cNvGraphicFramePr>
          <p:nvPr/>
        </p:nvGraphicFramePr>
        <p:xfrm>
          <a:off x="2857500" y="4876800"/>
          <a:ext cx="341313" cy="469900"/>
        </p:xfrm>
        <a:graphic>
          <a:graphicData uri="http://schemas.openxmlformats.org/presentationml/2006/ole">
            <p:oleObj spid="_x0000_s46094" name="Equation" r:id="rId5" imgW="342751" imgH="469696" progId="Equation.3">
              <p:embed/>
            </p:oleObj>
          </a:graphicData>
        </a:graphic>
      </p:graphicFrame>
      <p:graphicFrame>
        <p:nvGraphicFramePr>
          <p:cNvPr id="46095" name="Object 16"/>
          <p:cNvGraphicFramePr>
            <a:graphicFrameLocks noChangeAspect="1"/>
          </p:cNvGraphicFramePr>
          <p:nvPr/>
        </p:nvGraphicFramePr>
        <p:xfrm>
          <a:off x="4127500" y="4876800"/>
          <a:ext cx="392113" cy="469900"/>
        </p:xfrm>
        <a:graphic>
          <a:graphicData uri="http://schemas.openxmlformats.org/presentationml/2006/ole">
            <p:oleObj spid="_x0000_s46095" name="Equation" r:id="rId6" imgW="393529" imgH="469696" progId="Equation.3">
              <p:embed/>
            </p:oleObj>
          </a:graphicData>
        </a:graphic>
      </p:graphicFrame>
      <p:graphicFrame>
        <p:nvGraphicFramePr>
          <p:cNvPr id="46096" name="Object 17"/>
          <p:cNvGraphicFramePr>
            <a:graphicFrameLocks noChangeAspect="1"/>
          </p:cNvGraphicFramePr>
          <p:nvPr/>
        </p:nvGraphicFramePr>
        <p:xfrm>
          <a:off x="5422900" y="4876800"/>
          <a:ext cx="392113" cy="469900"/>
        </p:xfrm>
        <a:graphic>
          <a:graphicData uri="http://schemas.openxmlformats.org/presentationml/2006/ole">
            <p:oleObj spid="_x0000_s46096" name="Equation" r:id="rId7" imgW="393529" imgH="469696" progId="Equation.3">
              <p:embed/>
            </p:oleObj>
          </a:graphicData>
        </a:graphic>
      </p:graphicFrame>
      <p:graphicFrame>
        <p:nvGraphicFramePr>
          <p:cNvPr id="46097" name="Object 18"/>
          <p:cNvGraphicFramePr>
            <a:graphicFrameLocks noChangeAspect="1"/>
          </p:cNvGraphicFramePr>
          <p:nvPr/>
        </p:nvGraphicFramePr>
        <p:xfrm>
          <a:off x="6781800" y="4876800"/>
          <a:ext cx="419100" cy="469900"/>
        </p:xfrm>
        <a:graphic>
          <a:graphicData uri="http://schemas.openxmlformats.org/presentationml/2006/ole">
            <p:oleObj spid="_x0000_s46097" name="Equation" r:id="rId8" imgW="419100" imgH="469900" progId="Equation.3">
              <p:embed/>
            </p:oleObj>
          </a:graphicData>
        </a:graphic>
      </p:graphicFrame>
      <p:sp>
        <p:nvSpPr>
          <p:cNvPr id="46098" name="Line 19"/>
          <p:cNvSpPr>
            <a:spLocks noChangeShapeType="1"/>
          </p:cNvSpPr>
          <p:nvPr/>
        </p:nvSpPr>
        <p:spPr bwMode="auto">
          <a:xfrm>
            <a:off x="1981200" y="51816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46099" name="Object 20"/>
          <p:cNvGraphicFramePr>
            <a:graphicFrameLocks noChangeAspect="1"/>
          </p:cNvGraphicFramePr>
          <p:nvPr/>
        </p:nvGraphicFramePr>
        <p:xfrm>
          <a:off x="2209800" y="4876800"/>
          <a:ext cx="265113" cy="279400"/>
        </p:xfrm>
        <a:graphic>
          <a:graphicData uri="http://schemas.openxmlformats.org/presentationml/2006/ole">
            <p:oleObj spid="_x0000_s46099" name="Equation" r:id="rId9" imgW="266584" imgH="279279" progId="Equation.3">
              <p:embed/>
            </p:oleObj>
          </a:graphicData>
        </a:graphic>
      </p:graphicFrame>
      <p:graphicFrame>
        <p:nvGraphicFramePr>
          <p:cNvPr id="46100" name="Object 21"/>
          <p:cNvGraphicFramePr>
            <a:graphicFrameLocks noChangeAspect="1"/>
          </p:cNvGraphicFramePr>
          <p:nvPr/>
        </p:nvGraphicFramePr>
        <p:xfrm>
          <a:off x="3505200" y="4800600"/>
          <a:ext cx="279400" cy="381000"/>
        </p:xfrm>
        <a:graphic>
          <a:graphicData uri="http://schemas.openxmlformats.org/presentationml/2006/ole">
            <p:oleObj spid="_x0000_s46100" name="Equation" r:id="rId10" imgW="279279" imgH="380835" progId="Equation.3">
              <p:embed/>
            </p:oleObj>
          </a:graphicData>
        </a:graphic>
      </p:graphicFrame>
      <p:graphicFrame>
        <p:nvGraphicFramePr>
          <p:cNvPr id="46101" name="Object 22"/>
          <p:cNvGraphicFramePr>
            <a:graphicFrameLocks noChangeAspect="1"/>
          </p:cNvGraphicFramePr>
          <p:nvPr/>
        </p:nvGraphicFramePr>
        <p:xfrm>
          <a:off x="4800600" y="4800600"/>
          <a:ext cx="279400" cy="381000"/>
        </p:xfrm>
        <a:graphic>
          <a:graphicData uri="http://schemas.openxmlformats.org/presentationml/2006/ole">
            <p:oleObj spid="_x0000_s46101" name="Equation" r:id="rId11" imgW="279279" imgH="380835" progId="Equation.3">
              <p:embed/>
            </p:oleObj>
          </a:graphicData>
        </a:graphic>
      </p:graphicFrame>
      <p:graphicFrame>
        <p:nvGraphicFramePr>
          <p:cNvPr id="46102" name="Object 23"/>
          <p:cNvGraphicFramePr>
            <a:graphicFrameLocks noChangeAspect="1"/>
          </p:cNvGraphicFramePr>
          <p:nvPr/>
        </p:nvGraphicFramePr>
        <p:xfrm>
          <a:off x="6096000" y="4876800"/>
          <a:ext cx="265113" cy="279400"/>
        </p:xfrm>
        <a:graphic>
          <a:graphicData uri="http://schemas.openxmlformats.org/presentationml/2006/ole">
            <p:oleObj spid="_x0000_s46102" name="Equation" r:id="rId12" imgW="266584" imgH="279279" progId="Equation.3">
              <p:embed/>
            </p:oleObj>
          </a:graphicData>
        </a:graphic>
      </p:graphicFrame>
      <p:sp>
        <p:nvSpPr>
          <p:cNvPr id="46103" name="Oval 24"/>
          <p:cNvSpPr>
            <a:spLocks noChangeArrowheads="1"/>
          </p:cNvSpPr>
          <p:nvPr/>
        </p:nvSpPr>
        <p:spPr bwMode="auto">
          <a:xfrm>
            <a:off x="6108700" y="3594100"/>
            <a:ext cx="533400" cy="533400"/>
          </a:xfrm>
          <a:prstGeom prst="ellipse">
            <a:avLst/>
          </a:prstGeom>
          <a:solidFill>
            <a:srgbClr val="FF0000">
              <a:alpha val="50195"/>
            </a:srgbClr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graphicFrame>
        <p:nvGraphicFramePr>
          <p:cNvPr id="46104" name="Object 25"/>
          <p:cNvGraphicFramePr>
            <a:graphicFrameLocks noChangeAspect="1"/>
          </p:cNvGraphicFramePr>
          <p:nvPr/>
        </p:nvGraphicFramePr>
        <p:xfrm>
          <a:off x="6184900" y="3594100"/>
          <a:ext cx="404813" cy="469900"/>
        </p:xfrm>
        <a:graphic>
          <a:graphicData uri="http://schemas.openxmlformats.org/presentationml/2006/ole">
            <p:oleObj spid="_x0000_s46104" name="Equation" r:id="rId13" imgW="406224" imgH="469696" progId="Equation.3">
              <p:embed/>
            </p:oleObj>
          </a:graphicData>
        </a:graphic>
      </p:graphicFrame>
      <p:graphicFrame>
        <p:nvGraphicFramePr>
          <p:cNvPr id="46105" name="Object 26"/>
          <p:cNvGraphicFramePr>
            <a:graphicFrameLocks noChangeAspect="1"/>
          </p:cNvGraphicFramePr>
          <p:nvPr/>
        </p:nvGraphicFramePr>
        <p:xfrm>
          <a:off x="3048000" y="4419600"/>
          <a:ext cx="265113" cy="279400"/>
        </p:xfrm>
        <a:graphic>
          <a:graphicData uri="http://schemas.openxmlformats.org/presentationml/2006/ole">
            <p:oleObj spid="_x0000_s46105" name="Equation" r:id="rId14" imgW="266584" imgH="279279" progId="Equation.3">
              <p:embed/>
            </p:oleObj>
          </a:graphicData>
        </a:graphic>
      </p:graphicFrame>
      <p:graphicFrame>
        <p:nvGraphicFramePr>
          <p:cNvPr id="46106" name="Object 27"/>
          <p:cNvGraphicFramePr>
            <a:graphicFrameLocks noChangeAspect="1"/>
          </p:cNvGraphicFramePr>
          <p:nvPr/>
        </p:nvGraphicFramePr>
        <p:xfrm>
          <a:off x="4267200" y="4495800"/>
          <a:ext cx="265113" cy="279400"/>
        </p:xfrm>
        <a:graphic>
          <a:graphicData uri="http://schemas.openxmlformats.org/presentationml/2006/ole">
            <p:oleObj spid="_x0000_s46106" name="Equation" r:id="rId15" imgW="266584" imgH="279279" progId="Equation.3">
              <p:embed/>
            </p:oleObj>
          </a:graphicData>
        </a:graphic>
      </p:graphicFrame>
      <p:graphicFrame>
        <p:nvGraphicFramePr>
          <p:cNvPr id="46107" name="Object 28"/>
          <p:cNvGraphicFramePr>
            <a:graphicFrameLocks noChangeAspect="1"/>
          </p:cNvGraphicFramePr>
          <p:nvPr/>
        </p:nvGraphicFramePr>
        <p:xfrm>
          <a:off x="5562600" y="4419600"/>
          <a:ext cx="279400" cy="381000"/>
        </p:xfrm>
        <a:graphic>
          <a:graphicData uri="http://schemas.openxmlformats.org/presentationml/2006/ole">
            <p:oleObj spid="_x0000_s46107" name="Equation" r:id="rId16" imgW="279279" imgH="380835" progId="Equation.3">
              <p:embed/>
            </p:oleObj>
          </a:graphicData>
        </a:graphic>
      </p:graphicFrame>
      <p:graphicFrame>
        <p:nvGraphicFramePr>
          <p:cNvPr id="46108" name="Object 29"/>
          <p:cNvGraphicFramePr>
            <a:graphicFrameLocks noChangeAspect="1"/>
          </p:cNvGraphicFramePr>
          <p:nvPr/>
        </p:nvGraphicFramePr>
        <p:xfrm>
          <a:off x="1676400" y="4343400"/>
          <a:ext cx="279400" cy="381000"/>
        </p:xfrm>
        <a:graphic>
          <a:graphicData uri="http://schemas.openxmlformats.org/presentationml/2006/ole">
            <p:oleObj spid="_x0000_s46108" name="Equation" r:id="rId17" imgW="279279" imgH="380835" progId="Equation.3">
              <p:embed/>
            </p:oleObj>
          </a:graphicData>
        </a:graphic>
      </p:graphicFrame>
      <p:sp>
        <p:nvSpPr>
          <p:cNvPr id="46109" name="Freeform 30"/>
          <p:cNvSpPr>
            <a:spLocks/>
          </p:cNvSpPr>
          <p:nvPr/>
        </p:nvSpPr>
        <p:spPr bwMode="auto">
          <a:xfrm>
            <a:off x="5943600" y="2819400"/>
            <a:ext cx="660400" cy="850900"/>
          </a:xfrm>
          <a:custGeom>
            <a:avLst/>
            <a:gdLst>
              <a:gd name="T0" fmla="*/ 2147483646 w 416"/>
              <a:gd name="T1" fmla="*/ 2147483646 h 536"/>
              <a:gd name="T2" fmla="*/ 2147483646 w 416"/>
              <a:gd name="T3" fmla="*/ 2147483646 h 536"/>
              <a:gd name="T4" fmla="*/ 2147483646 w 416"/>
              <a:gd name="T5" fmla="*/ 2147483646 h 536"/>
              <a:gd name="T6" fmla="*/ 2147483646 w 416"/>
              <a:gd name="T7" fmla="*/ 2147483646 h 536"/>
              <a:gd name="T8" fmla="*/ 2147483646 w 416"/>
              <a:gd name="T9" fmla="*/ 2147483646 h 5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6"/>
              <a:gd name="T16" fmla="*/ 0 h 536"/>
              <a:gd name="T17" fmla="*/ 416 w 416"/>
              <a:gd name="T18" fmla="*/ 536 h 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6" h="536">
                <a:moveTo>
                  <a:pt x="152" y="536"/>
                </a:moveTo>
                <a:cubicBezTo>
                  <a:pt x="76" y="412"/>
                  <a:pt x="0" y="288"/>
                  <a:pt x="8" y="200"/>
                </a:cubicBezTo>
                <a:cubicBezTo>
                  <a:pt x="16" y="112"/>
                  <a:pt x="136" y="16"/>
                  <a:pt x="200" y="8"/>
                </a:cubicBezTo>
                <a:cubicBezTo>
                  <a:pt x="264" y="0"/>
                  <a:pt x="368" y="72"/>
                  <a:pt x="392" y="152"/>
                </a:cubicBezTo>
                <a:cubicBezTo>
                  <a:pt x="416" y="232"/>
                  <a:pt x="380" y="360"/>
                  <a:pt x="344" y="488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46110" name="Object 31"/>
          <p:cNvGraphicFramePr>
            <a:graphicFrameLocks noChangeAspect="1"/>
          </p:cNvGraphicFramePr>
          <p:nvPr/>
        </p:nvGraphicFramePr>
        <p:xfrm>
          <a:off x="5956300" y="2374900"/>
          <a:ext cx="671513" cy="442913"/>
        </p:xfrm>
        <a:graphic>
          <a:graphicData uri="http://schemas.openxmlformats.org/presentationml/2006/ole">
            <p:oleObj spid="_x0000_s46110" name="Equation" r:id="rId18" imgW="672808" imgH="444307" progId="Equation.3">
              <p:embed/>
            </p:oleObj>
          </a:graphicData>
        </a:graphic>
      </p:graphicFrame>
      <p:sp>
        <p:nvSpPr>
          <p:cNvPr id="46111" name="Line 32"/>
          <p:cNvSpPr>
            <a:spLocks noChangeShapeType="1"/>
          </p:cNvSpPr>
          <p:nvPr/>
        </p:nvSpPr>
        <p:spPr bwMode="auto">
          <a:xfrm flipV="1">
            <a:off x="5715000" y="4114800"/>
            <a:ext cx="533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112" name="Freeform 33"/>
          <p:cNvSpPr>
            <a:spLocks/>
          </p:cNvSpPr>
          <p:nvPr/>
        </p:nvSpPr>
        <p:spPr bwMode="auto">
          <a:xfrm>
            <a:off x="4419600" y="3962400"/>
            <a:ext cx="1752600" cy="990600"/>
          </a:xfrm>
          <a:custGeom>
            <a:avLst/>
            <a:gdLst>
              <a:gd name="T0" fmla="*/ 0 w 1104"/>
              <a:gd name="T1" fmla="*/ 2147483646 h 624"/>
              <a:gd name="T2" fmla="*/ 2147483646 w 1104"/>
              <a:gd name="T3" fmla="*/ 2147483646 h 624"/>
              <a:gd name="T4" fmla="*/ 2147483646 w 1104"/>
              <a:gd name="T5" fmla="*/ 0 h 624"/>
              <a:gd name="T6" fmla="*/ 0 60000 65536"/>
              <a:gd name="T7" fmla="*/ 0 60000 65536"/>
              <a:gd name="T8" fmla="*/ 0 60000 65536"/>
              <a:gd name="T9" fmla="*/ 0 w 1104"/>
              <a:gd name="T10" fmla="*/ 0 h 624"/>
              <a:gd name="T11" fmla="*/ 1104 w 1104"/>
              <a:gd name="T12" fmla="*/ 624 h 6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04" h="624">
                <a:moveTo>
                  <a:pt x="0" y="624"/>
                </a:moveTo>
                <a:cubicBezTo>
                  <a:pt x="124" y="460"/>
                  <a:pt x="248" y="296"/>
                  <a:pt x="432" y="192"/>
                </a:cubicBezTo>
                <a:cubicBezTo>
                  <a:pt x="616" y="88"/>
                  <a:pt x="860" y="44"/>
                  <a:pt x="1104" y="0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113" name="Freeform 34"/>
          <p:cNvSpPr>
            <a:spLocks/>
          </p:cNvSpPr>
          <p:nvPr/>
        </p:nvSpPr>
        <p:spPr bwMode="auto">
          <a:xfrm>
            <a:off x="3124200" y="3771900"/>
            <a:ext cx="2971800" cy="1181100"/>
          </a:xfrm>
          <a:custGeom>
            <a:avLst/>
            <a:gdLst>
              <a:gd name="T0" fmla="*/ 0 w 1872"/>
              <a:gd name="T1" fmla="*/ 2147483646 h 744"/>
              <a:gd name="T2" fmla="*/ 2147483646 w 1872"/>
              <a:gd name="T3" fmla="*/ 2147483646 h 744"/>
              <a:gd name="T4" fmla="*/ 2147483646 w 1872"/>
              <a:gd name="T5" fmla="*/ 2147483646 h 744"/>
              <a:gd name="T6" fmla="*/ 0 60000 65536"/>
              <a:gd name="T7" fmla="*/ 0 60000 65536"/>
              <a:gd name="T8" fmla="*/ 0 60000 65536"/>
              <a:gd name="T9" fmla="*/ 0 w 1872"/>
              <a:gd name="T10" fmla="*/ 0 h 744"/>
              <a:gd name="T11" fmla="*/ 1872 w 1872"/>
              <a:gd name="T12" fmla="*/ 744 h 7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72" h="744">
                <a:moveTo>
                  <a:pt x="0" y="744"/>
                </a:moveTo>
                <a:cubicBezTo>
                  <a:pt x="204" y="492"/>
                  <a:pt x="408" y="240"/>
                  <a:pt x="720" y="120"/>
                </a:cubicBezTo>
                <a:cubicBezTo>
                  <a:pt x="1032" y="0"/>
                  <a:pt x="1452" y="12"/>
                  <a:pt x="1872" y="24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114" name="Freeform 35"/>
          <p:cNvSpPr>
            <a:spLocks/>
          </p:cNvSpPr>
          <p:nvPr/>
        </p:nvSpPr>
        <p:spPr bwMode="auto">
          <a:xfrm>
            <a:off x="1828800" y="3149600"/>
            <a:ext cx="4343400" cy="1803400"/>
          </a:xfrm>
          <a:custGeom>
            <a:avLst/>
            <a:gdLst>
              <a:gd name="T0" fmla="*/ 0 w 2736"/>
              <a:gd name="T1" fmla="*/ 2147483646 h 1136"/>
              <a:gd name="T2" fmla="*/ 2147483646 w 2736"/>
              <a:gd name="T3" fmla="*/ 2147483646 h 1136"/>
              <a:gd name="T4" fmla="*/ 2147483646 w 2736"/>
              <a:gd name="T5" fmla="*/ 2147483646 h 1136"/>
              <a:gd name="T6" fmla="*/ 0 60000 65536"/>
              <a:gd name="T7" fmla="*/ 0 60000 65536"/>
              <a:gd name="T8" fmla="*/ 0 60000 65536"/>
              <a:gd name="T9" fmla="*/ 0 w 2736"/>
              <a:gd name="T10" fmla="*/ 0 h 1136"/>
              <a:gd name="T11" fmla="*/ 2736 w 2736"/>
              <a:gd name="T12" fmla="*/ 1136 h 1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36" h="1136">
                <a:moveTo>
                  <a:pt x="0" y="1136"/>
                </a:moveTo>
                <a:cubicBezTo>
                  <a:pt x="132" y="696"/>
                  <a:pt x="264" y="256"/>
                  <a:pt x="720" y="128"/>
                </a:cubicBezTo>
                <a:cubicBezTo>
                  <a:pt x="1176" y="0"/>
                  <a:pt x="1956" y="184"/>
                  <a:pt x="2736" y="368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115" name="Rectangle 36"/>
          <p:cNvSpPr>
            <a:spLocks noChangeArrowheads="1"/>
          </p:cNvSpPr>
          <p:nvPr/>
        </p:nvSpPr>
        <p:spPr bwMode="auto">
          <a:xfrm>
            <a:off x="685800" y="1371600"/>
            <a:ext cx="76962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46116" name="Line 37"/>
          <p:cNvSpPr>
            <a:spLocks noChangeShapeType="1"/>
          </p:cNvSpPr>
          <p:nvPr/>
        </p:nvSpPr>
        <p:spPr bwMode="auto">
          <a:xfrm>
            <a:off x="1219200" y="1371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117" name="Line 38"/>
          <p:cNvSpPr>
            <a:spLocks noChangeShapeType="1"/>
          </p:cNvSpPr>
          <p:nvPr/>
        </p:nvSpPr>
        <p:spPr bwMode="auto">
          <a:xfrm>
            <a:off x="1752600" y="1371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118" name="Line 39"/>
          <p:cNvSpPr>
            <a:spLocks noChangeShapeType="1"/>
          </p:cNvSpPr>
          <p:nvPr/>
        </p:nvSpPr>
        <p:spPr bwMode="auto">
          <a:xfrm>
            <a:off x="2286000" y="1371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46119" name="Object 40"/>
          <p:cNvGraphicFramePr>
            <a:graphicFrameLocks noChangeAspect="1"/>
          </p:cNvGraphicFramePr>
          <p:nvPr/>
        </p:nvGraphicFramePr>
        <p:xfrm>
          <a:off x="838200" y="1524000"/>
          <a:ext cx="265113" cy="279400"/>
        </p:xfrm>
        <a:graphic>
          <a:graphicData uri="http://schemas.openxmlformats.org/presentationml/2006/ole">
            <p:oleObj spid="_x0000_s46119" name="Equation" r:id="rId19" imgW="266584" imgH="279279" progId="Equation.3">
              <p:embed/>
            </p:oleObj>
          </a:graphicData>
        </a:graphic>
      </p:graphicFrame>
      <p:graphicFrame>
        <p:nvGraphicFramePr>
          <p:cNvPr id="46120" name="Object 41"/>
          <p:cNvGraphicFramePr>
            <a:graphicFrameLocks noChangeAspect="1"/>
          </p:cNvGraphicFramePr>
          <p:nvPr/>
        </p:nvGraphicFramePr>
        <p:xfrm>
          <a:off x="1371600" y="1447800"/>
          <a:ext cx="279400" cy="381000"/>
        </p:xfrm>
        <a:graphic>
          <a:graphicData uri="http://schemas.openxmlformats.org/presentationml/2006/ole">
            <p:oleObj spid="_x0000_s46120" name="Equation" r:id="rId20" imgW="279279" imgH="380835" progId="Equation.3">
              <p:embed/>
            </p:oleObj>
          </a:graphicData>
        </a:graphic>
      </p:graphicFrame>
      <p:graphicFrame>
        <p:nvGraphicFramePr>
          <p:cNvPr id="46121" name="Object 42"/>
          <p:cNvGraphicFramePr>
            <a:graphicFrameLocks noChangeAspect="1"/>
          </p:cNvGraphicFramePr>
          <p:nvPr/>
        </p:nvGraphicFramePr>
        <p:xfrm>
          <a:off x="1911350" y="1498600"/>
          <a:ext cx="265113" cy="279400"/>
        </p:xfrm>
        <a:graphic>
          <a:graphicData uri="http://schemas.openxmlformats.org/presentationml/2006/ole">
            <p:oleObj spid="_x0000_s46121" name="Equation" r:id="rId21" imgW="266584" imgH="279279" progId="Equation.3">
              <p:embed/>
            </p:oleObj>
          </a:graphicData>
        </a:graphic>
      </p:graphicFrame>
      <p:sp>
        <p:nvSpPr>
          <p:cNvPr id="46122" name="Line 43"/>
          <p:cNvSpPr>
            <a:spLocks noChangeShapeType="1"/>
          </p:cNvSpPr>
          <p:nvPr/>
        </p:nvSpPr>
        <p:spPr bwMode="auto">
          <a:xfrm>
            <a:off x="6019800" y="43434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123" name="Line 44"/>
          <p:cNvSpPr>
            <a:spLocks noChangeShapeType="1"/>
          </p:cNvSpPr>
          <p:nvPr/>
        </p:nvSpPr>
        <p:spPr bwMode="auto">
          <a:xfrm>
            <a:off x="2057400" y="91440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6124" name="Group 45"/>
          <p:cNvGrpSpPr>
            <a:grpSpLocks/>
          </p:cNvGrpSpPr>
          <p:nvPr/>
        </p:nvGrpSpPr>
        <p:grpSpPr bwMode="auto">
          <a:xfrm>
            <a:off x="6553200" y="4114800"/>
            <a:ext cx="900113" cy="609600"/>
            <a:chOff x="4224" y="1824"/>
            <a:chExt cx="567" cy="384"/>
          </a:xfrm>
        </p:grpSpPr>
        <p:graphicFrame>
          <p:nvGraphicFramePr>
            <p:cNvPr id="46125" name="Object 46"/>
            <p:cNvGraphicFramePr>
              <a:graphicFrameLocks noChangeAspect="1"/>
            </p:cNvGraphicFramePr>
            <p:nvPr/>
          </p:nvGraphicFramePr>
          <p:xfrm>
            <a:off x="4368" y="1824"/>
            <a:ext cx="423" cy="279"/>
          </p:xfrm>
          <a:graphic>
            <a:graphicData uri="http://schemas.openxmlformats.org/presentationml/2006/ole">
              <p:oleObj spid="_x0000_s46125" name="Equation" r:id="rId22" imgW="672808" imgH="444307" progId="Equation.3">
                <p:embed/>
              </p:oleObj>
            </a:graphicData>
          </a:graphic>
        </p:graphicFrame>
        <p:sp>
          <p:nvSpPr>
            <p:cNvPr id="46126" name="Line 47"/>
            <p:cNvSpPr>
              <a:spLocks noChangeShapeType="1"/>
            </p:cNvSpPr>
            <p:nvPr/>
          </p:nvSpPr>
          <p:spPr bwMode="auto">
            <a:xfrm flipH="1" flipV="1">
              <a:off x="4224" y="1824"/>
              <a:ext cx="192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Oval 2"/>
          <p:cNvSpPr>
            <a:spLocks noChangeArrowheads="1"/>
          </p:cNvSpPr>
          <p:nvPr/>
        </p:nvSpPr>
        <p:spPr bwMode="auto">
          <a:xfrm>
            <a:off x="1447800" y="48768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48131" name="Oval 3"/>
          <p:cNvSpPr>
            <a:spLocks noChangeArrowheads="1"/>
          </p:cNvSpPr>
          <p:nvPr/>
        </p:nvSpPr>
        <p:spPr bwMode="auto">
          <a:xfrm>
            <a:off x="4038600" y="48768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48132" name="Oval 4"/>
          <p:cNvSpPr>
            <a:spLocks noChangeArrowheads="1"/>
          </p:cNvSpPr>
          <p:nvPr/>
        </p:nvSpPr>
        <p:spPr bwMode="auto">
          <a:xfrm>
            <a:off x="5334000" y="48768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48133" name="Oval 5"/>
          <p:cNvSpPr>
            <a:spLocks noChangeArrowheads="1"/>
          </p:cNvSpPr>
          <p:nvPr/>
        </p:nvSpPr>
        <p:spPr bwMode="auto">
          <a:xfrm>
            <a:off x="6705600" y="48768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48134" name="Oval 6"/>
          <p:cNvSpPr>
            <a:spLocks noChangeArrowheads="1"/>
          </p:cNvSpPr>
          <p:nvPr/>
        </p:nvSpPr>
        <p:spPr bwMode="auto">
          <a:xfrm>
            <a:off x="6553200" y="4724400"/>
            <a:ext cx="838200" cy="838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48135" name="Line 7"/>
          <p:cNvSpPr>
            <a:spLocks noChangeShapeType="1"/>
          </p:cNvSpPr>
          <p:nvPr/>
        </p:nvSpPr>
        <p:spPr bwMode="auto">
          <a:xfrm>
            <a:off x="838200" y="51816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36" name="Line 8"/>
          <p:cNvSpPr>
            <a:spLocks noChangeShapeType="1"/>
          </p:cNvSpPr>
          <p:nvPr/>
        </p:nvSpPr>
        <p:spPr bwMode="auto">
          <a:xfrm>
            <a:off x="3276600" y="51816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37" name="Line 9"/>
          <p:cNvSpPr>
            <a:spLocks noChangeShapeType="1"/>
          </p:cNvSpPr>
          <p:nvPr/>
        </p:nvSpPr>
        <p:spPr bwMode="auto">
          <a:xfrm>
            <a:off x="4572000" y="51816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38" name="Line 10"/>
          <p:cNvSpPr>
            <a:spLocks noChangeShapeType="1"/>
          </p:cNvSpPr>
          <p:nvPr/>
        </p:nvSpPr>
        <p:spPr bwMode="auto">
          <a:xfrm>
            <a:off x="5867400" y="51816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48139" name="Object 11"/>
          <p:cNvGraphicFramePr>
            <a:graphicFrameLocks noChangeAspect="1"/>
          </p:cNvGraphicFramePr>
          <p:nvPr/>
        </p:nvGraphicFramePr>
        <p:xfrm>
          <a:off x="1524000" y="4876800"/>
          <a:ext cx="419100" cy="469900"/>
        </p:xfrm>
        <a:graphic>
          <a:graphicData uri="http://schemas.openxmlformats.org/presentationml/2006/ole">
            <p:oleObj spid="_x0000_s48139" name="Equation" r:id="rId4" imgW="419100" imgH="469900" progId="Equation.3">
              <p:embed/>
            </p:oleObj>
          </a:graphicData>
        </a:graphic>
      </p:graphicFrame>
      <p:sp>
        <p:nvSpPr>
          <p:cNvPr id="48140" name="Oval 12"/>
          <p:cNvSpPr>
            <a:spLocks noChangeArrowheads="1"/>
          </p:cNvSpPr>
          <p:nvPr/>
        </p:nvSpPr>
        <p:spPr bwMode="auto">
          <a:xfrm>
            <a:off x="2743200" y="48768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graphicFrame>
        <p:nvGraphicFramePr>
          <p:cNvPr id="48141" name="Object 13"/>
          <p:cNvGraphicFramePr>
            <a:graphicFrameLocks noChangeAspect="1"/>
          </p:cNvGraphicFramePr>
          <p:nvPr/>
        </p:nvGraphicFramePr>
        <p:xfrm>
          <a:off x="2857500" y="4876800"/>
          <a:ext cx="341313" cy="469900"/>
        </p:xfrm>
        <a:graphic>
          <a:graphicData uri="http://schemas.openxmlformats.org/presentationml/2006/ole">
            <p:oleObj spid="_x0000_s48141" name="Equation" r:id="rId5" imgW="342751" imgH="469696" progId="Equation.3">
              <p:embed/>
            </p:oleObj>
          </a:graphicData>
        </a:graphic>
      </p:graphicFrame>
      <p:graphicFrame>
        <p:nvGraphicFramePr>
          <p:cNvPr id="48142" name="Object 14"/>
          <p:cNvGraphicFramePr>
            <a:graphicFrameLocks noChangeAspect="1"/>
          </p:cNvGraphicFramePr>
          <p:nvPr/>
        </p:nvGraphicFramePr>
        <p:xfrm>
          <a:off x="4127500" y="4876800"/>
          <a:ext cx="392113" cy="469900"/>
        </p:xfrm>
        <a:graphic>
          <a:graphicData uri="http://schemas.openxmlformats.org/presentationml/2006/ole">
            <p:oleObj spid="_x0000_s48142" name="Equation" r:id="rId6" imgW="393529" imgH="469696" progId="Equation.3">
              <p:embed/>
            </p:oleObj>
          </a:graphicData>
        </a:graphic>
      </p:graphicFrame>
      <p:graphicFrame>
        <p:nvGraphicFramePr>
          <p:cNvPr id="48143" name="Object 15"/>
          <p:cNvGraphicFramePr>
            <a:graphicFrameLocks noChangeAspect="1"/>
          </p:cNvGraphicFramePr>
          <p:nvPr/>
        </p:nvGraphicFramePr>
        <p:xfrm>
          <a:off x="5422900" y="4876800"/>
          <a:ext cx="392113" cy="469900"/>
        </p:xfrm>
        <a:graphic>
          <a:graphicData uri="http://schemas.openxmlformats.org/presentationml/2006/ole">
            <p:oleObj spid="_x0000_s48143" name="Equation" r:id="rId7" imgW="393529" imgH="469696" progId="Equation.3">
              <p:embed/>
            </p:oleObj>
          </a:graphicData>
        </a:graphic>
      </p:graphicFrame>
      <p:graphicFrame>
        <p:nvGraphicFramePr>
          <p:cNvPr id="48144" name="Object 16"/>
          <p:cNvGraphicFramePr>
            <a:graphicFrameLocks noChangeAspect="1"/>
          </p:cNvGraphicFramePr>
          <p:nvPr/>
        </p:nvGraphicFramePr>
        <p:xfrm>
          <a:off x="6781800" y="4876800"/>
          <a:ext cx="419100" cy="469900"/>
        </p:xfrm>
        <a:graphic>
          <a:graphicData uri="http://schemas.openxmlformats.org/presentationml/2006/ole">
            <p:oleObj spid="_x0000_s48144" name="Equation" r:id="rId8" imgW="419100" imgH="469900" progId="Equation.3">
              <p:embed/>
            </p:oleObj>
          </a:graphicData>
        </a:graphic>
      </p:graphicFrame>
      <p:sp>
        <p:nvSpPr>
          <p:cNvPr id="48145" name="Line 17"/>
          <p:cNvSpPr>
            <a:spLocks noChangeShapeType="1"/>
          </p:cNvSpPr>
          <p:nvPr/>
        </p:nvSpPr>
        <p:spPr bwMode="auto">
          <a:xfrm>
            <a:off x="1981200" y="51816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48146" name="Object 18"/>
          <p:cNvGraphicFramePr>
            <a:graphicFrameLocks noChangeAspect="1"/>
          </p:cNvGraphicFramePr>
          <p:nvPr/>
        </p:nvGraphicFramePr>
        <p:xfrm>
          <a:off x="2209800" y="4876800"/>
          <a:ext cx="265113" cy="279400"/>
        </p:xfrm>
        <a:graphic>
          <a:graphicData uri="http://schemas.openxmlformats.org/presentationml/2006/ole">
            <p:oleObj spid="_x0000_s48146" name="Equation" r:id="rId9" imgW="266584" imgH="279279" progId="Equation.3">
              <p:embed/>
            </p:oleObj>
          </a:graphicData>
        </a:graphic>
      </p:graphicFrame>
      <p:graphicFrame>
        <p:nvGraphicFramePr>
          <p:cNvPr id="48147" name="Object 19"/>
          <p:cNvGraphicFramePr>
            <a:graphicFrameLocks noChangeAspect="1"/>
          </p:cNvGraphicFramePr>
          <p:nvPr/>
        </p:nvGraphicFramePr>
        <p:xfrm>
          <a:off x="3505200" y="4800600"/>
          <a:ext cx="279400" cy="381000"/>
        </p:xfrm>
        <a:graphic>
          <a:graphicData uri="http://schemas.openxmlformats.org/presentationml/2006/ole">
            <p:oleObj spid="_x0000_s48147" name="Equation" r:id="rId10" imgW="279279" imgH="380835" progId="Equation.3">
              <p:embed/>
            </p:oleObj>
          </a:graphicData>
        </a:graphic>
      </p:graphicFrame>
      <p:graphicFrame>
        <p:nvGraphicFramePr>
          <p:cNvPr id="48148" name="Object 20"/>
          <p:cNvGraphicFramePr>
            <a:graphicFrameLocks noChangeAspect="1"/>
          </p:cNvGraphicFramePr>
          <p:nvPr/>
        </p:nvGraphicFramePr>
        <p:xfrm>
          <a:off x="4800600" y="4800600"/>
          <a:ext cx="279400" cy="381000"/>
        </p:xfrm>
        <a:graphic>
          <a:graphicData uri="http://schemas.openxmlformats.org/presentationml/2006/ole">
            <p:oleObj spid="_x0000_s48148" name="Equation" r:id="rId11" imgW="279279" imgH="380835" progId="Equation.3">
              <p:embed/>
            </p:oleObj>
          </a:graphicData>
        </a:graphic>
      </p:graphicFrame>
      <p:graphicFrame>
        <p:nvGraphicFramePr>
          <p:cNvPr id="48149" name="Object 21"/>
          <p:cNvGraphicFramePr>
            <a:graphicFrameLocks noChangeAspect="1"/>
          </p:cNvGraphicFramePr>
          <p:nvPr/>
        </p:nvGraphicFramePr>
        <p:xfrm>
          <a:off x="6096000" y="4876800"/>
          <a:ext cx="265113" cy="279400"/>
        </p:xfrm>
        <a:graphic>
          <a:graphicData uri="http://schemas.openxmlformats.org/presentationml/2006/ole">
            <p:oleObj spid="_x0000_s48149" name="Equation" r:id="rId12" imgW="266584" imgH="279279" progId="Equation.3">
              <p:embed/>
            </p:oleObj>
          </a:graphicData>
        </a:graphic>
      </p:graphicFrame>
      <p:sp>
        <p:nvSpPr>
          <p:cNvPr id="48150" name="Oval 22"/>
          <p:cNvSpPr>
            <a:spLocks noChangeArrowheads="1"/>
          </p:cNvSpPr>
          <p:nvPr/>
        </p:nvSpPr>
        <p:spPr bwMode="auto">
          <a:xfrm>
            <a:off x="6108700" y="3594100"/>
            <a:ext cx="533400" cy="533400"/>
          </a:xfrm>
          <a:prstGeom prst="ellipse">
            <a:avLst/>
          </a:prstGeom>
          <a:solidFill>
            <a:srgbClr val="FF0000">
              <a:alpha val="50195"/>
            </a:srgbClr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graphicFrame>
        <p:nvGraphicFramePr>
          <p:cNvPr id="48151" name="Object 23"/>
          <p:cNvGraphicFramePr>
            <a:graphicFrameLocks noChangeAspect="1"/>
          </p:cNvGraphicFramePr>
          <p:nvPr/>
        </p:nvGraphicFramePr>
        <p:xfrm>
          <a:off x="6184900" y="3594100"/>
          <a:ext cx="404813" cy="469900"/>
        </p:xfrm>
        <a:graphic>
          <a:graphicData uri="http://schemas.openxmlformats.org/presentationml/2006/ole">
            <p:oleObj spid="_x0000_s48151" name="Equation" r:id="rId13" imgW="406224" imgH="469696" progId="Equation.3">
              <p:embed/>
            </p:oleObj>
          </a:graphicData>
        </a:graphic>
      </p:graphicFrame>
      <p:graphicFrame>
        <p:nvGraphicFramePr>
          <p:cNvPr id="48152" name="Object 24"/>
          <p:cNvGraphicFramePr>
            <a:graphicFrameLocks noChangeAspect="1"/>
          </p:cNvGraphicFramePr>
          <p:nvPr/>
        </p:nvGraphicFramePr>
        <p:xfrm>
          <a:off x="3048000" y="4419600"/>
          <a:ext cx="265113" cy="279400"/>
        </p:xfrm>
        <a:graphic>
          <a:graphicData uri="http://schemas.openxmlformats.org/presentationml/2006/ole">
            <p:oleObj spid="_x0000_s48152" name="Equation" r:id="rId14" imgW="266584" imgH="279279" progId="Equation.3">
              <p:embed/>
            </p:oleObj>
          </a:graphicData>
        </a:graphic>
      </p:graphicFrame>
      <p:graphicFrame>
        <p:nvGraphicFramePr>
          <p:cNvPr id="48153" name="Object 25"/>
          <p:cNvGraphicFramePr>
            <a:graphicFrameLocks noChangeAspect="1"/>
          </p:cNvGraphicFramePr>
          <p:nvPr/>
        </p:nvGraphicFramePr>
        <p:xfrm>
          <a:off x="4267200" y="4495800"/>
          <a:ext cx="265113" cy="279400"/>
        </p:xfrm>
        <a:graphic>
          <a:graphicData uri="http://schemas.openxmlformats.org/presentationml/2006/ole">
            <p:oleObj spid="_x0000_s48153" name="Equation" r:id="rId15" imgW="266584" imgH="279279" progId="Equation.3">
              <p:embed/>
            </p:oleObj>
          </a:graphicData>
        </a:graphic>
      </p:graphicFrame>
      <p:graphicFrame>
        <p:nvGraphicFramePr>
          <p:cNvPr id="48154" name="Object 26"/>
          <p:cNvGraphicFramePr>
            <a:graphicFrameLocks noChangeAspect="1"/>
          </p:cNvGraphicFramePr>
          <p:nvPr/>
        </p:nvGraphicFramePr>
        <p:xfrm>
          <a:off x="5562600" y="4419600"/>
          <a:ext cx="279400" cy="381000"/>
        </p:xfrm>
        <a:graphic>
          <a:graphicData uri="http://schemas.openxmlformats.org/presentationml/2006/ole">
            <p:oleObj spid="_x0000_s48154" name="Equation" r:id="rId16" imgW="279279" imgH="380835" progId="Equation.3">
              <p:embed/>
            </p:oleObj>
          </a:graphicData>
        </a:graphic>
      </p:graphicFrame>
      <p:graphicFrame>
        <p:nvGraphicFramePr>
          <p:cNvPr id="48155" name="Object 27"/>
          <p:cNvGraphicFramePr>
            <a:graphicFrameLocks noChangeAspect="1"/>
          </p:cNvGraphicFramePr>
          <p:nvPr/>
        </p:nvGraphicFramePr>
        <p:xfrm>
          <a:off x="1676400" y="4343400"/>
          <a:ext cx="279400" cy="381000"/>
        </p:xfrm>
        <a:graphic>
          <a:graphicData uri="http://schemas.openxmlformats.org/presentationml/2006/ole">
            <p:oleObj spid="_x0000_s48155" name="Equation" r:id="rId17" imgW="279279" imgH="380835" progId="Equation.3">
              <p:embed/>
            </p:oleObj>
          </a:graphicData>
        </a:graphic>
      </p:graphicFrame>
      <p:sp>
        <p:nvSpPr>
          <p:cNvPr id="48156" name="Freeform 28"/>
          <p:cNvSpPr>
            <a:spLocks/>
          </p:cNvSpPr>
          <p:nvPr/>
        </p:nvSpPr>
        <p:spPr bwMode="auto">
          <a:xfrm>
            <a:off x="5943600" y="2819400"/>
            <a:ext cx="660400" cy="850900"/>
          </a:xfrm>
          <a:custGeom>
            <a:avLst/>
            <a:gdLst>
              <a:gd name="T0" fmla="*/ 2147483646 w 416"/>
              <a:gd name="T1" fmla="*/ 2147483646 h 536"/>
              <a:gd name="T2" fmla="*/ 2147483646 w 416"/>
              <a:gd name="T3" fmla="*/ 2147483646 h 536"/>
              <a:gd name="T4" fmla="*/ 2147483646 w 416"/>
              <a:gd name="T5" fmla="*/ 2147483646 h 536"/>
              <a:gd name="T6" fmla="*/ 2147483646 w 416"/>
              <a:gd name="T7" fmla="*/ 2147483646 h 536"/>
              <a:gd name="T8" fmla="*/ 2147483646 w 416"/>
              <a:gd name="T9" fmla="*/ 2147483646 h 5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6"/>
              <a:gd name="T16" fmla="*/ 0 h 536"/>
              <a:gd name="T17" fmla="*/ 416 w 416"/>
              <a:gd name="T18" fmla="*/ 536 h 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6" h="536">
                <a:moveTo>
                  <a:pt x="152" y="536"/>
                </a:moveTo>
                <a:cubicBezTo>
                  <a:pt x="76" y="412"/>
                  <a:pt x="0" y="288"/>
                  <a:pt x="8" y="200"/>
                </a:cubicBezTo>
                <a:cubicBezTo>
                  <a:pt x="16" y="112"/>
                  <a:pt x="136" y="16"/>
                  <a:pt x="200" y="8"/>
                </a:cubicBezTo>
                <a:cubicBezTo>
                  <a:pt x="264" y="0"/>
                  <a:pt x="368" y="72"/>
                  <a:pt x="392" y="152"/>
                </a:cubicBezTo>
                <a:cubicBezTo>
                  <a:pt x="416" y="232"/>
                  <a:pt x="380" y="360"/>
                  <a:pt x="344" y="488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48157" name="Object 29"/>
          <p:cNvGraphicFramePr>
            <a:graphicFrameLocks noChangeAspect="1"/>
          </p:cNvGraphicFramePr>
          <p:nvPr/>
        </p:nvGraphicFramePr>
        <p:xfrm>
          <a:off x="5956300" y="2374900"/>
          <a:ext cx="671513" cy="442913"/>
        </p:xfrm>
        <a:graphic>
          <a:graphicData uri="http://schemas.openxmlformats.org/presentationml/2006/ole">
            <p:oleObj spid="_x0000_s48157" name="Equation" r:id="rId18" imgW="672808" imgH="444307" progId="Equation.3">
              <p:embed/>
            </p:oleObj>
          </a:graphicData>
        </a:graphic>
      </p:graphicFrame>
      <p:sp>
        <p:nvSpPr>
          <p:cNvPr id="48158" name="Line 30"/>
          <p:cNvSpPr>
            <a:spLocks noChangeShapeType="1"/>
          </p:cNvSpPr>
          <p:nvPr/>
        </p:nvSpPr>
        <p:spPr bwMode="auto">
          <a:xfrm flipV="1">
            <a:off x="5715000" y="4114800"/>
            <a:ext cx="533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59" name="Freeform 31"/>
          <p:cNvSpPr>
            <a:spLocks/>
          </p:cNvSpPr>
          <p:nvPr/>
        </p:nvSpPr>
        <p:spPr bwMode="auto">
          <a:xfrm>
            <a:off x="4419600" y="3962400"/>
            <a:ext cx="1752600" cy="990600"/>
          </a:xfrm>
          <a:custGeom>
            <a:avLst/>
            <a:gdLst>
              <a:gd name="T0" fmla="*/ 0 w 1104"/>
              <a:gd name="T1" fmla="*/ 2147483646 h 624"/>
              <a:gd name="T2" fmla="*/ 2147483646 w 1104"/>
              <a:gd name="T3" fmla="*/ 2147483646 h 624"/>
              <a:gd name="T4" fmla="*/ 2147483646 w 1104"/>
              <a:gd name="T5" fmla="*/ 0 h 624"/>
              <a:gd name="T6" fmla="*/ 0 60000 65536"/>
              <a:gd name="T7" fmla="*/ 0 60000 65536"/>
              <a:gd name="T8" fmla="*/ 0 60000 65536"/>
              <a:gd name="T9" fmla="*/ 0 w 1104"/>
              <a:gd name="T10" fmla="*/ 0 h 624"/>
              <a:gd name="T11" fmla="*/ 1104 w 1104"/>
              <a:gd name="T12" fmla="*/ 624 h 6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04" h="624">
                <a:moveTo>
                  <a:pt x="0" y="624"/>
                </a:moveTo>
                <a:cubicBezTo>
                  <a:pt x="124" y="460"/>
                  <a:pt x="248" y="296"/>
                  <a:pt x="432" y="192"/>
                </a:cubicBezTo>
                <a:cubicBezTo>
                  <a:pt x="616" y="88"/>
                  <a:pt x="860" y="44"/>
                  <a:pt x="1104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60" name="Freeform 32"/>
          <p:cNvSpPr>
            <a:spLocks/>
          </p:cNvSpPr>
          <p:nvPr/>
        </p:nvSpPr>
        <p:spPr bwMode="auto">
          <a:xfrm>
            <a:off x="3124200" y="3771900"/>
            <a:ext cx="2971800" cy="1181100"/>
          </a:xfrm>
          <a:custGeom>
            <a:avLst/>
            <a:gdLst>
              <a:gd name="T0" fmla="*/ 0 w 1872"/>
              <a:gd name="T1" fmla="*/ 2147483646 h 744"/>
              <a:gd name="T2" fmla="*/ 2147483646 w 1872"/>
              <a:gd name="T3" fmla="*/ 2147483646 h 744"/>
              <a:gd name="T4" fmla="*/ 2147483646 w 1872"/>
              <a:gd name="T5" fmla="*/ 2147483646 h 744"/>
              <a:gd name="T6" fmla="*/ 0 60000 65536"/>
              <a:gd name="T7" fmla="*/ 0 60000 65536"/>
              <a:gd name="T8" fmla="*/ 0 60000 65536"/>
              <a:gd name="T9" fmla="*/ 0 w 1872"/>
              <a:gd name="T10" fmla="*/ 0 h 744"/>
              <a:gd name="T11" fmla="*/ 1872 w 1872"/>
              <a:gd name="T12" fmla="*/ 744 h 7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72" h="744">
                <a:moveTo>
                  <a:pt x="0" y="744"/>
                </a:moveTo>
                <a:cubicBezTo>
                  <a:pt x="204" y="492"/>
                  <a:pt x="408" y="240"/>
                  <a:pt x="720" y="120"/>
                </a:cubicBezTo>
                <a:cubicBezTo>
                  <a:pt x="1032" y="0"/>
                  <a:pt x="1452" y="12"/>
                  <a:pt x="1872" y="24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61" name="Freeform 33"/>
          <p:cNvSpPr>
            <a:spLocks/>
          </p:cNvSpPr>
          <p:nvPr/>
        </p:nvSpPr>
        <p:spPr bwMode="auto">
          <a:xfrm>
            <a:off x="1828800" y="3149600"/>
            <a:ext cx="4343400" cy="1803400"/>
          </a:xfrm>
          <a:custGeom>
            <a:avLst/>
            <a:gdLst>
              <a:gd name="T0" fmla="*/ 0 w 2736"/>
              <a:gd name="T1" fmla="*/ 2147483646 h 1136"/>
              <a:gd name="T2" fmla="*/ 2147483646 w 2736"/>
              <a:gd name="T3" fmla="*/ 2147483646 h 1136"/>
              <a:gd name="T4" fmla="*/ 2147483646 w 2736"/>
              <a:gd name="T5" fmla="*/ 2147483646 h 1136"/>
              <a:gd name="T6" fmla="*/ 0 60000 65536"/>
              <a:gd name="T7" fmla="*/ 0 60000 65536"/>
              <a:gd name="T8" fmla="*/ 0 60000 65536"/>
              <a:gd name="T9" fmla="*/ 0 w 2736"/>
              <a:gd name="T10" fmla="*/ 0 h 1136"/>
              <a:gd name="T11" fmla="*/ 2736 w 2736"/>
              <a:gd name="T12" fmla="*/ 1136 h 1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36" h="1136">
                <a:moveTo>
                  <a:pt x="0" y="1136"/>
                </a:moveTo>
                <a:cubicBezTo>
                  <a:pt x="132" y="696"/>
                  <a:pt x="264" y="256"/>
                  <a:pt x="720" y="128"/>
                </a:cubicBezTo>
                <a:cubicBezTo>
                  <a:pt x="1176" y="0"/>
                  <a:pt x="1956" y="184"/>
                  <a:pt x="2736" y="368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62" name="Text Box 34"/>
          <p:cNvSpPr txBox="1">
            <a:spLocks noChangeArrowheads="1"/>
          </p:cNvSpPr>
          <p:nvPr/>
        </p:nvSpPr>
        <p:spPr bwMode="auto">
          <a:xfrm>
            <a:off x="6781800" y="3124200"/>
            <a:ext cx="13890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en-US">
                <a:solidFill>
                  <a:schemeClr val="accent2"/>
                </a:solidFill>
                <a:latin typeface="Comic Sans MS" pitchFamily="66" charset="0"/>
              </a:rPr>
              <a:t>reject</a:t>
            </a:r>
          </a:p>
        </p:txBody>
      </p:sp>
      <p:sp>
        <p:nvSpPr>
          <p:cNvPr id="48163" name="Rectangle 35"/>
          <p:cNvSpPr>
            <a:spLocks noChangeArrowheads="1"/>
          </p:cNvSpPr>
          <p:nvPr/>
        </p:nvSpPr>
        <p:spPr bwMode="auto">
          <a:xfrm>
            <a:off x="685800" y="1371600"/>
            <a:ext cx="76962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48164" name="Line 36"/>
          <p:cNvSpPr>
            <a:spLocks noChangeShapeType="1"/>
          </p:cNvSpPr>
          <p:nvPr/>
        </p:nvSpPr>
        <p:spPr bwMode="auto">
          <a:xfrm>
            <a:off x="1219200" y="1371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65" name="Line 37"/>
          <p:cNvSpPr>
            <a:spLocks noChangeShapeType="1"/>
          </p:cNvSpPr>
          <p:nvPr/>
        </p:nvSpPr>
        <p:spPr bwMode="auto">
          <a:xfrm>
            <a:off x="1752600" y="1371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66" name="Line 38"/>
          <p:cNvSpPr>
            <a:spLocks noChangeShapeType="1"/>
          </p:cNvSpPr>
          <p:nvPr/>
        </p:nvSpPr>
        <p:spPr bwMode="auto">
          <a:xfrm>
            <a:off x="2286000" y="1371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48167" name="Object 39"/>
          <p:cNvGraphicFramePr>
            <a:graphicFrameLocks noChangeAspect="1"/>
          </p:cNvGraphicFramePr>
          <p:nvPr/>
        </p:nvGraphicFramePr>
        <p:xfrm>
          <a:off x="838200" y="1524000"/>
          <a:ext cx="265113" cy="279400"/>
        </p:xfrm>
        <a:graphic>
          <a:graphicData uri="http://schemas.openxmlformats.org/presentationml/2006/ole">
            <p:oleObj spid="_x0000_s48167" name="Equation" r:id="rId19" imgW="266584" imgH="279279" progId="Equation.3">
              <p:embed/>
            </p:oleObj>
          </a:graphicData>
        </a:graphic>
      </p:graphicFrame>
      <p:graphicFrame>
        <p:nvGraphicFramePr>
          <p:cNvPr id="48168" name="Object 40"/>
          <p:cNvGraphicFramePr>
            <a:graphicFrameLocks noChangeAspect="1"/>
          </p:cNvGraphicFramePr>
          <p:nvPr/>
        </p:nvGraphicFramePr>
        <p:xfrm>
          <a:off x="1371600" y="1447800"/>
          <a:ext cx="279400" cy="381000"/>
        </p:xfrm>
        <a:graphic>
          <a:graphicData uri="http://schemas.openxmlformats.org/presentationml/2006/ole">
            <p:oleObj spid="_x0000_s48168" name="Equation" r:id="rId20" imgW="279279" imgH="380835" progId="Equation.3">
              <p:embed/>
            </p:oleObj>
          </a:graphicData>
        </a:graphic>
      </p:graphicFrame>
      <p:graphicFrame>
        <p:nvGraphicFramePr>
          <p:cNvPr id="48169" name="Object 41"/>
          <p:cNvGraphicFramePr>
            <a:graphicFrameLocks noChangeAspect="1"/>
          </p:cNvGraphicFramePr>
          <p:nvPr/>
        </p:nvGraphicFramePr>
        <p:xfrm>
          <a:off x="1911350" y="1498600"/>
          <a:ext cx="265113" cy="279400"/>
        </p:xfrm>
        <a:graphic>
          <a:graphicData uri="http://schemas.openxmlformats.org/presentationml/2006/ole">
            <p:oleObj spid="_x0000_s48169" name="Equation" r:id="rId21" imgW="266584" imgH="279279" progId="Equation.3">
              <p:embed/>
            </p:oleObj>
          </a:graphicData>
        </a:graphic>
      </p:graphicFrame>
      <p:sp>
        <p:nvSpPr>
          <p:cNvPr id="48170" name="Line 42"/>
          <p:cNvSpPr>
            <a:spLocks noChangeShapeType="1"/>
          </p:cNvSpPr>
          <p:nvPr/>
        </p:nvSpPr>
        <p:spPr bwMode="auto">
          <a:xfrm>
            <a:off x="6019800" y="43434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71" name="Line 43"/>
          <p:cNvSpPr>
            <a:spLocks noChangeShapeType="1"/>
          </p:cNvSpPr>
          <p:nvPr/>
        </p:nvSpPr>
        <p:spPr bwMode="auto">
          <a:xfrm>
            <a:off x="2514600" y="91440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8172" name="Group 44"/>
          <p:cNvGrpSpPr>
            <a:grpSpLocks/>
          </p:cNvGrpSpPr>
          <p:nvPr/>
        </p:nvGrpSpPr>
        <p:grpSpPr bwMode="auto">
          <a:xfrm>
            <a:off x="6553200" y="4114800"/>
            <a:ext cx="900113" cy="609600"/>
            <a:chOff x="4224" y="1824"/>
            <a:chExt cx="567" cy="384"/>
          </a:xfrm>
        </p:grpSpPr>
        <p:graphicFrame>
          <p:nvGraphicFramePr>
            <p:cNvPr id="48174" name="Object 45"/>
            <p:cNvGraphicFramePr>
              <a:graphicFrameLocks noChangeAspect="1"/>
            </p:cNvGraphicFramePr>
            <p:nvPr/>
          </p:nvGraphicFramePr>
          <p:xfrm>
            <a:off x="4368" y="1824"/>
            <a:ext cx="423" cy="279"/>
          </p:xfrm>
          <a:graphic>
            <a:graphicData uri="http://schemas.openxmlformats.org/presentationml/2006/ole">
              <p:oleObj spid="_x0000_s48174" name="Equation" r:id="rId22" imgW="672808" imgH="444307" progId="Equation.3">
                <p:embed/>
              </p:oleObj>
            </a:graphicData>
          </a:graphic>
        </p:graphicFrame>
        <p:sp>
          <p:nvSpPr>
            <p:cNvPr id="48175" name="Line 46"/>
            <p:cNvSpPr>
              <a:spLocks noChangeShapeType="1"/>
            </p:cNvSpPr>
            <p:nvPr/>
          </p:nvSpPr>
          <p:spPr bwMode="auto">
            <a:xfrm flipH="1" flipV="1">
              <a:off x="4224" y="1824"/>
              <a:ext cx="192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8173" name="Text Box 47"/>
          <p:cNvSpPr txBox="1">
            <a:spLocks noChangeArrowheads="1"/>
          </p:cNvSpPr>
          <p:nvPr/>
        </p:nvSpPr>
        <p:spPr bwMode="auto">
          <a:xfrm>
            <a:off x="1143000" y="228600"/>
            <a:ext cx="3048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accent2"/>
                </a:solidFill>
                <a:latin typeface="Comic Sans MS" pitchFamily="66" charset="0"/>
              </a:rPr>
              <a:t>Input finished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Another Rejection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 </a:t>
            </a:r>
          </a:p>
        </p:txBody>
      </p:sp>
      <p:sp>
        <p:nvSpPr>
          <p:cNvPr id="50180" name="Oval 4"/>
          <p:cNvSpPr>
            <a:spLocks noChangeArrowheads="1"/>
          </p:cNvSpPr>
          <p:nvPr/>
        </p:nvSpPr>
        <p:spPr bwMode="auto">
          <a:xfrm>
            <a:off x="1447800" y="4876800"/>
            <a:ext cx="533400" cy="533400"/>
          </a:xfrm>
          <a:prstGeom prst="ellipse">
            <a:avLst/>
          </a:prstGeom>
          <a:solidFill>
            <a:srgbClr val="FF0000">
              <a:alpha val="50195"/>
            </a:srgbClr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50181" name="Oval 5"/>
          <p:cNvSpPr>
            <a:spLocks noChangeArrowheads="1"/>
          </p:cNvSpPr>
          <p:nvPr/>
        </p:nvSpPr>
        <p:spPr bwMode="auto">
          <a:xfrm>
            <a:off x="4038600" y="48768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50182" name="Oval 6"/>
          <p:cNvSpPr>
            <a:spLocks noChangeArrowheads="1"/>
          </p:cNvSpPr>
          <p:nvPr/>
        </p:nvSpPr>
        <p:spPr bwMode="auto">
          <a:xfrm>
            <a:off x="5334000" y="48768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50183" name="Oval 7"/>
          <p:cNvSpPr>
            <a:spLocks noChangeArrowheads="1"/>
          </p:cNvSpPr>
          <p:nvPr/>
        </p:nvSpPr>
        <p:spPr bwMode="auto">
          <a:xfrm>
            <a:off x="6705600" y="48768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50184" name="Oval 8"/>
          <p:cNvSpPr>
            <a:spLocks noChangeArrowheads="1"/>
          </p:cNvSpPr>
          <p:nvPr/>
        </p:nvSpPr>
        <p:spPr bwMode="auto">
          <a:xfrm>
            <a:off x="6553200" y="4724400"/>
            <a:ext cx="838200" cy="838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50185" name="Line 9"/>
          <p:cNvSpPr>
            <a:spLocks noChangeShapeType="1"/>
          </p:cNvSpPr>
          <p:nvPr/>
        </p:nvSpPr>
        <p:spPr bwMode="auto">
          <a:xfrm>
            <a:off x="838200" y="5181600"/>
            <a:ext cx="609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86" name="Line 10"/>
          <p:cNvSpPr>
            <a:spLocks noChangeShapeType="1"/>
          </p:cNvSpPr>
          <p:nvPr/>
        </p:nvSpPr>
        <p:spPr bwMode="auto">
          <a:xfrm>
            <a:off x="3276600" y="51816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87" name="Line 11"/>
          <p:cNvSpPr>
            <a:spLocks noChangeShapeType="1"/>
          </p:cNvSpPr>
          <p:nvPr/>
        </p:nvSpPr>
        <p:spPr bwMode="auto">
          <a:xfrm>
            <a:off x="4572000" y="51816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88" name="Line 12"/>
          <p:cNvSpPr>
            <a:spLocks noChangeShapeType="1"/>
          </p:cNvSpPr>
          <p:nvPr/>
        </p:nvSpPr>
        <p:spPr bwMode="auto">
          <a:xfrm>
            <a:off x="5867400" y="51816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89" name="Oval 13"/>
          <p:cNvSpPr>
            <a:spLocks noChangeArrowheads="1"/>
          </p:cNvSpPr>
          <p:nvPr/>
        </p:nvSpPr>
        <p:spPr bwMode="auto">
          <a:xfrm>
            <a:off x="2743200" y="48768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graphicFrame>
        <p:nvGraphicFramePr>
          <p:cNvPr id="50190" name="Object 14"/>
          <p:cNvGraphicFramePr>
            <a:graphicFrameLocks noChangeAspect="1"/>
          </p:cNvGraphicFramePr>
          <p:nvPr/>
        </p:nvGraphicFramePr>
        <p:xfrm>
          <a:off x="2857500" y="4876800"/>
          <a:ext cx="341313" cy="469900"/>
        </p:xfrm>
        <a:graphic>
          <a:graphicData uri="http://schemas.openxmlformats.org/presentationml/2006/ole">
            <p:oleObj spid="_x0000_s50190" name="Equation" r:id="rId4" imgW="342751" imgH="469696" progId="Equation.3">
              <p:embed/>
            </p:oleObj>
          </a:graphicData>
        </a:graphic>
      </p:graphicFrame>
      <p:graphicFrame>
        <p:nvGraphicFramePr>
          <p:cNvPr id="50191" name="Object 15"/>
          <p:cNvGraphicFramePr>
            <a:graphicFrameLocks noChangeAspect="1"/>
          </p:cNvGraphicFramePr>
          <p:nvPr/>
        </p:nvGraphicFramePr>
        <p:xfrm>
          <a:off x="4127500" y="4876800"/>
          <a:ext cx="392113" cy="469900"/>
        </p:xfrm>
        <a:graphic>
          <a:graphicData uri="http://schemas.openxmlformats.org/presentationml/2006/ole">
            <p:oleObj spid="_x0000_s50191" name="Equation" r:id="rId5" imgW="393529" imgH="469696" progId="Equation.3">
              <p:embed/>
            </p:oleObj>
          </a:graphicData>
        </a:graphic>
      </p:graphicFrame>
      <p:graphicFrame>
        <p:nvGraphicFramePr>
          <p:cNvPr id="50192" name="Object 16"/>
          <p:cNvGraphicFramePr>
            <a:graphicFrameLocks noChangeAspect="1"/>
          </p:cNvGraphicFramePr>
          <p:nvPr/>
        </p:nvGraphicFramePr>
        <p:xfrm>
          <a:off x="5422900" y="4876800"/>
          <a:ext cx="392113" cy="469900"/>
        </p:xfrm>
        <a:graphic>
          <a:graphicData uri="http://schemas.openxmlformats.org/presentationml/2006/ole">
            <p:oleObj spid="_x0000_s50192" name="Equation" r:id="rId6" imgW="393529" imgH="469696" progId="Equation.3">
              <p:embed/>
            </p:oleObj>
          </a:graphicData>
        </a:graphic>
      </p:graphicFrame>
      <p:graphicFrame>
        <p:nvGraphicFramePr>
          <p:cNvPr id="50193" name="Object 17"/>
          <p:cNvGraphicFramePr>
            <a:graphicFrameLocks noChangeAspect="1"/>
          </p:cNvGraphicFramePr>
          <p:nvPr/>
        </p:nvGraphicFramePr>
        <p:xfrm>
          <a:off x="6781800" y="4876800"/>
          <a:ext cx="419100" cy="469900"/>
        </p:xfrm>
        <a:graphic>
          <a:graphicData uri="http://schemas.openxmlformats.org/presentationml/2006/ole">
            <p:oleObj spid="_x0000_s50193" name="Equation" r:id="rId7" imgW="419100" imgH="469900" progId="Equation.3">
              <p:embed/>
            </p:oleObj>
          </a:graphicData>
        </a:graphic>
      </p:graphicFrame>
      <p:sp>
        <p:nvSpPr>
          <p:cNvPr id="50194" name="Line 18"/>
          <p:cNvSpPr>
            <a:spLocks noChangeShapeType="1"/>
          </p:cNvSpPr>
          <p:nvPr/>
        </p:nvSpPr>
        <p:spPr bwMode="auto">
          <a:xfrm>
            <a:off x="1981200" y="51816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0195" name="Object 19"/>
          <p:cNvGraphicFramePr>
            <a:graphicFrameLocks noChangeAspect="1"/>
          </p:cNvGraphicFramePr>
          <p:nvPr/>
        </p:nvGraphicFramePr>
        <p:xfrm>
          <a:off x="2209800" y="4876800"/>
          <a:ext cx="265113" cy="279400"/>
        </p:xfrm>
        <a:graphic>
          <a:graphicData uri="http://schemas.openxmlformats.org/presentationml/2006/ole">
            <p:oleObj spid="_x0000_s50195" name="Equation" r:id="rId8" imgW="266584" imgH="279279" progId="Equation.3">
              <p:embed/>
            </p:oleObj>
          </a:graphicData>
        </a:graphic>
      </p:graphicFrame>
      <p:graphicFrame>
        <p:nvGraphicFramePr>
          <p:cNvPr id="50196" name="Object 20"/>
          <p:cNvGraphicFramePr>
            <a:graphicFrameLocks noChangeAspect="1"/>
          </p:cNvGraphicFramePr>
          <p:nvPr/>
        </p:nvGraphicFramePr>
        <p:xfrm>
          <a:off x="3505200" y="4800600"/>
          <a:ext cx="279400" cy="381000"/>
        </p:xfrm>
        <a:graphic>
          <a:graphicData uri="http://schemas.openxmlformats.org/presentationml/2006/ole">
            <p:oleObj spid="_x0000_s50196" name="Equation" r:id="rId9" imgW="279279" imgH="380835" progId="Equation.3">
              <p:embed/>
            </p:oleObj>
          </a:graphicData>
        </a:graphic>
      </p:graphicFrame>
      <p:graphicFrame>
        <p:nvGraphicFramePr>
          <p:cNvPr id="50197" name="Object 21"/>
          <p:cNvGraphicFramePr>
            <a:graphicFrameLocks noChangeAspect="1"/>
          </p:cNvGraphicFramePr>
          <p:nvPr/>
        </p:nvGraphicFramePr>
        <p:xfrm>
          <a:off x="4800600" y="4800600"/>
          <a:ext cx="279400" cy="381000"/>
        </p:xfrm>
        <a:graphic>
          <a:graphicData uri="http://schemas.openxmlformats.org/presentationml/2006/ole">
            <p:oleObj spid="_x0000_s50197" name="Equation" r:id="rId10" imgW="279279" imgH="380835" progId="Equation.3">
              <p:embed/>
            </p:oleObj>
          </a:graphicData>
        </a:graphic>
      </p:graphicFrame>
      <p:graphicFrame>
        <p:nvGraphicFramePr>
          <p:cNvPr id="50198" name="Object 22"/>
          <p:cNvGraphicFramePr>
            <a:graphicFrameLocks noChangeAspect="1"/>
          </p:cNvGraphicFramePr>
          <p:nvPr/>
        </p:nvGraphicFramePr>
        <p:xfrm>
          <a:off x="6096000" y="4876800"/>
          <a:ext cx="265113" cy="279400"/>
        </p:xfrm>
        <a:graphic>
          <a:graphicData uri="http://schemas.openxmlformats.org/presentationml/2006/ole">
            <p:oleObj spid="_x0000_s50198" name="Equation" r:id="rId11" imgW="266584" imgH="279279" progId="Equation.3">
              <p:embed/>
            </p:oleObj>
          </a:graphicData>
        </a:graphic>
      </p:graphicFrame>
      <p:sp>
        <p:nvSpPr>
          <p:cNvPr id="50199" name="Oval 23"/>
          <p:cNvSpPr>
            <a:spLocks noChangeArrowheads="1"/>
          </p:cNvSpPr>
          <p:nvPr/>
        </p:nvSpPr>
        <p:spPr bwMode="auto">
          <a:xfrm>
            <a:off x="6108700" y="35941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graphicFrame>
        <p:nvGraphicFramePr>
          <p:cNvPr id="50200" name="Object 24"/>
          <p:cNvGraphicFramePr>
            <a:graphicFrameLocks noChangeAspect="1"/>
          </p:cNvGraphicFramePr>
          <p:nvPr/>
        </p:nvGraphicFramePr>
        <p:xfrm>
          <a:off x="6184900" y="3594100"/>
          <a:ext cx="404813" cy="469900"/>
        </p:xfrm>
        <a:graphic>
          <a:graphicData uri="http://schemas.openxmlformats.org/presentationml/2006/ole">
            <p:oleObj spid="_x0000_s50200" name="Equation" r:id="rId12" imgW="406224" imgH="469696" progId="Equation.3">
              <p:embed/>
            </p:oleObj>
          </a:graphicData>
        </a:graphic>
      </p:graphicFrame>
      <p:graphicFrame>
        <p:nvGraphicFramePr>
          <p:cNvPr id="50201" name="Object 25"/>
          <p:cNvGraphicFramePr>
            <a:graphicFrameLocks noChangeAspect="1"/>
          </p:cNvGraphicFramePr>
          <p:nvPr/>
        </p:nvGraphicFramePr>
        <p:xfrm>
          <a:off x="3048000" y="4419600"/>
          <a:ext cx="265113" cy="279400"/>
        </p:xfrm>
        <a:graphic>
          <a:graphicData uri="http://schemas.openxmlformats.org/presentationml/2006/ole">
            <p:oleObj spid="_x0000_s50201" name="Equation" r:id="rId13" imgW="266584" imgH="279279" progId="Equation.3">
              <p:embed/>
            </p:oleObj>
          </a:graphicData>
        </a:graphic>
      </p:graphicFrame>
      <p:graphicFrame>
        <p:nvGraphicFramePr>
          <p:cNvPr id="50202" name="Object 26"/>
          <p:cNvGraphicFramePr>
            <a:graphicFrameLocks noChangeAspect="1"/>
          </p:cNvGraphicFramePr>
          <p:nvPr/>
        </p:nvGraphicFramePr>
        <p:xfrm>
          <a:off x="4267200" y="4495800"/>
          <a:ext cx="265113" cy="279400"/>
        </p:xfrm>
        <a:graphic>
          <a:graphicData uri="http://schemas.openxmlformats.org/presentationml/2006/ole">
            <p:oleObj spid="_x0000_s50202" name="Equation" r:id="rId14" imgW="266584" imgH="279279" progId="Equation.3">
              <p:embed/>
            </p:oleObj>
          </a:graphicData>
        </a:graphic>
      </p:graphicFrame>
      <p:graphicFrame>
        <p:nvGraphicFramePr>
          <p:cNvPr id="50203" name="Object 27"/>
          <p:cNvGraphicFramePr>
            <a:graphicFrameLocks noChangeAspect="1"/>
          </p:cNvGraphicFramePr>
          <p:nvPr/>
        </p:nvGraphicFramePr>
        <p:xfrm>
          <a:off x="5562600" y="4419600"/>
          <a:ext cx="279400" cy="381000"/>
        </p:xfrm>
        <a:graphic>
          <a:graphicData uri="http://schemas.openxmlformats.org/presentationml/2006/ole">
            <p:oleObj spid="_x0000_s50203" name="Equation" r:id="rId15" imgW="279279" imgH="380835" progId="Equation.3">
              <p:embed/>
            </p:oleObj>
          </a:graphicData>
        </a:graphic>
      </p:graphicFrame>
      <p:graphicFrame>
        <p:nvGraphicFramePr>
          <p:cNvPr id="50204" name="Object 28"/>
          <p:cNvGraphicFramePr>
            <a:graphicFrameLocks noChangeAspect="1"/>
          </p:cNvGraphicFramePr>
          <p:nvPr/>
        </p:nvGraphicFramePr>
        <p:xfrm>
          <a:off x="1676400" y="4343400"/>
          <a:ext cx="279400" cy="381000"/>
        </p:xfrm>
        <a:graphic>
          <a:graphicData uri="http://schemas.openxmlformats.org/presentationml/2006/ole">
            <p:oleObj spid="_x0000_s50204" name="Equation" r:id="rId16" imgW="279279" imgH="380835" progId="Equation.3">
              <p:embed/>
            </p:oleObj>
          </a:graphicData>
        </a:graphic>
      </p:graphicFrame>
      <p:sp>
        <p:nvSpPr>
          <p:cNvPr id="50205" name="Freeform 29"/>
          <p:cNvSpPr>
            <a:spLocks/>
          </p:cNvSpPr>
          <p:nvPr/>
        </p:nvSpPr>
        <p:spPr bwMode="auto">
          <a:xfrm>
            <a:off x="5943600" y="2819400"/>
            <a:ext cx="660400" cy="850900"/>
          </a:xfrm>
          <a:custGeom>
            <a:avLst/>
            <a:gdLst>
              <a:gd name="T0" fmla="*/ 2147483646 w 416"/>
              <a:gd name="T1" fmla="*/ 2147483646 h 536"/>
              <a:gd name="T2" fmla="*/ 2147483646 w 416"/>
              <a:gd name="T3" fmla="*/ 2147483646 h 536"/>
              <a:gd name="T4" fmla="*/ 2147483646 w 416"/>
              <a:gd name="T5" fmla="*/ 2147483646 h 536"/>
              <a:gd name="T6" fmla="*/ 2147483646 w 416"/>
              <a:gd name="T7" fmla="*/ 2147483646 h 536"/>
              <a:gd name="T8" fmla="*/ 2147483646 w 416"/>
              <a:gd name="T9" fmla="*/ 2147483646 h 5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6"/>
              <a:gd name="T16" fmla="*/ 0 h 536"/>
              <a:gd name="T17" fmla="*/ 416 w 416"/>
              <a:gd name="T18" fmla="*/ 536 h 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6" h="536">
                <a:moveTo>
                  <a:pt x="152" y="536"/>
                </a:moveTo>
                <a:cubicBezTo>
                  <a:pt x="76" y="412"/>
                  <a:pt x="0" y="288"/>
                  <a:pt x="8" y="200"/>
                </a:cubicBezTo>
                <a:cubicBezTo>
                  <a:pt x="16" y="112"/>
                  <a:pt x="136" y="16"/>
                  <a:pt x="200" y="8"/>
                </a:cubicBezTo>
                <a:cubicBezTo>
                  <a:pt x="264" y="0"/>
                  <a:pt x="368" y="72"/>
                  <a:pt x="392" y="152"/>
                </a:cubicBezTo>
                <a:cubicBezTo>
                  <a:pt x="416" y="232"/>
                  <a:pt x="380" y="360"/>
                  <a:pt x="344" y="488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0206" name="Object 30"/>
          <p:cNvGraphicFramePr>
            <a:graphicFrameLocks noChangeAspect="1"/>
          </p:cNvGraphicFramePr>
          <p:nvPr/>
        </p:nvGraphicFramePr>
        <p:xfrm>
          <a:off x="5956300" y="2374900"/>
          <a:ext cx="671513" cy="442913"/>
        </p:xfrm>
        <a:graphic>
          <a:graphicData uri="http://schemas.openxmlformats.org/presentationml/2006/ole">
            <p:oleObj spid="_x0000_s50206" name="Equation" r:id="rId17" imgW="672808" imgH="444307" progId="Equation.3">
              <p:embed/>
            </p:oleObj>
          </a:graphicData>
        </a:graphic>
      </p:graphicFrame>
      <p:sp>
        <p:nvSpPr>
          <p:cNvPr id="50207" name="Line 31"/>
          <p:cNvSpPr>
            <a:spLocks noChangeShapeType="1"/>
          </p:cNvSpPr>
          <p:nvPr/>
        </p:nvSpPr>
        <p:spPr bwMode="auto">
          <a:xfrm flipV="1">
            <a:off x="5715000" y="4114800"/>
            <a:ext cx="533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208" name="Freeform 32"/>
          <p:cNvSpPr>
            <a:spLocks/>
          </p:cNvSpPr>
          <p:nvPr/>
        </p:nvSpPr>
        <p:spPr bwMode="auto">
          <a:xfrm>
            <a:off x="4419600" y="3962400"/>
            <a:ext cx="1752600" cy="990600"/>
          </a:xfrm>
          <a:custGeom>
            <a:avLst/>
            <a:gdLst>
              <a:gd name="T0" fmla="*/ 0 w 1104"/>
              <a:gd name="T1" fmla="*/ 2147483646 h 624"/>
              <a:gd name="T2" fmla="*/ 2147483646 w 1104"/>
              <a:gd name="T3" fmla="*/ 2147483646 h 624"/>
              <a:gd name="T4" fmla="*/ 2147483646 w 1104"/>
              <a:gd name="T5" fmla="*/ 0 h 624"/>
              <a:gd name="T6" fmla="*/ 0 60000 65536"/>
              <a:gd name="T7" fmla="*/ 0 60000 65536"/>
              <a:gd name="T8" fmla="*/ 0 60000 65536"/>
              <a:gd name="T9" fmla="*/ 0 w 1104"/>
              <a:gd name="T10" fmla="*/ 0 h 624"/>
              <a:gd name="T11" fmla="*/ 1104 w 1104"/>
              <a:gd name="T12" fmla="*/ 624 h 6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04" h="624">
                <a:moveTo>
                  <a:pt x="0" y="624"/>
                </a:moveTo>
                <a:cubicBezTo>
                  <a:pt x="124" y="460"/>
                  <a:pt x="248" y="296"/>
                  <a:pt x="432" y="192"/>
                </a:cubicBezTo>
                <a:cubicBezTo>
                  <a:pt x="616" y="88"/>
                  <a:pt x="860" y="44"/>
                  <a:pt x="1104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209" name="Freeform 33"/>
          <p:cNvSpPr>
            <a:spLocks/>
          </p:cNvSpPr>
          <p:nvPr/>
        </p:nvSpPr>
        <p:spPr bwMode="auto">
          <a:xfrm>
            <a:off x="3124200" y="3771900"/>
            <a:ext cx="2971800" cy="1181100"/>
          </a:xfrm>
          <a:custGeom>
            <a:avLst/>
            <a:gdLst>
              <a:gd name="T0" fmla="*/ 0 w 1872"/>
              <a:gd name="T1" fmla="*/ 2147483646 h 744"/>
              <a:gd name="T2" fmla="*/ 2147483646 w 1872"/>
              <a:gd name="T3" fmla="*/ 2147483646 h 744"/>
              <a:gd name="T4" fmla="*/ 2147483646 w 1872"/>
              <a:gd name="T5" fmla="*/ 2147483646 h 744"/>
              <a:gd name="T6" fmla="*/ 0 60000 65536"/>
              <a:gd name="T7" fmla="*/ 0 60000 65536"/>
              <a:gd name="T8" fmla="*/ 0 60000 65536"/>
              <a:gd name="T9" fmla="*/ 0 w 1872"/>
              <a:gd name="T10" fmla="*/ 0 h 744"/>
              <a:gd name="T11" fmla="*/ 1872 w 1872"/>
              <a:gd name="T12" fmla="*/ 744 h 7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72" h="744">
                <a:moveTo>
                  <a:pt x="0" y="744"/>
                </a:moveTo>
                <a:cubicBezTo>
                  <a:pt x="204" y="492"/>
                  <a:pt x="408" y="240"/>
                  <a:pt x="720" y="120"/>
                </a:cubicBezTo>
                <a:cubicBezTo>
                  <a:pt x="1032" y="0"/>
                  <a:pt x="1452" y="12"/>
                  <a:pt x="1872" y="24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210" name="Freeform 34"/>
          <p:cNvSpPr>
            <a:spLocks/>
          </p:cNvSpPr>
          <p:nvPr/>
        </p:nvSpPr>
        <p:spPr bwMode="auto">
          <a:xfrm>
            <a:off x="1828800" y="3149600"/>
            <a:ext cx="4343400" cy="1803400"/>
          </a:xfrm>
          <a:custGeom>
            <a:avLst/>
            <a:gdLst>
              <a:gd name="T0" fmla="*/ 0 w 2736"/>
              <a:gd name="T1" fmla="*/ 2147483646 h 1136"/>
              <a:gd name="T2" fmla="*/ 2147483646 w 2736"/>
              <a:gd name="T3" fmla="*/ 2147483646 h 1136"/>
              <a:gd name="T4" fmla="*/ 2147483646 w 2736"/>
              <a:gd name="T5" fmla="*/ 2147483646 h 1136"/>
              <a:gd name="T6" fmla="*/ 0 60000 65536"/>
              <a:gd name="T7" fmla="*/ 0 60000 65536"/>
              <a:gd name="T8" fmla="*/ 0 60000 65536"/>
              <a:gd name="T9" fmla="*/ 0 w 2736"/>
              <a:gd name="T10" fmla="*/ 0 h 1136"/>
              <a:gd name="T11" fmla="*/ 2736 w 2736"/>
              <a:gd name="T12" fmla="*/ 1136 h 1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36" h="1136">
                <a:moveTo>
                  <a:pt x="0" y="1136"/>
                </a:moveTo>
                <a:cubicBezTo>
                  <a:pt x="132" y="696"/>
                  <a:pt x="264" y="256"/>
                  <a:pt x="720" y="128"/>
                </a:cubicBezTo>
                <a:cubicBezTo>
                  <a:pt x="1176" y="0"/>
                  <a:pt x="1956" y="184"/>
                  <a:pt x="2736" y="368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211" name="Rectangle 35"/>
          <p:cNvSpPr>
            <a:spLocks noChangeArrowheads="1"/>
          </p:cNvSpPr>
          <p:nvPr/>
        </p:nvSpPr>
        <p:spPr bwMode="auto">
          <a:xfrm>
            <a:off x="685800" y="1371600"/>
            <a:ext cx="76962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50212" name="Line 36"/>
          <p:cNvSpPr>
            <a:spLocks noChangeShapeType="1"/>
          </p:cNvSpPr>
          <p:nvPr/>
        </p:nvSpPr>
        <p:spPr bwMode="auto">
          <a:xfrm>
            <a:off x="1371600" y="55626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213" name="Line 37"/>
          <p:cNvSpPr>
            <a:spLocks noChangeShapeType="1"/>
          </p:cNvSpPr>
          <p:nvPr/>
        </p:nvSpPr>
        <p:spPr bwMode="auto">
          <a:xfrm>
            <a:off x="533400" y="91440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0214" name="Group 38"/>
          <p:cNvGrpSpPr>
            <a:grpSpLocks/>
          </p:cNvGrpSpPr>
          <p:nvPr/>
        </p:nvGrpSpPr>
        <p:grpSpPr bwMode="auto">
          <a:xfrm>
            <a:off x="6553200" y="4114800"/>
            <a:ext cx="900113" cy="609600"/>
            <a:chOff x="4224" y="1824"/>
            <a:chExt cx="567" cy="384"/>
          </a:xfrm>
        </p:grpSpPr>
        <p:graphicFrame>
          <p:nvGraphicFramePr>
            <p:cNvPr id="50217" name="Object 39"/>
            <p:cNvGraphicFramePr>
              <a:graphicFrameLocks noChangeAspect="1"/>
            </p:cNvGraphicFramePr>
            <p:nvPr/>
          </p:nvGraphicFramePr>
          <p:xfrm>
            <a:off x="4368" y="1824"/>
            <a:ext cx="423" cy="279"/>
          </p:xfrm>
          <a:graphic>
            <a:graphicData uri="http://schemas.openxmlformats.org/presentationml/2006/ole">
              <p:oleObj spid="_x0000_s50217" name="Equation" r:id="rId18" imgW="672808" imgH="444307" progId="Equation.3">
                <p:embed/>
              </p:oleObj>
            </a:graphicData>
          </a:graphic>
        </p:graphicFrame>
        <p:sp>
          <p:nvSpPr>
            <p:cNvPr id="50218" name="Line 40"/>
            <p:cNvSpPr>
              <a:spLocks noChangeShapeType="1"/>
            </p:cNvSpPr>
            <p:nvPr/>
          </p:nvSpPr>
          <p:spPr bwMode="auto">
            <a:xfrm flipH="1" flipV="1">
              <a:off x="4224" y="1824"/>
              <a:ext cx="192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50215" name="Object 41"/>
          <p:cNvGraphicFramePr>
            <a:graphicFrameLocks noChangeAspect="1"/>
          </p:cNvGraphicFramePr>
          <p:nvPr/>
        </p:nvGraphicFramePr>
        <p:xfrm>
          <a:off x="1524000" y="4876800"/>
          <a:ext cx="419100" cy="469900"/>
        </p:xfrm>
        <a:graphic>
          <a:graphicData uri="http://schemas.openxmlformats.org/presentationml/2006/ole">
            <p:oleObj spid="_x0000_s50215" name="Equation" r:id="rId19" imgW="419100" imgH="469900" progId="Equation.3">
              <p:embed/>
            </p:oleObj>
          </a:graphicData>
        </a:graphic>
      </p:graphicFrame>
      <p:graphicFrame>
        <p:nvGraphicFramePr>
          <p:cNvPr id="50216" name="Object 42"/>
          <p:cNvGraphicFramePr>
            <a:graphicFrameLocks noChangeAspect="1"/>
          </p:cNvGraphicFramePr>
          <p:nvPr/>
        </p:nvGraphicFramePr>
        <p:xfrm>
          <a:off x="4343400" y="1447800"/>
          <a:ext cx="279400" cy="342900"/>
        </p:xfrm>
        <a:graphic>
          <a:graphicData uri="http://schemas.openxmlformats.org/presentationml/2006/ole">
            <p:oleObj spid="_x0000_s50216" name="Equation" r:id="rId20" imgW="279279" imgH="342751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 </a:t>
            </a:r>
          </a:p>
        </p:txBody>
      </p:sp>
      <p:sp>
        <p:nvSpPr>
          <p:cNvPr id="52227" name="Oval 3"/>
          <p:cNvSpPr>
            <a:spLocks noChangeArrowheads="1"/>
          </p:cNvSpPr>
          <p:nvPr/>
        </p:nvSpPr>
        <p:spPr bwMode="auto">
          <a:xfrm>
            <a:off x="1447800" y="4876800"/>
            <a:ext cx="533400" cy="533400"/>
          </a:xfrm>
          <a:prstGeom prst="ellipse">
            <a:avLst/>
          </a:prstGeom>
          <a:solidFill>
            <a:srgbClr val="FF0000">
              <a:alpha val="50195"/>
            </a:srgbClr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52228" name="Oval 4"/>
          <p:cNvSpPr>
            <a:spLocks noChangeArrowheads="1"/>
          </p:cNvSpPr>
          <p:nvPr/>
        </p:nvSpPr>
        <p:spPr bwMode="auto">
          <a:xfrm>
            <a:off x="4038600" y="48768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52229" name="Oval 5"/>
          <p:cNvSpPr>
            <a:spLocks noChangeArrowheads="1"/>
          </p:cNvSpPr>
          <p:nvPr/>
        </p:nvSpPr>
        <p:spPr bwMode="auto">
          <a:xfrm>
            <a:off x="5334000" y="48768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52230" name="Oval 6"/>
          <p:cNvSpPr>
            <a:spLocks noChangeArrowheads="1"/>
          </p:cNvSpPr>
          <p:nvPr/>
        </p:nvSpPr>
        <p:spPr bwMode="auto">
          <a:xfrm>
            <a:off x="6705600" y="48768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52231" name="Oval 7"/>
          <p:cNvSpPr>
            <a:spLocks noChangeArrowheads="1"/>
          </p:cNvSpPr>
          <p:nvPr/>
        </p:nvSpPr>
        <p:spPr bwMode="auto">
          <a:xfrm>
            <a:off x="6553200" y="4724400"/>
            <a:ext cx="838200" cy="838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52232" name="Line 8"/>
          <p:cNvSpPr>
            <a:spLocks noChangeShapeType="1"/>
          </p:cNvSpPr>
          <p:nvPr/>
        </p:nvSpPr>
        <p:spPr bwMode="auto">
          <a:xfrm>
            <a:off x="838200" y="5181600"/>
            <a:ext cx="609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33" name="Line 9"/>
          <p:cNvSpPr>
            <a:spLocks noChangeShapeType="1"/>
          </p:cNvSpPr>
          <p:nvPr/>
        </p:nvSpPr>
        <p:spPr bwMode="auto">
          <a:xfrm>
            <a:off x="3276600" y="51816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34" name="Line 10"/>
          <p:cNvSpPr>
            <a:spLocks noChangeShapeType="1"/>
          </p:cNvSpPr>
          <p:nvPr/>
        </p:nvSpPr>
        <p:spPr bwMode="auto">
          <a:xfrm>
            <a:off x="4572000" y="51816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35" name="Line 11"/>
          <p:cNvSpPr>
            <a:spLocks noChangeShapeType="1"/>
          </p:cNvSpPr>
          <p:nvPr/>
        </p:nvSpPr>
        <p:spPr bwMode="auto">
          <a:xfrm>
            <a:off x="5867400" y="51816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36" name="Oval 12"/>
          <p:cNvSpPr>
            <a:spLocks noChangeArrowheads="1"/>
          </p:cNvSpPr>
          <p:nvPr/>
        </p:nvSpPr>
        <p:spPr bwMode="auto">
          <a:xfrm>
            <a:off x="2743200" y="48768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graphicFrame>
        <p:nvGraphicFramePr>
          <p:cNvPr id="52237" name="Object 13"/>
          <p:cNvGraphicFramePr>
            <a:graphicFrameLocks noChangeAspect="1"/>
          </p:cNvGraphicFramePr>
          <p:nvPr/>
        </p:nvGraphicFramePr>
        <p:xfrm>
          <a:off x="2857500" y="4876800"/>
          <a:ext cx="341313" cy="469900"/>
        </p:xfrm>
        <a:graphic>
          <a:graphicData uri="http://schemas.openxmlformats.org/presentationml/2006/ole">
            <p:oleObj spid="_x0000_s52237" name="Equation" r:id="rId4" imgW="342751" imgH="469696" progId="Equation.3">
              <p:embed/>
            </p:oleObj>
          </a:graphicData>
        </a:graphic>
      </p:graphicFrame>
      <p:graphicFrame>
        <p:nvGraphicFramePr>
          <p:cNvPr id="52238" name="Object 14"/>
          <p:cNvGraphicFramePr>
            <a:graphicFrameLocks noChangeAspect="1"/>
          </p:cNvGraphicFramePr>
          <p:nvPr/>
        </p:nvGraphicFramePr>
        <p:xfrm>
          <a:off x="4127500" y="4876800"/>
          <a:ext cx="392113" cy="469900"/>
        </p:xfrm>
        <a:graphic>
          <a:graphicData uri="http://schemas.openxmlformats.org/presentationml/2006/ole">
            <p:oleObj spid="_x0000_s52238" name="Equation" r:id="rId5" imgW="393529" imgH="469696" progId="Equation.3">
              <p:embed/>
            </p:oleObj>
          </a:graphicData>
        </a:graphic>
      </p:graphicFrame>
      <p:graphicFrame>
        <p:nvGraphicFramePr>
          <p:cNvPr id="52239" name="Object 15"/>
          <p:cNvGraphicFramePr>
            <a:graphicFrameLocks noChangeAspect="1"/>
          </p:cNvGraphicFramePr>
          <p:nvPr/>
        </p:nvGraphicFramePr>
        <p:xfrm>
          <a:off x="5422900" y="4876800"/>
          <a:ext cx="392113" cy="469900"/>
        </p:xfrm>
        <a:graphic>
          <a:graphicData uri="http://schemas.openxmlformats.org/presentationml/2006/ole">
            <p:oleObj spid="_x0000_s52239" name="Equation" r:id="rId6" imgW="393529" imgH="469696" progId="Equation.3">
              <p:embed/>
            </p:oleObj>
          </a:graphicData>
        </a:graphic>
      </p:graphicFrame>
      <p:graphicFrame>
        <p:nvGraphicFramePr>
          <p:cNvPr id="52240" name="Object 16"/>
          <p:cNvGraphicFramePr>
            <a:graphicFrameLocks noChangeAspect="1"/>
          </p:cNvGraphicFramePr>
          <p:nvPr/>
        </p:nvGraphicFramePr>
        <p:xfrm>
          <a:off x="6781800" y="4876800"/>
          <a:ext cx="419100" cy="469900"/>
        </p:xfrm>
        <a:graphic>
          <a:graphicData uri="http://schemas.openxmlformats.org/presentationml/2006/ole">
            <p:oleObj spid="_x0000_s52240" name="Equation" r:id="rId7" imgW="419100" imgH="469900" progId="Equation.3">
              <p:embed/>
            </p:oleObj>
          </a:graphicData>
        </a:graphic>
      </p:graphicFrame>
      <p:sp>
        <p:nvSpPr>
          <p:cNvPr id="52241" name="Line 17"/>
          <p:cNvSpPr>
            <a:spLocks noChangeShapeType="1"/>
          </p:cNvSpPr>
          <p:nvPr/>
        </p:nvSpPr>
        <p:spPr bwMode="auto">
          <a:xfrm>
            <a:off x="1981200" y="51816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2242" name="Object 18"/>
          <p:cNvGraphicFramePr>
            <a:graphicFrameLocks noChangeAspect="1"/>
          </p:cNvGraphicFramePr>
          <p:nvPr/>
        </p:nvGraphicFramePr>
        <p:xfrm>
          <a:off x="2209800" y="4876800"/>
          <a:ext cx="265113" cy="279400"/>
        </p:xfrm>
        <a:graphic>
          <a:graphicData uri="http://schemas.openxmlformats.org/presentationml/2006/ole">
            <p:oleObj spid="_x0000_s52242" name="Equation" r:id="rId8" imgW="266584" imgH="279279" progId="Equation.3">
              <p:embed/>
            </p:oleObj>
          </a:graphicData>
        </a:graphic>
      </p:graphicFrame>
      <p:graphicFrame>
        <p:nvGraphicFramePr>
          <p:cNvPr id="52243" name="Object 19"/>
          <p:cNvGraphicFramePr>
            <a:graphicFrameLocks noChangeAspect="1"/>
          </p:cNvGraphicFramePr>
          <p:nvPr/>
        </p:nvGraphicFramePr>
        <p:xfrm>
          <a:off x="3505200" y="4800600"/>
          <a:ext cx="279400" cy="381000"/>
        </p:xfrm>
        <a:graphic>
          <a:graphicData uri="http://schemas.openxmlformats.org/presentationml/2006/ole">
            <p:oleObj spid="_x0000_s52243" name="Equation" r:id="rId9" imgW="279279" imgH="380835" progId="Equation.3">
              <p:embed/>
            </p:oleObj>
          </a:graphicData>
        </a:graphic>
      </p:graphicFrame>
      <p:graphicFrame>
        <p:nvGraphicFramePr>
          <p:cNvPr id="52244" name="Object 20"/>
          <p:cNvGraphicFramePr>
            <a:graphicFrameLocks noChangeAspect="1"/>
          </p:cNvGraphicFramePr>
          <p:nvPr/>
        </p:nvGraphicFramePr>
        <p:xfrm>
          <a:off x="4800600" y="4800600"/>
          <a:ext cx="279400" cy="381000"/>
        </p:xfrm>
        <a:graphic>
          <a:graphicData uri="http://schemas.openxmlformats.org/presentationml/2006/ole">
            <p:oleObj spid="_x0000_s52244" name="Equation" r:id="rId10" imgW="279279" imgH="380835" progId="Equation.3">
              <p:embed/>
            </p:oleObj>
          </a:graphicData>
        </a:graphic>
      </p:graphicFrame>
      <p:graphicFrame>
        <p:nvGraphicFramePr>
          <p:cNvPr id="52245" name="Object 21"/>
          <p:cNvGraphicFramePr>
            <a:graphicFrameLocks noChangeAspect="1"/>
          </p:cNvGraphicFramePr>
          <p:nvPr/>
        </p:nvGraphicFramePr>
        <p:xfrm>
          <a:off x="6096000" y="4876800"/>
          <a:ext cx="265113" cy="279400"/>
        </p:xfrm>
        <a:graphic>
          <a:graphicData uri="http://schemas.openxmlformats.org/presentationml/2006/ole">
            <p:oleObj spid="_x0000_s52245" name="Equation" r:id="rId11" imgW="266584" imgH="279279" progId="Equation.3">
              <p:embed/>
            </p:oleObj>
          </a:graphicData>
        </a:graphic>
      </p:graphicFrame>
      <p:sp>
        <p:nvSpPr>
          <p:cNvPr id="52246" name="Oval 22"/>
          <p:cNvSpPr>
            <a:spLocks noChangeArrowheads="1"/>
          </p:cNvSpPr>
          <p:nvPr/>
        </p:nvSpPr>
        <p:spPr bwMode="auto">
          <a:xfrm>
            <a:off x="6108700" y="35941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graphicFrame>
        <p:nvGraphicFramePr>
          <p:cNvPr id="52247" name="Object 23"/>
          <p:cNvGraphicFramePr>
            <a:graphicFrameLocks noChangeAspect="1"/>
          </p:cNvGraphicFramePr>
          <p:nvPr/>
        </p:nvGraphicFramePr>
        <p:xfrm>
          <a:off x="6184900" y="3594100"/>
          <a:ext cx="404813" cy="469900"/>
        </p:xfrm>
        <a:graphic>
          <a:graphicData uri="http://schemas.openxmlformats.org/presentationml/2006/ole">
            <p:oleObj spid="_x0000_s52247" name="Equation" r:id="rId12" imgW="406224" imgH="469696" progId="Equation.3">
              <p:embed/>
            </p:oleObj>
          </a:graphicData>
        </a:graphic>
      </p:graphicFrame>
      <p:graphicFrame>
        <p:nvGraphicFramePr>
          <p:cNvPr id="52248" name="Object 24"/>
          <p:cNvGraphicFramePr>
            <a:graphicFrameLocks noChangeAspect="1"/>
          </p:cNvGraphicFramePr>
          <p:nvPr/>
        </p:nvGraphicFramePr>
        <p:xfrm>
          <a:off x="3048000" y="4419600"/>
          <a:ext cx="265113" cy="279400"/>
        </p:xfrm>
        <a:graphic>
          <a:graphicData uri="http://schemas.openxmlformats.org/presentationml/2006/ole">
            <p:oleObj spid="_x0000_s52248" name="Equation" r:id="rId13" imgW="266584" imgH="279279" progId="Equation.3">
              <p:embed/>
            </p:oleObj>
          </a:graphicData>
        </a:graphic>
      </p:graphicFrame>
      <p:graphicFrame>
        <p:nvGraphicFramePr>
          <p:cNvPr id="52249" name="Object 25"/>
          <p:cNvGraphicFramePr>
            <a:graphicFrameLocks noChangeAspect="1"/>
          </p:cNvGraphicFramePr>
          <p:nvPr/>
        </p:nvGraphicFramePr>
        <p:xfrm>
          <a:off x="4267200" y="4495800"/>
          <a:ext cx="265113" cy="279400"/>
        </p:xfrm>
        <a:graphic>
          <a:graphicData uri="http://schemas.openxmlformats.org/presentationml/2006/ole">
            <p:oleObj spid="_x0000_s52249" name="Equation" r:id="rId14" imgW="266584" imgH="279279" progId="Equation.3">
              <p:embed/>
            </p:oleObj>
          </a:graphicData>
        </a:graphic>
      </p:graphicFrame>
      <p:graphicFrame>
        <p:nvGraphicFramePr>
          <p:cNvPr id="52250" name="Object 26"/>
          <p:cNvGraphicFramePr>
            <a:graphicFrameLocks noChangeAspect="1"/>
          </p:cNvGraphicFramePr>
          <p:nvPr/>
        </p:nvGraphicFramePr>
        <p:xfrm>
          <a:off x="5562600" y="4419600"/>
          <a:ext cx="279400" cy="381000"/>
        </p:xfrm>
        <a:graphic>
          <a:graphicData uri="http://schemas.openxmlformats.org/presentationml/2006/ole">
            <p:oleObj spid="_x0000_s52250" name="Equation" r:id="rId15" imgW="279279" imgH="380835" progId="Equation.3">
              <p:embed/>
            </p:oleObj>
          </a:graphicData>
        </a:graphic>
      </p:graphicFrame>
      <p:graphicFrame>
        <p:nvGraphicFramePr>
          <p:cNvPr id="52251" name="Object 27"/>
          <p:cNvGraphicFramePr>
            <a:graphicFrameLocks noChangeAspect="1"/>
          </p:cNvGraphicFramePr>
          <p:nvPr/>
        </p:nvGraphicFramePr>
        <p:xfrm>
          <a:off x="1676400" y="4343400"/>
          <a:ext cx="279400" cy="381000"/>
        </p:xfrm>
        <a:graphic>
          <a:graphicData uri="http://schemas.openxmlformats.org/presentationml/2006/ole">
            <p:oleObj spid="_x0000_s52251" name="Equation" r:id="rId16" imgW="279279" imgH="380835" progId="Equation.3">
              <p:embed/>
            </p:oleObj>
          </a:graphicData>
        </a:graphic>
      </p:graphicFrame>
      <p:sp>
        <p:nvSpPr>
          <p:cNvPr id="52252" name="Freeform 28"/>
          <p:cNvSpPr>
            <a:spLocks/>
          </p:cNvSpPr>
          <p:nvPr/>
        </p:nvSpPr>
        <p:spPr bwMode="auto">
          <a:xfrm>
            <a:off x="5943600" y="2819400"/>
            <a:ext cx="660400" cy="850900"/>
          </a:xfrm>
          <a:custGeom>
            <a:avLst/>
            <a:gdLst>
              <a:gd name="T0" fmla="*/ 2147483646 w 416"/>
              <a:gd name="T1" fmla="*/ 2147483646 h 536"/>
              <a:gd name="T2" fmla="*/ 2147483646 w 416"/>
              <a:gd name="T3" fmla="*/ 2147483646 h 536"/>
              <a:gd name="T4" fmla="*/ 2147483646 w 416"/>
              <a:gd name="T5" fmla="*/ 2147483646 h 536"/>
              <a:gd name="T6" fmla="*/ 2147483646 w 416"/>
              <a:gd name="T7" fmla="*/ 2147483646 h 536"/>
              <a:gd name="T8" fmla="*/ 2147483646 w 416"/>
              <a:gd name="T9" fmla="*/ 2147483646 h 5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6"/>
              <a:gd name="T16" fmla="*/ 0 h 536"/>
              <a:gd name="T17" fmla="*/ 416 w 416"/>
              <a:gd name="T18" fmla="*/ 536 h 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6" h="536">
                <a:moveTo>
                  <a:pt x="152" y="536"/>
                </a:moveTo>
                <a:cubicBezTo>
                  <a:pt x="76" y="412"/>
                  <a:pt x="0" y="288"/>
                  <a:pt x="8" y="200"/>
                </a:cubicBezTo>
                <a:cubicBezTo>
                  <a:pt x="16" y="112"/>
                  <a:pt x="136" y="16"/>
                  <a:pt x="200" y="8"/>
                </a:cubicBezTo>
                <a:cubicBezTo>
                  <a:pt x="264" y="0"/>
                  <a:pt x="368" y="72"/>
                  <a:pt x="392" y="152"/>
                </a:cubicBezTo>
                <a:cubicBezTo>
                  <a:pt x="416" y="232"/>
                  <a:pt x="380" y="360"/>
                  <a:pt x="344" y="488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2253" name="Object 29"/>
          <p:cNvGraphicFramePr>
            <a:graphicFrameLocks noChangeAspect="1"/>
          </p:cNvGraphicFramePr>
          <p:nvPr/>
        </p:nvGraphicFramePr>
        <p:xfrm>
          <a:off x="5956300" y="2374900"/>
          <a:ext cx="671513" cy="442913"/>
        </p:xfrm>
        <a:graphic>
          <a:graphicData uri="http://schemas.openxmlformats.org/presentationml/2006/ole">
            <p:oleObj spid="_x0000_s52253" name="Equation" r:id="rId17" imgW="672808" imgH="444307" progId="Equation.3">
              <p:embed/>
            </p:oleObj>
          </a:graphicData>
        </a:graphic>
      </p:graphicFrame>
      <p:sp>
        <p:nvSpPr>
          <p:cNvPr id="52254" name="Line 30"/>
          <p:cNvSpPr>
            <a:spLocks noChangeShapeType="1"/>
          </p:cNvSpPr>
          <p:nvPr/>
        </p:nvSpPr>
        <p:spPr bwMode="auto">
          <a:xfrm flipV="1">
            <a:off x="5715000" y="4114800"/>
            <a:ext cx="533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55" name="Freeform 31"/>
          <p:cNvSpPr>
            <a:spLocks/>
          </p:cNvSpPr>
          <p:nvPr/>
        </p:nvSpPr>
        <p:spPr bwMode="auto">
          <a:xfrm>
            <a:off x="4419600" y="3962400"/>
            <a:ext cx="1752600" cy="990600"/>
          </a:xfrm>
          <a:custGeom>
            <a:avLst/>
            <a:gdLst>
              <a:gd name="T0" fmla="*/ 0 w 1104"/>
              <a:gd name="T1" fmla="*/ 2147483646 h 624"/>
              <a:gd name="T2" fmla="*/ 2147483646 w 1104"/>
              <a:gd name="T3" fmla="*/ 2147483646 h 624"/>
              <a:gd name="T4" fmla="*/ 2147483646 w 1104"/>
              <a:gd name="T5" fmla="*/ 0 h 624"/>
              <a:gd name="T6" fmla="*/ 0 60000 65536"/>
              <a:gd name="T7" fmla="*/ 0 60000 65536"/>
              <a:gd name="T8" fmla="*/ 0 60000 65536"/>
              <a:gd name="T9" fmla="*/ 0 w 1104"/>
              <a:gd name="T10" fmla="*/ 0 h 624"/>
              <a:gd name="T11" fmla="*/ 1104 w 1104"/>
              <a:gd name="T12" fmla="*/ 624 h 6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04" h="624">
                <a:moveTo>
                  <a:pt x="0" y="624"/>
                </a:moveTo>
                <a:cubicBezTo>
                  <a:pt x="124" y="460"/>
                  <a:pt x="248" y="296"/>
                  <a:pt x="432" y="192"/>
                </a:cubicBezTo>
                <a:cubicBezTo>
                  <a:pt x="616" y="88"/>
                  <a:pt x="860" y="44"/>
                  <a:pt x="1104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56" name="Freeform 32"/>
          <p:cNvSpPr>
            <a:spLocks/>
          </p:cNvSpPr>
          <p:nvPr/>
        </p:nvSpPr>
        <p:spPr bwMode="auto">
          <a:xfrm>
            <a:off x="3124200" y="3771900"/>
            <a:ext cx="2971800" cy="1181100"/>
          </a:xfrm>
          <a:custGeom>
            <a:avLst/>
            <a:gdLst>
              <a:gd name="T0" fmla="*/ 0 w 1872"/>
              <a:gd name="T1" fmla="*/ 2147483646 h 744"/>
              <a:gd name="T2" fmla="*/ 2147483646 w 1872"/>
              <a:gd name="T3" fmla="*/ 2147483646 h 744"/>
              <a:gd name="T4" fmla="*/ 2147483646 w 1872"/>
              <a:gd name="T5" fmla="*/ 2147483646 h 744"/>
              <a:gd name="T6" fmla="*/ 0 60000 65536"/>
              <a:gd name="T7" fmla="*/ 0 60000 65536"/>
              <a:gd name="T8" fmla="*/ 0 60000 65536"/>
              <a:gd name="T9" fmla="*/ 0 w 1872"/>
              <a:gd name="T10" fmla="*/ 0 h 744"/>
              <a:gd name="T11" fmla="*/ 1872 w 1872"/>
              <a:gd name="T12" fmla="*/ 744 h 7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72" h="744">
                <a:moveTo>
                  <a:pt x="0" y="744"/>
                </a:moveTo>
                <a:cubicBezTo>
                  <a:pt x="204" y="492"/>
                  <a:pt x="408" y="240"/>
                  <a:pt x="720" y="120"/>
                </a:cubicBezTo>
                <a:cubicBezTo>
                  <a:pt x="1032" y="0"/>
                  <a:pt x="1452" y="12"/>
                  <a:pt x="1872" y="24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57" name="Freeform 33"/>
          <p:cNvSpPr>
            <a:spLocks/>
          </p:cNvSpPr>
          <p:nvPr/>
        </p:nvSpPr>
        <p:spPr bwMode="auto">
          <a:xfrm>
            <a:off x="1828800" y="3149600"/>
            <a:ext cx="4343400" cy="1803400"/>
          </a:xfrm>
          <a:custGeom>
            <a:avLst/>
            <a:gdLst>
              <a:gd name="T0" fmla="*/ 0 w 2736"/>
              <a:gd name="T1" fmla="*/ 2147483646 h 1136"/>
              <a:gd name="T2" fmla="*/ 2147483646 w 2736"/>
              <a:gd name="T3" fmla="*/ 2147483646 h 1136"/>
              <a:gd name="T4" fmla="*/ 2147483646 w 2736"/>
              <a:gd name="T5" fmla="*/ 2147483646 h 1136"/>
              <a:gd name="T6" fmla="*/ 0 60000 65536"/>
              <a:gd name="T7" fmla="*/ 0 60000 65536"/>
              <a:gd name="T8" fmla="*/ 0 60000 65536"/>
              <a:gd name="T9" fmla="*/ 0 w 2736"/>
              <a:gd name="T10" fmla="*/ 0 h 1136"/>
              <a:gd name="T11" fmla="*/ 2736 w 2736"/>
              <a:gd name="T12" fmla="*/ 1136 h 1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36" h="1136">
                <a:moveTo>
                  <a:pt x="0" y="1136"/>
                </a:moveTo>
                <a:cubicBezTo>
                  <a:pt x="132" y="696"/>
                  <a:pt x="264" y="256"/>
                  <a:pt x="720" y="128"/>
                </a:cubicBezTo>
                <a:cubicBezTo>
                  <a:pt x="1176" y="0"/>
                  <a:pt x="1956" y="184"/>
                  <a:pt x="2736" y="368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58" name="Rectangle 34"/>
          <p:cNvSpPr>
            <a:spLocks noChangeArrowheads="1"/>
          </p:cNvSpPr>
          <p:nvPr/>
        </p:nvSpPr>
        <p:spPr bwMode="auto">
          <a:xfrm>
            <a:off x="685800" y="1371600"/>
            <a:ext cx="76962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52259" name="Line 35"/>
          <p:cNvSpPr>
            <a:spLocks noChangeShapeType="1"/>
          </p:cNvSpPr>
          <p:nvPr/>
        </p:nvSpPr>
        <p:spPr bwMode="auto">
          <a:xfrm>
            <a:off x="1371600" y="55626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60" name="Line 36"/>
          <p:cNvSpPr>
            <a:spLocks noChangeShapeType="1"/>
          </p:cNvSpPr>
          <p:nvPr/>
        </p:nvSpPr>
        <p:spPr bwMode="auto">
          <a:xfrm>
            <a:off x="990600" y="91440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2261" name="Group 37"/>
          <p:cNvGrpSpPr>
            <a:grpSpLocks/>
          </p:cNvGrpSpPr>
          <p:nvPr/>
        </p:nvGrpSpPr>
        <p:grpSpPr bwMode="auto">
          <a:xfrm>
            <a:off x="6553200" y="4114800"/>
            <a:ext cx="900113" cy="609600"/>
            <a:chOff x="4224" y="1824"/>
            <a:chExt cx="567" cy="384"/>
          </a:xfrm>
        </p:grpSpPr>
        <p:graphicFrame>
          <p:nvGraphicFramePr>
            <p:cNvPr id="52265" name="Object 38"/>
            <p:cNvGraphicFramePr>
              <a:graphicFrameLocks noChangeAspect="1"/>
            </p:cNvGraphicFramePr>
            <p:nvPr/>
          </p:nvGraphicFramePr>
          <p:xfrm>
            <a:off x="4368" y="1824"/>
            <a:ext cx="423" cy="279"/>
          </p:xfrm>
          <a:graphic>
            <a:graphicData uri="http://schemas.openxmlformats.org/presentationml/2006/ole">
              <p:oleObj spid="_x0000_s52265" name="Equation" r:id="rId18" imgW="672808" imgH="444307" progId="Equation.3">
                <p:embed/>
              </p:oleObj>
            </a:graphicData>
          </a:graphic>
        </p:graphicFrame>
        <p:sp>
          <p:nvSpPr>
            <p:cNvPr id="52266" name="Line 39"/>
            <p:cNvSpPr>
              <a:spLocks noChangeShapeType="1"/>
            </p:cNvSpPr>
            <p:nvPr/>
          </p:nvSpPr>
          <p:spPr bwMode="auto">
            <a:xfrm flipH="1" flipV="1">
              <a:off x="4224" y="1824"/>
              <a:ext cx="192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52262" name="Object 40"/>
          <p:cNvGraphicFramePr>
            <a:graphicFrameLocks noChangeAspect="1"/>
          </p:cNvGraphicFramePr>
          <p:nvPr/>
        </p:nvGraphicFramePr>
        <p:xfrm>
          <a:off x="1524000" y="4876800"/>
          <a:ext cx="419100" cy="469900"/>
        </p:xfrm>
        <a:graphic>
          <a:graphicData uri="http://schemas.openxmlformats.org/presentationml/2006/ole">
            <p:oleObj spid="_x0000_s52262" name="Equation" r:id="rId19" imgW="419100" imgH="469900" progId="Equation.3">
              <p:embed/>
            </p:oleObj>
          </a:graphicData>
        </a:graphic>
      </p:graphicFrame>
      <p:sp>
        <p:nvSpPr>
          <p:cNvPr id="52263" name="Text Box 41"/>
          <p:cNvSpPr txBox="1">
            <a:spLocks noChangeArrowheads="1"/>
          </p:cNvSpPr>
          <p:nvPr/>
        </p:nvSpPr>
        <p:spPr bwMode="auto">
          <a:xfrm>
            <a:off x="990600" y="5715000"/>
            <a:ext cx="13890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en-US">
                <a:solidFill>
                  <a:schemeClr val="accent2"/>
                </a:solidFill>
                <a:latin typeface="Comic Sans MS" pitchFamily="66" charset="0"/>
              </a:rPr>
              <a:t>reject</a:t>
            </a:r>
          </a:p>
        </p:txBody>
      </p:sp>
      <p:graphicFrame>
        <p:nvGraphicFramePr>
          <p:cNvPr id="52264" name="Object 42"/>
          <p:cNvGraphicFramePr>
            <a:graphicFrameLocks noChangeAspect="1"/>
          </p:cNvGraphicFramePr>
          <p:nvPr/>
        </p:nvGraphicFramePr>
        <p:xfrm>
          <a:off x="4343400" y="1447800"/>
          <a:ext cx="279400" cy="342900"/>
        </p:xfrm>
        <a:graphic>
          <a:graphicData uri="http://schemas.openxmlformats.org/presentationml/2006/ole">
            <p:oleObj spid="_x0000_s52264" name="Equation" r:id="rId20" imgW="279279" imgH="342751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Another Example</a:t>
            </a:r>
          </a:p>
        </p:txBody>
      </p:sp>
      <p:sp>
        <p:nvSpPr>
          <p:cNvPr id="54275" name="Oval 3"/>
          <p:cNvSpPr>
            <a:spLocks noChangeArrowheads="1"/>
          </p:cNvSpPr>
          <p:nvPr/>
        </p:nvSpPr>
        <p:spPr bwMode="auto">
          <a:xfrm>
            <a:off x="1219200" y="4419600"/>
            <a:ext cx="685800" cy="685800"/>
          </a:xfrm>
          <a:prstGeom prst="ellipse">
            <a:avLst/>
          </a:prstGeom>
          <a:solidFill>
            <a:srgbClr val="FF0000">
              <a:alpha val="50195"/>
            </a:srgbClr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54276" name="Oval 4"/>
          <p:cNvSpPr>
            <a:spLocks noChangeArrowheads="1"/>
          </p:cNvSpPr>
          <p:nvPr/>
        </p:nvSpPr>
        <p:spPr bwMode="auto">
          <a:xfrm>
            <a:off x="4419600" y="4419600"/>
            <a:ext cx="685800" cy="685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54277" name="Oval 5"/>
          <p:cNvSpPr>
            <a:spLocks noChangeArrowheads="1"/>
          </p:cNvSpPr>
          <p:nvPr/>
        </p:nvSpPr>
        <p:spPr bwMode="auto">
          <a:xfrm>
            <a:off x="7391400" y="4419600"/>
            <a:ext cx="685800" cy="685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54278" name="Line 6"/>
          <p:cNvSpPr>
            <a:spLocks noChangeShapeType="1"/>
          </p:cNvSpPr>
          <p:nvPr/>
        </p:nvSpPr>
        <p:spPr bwMode="auto">
          <a:xfrm>
            <a:off x="609600" y="4800600"/>
            <a:ext cx="609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79" name="Oval 7"/>
          <p:cNvSpPr>
            <a:spLocks noChangeArrowheads="1"/>
          </p:cNvSpPr>
          <p:nvPr/>
        </p:nvSpPr>
        <p:spPr bwMode="auto">
          <a:xfrm>
            <a:off x="4191000" y="4191000"/>
            <a:ext cx="1143000" cy="1143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54280" name="Line 8"/>
          <p:cNvSpPr>
            <a:spLocks noChangeShapeType="1"/>
          </p:cNvSpPr>
          <p:nvPr/>
        </p:nvSpPr>
        <p:spPr bwMode="auto">
          <a:xfrm>
            <a:off x="1905000" y="4800600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81" name="Line 9"/>
          <p:cNvSpPr>
            <a:spLocks noChangeShapeType="1"/>
          </p:cNvSpPr>
          <p:nvPr/>
        </p:nvSpPr>
        <p:spPr bwMode="auto">
          <a:xfrm>
            <a:off x="5334000" y="4800600"/>
            <a:ext cx="2057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82" name="Freeform 10"/>
          <p:cNvSpPr>
            <a:spLocks/>
          </p:cNvSpPr>
          <p:nvPr/>
        </p:nvSpPr>
        <p:spPr bwMode="auto">
          <a:xfrm>
            <a:off x="1117600" y="3416300"/>
            <a:ext cx="812800" cy="1079500"/>
          </a:xfrm>
          <a:custGeom>
            <a:avLst/>
            <a:gdLst>
              <a:gd name="T0" fmla="*/ 2147483646 w 512"/>
              <a:gd name="T1" fmla="*/ 2147483646 h 680"/>
              <a:gd name="T2" fmla="*/ 2147483646 w 512"/>
              <a:gd name="T3" fmla="*/ 2147483646 h 680"/>
              <a:gd name="T4" fmla="*/ 2147483646 w 512"/>
              <a:gd name="T5" fmla="*/ 2147483646 h 680"/>
              <a:gd name="T6" fmla="*/ 2147483646 w 512"/>
              <a:gd name="T7" fmla="*/ 2147483646 h 680"/>
              <a:gd name="T8" fmla="*/ 2147483646 w 512"/>
              <a:gd name="T9" fmla="*/ 2147483646 h 6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12"/>
              <a:gd name="T16" fmla="*/ 0 h 680"/>
              <a:gd name="T17" fmla="*/ 512 w 512"/>
              <a:gd name="T18" fmla="*/ 680 h 6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12" h="680">
                <a:moveTo>
                  <a:pt x="160" y="680"/>
                </a:moveTo>
                <a:cubicBezTo>
                  <a:pt x="80" y="496"/>
                  <a:pt x="0" y="312"/>
                  <a:pt x="16" y="200"/>
                </a:cubicBezTo>
                <a:cubicBezTo>
                  <a:pt x="32" y="88"/>
                  <a:pt x="176" y="16"/>
                  <a:pt x="256" y="8"/>
                </a:cubicBezTo>
                <a:cubicBezTo>
                  <a:pt x="336" y="0"/>
                  <a:pt x="480" y="48"/>
                  <a:pt x="496" y="152"/>
                </a:cubicBezTo>
                <a:cubicBezTo>
                  <a:pt x="512" y="256"/>
                  <a:pt x="432" y="444"/>
                  <a:pt x="352" y="632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83" name="Freeform 11"/>
          <p:cNvSpPr>
            <a:spLocks/>
          </p:cNvSpPr>
          <p:nvPr/>
        </p:nvSpPr>
        <p:spPr bwMode="auto">
          <a:xfrm>
            <a:off x="7239000" y="3429000"/>
            <a:ext cx="812800" cy="1079500"/>
          </a:xfrm>
          <a:custGeom>
            <a:avLst/>
            <a:gdLst>
              <a:gd name="T0" fmla="*/ 2147483646 w 512"/>
              <a:gd name="T1" fmla="*/ 2147483646 h 680"/>
              <a:gd name="T2" fmla="*/ 2147483646 w 512"/>
              <a:gd name="T3" fmla="*/ 2147483646 h 680"/>
              <a:gd name="T4" fmla="*/ 2147483646 w 512"/>
              <a:gd name="T5" fmla="*/ 2147483646 h 680"/>
              <a:gd name="T6" fmla="*/ 2147483646 w 512"/>
              <a:gd name="T7" fmla="*/ 2147483646 h 680"/>
              <a:gd name="T8" fmla="*/ 2147483646 w 512"/>
              <a:gd name="T9" fmla="*/ 2147483646 h 6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12"/>
              <a:gd name="T16" fmla="*/ 0 h 680"/>
              <a:gd name="T17" fmla="*/ 512 w 512"/>
              <a:gd name="T18" fmla="*/ 680 h 6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12" h="680">
                <a:moveTo>
                  <a:pt x="160" y="680"/>
                </a:moveTo>
                <a:cubicBezTo>
                  <a:pt x="80" y="496"/>
                  <a:pt x="0" y="312"/>
                  <a:pt x="16" y="200"/>
                </a:cubicBezTo>
                <a:cubicBezTo>
                  <a:pt x="32" y="88"/>
                  <a:pt x="176" y="16"/>
                  <a:pt x="256" y="8"/>
                </a:cubicBezTo>
                <a:cubicBezTo>
                  <a:pt x="336" y="0"/>
                  <a:pt x="480" y="48"/>
                  <a:pt x="496" y="152"/>
                </a:cubicBezTo>
                <a:cubicBezTo>
                  <a:pt x="512" y="256"/>
                  <a:pt x="432" y="444"/>
                  <a:pt x="352" y="632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4284" name="Object 12"/>
          <p:cNvGraphicFramePr>
            <a:graphicFrameLocks noChangeAspect="1"/>
          </p:cNvGraphicFramePr>
          <p:nvPr/>
        </p:nvGraphicFramePr>
        <p:xfrm>
          <a:off x="1371600" y="3048000"/>
          <a:ext cx="265113" cy="279400"/>
        </p:xfrm>
        <a:graphic>
          <a:graphicData uri="http://schemas.openxmlformats.org/presentationml/2006/ole">
            <p:oleObj spid="_x0000_s54284" name="Equation" r:id="rId4" imgW="266584" imgH="279279" progId="Equation.3">
              <p:embed/>
            </p:oleObj>
          </a:graphicData>
        </a:graphic>
      </p:graphicFrame>
      <p:graphicFrame>
        <p:nvGraphicFramePr>
          <p:cNvPr id="54285" name="Object 13"/>
          <p:cNvGraphicFramePr>
            <a:graphicFrameLocks noChangeAspect="1"/>
          </p:cNvGraphicFramePr>
          <p:nvPr/>
        </p:nvGraphicFramePr>
        <p:xfrm>
          <a:off x="2743200" y="4343400"/>
          <a:ext cx="279400" cy="381000"/>
        </p:xfrm>
        <a:graphic>
          <a:graphicData uri="http://schemas.openxmlformats.org/presentationml/2006/ole">
            <p:oleObj spid="_x0000_s54285" name="Equation" r:id="rId5" imgW="279279" imgH="380835" progId="Equation.3">
              <p:embed/>
            </p:oleObj>
          </a:graphicData>
        </a:graphic>
      </p:graphicFrame>
      <p:graphicFrame>
        <p:nvGraphicFramePr>
          <p:cNvPr id="54286" name="Object 14"/>
          <p:cNvGraphicFramePr>
            <a:graphicFrameLocks noChangeAspect="1"/>
          </p:cNvGraphicFramePr>
          <p:nvPr/>
        </p:nvGraphicFramePr>
        <p:xfrm>
          <a:off x="5867400" y="4267200"/>
          <a:ext cx="671513" cy="442913"/>
        </p:xfrm>
        <a:graphic>
          <a:graphicData uri="http://schemas.openxmlformats.org/presentationml/2006/ole">
            <p:oleObj spid="_x0000_s54286" name="Equation" r:id="rId6" imgW="672808" imgH="444307" progId="Equation.3">
              <p:embed/>
            </p:oleObj>
          </a:graphicData>
        </a:graphic>
      </p:graphicFrame>
      <p:graphicFrame>
        <p:nvGraphicFramePr>
          <p:cNvPr id="54287" name="Object 15"/>
          <p:cNvGraphicFramePr>
            <a:graphicFrameLocks noChangeAspect="1"/>
          </p:cNvGraphicFramePr>
          <p:nvPr/>
        </p:nvGraphicFramePr>
        <p:xfrm>
          <a:off x="7315200" y="2895600"/>
          <a:ext cx="671513" cy="442913"/>
        </p:xfrm>
        <a:graphic>
          <a:graphicData uri="http://schemas.openxmlformats.org/presentationml/2006/ole">
            <p:oleObj spid="_x0000_s54287" name="Equation" r:id="rId7" imgW="672808" imgH="444307" progId="Equation.3">
              <p:embed/>
            </p:oleObj>
          </a:graphicData>
        </a:graphic>
      </p:graphicFrame>
      <p:graphicFrame>
        <p:nvGraphicFramePr>
          <p:cNvPr id="54288" name="Object 16"/>
          <p:cNvGraphicFramePr>
            <a:graphicFrameLocks noChangeAspect="1"/>
          </p:cNvGraphicFramePr>
          <p:nvPr/>
        </p:nvGraphicFramePr>
        <p:xfrm>
          <a:off x="1371600" y="4495800"/>
          <a:ext cx="419100" cy="469900"/>
        </p:xfrm>
        <a:graphic>
          <a:graphicData uri="http://schemas.openxmlformats.org/presentationml/2006/ole">
            <p:oleObj spid="_x0000_s54288" name="Equation" r:id="rId8" imgW="419100" imgH="469900" progId="Equation.3">
              <p:embed/>
            </p:oleObj>
          </a:graphicData>
        </a:graphic>
      </p:graphicFrame>
      <p:graphicFrame>
        <p:nvGraphicFramePr>
          <p:cNvPr id="54289" name="Object 17"/>
          <p:cNvGraphicFramePr>
            <a:graphicFrameLocks noChangeAspect="1"/>
          </p:cNvGraphicFramePr>
          <p:nvPr/>
        </p:nvGraphicFramePr>
        <p:xfrm>
          <a:off x="4610100" y="4495800"/>
          <a:ext cx="341313" cy="469900"/>
        </p:xfrm>
        <a:graphic>
          <a:graphicData uri="http://schemas.openxmlformats.org/presentationml/2006/ole">
            <p:oleObj spid="_x0000_s54289" name="Equation" r:id="rId9" imgW="342751" imgH="469696" progId="Equation.3">
              <p:embed/>
            </p:oleObj>
          </a:graphicData>
        </a:graphic>
      </p:graphicFrame>
      <p:graphicFrame>
        <p:nvGraphicFramePr>
          <p:cNvPr id="54290" name="Object 18"/>
          <p:cNvGraphicFramePr>
            <a:graphicFrameLocks noChangeAspect="1"/>
          </p:cNvGraphicFramePr>
          <p:nvPr/>
        </p:nvGraphicFramePr>
        <p:xfrm>
          <a:off x="7480300" y="4495800"/>
          <a:ext cx="392113" cy="469900"/>
        </p:xfrm>
        <a:graphic>
          <a:graphicData uri="http://schemas.openxmlformats.org/presentationml/2006/ole">
            <p:oleObj spid="_x0000_s54290" name="Equation" r:id="rId10" imgW="393529" imgH="469696" progId="Equation.3">
              <p:embed/>
            </p:oleObj>
          </a:graphicData>
        </a:graphic>
      </p:graphicFrame>
      <p:sp>
        <p:nvSpPr>
          <p:cNvPr id="54291" name="Rectangle 19"/>
          <p:cNvSpPr>
            <a:spLocks noChangeArrowheads="1"/>
          </p:cNvSpPr>
          <p:nvPr/>
        </p:nvSpPr>
        <p:spPr bwMode="auto">
          <a:xfrm>
            <a:off x="685800" y="1371600"/>
            <a:ext cx="76962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54292" name="Line 20"/>
          <p:cNvSpPr>
            <a:spLocks noChangeShapeType="1"/>
          </p:cNvSpPr>
          <p:nvPr/>
        </p:nvSpPr>
        <p:spPr bwMode="auto">
          <a:xfrm>
            <a:off x="1219200" y="1371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93" name="Line 21"/>
          <p:cNvSpPr>
            <a:spLocks noChangeShapeType="1"/>
          </p:cNvSpPr>
          <p:nvPr/>
        </p:nvSpPr>
        <p:spPr bwMode="auto">
          <a:xfrm>
            <a:off x="1752600" y="1371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94" name="Line 22"/>
          <p:cNvSpPr>
            <a:spLocks noChangeShapeType="1"/>
          </p:cNvSpPr>
          <p:nvPr/>
        </p:nvSpPr>
        <p:spPr bwMode="auto">
          <a:xfrm>
            <a:off x="2286000" y="1371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4295" name="Object 23"/>
          <p:cNvGraphicFramePr>
            <a:graphicFrameLocks noChangeAspect="1"/>
          </p:cNvGraphicFramePr>
          <p:nvPr/>
        </p:nvGraphicFramePr>
        <p:xfrm>
          <a:off x="838200" y="1524000"/>
          <a:ext cx="265113" cy="279400"/>
        </p:xfrm>
        <a:graphic>
          <a:graphicData uri="http://schemas.openxmlformats.org/presentationml/2006/ole">
            <p:oleObj spid="_x0000_s54295" name="Equation" r:id="rId11" imgW="266584" imgH="279279" progId="Equation.3">
              <p:embed/>
            </p:oleObj>
          </a:graphicData>
        </a:graphic>
      </p:graphicFrame>
      <p:graphicFrame>
        <p:nvGraphicFramePr>
          <p:cNvPr id="54296" name="Object 24"/>
          <p:cNvGraphicFramePr>
            <a:graphicFrameLocks noChangeAspect="1"/>
          </p:cNvGraphicFramePr>
          <p:nvPr/>
        </p:nvGraphicFramePr>
        <p:xfrm>
          <a:off x="1828800" y="1447800"/>
          <a:ext cx="279400" cy="381000"/>
        </p:xfrm>
        <a:graphic>
          <a:graphicData uri="http://schemas.openxmlformats.org/presentationml/2006/ole">
            <p:oleObj spid="_x0000_s54296" name="Equation" r:id="rId12" imgW="279279" imgH="380835" progId="Equation.3">
              <p:embed/>
            </p:oleObj>
          </a:graphicData>
        </a:graphic>
      </p:graphicFrame>
      <p:graphicFrame>
        <p:nvGraphicFramePr>
          <p:cNvPr id="54297" name="Object 25"/>
          <p:cNvGraphicFramePr>
            <a:graphicFrameLocks noChangeAspect="1"/>
          </p:cNvGraphicFramePr>
          <p:nvPr/>
        </p:nvGraphicFramePr>
        <p:xfrm>
          <a:off x="1371600" y="1524000"/>
          <a:ext cx="265113" cy="279400"/>
        </p:xfrm>
        <a:graphic>
          <a:graphicData uri="http://schemas.openxmlformats.org/presentationml/2006/ole">
            <p:oleObj spid="_x0000_s54297" name="Equation" r:id="rId13" imgW="266584" imgH="279279" progId="Equation.3">
              <p:embed/>
            </p:oleObj>
          </a:graphicData>
        </a:graphic>
      </p:graphicFrame>
      <p:sp>
        <p:nvSpPr>
          <p:cNvPr id="54298" name="Line 26"/>
          <p:cNvSpPr>
            <a:spLocks noChangeShapeType="1"/>
          </p:cNvSpPr>
          <p:nvPr/>
        </p:nvSpPr>
        <p:spPr bwMode="auto">
          <a:xfrm>
            <a:off x="609600" y="91440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99" name="Line 27"/>
          <p:cNvSpPr>
            <a:spLocks noChangeShapeType="1"/>
          </p:cNvSpPr>
          <p:nvPr/>
        </p:nvSpPr>
        <p:spPr bwMode="auto">
          <a:xfrm>
            <a:off x="1143000" y="5334000"/>
            <a:ext cx="914400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Oval 2"/>
          <p:cNvSpPr>
            <a:spLocks noChangeArrowheads="1"/>
          </p:cNvSpPr>
          <p:nvPr/>
        </p:nvSpPr>
        <p:spPr bwMode="auto">
          <a:xfrm>
            <a:off x="1219200" y="4419600"/>
            <a:ext cx="685800" cy="685800"/>
          </a:xfrm>
          <a:prstGeom prst="ellipse">
            <a:avLst/>
          </a:prstGeom>
          <a:solidFill>
            <a:srgbClr val="FF0000">
              <a:alpha val="50195"/>
            </a:srgbClr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56323" name="Oval 3"/>
          <p:cNvSpPr>
            <a:spLocks noChangeArrowheads="1"/>
          </p:cNvSpPr>
          <p:nvPr/>
        </p:nvSpPr>
        <p:spPr bwMode="auto">
          <a:xfrm>
            <a:off x="4419600" y="4419600"/>
            <a:ext cx="685800" cy="685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56324" name="Oval 4"/>
          <p:cNvSpPr>
            <a:spLocks noChangeArrowheads="1"/>
          </p:cNvSpPr>
          <p:nvPr/>
        </p:nvSpPr>
        <p:spPr bwMode="auto">
          <a:xfrm>
            <a:off x="7391400" y="4419600"/>
            <a:ext cx="685800" cy="685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56325" name="Line 5"/>
          <p:cNvSpPr>
            <a:spLocks noChangeShapeType="1"/>
          </p:cNvSpPr>
          <p:nvPr/>
        </p:nvSpPr>
        <p:spPr bwMode="auto">
          <a:xfrm>
            <a:off x="609600" y="48006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26" name="Oval 6"/>
          <p:cNvSpPr>
            <a:spLocks noChangeArrowheads="1"/>
          </p:cNvSpPr>
          <p:nvPr/>
        </p:nvSpPr>
        <p:spPr bwMode="auto">
          <a:xfrm>
            <a:off x="4191000" y="4191000"/>
            <a:ext cx="1143000" cy="1143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56327" name="Line 7"/>
          <p:cNvSpPr>
            <a:spLocks noChangeShapeType="1"/>
          </p:cNvSpPr>
          <p:nvPr/>
        </p:nvSpPr>
        <p:spPr bwMode="auto">
          <a:xfrm>
            <a:off x="1905000" y="4800600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28" name="Line 8"/>
          <p:cNvSpPr>
            <a:spLocks noChangeShapeType="1"/>
          </p:cNvSpPr>
          <p:nvPr/>
        </p:nvSpPr>
        <p:spPr bwMode="auto">
          <a:xfrm>
            <a:off x="5334000" y="4800600"/>
            <a:ext cx="2057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29" name="Freeform 9"/>
          <p:cNvSpPr>
            <a:spLocks/>
          </p:cNvSpPr>
          <p:nvPr/>
        </p:nvSpPr>
        <p:spPr bwMode="auto">
          <a:xfrm>
            <a:off x="1117600" y="3416300"/>
            <a:ext cx="812800" cy="1079500"/>
          </a:xfrm>
          <a:custGeom>
            <a:avLst/>
            <a:gdLst>
              <a:gd name="T0" fmla="*/ 2147483646 w 512"/>
              <a:gd name="T1" fmla="*/ 2147483646 h 680"/>
              <a:gd name="T2" fmla="*/ 2147483646 w 512"/>
              <a:gd name="T3" fmla="*/ 2147483646 h 680"/>
              <a:gd name="T4" fmla="*/ 2147483646 w 512"/>
              <a:gd name="T5" fmla="*/ 2147483646 h 680"/>
              <a:gd name="T6" fmla="*/ 2147483646 w 512"/>
              <a:gd name="T7" fmla="*/ 2147483646 h 680"/>
              <a:gd name="T8" fmla="*/ 2147483646 w 512"/>
              <a:gd name="T9" fmla="*/ 2147483646 h 6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12"/>
              <a:gd name="T16" fmla="*/ 0 h 680"/>
              <a:gd name="T17" fmla="*/ 512 w 512"/>
              <a:gd name="T18" fmla="*/ 680 h 6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12" h="680">
                <a:moveTo>
                  <a:pt x="160" y="680"/>
                </a:moveTo>
                <a:cubicBezTo>
                  <a:pt x="80" y="496"/>
                  <a:pt x="0" y="312"/>
                  <a:pt x="16" y="200"/>
                </a:cubicBezTo>
                <a:cubicBezTo>
                  <a:pt x="32" y="88"/>
                  <a:pt x="176" y="16"/>
                  <a:pt x="256" y="8"/>
                </a:cubicBezTo>
                <a:cubicBezTo>
                  <a:pt x="336" y="0"/>
                  <a:pt x="480" y="48"/>
                  <a:pt x="496" y="152"/>
                </a:cubicBezTo>
                <a:cubicBezTo>
                  <a:pt x="512" y="256"/>
                  <a:pt x="432" y="444"/>
                  <a:pt x="352" y="632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30" name="Freeform 10"/>
          <p:cNvSpPr>
            <a:spLocks/>
          </p:cNvSpPr>
          <p:nvPr/>
        </p:nvSpPr>
        <p:spPr bwMode="auto">
          <a:xfrm>
            <a:off x="7239000" y="3429000"/>
            <a:ext cx="812800" cy="1079500"/>
          </a:xfrm>
          <a:custGeom>
            <a:avLst/>
            <a:gdLst>
              <a:gd name="T0" fmla="*/ 2147483646 w 512"/>
              <a:gd name="T1" fmla="*/ 2147483646 h 680"/>
              <a:gd name="T2" fmla="*/ 2147483646 w 512"/>
              <a:gd name="T3" fmla="*/ 2147483646 h 680"/>
              <a:gd name="T4" fmla="*/ 2147483646 w 512"/>
              <a:gd name="T5" fmla="*/ 2147483646 h 680"/>
              <a:gd name="T6" fmla="*/ 2147483646 w 512"/>
              <a:gd name="T7" fmla="*/ 2147483646 h 680"/>
              <a:gd name="T8" fmla="*/ 2147483646 w 512"/>
              <a:gd name="T9" fmla="*/ 2147483646 h 6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12"/>
              <a:gd name="T16" fmla="*/ 0 h 680"/>
              <a:gd name="T17" fmla="*/ 512 w 512"/>
              <a:gd name="T18" fmla="*/ 680 h 6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12" h="680">
                <a:moveTo>
                  <a:pt x="160" y="680"/>
                </a:moveTo>
                <a:cubicBezTo>
                  <a:pt x="80" y="496"/>
                  <a:pt x="0" y="312"/>
                  <a:pt x="16" y="200"/>
                </a:cubicBezTo>
                <a:cubicBezTo>
                  <a:pt x="32" y="88"/>
                  <a:pt x="176" y="16"/>
                  <a:pt x="256" y="8"/>
                </a:cubicBezTo>
                <a:cubicBezTo>
                  <a:pt x="336" y="0"/>
                  <a:pt x="480" y="48"/>
                  <a:pt x="496" y="152"/>
                </a:cubicBezTo>
                <a:cubicBezTo>
                  <a:pt x="512" y="256"/>
                  <a:pt x="432" y="444"/>
                  <a:pt x="352" y="632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6331" name="Object 11"/>
          <p:cNvGraphicFramePr>
            <a:graphicFrameLocks noChangeAspect="1"/>
          </p:cNvGraphicFramePr>
          <p:nvPr/>
        </p:nvGraphicFramePr>
        <p:xfrm>
          <a:off x="1371600" y="3048000"/>
          <a:ext cx="265113" cy="279400"/>
        </p:xfrm>
        <a:graphic>
          <a:graphicData uri="http://schemas.openxmlformats.org/presentationml/2006/ole">
            <p:oleObj spid="_x0000_s56331" name="Equation" r:id="rId4" imgW="266584" imgH="279279" progId="Equation.3">
              <p:embed/>
            </p:oleObj>
          </a:graphicData>
        </a:graphic>
      </p:graphicFrame>
      <p:graphicFrame>
        <p:nvGraphicFramePr>
          <p:cNvPr id="56332" name="Object 12"/>
          <p:cNvGraphicFramePr>
            <a:graphicFrameLocks noChangeAspect="1"/>
          </p:cNvGraphicFramePr>
          <p:nvPr/>
        </p:nvGraphicFramePr>
        <p:xfrm>
          <a:off x="2743200" y="4343400"/>
          <a:ext cx="279400" cy="381000"/>
        </p:xfrm>
        <a:graphic>
          <a:graphicData uri="http://schemas.openxmlformats.org/presentationml/2006/ole">
            <p:oleObj spid="_x0000_s56332" name="Equation" r:id="rId5" imgW="279279" imgH="380835" progId="Equation.3">
              <p:embed/>
            </p:oleObj>
          </a:graphicData>
        </a:graphic>
      </p:graphicFrame>
      <p:graphicFrame>
        <p:nvGraphicFramePr>
          <p:cNvPr id="56333" name="Object 13"/>
          <p:cNvGraphicFramePr>
            <a:graphicFrameLocks noChangeAspect="1"/>
          </p:cNvGraphicFramePr>
          <p:nvPr/>
        </p:nvGraphicFramePr>
        <p:xfrm>
          <a:off x="5867400" y="4267200"/>
          <a:ext cx="671513" cy="442913"/>
        </p:xfrm>
        <a:graphic>
          <a:graphicData uri="http://schemas.openxmlformats.org/presentationml/2006/ole">
            <p:oleObj spid="_x0000_s56333" name="Equation" r:id="rId6" imgW="672808" imgH="444307" progId="Equation.3">
              <p:embed/>
            </p:oleObj>
          </a:graphicData>
        </a:graphic>
      </p:graphicFrame>
      <p:graphicFrame>
        <p:nvGraphicFramePr>
          <p:cNvPr id="56334" name="Object 14"/>
          <p:cNvGraphicFramePr>
            <a:graphicFrameLocks noChangeAspect="1"/>
          </p:cNvGraphicFramePr>
          <p:nvPr/>
        </p:nvGraphicFramePr>
        <p:xfrm>
          <a:off x="7315200" y="2895600"/>
          <a:ext cx="671513" cy="442913"/>
        </p:xfrm>
        <a:graphic>
          <a:graphicData uri="http://schemas.openxmlformats.org/presentationml/2006/ole">
            <p:oleObj spid="_x0000_s56334" name="Equation" r:id="rId7" imgW="672808" imgH="444307" progId="Equation.3">
              <p:embed/>
            </p:oleObj>
          </a:graphicData>
        </a:graphic>
      </p:graphicFrame>
      <p:graphicFrame>
        <p:nvGraphicFramePr>
          <p:cNvPr id="56335" name="Object 15"/>
          <p:cNvGraphicFramePr>
            <a:graphicFrameLocks noChangeAspect="1"/>
          </p:cNvGraphicFramePr>
          <p:nvPr/>
        </p:nvGraphicFramePr>
        <p:xfrm>
          <a:off x="1371600" y="4495800"/>
          <a:ext cx="419100" cy="469900"/>
        </p:xfrm>
        <a:graphic>
          <a:graphicData uri="http://schemas.openxmlformats.org/presentationml/2006/ole">
            <p:oleObj spid="_x0000_s56335" name="Equation" r:id="rId8" imgW="419100" imgH="469900" progId="Equation.3">
              <p:embed/>
            </p:oleObj>
          </a:graphicData>
        </a:graphic>
      </p:graphicFrame>
      <p:graphicFrame>
        <p:nvGraphicFramePr>
          <p:cNvPr id="56336" name="Object 16"/>
          <p:cNvGraphicFramePr>
            <a:graphicFrameLocks noChangeAspect="1"/>
          </p:cNvGraphicFramePr>
          <p:nvPr/>
        </p:nvGraphicFramePr>
        <p:xfrm>
          <a:off x="4610100" y="4495800"/>
          <a:ext cx="341313" cy="469900"/>
        </p:xfrm>
        <a:graphic>
          <a:graphicData uri="http://schemas.openxmlformats.org/presentationml/2006/ole">
            <p:oleObj spid="_x0000_s56336" name="Equation" r:id="rId9" imgW="342751" imgH="469696" progId="Equation.3">
              <p:embed/>
            </p:oleObj>
          </a:graphicData>
        </a:graphic>
      </p:graphicFrame>
      <p:graphicFrame>
        <p:nvGraphicFramePr>
          <p:cNvPr id="56337" name="Object 17"/>
          <p:cNvGraphicFramePr>
            <a:graphicFrameLocks noChangeAspect="1"/>
          </p:cNvGraphicFramePr>
          <p:nvPr/>
        </p:nvGraphicFramePr>
        <p:xfrm>
          <a:off x="7480300" y="4495800"/>
          <a:ext cx="392113" cy="469900"/>
        </p:xfrm>
        <a:graphic>
          <a:graphicData uri="http://schemas.openxmlformats.org/presentationml/2006/ole">
            <p:oleObj spid="_x0000_s56337" name="Equation" r:id="rId10" imgW="393529" imgH="469696" progId="Equation.3">
              <p:embed/>
            </p:oleObj>
          </a:graphicData>
        </a:graphic>
      </p:graphicFrame>
      <p:sp>
        <p:nvSpPr>
          <p:cNvPr id="56338" name="Rectangle 18"/>
          <p:cNvSpPr>
            <a:spLocks noChangeArrowheads="1"/>
          </p:cNvSpPr>
          <p:nvPr/>
        </p:nvSpPr>
        <p:spPr bwMode="auto">
          <a:xfrm>
            <a:off x="685800" y="1371600"/>
            <a:ext cx="76962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56339" name="Line 19"/>
          <p:cNvSpPr>
            <a:spLocks noChangeShapeType="1"/>
          </p:cNvSpPr>
          <p:nvPr/>
        </p:nvSpPr>
        <p:spPr bwMode="auto">
          <a:xfrm>
            <a:off x="1219200" y="1371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40" name="Line 20"/>
          <p:cNvSpPr>
            <a:spLocks noChangeShapeType="1"/>
          </p:cNvSpPr>
          <p:nvPr/>
        </p:nvSpPr>
        <p:spPr bwMode="auto">
          <a:xfrm>
            <a:off x="1752600" y="1371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41" name="Line 21"/>
          <p:cNvSpPr>
            <a:spLocks noChangeShapeType="1"/>
          </p:cNvSpPr>
          <p:nvPr/>
        </p:nvSpPr>
        <p:spPr bwMode="auto">
          <a:xfrm>
            <a:off x="2286000" y="1371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6342" name="Object 22"/>
          <p:cNvGraphicFramePr>
            <a:graphicFrameLocks noChangeAspect="1"/>
          </p:cNvGraphicFramePr>
          <p:nvPr/>
        </p:nvGraphicFramePr>
        <p:xfrm>
          <a:off x="838200" y="1524000"/>
          <a:ext cx="265113" cy="279400"/>
        </p:xfrm>
        <a:graphic>
          <a:graphicData uri="http://schemas.openxmlformats.org/presentationml/2006/ole">
            <p:oleObj spid="_x0000_s56342" name="Equation" r:id="rId11" imgW="266584" imgH="279279" progId="Equation.3">
              <p:embed/>
            </p:oleObj>
          </a:graphicData>
        </a:graphic>
      </p:graphicFrame>
      <p:graphicFrame>
        <p:nvGraphicFramePr>
          <p:cNvPr id="56343" name="Object 23"/>
          <p:cNvGraphicFramePr>
            <a:graphicFrameLocks noChangeAspect="1"/>
          </p:cNvGraphicFramePr>
          <p:nvPr/>
        </p:nvGraphicFramePr>
        <p:xfrm>
          <a:off x="1828800" y="1447800"/>
          <a:ext cx="279400" cy="381000"/>
        </p:xfrm>
        <a:graphic>
          <a:graphicData uri="http://schemas.openxmlformats.org/presentationml/2006/ole">
            <p:oleObj spid="_x0000_s56343" name="Equation" r:id="rId12" imgW="279279" imgH="380835" progId="Equation.3">
              <p:embed/>
            </p:oleObj>
          </a:graphicData>
        </a:graphic>
      </p:graphicFrame>
      <p:graphicFrame>
        <p:nvGraphicFramePr>
          <p:cNvPr id="56344" name="Object 24"/>
          <p:cNvGraphicFramePr>
            <a:graphicFrameLocks noChangeAspect="1"/>
          </p:cNvGraphicFramePr>
          <p:nvPr/>
        </p:nvGraphicFramePr>
        <p:xfrm>
          <a:off x="1371600" y="1524000"/>
          <a:ext cx="265113" cy="279400"/>
        </p:xfrm>
        <a:graphic>
          <a:graphicData uri="http://schemas.openxmlformats.org/presentationml/2006/ole">
            <p:oleObj spid="_x0000_s56344" name="Equation" r:id="rId13" imgW="266584" imgH="279279" progId="Equation.3">
              <p:embed/>
            </p:oleObj>
          </a:graphicData>
        </a:graphic>
      </p:graphicFrame>
      <p:sp>
        <p:nvSpPr>
          <p:cNvPr id="56345" name="Line 25"/>
          <p:cNvSpPr>
            <a:spLocks noChangeShapeType="1"/>
          </p:cNvSpPr>
          <p:nvPr/>
        </p:nvSpPr>
        <p:spPr bwMode="auto">
          <a:xfrm>
            <a:off x="990600" y="91440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46" name="Line 26"/>
          <p:cNvSpPr>
            <a:spLocks noChangeShapeType="1"/>
          </p:cNvSpPr>
          <p:nvPr/>
        </p:nvSpPr>
        <p:spPr bwMode="auto">
          <a:xfrm>
            <a:off x="1143000" y="5334000"/>
            <a:ext cx="914400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Oval 2"/>
          <p:cNvSpPr>
            <a:spLocks noChangeArrowheads="1"/>
          </p:cNvSpPr>
          <p:nvPr/>
        </p:nvSpPr>
        <p:spPr bwMode="auto">
          <a:xfrm>
            <a:off x="1219200" y="4419600"/>
            <a:ext cx="685800" cy="685800"/>
          </a:xfrm>
          <a:prstGeom prst="ellipse">
            <a:avLst/>
          </a:prstGeom>
          <a:solidFill>
            <a:srgbClr val="FF0000">
              <a:alpha val="50195"/>
            </a:srgbClr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58371" name="Oval 3"/>
          <p:cNvSpPr>
            <a:spLocks noChangeArrowheads="1"/>
          </p:cNvSpPr>
          <p:nvPr/>
        </p:nvSpPr>
        <p:spPr bwMode="auto">
          <a:xfrm>
            <a:off x="4419600" y="4419600"/>
            <a:ext cx="685800" cy="685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58372" name="Oval 4"/>
          <p:cNvSpPr>
            <a:spLocks noChangeArrowheads="1"/>
          </p:cNvSpPr>
          <p:nvPr/>
        </p:nvSpPr>
        <p:spPr bwMode="auto">
          <a:xfrm>
            <a:off x="7391400" y="4419600"/>
            <a:ext cx="685800" cy="685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58373" name="Line 5"/>
          <p:cNvSpPr>
            <a:spLocks noChangeShapeType="1"/>
          </p:cNvSpPr>
          <p:nvPr/>
        </p:nvSpPr>
        <p:spPr bwMode="auto">
          <a:xfrm>
            <a:off x="609600" y="48006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74" name="Oval 6"/>
          <p:cNvSpPr>
            <a:spLocks noChangeArrowheads="1"/>
          </p:cNvSpPr>
          <p:nvPr/>
        </p:nvSpPr>
        <p:spPr bwMode="auto">
          <a:xfrm>
            <a:off x="4191000" y="4191000"/>
            <a:ext cx="1143000" cy="1143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58375" name="Line 7"/>
          <p:cNvSpPr>
            <a:spLocks noChangeShapeType="1"/>
          </p:cNvSpPr>
          <p:nvPr/>
        </p:nvSpPr>
        <p:spPr bwMode="auto">
          <a:xfrm>
            <a:off x="1905000" y="4800600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76" name="Line 8"/>
          <p:cNvSpPr>
            <a:spLocks noChangeShapeType="1"/>
          </p:cNvSpPr>
          <p:nvPr/>
        </p:nvSpPr>
        <p:spPr bwMode="auto">
          <a:xfrm>
            <a:off x="5334000" y="4800600"/>
            <a:ext cx="2057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77" name="Freeform 9"/>
          <p:cNvSpPr>
            <a:spLocks/>
          </p:cNvSpPr>
          <p:nvPr/>
        </p:nvSpPr>
        <p:spPr bwMode="auto">
          <a:xfrm>
            <a:off x="1117600" y="3416300"/>
            <a:ext cx="812800" cy="1079500"/>
          </a:xfrm>
          <a:custGeom>
            <a:avLst/>
            <a:gdLst>
              <a:gd name="T0" fmla="*/ 2147483646 w 512"/>
              <a:gd name="T1" fmla="*/ 2147483646 h 680"/>
              <a:gd name="T2" fmla="*/ 2147483646 w 512"/>
              <a:gd name="T3" fmla="*/ 2147483646 h 680"/>
              <a:gd name="T4" fmla="*/ 2147483646 w 512"/>
              <a:gd name="T5" fmla="*/ 2147483646 h 680"/>
              <a:gd name="T6" fmla="*/ 2147483646 w 512"/>
              <a:gd name="T7" fmla="*/ 2147483646 h 680"/>
              <a:gd name="T8" fmla="*/ 2147483646 w 512"/>
              <a:gd name="T9" fmla="*/ 2147483646 h 6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12"/>
              <a:gd name="T16" fmla="*/ 0 h 680"/>
              <a:gd name="T17" fmla="*/ 512 w 512"/>
              <a:gd name="T18" fmla="*/ 680 h 6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12" h="680">
                <a:moveTo>
                  <a:pt x="160" y="680"/>
                </a:moveTo>
                <a:cubicBezTo>
                  <a:pt x="80" y="496"/>
                  <a:pt x="0" y="312"/>
                  <a:pt x="16" y="200"/>
                </a:cubicBezTo>
                <a:cubicBezTo>
                  <a:pt x="32" y="88"/>
                  <a:pt x="176" y="16"/>
                  <a:pt x="256" y="8"/>
                </a:cubicBezTo>
                <a:cubicBezTo>
                  <a:pt x="336" y="0"/>
                  <a:pt x="480" y="48"/>
                  <a:pt x="496" y="152"/>
                </a:cubicBezTo>
                <a:cubicBezTo>
                  <a:pt x="512" y="256"/>
                  <a:pt x="432" y="444"/>
                  <a:pt x="352" y="632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78" name="Freeform 10"/>
          <p:cNvSpPr>
            <a:spLocks/>
          </p:cNvSpPr>
          <p:nvPr/>
        </p:nvSpPr>
        <p:spPr bwMode="auto">
          <a:xfrm>
            <a:off x="7239000" y="3429000"/>
            <a:ext cx="812800" cy="1079500"/>
          </a:xfrm>
          <a:custGeom>
            <a:avLst/>
            <a:gdLst>
              <a:gd name="T0" fmla="*/ 2147483646 w 512"/>
              <a:gd name="T1" fmla="*/ 2147483646 h 680"/>
              <a:gd name="T2" fmla="*/ 2147483646 w 512"/>
              <a:gd name="T3" fmla="*/ 2147483646 h 680"/>
              <a:gd name="T4" fmla="*/ 2147483646 w 512"/>
              <a:gd name="T5" fmla="*/ 2147483646 h 680"/>
              <a:gd name="T6" fmla="*/ 2147483646 w 512"/>
              <a:gd name="T7" fmla="*/ 2147483646 h 680"/>
              <a:gd name="T8" fmla="*/ 2147483646 w 512"/>
              <a:gd name="T9" fmla="*/ 2147483646 h 6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12"/>
              <a:gd name="T16" fmla="*/ 0 h 680"/>
              <a:gd name="T17" fmla="*/ 512 w 512"/>
              <a:gd name="T18" fmla="*/ 680 h 6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12" h="680">
                <a:moveTo>
                  <a:pt x="160" y="680"/>
                </a:moveTo>
                <a:cubicBezTo>
                  <a:pt x="80" y="496"/>
                  <a:pt x="0" y="312"/>
                  <a:pt x="16" y="200"/>
                </a:cubicBezTo>
                <a:cubicBezTo>
                  <a:pt x="32" y="88"/>
                  <a:pt x="176" y="16"/>
                  <a:pt x="256" y="8"/>
                </a:cubicBezTo>
                <a:cubicBezTo>
                  <a:pt x="336" y="0"/>
                  <a:pt x="480" y="48"/>
                  <a:pt x="496" y="152"/>
                </a:cubicBezTo>
                <a:cubicBezTo>
                  <a:pt x="512" y="256"/>
                  <a:pt x="432" y="444"/>
                  <a:pt x="352" y="632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8379" name="Object 11"/>
          <p:cNvGraphicFramePr>
            <a:graphicFrameLocks noChangeAspect="1"/>
          </p:cNvGraphicFramePr>
          <p:nvPr/>
        </p:nvGraphicFramePr>
        <p:xfrm>
          <a:off x="1371600" y="3048000"/>
          <a:ext cx="265113" cy="279400"/>
        </p:xfrm>
        <a:graphic>
          <a:graphicData uri="http://schemas.openxmlformats.org/presentationml/2006/ole">
            <p:oleObj spid="_x0000_s58379" name="Equation" r:id="rId4" imgW="266584" imgH="279279" progId="Equation.3">
              <p:embed/>
            </p:oleObj>
          </a:graphicData>
        </a:graphic>
      </p:graphicFrame>
      <p:graphicFrame>
        <p:nvGraphicFramePr>
          <p:cNvPr id="58380" name="Object 12"/>
          <p:cNvGraphicFramePr>
            <a:graphicFrameLocks noChangeAspect="1"/>
          </p:cNvGraphicFramePr>
          <p:nvPr/>
        </p:nvGraphicFramePr>
        <p:xfrm>
          <a:off x="2743200" y="4343400"/>
          <a:ext cx="279400" cy="381000"/>
        </p:xfrm>
        <a:graphic>
          <a:graphicData uri="http://schemas.openxmlformats.org/presentationml/2006/ole">
            <p:oleObj spid="_x0000_s58380" name="Equation" r:id="rId5" imgW="279279" imgH="380835" progId="Equation.3">
              <p:embed/>
            </p:oleObj>
          </a:graphicData>
        </a:graphic>
      </p:graphicFrame>
      <p:graphicFrame>
        <p:nvGraphicFramePr>
          <p:cNvPr id="58381" name="Object 13"/>
          <p:cNvGraphicFramePr>
            <a:graphicFrameLocks noChangeAspect="1"/>
          </p:cNvGraphicFramePr>
          <p:nvPr/>
        </p:nvGraphicFramePr>
        <p:xfrm>
          <a:off x="5867400" y="4267200"/>
          <a:ext cx="671513" cy="442913"/>
        </p:xfrm>
        <a:graphic>
          <a:graphicData uri="http://schemas.openxmlformats.org/presentationml/2006/ole">
            <p:oleObj spid="_x0000_s58381" name="Equation" r:id="rId6" imgW="672808" imgH="444307" progId="Equation.3">
              <p:embed/>
            </p:oleObj>
          </a:graphicData>
        </a:graphic>
      </p:graphicFrame>
      <p:graphicFrame>
        <p:nvGraphicFramePr>
          <p:cNvPr id="58382" name="Object 14"/>
          <p:cNvGraphicFramePr>
            <a:graphicFrameLocks noChangeAspect="1"/>
          </p:cNvGraphicFramePr>
          <p:nvPr/>
        </p:nvGraphicFramePr>
        <p:xfrm>
          <a:off x="7315200" y="2895600"/>
          <a:ext cx="671513" cy="442913"/>
        </p:xfrm>
        <a:graphic>
          <a:graphicData uri="http://schemas.openxmlformats.org/presentationml/2006/ole">
            <p:oleObj spid="_x0000_s58382" name="Equation" r:id="rId7" imgW="672808" imgH="444307" progId="Equation.3">
              <p:embed/>
            </p:oleObj>
          </a:graphicData>
        </a:graphic>
      </p:graphicFrame>
      <p:graphicFrame>
        <p:nvGraphicFramePr>
          <p:cNvPr id="58383" name="Object 15"/>
          <p:cNvGraphicFramePr>
            <a:graphicFrameLocks noChangeAspect="1"/>
          </p:cNvGraphicFramePr>
          <p:nvPr/>
        </p:nvGraphicFramePr>
        <p:xfrm>
          <a:off x="1371600" y="4495800"/>
          <a:ext cx="419100" cy="469900"/>
        </p:xfrm>
        <a:graphic>
          <a:graphicData uri="http://schemas.openxmlformats.org/presentationml/2006/ole">
            <p:oleObj spid="_x0000_s58383" name="Equation" r:id="rId8" imgW="419100" imgH="469900" progId="Equation.3">
              <p:embed/>
            </p:oleObj>
          </a:graphicData>
        </a:graphic>
      </p:graphicFrame>
      <p:graphicFrame>
        <p:nvGraphicFramePr>
          <p:cNvPr id="58384" name="Object 16"/>
          <p:cNvGraphicFramePr>
            <a:graphicFrameLocks noChangeAspect="1"/>
          </p:cNvGraphicFramePr>
          <p:nvPr/>
        </p:nvGraphicFramePr>
        <p:xfrm>
          <a:off x="4610100" y="4495800"/>
          <a:ext cx="341313" cy="469900"/>
        </p:xfrm>
        <a:graphic>
          <a:graphicData uri="http://schemas.openxmlformats.org/presentationml/2006/ole">
            <p:oleObj spid="_x0000_s58384" name="Equation" r:id="rId9" imgW="342751" imgH="469696" progId="Equation.3">
              <p:embed/>
            </p:oleObj>
          </a:graphicData>
        </a:graphic>
      </p:graphicFrame>
      <p:graphicFrame>
        <p:nvGraphicFramePr>
          <p:cNvPr id="58385" name="Object 17"/>
          <p:cNvGraphicFramePr>
            <a:graphicFrameLocks noChangeAspect="1"/>
          </p:cNvGraphicFramePr>
          <p:nvPr/>
        </p:nvGraphicFramePr>
        <p:xfrm>
          <a:off x="7480300" y="4495800"/>
          <a:ext cx="392113" cy="469900"/>
        </p:xfrm>
        <a:graphic>
          <a:graphicData uri="http://schemas.openxmlformats.org/presentationml/2006/ole">
            <p:oleObj spid="_x0000_s58385" name="Equation" r:id="rId10" imgW="393529" imgH="469696" progId="Equation.3">
              <p:embed/>
            </p:oleObj>
          </a:graphicData>
        </a:graphic>
      </p:graphicFrame>
      <p:sp>
        <p:nvSpPr>
          <p:cNvPr id="58386" name="Rectangle 18"/>
          <p:cNvSpPr>
            <a:spLocks noChangeArrowheads="1"/>
          </p:cNvSpPr>
          <p:nvPr/>
        </p:nvSpPr>
        <p:spPr bwMode="auto">
          <a:xfrm>
            <a:off x="685800" y="1371600"/>
            <a:ext cx="76962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58387" name="Line 19"/>
          <p:cNvSpPr>
            <a:spLocks noChangeShapeType="1"/>
          </p:cNvSpPr>
          <p:nvPr/>
        </p:nvSpPr>
        <p:spPr bwMode="auto">
          <a:xfrm>
            <a:off x="1219200" y="1371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88" name="Line 20"/>
          <p:cNvSpPr>
            <a:spLocks noChangeShapeType="1"/>
          </p:cNvSpPr>
          <p:nvPr/>
        </p:nvSpPr>
        <p:spPr bwMode="auto">
          <a:xfrm>
            <a:off x="1752600" y="1371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89" name="Line 21"/>
          <p:cNvSpPr>
            <a:spLocks noChangeShapeType="1"/>
          </p:cNvSpPr>
          <p:nvPr/>
        </p:nvSpPr>
        <p:spPr bwMode="auto">
          <a:xfrm>
            <a:off x="2286000" y="1371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8390" name="Object 22"/>
          <p:cNvGraphicFramePr>
            <a:graphicFrameLocks noChangeAspect="1"/>
          </p:cNvGraphicFramePr>
          <p:nvPr/>
        </p:nvGraphicFramePr>
        <p:xfrm>
          <a:off x="838200" y="1524000"/>
          <a:ext cx="265113" cy="279400"/>
        </p:xfrm>
        <a:graphic>
          <a:graphicData uri="http://schemas.openxmlformats.org/presentationml/2006/ole">
            <p:oleObj spid="_x0000_s58390" name="Equation" r:id="rId11" imgW="266584" imgH="279279" progId="Equation.3">
              <p:embed/>
            </p:oleObj>
          </a:graphicData>
        </a:graphic>
      </p:graphicFrame>
      <p:graphicFrame>
        <p:nvGraphicFramePr>
          <p:cNvPr id="58391" name="Object 23"/>
          <p:cNvGraphicFramePr>
            <a:graphicFrameLocks noChangeAspect="1"/>
          </p:cNvGraphicFramePr>
          <p:nvPr/>
        </p:nvGraphicFramePr>
        <p:xfrm>
          <a:off x="1828800" y="1447800"/>
          <a:ext cx="279400" cy="381000"/>
        </p:xfrm>
        <a:graphic>
          <a:graphicData uri="http://schemas.openxmlformats.org/presentationml/2006/ole">
            <p:oleObj spid="_x0000_s58391" name="Equation" r:id="rId12" imgW="279279" imgH="380835" progId="Equation.3">
              <p:embed/>
            </p:oleObj>
          </a:graphicData>
        </a:graphic>
      </p:graphicFrame>
      <p:graphicFrame>
        <p:nvGraphicFramePr>
          <p:cNvPr id="58392" name="Object 24"/>
          <p:cNvGraphicFramePr>
            <a:graphicFrameLocks noChangeAspect="1"/>
          </p:cNvGraphicFramePr>
          <p:nvPr/>
        </p:nvGraphicFramePr>
        <p:xfrm>
          <a:off x="1371600" y="1524000"/>
          <a:ext cx="265113" cy="279400"/>
        </p:xfrm>
        <a:graphic>
          <a:graphicData uri="http://schemas.openxmlformats.org/presentationml/2006/ole">
            <p:oleObj spid="_x0000_s58392" name="Equation" r:id="rId13" imgW="266584" imgH="279279" progId="Equation.3">
              <p:embed/>
            </p:oleObj>
          </a:graphicData>
        </a:graphic>
      </p:graphicFrame>
      <p:sp>
        <p:nvSpPr>
          <p:cNvPr id="58393" name="Line 25"/>
          <p:cNvSpPr>
            <a:spLocks noChangeShapeType="1"/>
          </p:cNvSpPr>
          <p:nvPr/>
        </p:nvSpPr>
        <p:spPr bwMode="auto">
          <a:xfrm>
            <a:off x="1524000" y="91440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94" name="Line 26"/>
          <p:cNvSpPr>
            <a:spLocks noChangeShapeType="1"/>
          </p:cNvSpPr>
          <p:nvPr/>
        </p:nvSpPr>
        <p:spPr bwMode="auto">
          <a:xfrm>
            <a:off x="1143000" y="5334000"/>
            <a:ext cx="914400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Oval 2"/>
          <p:cNvSpPr>
            <a:spLocks noChangeArrowheads="1"/>
          </p:cNvSpPr>
          <p:nvPr/>
        </p:nvSpPr>
        <p:spPr bwMode="auto">
          <a:xfrm>
            <a:off x="1219200" y="4419600"/>
            <a:ext cx="685800" cy="685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60419" name="Oval 3"/>
          <p:cNvSpPr>
            <a:spLocks noChangeArrowheads="1"/>
          </p:cNvSpPr>
          <p:nvPr/>
        </p:nvSpPr>
        <p:spPr bwMode="auto">
          <a:xfrm>
            <a:off x="4419600" y="4419600"/>
            <a:ext cx="685800" cy="685800"/>
          </a:xfrm>
          <a:prstGeom prst="ellipse">
            <a:avLst/>
          </a:prstGeom>
          <a:solidFill>
            <a:srgbClr val="FF0000">
              <a:alpha val="50195"/>
            </a:srgbClr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60420" name="Oval 4"/>
          <p:cNvSpPr>
            <a:spLocks noChangeArrowheads="1"/>
          </p:cNvSpPr>
          <p:nvPr/>
        </p:nvSpPr>
        <p:spPr bwMode="auto">
          <a:xfrm>
            <a:off x="7391400" y="4419600"/>
            <a:ext cx="685800" cy="685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60421" name="Line 5"/>
          <p:cNvSpPr>
            <a:spLocks noChangeShapeType="1"/>
          </p:cNvSpPr>
          <p:nvPr/>
        </p:nvSpPr>
        <p:spPr bwMode="auto">
          <a:xfrm>
            <a:off x="609600" y="48006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22" name="Oval 6"/>
          <p:cNvSpPr>
            <a:spLocks noChangeArrowheads="1"/>
          </p:cNvSpPr>
          <p:nvPr/>
        </p:nvSpPr>
        <p:spPr bwMode="auto">
          <a:xfrm>
            <a:off x="4191000" y="4191000"/>
            <a:ext cx="1143000" cy="1143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60423" name="Line 7"/>
          <p:cNvSpPr>
            <a:spLocks noChangeShapeType="1"/>
          </p:cNvSpPr>
          <p:nvPr/>
        </p:nvSpPr>
        <p:spPr bwMode="auto">
          <a:xfrm>
            <a:off x="1905000" y="4800600"/>
            <a:ext cx="2286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24" name="Line 8"/>
          <p:cNvSpPr>
            <a:spLocks noChangeShapeType="1"/>
          </p:cNvSpPr>
          <p:nvPr/>
        </p:nvSpPr>
        <p:spPr bwMode="auto">
          <a:xfrm>
            <a:off x="5334000" y="4800600"/>
            <a:ext cx="2057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25" name="Freeform 9"/>
          <p:cNvSpPr>
            <a:spLocks/>
          </p:cNvSpPr>
          <p:nvPr/>
        </p:nvSpPr>
        <p:spPr bwMode="auto">
          <a:xfrm>
            <a:off x="1117600" y="3416300"/>
            <a:ext cx="812800" cy="1079500"/>
          </a:xfrm>
          <a:custGeom>
            <a:avLst/>
            <a:gdLst>
              <a:gd name="T0" fmla="*/ 2147483646 w 512"/>
              <a:gd name="T1" fmla="*/ 2147483646 h 680"/>
              <a:gd name="T2" fmla="*/ 2147483646 w 512"/>
              <a:gd name="T3" fmla="*/ 2147483646 h 680"/>
              <a:gd name="T4" fmla="*/ 2147483646 w 512"/>
              <a:gd name="T5" fmla="*/ 2147483646 h 680"/>
              <a:gd name="T6" fmla="*/ 2147483646 w 512"/>
              <a:gd name="T7" fmla="*/ 2147483646 h 680"/>
              <a:gd name="T8" fmla="*/ 2147483646 w 512"/>
              <a:gd name="T9" fmla="*/ 2147483646 h 6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12"/>
              <a:gd name="T16" fmla="*/ 0 h 680"/>
              <a:gd name="T17" fmla="*/ 512 w 512"/>
              <a:gd name="T18" fmla="*/ 680 h 6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12" h="680">
                <a:moveTo>
                  <a:pt x="160" y="680"/>
                </a:moveTo>
                <a:cubicBezTo>
                  <a:pt x="80" y="496"/>
                  <a:pt x="0" y="312"/>
                  <a:pt x="16" y="200"/>
                </a:cubicBezTo>
                <a:cubicBezTo>
                  <a:pt x="32" y="88"/>
                  <a:pt x="176" y="16"/>
                  <a:pt x="256" y="8"/>
                </a:cubicBezTo>
                <a:cubicBezTo>
                  <a:pt x="336" y="0"/>
                  <a:pt x="480" y="48"/>
                  <a:pt x="496" y="152"/>
                </a:cubicBezTo>
                <a:cubicBezTo>
                  <a:pt x="512" y="256"/>
                  <a:pt x="432" y="444"/>
                  <a:pt x="352" y="632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26" name="Freeform 10"/>
          <p:cNvSpPr>
            <a:spLocks/>
          </p:cNvSpPr>
          <p:nvPr/>
        </p:nvSpPr>
        <p:spPr bwMode="auto">
          <a:xfrm>
            <a:off x="7239000" y="3429000"/>
            <a:ext cx="812800" cy="1079500"/>
          </a:xfrm>
          <a:custGeom>
            <a:avLst/>
            <a:gdLst>
              <a:gd name="T0" fmla="*/ 2147483646 w 512"/>
              <a:gd name="T1" fmla="*/ 2147483646 h 680"/>
              <a:gd name="T2" fmla="*/ 2147483646 w 512"/>
              <a:gd name="T3" fmla="*/ 2147483646 h 680"/>
              <a:gd name="T4" fmla="*/ 2147483646 w 512"/>
              <a:gd name="T5" fmla="*/ 2147483646 h 680"/>
              <a:gd name="T6" fmla="*/ 2147483646 w 512"/>
              <a:gd name="T7" fmla="*/ 2147483646 h 680"/>
              <a:gd name="T8" fmla="*/ 2147483646 w 512"/>
              <a:gd name="T9" fmla="*/ 2147483646 h 6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12"/>
              <a:gd name="T16" fmla="*/ 0 h 680"/>
              <a:gd name="T17" fmla="*/ 512 w 512"/>
              <a:gd name="T18" fmla="*/ 680 h 6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12" h="680">
                <a:moveTo>
                  <a:pt x="160" y="680"/>
                </a:moveTo>
                <a:cubicBezTo>
                  <a:pt x="80" y="496"/>
                  <a:pt x="0" y="312"/>
                  <a:pt x="16" y="200"/>
                </a:cubicBezTo>
                <a:cubicBezTo>
                  <a:pt x="32" y="88"/>
                  <a:pt x="176" y="16"/>
                  <a:pt x="256" y="8"/>
                </a:cubicBezTo>
                <a:cubicBezTo>
                  <a:pt x="336" y="0"/>
                  <a:pt x="480" y="48"/>
                  <a:pt x="496" y="152"/>
                </a:cubicBezTo>
                <a:cubicBezTo>
                  <a:pt x="512" y="256"/>
                  <a:pt x="432" y="444"/>
                  <a:pt x="352" y="632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60427" name="Object 11"/>
          <p:cNvGraphicFramePr>
            <a:graphicFrameLocks noChangeAspect="1"/>
          </p:cNvGraphicFramePr>
          <p:nvPr/>
        </p:nvGraphicFramePr>
        <p:xfrm>
          <a:off x="1371600" y="3048000"/>
          <a:ext cx="265113" cy="279400"/>
        </p:xfrm>
        <a:graphic>
          <a:graphicData uri="http://schemas.openxmlformats.org/presentationml/2006/ole">
            <p:oleObj spid="_x0000_s60427" name="Equation" r:id="rId4" imgW="266584" imgH="279279" progId="Equation.3">
              <p:embed/>
            </p:oleObj>
          </a:graphicData>
        </a:graphic>
      </p:graphicFrame>
      <p:graphicFrame>
        <p:nvGraphicFramePr>
          <p:cNvPr id="60428" name="Object 12"/>
          <p:cNvGraphicFramePr>
            <a:graphicFrameLocks noChangeAspect="1"/>
          </p:cNvGraphicFramePr>
          <p:nvPr/>
        </p:nvGraphicFramePr>
        <p:xfrm>
          <a:off x="2743200" y="4343400"/>
          <a:ext cx="279400" cy="381000"/>
        </p:xfrm>
        <a:graphic>
          <a:graphicData uri="http://schemas.openxmlformats.org/presentationml/2006/ole">
            <p:oleObj spid="_x0000_s60428" name="Equation" r:id="rId5" imgW="279279" imgH="380835" progId="Equation.3">
              <p:embed/>
            </p:oleObj>
          </a:graphicData>
        </a:graphic>
      </p:graphicFrame>
      <p:graphicFrame>
        <p:nvGraphicFramePr>
          <p:cNvPr id="60429" name="Object 13"/>
          <p:cNvGraphicFramePr>
            <a:graphicFrameLocks noChangeAspect="1"/>
          </p:cNvGraphicFramePr>
          <p:nvPr/>
        </p:nvGraphicFramePr>
        <p:xfrm>
          <a:off x="5867400" y="4267200"/>
          <a:ext cx="671513" cy="442913"/>
        </p:xfrm>
        <a:graphic>
          <a:graphicData uri="http://schemas.openxmlformats.org/presentationml/2006/ole">
            <p:oleObj spid="_x0000_s60429" name="Equation" r:id="rId6" imgW="672808" imgH="444307" progId="Equation.3">
              <p:embed/>
            </p:oleObj>
          </a:graphicData>
        </a:graphic>
      </p:graphicFrame>
      <p:graphicFrame>
        <p:nvGraphicFramePr>
          <p:cNvPr id="60430" name="Object 14"/>
          <p:cNvGraphicFramePr>
            <a:graphicFrameLocks noChangeAspect="1"/>
          </p:cNvGraphicFramePr>
          <p:nvPr/>
        </p:nvGraphicFramePr>
        <p:xfrm>
          <a:off x="7315200" y="2895600"/>
          <a:ext cx="671513" cy="442913"/>
        </p:xfrm>
        <a:graphic>
          <a:graphicData uri="http://schemas.openxmlformats.org/presentationml/2006/ole">
            <p:oleObj spid="_x0000_s60430" name="Equation" r:id="rId7" imgW="672808" imgH="444307" progId="Equation.3">
              <p:embed/>
            </p:oleObj>
          </a:graphicData>
        </a:graphic>
      </p:graphicFrame>
      <p:graphicFrame>
        <p:nvGraphicFramePr>
          <p:cNvPr id="60431" name="Object 15"/>
          <p:cNvGraphicFramePr>
            <a:graphicFrameLocks noChangeAspect="1"/>
          </p:cNvGraphicFramePr>
          <p:nvPr/>
        </p:nvGraphicFramePr>
        <p:xfrm>
          <a:off x="1371600" y="4495800"/>
          <a:ext cx="419100" cy="469900"/>
        </p:xfrm>
        <a:graphic>
          <a:graphicData uri="http://schemas.openxmlformats.org/presentationml/2006/ole">
            <p:oleObj spid="_x0000_s60431" name="Equation" r:id="rId8" imgW="419100" imgH="469900" progId="Equation.3">
              <p:embed/>
            </p:oleObj>
          </a:graphicData>
        </a:graphic>
      </p:graphicFrame>
      <p:graphicFrame>
        <p:nvGraphicFramePr>
          <p:cNvPr id="60432" name="Object 16"/>
          <p:cNvGraphicFramePr>
            <a:graphicFrameLocks noChangeAspect="1"/>
          </p:cNvGraphicFramePr>
          <p:nvPr/>
        </p:nvGraphicFramePr>
        <p:xfrm>
          <a:off x="4610100" y="4495800"/>
          <a:ext cx="341313" cy="469900"/>
        </p:xfrm>
        <a:graphic>
          <a:graphicData uri="http://schemas.openxmlformats.org/presentationml/2006/ole">
            <p:oleObj spid="_x0000_s60432" name="Equation" r:id="rId9" imgW="342751" imgH="469696" progId="Equation.3">
              <p:embed/>
            </p:oleObj>
          </a:graphicData>
        </a:graphic>
      </p:graphicFrame>
      <p:graphicFrame>
        <p:nvGraphicFramePr>
          <p:cNvPr id="60433" name="Object 17"/>
          <p:cNvGraphicFramePr>
            <a:graphicFrameLocks noChangeAspect="1"/>
          </p:cNvGraphicFramePr>
          <p:nvPr/>
        </p:nvGraphicFramePr>
        <p:xfrm>
          <a:off x="7480300" y="4495800"/>
          <a:ext cx="392113" cy="469900"/>
        </p:xfrm>
        <a:graphic>
          <a:graphicData uri="http://schemas.openxmlformats.org/presentationml/2006/ole">
            <p:oleObj spid="_x0000_s60433" name="Equation" r:id="rId10" imgW="393529" imgH="469696" progId="Equation.3">
              <p:embed/>
            </p:oleObj>
          </a:graphicData>
        </a:graphic>
      </p:graphicFrame>
      <p:sp>
        <p:nvSpPr>
          <p:cNvPr id="60434" name="Rectangle 18"/>
          <p:cNvSpPr>
            <a:spLocks noChangeArrowheads="1"/>
          </p:cNvSpPr>
          <p:nvPr/>
        </p:nvSpPr>
        <p:spPr bwMode="auto">
          <a:xfrm>
            <a:off x="685800" y="1371600"/>
            <a:ext cx="76962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60435" name="Line 19"/>
          <p:cNvSpPr>
            <a:spLocks noChangeShapeType="1"/>
          </p:cNvSpPr>
          <p:nvPr/>
        </p:nvSpPr>
        <p:spPr bwMode="auto">
          <a:xfrm>
            <a:off x="1219200" y="1371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36" name="Line 20"/>
          <p:cNvSpPr>
            <a:spLocks noChangeShapeType="1"/>
          </p:cNvSpPr>
          <p:nvPr/>
        </p:nvSpPr>
        <p:spPr bwMode="auto">
          <a:xfrm>
            <a:off x="1752600" y="1371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37" name="Line 21"/>
          <p:cNvSpPr>
            <a:spLocks noChangeShapeType="1"/>
          </p:cNvSpPr>
          <p:nvPr/>
        </p:nvSpPr>
        <p:spPr bwMode="auto">
          <a:xfrm>
            <a:off x="2286000" y="1371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60438" name="Object 22"/>
          <p:cNvGraphicFramePr>
            <a:graphicFrameLocks noChangeAspect="1"/>
          </p:cNvGraphicFramePr>
          <p:nvPr/>
        </p:nvGraphicFramePr>
        <p:xfrm>
          <a:off x="838200" y="1524000"/>
          <a:ext cx="265113" cy="279400"/>
        </p:xfrm>
        <a:graphic>
          <a:graphicData uri="http://schemas.openxmlformats.org/presentationml/2006/ole">
            <p:oleObj spid="_x0000_s60438" name="Equation" r:id="rId11" imgW="266584" imgH="279279" progId="Equation.3">
              <p:embed/>
            </p:oleObj>
          </a:graphicData>
        </a:graphic>
      </p:graphicFrame>
      <p:graphicFrame>
        <p:nvGraphicFramePr>
          <p:cNvPr id="60439" name="Object 23"/>
          <p:cNvGraphicFramePr>
            <a:graphicFrameLocks noChangeAspect="1"/>
          </p:cNvGraphicFramePr>
          <p:nvPr/>
        </p:nvGraphicFramePr>
        <p:xfrm>
          <a:off x="1828800" y="1447800"/>
          <a:ext cx="279400" cy="381000"/>
        </p:xfrm>
        <a:graphic>
          <a:graphicData uri="http://schemas.openxmlformats.org/presentationml/2006/ole">
            <p:oleObj spid="_x0000_s60439" name="Equation" r:id="rId12" imgW="279279" imgH="380835" progId="Equation.3">
              <p:embed/>
            </p:oleObj>
          </a:graphicData>
        </a:graphic>
      </p:graphicFrame>
      <p:graphicFrame>
        <p:nvGraphicFramePr>
          <p:cNvPr id="60440" name="Object 24"/>
          <p:cNvGraphicFramePr>
            <a:graphicFrameLocks noChangeAspect="1"/>
          </p:cNvGraphicFramePr>
          <p:nvPr/>
        </p:nvGraphicFramePr>
        <p:xfrm>
          <a:off x="1371600" y="1524000"/>
          <a:ext cx="265113" cy="279400"/>
        </p:xfrm>
        <a:graphic>
          <a:graphicData uri="http://schemas.openxmlformats.org/presentationml/2006/ole">
            <p:oleObj spid="_x0000_s60440" name="Equation" r:id="rId13" imgW="266584" imgH="279279" progId="Equation.3">
              <p:embed/>
            </p:oleObj>
          </a:graphicData>
        </a:graphic>
      </p:graphicFrame>
      <p:sp>
        <p:nvSpPr>
          <p:cNvPr id="60441" name="Line 25"/>
          <p:cNvSpPr>
            <a:spLocks noChangeShapeType="1"/>
          </p:cNvSpPr>
          <p:nvPr/>
        </p:nvSpPr>
        <p:spPr bwMode="auto">
          <a:xfrm>
            <a:off x="2057400" y="91440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42" name="Line 26"/>
          <p:cNvSpPr>
            <a:spLocks noChangeShapeType="1"/>
          </p:cNvSpPr>
          <p:nvPr/>
        </p:nvSpPr>
        <p:spPr bwMode="auto">
          <a:xfrm>
            <a:off x="4343400" y="5562600"/>
            <a:ext cx="914400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Oval 2"/>
          <p:cNvSpPr>
            <a:spLocks noChangeArrowheads="1"/>
          </p:cNvSpPr>
          <p:nvPr/>
        </p:nvSpPr>
        <p:spPr bwMode="auto">
          <a:xfrm>
            <a:off x="1219200" y="4419600"/>
            <a:ext cx="685800" cy="685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62467" name="Oval 3"/>
          <p:cNvSpPr>
            <a:spLocks noChangeArrowheads="1"/>
          </p:cNvSpPr>
          <p:nvPr/>
        </p:nvSpPr>
        <p:spPr bwMode="auto">
          <a:xfrm>
            <a:off x="4419600" y="4419600"/>
            <a:ext cx="685800" cy="685800"/>
          </a:xfrm>
          <a:prstGeom prst="ellipse">
            <a:avLst/>
          </a:prstGeom>
          <a:solidFill>
            <a:srgbClr val="FF0000">
              <a:alpha val="50195"/>
            </a:srgbClr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62468" name="Oval 4"/>
          <p:cNvSpPr>
            <a:spLocks noChangeArrowheads="1"/>
          </p:cNvSpPr>
          <p:nvPr/>
        </p:nvSpPr>
        <p:spPr bwMode="auto">
          <a:xfrm>
            <a:off x="7391400" y="4419600"/>
            <a:ext cx="685800" cy="685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62469" name="Line 5"/>
          <p:cNvSpPr>
            <a:spLocks noChangeShapeType="1"/>
          </p:cNvSpPr>
          <p:nvPr/>
        </p:nvSpPr>
        <p:spPr bwMode="auto">
          <a:xfrm>
            <a:off x="609600" y="48006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70" name="Oval 6"/>
          <p:cNvSpPr>
            <a:spLocks noChangeArrowheads="1"/>
          </p:cNvSpPr>
          <p:nvPr/>
        </p:nvSpPr>
        <p:spPr bwMode="auto">
          <a:xfrm>
            <a:off x="4191000" y="4191000"/>
            <a:ext cx="1143000" cy="1143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62471" name="Line 7"/>
          <p:cNvSpPr>
            <a:spLocks noChangeShapeType="1"/>
          </p:cNvSpPr>
          <p:nvPr/>
        </p:nvSpPr>
        <p:spPr bwMode="auto">
          <a:xfrm>
            <a:off x="1905000" y="4800600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72" name="Line 8"/>
          <p:cNvSpPr>
            <a:spLocks noChangeShapeType="1"/>
          </p:cNvSpPr>
          <p:nvPr/>
        </p:nvSpPr>
        <p:spPr bwMode="auto">
          <a:xfrm>
            <a:off x="5334000" y="4800600"/>
            <a:ext cx="2057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73" name="Freeform 9"/>
          <p:cNvSpPr>
            <a:spLocks/>
          </p:cNvSpPr>
          <p:nvPr/>
        </p:nvSpPr>
        <p:spPr bwMode="auto">
          <a:xfrm>
            <a:off x="1117600" y="3416300"/>
            <a:ext cx="812800" cy="1079500"/>
          </a:xfrm>
          <a:custGeom>
            <a:avLst/>
            <a:gdLst>
              <a:gd name="T0" fmla="*/ 2147483646 w 512"/>
              <a:gd name="T1" fmla="*/ 2147483646 h 680"/>
              <a:gd name="T2" fmla="*/ 2147483646 w 512"/>
              <a:gd name="T3" fmla="*/ 2147483646 h 680"/>
              <a:gd name="T4" fmla="*/ 2147483646 w 512"/>
              <a:gd name="T5" fmla="*/ 2147483646 h 680"/>
              <a:gd name="T6" fmla="*/ 2147483646 w 512"/>
              <a:gd name="T7" fmla="*/ 2147483646 h 680"/>
              <a:gd name="T8" fmla="*/ 2147483646 w 512"/>
              <a:gd name="T9" fmla="*/ 2147483646 h 6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12"/>
              <a:gd name="T16" fmla="*/ 0 h 680"/>
              <a:gd name="T17" fmla="*/ 512 w 512"/>
              <a:gd name="T18" fmla="*/ 680 h 6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12" h="680">
                <a:moveTo>
                  <a:pt x="160" y="680"/>
                </a:moveTo>
                <a:cubicBezTo>
                  <a:pt x="80" y="496"/>
                  <a:pt x="0" y="312"/>
                  <a:pt x="16" y="200"/>
                </a:cubicBezTo>
                <a:cubicBezTo>
                  <a:pt x="32" y="88"/>
                  <a:pt x="176" y="16"/>
                  <a:pt x="256" y="8"/>
                </a:cubicBezTo>
                <a:cubicBezTo>
                  <a:pt x="336" y="0"/>
                  <a:pt x="480" y="48"/>
                  <a:pt x="496" y="152"/>
                </a:cubicBezTo>
                <a:cubicBezTo>
                  <a:pt x="512" y="256"/>
                  <a:pt x="432" y="444"/>
                  <a:pt x="352" y="632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74" name="Freeform 10"/>
          <p:cNvSpPr>
            <a:spLocks/>
          </p:cNvSpPr>
          <p:nvPr/>
        </p:nvSpPr>
        <p:spPr bwMode="auto">
          <a:xfrm>
            <a:off x="7239000" y="3429000"/>
            <a:ext cx="812800" cy="1079500"/>
          </a:xfrm>
          <a:custGeom>
            <a:avLst/>
            <a:gdLst>
              <a:gd name="T0" fmla="*/ 2147483646 w 512"/>
              <a:gd name="T1" fmla="*/ 2147483646 h 680"/>
              <a:gd name="T2" fmla="*/ 2147483646 w 512"/>
              <a:gd name="T3" fmla="*/ 2147483646 h 680"/>
              <a:gd name="T4" fmla="*/ 2147483646 w 512"/>
              <a:gd name="T5" fmla="*/ 2147483646 h 680"/>
              <a:gd name="T6" fmla="*/ 2147483646 w 512"/>
              <a:gd name="T7" fmla="*/ 2147483646 h 680"/>
              <a:gd name="T8" fmla="*/ 2147483646 w 512"/>
              <a:gd name="T9" fmla="*/ 2147483646 h 6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12"/>
              <a:gd name="T16" fmla="*/ 0 h 680"/>
              <a:gd name="T17" fmla="*/ 512 w 512"/>
              <a:gd name="T18" fmla="*/ 680 h 6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12" h="680">
                <a:moveTo>
                  <a:pt x="160" y="680"/>
                </a:moveTo>
                <a:cubicBezTo>
                  <a:pt x="80" y="496"/>
                  <a:pt x="0" y="312"/>
                  <a:pt x="16" y="200"/>
                </a:cubicBezTo>
                <a:cubicBezTo>
                  <a:pt x="32" y="88"/>
                  <a:pt x="176" y="16"/>
                  <a:pt x="256" y="8"/>
                </a:cubicBezTo>
                <a:cubicBezTo>
                  <a:pt x="336" y="0"/>
                  <a:pt x="480" y="48"/>
                  <a:pt x="496" y="152"/>
                </a:cubicBezTo>
                <a:cubicBezTo>
                  <a:pt x="512" y="256"/>
                  <a:pt x="432" y="444"/>
                  <a:pt x="352" y="632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62475" name="Object 11"/>
          <p:cNvGraphicFramePr>
            <a:graphicFrameLocks noChangeAspect="1"/>
          </p:cNvGraphicFramePr>
          <p:nvPr/>
        </p:nvGraphicFramePr>
        <p:xfrm>
          <a:off x="1371600" y="3048000"/>
          <a:ext cx="265113" cy="279400"/>
        </p:xfrm>
        <a:graphic>
          <a:graphicData uri="http://schemas.openxmlformats.org/presentationml/2006/ole">
            <p:oleObj spid="_x0000_s62475" name="Equation" r:id="rId4" imgW="266584" imgH="279279" progId="Equation.3">
              <p:embed/>
            </p:oleObj>
          </a:graphicData>
        </a:graphic>
      </p:graphicFrame>
      <p:graphicFrame>
        <p:nvGraphicFramePr>
          <p:cNvPr id="62476" name="Object 12"/>
          <p:cNvGraphicFramePr>
            <a:graphicFrameLocks noChangeAspect="1"/>
          </p:cNvGraphicFramePr>
          <p:nvPr/>
        </p:nvGraphicFramePr>
        <p:xfrm>
          <a:off x="2743200" y="4343400"/>
          <a:ext cx="279400" cy="381000"/>
        </p:xfrm>
        <a:graphic>
          <a:graphicData uri="http://schemas.openxmlformats.org/presentationml/2006/ole">
            <p:oleObj spid="_x0000_s62476" name="Equation" r:id="rId5" imgW="279279" imgH="380835" progId="Equation.3">
              <p:embed/>
            </p:oleObj>
          </a:graphicData>
        </a:graphic>
      </p:graphicFrame>
      <p:graphicFrame>
        <p:nvGraphicFramePr>
          <p:cNvPr id="62477" name="Object 13"/>
          <p:cNvGraphicFramePr>
            <a:graphicFrameLocks noChangeAspect="1"/>
          </p:cNvGraphicFramePr>
          <p:nvPr/>
        </p:nvGraphicFramePr>
        <p:xfrm>
          <a:off x="5867400" y="4267200"/>
          <a:ext cx="671513" cy="442913"/>
        </p:xfrm>
        <a:graphic>
          <a:graphicData uri="http://schemas.openxmlformats.org/presentationml/2006/ole">
            <p:oleObj spid="_x0000_s62477" name="Equation" r:id="rId6" imgW="672808" imgH="444307" progId="Equation.3">
              <p:embed/>
            </p:oleObj>
          </a:graphicData>
        </a:graphic>
      </p:graphicFrame>
      <p:graphicFrame>
        <p:nvGraphicFramePr>
          <p:cNvPr id="62478" name="Object 14"/>
          <p:cNvGraphicFramePr>
            <a:graphicFrameLocks noChangeAspect="1"/>
          </p:cNvGraphicFramePr>
          <p:nvPr/>
        </p:nvGraphicFramePr>
        <p:xfrm>
          <a:off x="7315200" y="2895600"/>
          <a:ext cx="671513" cy="442913"/>
        </p:xfrm>
        <a:graphic>
          <a:graphicData uri="http://schemas.openxmlformats.org/presentationml/2006/ole">
            <p:oleObj spid="_x0000_s62478" name="Equation" r:id="rId7" imgW="672808" imgH="444307" progId="Equation.3">
              <p:embed/>
            </p:oleObj>
          </a:graphicData>
        </a:graphic>
      </p:graphicFrame>
      <p:graphicFrame>
        <p:nvGraphicFramePr>
          <p:cNvPr id="62479" name="Object 15"/>
          <p:cNvGraphicFramePr>
            <a:graphicFrameLocks noChangeAspect="1"/>
          </p:cNvGraphicFramePr>
          <p:nvPr/>
        </p:nvGraphicFramePr>
        <p:xfrm>
          <a:off x="1371600" y="4495800"/>
          <a:ext cx="419100" cy="469900"/>
        </p:xfrm>
        <a:graphic>
          <a:graphicData uri="http://schemas.openxmlformats.org/presentationml/2006/ole">
            <p:oleObj spid="_x0000_s62479" name="Equation" r:id="rId8" imgW="419100" imgH="469900" progId="Equation.3">
              <p:embed/>
            </p:oleObj>
          </a:graphicData>
        </a:graphic>
      </p:graphicFrame>
      <p:graphicFrame>
        <p:nvGraphicFramePr>
          <p:cNvPr id="62480" name="Object 16"/>
          <p:cNvGraphicFramePr>
            <a:graphicFrameLocks noChangeAspect="1"/>
          </p:cNvGraphicFramePr>
          <p:nvPr/>
        </p:nvGraphicFramePr>
        <p:xfrm>
          <a:off x="4610100" y="4495800"/>
          <a:ext cx="341313" cy="469900"/>
        </p:xfrm>
        <a:graphic>
          <a:graphicData uri="http://schemas.openxmlformats.org/presentationml/2006/ole">
            <p:oleObj spid="_x0000_s62480" name="Equation" r:id="rId9" imgW="342751" imgH="469696" progId="Equation.3">
              <p:embed/>
            </p:oleObj>
          </a:graphicData>
        </a:graphic>
      </p:graphicFrame>
      <p:graphicFrame>
        <p:nvGraphicFramePr>
          <p:cNvPr id="62481" name="Object 17"/>
          <p:cNvGraphicFramePr>
            <a:graphicFrameLocks noChangeAspect="1"/>
          </p:cNvGraphicFramePr>
          <p:nvPr/>
        </p:nvGraphicFramePr>
        <p:xfrm>
          <a:off x="7480300" y="4495800"/>
          <a:ext cx="392113" cy="469900"/>
        </p:xfrm>
        <a:graphic>
          <a:graphicData uri="http://schemas.openxmlformats.org/presentationml/2006/ole">
            <p:oleObj spid="_x0000_s62481" name="Equation" r:id="rId10" imgW="393529" imgH="469696" progId="Equation.3">
              <p:embed/>
            </p:oleObj>
          </a:graphicData>
        </a:graphic>
      </p:graphicFrame>
      <p:sp>
        <p:nvSpPr>
          <p:cNvPr id="62482" name="Rectangle 18"/>
          <p:cNvSpPr>
            <a:spLocks noChangeArrowheads="1"/>
          </p:cNvSpPr>
          <p:nvPr/>
        </p:nvSpPr>
        <p:spPr bwMode="auto">
          <a:xfrm>
            <a:off x="685800" y="1371600"/>
            <a:ext cx="76962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62483" name="Line 19"/>
          <p:cNvSpPr>
            <a:spLocks noChangeShapeType="1"/>
          </p:cNvSpPr>
          <p:nvPr/>
        </p:nvSpPr>
        <p:spPr bwMode="auto">
          <a:xfrm>
            <a:off x="1219200" y="1371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84" name="Line 20"/>
          <p:cNvSpPr>
            <a:spLocks noChangeShapeType="1"/>
          </p:cNvSpPr>
          <p:nvPr/>
        </p:nvSpPr>
        <p:spPr bwMode="auto">
          <a:xfrm>
            <a:off x="1752600" y="1371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85" name="Line 21"/>
          <p:cNvSpPr>
            <a:spLocks noChangeShapeType="1"/>
          </p:cNvSpPr>
          <p:nvPr/>
        </p:nvSpPr>
        <p:spPr bwMode="auto">
          <a:xfrm>
            <a:off x="2286000" y="1371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62486" name="Object 22"/>
          <p:cNvGraphicFramePr>
            <a:graphicFrameLocks noChangeAspect="1"/>
          </p:cNvGraphicFramePr>
          <p:nvPr/>
        </p:nvGraphicFramePr>
        <p:xfrm>
          <a:off x="838200" y="1524000"/>
          <a:ext cx="265113" cy="279400"/>
        </p:xfrm>
        <a:graphic>
          <a:graphicData uri="http://schemas.openxmlformats.org/presentationml/2006/ole">
            <p:oleObj spid="_x0000_s62486" name="Equation" r:id="rId11" imgW="266584" imgH="279279" progId="Equation.3">
              <p:embed/>
            </p:oleObj>
          </a:graphicData>
        </a:graphic>
      </p:graphicFrame>
      <p:graphicFrame>
        <p:nvGraphicFramePr>
          <p:cNvPr id="62487" name="Object 23"/>
          <p:cNvGraphicFramePr>
            <a:graphicFrameLocks noChangeAspect="1"/>
          </p:cNvGraphicFramePr>
          <p:nvPr/>
        </p:nvGraphicFramePr>
        <p:xfrm>
          <a:off x="1828800" y="1447800"/>
          <a:ext cx="279400" cy="381000"/>
        </p:xfrm>
        <a:graphic>
          <a:graphicData uri="http://schemas.openxmlformats.org/presentationml/2006/ole">
            <p:oleObj spid="_x0000_s62487" name="Equation" r:id="rId12" imgW="279279" imgH="380835" progId="Equation.3">
              <p:embed/>
            </p:oleObj>
          </a:graphicData>
        </a:graphic>
      </p:graphicFrame>
      <p:graphicFrame>
        <p:nvGraphicFramePr>
          <p:cNvPr id="62488" name="Object 24"/>
          <p:cNvGraphicFramePr>
            <a:graphicFrameLocks noChangeAspect="1"/>
          </p:cNvGraphicFramePr>
          <p:nvPr/>
        </p:nvGraphicFramePr>
        <p:xfrm>
          <a:off x="1371600" y="1524000"/>
          <a:ext cx="265113" cy="279400"/>
        </p:xfrm>
        <a:graphic>
          <a:graphicData uri="http://schemas.openxmlformats.org/presentationml/2006/ole">
            <p:oleObj spid="_x0000_s62488" name="Equation" r:id="rId13" imgW="266584" imgH="279279" progId="Equation.3">
              <p:embed/>
            </p:oleObj>
          </a:graphicData>
        </a:graphic>
      </p:graphicFrame>
      <p:sp>
        <p:nvSpPr>
          <p:cNvPr id="62489" name="Line 25"/>
          <p:cNvSpPr>
            <a:spLocks noChangeShapeType="1"/>
          </p:cNvSpPr>
          <p:nvPr/>
        </p:nvSpPr>
        <p:spPr bwMode="auto">
          <a:xfrm>
            <a:off x="2514600" y="91440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90" name="Line 26"/>
          <p:cNvSpPr>
            <a:spLocks noChangeShapeType="1"/>
          </p:cNvSpPr>
          <p:nvPr/>
        </p:nvSpPr>
        <p:spPr bwMode="auto">
          <a:xfrm>
            <a:off x="4343400" y="5562600"/>
            <a:ext cx="914400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91" name="Text Box 27"/>
          <p:cNvSpPr txBox="1">
            <a:spLocks noChangeArrowheads="1"/>
          </p:cNvSpPr>
          <p:nvPr/>
        </p:nvSpPr>
        <p:spPr bwMode="auto">
          <a:xfrm>
            <a:off x="4038600" y="3276600"/>
            <a:ext cx="14430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en-US">
                <a:solidFill>
                  <a:schemeClr val="accent2"/>
                </a:solidFill>
                <a:latin typeface="Comic Sans MS" pitchFamily="66" charset="0"/>
              </a:rPr>
              <a:t>accept</a:t>
            </a:r>
          </a:p>
        </p:txBody>
      </p:sp>
      <p:sp>
        <p:nvSpPr>
          <p:cNvPr id="62492" name="Text Box 28"/>
          <p:cNvSpPr txBox="1">
            <a:spLocks noChangeArrowheads="1"/>
          </p:cNvSpPr>
          <p:nvPr/>
        </p:nvSpPr>
        <p:spPr bwMode="auto">
          <a:xfrm>
            <a:off x="1295400" y="228600"/>
            <a:ext cx="3048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accent2"/>
                </a:solidFill>
                <a:latin typeface="Comic Sans MS" pitchFamily="66" charset="0"/>
              </a:rPr>
              <a:t>Input finished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Kleene closure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458200" cy="464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mtClean="0"/>
              <a:t>A and B are subsets of V*, where V is a vocabulary</a:t>
            </a:r>
            <a:br>
              <a:rPr lang="en-US" altLang="en-US" smtClean="0"/>
            </a:br>
            <a:r>
              <a:rPr lang="en-US" altLang="en-US" smtClean="0"/>
              <a:t>The concatenation of A and B is</a:t>
            </a:r>
            <a:br>
              <a:rPr lang="en-US" altLang="en-US" smtClean="0"/>
            </a:br>
            <a:r>
              <a:rPr lang="en-US" altLang="en-US" smtClean="0"/>
              <a:t>AB={xy: x string in A and y string in B}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Example: A={0, 11} and B={1, 10, 110}</a:t>
            </a:r>
            <a:br>
              <a:rPr lang="en-US" altLang="en-US" smtClean="0"/>
            </a:br>
            <a:r>
              <a:rPr lang="en-US" altLang="en-US" smtClean="0"/>
              <a:t>AB={01,010,0110,111,1110,11110}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What is BA?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A</a:t>
            </a:r>
            <a:r>
              <a:rPr lang="en-US" altLang="en-US" baseline="30000" smtClean="0"/>
              <a:t>0</a:t>
            </a:r>
            <a:r>
              <a:rPr lang="en-US" altLang="en-US" smtClean="0"/>
              <a:t>={</a:t>
            </a:r>
            <a:r>
              <a:rPr lang="el-GR" altLang="en-US" smtClean="0">
                <a:cs typeface="Times New Roman" pitchFamily="18" charset="0"/>
              </a:rPr>
              <a:t>λ</a:t>
            </a:r>
            <a:r>
              <a:rPr lang="en-US" altLang="en-US" smtClean="0"/>
              <a:t>}</a:t>
            </a:r>
            <a:br>
              <a:rPr lang="en-US" altLang="en-US" smtClean="0"/>
            </a:br>
            <a:r>
              <a:rPr lang="en-US" altLang="en-US" smtClean="0"/>
              <a:t>A</a:t>
            </a:r>
            <a:r>
              <a:rPr lang="en-US" altLang="en-US" baseline="30000" smtClean="0"/>
              <a:t>n+1</a:t>
            </a:r>
            <a:r>
              <a:rPr lang="en-US" altLang="en-US" smtClean="0"/>
              <a:t>=A</a:t>
            </a:r>
            <a:r>
              <a:rPr lang="en-US" altLang="en-US" baseline="30000" smtClean="0"/>
              <a:t>n</a:t>
            </a:r>
            <a:r>
              <a:rPr lang="en-US" altLang="en-US" smtClean="0"/>
              <a:t>A	for n=0,1,2,…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Rejection Example</a:t>
            </a:r>
          </a:p>
        </p:txBody>
      </p:sp>
      <p:sp>
        <p:nvSpPr>
          <p:cNvPr id="64515" name="Oval 3"/>
          <p:cNvSpPr>
            <a:spLocks noChangeArrowheads="1"/>
          </p:cNvSpPr>
          <p:nvPr/>
        </p:nvSpPr>
        <p:spPr bwMode="auto">
          <a:xfrm>
            <a:off x="1219200" y="4419600"/>
            <a:ext cx="685800" cy="685800"/>
          </a:xfrm>
          <a:prstGeom prst="ellipse">
            <a:avLst/>
          </a:prstGeom>
          <a:solidFill>
            <a:srgbClr val="FF0000">
              <a:alpha val="50195"/>
            </a:srgbClr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64516" name="Oval 4"/>
          <p:cNvSpPr>
            <a:spLocks noChangeArrowheads="1"/>
          </p:cNvSpPr>
          <p:nvPr/>
        </p:nvSpPr>
        <p:spPr bwMode="auto">
          <a:xfrm>
            <a:off x="4419600" y="4419600"/>
            <a:ext cx="685800" cy="685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64517" name="Oval 5"/>
          <p:cNvSpPr>
            <a:spLocks noChangeArrowheads="1"/>
          </p:cNvSpPr>
          <p:nvPr/>
        </p:nvSpPr>
        <p:spPr bwMode="auto">
          <a:xfrm>
            <a:off x="7391400" y="4419600"/>
            <a:ext cx="685800" cy="685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64518" name="Line 6"/>
          <p:cNvSpPr>
            <a:spLocks noChangeShapeType="1"/>
          </p:cNvSpPr>
          <p:nvPr/>
        </p:nvSpPr>
        <p:spPr bwMode="auto">
          <a:xfrm>
            <a:off x="609600" y="4800600"/>
            <a:ext cx="609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19" name="Oval 7"/>
          <p:cNvSpPr>
            <a:spLocks noChangeArrowheads="1"/>
          </p:cNvSpPr>
          <p:nvPr/>
        </p:nvSpPr>
        <p:spPr bwMode="auto">
          <a:xfrm>
            <a:off x="4191000" y="4191000"/>
            <a:ext cx="1143000" cy="1143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64520" name="Line 8"/>
          <p:cNvSpPr>
            <a:spLocks noChangeShapeType="1"/>
          </p:cNvSpPr>
          <p:nvPr/>
        </p:nvSpPr>
        <p:spPr bwMode="auto">
          <a:xfrm>
            <a:off x="1905000" y="4800600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21" name="Line 9"/>
          <p:cNvSpPr>
            <a:spLocks noChangeShapeType="1"/>
          </p:cNvSpPr>
          <p:nvPr/>
        </p:nvSpPr>
        <p:spPr bwMode="auto">
          <a:xfrm>
            <a:off x="5334000" y="4800600"/>
            <a:ext cx="2057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22" name="Freeform 10"/>
          <p:cNvSpPr>
            <a:spLocks/>
          </p:cNvSpPr>
          <p:nvPr/>
        </p:nvSpPr>
        <p:spPr bwMode="auto">
          <a:xfrm>
            <a:off x="1117600" y="3416300"/>
            <a:ext cx="812800" cy="1079500"/>
          </a:xfrm>
          <a:custGeom>
            <a:avLst/>
            <a:gdLst>
              <a:gd name="T0" fmla="*/ 2147483646 w 512"/>
              <a:gd name="T1" fmla="*/ 2147483646 h 680"/>
              <a:gd name="T2" fmla="*/ 2147483646 w 512"/>
              <a:gd name="T3" fmla="*/ 2147483646 h 680"/>
              <a:gd name="T4" fmla="*/ 2147483646 w 512"/>
              <a:gd name="T5" fmla="*/ 2147483646 h 680"/>
              <a:gd name="T6" fmla="*/ 2147483646 w 512"/>
              <a:gd name="T7" fmla="*/ 2147483646 h 680"/>
              <a:gd name="T8" fmla="*/ 2147483646 w 512"/>
              <a:gd name="T9" fmla="*/ 2147483646 h 6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12"/>
              <a:gd name="T16" fmla="*/ 0 h 680"/>
              <a:gd name="T17" fmla="*/ 512 w 512"/>
              <a:gd name="T18" fmla="*/ 680 h 6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12" h="680">
                <a:moveTo>
                  <a:pt x="160" y="680"/>
                </a:moveTo>
                <a:cubicBezTo>
                  <a:pt x="80" y="496"/>
                  <a:pt x="0" y="312"/>
                  <a:pt x="16" y="200"/>
                </a:cubicBezTo>
                <a:cubicBezTo>
                  <a:pt x="32" y="88"/>
                  <a:pt x="176" y="16"/>
                  <a:pt x="256" y="8"/>
                </a:cubicBezTo>
                <a:cubicBezTo>
                  <a:pt x="336" y="0"/>
                  <a:pt x="480" y="48"/>
                  <a:pt x="496" y="152"/>
                </a:cubicBezTo>
                <a:cubicBezTo>
                  <a:pt x="512" y="256"/>
                  <a:pt x="432" y="444"/>
                  <a:pt x="352" y="632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23" name="Freeform 11"/>
          <p:cNvSpPr>
            <a:spLocks/>
          </p:cNvSpPr>
          <p:nvPr/>
        </p:nvSpPr>
        <p:spPr bwMode="auto">
          <a:xfrm>
            <a:off x="7239000" y="3429000"/>
            <a:ext cx="812800" cy="1079500"/>
          </a:xfrm>
          <a:custGeom>
            <a:avLst/>
            <a:gdLst>
              <a:gd name="T0" fmla="*/ 2147483646 w 512"/>
              <a:gd name="T1" fmla="*/ 2147483646 h 680"/>
              <a:gd name="T2" fmla="*/ 2147483646 w 512"/>
              <a:gd name="T3" fmla="*/ 2147483646 h 680"/>
              <a:gd name="T4" fmla="*/ 2147483646 w 512"/>
              <a:gd name="T5" fmla="*/ 2147483646 h 680"/>
              <a:gd name="T6" fmla="*/ 2147483646 w 512"/>
              <a:gd name="T7" fmla="*/ 2147483646 h 680"/>
              <a:gd name="T8" fmla="*/ 2147483646 w 512"/>
              <a:gd name="T9" fmla="*/ 2147483646 h 6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12"/>
              <a:gd name="T16" fmla="*/ 0 h 680"/>
              <a:gd name="T17" fmla="*/ 512 w 512"/>
              <a:gd name="T18" fmla="*/ 680 h 6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12" h="680">
                <a:moveTo>
                  <a:pt x="160" y="680"/>
                </a:moveTo>
                <a:cubicBezTo>
                  <a:pt x="80" y="496"/>
                  <a:pt x="0" y="312"/>
                  <a:pt x="16" y="200"/>
                </a:cubicBezTo>
                <a:cubicBezTo>
                  <a:pt x="32" y="88"/>
                  <a:pt x="176" y="16"/>
                  <a:pt x="256" y="8"/>
                </a:cubicBezTo>
                <a:cubicBezTo>
                  <a:pt x="336" y="0"/>
                  <a:pt x="480" y="48"/>
                  <a:pt x="496" y="152"/>
                </a:cubicBezTo>
                <a:cubicBezTo>
                  <a:pt x="512" y="256"/>
                  <a:pt x="432" y="444"/>
                  <a:pt x="352" y="632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64524" name="Object 12"/>
          <p:cNvGraphicFramePr>
            <a:graphicFrameLocks noChangeAspect="1"/>
          </p:cNvGraphicFramePr>
          <p:nvPr/>
        </p:nvGraphicFramePr>
        <p:xfrm>
          <a:off x="1371600" y="3048000"/>
          <a:ext cx="265113" cy="279400"/>
        </p:xfrm>
        <a:graphic>
          <a:graphicData uri="http://schemas.openxmlformats.org/presentationml/2006/ole">
            <p:oleObj spid="_x0000_s64524" name="Equation" r:id="rId4" imgW="266584" imgH="279279" progId="Equation.3">
              <p:embed/>
            </p:oleObj>
          </a:graphicData>
        </a:graphic>
      </p:graphicFrame>
      <p:graphicFrame>
        <p:nvGraphicFramePr>
          <p:cNvPr id="64525" name="Object 13"/>
          <p:cNvGraphicFramePr>
            <a:graphicFrameLocks noChangeAspect="1"/>
          </p:cNvGraphicFramePr>
          <p:nvPr/>
        </p:nvGraphicFramePr>
        <p:xfrm>
          <a:off x="2743200" y="4343400"/>
          <a:ext cx="279400" cy="381000"/>
        </p:xfrm>
        <a:graphic>
          <a:graphicData uri="http://schemas.openxmlformats.org/presentationml/2006/ole">
            <p:oleObj spid="_x0000_s64525" name="Equation" r:id="rId5" imgW="279279" imgH="380835" progId="Equation.3">
              <p:embed/>
            </p:oleObj>
          </a:graphicData>
        </a:graphic>
      </p:graphicFrame>
      <p:graphicFrame>
        <p:nvGraphicFramePr>
          <p:cNvPr id="64526" name="Object 14"/>
          <p:cNvGraphicFramePr>
            <a:graphicFrameLocks noChangeAspect="1"/>
          </p:cNvGraphicFramePr>
          <p:nvPr/>
        </p:nvGraphicFramePr>
        <p:xfrm>
          <a:off x="5867400" y="4267200"/>
          <a:ext cx="671513" cy="442913"/>
        </p:xfrm>
        <a:graphic>
          <a:graphicData uri="http://schemas.openxmlformats.org/presentationml/2006/ole">
            <p:oleObj spid="_x0000_s64526" name="Equation" r:id="rId6" imgW="672808" imgH="444307" progId="Equation.3">
              <p:embed/>
            </p:oleObj>
          </a:graphicData>
        </a:graphic>
      </p:graphicFrame>
      <p:graphicFrame>
        <p:nvGraphicFramePr>
          <p:cNvPr id="64527" name="Object 15"/>
          <p:cNvGraphicFramePr>
            <a:graphicFrameLocks noChangeAspect="1"/>
          </p:cNvGraphicFramePr>
          <p:nvPr/>
        </p:nvGraphicFramePr>
        <p:xfrm>
          <a:off x="7315200" y="2895600"/>
          <a:ext cx="671513" cy="442913"/>
        </p:xfrm>
        <a:graphic>
          <a:graphicData uri="http://schemas.openxmlformats.org/presentationml/2006/ole">
            <p:oleObj spid="_x0000_s64527" name="Equation" r:id="rId7" imgW="672808" imgH="444307" progId="Equation.3">
              <p:embed/>
            </p:oleObj>
          </a:graphicData>
        </a:graphic>
      </p:graphicFrame>
      <p:graphicFrame>
        <p:nvGraphicFramePr>
          <p:cNvPr id="64528" name="Object 16"/>
          <p:cNvGraphicFramePr>
            <a:graphicFrameLocks noChangeAspect="1"/>
          </p:cNvGraphicFramePr>
          <p:nvPr/>
        </p:nvGraphicFramePr>
        <p:xfrm>
          <a:off x="1371600" y="4495800"/>
          <a:ext cx="419100" cy="469900"/>
        </p:xfrm>
        <a:graphic>
          <a:graphicData uri="http://schemas.openxmlformats.org/presentationml/2006/ole">
            <p:oleObj spid="_x0000_s64528" name="Equation" r:id="rId8" imgW="419100" imgH="469900" progId="Equation.3">
              <p:embed/>
            </p:oleObj>
          </a:graphicData>
        </a:graphic>
      </p:graphicFrame>
      <p:graphicFrame>
        <p:nvGraphicFramePr>
          <p:cNvPr id="64529" name="Object 17"/>
          <p:cNvGraphicFramePr>
            <a:graphicFrameLocks noChangeAspect="1"/>
          </p:cNvGraphicFramePr>
          <p:nvPr/>
        </p:nvGraphicFramePr>
        <p:xfrm>
          <a:off x="4610100" y="4495800"/>
          <a:ext cx="341313" cy="469900"/>
        </p:xfrm>
        <a:graphic>
          <a:graphicData uri="http://schemas.openxmlformats.org/presentationml/2006/ole">
            <p:oleObj spid="_x0000_s64529" name="Equation" r:id="rId9" imgW="342751" imgH="469696" progId="Equation.3">
              <p:embed/>
            </p:oleObj>
          </a:graphicData>
        </a:graphic>
      </p:graphicFrame>
      <p:graphicFrame>
        <p:nvGraphicFramePr>
          <p:cNvPr id="64530" name="Object 18"/>
          <p:cNvGraphicFramePr>
            <a:graphicFrameLocks noChangeAspect="1"/>
          </p:cNvGraphicFramePr>
          <p:nvPr/>
        </p:nvGraphicFramePr>
        <p:xfrm>
          <a:off x="7480300" y="4495800"/>
          <a:ext cx="392113" cy="469900"/>
        </p:xfrm>
        <a:graphic>
          <a:graphicData uri="http://schemas.openxmlformats.org/presentationml/2006/ole">
            <p:oleObj spid="_x0000_s64530" name="Equation" r:id="rId10" imgW="393529" imgH="469696" progId="Equation.3">
              <p:embed/>
            </p:oleObj>
          </a:graphicData>
        </a:graphic>
      </p:graphicFrame>
      <p:sp>
        <p:nvSpPr>
          <p:cNvPr id="64531" name="Rectangle 19"/>
          <p:cNvSpPr>
            <a:spLocks noChangeArrowheads="1"/>
          </p:cNvSpPr>
          <p:nvPr/>
        </p:nvSpPr>
        <p:spPr bwMode="auto">
          <a:xfrm>
            <a:off x="685800" y="1371600"/>
            <a:ext cx="76962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64532" name="Line 20"/>
          <p:cNvSpPr>
            <a:spLocks noChangeShapeType="1"/>
          </p:cNvSpPr>
          <p:nvPr/>
        </p:nvSpPr>
        <p:spPr bwMode="auto">
          <a:xfrm>
            <a:off x="1219200" y="1371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33" name="Line 21"/>
          <p:cNvSpPr>
            <a:spLocks noChangeShapeType="1"/>
          </p:cNvSpPr>
          <p:nvPr/>
        </p:nvSpPr>
        <p:spPr bwMode="auto">
          <a:xfrm>
            <a:off x="1752600" y="1371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34" name="Line 22"/>
          <p:cNvSpPr>
            <a:spLocks noChangeShapeType="1"/>
          </p:cNvSpPr>
          <p:nvPr/>
        </p:nvSpPr>
        <p:spPr bwMode="auto">
          <a:xfrm>
            <a:off x="2286000" y="1371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64535" name="Object 23"/>
          <p:cNvGraphicFramePr>
            <a:graphicFrameLocks noChangeAspect="1"/>
          </p:cNvGraphicFramePr>
          <p:nvPr/>
        </p:nvGraphicFramePr>
        <p:xfrm>
          <a:off x="1371600" y="1524000"/>
          <a:ext cx="265113" cy="279400"/>
        </p:xfrm>
        <a:graphic>
          <a:graphicData uri="http://schemas.openxmlformats.org/presentationml/2006/ole">
            <p:oleObj spid="_x0000_s64535" name="Equation" r:id="rId11" imgW="266584" imgH="279279" progId="Equation.3">
              <p:embed/>
            </p:oleObj>
          </a:graphicData>
        </a:graphic>
      </p:graphicFrame>
      <p:graphicFrame>
        <p:nvGraphicFramePr>
          <p:cNvPr id="64536" name="Object 24"/>
          <p:cNvGraphicFramePr>
            <a:graphicFrameLocks noChangeAspect="1"/>
          </p:cNvGraphicFramePr>
          <p:nvPr/>
        </p:nvGraphicFramePr>
        <p:xfrm>
          <a:off x="762000" y="1447800"/>
          <a:ext cx="279400" cy="381000"/>
        </p:xfrm>
        <a:graphic>
          <a:graphicData uri="http://schemas.openxmlformats.org/presentationml/2006/ole">
            <p:oleObj spid="_x0000_s64536" name="Equation" r:id="rId12" imgW="279279" imgH="380835" progId="Equation.3">
              <p:embed/>
            </p:oleObj>
          </a:graphicData>
        </a:graphic>
      </p:graphicFrame>
      <p:sp>
        <p:nvSpPr>
          <p:cNvPr id="64537" name="Line 25"/>
          <p:cNvSpPr>
            <a:spLocks noChangeShapeType="1"/>
          </p:cNvSpPr>
          <p:nvPr/>
        </p:nvSpPr>
        <p:spPr bwMode="auto">
          <a:xfrm>
            <a:off x="609600" y="91440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38" name="Line 26"/>
          <p:cNvSpPr>
            <a:spLocks noChangeShapeType="1"/>
          </p:cNvSpPr>
          <p:nvPr/>
        </p:nvSpPr>
        <p:spPr bwMode="auto">
          <a:xfrm>
            <a:off x="1143000" y="5334000"/>
            <a:ext cx="914400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64539" name="Object 27"/>
          <p:cNvGraphicFramePr>
            <a:graphicFrameLocks noChangeAspect="1"/>
          </p:cNvGraphicFramePr>
          <p:nvPr/>
        </p:nvGraphicFramePr>
        <p:xfrm>
          <a:off x="1905000" y="1447800"/>
          <a:ext cx="279400" cy="381000"/>
        </p:xfrm>
        <a:graphic>
          <a:graphicData uri="http://schemas.openxmlformats.org/presentationml/2006/ole">
            <p:oleObj spid="_x0000_s64539" name="Equation" r:id="rId13" imgW="279279" imgH="380835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Oval 2"/>
          <p:cNvSpPr>
            <a:spLocks noChangeArrowheads="1"/>
          </p:cNvSpPr>
          <p:nvPr/>
        </p:nvSpPr>
        <p:spPr bwMode="auto">
          <a:xfrm>
            <a:off x="1219200" y="4419600"/>
            <a:ext cx="685800" cy="685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66563" name="Oval 3"/>
          <p:cNvSpPr>
            <a:spLocks noChangeArrowheads="1"/>
          </p:cNvSpPr>
          <p:nvPr/>
        </p:nvSpPr>
        <p:spPr bwMode="auto">
          <a:xfrm>
            <a:off x="4419600" y="4419600"/>
            <a:ext cx="685800" cy="685800"/>
          </a:xfrm>
          <a:prstGeom prst="ellipse">
            <a:avLst/>
          </a:prstGeom>
          <a:solidFill>
            <a:srgbClr val="FF0000">
              <a:alpha val="50195"/>
            </a:srgbClr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66564" name="Oval 4"/>
          <p:cNvSpPr>
            <a:spLocks noChangeArrowheads="1"/>
          </p:cNvSpPr>
          <p:nvPr/>
        </p:nvSpPr>
        <p:spPr bwMode="auto">
          <a:xfrm>
            <a:off x="7391400" y="4419600"/>
            <a:ext cx="685800" cy="685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66565" name="Line 5"/>
          <p:cNvSpPr>
            <a:spLocks noChangeShapeType="1"/>
          </p:cNvSpPr>
          <p:nvPr/>
        </p:nvSpPr>
        <p:spPr bwMode="auto">
          <a:xfrm>
            <a:off x="609600" y="48006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66" name="Oval 6"/>
          <p:cNvSpPr>
            <a:spLocks noChangeArrowheads="1"/>
          </p:cNvSpPr>
          <p:nvPr/>
        </p:nvSpPr>
        <p:spPr bwMode="auto">
          <a:xfrm>
            <a:off x="4191000" y="4191000"/>
            <a:ext cx="1143000" cy="1143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66567" name="Line 7"/>
          <p:cNvSpPr>
            <a:spLocks noChangeShapeType="1"/>
          </p:cNvSpPr>
          <p:nvPr/>
        </p:nvSpPr>
        <p:spPr bwMode="auto">
          <a:xfrm>
            <a:off x="1905000" y="4800600"/>
            <a:ext cx="2286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68" name="Line 8"/>
          <p:cNvSpPr>
            <a:spLocks noChangeShapeType="1"/>
          </p:cNvSpPr>
          <p:nvPr/>
        </p:nvSpPr>
        <p:spPr bwMode="auto">
          <a:xfrm>
            <a:off x="5334000" y="4800600"/>
            <a:ext cx="2057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69" name="Freeform 9"/>
          <p:cNvSpPr>
            <a:spLocks/>
          </p:cNvSpPr>
          <p:nvPr/>
        </p:nvSpPr>
        <p:spPr bwMode="auto">
          <a:xfrm>
            <a:off x="1117600" y="3416300"/>
            <a:ext cx="812800" cy="1079500"/>
          </a:xfrm>
          <a:custGeom>
            <a:avLst/>
            <a:gdLst>
              <a:gd name="T0" fmla="*/ 2147483646 w 512"/>
              <a:gd name="T1" fmla="*/ 2147483646 h 680"/>
              <a:gd name="T2" fmla="*/ 2147483646 w 512"/>
              <a:gd name="T3" fmla="*/ 2147483646 h 680"/>
              <a:gd name="T4" fmla="*/ 2147483646 w 512"/>
              <a:gd name="T5" fmla="*/ 2147483646 h 680"/>
              <a:gd name="T6" fmla="*/ 2147483646 w 512"/>
              <a:gd name="T7" fmla="*/ 2147483646 h 680"/>
              <a:gd name="T8" fmla="*/ 2147483646 w 512"/>
              <a:gd name="T9" fmla="*/ 2147483646 h 6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12"/>
              <a:gd name="T16" fmla="*/ 0 h 680"/>
              <a:gd name="T17" fmla="*/ 512 w 512"/>
              <a:gd name="T18" fmla="*/ 680 h 6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12" h="680">
                <a:moveTo>
                  <a:pt x="160" y="680"/>
                </a:moveTo>
                <a:cubicBezTo>
                  <a:pt x="80" y="496"/>
                  <a:pt x="0" y="312"/>
                  <a:pt x="16" y="200"/>
                </a:cubicBezTo>
                <a:cubicBezTo>
                  <a:pt x="32" y="88"/>
                  <a:pt x="176" y="16"/>
                  <a:pt x="256" y="8"/>
                </a:cubicBezTo>
                <a:cubicBezTo>
                  <a:pt x="336" y="0"/>
                  <a:pt x="480" y="48"/>
                  <a:pt x="496" y="152"/>
                </a:cubicBezTo>
                <a:cubicBezTo>
                  <a:pt x="512" y="256"/>
                  <a:pt x="432" y="444"/>
                  <a:pt x="352" y="632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70" name="Freeform 10"/>
          <p:cNvSpPr>
            <a:spLocks/>
          </p:cNvSpPr>
          <p:nvPr/>
        </p:nvSpPr>
        <p:spPr bwMode="auto">
          <a:xfrm>
            <a:off x="7239000" y="3429000"/>
            <a:ext cx="812800" cy="1079500"/>
          </a:xfrm>
          <a:custGeom>
            <a:avLst/>
            <a:gdLst>
              <a:gd name="T0" fmla="*/ 2147483646 w 512"/>
              <a:gd name="T1" fmla="*/ 2147483646 h 680"/>
              <a:gd name="T2" fmla="*/ 2147483646 w 512"/>
              <a:gd name="T3" fmla="*/ 2147483646 h 680"/>
              <a:gd name="T4" fmla="*/ 2147483646 w 512"/>
              <a:gd name="T5" fmla="*/ 2147483646 h 680"/>
              <a:gd name="T6" fmla="*/ 2147483646 w 512"/>
              <a:gd name="T7" fmla="*/ 2147483646 h 680"/>
              <a:gd name="T8" fmla="*/ 2147483646 w 512"/>
              <a:gd name="T9" fmla="*/ 2147483646 h 6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12"/>
              <a:gd name="T16" fmla="*/ 0 h 680"/>
              <a:gd name="T17" fmla="*/ 512 w 512"/>
              <a:gd name="T18" fmla="*/ 680 h 6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12" h="680">
                <a:moveTo>
                  <a:pt x="160" y="680"/>
                </a:moveTo>
                <a:cubicBezTo>
                  <a:pt x="80" y="496"/>
                  <a:pt x="0" y="312"/>
                  <a:pt x="16" y="200"/>
                </a:cubicBezTo>
                <a:cubicBezTo>
                  <a:pt x="32" y="88"/>
                  <a:pt x="176" y="16"/>
                  <a:pt x="256" y="8"/>
                </a:cubicBezTo>
                <a:cubicBezTo>
                  <a:pt x="336" y="0"/>
                  <a:pt x="480" y="48"/>
                  <a:pt x="496" y="152"/>
                </a:cubicBezTo>
                <a:cubicBezTo>
                  <a:pt x="512" y="256"/>
                  <a:pt x="432" y="444"/>
                  <a:pt x="352" y="632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66571" name="Object 11"/>
          <p:cNvGraphicFramePr>
            <a:graphicFrameLocks noChangeAspect="1"/>
          </p:cNvGraphicFramePr>
          <p:nvPr/>
        </p:nvGraphicFramePr>
        <p:xfrm>
          <a:off x="1371600" y="3048000"/>
          <a:ext cx="265113" cy="279400"/>
        </p:xfrm>
        <a:graphic>
          <a:graphicData uri="http://schemas.openxmlformats.org/presentationml/2006/ole">
            <p:oleObj spid="_x0000_s66571" name="Equation" r:id="rId4" imgW="266584" imgH="279279" progId="Equation.3">
              <p:embed/>
            </p:oleObj>
          </a:graphicData>
        </a:graphic>
      </p:graphicFrame>
      <p:graphicFrame>
        <p:nvGraphicFramePr>
          <p:cNvPr id="66572" name="Object 12"/>
          <p:cNvGraphicFramePr>
            <a:graphicFrameLocks noChangeAspect="1"/>
          </p:cNvGraphicFramePr>
          <p:nvPr/>
        </p:nvGraphicFramePr>
        <p:xfrm>
          <a:off x="2743200" y="4343400"/>
          <a:ext cx="279400" cy="381000"/>
        </p:xfrm>
        <a:graphic>
          <a:graphicData uri="http://schemas.openxmlformats.org/presentationml/2006/ole">
            <p:oleObj spid="_x0000_s66572" name="Equation" r:id="rId5" imgW="279279" imgH="380835" progId="Equation.3">
              <p:embed/>
            </p:oleObj>
          </a:graphicData>
        </a:graphic>
      </p:graphicFrame>
      <p:graphicFrame>
        <p:nvGraphicFramePr>
          <p:cNvPr id="66573" name="Object 13"/>
          <p:cNvGraphicFramePr>
            <a:graphicFrameLocks noChangeAspect="1"/>
          </p:cNvGraphicFramePr>
          <p:nvPr/>
        </p:nvGraphicFramePr>
        <p:xfrm>
          <a:off x="5867400" y="4267200"/>
          <a:ext cx="671513" cy="442913"/>
        </p:xfrm>
        <a:graphic>
          <a:graphicData uri="http://schemas.openxmlformats.org/presentationml/2006/ole">
            <p:oleObj spid="_x0000_s66573" name="Equation" r:id="rId6" imgW="672808" imgH="444307" progId="Equation.3">
              <p:embed/>
            </p:oleObj>
          </a:graphicData>
        </a:graphic>
      </p:graphicFrame>
      <p:graphicFrame>
        <p:nvGraphicFramePr>
          <p:cNvPr id="66574" name="Object 14"/>
          <p:cNvGraphicFramePr>
            <a:graphicFrameLocks noChangeAspect="1"/>
          </p:cNvGraphicFramePr>
          <p:nvPr/>
        </p:nvGraphicFramePr>
        <p:xfrm>
          <a:off x="7315200" y="2895600"/>
          <a:ext cx="671513" cy="442913"/>
        </p:xfrm>
        <a:graphic>
          <a:graphicData uri="http://schemas.openxmlformats.org/presentationml/2006/ole">
            <p:oleObj spid="_x0000_s66574" name="Equation" r:id="rId7" imgW="672808" imgH="444307" progId="Equation.3">
              <p:embed/>
            </p:oleObj>
          </a:graphicData>
        </a:graphic>
      </p:graphicFrame>
      <p:graphicFrame>
        <p:nvGraphicFramePr>
          <p:cNvPr id="66575" name="Object 15"/>
          <p:cNvGraphicFramePr>
            <a:graphicFrameLocks noChangeAspect="1"/>
          </p:cNvGraphicFramePr>
          <p:nvPr/>
        </p:nvGraphicFramePr>
        <p:xfrm>
          <a:off x="1371600" y="4495800"/>
          <a:ext cx="419100" cy="469900"/>
        </p:xfrm>
        <a:graphic>
          <a:graphicData uri="http://schemas.openxmlformats.org/presentationml/2006/ole">
            <p:oleObj spid="_x0000_s66575" name="Equation" r:id="rId8" imgW="419100" imgH="469900" progId="Equation.3">
              <p:embed/>
            </p:oleObj>
          </a:graphicData>
        </a:graphic>
      </p:graphicFrame>
      <p:graphicFrame>
        <p:nvGraphicFramePr>
          <p:cNvPr id="66576" name="Object 16"/>
          <p:cNvGraphicFramePr>
            <a:graphicFrameLocks noChangeAspect="1"/>
          </p:cNvGraphicFramePr>
          <p:nvPr/>
        </p:nvGraphicFramePr>
        <p:xfrm>
          <a:off x="4610100" y="4495800"/>
          <a:ext cx="341313" cy="469900"/>
        </p:xfrm>
        <a:graphic>
          <a:graphicData uri="http://schemas.openxmlformats.org/presentationml/2006/ole">
            <p:oleObj spid="_x0000_s66576" name="Equation" r:id="rId9" imgW="342751" imgH="469696" progId="Equation.3">
              <p:embed/>
            </p:oleObj>
          </a:graphicData>
        </a:graphic>
      </p:graphicFrame>
      <p:graphicFrame>
        <p:nvGraphicFramePr>
          <p:cNvPr id="66577" name="Object 17"/>
          <p:cNvGraphicFramePr>
            <a:graphicFrameLocks noChangeAspect="1"/>
          </p:cNvGraphicFramePr>
          <p:nvPr/>
        </p:nvGraphicFramePr>
        <p:xfrm>
          <a:off x="7480300" y="4495800"/>
          <a:ext cx="392113" cy="469900"/>
        </p:xfrm>
        <a:graphic>
          <a:graphicData uri="http://schemas.openxmlformats.org/presentationml/2006/ole">
            <p:oleObj spid="_x0000_s66577" name="Equation" r:id="rId10" imgW="393529" imgH="469696" progId="Equation.3">
              <p:embed/>
            </p:oleObj>
          </a:graphicData>
        </a:graphic>
      </p:graphicFrame>
      <p:sp>
        <p:nvSpPr>
          <p:cNvPr id="66578" name="Rectangle 18"/>
          <p:cNvSpPr>
            <a:spLocks noChangeArrowheads="1"/>
          </p:cNvSpPr>
          <p:nvPr/>
        </p:nvSpPr>
        <p:spPr bwMode="auto">
          <a:xfrm>
            <a:off x="685800" y="1371600"/>
            <a:ext cx="76962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66579" name="Line 19"/>
          <p:cNvSpPr>
            <a:spLocks noChangeShapeType="1"/>
          </p:cNvSpPr>
          <p:nvPr/>
        </p:nvSpPr>
        <p:spPr bwMode="auto">
          <a:xfrm>
            <a:off x="1219200" y="1371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80" name="Line 20"/>
          <p:cNvSpPr>
            <a:spLocks noChangeShapeType="1"/>
          </p:cNvSpPr>
          <p:nvPr/>
        </p:nvSpPr>
        <p:spPr bwMode="auto">
          <a:xfrm>
            <a:off x="1752600" y="1371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81" name="Line 21"/>
          <p:cNvSpPr>
            <a:spLocks noChangeShapeType="1"/>
          </p:cNvSpPr>
          <p:nvPr/>
        </p:nvSpPr>
        <p:spPr bwMode="auto">
          <a:xfrm>
            <a:off x="2286000" y="1371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66582" name="Object 22"/>
          <p:cNvGraphicFramePr>
            <a:graphicFrameLocks noChangeAspect="1"/>
          </p:cNvGraphicFramePr>
          <p:nvPr/>
        </p:nvGraphicFramePr>
        <p:xfrm>
          <a:off x="1371600" y="1524000"/>
          <a:ext cx="265113" cy="279400"/>
        </p:xfrm>
        <a:graphic>
          <a:graphicData uri="http://schemas.openxmlformats.org/presentationml/2006/ole">
            <p:oleObj spid="_x0000_s66582" name="Equation" r:id="rId11" imgW="266584" imgH="279279" progId="Equation.3">
              <p:embed/>
            </p:oleObj>
          </a:graphicData>
        </a:graphic>
      </p:graphicFrame>
      <p:graphicFrame>
        <p:nvGraphicFramePr>
          <p:cNvPr id="66583" name="Object 23"/>
          <p:cNvGraphicFramePr>
            <a:graphicFrameLocks noChangeAspect="1"/>
          </p:cNvGraphicFramePr>
          <p:nvPr/>
        </p:nvGraphicFramePr>
        <p:xfrm>
          <a:off x="762000" y="1447800"/>
          <a:ext cx="279400" cy="381000"/>
        </p:xfrm>
        <a:graphic>
          <a:graphicData uri="http://schemas.openxmlformats.org/presentationml/2006/ole">
            <p:oleObj spid="_x0000_s66583" name="Equation" r:id="rId12" imgW="279279" imgH="380835" progId="Equation.3">
              <p:embed/>
            </p:oleObj>
          </a:graphicData>
        </a:graphic>
      </p:graphicFrame>
      <p:sp>
        <p:nvSpPr>
          <p:cNvPr id="66584" name="Line 24"/>
          <p:cNvSpPr>
            <a:spLocks noChangeShapeType="1"/>
          </p:cNvSpPr>
          <p:nvPr/>
        </p:nvSpPr>
        <p:spPr bwMode="auto">
          <a:xfrm>
            <a:off x="914400" y="91440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85" name="Line 25"/>
          <p:cNvSpPr>
            <a:spLocks noChangeShapeType="1"/>
          </p:cNvSpPr>
          <p:nvPr/>
        </p:nvSpPr>
        <p:spPr bwMode="auto">
          <a:xfrm>
            <a:off x="4343400" y="5562600"/>
            <a:ext cx="914400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66586" name="Object 26"/>
          <p:cNvGraphicFramePr>
            <a:graphicFrameLocks noChangeAspect="1"/>
          </p:cNvGraphicFramePr>
          <p:nvPr/>
        </p:nvGraphicFramePr>
        <p:xfrm>
          <a:off x="1905000" y="1447800"/>
          <a:ext cx="279400" cy="381000"/>
        </p:xfrm>
        <a:graphic>
          <a:graphicData uri="http://schemas.openxmlformats.org/presentationml/2006/ole">
            <p:oleObj spid="_x0000_s66586" name="Equation" r:id="rId13" imgW="279279" imgH="380835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Oval 2"/>
          <p:cNvSpPr>
            <a:spLocks noChangeArrowheads="1"/>
          </p:cNvSpPr>
          <p:nvPr/>
        </p:nvSpPr>
        <p:spPr bwMode="auto">
          <a:xfrm>
            <a:off x="1219200" y="4419600"/>
            <a:ext cx="685800" cy="685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68611" name="Oval 3"/>
          <p:cNvSpPr>
            <a:spLocks noChangeArrowheads="1"/>
          </p:cNvSpPr>
          <p:nvPr/>
        </p:nvSpPr>
        <p:spPr bwMode="auto">
          <a:xfrm>
            <a:off x="4419600" y="4419600"/>
            <a:ext cx="685800" cy="685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68612" name="Oval 4"/>
          <p:cNvSpPr>
            <a:spLocks noChangeArrowheads="1"/>
          </p:cNvSpPr>
          <p:nvPr/>
        </p:nvSpPr>
        <p:spPr bwMode="auto">
          <a:xfrm>
            <a:off x="7391400" y="4419600"/>
            <a:ext cx="685800" cy="685800"/>
          </a:xfrm>
          <a:prstGeom prst="ellipse">
            <a:avLst/>
          </a:prstGeom>
          <a:solidFill>
            <a:srgbClr val="FF0000">
              <a:alpha val="50195"/>
            </a:srgbClr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68613" name="Line 5"/>
          <p:cNvSpPr>
            <a:spLocks noChangeShapeType="1"/>
          </p:cNvSpPr>
          <p:nvPr/>
        </p:nvSpPr>
        <p:spPr bwMode="auto">
          <a:xfrm>
            <a:off x="609600" y="48006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14" name="Oval 6"/>
          <p:cNvSpPr>
            <a:spLocks noChangeArrowheads="1"/>
          </p:cNvSpPr>
          <p:nvPr/>
        </p:nvSpPr>
        <p:spPr bwMode="auto">
          <a:xfrm>
            <a:off x="4191000" y="4191000"/>
            <a:ext cx="1143000" cy="1143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68615" name="Line 7"/>
          <p:cNvSpPr>
            <a:spLocks noChangeShapeType="1"/>
          </p:cNvSpPr>
          <p:nvPr/>
        </p:nvSpPr>
        <p:spPr bwMode="auto">
          <a:xfrm>
            <a:off x="1905000" y="4800600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16" name="Line 8"/>
          <p:cNvSpPr>
            <a:spLocks noChangeShapeType="1"/>
          </p:cNvSpPr>
          <p:nvPr/>
        </p:nvSpPr>
        <p:spPr bwMode="auto">
          <a:xfrm>
            <a:off x="5334000" y="4800600"/>
            <a:ext cx="2057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17" name="Freeform 9"/>
          <p:cNvSpPr>
            <a:spLocks/>
          </p:cNvSpPr>
          <p:nvPr/>
        </p:nvSpPr>
        <p:spPr bwMode="auto">
          <a:xfrm>
            <a:off x="1117600" y="3416300"/>
            <a:ext cx="812800" cy="1079500"/>
          </a:xfrm>
          <a:custGeom>
            <a:avLst/>
            <a:gdLst>
              <a:gd name="T0" fmla="*/ 2147483646 w 512"/>
              <a:gd name="T1" fmla="*/ 2147483646 h 680"/>
              <a:gd name="T2" fmla="*/ 2147483646 w 512"/>
              <a:gd name="T3" fmla="*/ 2147483646 h 680"/>
              <a:gd name="T4" fmla="*/ 2147483646 w 512"/>
              <a:gd name="T5" fmla="*/ 2147483646 h 680"/>
              <a:gd name="T6" fmla="*/ 2147483646 w 512"/>
              <a:gd name="T7" fmla="*/ 2147483646 h 680"/>
              <a:gd name="T8" fmla="*/ 2147483646 w 512"/>
              <a:gd name="T9" fmla="*/ 2147483646 h 6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12"/>
              <a:gd name="T16" fmla="*/ 0 h 680"/>
              <a:gd name="T17" fmla="*/ 512 w 512"/>
              <a:gd name="T18" fmla="*/ 680 h 6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12" h="680">
                <a:moveTo>
                  <a:pt x="160" y="680"/>
                </a:moveTo>
                <a:cubicBezTo>
                  <a:pt x="80" y="496"/>
                  <a:pt x="0" y="312"/>
                  <a:pt x="16" y="200"/>
                </a:cubicBezTo>
                <a:cubicBezTo>
                  <a:pt x="32" y="88"/>
                  <a:pt x="176" y="16"/>
                  <a:pt x="256" y="8"/>
                </a:cubicBezTo>
                <a:cubicBezTo>
                  <a:pt x="336" y="0"/>
                  <a:pt x="480" y="48"/>
                  <a:pt x="496" y="152"/>
                </a:cubicBezTo>
                <a:cubicBezTo>
                  <a:pt x="512" y="256"/>
                  <a:pt x="432" y="444"/>
                  <a:pt x="352" y="632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18" name="Freeform 10"/>
          <p:cNvSpPr>
            <a:spLocks/>
          </p:cNvSpPr>
          <p:nvPr/>
        </p:nvSpPr>
        <p:spPr bwMode="auto">
          <a:xfrm>
            <a:off x="7239000" y="3429000"/>
            <a:ext cx="812800" cy="1079500"/>
          </a:xfrm>
          <a:custGeom>
            <a:avLst/>
            <a:gdLst>
              <a:gd name="T0" fmla="*/ 2147483646 w 512"/>
              <a:gd name="T1" fmla="*/ 2147483646 h 680"/>
              <a:gd name="T2" fmla="*/ 2147483646 w 512"/>
              <a:gd name="T3" fmla="*/ 2147483646 h 680"/>
              <a:gd name="T4" fmla="*/ 2147483646 w 512"/>
              <a:gd name="T5" fmla="*/ 2147483646 h 680"/>
              <a:gd name="T6" fmla="*/ 2147483646 w 512"/>
              <a:gd name="T7" fmla="*/ 2147483646 h 680"/>
              <a:gd name="T8" fmla="*/ 2147483646 w 512"/>
              <a:gd name="T9" fmla="*/ 2147483646 h 6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12"/>
              <a:gd name="T16" fmla="*/ 0 h 680"/>
              <a:gd name="T17" fmla="*/ 512 w 512"/>
              <a:gd name="T18" fmla="*/ 680 h 6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12" h="680">
                <a:moveTo>
                  <a:pt x="160" y="680"/>
                </a:moveTo>
                <a:cubicBezTo>
                  <a:pt x="80" y="496"/>
                  <a:pt x="0" y="312"/>
                  <a:pt x="16" y="200"/>
                </a:cubicBezTo>
                <a:cubicBezTo>
                  <a:pt x="32" y="88"/>
                  <a:pt x="176" y="16"/>
                  <a:pt x="256" y="8"/>
                </a:cubicBezTo>
                <a:cubicBezTo>
                  <a:pt x="336" y="0"/>
                  <a:pt x="480" y="48"/>
                  <a:pt x="496" y="152"/>
                </a:cubicBezTo>
                <a:cubicBezTo>
                  <a:pt x="512" y="256"/>
                  <a:pt x="432" y="444"/>
                  <a:pt x="352" y="632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68619" name="Object 11"/>
          <p:cNvGraphicFramePr>
            <a:graphicFrameLocks noChangeAspect="1"/>
          </p:cNvGraphicFramePr>
          <p:nvPr/>
        </p:nvGraphicFramePr>
        <p:xfrm>
          <a:off x="1371600" y="3048000"/>
          <a:ext cx="265113" cy="279400"/>
        </p:xfrm>
        <a:graphic>
          <a:graphicData uri="http://schemas.openxmlformats.org/presentationml/2006/ole">
            <p:oleObj spid="_x0000_s68619" name="Equation" r:id="rId4" imgW="266584" imgH="279279" progId="Equation.3">
              <p:embed/>
            </p:oleObj>
          </a:graphicData>
        </a:graphic>
      </p:graphicFrame>
      <p:graphicFrame>
        <p:nvGraphicFramePr>
          <p:cNvPr id="68620" name="Object 12"/>
          <p:cNvGraphicFramePr>
            <a:graphicFrameLocks noChangeAspect="1"/>
          </p:cNvGraphicFramePr>
          <p:nvPr/>
        </p:nvGraphicFramePr>
        <p:xfrm>
          <a:off x="2743200" y="4343400"/>
          <a:ext cx="279400" cy="381000"/>
        </p:xfrm>
        <a:graphic>
          <a:graphicData uri="http://schemas.openxmlformats.org/presentationml/2006/ole">
            <p:oleObj spid="_x0000_s68620" name="Equation" r:id="rId5" imgW="279279" imgH="380835" progId="Equation.3">
              <p:embed/>
            </p:oleObj>
          </a:graphicData>
        </a:graphic>
      </p:graphicFrame>
      <p:graphicFrame>
        <p:nvGraphicFramePr>
          <p:cNvPr id="68621" name="Object 13"/>
          <p:cNvGraphicFramePr>
            <a:graphicFrameLocks noChangeAspect="1"/>
          </p:cNvGraphicFramePr>
          <p:nvPr/>
        </p:nvGraphicFramePr>
        <p:xfrm>
          <a:off x="5867400" y="4267200"/>
          <a:ext cx="671513" cy="442913"/>
        </p:xfrm>
        <a:graphic>
          <a:graphicData uri="http://schemas.openxmlformats.org/presentationml/2006/ole">
            <p:oleObj spid="_x0000_s68621" name="Equation" r:id="rId6" imgW="672808" imgH="444307" progId="Equation.3">
              <p:embed/>
            </p:oleObj>
          </a:graphicData>
        </a:graphic>
      </p:graphicFrame>
      <p:graphicFrame>
        <p:nvGraphicFramePr>
          <p:cNvPr id="68622" name="Object 14"/>
          <p:cNvGraphicFramePr>
            <a:graphicFrameLocks noChangeAspect="1"/>
          </p:cNvGraphicFramePr>
          <p:nvPr/>
        </p:nvGraphicFramePr>
        <p:xfrm>
          <a:off x="7315200" y="2895600"/>
          <a:ext cx="671513" cy="442913"/>
        </p:xfrm>
        <a:graphic>
          <a:graphicData uri="http://schemas.openxmlformats.org/presentationml/2006/ole">
            <p:oleObj spid="_x0000_s68622" name="Equation" r:id="rId7" imgW="672808" imgH="444307" progId="Equation.3">
              <p:embed/>
            </p:oleObj>
          </a:graphicData>
        </a:graphic>
      </p:graphicFrame>
      <p:graphicFrame>
        <p:nvGraphicFramePr>
          <p:cNvPr id="68623" name="Object 15"/>
          <p:cNvGraphicFramePr>
            <a:graphicFrameLocks noChangeAspect="1"/>
          </p:cNvGraphicFramePr>
          <p:nvPr/>
        </p:nvGraphicFramePr>
        <p:xfrm>
          <a:off x="1371600" y="4495800"/>
          <a:ext cx="419100" cy="469900"/>
        </p:xfrm>
        <a:graphic>
          <a:graphicData uri="http://schemas.openxmlformats.org/presentationml/2006/ole">
            <p:oleObj spid="_x0000_s68623" name="Equation" r:id="rId8" imgW="419100" imgH="469900" progId="Equation.3">
              <p:embed/>
            </p:oleObj>
          </a:graphicData>
        </a:graphic>
      </p:graphicFrame>
      <p:graphicFrame>
        <p:nvGraphicFramePr>
          <p:cNvPr id="68624" name="Object 16"/>
          <p:cNvGraphicFramePr>
            <a:graphicFrameLocks noChangeAspect="1"/>
          </p:cNvGraphicFramePr>
          <p:nvPr/>
        </p:nvGraphicFramePr>
        <p:xfrm>
          <a:off x="4610100" y="4495800"/>
          <a:ext cx="341313" cy="469900"/>
        </p:xfrm>
        <a:graphic>
          <a:graphicData uri="http://schemas.openxmlformats.org/presentationml/2006/ole">
            <p:oleObj spid="_x0000_s68624" name="Equation" r:id="rId9" imgW="342751" imgH="469696" progId="Equation.3">
              <p:embed/>
            </p:oleObj>
          </a:graphicData>
        </a:graphic>
      </p:graphicFrame>
      <p:graphicFrame>
        <p:nvGraphicFramePr>
          <p:cNvPr id="68625" name="Object 17"/>
          <p:cNvGraphicFramePr>
            <a:graphicFrameLocks noChangeAspect="1"/>
          </p:cNvGraphicFramePr>
          <p:nvPr/>
        </p:nvGraphicFramePr>
        <p:xfrm>
          <a:off x="7480300" y="4495800"/>
          <a:ext cx="392113" cy="469900"/>
        </p:xfrm>
        <a:graphic>
          <a:graphicData uri="http://schemas.openxmlformats.org/presentationml/2006/ole">
            <p:oleObj spid="_x0000_s68625" name="Equation" r:id="rId10" imgW="393529" imgH="469696" progId="Equation.3">
              <p:embed/>
            </p:oleObj>
          </a:graphicData>
        </a:graphic>
      </p:graphicFrame>
      <p:sp>
        <p:nvSpPr>
          <p:cNvPr id="68626" name="Rectangle 18"/>
          <p:cNvSpPr>
            <a:spLocks noChangeArrowheads="1"/>
          </p:cNvSpPr>
          <p:nvPr/>
        </p:nvSpPr>
        <p:spPr bwMode="auto">
          <a:xfrm>
            <a:off x="685800" y="1371600"/>
            <a:ext cx="76962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68627" name="Line 19"/>
          <p:cNvSpPr>
            <a:spLocks noChangeShapeType="1"/>
          </p:cNvSpPr>
          <p:nvPr/>
        </p:nvSpPr>
        <p:spPr bwMode="auto">
          <a:xfrm>
            <a:off x="1219200" y="1371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28" name="Line 20"/>
          <p:cNvSpPr>
            <a:spLocks noChangeShapeType="1"/>
          </p:cNvSpPr>
          <p:nvPr/>
        </p:nvSpPr>
        <p:spPr bwMode="auto">
          <a:xfrm>
            <a:off x="1752600" y="1371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29" name="Line 21"/>
          <p:cNvSpPr>
            <a:spLocks noChangeShapeType="1"/>
          </p:cNvSpPr>
          <p:nvPr/>
        </p:nvSpPr>
        <p:spPr bwMode="auto">
          <a:xfrm>
            <a:off x="2286000" y="1371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68630" name="Object 22"/>
          <p:cNvGraphicFramePr>
            <a:graphicFrameLocks noChangeAspect="1"/>
          </p:cNvGraphicFramePr>
          <p:nvPr/>
        </p:nvGraphicFramePr>
        <p:xfrm>
          <a:off x="1371600" y="1524000"/>
          <a:ext cx="265113" cy="279400"/>
        </p:xfrm>
        <a:graphic>
          <a:graphicData uri="http://schemas.openxmlformats.org/presentationml/2006/ole">
            <p:oleObj spid="_x0000_s68630" name="Equation" r:id="rId11" imgW="266584" imgH="279279" progId="Equation.3">
              <p:embed/>
            </p:oleObj>
          </a:graphicData>
        </a:graphic>
      </p:graphicFrame>
      <p:graphicFrame>
        <p:nvGraphicFramePr>
          <p:cNvPr id="68631" name="Object 23"/>
          <p:cNvGraphicFramePr>
            <a:graphicFrameLocks noChangeAspect="1"/>
          </p:cNvGraphicFramePr>
          <p:nvPr/>
        </p:nvGraphicFramePr>
        <p:xfrm>
          <a:off x="762000" y="1447800"/>
          <a:ext cx="279400" cy="381000"/>
        </p:xfrm>
        <a:graphic>
          <a:graphicData uri="http://schemas.openxmlformats.org/presentationml/2006/ole">
            <p:oleObj spid="_x0000_s68631" name="Equation" r:id="rId12" imgW="279279" imgH="380835" progId="Equation.3">
              <p:embed/>
            </p:oleObj>
          </a:graphicData>
        </a:graphic>
      </p:graphicFrame>
      <p:sp>
        <p:nvSpPr>
          <p:cNvPr id="68632" name="Line 24"/>
          <p:cNvSpPr>
            <a:spLocks noChangeShapeType="1"/>
          </p:cNvSpPr>
          <p:nvPr/>
        </p:nvSpPr>
        <p:spPr bwMode="auto">
          <a:xfrm>
            <a:off x="1447800" y="91440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33" name="Line 25"/>
          <p:cNvSpPr>
            <a:spLocks noChangeShapeType="1"/>
          </p:cNvSpPr>
          <p:nvPr/>
        </p:nvSpPr>
        <p:spPr bwMode="auto">
          <a:xfrm>
            <a:off x="7315200" y="5334000"/>
            <a:ext cx="914400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68634" name="Object 26"/>
          <p:cNvGraphicFramePr>
            <a:graphicFrameLocks noChangeAspect="1"/>
          </p:cNvGraphicFramePr>
          <p:nvPr/>
        </p:nvGraphicFramePr>
        <p:xfrm>
          <a:off x="1905000" y="1447800"/>
          <a:ext cx="279400" cy="381000"/>
        </p:xfrm>
        <a:graphic>
          <a:graphicData uri="http://schemas.openxmlformats.org/presentationml/2006/ole">
            <p:oleObj spid="_x0000_s68634" name="Equation" r:id="rId13" imgW="279279" imgH="380835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Oval 2"/>
          <p:cNvSpPr>
            <a:spLocks noChangeArrowheads="1"/>
          </p:cNvSpPr>
          <p:nvPr/>
        </p:nvSpPr>
        <p:spPr bwMode="auto">
          <a:xfrm>
            <a:off x="1219200" y="4419600"/>
            <a:ext cx="685800" cy="685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70659" name="Oval 3"/>
          <p:cNvSpPr>
            <a:spLocks noChangeArrowheads="1"/>
          </p:cNvSpPr>
          <p:nvPr/>
        </p:nvSpPr>
        <p:spPr bwMode="auto">
          <a:xfrm>
            <a:off x="4419600" y="4419600"/>
            <a:ext cx="685800" cy="685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70660" name="Oval 4"/>
          <p:cNvSpPr>
            <a:spLocks noChangeArrowheads="1"/>
          </p:cNvSpPr>
          <p:nvPr/>
        </p:nvSpPr>
        <p:spPr bwMode="auto">
          <a:xfrm>
            <a:off x="7391400" y="4419600"/>
            <a:ext cx="685800" cy="685800"/>
          </a:xfrm>
          <a:prstGeom prst="ellipse">
            <a:avLst/>
          </a:prstGeom>
          <a:solidFill>
            <a:srgbClr val="FF0000">
              <a:alpha val="50195"/>
            </a:srgbClr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70661" name="Line 5"/>
          <p:cNvSpPr>
            <a:spLocks noChangeShapeType="1"/>
          </p:cNvSpPr>
          <p:nvPr/>
        </p:nvSpPr>
        <p:spPr bwMode="auto">
          <a:xfrm>
            <a:off x="609600" y="48006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662" name="Oval 6"/>
          <p:cNvSpPr>
            <a:spLocks noChangeArrowheads="1"/>
          </p:cNvSpPr>
          <p:nvPr/>
        </p:nvSpPr>
        <p:spPr bwMode="auto">
          <a:xfrm>
            <a:off x="4191000" y="4191000"/>
            <a:ext cx="1143000" cy="1143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70663" name="Line 7"/>
          <p:cNvSpPr>
            <a:spLocks noChangeShapeType="1"/>
          </p:cNvSpPr>
          <p:nvPr/>
        </p:nvSpPr>
        <p:spPr bwMode="auto">
          <a:xfrm>
            <a:off x="1905000" y="4800600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664" name="Line 8"/>
          <p:cNvSpPr>
            <a:spLocks noChangeShapeType="1"/>
          </p:cNvSpPr>
          <p:nvPr/>
        </p:nvSpPr>
        <p:spPr bwMode="auto">
          <a:xfrm>
            <a:off x="5334000" y="4800600"/>
            <a:ext cx="2057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665" name="Freeform 9"/>
          <p:cNvSpPr>
            <a:spLocks/>
          </p:cNvSpPr>
          <p:nvPr/>
        </p:nvSpPr>
        <p:spPr bwMode="auto">
          <a:xfrm>
            <a:off x="1117600" y="3416300"/>
            <a:ext cx="812800" cy="1079500"/>
          </a:xfrm>
          <a:custGeom>
            <a:avLst/>
            <a:gdLst>
              <a:gd name="T0" fmla="*/ 2147483646 w 512"/>
              <a:gd name="T1" fmla="*/ 2147483646 h 680"/>
              <a:gd name="T2" fmla="*/ 2147483646 w 512"/>
              <a:gd name="T3" fmla="*/ 2147483646 h 680"/>
              <a:gd name="T4" fmla="*/ 2147483646 w 512"/>
              <a:gd name="T5" fmla="*/ 2147483646 h 680"/>
              <a:gd name="T6" fmla="*/ 2147483646 w 512"/>
              <a:gd name="T7" fmla="*/ 2147483646 h 680"/>
              <a:gd name="T8" fmla="*/ 2147483646 w 512"/>
              <a:gd name="T9" fmla="*/ 2147483646 h 6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12"/>
              <a:gd name="T16" fmla="*/ 0 h 680"/>
              <a:gd name="T17" fmla="*/ 512 w 512"/>
              <a:gd name="T18" fmla="*/ 680 h 6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12" h="680">
                <a:moveTo>
                  <a:pt x="160" y="680"/>
                </a:moveTo>
                <a:cubicBezTo>
                  <a:pt x="80" y="496"/>
                  <a:pt x="0" y="312"/>
                  <a:pt x="16" y="200"/>
                </a:cubicBezTo>
                <a:cubicBezTo>
                  <a:pt x="32" y="88"/>
                  <a:pt x="176" y="16"/>
                  <a:pt x="256" y="8"/>
                </a:cubicBezTo>
                <a:cubicBezTo>
                  <a:pt x="336" y="0"/>
                  <a:pt x="480" y="48"/>
                  <a:pt x="496" y="152"/>
                </a:cubicBezTo>
                <a:cubicBezTo>
                  <a:pt x="512" y="256"/>
                  <a:pt x="432" y="444"/>
                  <a:pt x="352" y="632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666" name="Freeform 10"/>
          <p:cNvSpPr>
            <a:spLocks/>
          </p:cNvSpPr>
          <p:nvPr/>
        </p:nvSpPr>
        <p:spPr bwMode="auto">
          <a:xfrm>
            <a:off x="7239000" y="3429000"/>
            <a:ext cx="812800" cy="1079500"/>
          </a:xfrm>
          <a:custGeom>
            <a:avLst/>
            <a:gdLst>
              <a:gd name="T0" fmla="*/ 2147483646 w 512"/>
              <a:gd name="T1" fmla="*/ 2147483646 h 680"/>
              <a:gd name="T2" fmla="*/ 2147483646 w 512"/>
              <a:gd name="T3" fmla="*/ 2147483646 h 680"/>
              <a:gd name="T4" fmla="*/ 2147483646 w 512"/>
              <a:gd name="T5" fmla="*/ 2147483646 h 680"/>
              <a:gd name="T6" fmla="*/ 2147483646 w 512"/>
              <a:gd name="T7" fmla="*/ 2147483646 h 680"/>
              <a:gd name="T8" fmla="*/ 2147483646 w 512"/>
              <a:gd name="T9" fmla="*/ 2147483646 h 6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12"/>
              <a:gd name="T16" fmla="*/ 0 h 680"/>
              <a:gd name="T17" fmla="*/ 512 w 512"/>
              <a:gd name="T18" fmla="*/ 680 h 6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12" h="680">
                <a:moveTo>
                  <a:pt x="160" y="680"/>
                </a:moveTo>
                <a:cubicBezTo>
                  <a:pt x="80" y="496"/>
                  <a:pt x="0" y="312"/>
                  <a:pt x="16" y="200"/>
                </a:cubicBezTo>
                <a:cubicBezTo>
                  <a:pt x="32" y="88"/>
                  <a:pt x="176" y="16"/>
                  <a:pt x="256" y="8"/>
                </a:cubicBezTo>
                <a:cubicBezTo>
                  <a:pt x="336" y="0"/>
                  <a:pt x="480" y="48"/>
                  <a:pt x="496" y="152"/>
                </a:cubicBezTo>
                <a:cubicBezTo>
                  <a:pt x="512" y="256"/>
                  <a:pt x="432" y="444"/>
                  <a:pt x="352" y="632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70667" name="Object 11"/>
          <p:cNvGraphicFramePr>
            <a:graphicFrameLocks noChangeAspect="1"/>
          </p:cNvGraphicFramePr>
          <p:nvPr/>
        </p:nvGraphicFramePr>
        <p:xfrm>
          <a:off x="1371600" y="3048000"/>
          <a:ext cx="265113" cy="279400"/>
        </p:xfrm>
        <a:graphic>
          <a:graphicData uri="http://schemas.openxmlformats.org/presentationml/2006/ole">
            <p:oleObj spid="_x0000_s70667" name="Equation" r:id="rId4" imgW="266584" imgH="279279" progId="Equation.3">
              <p:embed/>
            </p:oleObj>
          </a:graphicData>
        </a:graphic>
      </p:graphicFrame>
      <p:graphicFrame>
        <p:nvGraphicFramePr>
          <p:cNvPr id="70668" name="Object 12"/>
          <p:cNvGraphicFramePr>
            <a:graphicFrameLocks noChangeAspect="1"/>
          </p:cNvGraphicFramePr>
          <p:nvPr/>
        </p:nvGraphicFramePr>
        <p:xfrm>
          <a:off x="2743200" y="4343400"/>
          <a:ext cx="279400" cy="381000"/>
        </p:xfrm>
        <a:graphic>
          <a:graphicData uri="http://schemas.openxmlformats.org/presentationml/2006/ole">
            <p:oleObj spid="_x0000_s70668" name="Equation" r:id="rId5" imgW="279279" imgH="380835" progId="Equation.3">
              <p:embed/>
            </p:oleObj>
          </a:graphicData>
        </a:graphic>
      </p:graphicFrame>
      <p:graphicFrame>
        <p:nvGraphicFramePr>
          <p:cNvPr id="70669" name="Object 13"/>
          <p:cNvGraphicFramePr>
            <a:graphicFrameLocks noChangeAspect="1"/>
          </p:cNvGraphicFramePr>
          <p:nvPr/>
        </p:nvGraphicFramePr>
        <p:xfrm>
          <a:off x="5867400" y="4267200"/>
          <a:ext cx="671513" cy="442913"/>
        </p:xfrm>
        <a:graphic>
          <a:graphicData uri="http://schemas.openxmlformats.org/presentationml/2006/ole">
            <p:oleObj spid="_x0000_s70669" name="Equation" r:id="rId6" imgW="672808" imgH="444307" progId="Equation.3">
              <p:embed/>
            </p:oleObj>
          </a:graphicData>
        </a:graphic>
      </p:graphicFrame>
      <p:graphicFrame>
        <p:nvGraphicFramePr>
          <p:cNvPr id="70670" name="Object 14"/>
          <p:cNvGraphicFramePr>
            <a:graphicFrameLocks noChangeAspect="1"/>
          </p:cNvGraphicFramePr>
          <p:nvPr/>
        </p:nvGraphicFramePr>
        <p:xfrm>
          <a:off x="7315200" y="2895600"/>
          <a:ext cx="671513" cy="442913"/>
        </p:xfrm>
        <a:graphic>
          <a:graphicData uri="http://schemas.openxmlformats.org/presentationml/2006/ole">
            <p:oleObj spid="_x0000_s70670" name="Equation" r:id="rId7" imgW="672808" imgH="444307" progId="Equation.3">
              <p:embed/>
            </p:oleObj>
          </a:graphicData>
        </a:graphic>
      </p:graphicFrame>
      <p:graphicFrame>
        <p:nvGraphicFramePr>
          <p:cNvPr id="70671" name="Object 15"/>
          <p:cNvGraphicFramePr>
            <a:graphicFrameLocks noChangeAspect="1"/>
          </p:cNvGraphicFramePr>
          <p:nvPr/>
        </p:nvGraphicFramePr>
        <p:xfrm>
          <a:off x="1371600" y="4495800"/>
          <a:ext cx="419100" cy="469900"/>
        </p:xfrm>
        <a:graphic>
          <a:graphicData uri="http://schemas.openxmlformats.org/presentationml/2006/ole">
            <p:oleObj spid="_x0000_s70671" name="Equation" r:id="rId8" imgW="419100" imgH="469900" progId="Equation.3">
              <p:embed/>
            </p:oleObj>
          </a:graphicData>
        </a:graphic>
      </p:graphicFrame>
      <p:graphicFrame>
        <p:nvGraphicFramePr>
          <p:cNvPr id="70672" name="Object 16"/>
          <p:cNvGraphicFramePr>
            <a:graphicFrameLocks noChangeAspect="1"/>
          </p:cNvGraphicFramePr>
          <p:nvPr/>
        </p:nvGraphicFramePr>
        <p:xfrm>
          <a:off x="4610100" y="4495800"/>
          <a:ext cx="341313" cy="469900"/>
        </p:xfrm>
        <a:graphic>
          <a:graphicData uri="http://schemas.openxmlformats.org/presentationml/2006/ole">
            <p:oleObj spid="_x0000_s70672" name="Equation" r:id="rId9" imgW="342751" imgH="469696" progId="Equation.3">
              <p:embed/>
            </p:oleObj>
          </a:graphicData>
        </a:graphic>
      </p:graphicFrame>
      <p:graphicFrame>
        <p:nvGraphicFramePr>
          <p:cNvPr id="70673" name="Object 17"/>
          <p:cNvGraphicFramePr>
            <a:graphicFrameLocks noChangeAspect="1"/>
          </p:cNvGraphicFramePr>
          <p:nvPr/>
        </p:nvGraphicFramePr>
        <p:xfrm>
          <a:off x="7480300" y="4495800"/>
          <a:ext cx="392113" cy="469900"/>
        </p:xfrm>
        <a:graphic>
          <a:graphicData uri="http://schemas.openxmlformats.org/presentationml/2006/ole">
            <p:oleObj spid="_x0000_s70673" name="Equation" r:id="rId10" imgW="393529" imgH="469696" progId="Equation.3">
              <p:embed/>
            </p:oleObj>
          </a:graphicData>
        </a:graphic>
      </p:graphicFrame>
      <p:sp>
        <p:nvSpPr>
          <p:cNvPr id="70674" name="Rectangle 18"/>
          <p:cNvSpPr>
            <a:spLocks noChangeArrowheads="1"/>
          </p:cNvSpPr>
          <p:nvPr/>
        </p:nvSpPr>
        <p:spPr bwMode="auto">
          <a:xfrm>
            <a:off x="685800" y="1371600"/>
            <a:ext cx="76962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70675" name="Line 19"/>
          <p:cNvSpPr>
            <a:spLocks noChangeShapeType="1"/>
          </p:cNvSpPr>
          <p:nvPr/>
        </p:nvSpPr>
        <p:spPr bwMode="auto">
          <a:xfrm>
            <a:off x="1219200" y="1371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676" name="Line 20"/>
          <p:cNvSpPr>
            <a:spLocks noChangeShapeType="1"/>
          </p:cNvSpPr>
          <p:nvPr/>
        </p:nvSpPr>
        <p:spPr bwMode="auto">
          <a:xfrm>
            <a:off x="1752600" y="1371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677" name="Line 21"/>
          <p:cNvSpPr>
            <a:spLocks noChangeShapeType="1"/>
          </p:cNvSpPr>
          <p:nvPr/>
        </p:nvSpPr>
        <p:spPr bwMode="auto">
          <a:xfrm>
            <a:off x="2286000" y="1371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70678" name="Object 22"/>
          <p:cNvGraphicFramePr>
            <a:graphicFrameLocks noChangeAspect="1"/>
          </p:cNvGraphicFramePr>
          <p:nvPr/>
        </p:nvGraphicFramePr>
        <p:xfrm>
          <a:off x="1371600" y="1524000"/>
          <a:ext cx="265113" cy="279400"/>
        </p:xfrm>
        <a:graphic>
          <a:graphicData uri="http://schemas.openxmlformats.org/presentationml/2006/ole">
            <p:oleObj spid="_x0000_s70678" name="Equation" r:id="rId11" imgW="266584" imgH="279279" progId="Equation.3">
              <p:embed/>
            </p:oleObj>
          </a:graphicData>
        </a:graphic>
      </p:graphicFrame>
      <p:graphicFrame>
        <p:nvGraphicFramePr>
          <p:cNvPr id="70679" name="Object 23"/>
          <p:cNvGraphicFramePr>
            <a:graphicFrameLocks noChangeAspect="1"/>
          </p:cNvGraphicFramePr>
          <p:nvPr/>
        </p:nvGraphicFramePr>
        <p:xfrm>
          <a:off x="762000" y="1447800"/>
          <a:ext cx="279400" cy="381000"/>
        </p:xfrm>
        <a:graphic>
          <a:graphicData uri="http://schemas.openxmlformats.org/presentationml/2006/ole">
            <p:oleObj spid="_x0000_s70679" name="Equation" r:id="rId12" imgW="279279" imgH="380835" progId="Equation.3">
              <p:embed/>
            </p:oleObj>
          </a:graphicData>
        </a:graphic>
      </p:graphicFrame>
      <p:sp>
        <p:nvSpPr>
          <p:cNvPr id="70680" name="Line 24"/>
          <p:cNvSpPr>
            <a:spLocks noChangeShapeType="1"/>
          </p:cNvSpPr>
          <p:nvPr/>
        </p:nvSpPr>
        <p:spPr bwMode="auto">
          <a:xfrm>
            <a:off x="1981200" y="91440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681" name="Line 25"/>
          <p:cNvSpPr>
            <a:spLocks noChangeShapeType="1"/>
          </p:cNvSpPr>
          <p:nvPr/>
        </p:nvSpPr>
        <p:spPr bwMode="auto">
          <a:xfrm>
            <a:off x="7315200" y="5334000"/>
            <a:ext cx="914400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70682" name="Object 26"/>
          <p:cNvGraphicFramePr>
            <a:graphicFrameLocks noChangeAspect="1"/>
          </p:cNvGraphicFramePr>
          <p:nvPr/>
        </p:nvGraphicFramePr>
        <p:xfrm>
          <a:off x="1905000" y="1447800"/>
          <a:ext cx="279400" cy="381000"/>
        </p:xfrm>
        <a:graphic>
          <a:graphicData uri="http://schemas.openxmlformats.org/presentationml/2006/ole">
            <p:oleObj spid="_x0000_s70682" name="Equation" r:id="rId13" imgW="279279" imgH="380835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Oval 2"/>
          <p:cNvSpPr>
            <a:spLocks noChangeArrowheads="1"/>
          </p:cNvSpPr>
          <p:nvPr/>
        </p:nvSpPr>
        <p:spPr bwMode="auto">
          <a:xfrm>
            <a:off x="1219200" y="4419600"/>
            <a:ext cx="685800" cy="685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72707" name="Oval 3"/>
          <p:cNvSpPr>
            <a:spLocks noChangeArrowheads="1"/>
          </p:cNvSpPr>
          <p:nvPr/>
        </p:nvSpPr>
        <p:spPr bwMode="auto">
          <a:xfrm>
            <a:off x="4419600" y="4419600"/>
            <a:ext cx="685800" cy="685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72708" name="Oval 4"/>
          <p:cNvSpPr>
            <a:spLocks noChangeArrowheads="1"/>
          </p:cNvSpPr>
          <p:nvPr/>
        </p:nvSpPr>
        <p:spPr bwMode="auto">
          <a:xfrm>
            <a:off x="7391400" y="4419600"/>
            <a:ext cx="685800" cy="685800"/>
          </a:xfrm>
          <a:prstGeom prst="ellipse">
            <a:avLst/>
          </a:prstGeom>
          <a:solidFill>
            <a:srgbClr val="FF0000">
              <a:alpha val="50195"/>
            </a:srgbClr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72709" name="Line 5"/>
          <p:cNvSpPr>
            <a:spLocks noChangeShapeType="1"/>
          </p:cNvSpPr>
          <p:nvPr/>
        </p:nvSpPr>
        <p:spPr bwMode="auto">
          <a:xfrm>
            <a:off x="609600" y="48006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10" name="Oval 6"/>
          <p:cNvSpPr>
            <a:spLocks noChangeArrowheads="1"/>
          </p:cNvSpPr>
          <p:nvPr/>
        </p:nvSpPr>
        <p:spPr bwMode="auto">
          <a:xfrm>
            <a:off x="4191000" y="4191000"/>
            <a:ext cx="1143000" cy="1143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72711" name="Line 7"/>
          <p:cNvSpPr>
            <a:spLocks noChangeShapeType="1"/>
          </p:cNvSpPr>
          <p:nvPr/>
        </p:nvSpPr>
        <p:spPr bwMode="auto">
          <a:xfrm>
            <a:off x="1905000" y="4800600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12" name="Line 8"/>
          <p:cNvSpPr>
            <a:spLocks noChangeShapeType="1"/>
          </p:cNvSpPr>
          <p:nvPr/>
        </p:nvSpPr>
        <p:spPr bwMode="auto">
          <a:xfrm>
            <a:off x="5334000" y="4800600"/>
            <a:ext cx="2057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13" name="Freeform 9"/>
          <p:cNvSpPr>
            <a:spLocks/>
          </p:cNvSpPr>
          <p:nvPr/>
        </p:nvSpPr>
        <p:spPr bwMode="auto">
          <a:xfrm>
            <a:off x="1117600" y="3416300"/>
            <a:ext cx="812800" cy="1079500"/>
          </a:xfrm>
          <a:custGeom>
            <a:avLst/>
            <a:gdLst>
              <a:gd name="T0" fmla="*/ 2147483646 w 512"/>
              <a:gd name="T1" fmla="*/ 2147483646 h 680"/>
              <a:gd name="T2" fmla="*/ 2147483646 w 512"/>
              <a:gd name="T3" fmla="*/ 2147483646 h 680"/>
              <a:gd name="T4" fmla="*/ 2147483646 w 512"/>
              <a:gd name="T5" fmla="*/ 2147483646 h 680"/>
              <a:gd name="T6" fmla="*/ 2147483646 w 512"/>
              <a:gd name="T7" fmla="*/ 2147483646 h 680"/>
              <a:gd name="T8" fmla="*/ 2147483646 w 512"/>
              <a:gd name="T9" fmla="*/ 2147483646 h 6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12"/>
              <a:gd name="T16" fmla="*/ 0 h 680"/>
              <a:gd name="T17" fmla="*/ 512 w 512"/>
              <a:gd name="T18" fmla="*/ 680 h 6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12" h="680">
                <a:moveTo>
                  <a:pt x="160" y="680"/>
                </a:moveTo>
                <a:cubicBezTo>
                  <a:pt x="80" y="496"/>
                  <a:pt x="0" y="312"/>
                  <a:pt x="16" y="200"/>
                </a:cubicBezTo>
                <a:cubicBezTo>
                  <a:pt x="32" y="88"/>
                  <a:pt x="176" y="16"/>
                  <a:pt x="256" y="8"/>
                </a:cubicBezTo>
                <a:cubicBezTo>
                  <a:pt x="336" y="0"/>
                  <a:pt x="480" y="48"/>
                  <a:pt x="496" y="152"/>
                </a:cubicBezTo>
                <a:cubicBezTo>
                  <a:pt x="512" y="256"/>
                  <a:pt x="432" y="444"/>
                  <a:pt x="352" y="632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14" name="Freeform 10"/>
          <p:cNvSpPr>
            <a:spLocks/>
          </p:cNvSpPr>
          <p:nvPr/>
        </p:nvSpPr>
        <p:spPr bwMode="auto">
          <a:xfrm>
            <a:off x="7239000" y="3429000"/>
            <a:ext cx="812800" cy="1079500"/>
          </a:xfrm>
          <a:custGeom>
            <a:avLst/>
            <a:gdLst>
              <a:gd name="T0" fmla="*/ 2147483646 w 512"/>
              <a:gd name="T1" fmla="*/ 2147483646 h 680"/>
              <a:gd name="T2" fmla="*/ 2147483646 w 512"/>
              <a:gd name="T3" fmla="*/ 2147483646 h 680"/>
              <a:gd name="T4" fmla="*/ 2147483646 w 512"/>
              <a:gd name="T5" fmla="*/ 2147483646 h 680"/>
              <a:gd name="T6" fmla="*/ 2147483646 w 512"/>
              <a:gd name="T7" fmla="*/ 2147483646 h 680"/>
              <a:gd name="T8" fmla="*/ 2147483646 w 512"/>
              <a:gd name="T9" fmla="*/ 2147483646 h 6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12"/>
              <a:gd name="T16" fmla="*/ 0 h 680"/>
              <a:gd name="T17" fmla="*/ 512 w 512"/>
              <a:gd name="T18" fmla="*/ 680 h 6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12" h="680">
                <a:moveTo>
                  <a:pt x="160" y="680"/>
                </a:moveTo>
                <a:cubicBezTo>
                  <a:pt x="80" y="496"/>
                  <a:pt x="0" y="312"/>
                  <a:pt x="16" y="200"/>
                </a:cubicBezTo>
                <a:cubicBezTo>
                  <a:pt x="32" y="88"/>
                  <a:pt x="176" y="16"/>
                  <a:pt x="256" y="8"/>
                </a:cubicBezTo>
                <a:cubicBezTo>
                  <a:pt x="336" y="0"/>
                  <a:pt x="480" y="48"/>
                  <a:pt x="496" y="152"/>
                </a:cubicBezTo>
                <a:cubicBezTo>
                  <a:pt x="512" y="256"/>
                  <a:pt x="432" y="444"/>
                  <a:pt x="352" y="632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72715" name="Object 11"/>
          <p:cNvGraphicFramePr>
            <a:graphicFrameLocks noChangeAspect="1"/>
          </p:cNvGraphicFramePr>
          <p:nvPr/>
        </p:nvGraphicFramePr>
        <p:xfrm>
          <a:off x="1371600" y="3048000"/>
          <a:ext cx="265113" cy="279400"/>
        </p:xfrm>
        <a:graphic>
          <a:graphicData uri="http://schemas.openxmlformats.org/presentationml/2006/ole">
            <p:oleObj spid="_x0000_s72715" name="Equation" r:id="rId4" imgW="266584" imgH="279279" progId="Equation.3">
              <p:embed/>
            </p:oleObj>
          </a:graphicData>
        </a:graphic>
      </p:graphicFrame>
      <p:graphicFrame>
        <p:nvGraphicFramePr>
          <p:cNvPr id="72716" name="Object 12"/>
          <p:cNvGraphicFramePr>
            <a:graphicFrameLocks noChangeAspect="1"/>
          </p:cNvGraphicFramePr>
          <p:nvPr/>
        </p:nvGraphicFramePr>
        <p:xfrm>
          <a:off x="2743200" y="4343400"/>
          <a:ext cx="279400" cy="381000"/>
        </p:xfrm>
        <a:graphic>
          <a:graphicData uri="http://schemas.openxmlformats.org/presentationml/2006/ole">
            <p:oleObj spid="_x0000_s72716" name="Equation" r:id="rId5" imgW="279279" imgH="380835" progId="Equation.3">
              <p:embed/>
            </p:oleObj>
          </a:graphicData>
        </a:graphic>
      </p:graphicFrame>
      <p:graphicFrame>
        <p:nvGraphicFramePr>
          <p:cNvPr id="72717" name="Object 13"/>
          <p:cNvGraphicFramePr>
            <a:graphicFrameLocks noChangeAspect="1"/>
          </p:cNvGraphicFramePr>
          <p:nvPr/>
        </p:nvGraphicFramePr>
        <p:xfrm>
          <a:off x="5867400" y="4267200"/>
          <a:ext cx="671513" cy="442913"/>
        </p:xfrm>
        <a:graphic>
          <a:graphicData uri="http://schemas.openxmlformats.org/presentationml/2006/ole">
            <p:oleObj spid="_x0000_s72717" name="Equation" r:id="rId6" imgW="672808" imgH="444307" progId="Equation.3">
              <p:embed/>
            </p:oleObj>
          </a:graphicData>
        </a:graphic>
      </p:graphicFrame>
      <p:graphicFrame>
        <p:nvGraphicFramePr>
          <p:cNvPr id="72718" name="Object 14"/>
          <p:cNvGraphicFramePr>
            <a:graphicFrameLocks noChangeAspect="1"/>
          </p:cNvGraphicFramePr>
          <p:nvPr/>
        </p:nvGraphicFramePr>
        <p:xfrm>
          <a:off x="7315200" y="2895600"/>
          <a:ext cx="671513" cy="442913"/>
        </p:xfrm>
        <a:graphic>
          <a:graphicData uri="http://schemas.openxmlformats.org/presentationml/2006/ole">
            <p:oleObj spid="_x0000_s72718" name="Equation" r:id="rId7" imgW="672808" imgH="444307" progId="Equation.3">
              <p:embed/>
            </p:oleObj>
          </a:graphicData>
        </a:graphic>
      </p:graphicFrame>
      <p:graphicFrame>
        <p:nvGraphicFramePr>
          <p:cNvPr id="72719" name="Object 15"/>
          <p:cNvGraphicFramePr>
            <a:graphicFrameLocks noChangeAspect="1"/>
          </p:cNvGraphicFramePr>
          <p:nvPr/>
        </p:nvGraphicFramePr>
        <p:xfrm>
          <a:off x="1371600" y="4495800"/>
          <a:ext cx="419100" cy="469900"/>
        </p:xfrm>
        <a:graphic>
          <a:graphicData uri="http://schemas.openxmlformats.org/presentationml/2006/ole">
            <p:oleObj spid="_x0000_s72719" name="Equation" r:id="rId8" imgW="419100" imgH="469900" progId="Equation.3">
              <p:embed/>
            </p:oleObj>
          </a:graphicData>
        </a:graphic>
      </p:graphicFrame>
      <p:graphicFrame>
        <p:nvGraphicFramePr>
          <p:cNvPr id="72720" name="Object 16"/>
          <p:cNvGraphicFramePr>
            <a:graphicFrameLocks noChangeAspect="1"/>
          </p:cNvGraphicFramePr>
          <p:nvPr/>
        </p:nvGraphicFramePr>
        <p:xfrm>
          <a:off x="4610100" y="4495800"/>
          <a:ext cx="341313" cy="469900"/>
        </p:xfrm>
        <a:graphic>
          <a:graphicData uri="http://schemas.openxmlformats.org/presentationml/2006/ole">
            <p:oleObj spid="_x0000_s72720" name="Equation" r:id="rId9" imgW="342751" imgH="469696" progId="Equation.3">
              <p:embed/>
            </p:oleObj>
          </a:graphicData>
        </a:graphic>
      </p:graphicFrame>
      <p:graphicFrame>
        <p:nvGraphicFramePr>
          <p:cNvPr id="72721" name="Object 17"/>
          <p:cNvGraphicFramePr>
            <a:graphicFrameLocks noChangeAspect="1"/>
          </p:cNvGraphicFramePr>
          <p:nvPr/>
        </p:nvGraphicFramePr>
        <p:xfrm>
          <a:off x="7480300" y="4495800"/>
          <a:ext cx="392113" cy="469900"/>
        </p:xfrm>
        <a:graphic>
          <a:graphicData uri="http://schemas.openxmlformats.org/presentationml/2006/ole">
            <p:oleObj spid="_x0000_s72721" name="Equation" r:id="rId10" imgW="393529" imgH="469696" progId="Equation.3">
              <p:embed/>
            </p:oleObj>
          </a:graphicData>
        </a:graphic>
      </p:graphicFrame>
      <p:sp>
        <p:nvSpPr>
          <p:cNvPr id="72722" name="Rectangle 18"/>
          <p:cNvSpPr>
            <a:spLocks noChangeArrowheads="1"/>
          </p:cNvSpPr>
          <p:nvPr/>
        </p:nvSpPr>
        <p:spPr bwMode="auto">
          <a:xfrm>
            <a:off x="685800" y="1371600"/>
            <a:ext cx="76962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72723" name="Line 19"/>
          <p:cNvSpPr>
            <a:spLocks noChangeShapeType="1"/>
          </p:cNvSpPr>
          <p:nvPr/>
        </p:nvSpPr>
        <p:spPr bwMode="auto">
          <a:xfrm>
            <a:off x="1219200" y="1371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24" name="Line 20"/>
          <p:cNvSpPr>
            <a:spLocks noChangeShapeType="1"/>
          </p:cNvSpPr>
          <p:nvPr/>
        </p:nvSpPr>
        <p:spPr bwMode="auto">
          <a:xfrm>
            <a:off x="1752600" y="1371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25" name="Line 21"/>
          <p:cNvSpPr>
            <a:spLocks noChangeShapeType="1"/>
          </p:cNvSpPr>
          <p:nvPr/>
        </p:nvSpPr>
        <p:spPr bwMode="auto">
          <a:xfrm>
            <a:off x="2286000" y="1371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72726" name="Object 22"/>
          <p:cNvGraphicFramePr>
            <a:graphicFrameLocks noChangeAspect="1"/>
          </p:cNvGraphicFramePr>
          <p:nvPr/>
        </p:nvGraphicFramePr>
        <p:xfrm>
          <a:off x="1371600" y="1524000"/>
          <a:ext cx="265113" cy="279400"/>
        </p:xfrm>
        <a:graphic>
          <a:graphicData uri="http://schemas.openxmlformats.org/presentationml/2006/ole">
            <p:oleObj spid="_x0000_s72726" name="Equation" r:id="rId11" imgW="266584" imgH="279279" progId="Equation.3">
              <p:embed/>
            </p:oleObj>
          </a:graphicData>
        </a:graphic>
      </p:graphicFrame>
      <p:graphicFrame>
        <p:nvGraphicFramePr>
          <p:cNvPr id="72727" name="Object 23"/>
          <p:cNvGraphicFramePr>
            <a:graphicFrameLocks noChangeAspect="1"/>
          </p:cNvGraphicFramePr>
          <p:nvPr/>
        </p:nvGraphicFramePr>
        <p:xfrm>
          <a:off x="762000" y="1447800"/>
          <a:ext cx="279400" cy="381000"/>
        </p:xfrm>
        <a:graphic>
          <a:graphicData uri="http://schemas.openxmlformats.org/presentationml/2006/ole">
            <p:oleObj spid="_x0000_s72727" name="Equation" r:id="rId12" imgW="279279" imgH="380835" progId="Equation.3">
              <p:embed/>
            </p:oleObj>
          </a:graphicData>
        </a:graphic>
      </p:graphicFrame>
      <p:sp>
        <p:nvSpPr>
          <p:cNvPr id="72728" name="Line 24"/>
          <p:cNvSpPr>
            <a:spLocks noChangeShapeType="1"/>
          </p:cNvSpPr>
          <p:nvPr/>
        </p:nvSpPr>
        <p:spPr bwMode="auto">
          <a:xfrm>
            <a:off x="2438400" y="91440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29" name="Line 25"/>
          <p:cNvSpPr>
            <a:spLocks noChangeShapeType="1"/>
          </p:cNvSpPr>
          <p:nvPr/>
        </p:nvSpPr>
        <p:spPr bwMode="auto">
          <a:xfrm>
            <a:off x="7315200" y="5334000"/>
            <a:ext cx="914400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72730" name="Object 26"/>
          <p:cNvGraphicFramePr>
            <a:graphicFrameLocks noChangeAspect="1"/>
          </p:cNvGraphicFramePr>
          <p:nvPr/>
        </p:nvGraphicFramePr>
        <p:xfrm>
          <a:off x="1905000" y="1447800"/>
          <a:ext cx="279400" cy="381000"/>
        </p:xfrm>
        <a:graphic>
          <a:graphicData uri="http://schemas.openxmlformats.org/presentationml/2006/ole">
            <p:oleObj spid="_x0000_s72730" name="Equation" r:id="rId13" imgW="279279" imgH="380835" progId="Equation.3">
              <p:embed/>
            </p:oleObj>
          </a:graphicData>
        </a:graphic>
      </p:graphicFrame>
      <p:sp>
        <p:nvSpPr>
          <p:cNvPr id="72731" name="Text Box 27"/>
          <p:cNvSpPr txBox="1">
            <a:spLocks noChangeArrowheads="1"/>
          </p:cNvSpPr>
          <p:nvPr/>
        </p:nvSpPr>
        <p:spPr bwMode="auto">
          <a:xfrm>
            <a:off x="7162800" y="5486400"/>
            <a:ext cx="13890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en-US">
                <a:solidFill>
                  <a:schemeClr val="accent2"/>
                </a:solidFill>
                <a:latin typeface="Comic Sans MS" pitchFamily="66" charset="0"/>
              </a:rPr>
              <a:t>reject</a:t>
            </a:r>
          </a:p>
        </p:txBody>
      </p:sp>
      <p:sp>
        <p:nvSpPr>
          <p:cNvPr id="72732" name="Text Box 28"/>
          <p:cNvSpPr txBox="1">
            <a:spLocks noChangeArrowheads="1"/>
          </p:cNvSpPr>
          <p:nvPr/>
        </p:nvSpPr>
        <p:spPr bwMode="auto">
          <a:xfrm>
            <a:off x="1143000" y="228600"/>
            <a:ext cx="3048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accent2"/>
                </a:solidFill>
                <a:latin typeface="Comic Sans MS" pitchFamily="66" charset="0"/>
              </a:rPr>
              <a:t>Input finished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</a:rPr>
              <a:t>Finite State Automata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382000" cy="4648200"/>
          </a:xfrm>
        </p:spPr>
        <p:txBody>
          <a:bodyPr/>
          <a:lstStyle/>
          <a:p>
            <a:r>
              <a:rPr lang="en-US" altLang="en-US" smtClean="0">
                <a:latin typeface="Arial" charset="0"/>
              </a:rPr>
              <a:t>A finite state automation </a:t>
            </a:r>
            <a:r>
              <a:rPr lang="en-US" altLang="en-US" i="1" smtClean="0">
                <a:latin typeface="Arial" charset="0"/>
              </a:rPr>
              <a:t>M=(S,</a:t>
            </a:r>
            <a:r>
              <a:rPr lang="el-GR" altLang="en-US" i="1" smtClean="0">
                <a:latin typeface="Arial" charset="0"/>
                <a:cs typeface="Arial" charset="0"/>
              </a:rPr>
              <a:t>Σ</a:t>
            </a:r>
            <a:r>
              <a:rPr lang="en-US" altLang="en-US" i="1" smtClean="0">
                <a:latin typeface="Arial" charset="0"/>
              </a:rPr>
              <a:t>,</a:t>
            </a:r>
            <a:r>
              <a:rPr lang="el-GR" altLang="en-US" i="1" smtClean="0">
                <a:latin typeface="Arial" charset="0"/>
                <a:cs typeface="Arial" charset="0"/>
              </a:rPr>
              <a:t>δ</a:t>
            </a:r>
            <a:r>
              <a:rPr lang="en-US" altLang="en-US" i="1" smtClean="0">
                <a:latin typeface="Arial" charset="0"/>
              </a:rPr>
              <a:t>,s</a:t>
            </a:r>
            <a:r>
              <a:rPr lang="en-US" altLang="en-US" i="1" baseline="-25000" smtClean="0">
                <a:latin typeface="Arial" charset="0"/>
              </a:rPr>
              <a:t>0</a:t>
            </a:r>
            <a:r>
              <a:rPr lang="en-US" altLang="en-US" i="1" smtClean="0">
                <a:latin typeface="Arial" charset="0"/>
              </a:rPr>
              <a:t>,F)</a:t>
            </a:r>
            <a:r>
              <a:rPr lang="en-US" altLang="en-US" smtClean="0">
                <a:latin typeface="Arial" charset="0"/>
              </a:rPr>
              <a:t> consists of </a:t>
            </a:r>
          </a:p>
          <a:p>
            <a:r>
              <a:rPr lang="en-US" altLang="en-US" smtClean="0">
                <a:latin typeface="Arial" charset="0"/>
              </a:rPr>
              <a:t>a finite set </a:t>
            </a:r>
            <a:r>
              <a:rPr lang="en-US" altLang="en-US" i="1" smtClean="0">
                <a:latin typeface="Arial" charset="0"/>
              </a:rPr>
              <a:t>S</a:t>
            </a:r>
            <a:r>
              <a:rPr lang="en-US" altLang="en-US" smtClean="0">
                <a:latin typeface="Arial" charset="0"/>
              </a:rPr>
              <a:t> of states, </a:t>
            </a:r>
          </a:p>
          <a:p>
            <a:r>
              <a:rPr lang="en-US" altLang="en-US" smtClean="0">
                <a:latin typeface="Arial" charset="0"/>
              </a:rPr>
              <a:t>a finite input alphabet </a:t>
            </a:r>
            <a:r>
              <a:rPr lang="el-GR" altLang="en-US" i="1" smtClean="0">
                <a:latin typeface="Arial" charset="0"/>
                <a:cs typeface="Arial" charset="0"/>
              </a:rPr>
              <a:t>Σ</a:t>
            </a:r>
            <a:r>
              <a:rPr lang="en-US" altLang="en-US" smtClean="0">
                <a:latin typeface="Arial" charset="0"/>
              </a:rPr>
              <a:t>, </a:t>
            </a:r>
          </a:p>
          <a:p>
            <a:r>
              <a:rPr lang="en-US" altLang="en-US" smtClean="0">
                <a:latin typeface="Arial" charset="0"/>
              </a:rPr>
              <a:t>a state transition function </a:t>
            </a:r>
            <a:r>
              <a:rPr lang="el-GR" altLang="en-US" i="1" smtClean="0">
                <a:latin typeface="Arial" charset="0"/>
                <a:cs typeface="Arial" charset="0"/>
              </a:rPr>
              <a:t>δ</a:t>
            </a:r>
            <a:r>
              <a:rPr lang="en-US" altLang="en-US" i="1" smtClean="0">
                <a:latin typeface="Arial" charset="0"/>
              </a:rPr>
              <a:t>: S x </a:t>
            </a:r>
            <a:r>
              <a:rPr lang="el-GR" altLang="en-US" i="1" smtClean="0">
                <a:latin typeface="Arial" charset="0"/>
                <a:cs typeface="Arial" charset="0"/>
              </a:rPr>
              <a:t>Σ</a:t>
            </a:r>
            <a:r>
              <a:rPr lang="en-US" altLang="en-US" i="1" smtClean="0">
                <a:latin typeface="Arial" charset="0"/>
              </a:rPr>
              <a:t> </a:t>
            </a:r>
            <a:r>
              <a:rPr lang="en-US" altLang="en-US" i="1" smtClean="0">
                <a:sym typeface="Symbol" pitchFamily="18" charset="2"/>
              </a:rPr>
              <a:t></a:t>
            </a:r>
            <a:r>
              <a:rPr lang="en-US" altLang="en-US" i="1" smtClean="0">
                <a:latin typeface="Arial" charset="0"/>
              </a:rPr>
              <a:t> S</a:t>
            </a:r>
            <a:r>
              <a:rPr lang="en-US" altLang="en-US" smtClean="0">
                <a:latin typeface="Arial" charset="0"/>
              </a:rPr>
              <a:t>, </a:t>
            </a:r>
          </a:p>
          <a:p>
            <a:r>
              <a:rPr lang="en-US" altLang="en-US" smtClean="0">
                <a:latin typeface="Arial" charset="0"/>
              </a:rPr>
              <a:t>an initial state </a:t>
            </a:r>
            <a:r>
              <a:rPr lang="en-US" altLang="en-US" i="1" smtClean="0">
                <a:latin typeface="Arial" charset="0"/>
              </a:rPr>
              <a:t>s</a:t>
            </a:r>
            <a:r>
              <a:rPr lang="en-US" altLang="en-US" i="1" baseline="-25000" smtClean="0">
                <a:latin typeface="Arial" charset="0"/>
              </a:rPr>
              <a:t>0</a:t>
            </a:r>
            <a:r>
              <a:rPr lang="en-US" altLang="en-US" smtClean="0">
                <a:latin typeface="Arial" charset="0"/>
              </a:rPr>
              <a:t>, </a:t>
            </a:r>
          </a:p>
          <a:p>
            <a:r>
              <a:rPr lang="en-US" altLang="en-US" i="1" smtClean="0">
                <a:latin typeface="Arial" charset="0"/>
              </a:rPr>
              <a:t>F</a:t>
            </a:r>
            <a:r>
              <a:rPr lang="en-US" altLang="en-US" smtClean="0">
                <a:latin typeface="Arial" charset="0"/>
              </a:rPr>
              <a:t> subset of </a:t>
            </a:r>
            <a:r>
              <a:rPr lang="en-US" altLang="en-US" i="1" smtClean="0">
                <a:latin typeface="Arial" charset="0"/>
              </a:rPr>
              <a:t>S</a:t>
            </a:r>
            <a:r>
              <a:rPr lang="en-US" altLang="en-US" smtClean="0">
                <a:latin typeface="Arial" charset="0"/>
              </a:rPr>
              <a:t> that represent the final states. </a:t>
            </a:r>
          </a:p>
          <a:p>
            <a:pPr lvl="1"/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Finite Automata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4000"/>
            <a:ext cx="9144000" cy="4648200"/>
          </a:xfrm>
        </p:spPr>
        <p:txBody>
          <a:bodyPr/>
          <a:lstStyle/>
          <a:p>
            <a:r>
              <a:rPr lang="en-US" altLang="en-US" smtClean="0"/>
              <a:t>Transition</a:t>
            </a:r>
          </a:p>
          <a:p>
            <a:pPr algn="ctr">
              <a:buFontTx/>
              <a:buNone/>
            </a:pPr>
            <a:r>
              <a:rPr lang="en-US" altLang="en-US" smtClean="0">
                <a:solidFill>
                  <a:schemeClr val="accent2"/>
                </a:solidFill>
              </a:rPr>
              <a:t>s</a:t>
            </a:r>
            <a:r>
              <a:rPr lang="en-US" altLang="en-US" baseline="-25000" smtClean="0">
                <a:solidFill>
                  <a:schemeClr val="accent2"/>
                </a:solidFill>
              </a:rPr>
              <a:t>1</a:t>
            </a:r>
            <a:r>
              <a:rPr lang="en-US" altLang="en-US" smtClean="0">
                <a:solidFill>
                  <a:schemeClr val="accent2"/>
                </a:solidFill>
              </a:rPr>
              <a:t> </a:t>
            </a:r>
            <a:r>
              <a:rPr lang="en-US" altLang="en-US" smtClean="0">
                <a:solidFill>
                  <a:schemeClr val="accent2"/>
                </a:solidFill>
                <a:sym typeface="Symbol" pitchFamily="18" charset="2"/>
              </a:rPr>
              <a:t></a:t>
            </a:r>
            <a:r>
              <a:rPr lang="en-US" altLang="en-US" baseline="30000" smtClean="0">
                <a:solidFill>
                  <a:schemeClr val="accent2"/>
                </a:solidFill>
                <a:sym typeface="Symbol" pitchFamily="18" charset="2"/>
              </a:rPr>
              <a:t>a</a:t>
            </a:r>
            <a:r>
              <a:rPr lang="en-US" altLang="en-US" smtClean="0">
                <a:solidFill>
                  <a:schemeClr val="accent2"/>
                </a:solidFill>
                <a:sym typeface="Symbol" pitchFamily="18" charset="2"/>
              </a:rPr>
              <a:t> </a:t>
            </a:r>
            <a:r>
              <a:rPr lang="en-US" altLang="en-US" smtClean="0">
                <a:solidFill>
                  <a:schemeClr val="accent2"/>
                </a:solidFill>
              </a:rPr>
              <a:t>s</a:t>
            </a:r>
            <a:r>
              <a:rPr lang="en-US" altLang="en-US" baseline="-25000" smtClean="0">
                <a:solidFill>
                  <a:schemeClr val="accent2"/>
                </a:solidFill>
              </a:rPr>
              <a:t>2</a:t>
            </a:r>
          </a:p>
          <a:p>
            <a:r>
              <a:rPr lang="en-US" altLang="en-US" smtClean="0"/>
              <a:t>Is read  ‘</a:t>
            </a:r>
            <a:r>
              <a:rPr lang="en-US" altLang="en-US" sz="3600" smtClean="0"/>
              <a:t>In state s</a:t>
            </a:r>
            <a:r>
              <a:rPr lang="en-US" altLang="en-US" sz="3600" baseline="-25000" smtClean="0"/>
              <a:t>1</a:t>
            </a:r>
            <a:r>
              <a:rPr lang="en-US" altLang="en-US" sz="3600" smtClean="0"/>
              <a:t> on input “a” go to state  s</a:t>
            </a:r>
            <a:r>
              <a:rPr lang="en-US" altLang="en-US" sz="3600" baseline="-25000" smtClean="0"/>
              <a:t>2</a:t>
            </a:r>
            <a:r>
              <a:rPr lang="en-US" altLang="en-US" sz="3600" baseline="30000" smtClean="0"/>
              <a:t>’</a:t>
            </a:r>
          </a:p>
          <a:p>
            <a:pPr lvl="1" algn="ctr">
              <a:buFontTx/>
              <a:buNone/>
            </a:pPr>
            <a:endParaRPr lang="en-US" altLang="en-US" sz="3200" baseline="-25000" smtClean="0"/>
          </a:p>
          <a:p>
            <a:r>
              <a:rPr lang="en-US" altLang="en-US" smtClean="0"/>
              <a:t>If end of input</a:t>
            </a:r>
          </a:p>
          <a:p>
            <a:pPr lvl="1"/>
            <a:r>
              <a:rPr lang="en-US" altLang="en-US" smtClean="0"/>
              <a:t>If in accepting state =&gt; </a:t>
            </a:r>
            <a:r>
              <a:rPr lang="en-US" altLang="en-US" i="1" smtClean="0"/>
              <a:t>accept</a:t>
            </a:r>
          </a:p>
          <a:p>
            <a:pPr lvl="1"/>
            <a:r>
              <a:rPr lang="en-US" altLang="en-US" smtClean="0"/>
              <a:t>Otherwise =&gt; </a:t>
            </a:r>
            <a:r>
              <a:rPr lang="en-US" altLang="en-US" i="1" smtClean="0"/>
              <a:t>reject </a:t>
            </a:r>
          </a:p>
          <a:p>
            <a:r>
              <a:rPr lang="en-US" altLang="en-US" smtClean="0"/>
              <a:t>If no transition possible (got stuck) =&gt; reject</a:t>
            </a:r>
          </a:p>
          <a:p>
            <a:r>
              <a:rPr lang="en-US" altLang="en-US" smtClean="0"/>
              <a:t>FSA = Finite State Automata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r>
              <a:rPr lang="en-US" altLang="en-US" smtClean="0"/>
              <a:t>Input Alphabet 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 </a:t>
            </a:r>
          </a:p>
        </p:txBody>
      </p:sp>
      <p:graphicFrame>
        <p:nvGraphicFramePr>
          <p:cNvPr id="78852" name="Object 4"/>
          <p:cNvGraphicFramePr>
            <a:graphicFrameLocks noChangeAspect="1"/>
          </p:cNvGraphicFramePr>
          <p:nvPr/>
        </p:nvGraphicFramePr>
        <p:xfrm>
          <a:off x="6553200" y="457200"/>
          <a:ext cx="328613" cy="392113"/>
        </p:xfrm>
        <a:graphic>
          <a:graphicData uri="http://schemas.openxmlformats.org/presentationml/2006/ole">
            <p:oleObj spid="_x0000_s78852" name="Equation" r:id="rId4" imgW="330057" imgH="393529" progId="Equation.3">
              <p:embed/>
            </p:oleObj>
          </a:graphicData>
        </a:graphic>
      </p:graphicFrame>
      <p:sp>
        <p:nvSpPr>
          <p:cNvPr id="78853" name="Oval 5"/>
          <p:cNvSpPr>
            <a:spLocks noChangeArrowheads="1"/>
          </p:cNvSpPr>
          <p:nvPr/>
        </p:nvSpPr>
        <p:spPr bwMode="auto">
          <a:xfrm>
            <a:off x="1447800" y="53848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78854" name="Oval 6"/>
          <p:cNvSpPr>
            <a:spLocks noChangeArrowheads="1"/>
          </p:cNvSpPr>
          <p:nvPr/>
        </p:nvSpPr>
        <p:spPr bwMode="auto">
          <a:xfrm>
            <a:off x="4038600" y="53848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78855" name="Oval 7"/>
          <p:cNvSpPr>
            <a:spLocks noChangeArrowheads="1"/>
          </p:cNvSpPr>
          <p:nvPr/>
        </p:nvSpPr>
        <p:spPr bwMode="auto">
          <a:xfrm>
            <a:off x="5334000" y="53848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78856" name="Oval 8"/>
          <p:cNvSpPr>
            <a:spLocks noChangeArrowheads="1"/>
          </p:cNvSpPr>
          <p:nvPr/>
        </p:nvSpPr>
        <p:spPr bwMode="auto">
          <a:xfrm>
            <a:off x="6705600" y="53848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78857" name="Oval 9"/>
          <p:cNvSpPr>
            <a:spLocks noChangeArrowheads="1"/>
          </p:cNvSpPr>
          <p:nvPr/>
        </p:nvSpPr>
        <p:spPr bwMode="auto">
          <a:xfrm>
            <a:off x="6553200" y="5232400"/>
            <a:ext cx="838200" cy="838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78858" name="Line 10"/>
          <p:cNvSpPr>
            <a:spLocks noChangeShapeType="1"/>
          </p:cNvSpPr>
          <p:nvPr/>
        </p:nvSpPr>
        <p:spPr bwMode="auto">
          <a:xfrm>
            <a:off x="838200" y="56896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8859" name="Line 11"/>
          <p:cNvSpPr>
            <a:spLocks noChangeShapeType="1"/>
          </p:cNvSpPr>
          <p:nvPr/>
        </p:nvSpPr>
        <p:spPr bwMode="auto">
          <a:xfrm>
            <a:off x="3276600" y="56896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8860" name="Line 12"/>
          <p:cNvSpPr>
            <a:spLocks noChangeShapeType="1"/>
          </p:cNvSpPr>
          <p:nvPr/>
        </p:nvSpPr>
        <p:spPr bwMode="auto">
          <a:xfrm>
            <a:off x="4572000" y="56896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8861" name="Line 13"/>
          <p:cNvSpPr>
            <a:spLocks noChangeShapeType="1"/>
          </p:cNvSpPr>
          <p:nvPr/>
        </p:nvSpPr>
        <p:spPr bwMode="auto">
          <a:xfrm>
            <a:off x="5867400" y="56896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78862" name="Object 14"/>
          <p:cNvGraphicFramePr>
            <a:graphicFrameLocks noChangeAspect="1"/>
          </p:cNvGraphicFramePr>
          <p:nvPr/>
        </p:nvGraphicFramePr>
        <p:xfrm>
          <a:off x="1524000" y="5384800"/>
          <a:ext cx="419100" cy="469900"/>
        </p:xfrm>
        <a:graphic>
          <a:graphicData uri="http://schemas.openxmlformats.org/presentationml/2006/ole">
            <p:oleObj spid="_x0000_s78862" name="Equation" r:id="rId5" imgW="419100" imgH="469900" progId="Equation.3">
              <p:embed/>
            </p:oleObj>
          </a:graphicData>
        </a:graphic>
      </p:graphicFrame>
      <p:sp>
        <p:nvSpPr>
          <p:cNvPr id="78863" name="Oval 15"/>
          <p:cNvSpPr>
            <a:spLocks noChangeArrowheads="1"/>
          </p:cNvSpPr>
          <p:nvPr/>
        </p:nvSpPr>
        <p:spPr bwMode="auto">
          <a:xfrm>
            <a:off x="2743200" y="53848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graphicFrame>
        <p:nvGraphicFramePr>
          <p:cNvPr id="78864" name="Object 16"/>
          <p:cNvGraphicFramePr>
            <a:graphicFrameLocks noChangeAspect="1"/>
          </p:cNvGraphicFramePr>
          <p:nvPr/>
        </p:nvGraphicFramePr>
        <p:xfrm>
          <a:off x="2857500" y="5384800"/>
          <a:ext cx="341313" cy="469900"/>
        </p:xfrm>
        <a:graphic>
          <a:graphicData uri="http://schemas.openxmlformats.org/presentationml/2006/ole">
            <p:oleObj spid="_x0000_s78864" name="Equation" r:id="rId6" imgW="342751" imgH="469696" progId="Equation.3">
              <p:embed/>
            </p:oleObj>
          </a:graphicData>
        </a:graphic>
      </p:graphicFrame>
      <p:graphicFrame>
        <p:nvGraphicFramePr>
          <p:cNvPr id="78865" name="Object 17"/>
          <p:cNvGraphicFramePr>
            <a:graphicFrameLocks noChangeAspect="1"/>
          </p:cNvGraphicFramePr>
          <p:nvPr/>
        </p:nvGraphicFramePr>
        <p:xfrm>
          <a:off x="4127500" y="5384800"/>
          <a:ext cx="392113" cy="469900"/>
        </p:xfrm>
        <a:graphic>
          <a:graphicData uri="http://schemas.openxmlformats.org/presentationml/2006/ole">
            <p:oleObj spid="_x0000_s78865" name="Equation" r:id="rId7" imgW="393529" imgH="469696" progId="Equation.3">
              <p:embed/>
            </p:oleObj>
          </a:graphicData>
        </a:graphic>
      </p:graphicFrame>
      <p:graphicFrame>
        <p:nvGraphicFramePr>
          <p:cNvPr id="78866" name="Object 18"/>
          <p:cNvGraphicFramePr>
            <a:graphicFrameLocks noChangeAspect="1"/>
          </p:cNvGraphicFramePr>
          <p:nvPr/>
        </p:nvGraphicFramePr>
        <p:xfrm>
          <a:off x="5422900" y="5384800"/>
          <a:ext cx="392113" cy="469900"/>
        </p:xfrm>
        <a:graphic>
          <a:graphicData uri="http://schemas.openxmlformats.org/presentationml/2006/ole">
            <p:oleObj spid="_x0000_s78866" name="Equation" r:id="rId8" imgW="393529" imgH="469696" progId="Equation.3">
              <p:embed/>
            </p:oleObj>
          </a:graphicData>
        </a:graphic>
      </p:graphicFrame>
      <p:graphicFrame>
        <p:nvGraphicFramePr>
          <p:cNvPr id="78867" name="Object 19"/>
          <p:cNvGraphicFramePr>
            <a:graphicFrameLocks noChangeAspect="1"/>
          </p:cNvGraphicFramePr>
          <p:nvPr/>
        </p:nvGraphicFramePr>
        <p:xfrm>
          <a:off x="6781800" y="5384800"/>
          <a:ext cx="419100" cy="469900"/>
        </p:xfrm>
        <a:graphic>
          <a:graphicData uri="http://schemas.openxmlformats.org/presentationml/2006/ole">
            <p:oleObj spid="_x0000_s78867" name="Equation" r:id="rId9" imgW="419100" imgH="469900" progId="Equation.3">
              <p:embed/>
            </p:oleObj>
          </a:graphicData>
        </a:graphic>
      </p:graphicFrame>
      <p:sp>
        <p:nvSpPr>
          <p:cNvPr id="78868" name="Line 20"/>
          <p:cNvSpPr>
            <a:spLocks noChangeShapeType="1"/>
          </p:cNvSpPr>
          <p:nvPr/>
        </p:nvSpPr>
        <p:spPr bwMode="auto">
          <a:xfrm>
            <a:off x="1981200" y="56896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78869" name="Object 21"/>
          <p:cNvGraphicFramePr>
            <a:graphicFrameLocks noChangeAspect="1"/>
          </p:cNvGraphicFramePr>
          <p:nvPr/>
        </p:nvGraphicFramePr>
        <p:xfrm>
          <a:off x="2209800" y="5384800"/>
          <a:ext cx="265113" cy="279400"/>
        </p:xfrm>
        <a:graphic>
          <a:graphicData uri="http://schemas.openxmlformats.org/presentationml/2006/ole">
            <p:oleObj spid="_x0000_s78869" name="Equation" r:id="rId10" imgW="266584" imgH="279279" progId="Equation.3">
              <p:embed/>
            </p:oleObj>
          </a:graphicData>
        </a:graphic>
      </p:graphicFrame>
      <p:graphicFrame>
        <p:nvGraphicFramePr>
          <p:cNvPr id="78870" name="Object 22"/>
          <p:cNvGraphicFramePr>
            <a:graphicFrameLocks noChangeAspect="1"/>
          </p:cNvGraphicFramePr>
          <p:nvPr/>
        </p:nvGraphicFramePr>
        <p:xfrm>
          <a:off x="3505200" y="5308600"/>
          <a:ext cx="279400" cy="381000"/>
        </p:xfrm>
        <a:graphic>
          <a:graphicData uri="http://schemas.openxmlformats.org/presentationml/2006/ole">
            <p:oleObj spid="_x0000_s78870" name="Equation" r:id="rId11" imgW="279279" imgH="380835" progId="Equation.3">
              <p:embed/>
            </p:oleObj>
          </a:graphicData>
        </a:graphic>
      </p:graphicFrame>
      <p:graphicFrame>
        <p:nvGraphicFramePr>
          <p:cNvPr id="78871" name="Object 23"/>
          <p:cNvGraphicFramePr>
            <a:graphicFrameLocks noChangeAspect="1"/>
          </p:cNvGraphicFramePr>
          <p:nvPr/>
        </p:nvGraphicFramePr>
        <p:xfrm>
          <a:off x="4800600" y="5308600"/>
          <a:ext cx="279400" cy="381000"/>
        </p:xfrm>
        <a:graphic>
          <a:graphicData uri="http://schemas.openxmlformats.org/presentationml/2006/ole">
            <p:oleObj spid="_x0000_s78871" name="Equation" r:id="rId12" imgW="279279" imgH="380835" progId="Equation.3">
              <p:embed/>
            </p:oleObj>
          </a:graphicData>
        </a:graphic>
      </p:graphicFrame>
      <p:graphicFrame>
        <p:nvGraphicFramePr>
          <p:cNvPr id="78872" name="Object 24"/>
          <p:cNvGraphicFramePr>
            <a:graphicFrameLocks noChangeAspect="1"/>
          </p:cNvGraphicFramePr>
          <p:nvPr/>
        </p:nvGraphicFramePr>
        <p:xfrm>
          <a:off x="6096000" y="5384800"/>
          <a:ext cx="265113" cy="279400"/>
        </p:xfrm>
        <a:graphic>
          <a:graphicData uri="http://schemas.openxmlformats.org/presentationml/2006/ole">
            <p:oleObj spid="_x0000_s78872" name="Equation" r:id="rId13" imgW="266584" imgH="279279" progId="Equation.3">
              <p:embed/>
            </p:oleObj>
          </a:graphicData>
        </a:graphic>
      </p:graphicFrame>
      <p:sp>
        <p:nvSpPr>
          <p:cNvPr id="78873" name="Oval 25"/>
          <p:cNvSpPr>
            <a:spLocks noChangeArrowheads="1"/>
          </p:cNvSpPr>
          <p:nvPr/>
        </p:nvSpPr>
        <p:spPr bwMode="auto">
          <a:xfrm>
            <a:off x="6108700" y="41021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graphicFrame>
        <p:nvGraphicFramePr>
          <p:cNvPr id="78874" name="Object 26"/>
          <p:cNvGraphicFramePr>
            <a:graphicFrameLocks noChangeAspect="1"/>
          </p:cNvGraphicFramePr>
          <p:nvPr/>
        </p:nvGraphicFramePr>
        <p:xfrm>
          <a:off x="6184900" y="4102100"/>
          <a:ext cx="404813" cy="469900"/>
        </p:xfrm>
        <a:graphic>
          <a:graphicData uri="http://schemas.openxmlformats.org/presentationml/2006/ole">
            <p:oleObj spid="_x0000_s78874" name="Equation" r:id="rId14" imgW="406224" imgH="469696" progId="Equation.3">
              <p:embed/>
            </p:oleObj>
          </a:graphicData>
        </a:graphic>
      </p:graphicFrame>
      <p:graphicFrame>
        <p:nvGraphicFramePr>
          <p:cNvPr id="78875" name="Object 27"/>
          <p:cNvGraphicFramePr>
            <a:graphicFrameLocks noChangeAspect="1"/>
          </p:cNvGraphicFramePr>
          <p:nvPr/>
        </p:nvGraphicFramePr>
        <p:xfrm>
          <a:off x="3048000" y="4927600"/>
          <a:ext cx="265113" cy="279400"/>
        </p:xfrm>
        <a:graphic>
          <a:graphicData uri="http://schemas.openxmlformats.org/presentationml/2006/ole">
            <p:oleObj spid="_x0000_s78875" name="Equation" r:id="rId15" imgW="266584" imgH="279279" progId="Equation.3">
              <p:embed/>
            </p:oleObj>
          </a:graphicData>
        </a:graphic>
      </p:graphicFrame>
      <p:graphicFrame>
        <p:nvGraphicFramePr>
          <p:cNvPr id="78876" name="Object 28"/>
          <p:cNvGraphicFramePr>
            <a:graphicFrameLocks noChangeAspect="1"/>
          </p:cNvGraphicFramePr>
          <p:nvPr/>
        </p:nvGraphicFramePr>
        <p:xfrm>
          <a:off x="4267200" y="5003800"/>
          <a:ext cx="265113" cy="279400"/>
        </p:xfrm>
        <a:graphic>
          <a:graphicData uri="http://schemas.openxmlformats.org/presentationml/2006/ole">
            <p:oleObj spid="_x0000_s78876" name="Equation" r:id="rId16" imgW="266584" imgH="279279" progId="Equation.3">
              <p:embed/>
            </p:oleObj>
          </a:graphicData>
        </a:graphic>
      </p:graphicFrame>
      <p:graphicFrame>
        <p:nvGraphicFramePr>
          <p:cNvPr id="78877" name="Object 29"/>
          <p:cNvGraphicFramePr>
            <a:graphicFrameLocks noChangeAspect="1"/>
          </p:cNvGraphicFramePr>
          <p:nvPr/>
        </p:nvGraphicFramePr>
        <p:xfrm>
          <a:off x="5562600" y="4927600"/>
          <a:ext cx="279400" cy="381000"/>
        </p:xfrm>
        <a:graphic>
          <a:graphicData uri="http://schemas.openxmlformats.org/presentationml/2006/ole">
            <p:oleObj spid="_x0000_s78877" name="Equation" r:id="rId17" imgW="279279" imgH="380835" progId="Equation.3">
              <p:embed/>
            </p:oleObj>
          </a:graphicData>
        </a:graphic>
      </p:graphicFrame>
      <p:graphicFrame>
        <p:nvGraphicFramePr>
          <p:cNvPr id="78878" name="Object 30"/>
          <p:cNvGraphicFramePr>
            <a:graphicFrameLocks noChangeAspect="1"/>
          </p:cNvGraphicFramePr>
          <p:nvPr/>
        </p:nvGraphicFramePr>
        <p:xfrm>
          <a:off x="1676400" y="4851400"/>
          <a:ext cx="279400" cy="381000"/>
        </p:xfrm>
        <a:graphic>
          <a:graphicData uri="http://schemas.openxmlformats.org/presentationml/2006/ole">
            <p:oleObj spid="_x0000_s78878" name="Equation" r:id="rId18" imgW="279279" imgH="380835" progId="Equation.3">
              <p:embed/>
            </p:oleObj>
          </a:graphicData>
        </a:graphic>
      </p:graphicFrame>
      <p:sp>
        <p:nvSpPr>
          <p:cNvPr id="78879" name="Freeform 31"/>
          <p:cNvSpPr>
            <a:spLocks/>
          </p:cNvSpPr>
          <p:nvPr/>
        </p:nvSpPr>
        <p:spPr bwMode="auto">
          <a:xfrm>
            <a:off x="5943600" y="3327400"/>
            <a:ext cx="660400" cy="850900"/>
          </a:xfrm>
          <a:custGeom>
            <a:avLst/>
            <a:gdLst>
              <a:gd name="T0" fmla="*/ 2147483646 w 416"/>
              <a:gd name="T1" fmla="*/ 2147483646 h 536"/>
              <a:gd name="T2" fmla="*/ 2147483646 w 416"/>
              <a:gd name="T3" fmla="*/ 2147483646 h 536"/>
              <a:gd name="T4" fmla="*/ 2147483646 w 416"/>
              <a:gd name="T5" fmla="*/ 2147483646 h 536"/>
              <a:gd name="T6" fmla="*/ 2147483646 w 416"/>
              <a:gd name="T7" fmla="*/ 2147483646 h 536"/>
              <a:gd name="T8" fmla="*/ 2147483646 w 416"/>
              <a:gd name="T9" fmla="*/ 2147483646 h 5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6"/>
              <a:gd name="T16" fmla="*/ 0 h 536"/>
              <a:gd name="T17" fmla="*/ 416 w 416"/>
              <a:gd name="T18" fmla="*/ 536 h 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6" h="536">
                <a:moveTo>
                  <a:pt x="152" y="536"/>
                </a:moveTo>
                <a:cubicBezTo>
                  <a:pt x="76" y="412"/>
                  <a:pt x="0" y="288"/>
                  <a:pt x="8" y="200"/>
                </a:cubicBezTo>
                <a:cubicBezTo>
                  <a:pt x="16" y="112"/>
                  <a:pt x="136" y="16"/>
                  <a:pt x="200" y="8"/>
                </a:cubicBezTo>
                <a:cubicBezTo>
                  <a:pt x="264" y="0"/>
                  <a:pt x="368" y="72"/>
                  <a:pt x="392" y="152"/>
                </a:cubicBezTo>
                <a:cubicBezTo>
                  <a:pt x="416" y="232"/>
                  <a:pt x="380" y="360"/>
                  <a:pt x="344" y="488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78880" name="Object 32"/>
          <p:cNvGraphicFramePr>
            <a:graphicFrameLocks noChangeAspect="1"/>
          </p:cNvGraphicFramePr>
          <p:nvPr/>
        </p:nvGraphicFramePr>
        <p:xfrm>
          <a:off x="5956300" y="2882900"/>
          <a:ext cx="671513" cy="442913"/>
        </p:xfrm>
        <a:graphic>
          <a:graphicData uri="http://schemas.openxmlformats.org/presentationml/2006/ole">
            <p:oleObj spid="_x0000_s78880" name="Equation" r:id="rId19" imgW="672808" imgH="444307" progId="Equation.3">
              <p:embed/>
            </p:oleObj>
          </a:graphicData>
        </a:graphic>
      </p:graphicFrame>
      <p:sp>
        <p:nvSpPr>
          <p:cNvPr id="78881" name="Line 33"/>
          <p:cNvSpPr>
            <a:spLocks noChangeShapeType="1"/>
          </p:cNvSpPr>
          <p:nvPr/>
        </p:nvSpPr>
        <p:spPr bwMode="auto">
          <a:xfrm flipV="1">
            <a:off x="5715000" y="4622800"/>
            <a:ext cx="533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8882" name="Freeform 34"/>
          <p:cNvSpPr>
            <a:spLocks/>
          </p:cNvSpPr>
          <p:nvPr/>
        </p:nvSpPr>
        <p:spPr bwMode="auto">
          <a:xfrm>
            <a:off x="4419600" y="4470400"/>
            <a:ext cx="1752600" cy="990600"/>
          </a:xfrm>
          <a:custGeom>
            <a:avLst/>
            <a:gdLst>
              <a:gd name="T0" fmla="*/ 0 w 1104"/>
              <a:gd name="T1" fmla="*/ 2147483646 h 624"/>
              <a:gd name="T2" fmla="*/ 2147483646 w 1104"/>
              <a:gd name="T3" fmla="*/ 2147483646 h 624"/>
              <a:gd name="T4" fmla="*/ 2147483646 w 1104"/>
              <a:gd name="T5" fmla="*/ 0 h 624"/>
              <a:gd name="T6" fmla="*/ 0 60000 65536"/>
              <a:gd name="T7" fmla="*/ 0 60000 65536"/>
              <a:gd name="T8" fmla="*/ 0 60000 65536"/>
              <a:gd name="T9" fmla="*/ 0 w 1104"/>
              <a:gd name="T10" fmla="*/ 0 h 624"/>
              <a:gd name="T11" fmla="*/ 1104 w 1104"/>
              <a:gd name="T12" fmla="*/ 624 h 6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04" h="624">
                <a:moveTo>
                  <a:pt x="0" y="624"/>
                </a:moveTo>
                <a:cubicBezTo>
                  <a:pt x="124" y="460"/>
                  <a:pt x="248" y="296"/>
                  <a:pt x="432" y="192"/>
                </a:cubicBezTo>
                <a:cubicBezTo>
                  <a:pt x="616" y="88"/>
                  <a:pt x="860" y="44"/>
                  <a:pt x="1104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8883" name="Freeform 35"/>
          <p:cNvSpPr>
            <a:spLocks/>
          </p:cNvSpPr>
          <p:nvPr/>
        </p:nvSpPr>
        <p:spPr bwMode="auto">
          <a:xfrm>
            <a:off x="3124200" y="4279900"/>
            <a:ext cx="2971800" cy="1181100"/>
          </a:xfrm>
          <a:custGeom>
            <a:avLst/>
            <a:gdLst>
              <a:gd name="T0" fmla="*/ 0 w 1872"/>
              <a:gd name="T1" fmla="*/ 2147483646 h 744"/>
              <a:gd name="T2" fmla="*/ 2147483646 w 1872"/>
              <a:gd name="T3" fmla="*/ 2147483646 h 744"/>
              <a:gd name="T4" fmla="*/ 2147483646 w 1872"/>
              <a:gd name="T5" fmla="*/ 2147483646 h 744"/>
              <a:gd name="T6" fmla="*/ 0 60000 65536"/>
              <a:gd name="T7" fmla="*/ 0 60000 65536"/>
              <a:gd name="T8" fmla="*/ 0 60000 65536"/>
              <a:gd name="T9" fmla="*/ 0 w 1872"/>
              <a:gd name="T10" fmla="*/ 0 h 744"/>
              <a:gd name="T11" fmla="*/ 1872 w 1872"/>
              <a:gd name="T12" fmla="*/ 744 h 7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72" h="744">
                <a:moveTo>
                  <a:pt x="0" y="744"/>
                </a:moveTo>
                <a:cubicBezTo>
                  <a:pt x="204" y="492"/>
                  <a:pt x="408" y="240"/>
                  <a:pt x="720" y="120"/>
                </a:cubicBezTo>
                <a:cubicBezTo>
                  <a:pt x="1032" y="0"/>
                  <a:pt x="1452" y="12"/>
                  <a:pt x="1872" y="24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8884" name="Freeform 36"/>
          <p:cNvSpPr>
            <a:spLocks/>
          </p:cNvSpPr>
          <p:nvPr/>
        </p:nvSpPr>
        <p:spPr bwMode="auto">
          <a:xfrm>
            <a:off x="1828800" y="3657600"/>
            <a:ext cx="4343400" cy="1803400"/>
          </a:xfrm>
          <a:custGeom>
            <a:avLst/>
            <a:gdLst>
              <a:gd name="T0" fmla="*/ 0 w 2736"/>
              <a:gd name="T1" fmla="*/ 2147483646 h 1136"/>
              <a:gd name="T2" fmla="*/ 2147483646 w 2736"/>
              <a:gd name="T3" fmla="*/ 2147483646 h 1136"/>
              <a:gd name="T4" fmla="*/ 2147483646 w 2736"/>
              <a:gd name="T5" fmla="*/ 2147483646 h 1136"/>
              <a:gd name="T6" fmla="*/ 0 60000 65536"/>
              <a:gd name="T7" fmla="*/ 0 60000 65536"/>
              <a:gd name="T8" fmla="*/ 0 60000 65536"/>
              <a:gd name="T9" fmla="*/ 0 w 2736"/>
              <a:gd name="T10" fmla="*/ 0 h 1136"/>
              <a:gd name="T11" fmla="*/ 2736 w 2736"/>
              <a:gd name="T12" fmla="*/ 1136 h 1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36" h="1136">
                <a:moveTo>
                  <a:pt x="0" y="1136"/>
                </a:moveTo>
                <a:cubicBezTo>
                  <a:pt x="132" y="696"/>
                  <a:pt x="264" y="256"/>
                  <a:pt x="720" y="128"/>
                </a:cubicBezTo>
                <a:cubicBezTo>
                  <a:pt x="1176" y="0"/>
                  <a:pt x="1956" y="184"/>
                  <a:pt x="2736" y="368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78885" name="Object 37"/>
          <p:cNvGraphicFramePr>
            <a:graphicFrameLocks noChangeAspect="1"/>
          </p:cNvGraphicFramePr>
          <p:nvPr/>
        </p:nvGraphicFramePr>
        <p:xfrm>
          <a:off x="1600200" y="1524000"/>
          <a:ext cx="1841500" cy="558800"/>
        </p:xfrm>
        <a:graphic>
          <a:graphicData uri="http://schemas.openxmlformats.org/presentationml/2006/ole">
            <p:oleObj spid="_x0000_s78885" name="Equation" r:id="rId20" imgW="1841500" imgH="558800" progId="Equation.3">
              <p:embed/>
            </p:oleObj>
          </a:graphicData>
        </a:graphic>
      </p:graphicFrame>
      <p:grpSp>
        <p:nvGrpSpPr>
          <p:cNvPr id="78886" name="Group 38"/>
          <p:cNvGrpSpPr>
            <a:grpSpLocks/>
          </p:cNvGrpSpPr>
          <p:nvPr/>
        </p:nvGrpSpPr>
        <p:grpSpPr bwMode="auto">
          <a:xfrm>
            <a:off x="6553200" y="4648200"/>
            <a:ext cx="900113" cy="609600"/>
            <a:chOff x="4224" y="1824"/>
            <a:chExt cx="567" cy="384"/>
          </a:xfrm>
        </p:grpSpPr>
        <p:graphicFrame>
          <p:nvGraphicFramePr>
            <p:cNvPr id="78887" name="Object 39"/>
            <p:cNvGraphicFramePr>
              <a:graphicFrameLocks noChangeAspect="1"/>
            </p:cNvGraphicFramePr>
            <p:nvPr/>
          </p:nvGraphicFramePr>
          <p:xfrm>
            <a:off x="4368" y="1824"/>
            <a:ext cx="423" cy="279"/>
          </p:xfrm>
          <a:graphic>
            <a:graphicData uri="http://schemas.openxmlformats.org/presentationml/2006/ole">
              <p:oleObj spid="_x0000_s78887" name="Equation" r:id="rId21" imgW="672808" imgH="444307" progId="Equation.3">
                <p:embed/>
              </p:oleObj>
            </a:graphicData>
          </a:graphic>
        </p:graphicFrame>
        <p:sp>
          <p:nvSpPr>
            <p:cNvPr id="78888" name="Line 40"/>
            <p:cNvSpPr>
              <a:spLocks noChangeShapeType="1"/>
            </p:cNvSpPr>
            <p:nvPr/>
          </p:nvSpPr>
          <p:spPr bwMode="auto">
            <a:xfrm flipH="1" flipV="1">
              <a:off x="4224" y="1824"/>
              <a:ext cx="192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Set of States 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 </a:t>
            </a:r>
          </a:p>
        </p:txBody>
      </p:sp>
      <p:graphicFrame>
        <p:nvGraphicFramePr>
          <p:cNvPr id="80900" name="Object 4"/>
          <p:cNvGraphicFramePr>
            <a:graphicFrameLocks noChangeAspect="1"/>
          </p:cNvGraphicFramePr>
          <p:nvPr/>
        </p:nvGraphicFramePr>
        <p:xfrm>
          <a:off x="6324600" y="609600"/>
          <a:ext cx="392113" cy="519113"/>
        </p:xfrm>
        <a:graphic>
          <a:graphicData uri="http://schemas.openxmlformats.org/presentationml/2006/ole">
            <p:oleObj spid="_x0000_s80900" name="Equation" r:id="rId4" imgW="393529" imgH="520474" progId="Equation.3">
              <p:embed/>
            </p:oleObj>
          </a:graphicData>
        </a:graphic>
      </p:graphicFrame>
      <p:sp>
        <p:nvSpPr>
          <p:cNvPr id="80901" name="Oval 5"/>
          <p:cNvSpPr>
            <a:spLocks noChangeArrowheads="1"/>
          </p:cNvSpPr>
          <p:nvPr/>
        </p:nvSpPr>
        <p:spPr bwMode="auto">
          <a:xfrm>
            <a:off x="1447800" y="52578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80902" name="Oval 6"/>
          <p:cNvSpPr>
            <a:spLocks noChangeArrowheads="1"/>
          </p:cNvSpPr>
          <p:nvPr/>
        </p:nvSpPr>
        <p:spPr bwMode="auto">
          <a:xfrm>
            <a:off x="4038600" y="52578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80903" name="Oval 7"/>
          <p:cNvSpPr>
            <a:spLocks noChangeArrowheads="1"/>
          </p:cNvSpPr>
          <p:nvPr/>
        </p:nvSpPr>
        <p:spPr bwMode="auto">
          <a:xfrm>
            <a:off x="5334000" y="52578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80904" name="Oval 8"/>
          <p:cNvSpPr>
            <a:spLocks noChangeArrowheads="1"/>
          </p:cNvSpPr>
          <p:nvPr/>
        </p:nvSpPr>
        <p:spPr bwMode="auto">
          <a:xfrm>
            <a:off x="6705600" y="52578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80905" name="Oval 9"/>
          <p:cNvSpPr>
            <a:spLocks noChangeArrowheads="1"/>
          </p:cNvSpPr>
          <p:nvPr/>
        </p:nvSpPr>
        <p:spPr bwMode="auto">
          <a:xfrm>
            <a:off x="6553200" y="5105400"/>
            <a:ext cx="838200" cy="838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80906" name="Line 10"/>
          <p:cNvSpPr>
            <a:spLocks noChangeShapeType="1"/>
          </p:cNvSpPr>
          <p:nvPr/>
        </p:nvSpPr>
        <p:spPr bwMode="auto">
          <a:xfrm>
            <a:off x="838200" y="55626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907" name="Line 11"/>
          <p:cNvSpPr>
            <a:spLocks noChangeShapeType="1"/>
          </p:cNvSpPr>
          <p:nvPr/>
        </p:nvSpPr>
        <p:spPr bwMode="auto">
          <a:xfrm>
            <a:off x="3276600" y="55626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908" name="Line 12"/>
          <p:cNvSpPr>
            <a:spLocks noChangeShapeType="1"/>
          </p:cNvSpPr>
          <p:nvPr/>
        </p:nvSpPr>
        <p:spPr bwMode="auto">
          <a:xfrm>
            <a:off x="4572000" y="55626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909" name="Line 13"/>
          <p:cNvSpPr>
            <a:spLocks noChangeShapeType="1"/>
          </p:cNvSpPr>
          <p:nvPr/>
        </p:nvSpPr>
        <p:spPr bwMode="auto">
          <a:xfrm>
            <a:off x="5867400" y="55626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80910" name="Object 14"/>
          <p:cNvGraphicFramePr>
            <a:graphicFrameLocks noChangeAspect="1"/>
          </p:cNvGraphicFramePr>
          <p:nvPr/>
        </p:nvGraphicFramePr>
        <p:xfrm>
          <a:off x="1524000" y="5257800"/>
          <a:ext cx="419100" cy="469900"/>
        </p:xfrm>
        <a:graphic>
          <a:graphicData uri="http://schemas.openxmlformats.org/presentationml/2006/ole">
            <p:oleObj spid="_x0000_s80910" name="Equation" r:id="rId5" imgW="419100" imgH="469900" progId="Equation.3">
              <p:embed/>
            </p:oleObj>
          </a:graphicData>
        </a:graphic>
      </p:graphicFrame>
      <p:sp>
        <p:nvSpPr>
          <p:cNvPr id="80911" name="Oval 15"/>
          <p:cNvSpPr>
            <a:spLocks noChangeArrowheads="1"/>
          </p:cNvSpPr>
          <p:nvPr/>
        </p:nvSpPr>
        <p:spPr bwMode="auto">
          <a:xfrm>
            <a:off x="2743200" y="52578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graphicFrame>
        <p:nvGraphicFramePr>
          <p:cNvPr id="80912" name="Object 16"/>
          <p:cNvGraphicFramePr>
            <a:graphicFrameLocks noChangeAspect="1"/>
          </p:cNvGraphicFramePr>
          <p:nvPr/>
        </p:nvGraphicFramePr>
        <p:xfrm>
          <a:off x="2857500" y="5257800"/>
          <a:ext cx="341313" cy="469900"/>
        </p:xfrm>
        <a:graphic>
          <a:graphicData uri="http://schemas.openxmlformats.org/presentationml/2006/ole">
            <p:oleObj spid="_x0000_s80912" name="Equation" r:id="rId6" imgW="342751" imgH="469696" progId="Equation.3">
              <p:embed/>
            </p:oleObj>
          </a:graphicData>
        </a:graphic>
      </p:graphicFrame>
      <p:graphicFrame>
        <p:nvGraphicFramePr>
          <p:cNvPr id="80913" name="Object 17"/>
          <p:cNvGraphicFramePr>
            <a:graphicFrameLocks noChangeAspect="1"/>
          </p:cNvGraphicFramePr>
          <p:nvPr/>
        </p:nvGraphicFramePr>
        <p:xfrm>
          <a:off x="4127500" y="5257800"/>
          <a:ext cx="392113" cy="469900"/>
        </p:xfrm>
        <a:graphic>
          <a:graphicData uri="http://schemas.openxmlformats.org/presentationml/2006/ole">
            <p:oleObj spid="_x0000_s80913" name="Equation" r:id="rId7" imgW="393529" imgH="469696" progId="Equation.3">
              <p:embed/>
            </p:oleObj>
          </a:graphicData>
        </a:graphic>
      </p:graphicFrame>
      <p:graphicFrame>
        <p:nvGraphicFramePr>
          <p:cNvPr id="80914" name="Object 18"/>
          <p:cNvGraphicFramePr>
            <a:graphicFrameLocks noChangeAspect="1"/>
          </p:cNvGraphicFramePr>
          <p:nvPr/>
        </p:nvGraphicFramePr>
        <p:xfrm>
          <a:off x="5422900" y="5257800"/>
          <a:ext cx="392113" cy="469900"/>
        </p:xfrm>
        <a:graphic>
          <a:graphicData uri="http://schemas.openxmlformats.org/presentationml/2006/ole">
            <p:oleObj spid="_x0000_s80914" name="Equation" r:id="rId8" imgW="393529" imgH="469696" progId="Equation.3">
              <p:embed/>
            </p:oleObj>
          </a:graphicData>
        </a:graphic>
      </p:graphicFrame>
      <p:graphicFrame>
        <p:nvGraphicFramePr>
          <p:cNvPr id="80915" name="Object 19"/>
          <p:cNvGraphicFramePr>
            <a:graphicFrameLocks noChangeAspect="1"/>
          </p:cNvGraphicFramePr>
          <p:nvPr/>
        </p:nvGraphicFramePr>
        <p:xfrm>
          <a:off x="6781800" y="5257800"/>
          <a:ext cx="419100" cy="469900"/>
        </p:xfrm>
        <a:graphic>
          <a:graphicData uri="http://schemas.openxmlformats.org/presentationml/2006/ole">
            <p:oleObj spid="_x0000_s80915" name="Equation" r:id="rId9" imgW="419100" imgH="469900" progId="Equation.3">
              <p:embed/>
            </p:oleObj>
          </a:graphicData>
        </a:graphic>
      </p:graphicFrame>
      <p:sp>
        <p:nvSpPr>
          <p:cNvPr id="80916" name="Line 20"/>
          <p:cNvSpPr>
            <a:spLocks noChangeShapeType="1"/>
          </p:cNvSpPr>
          <p:nvPr/>
        </p:nvSpPr>
        <p:spPr bwMode="auto">
          <a:xfrm>
            <a:off x="1981200" y="55626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80917" name="Object 21"/>
          <p:cNvGraphicFramePr>
            <a:graphicFrameLocks noChangeAspect="1"/>
          </p:cNvGraphicFramePr>
          <p:nvPr/>
        </p:nvGraphicFramePr>
        <p:xfrm>
          <a:off x="2209800" y="5257800"/>
          <a:ext cx="265113" cy="279400"/>
        </p:xfrm>
        <a:graphic>
          <a:graphicData uri="http://schemas.openxmlformats.org/presentationml/2006/ole">
            <p:oleObj spid="_x0000_s80917" name="Equation" r:id="rId10" imgW="266584" imgH="279279" progId="Equation.3">
              <p:embed/>
            </p:oleObj>
          </a:graphicData>
        </a:graphic>
      </p:graphicFrame>
      <p:graphicFrame>
        <p:nvGraphicFramePr>
          <p:cNvPr id="80918" name="Object 22"/>
          <p:cNvGraphicFramePr>
            <a:graphicFrameLocks noChangeAspect="1"/>
          </p:cNvGraphicFramePr>
          <p:nvPr/>
        </p:nvGraphicFramePr>
        <p:xfrm>
          <a:off x="3505200" y="5181600"/>
          <a:ext cx="279400" cy="381000"/>
        </p:xfrm>
        <a:graphic>
          <a:graphicData uri="http://schemas.openxmlformats.org/presentationml/2006/ole">
            <p:oleObj spid="_x0000_s80918" name="Equation" r:id="rId11" imgW="279279" imgH="380835" progId="Equation.3">
              <p:embed/>
            </p:oleObj>
          </a:graphicData>
        </a:graphic>
      </p:graphicFrame>
      <p:graphicFrame>
        <p:nvGraphicFramePr>
          <p:cNvPr id="80919" name="Object 23"/>
          <p:cNvGraphicFramePr>
            <a:graphicFrameLocks noChangeAspect="1"/>
          </p:cNvGraphicFramePr>
          <p:nvPr/>
        </p:nvGraphicFramePr>
        <p:xfrm>
          <a:off x="4800600" y="5181600"/>
          <a:ext cx="279400" cy="381000"/>
        </p:xfrm>
        <a:graphic>
          <a:graphicData uri="http://schemas.openxmlformats.org/presentationml/2006/ole">
            <p:oleObj spid="_x0000_s80919" name="Equation" r:id="rId12" imgW="279279" imgH="380835" progId="Equation.3">
              <p:embed/>
            </p:oleObj>
          </a:graphicData>
        </a:graphic>
      </p:graphicFrame>
      <p:graphicFrame>
        <p:nvGraphicFramePr>
          <p:cNvPr id="80920" name="Object 24"/>
          <p:cNvGraphicFramePr>
            <a:graphicFrameLocks noChangeAspect="1"/>
          </p:cNvGraphicFramePr>
          <p:nvPr/>
        </p:nvGraphicFramePr>
        <p:xfrm>
          <a:off x="6096000" y="5257800"/>
          <a:ext cx="265113" cy="279400"/>
        </p:xfrm>
        <a:graphic>
          <a:graphicData uri="http://schemas.openxmlformats.org/presentationml/2006/ole">
            <p:oleObj spid="_x0000_s80920" name="Equation" r:id="rId13" imgW="266584" imgH="279279" progId="Equation.3">
              <p:embed/>
            </p:oleObj>
          </a:graphicData>
        </a:graphic>
      </p:graphicFrame>
      <p:sp>
        <p:nvSpPr>
          <p:cNvPr id="80921" name="Oval 25"/>
          <p:cNvSpPr>
            <a:spLocks noChangeArrowheads="1"/>
          </p:cNvSpPr>
          <p:nvPr/>
        </p:nvSpPr>
        <p:spPr bwMode="auto">
          <a:xfrm>
            <a:off x="6108700" y="39751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graphicFrame>
        <p:nvGraphicFramePr>
          <p:cNvPr id="80922" name="Object 26"/>
          <p:cNvGraphicFramePr>
            <a:graphicFrameLocks noChangeAspect="1"/>
          </p:cNvGraphicFramePr>
          <p:nvPr/>
        </p:nvGraphicFramePr>
        <p:xfrm>
          <a:off x="6184900" y="3975100"/>
          <a:ext cx="404813" cy="469900"/>
        </p:xfrm>
        <a:graphic>
          <a:graphicData uri="http://schemas.openxmlformats.org/presentationml/2006/ole">
            <p:oleObj spid="_x0000_s80922" name="Equation" r:id="rId14" imgW="406224" imgH="469696" progId="Equation.3">
              <p:embed/>
            </p:oleObj>
          </a:graphicData>
        </a:graphic>
      </p:graphicFrame>
      <p:graphicFrame>
        <p:nvGraphicFramePr>
          <p:cNvPr id="80923" name="Object 27"/>
          <p:cNvGraphicFramePr>
            <a:graphicFrameLocks noChangeAspect="1"/>
          </p:cNvGraphicFramePr>
          <p:nvPr/>
        </p:nvGraphicFramePr>
        <p:xfrm>
          <a:off x="3048000" y="4800600"/>
          <a:ext cx="265113" cy="279400"/>
        </p:xfrm>
        <a:graphic>
          <a:graphicData uri="http://schemas.openxmlformats.org/presentationml/2006/ole">
            <p:oleObj spid="_x0000_s80923" name="Equation" r:id="rId15" imgW="266584" imgH="279279" progId="Equation.3">
              <p:embed/>
            </p:oleObj>
          </a:graphicData>
        </a:graphic>
      </p:graphicFrame>
      <p:graphicFrame>
        <p:nvGraphicFramePr>
          <p:cNvPr id="80924" name="Object 28"/>
          <p:cNvGraphicFramePr>
            <a:graphicFrameLocks noChangeAspect="1"/>
          </p:cNvGraphicFramePr>
          <p:nvPr/>
        </p:nvGraphicFramePr>
        <p:xfrm>
          <a:off x="4267200" y="4876800"/>
          <a:ext cx="265113" cy="279400"/>
        </p:xfrm>
        <a:graphic>
          <a:graphicData uri="http://schemas.openxmlformats.org/presentationml/2006/ole">
            <p:oleObj spid="_x0000_s80924" name="Equation" r:id="rId16" imgW="266584" imgH="279279" progId="Equation.3">
              <p:embed/>
            </p:oleObj>
          </a:graphicData>
        </a:graphic>
      </p:graphicFrame>
      <p:graphicFrame>
        <p:nvGraphicFramePr>
          <p:cNvPr id="80925" name="Object 29"/>
          <p:cNvGraphicFramePr>
            <a:graphicFrameLocks noChangeAspect="1"/>
          </p:cNvGraphicFramePr>
          <p:nvPr/>
        </p:nvGraphicFramePr>
        <p:xfrm>
          <a:off x="5562600" y="4800600"/>
          <a:ext cx="279400" cy="381000"/>
        </p:xfrm>
        <a:graphic>
          <a:graphicData uri="http://schemas.openxmlformats.org/presentationml/2006/ole">
            <p:oleObj spid="_x0000_s80925" name="Equation" r:id="rId17" imgW="279279" imgH="380835" progId="Equation.3">
              <p:embed/>
            </p:oleObj>
          </a:graphicData>
        </a:graphic>
      </p:graphicFrame>
      <p:graphicFrame>
        <p:nvGraphicFramePr>
          <p:cNvPr id="80926" name="Object 30"/>
          <p:cNvGraphicFramePr>
            <a:graphicFrameLocks noChangeAspect="1"/>
          </p:cNvGraphicFramePr>
          <p:nvPr/>
        </p:nvGraphicFramePr>
        <p:xfrm>
          <a:off x="1676400" y="4724400"/>
          <a:ext cx="279400" cy="381000"/>
        </p:xfrm>
        <a:graphic>
          <a:graphicData uri="http://schemas.openxmlformats.org/presentationml/2006/ole">
            <p:oleObj spid="_x0000_s80926" name="Equation" r:id="rId18" imgW="279279" imgH="380835" progId="Equation.3">
              <p:embed/>
            </p:oleObj>
          </a:graphicData>
        </a:graphic>
      </p:graphicFrame>
      <p:sp>
        <p:nvSpPr>
          <p:cNvPr id="80927" name="Freeform 31"/>
          <p:cNvSpPr>
            <a:spLocks/>
          </p:cNvSpPr>
          <p:nvPr/>
        </p:nvSpPr>
        <p:spPr bwMode="auto">
          <a:xfrm>
            <a:off x="5943600" y="3200400"/>
            <a:ext cx="660400" cy="850900"/>
          </a:xfrm>
          <a:custGeom>
            <a:avLst/>
            <a:gdLst>
              <a:gd name="T0" fmla="*/ 2147483646 w 416"/>
              <a:gd name="T1" fmla="*/ 2147483646 h 536"/>
              <a:gd name="T2" fmla="*/ 2147483646 w 416"/>
              <a:gd name="T3" fmla="*/ 2147483646 h 536"/>
              <a:gd name="T4" fmla="*/ 2147483646 w 416"/>
              <a:gd name="T5" fmla="*/ 2147483646 h 536"/>
              <a:gd name="T6" fmla="*/ 2147483646 w 416"/>
              <a:gd name="T7" fmla="*/ 2147483646 h 536"/>
              <a:gd name="T8" fmla="*/ 2147483646 w 416"/>
              <a:gd name="T9" fmla="*/ 2147483646 h 5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6"/>
              <a:gd name="T16" fmla="*/ 0 h 536"/>
              <a:gd name="T17" fmla="*/ 416 w 416"/>
              <a:gd name="T18" fmla="*/ 536 h 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6" h="536">
                <a:moveTo>
                  <a:pt x="152" y="536"/>
                </a:moveTo>
                <a:cubicBezTo>
                  <a:pt x="76" y="412"/>
                  <a:pt x="0" y="288"/>
                  <a:pt x="8" y="200"/>
                </a:cubicBezTo>
                <a:cubicBezTo>
                  <a:pt x="16" y="112"/>
                  <a:pt x="136" y="16"/>
                  <a:pt x="200" y="8"/>
                </a:cubicBezTo>
                <a:cubicBezTo>
                  <a:pt x="264" y="0"/>
                  <a:pt x="368" y="72"/>
                  <a:pt x="392" y="152"/>
                </a:cubicBezTo>
                <a:cubicBezTo>
                  <a:pt x="416" y="232"/>
                  <a:pt x="380" y="360"/>
                  <a:pt x="344" y="488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80928" name="Object 32"/>
          <p:cNvGraphicFramePr>
            <a:graphicFrameLocks noChangeAspect="1"/>
          </p:cNvGraphicFramePr>
          <p:nvPr/>
        </p:nvGraphicFramePr>
        <p:xfrm>
          <a:off x="5956300" y="2755900"/>
          <a:ext cx="671513" cy="442913"/>
        </p:xfrm>
        <a:graphic>
          <a:graphicData uri="http://schemas.openxmlformats.org/presentationml/2006/ole">
            <p:oleObj spid="_x0000_s80928" name="Equation" r:id="rId19" imgW="672808" imgH="444307" progId="Equation.3">
              <p:embed/>
            </p:oleObj>
          </a:graphicData>
        </a:graphic>
      </p:graphicFrame>
      <p:sp>
        <p:nvSpPr>
          <p:cNvPr id="80929" name="Line 33"/>
          <p:cNvSpPr>
            <a:spLocks noChangeShapeType="1"/>
          </p:cNvSpPr>
          <p:nvPr/>
        </p:nvSpPr>
        <p:spPr bwMode="auto">
          <a:xfrm flipV="1">
            <a:off x="5715000" y="4495800"/>
            <a:ext cx="533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930" name="Freeform 34"/>
          <p:cNvSpPr>
            <a:spLocks/>
          </p:cNvSpPr>
          <p:nvPr/>
        </p:nvSpPr>
        <p:spPr bwMode="auto">
          <a:xfrm>
            <a:off x="4419600" y="4343400"/>
            <a:ext cx="1752600" cy="990600"/>
          </a:xfrm>
          <a:custGeom>
            <a:avLst/>
            <a:gdLst>
              <a:gd name="T0" fmla="*/ 0 w 1104"/>
              <a:gd name="T1" fmla="*/ 2147483646 h 624"/>
              <a:gd name="T2" fmla="*/ 2147483646 w 1104"/>
              <a:gd name="T3" fmla="*/ 2147483646 h 624"/>
              <a:gd name="T4" fmla="*/ 2147483646 w 1104"/>
              <a:gd name="T5" fmla="*/ 0 h 624"/>
              <a:gd name="T6" fmla="*/ 0 60000 65536"/>
              <a:gd name="T7" fmla="*/ 0 60000 65536"/>
              <a:gd name="T8" fmla="*/ 0 60000 65536"/>
              <a:gd name="T9" fmla="*/ 0 w 1104"/>
              <a:gd name="T10" fmla="*/ 0 h 624"/>
              <a:gd name="T11" fmla="*/ 1104 w 1104"/>
              <a:gd name="T12" fmla="*/ 624 h 6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04" h="624">
                <a:moveTo>
                  <a:pt x="0" y="624"/>
                </a:moveTo>
                <a:cubicBezTo>
                  <a:pt x="124" y="460"/>
                  <a:pt x="248" y="296"/>
                  <a:pt x="432" y="192"/>
                </a:cubicBezTo>
                <a:cubicBezTo>
                  <a:pt x="616" y="88"/>
                  <a:pt x="860" y="44"/>
                  <a:pt x="1104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931" name="Freeform 35"/>
          <p:cNvSpPr>
            <a:spLocks/>
          </p:cNvSpPr>
          <p:nvPr/>
        </p:nvSpPr>
        <p:spPr bwMode="auto">
          <a:xfrm>
            <a:off x="3124200" y="4152900"/>
            <a:ext cx="2971800" cy="1181100"/>
          </a:xfrm>
          <a:custGeom>
            <a:avLst/>
            <a:gdLst>
              <a:gd name="T0" fmla="*/ 0 w 1872"/>
              <a:gd name="T1" fmla="*/ 2147483646 h 744"/>
              <a:gd name="T2" fmla="*/ 2147483646 w 1872"/>
              <a:gd name="T3" fmla="*/ 2147483646 h 744"/>
              <a:gd name="T4" fmla="*/ 2147483646 w 1872"/>
              <a:gd name="T5" fmla="*/ 2147483646 h 744"/>
              <a:gd name="T6" fmla="*/ 0 60000 65536"/>
              <a:gd name="T7" fmla="*/ 0 60000 65536"/>
              <a:gd name="T8" fmla="*/ 0 60000 65536"/>
              <a:gd name="T9" fmla="*/ 0 w 1872"/>
              <a:gd name="T10" fmla="*/ 0 h 744"/>
              <a:gd name="T11" fmla="*/ 1872 w 1872"/>
              <a:gd name="T12" fmla="*/ 744 h 7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72" h="744">
                <a:moveTo>
                  <a:pt x="0" y="744"/>
                </a:moveTo>
                <a:cubicBezTo>
                  <a:pt x="204" y="492"/>
                  <a:pt x="408" y="240"/>
                  <a:pt x="720" y="120"/>
                </a:cubicBezTo>
                <a:cubicBezTo>
                  <a:pt x="1032" y="0"/>
                  <a:pt x="1452" y="12"/>
                  <a:pt x="1872" y="24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932" name="Freeform 36"/>
          <p:cNvSpPr>
            <a:spLocks/>
          </p:cNvSpPr>
          <p:nvPr/>
        </p:nvSpPr>
        <p:spPr bwMode="auto">
          <a:xfrm>
            <a:off x="1828800" y="3530600"/>
            <a:ext cx="4343400" cy="1803400"/>
          </a:xfrm>
          <a:custGeom>
            <a:avLst/>
            <a:gdLst>
              <a:gd name="T0" fmla="*/ 0 w 2736"/>
              <a:gd name="T1" fmla="*/ 2147483646 h 1136"/>
              <a:gd name="T2" fmla="*/ 2147483646 w 2736"/>
              <a:gd name="T3" fmla="*/ 2147483646 h 1136"/>
              <a:gd name="T4" fmla="*/ 2147483646 w 2736"/>
              <a:gd name="T5" fmla="*/ 2147483646 h 1136"/>
              <a:gd name="T6" fmla="*/ 0 60000 65536"/>
              <a:gd name="T7" fmla="*/ 0 60000 65536"/>
              <a:gd name="T8" fmla="*/ 0 60000 65536"/>
              <a:gd name="T9" fmla="*/ 0 w 2736"/>
              <a:gd name="T10" fmla="*/ 0 h 1136"/>
              <a:gd name="T11" fmla="*/ 2736 w 2736"/>
              <a:gd name="T12" fmla="*/ 1136 h 1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36" h="1136">
                <a:moveTo>
                  <a:pt x="0" y="1136"/>
                </a:moveTo>
                <a:cubicBezTo>
                  <a:pt x="132" y="696"/>
                  <a:pt x="264" y="256"/>
                  <a:pt x="720" y="128"/>
                </a:cubicBezTo>
                <a:cubicBezTo>
                  <a:pt x="1176" y="0"/>
                  <a:pt x="1956" y="184"/>
                  <a:pt x="2736" y="368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80933" name="Object 37"/>
          <p:cNvGraphicFramePr>
            <a:graphicFrameLocks noChangeAspect="1"/>
          </p:cNvGraphicFramePr>
          <p:nvPr/>
        </p:nvGraphicFramePr>
        <p:xfrm>
          <a:off x="1143000" y="1600200"/>
          <a:ext cx="4965700" cy="581025"/>
        </p:xfrm>
        <a:graphic>
          <a:graphicData uri="http://schemas.openxmlformats.org/presentationml/2006/ole">
            <p:oleObj spid="_x0000_s80933" name="Equation" r:id="rId20" imgW="4965700" imgH="584200" progId="Equation.3">
              <p:embed/>
            </p:oleObj>
          </a:graphicData>
        </a:graphic>
      </p:graphicFrame>
      <p:grpSp>
        <p:nvGrpSpPr>
          <p:cNvPr id="80934" name="Group 38"/>
          <p:cNvGrpSpPr>
            <a:grpSpLocks/>
          </p:cNvGrpSpPr>
          <p:nvPr/>
        </p:nvGrpSpPr>
        <p:grpSpPr bwMode="auto">
          <a:xfrm>
            <a:off x="6553200" y="4495800"/>
            <a:ext cx="900113" cy="609600"/>
            <a:chOff x="4224" y="1824"/>
            <a:chExt cx="567" cy="384"/>
          </a:xfrm>
        </p:grpSpPr>
        <p:graphicFrame>
          <p:nvGraphicFramePr>
            <p:cNvPr id="80935" name="Object 39"/>
            <p:cNvGraphicFramePr>
              <a:graphicFrameLocks noChangeAspect="1"/>
            </p:cNvGraphicFramePr>
            <p:nvPr/>
          </p:nvGraphicFramePr>
          <p:xfrm>
            <a:off x="4368" y="1824"/>
            <a:ext cx="423" cy="279"/>
          </p:xfrm>
          <a:graphic>
            <a:graphicData uri="http://schemas.openxmlformats.org/presentationml/2006/ole">
              <p:oleObj spid="_x0000_s80935" name="Equation" r:id="rId21" imgW="672808" imgH="444307" progId="Equation.3">
                <p:embed/>
              </p:oleObj>
            </a:graphicData>
          </a:graphic>
        </p:graphicFrame>
        <p:sp>
          <p:nvSpPr>
            <p:cNvPr id="80936" name="Line 40"/>
            <p:cNvSpPr>
              <a:spLocks noChangeShapeType="1"/>
            </p:cNvSpPr>
            <p:nvPr/>
          </p:nvSpPr>
          <p:spPr bwMode="auto">
            <a:xfrm flipH="1" flipV="1">
              <a:off x="4224" y="1824"/>
              <a:ext cx="192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Initial State 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 </a:t>
            </a:r>
          </a:p>
        </p:txBody>
      </p:sp>
      <p:graphicFrame>
        <p:nvGraphicFramePr>
          <p:cNvPr id="82948" name="Object 4"/>
          <p:cNvGraphicFramePr>
            <a:graphicFrameLocks noChangeAspect="1"/>
          </p:cNvGraphicFramePr>
          <p:nvPr/>
        </p:nvGraphicFramePr>
        <p:xfrm>
          <a:off x="6172200" y="609600"/>
          <a:ext cx="482600" cy="584200"/>
        </p:xfrm>
        <a:graphic>
          <a:graphicData uri="http://schemas.openxmlformats.org/presentationml/2006/ole">
            <p:oleObj spid="_x0000_s82948" name="Equation" r:id="rId4" imgW="482391" imgH="583947" progId="Equation.3">
              <p:embed/>
            </p:oleObj>
          </a:graphicData>
        </a:graphic>
      </p:graphicFrame>
      <p:sp>
        <p:nvSpPr>
          <p:cNvPr id="82949" name="Oval 5"/>
          <p:cNvSpPr>
            <a:spLocks noChangeArrowheads="1"/>
          </p:cNvSpPr>
          <p:nvPr/>
        </p:nvSpPr>
        <p:spPr bwMode="auto">
          <a:xfrm>
            <a:off x="1447800" y="4876800"/>
            <a:ext cx="533400" cy="533400"/>
          </a:xfrm>
          <a:prstGeom prst="ellipse">
            <a:avLst/>
          </a:prstGeom>
          <a:solidFill>
            <a:srgbClr val="FF0000">
              <a:alpha val="50195"/>
            </a:srgbClr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82950" name="Oval 6"/>
          <p:cNvSpPr>
            <a:spLocks noChangeArrowheads="1"/>
          </p:cNvSpPr>
          <p:nvPr/>
        </p:nvSpPr>
        <p:spPr bwMode="auto">
          <a:xfrm>
            <a:off x="4038600" y="48768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82951" name="Oval 7"/>
          <p:cNvSpPr>
            <a:spLocks noChangeArrowheads="1"/>
          </p:cNvSpPr>
          <p:nvPr/>
        </p:nvSpPr>
        <p:spPr bwMode="auto">
          <a:xfrm>
            <a:off x="5334000" y="48768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82952" name="Oval 8"/>
          <p:cNvSpPr>
            <a:spLocks noChangeArrowheads="1"/>
          </p:cNvSpPr>
          <p:nvPr/>
        </p:nvSpPr>
        <p:spPr bwMode="auto">
          <a:xfrm>
            <a:off x="6705600" y="48768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82953" name="Oval 9"/>
          <p:cNvSpPr>
            <a:spLocks noChangeArrowheads="1"/>
          </p:cNvSpPr>
          <p:nvPr/>
        </p:nvSpPr>
        <p:spPr bwMode="auto">
          <a:xfrm>
            <a:off x="6553200" y="4724400"/>
            <a:ext cx="838200" cy="838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82954" name="Line 10"/>
          <p:cNvSpPr>
            <a:spLocks noChangeShapeType="1"/>
          </p:cNvSpPr>
          <p:nvPr/>
        </p:nvSpPr>
        <p:spPr bwMode="auto">
          <a:xfrm>
            <a:off x="838200" y="5181600"/>
            <a:ext cx="609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955" name="Line 11"/>
          <p:cNvSpPr>
            <a:spLocks noChangeShapeType="1"/>
          </p:cNvSpPr>
          <p:nvPr/>
        </p:nvSpPr>
        <p:spPr bwMode="auto">
          <a:xfrm>
            <a:off x="3276600" y="51816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956" name="Line 12"/>
          <p:cNvSpPr>
            <a:spLocks noChangeShapeType="1"/>
          </p:cNvSpPr>
          <p:nvPr/>
        </p:nvSpPr>
        <p:spPr bwMode="auto">
          <a:xfrm>
            <a:off x="4572000" y="51816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957" name="Line 13"/>
          <p:cNvSpPr>
            <a:spLocks noChangeShapeType="1"/>
          </p:cNvSpPr>
          <p:nvPr/>
        </p:nvSpPr>
        <p:spPr bwMode="auto">
          <a:xfrm>
            <a:off x="5867400" y="51816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958" name="Oval 14"/>
          <p:cNvSpPr>
            <a:spLocks noChangeArrowheads="1"/>
          </p:cNvSpPr>
          <p:nvPr/>
        </p:nvSpPr>
        <p:spPr bwMode="auto">
          <a:xfrm>
            <a:off x="2743200" y="48768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graphicFrame>
        <p:nvGraphicFramePr>
          <p:cNvPr id="82959" name="Object 15"/>
          <p:cNvGraphicFramePr>
            <a:graphicFrameLocks noChangeAspect="1"/>
          </p:cNvGraphicFramePr>
          <p:nvPr/>
        </p:nvGraphicFramePr>
        <p:xfrm>
          <a:off x="2857500" y="4876800"/>
          <a:ext cx="341313" cy="469900"/>
        </p:xfrm>
        <a:graphic>
          <a:graphicData uri="http://schemas.openxmlformats.org/presentationml/2006/ole">
            <p:oleObj spid="_x0000_s82959" name="Equation" r:id="rId5" imgW="342751" imgH="469696" progId="Equation.3">
              <p:embed/>
            </p:oleObj>
          </a:graphicData>
        </a:graphic>
      </p:graphicFrame>
      <p:graphicFrame>
        <p:nvGraphicFramePr>
          <p:cNvPr id="82960" name="Object 16"/>
          <p:cNvGraphicFramePr>
            <a:graphicFrameLocks noChangeAspect="1"/>
          </p:cNvGraphicFramePr>
          <p:nvPr/>
        </p:nvGraphicFramePr>
        <p:xfrm>
          <a:off x="4127500" y="4876800"/>
          <a:ext cx="392113" cy="469900"/>
        </p:xfrm>
        <a:graphic>
          <a:graphicData uri="http://schemas.openxmlformats.org/presentationml/2006/ole">
            <p:oleObj spid="_x0000_s82960" name="Equation" r:id="rId6" imgW="393529" imgH="469696" progId="Equation.3">
              <p:embed/>
            </p:oleObj>
          </a:graphicData>
        </a:graphic>
      </p:graphicFrame>
      <p:graphicFrame>
        <p:nvGraphicFramePr>
          <p:cNvPr id="82961" name="Object 17"/>
          <p:cNvGraphicFramePr>
            <a:graphicFrameLocks noChangeAspect="1"/>
          </p:cNvGraphicFramePr>
          <p:nvPr/>
        </p:nvGraphicFramePr>
        <p:xfrm>
          <a:off x="5422900" y="4876800"/>
          <a:ext cx="392113" cy="469900"/>
        </p:xfrm>
        <a:graphic>
          <a:graphicData uri="http://schemas.openxmlformats.org/presentationml/2006/ole">
            <p:oleObj spid="_x0000_s82961" name="Equation" r:id="rId7" imgW="393529" imgH="469696" progId="Equation.3">
              <p:embed/>
            </p:oleObj>
          </a:graphicData>
        </a:graphic>
      </p:graphicFrame>
      <p:graphicFrame>
        <p:nvGraphicFramePr>
          <p:cNvPr id="82962" name="Object 18"/>
          <p:cNvGraphicFramePr>
            <a:graphicFrameLocks noChangeAspect="1"/>
          </p:cNvGraphicFramePr>
          <p:nvPr/>
        </p:nvGraphicFramePr>
        <p:xfrm>
          <a:off x="6781800" y="4876800"/>
          <a:ext cx="419100" cy="469900"/>
        </p:xfrm>
        <a:graphic>
          <a:graphicData uri="http://schemas.openxmlformats.org/presentationml/2006/ole">
            <p:oleObj spid="_x0000_s82962" name="Equation" r:id="rId8" imgW="419100" imgH="469900" progId="Equation.3">
              <p:embed/>
            </p:oleObj>
          </a:graphicData>
        </a:graphic>
      </p:graphicFrame>
      <p:sp>
        <p:nvSpPr>
          <p:cNvPr id="82963" name="Line 19"/>
          <p:cNvSpPr>
            <a:spLocks noChangeShapeType="1"/>
          </p:cNvSpPr>
          <p:nvPr/>
        </p:nvSpPr>
        <p:spPr bwMode="auto">
          <a:xfrm>
            <a:off x="1981200" y="51816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82964" name="Object 20"/>
          <p:cNvGraphicFramePr>
            <a:graphicFrameLocks noChangeAspect="1"/>
          </p:cNvGraphicFramePr>
          <p:nvPr/>
        </p:nvGraphicFramePr>
        <p:xfrm>
          <a:off x="2209800" y="4876800"/>
          <a:ext cx="265113" cy="279400"/>
        </p:xfrm>
        <a:graphic>
          <a:graphicData uri="http://schemas.openxmlformats.org/presentationml/2006/ole">
            <p:oleObj spid="_x0000_s82964" name="Equation" r:id="rId9" imgW="266584" imgH="279279" progId="Equation.3">
              <p:embed/>
            </p:oleObj>
          </a:graphicData>
        </a:graphic>
      </p:graphicFrame>
      <p:graphicFrame>
        <p:nvGraphicFramePr>
          <p:cNvPr id="82965" name="Object 21"/>
          <p:cNvGraphicFramePr>
            <a:graphicFrameLocks noChangeAspect="1"/>
          </p:cNvGraphicFramePr>
          <p:nvPr/>
        </p:nvGraphicFramePr>
        <p:xfrm>
          <a:off x="3505200" y="4800600"/>
          <a:ext cx="279400" cy="381000"/>
        </p:xfrm>
        <a:graphic>
          <a:graphicData uri="http://schemas.openxmlformats.org/presentationml/2006/ole">
            <p:oleObj spid="_x0000_s82965" name="Equation" r:id="rId10" imgW="279279" imgH="380835" progId="Equation.3">
              <p:embed/>
            </p:oleObj>
          </a:graphicData>
        </a:graphic>
      </p:graphicFrame>
      <p:graphicFrame>
        <p:nvGraphicFramePr>
          <p:cNvPr id="82966" name="Object 22"/>
          <p:cNvGraphicFramePr>
            <a:graphicFrameLocks noChangeAspect="1"/>
          </p:cNvGraphicFramePr>
          <p:nvPr/>
        </p:nvGraphicFramePr>
        <p:xfrm>
          <a:off x="4800600" y="4800600"/>
          <a:ext cx="279400" cy="381000"/>
        </p:xfrm>
        <a:graphic>
          <a:graphicData uri="http://schemas.openxmlformats.org/presentationml/2006/ole">
            <p:oleObj spid="_x0000_s82966" name="Equation" r:id="rId11" imgW="279279" imgH="380835" progId="Equation.3">
              <p:embed/>
            </p:oleObj>
          </a:graphicData>
        </a:graphic>
      </p:graphicFrame>
      <p:graphicFrame>
        <p:nvGraphicFramePr>
          <p:cNvPr id="82967" name="Object 23"/>
          <p:cNvGraphicFramePr>
            <a:graphicFrameLocks noChangeAspect="1"/>
          </p:cNvGraphicFramePr>
          <p:nvPr/>
        </p:nvGraphicFramePr>
        <p:xfrm>
          <a:off x="6096000" y="4876800"/>
          <a:ext cx="265113" cy="279400"/>
        </p:xfrm>
        <a:graphic>
          <a:graphicData uri="http://schemas.openxmlformats.org/presentationml/2006/ole">
            <p:oleObj spid="_x0000_s82967" name="Equation" r:id="rId12" imgW="266584" imgH="279279" progId="Equation.3">
              <p:embed/>
            </p:oleObj>
          </a:graphicData>
        </a:graphic>
      </p:graphicFrame>
      <p:sp>
        <p:nvSpPr>
          <p:cNvPr id="82968" name="Oval 24"/>
          <p:cNvSpPr>
            <a:spLocks noChangeArrowheads="1"/>
          </p:cNvSpPr>
          <p:nvPr/>
        </p:nvSpPr>
        <p:spPr bwMode="auto">
          <a:xfrm>
            <a:off x="6108700" y="35941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graphicFrame>
        <p:nvGraphicFramePr>
          <p:cNvPr id="82969" name="Object 25"/>
          <p:cNvGraphicFramePr>
            <a:graphicFrameLocks noChangeAspect="1"/>
          </p:cNvGraphicFramePr>
          <p:nvPr/>
        </p:nvGraphicFramePr>
        <p:xfrm>
          <a:off x="6184900" y="3594100"/>
          <a:ext cx="404813" cy="469900"/>
        </p:xfrm>
        <a:graphic>
          <a:graphicData uri="http://schemas.openxmlformats.org/presentationml/2006/ole">
            <p:oleObj spid="_x0000_s82969" name="Equation" r:id="rId13" imgW="406224" imgH="469696" progId="Equation.3">
              <p:embed/>
            </p:oleObj>
          </a:graphicData>
        </a:graphic>
      </p:graphicFrame>
      <p:graphicFrame>
        <p:nvGraphicFramePr>
          <p:cNvPr id="82970" name="Object 26"/>
          <p:cNvGraphicFramePr>
            <a:graphicFrameLocks noChangeAspect="1"/>
          </p:cNvGraphicFramePr>
          <p:nvPr/>
        </p:nvGraphicFramePr>
        <p:xfrm>
          <a:off x="3048000" y="4419600"/>
          <a:ext cx="265113" cy="279400"/>
        </p:xfrm>
        <a:graphic>
          <a:graphicData uri="http://schemas.openxmlformats.org/presentationml/2006/ole">
            <p:oleObj spid="_x0000_s82970" name="Equation" r:id="rId14" imgW="266584" imgH="279279" progId="Equation.3">
              <p:embed/>
            </p:oleObj>
          </a:graphicData>
        </a:graphic>
      </p:graphicFrame>
      <p:graphicFrame>
        <p:nvGraphicFramePr>
          <p:cNvPr id="82971" name="Object 27"/>
          <p:cNvGraphicFramePr>
            <a:graphicFrameLocks noChangeAspect="1"/>
          </p:cNvGraphicFramePr>
          <p:nvPr/>
        </p:nvGraphicFramePr>
        <p:xfrm>
          <a:off x="4267200" y="4495800"/>
          <a:ext cx="265113" cy="279400"/>
        </p:xfrm>
        <a:graphic>
          <a:graphicData uri="http://schemas.openxmlformats.org/presentationml/2006/ole">
            <p:oleObj spid="_x0000_s82971" name="Equation" r:id="rId15" imgW="266584" imgH="279279" progId="Equation.3">
              <p:embed/>
            </p:oleObj>
          </a:graphicData>
        </a:graphic>
      </p:graphicFrame>
      <p:graphicFrame>
        <p:nvGraphicFramePr>
          <p:cNvPr id="82972" name="Object 28"/>
          <p:cNvGraphicFramePr>
            <a:graphicFrameLocks noChangeAspect="1"/>
          </p:cNvGraphicFramePr>
          <p:nvPr/>
        </p:nvGraphicFramePr>
        <p:xfrm>
          <a:off x="5562600" y="4419600"/>
          <a:ext cx="279400" cy="381000"/>
        </p:xfrm>
        <a:graphic>
          <a:graphicData uri="http://schemas.openxmlformats.org/presentationml/2006/ole">
            <p:oleObj spid="_x0000_s82972" name="Equation" r:id="rId16" imgW="279279" imgH="380835" progId="Equation.3">
              <p:embed/>
            </p:oleObj>
          </a:graphicData>
        </a:graphic>
      </p:graphicFrame>
      <p:graphicFrame>
        <p:nvGraphicFramePr>
          <p:cNvPr id="82973" name="Object 29"/>
          <p:cNvGraphicFramePr>
            <a:graphicFrameLocks noChangeAspect="1"/>
          </p:cNvGraphicFramePr>
          <p:nvPr/>
        </p:nvGraphicFramePr>
        <p:xfrm>
          <a:off x="1676400" y="4343400"/>
          <a:ext cx="279400" cy="381000"/>
        </p:xfrm>
        <a:graphic>
          <a:graphicData uri="http://schemas.openxmlformats.org/presentationml/2006/ole">
            <p:oleObj spid="_x0000_s82973" name="Equation" r:id="rId17" imgW="279279" imgH="380835" progId="Equation.3">
              <p:embed/>
            </p:oleObj>
          </a:graphicData>
        </a:graphic>
      </p:graphicFrame>
      <p:sp>
        <p:nvSpPr>
          <p:cNvPr id="82974" name="Freeform 30"/>
          <p:cNvSpPr>
            <a:spLocks/>
          </p:cNvSpPr>
          <p:nvPr/>
        </p:nvSpPr>
        <p:spPr bwMode="auto">
          <a:xfrm>
            <a:off x="5943600" y="2819400"/>
            <a:ext cx="660400" cy="850900"/>
          </a:xfrm>
          <a:custGeom>
            <a:avLst/>
            <a:gdLst>
              <a:gd name="T0" fmla="*/ 2147483646 w 416"/>
              <a:gd name="T1" fmla="*/ 2147483646 h 536"/>
              <a:gd name="T2" fmla="*/ 2147483646 w 416"/>
              <a:gd name="T3" fmla="*/ 2147483646 h 536"/>
              <a:gd name="T4" fmla="*/ 2147483646 w 416"/>
              <a:gd name="T5" fmla="*/ 2147483646 h 536"/>
              <a:gd name="T6" fmla="*/ 2147483646 w 416"/>
              <a:gd name="T7" fmla="*/ 2147483646 h 536"/>
              <a:gd name="T8" fmla="*/ 2147483646 w 416"/>
              <a:gd name="T9" fmla="*/ 2147483646 h 5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6"/>
              <a:gd name="T16" fmla="*/ 0 h 536"/>
              <a:gd name="T17" fmla="*/ 416 w 416"/>
              <a:gd name="T18" fmla="*/ 536 h 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6" h="536">
                <a:moveTo>
                  <a:pt x="152" y="536"/>
                </a:moveTo>
                <a:cubicBezTo>
                  <a:pt x="76" y="412"/>
                  <a:pt x="0" y="288"/>
                  <a:pt x="8" y="200"/>
                </a:cubicBezTo>
                <a:cubicBezTo>
                  <a:pt x="16" y="112"/>
                  <a:pt x="136" y="16"/>
                  <a:pt x="200" y="8"/>
                </a:cubicBezTo>
                <a:cubicBezTo>
                  <a:pt x="264" y="0"/>
                  <a:pt x="368" y="72"/>
                  <a:pt x="392" y="152"/>
                </a:cubicBezTo>
                <a:cubicBezTo>
                  <a:pt x="416" y="232"/>
                  <a:pt x="380" y="360"/>
                  <a:pt x="344" y="488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82975" name="Object 31"/>
          <p:cNvGraphicFramePr>
            <a:graphicFrameLocks noChangeAspect="1"/>
          </p:cNvGraphicFramePr>
          <p:nvPr/>
        </p:nvGraphicFramePr>
        <p:xfrm>
          <a:off x="5956300" y="2374900"/>
          <a:ext cx="671513" cy="442913"/>
        </p:xfrm>
        <a:graphic>
          <a:graphicData uri="http://schemas.openxmlformats.org/presentationml/2006/ole">
            <p:oleObj spid="_x0000_s82975" name="Equation" r:id="rId18" imgW="672808" imgH="444307" progId="Equation.3">
              <p:embed/>
            </p:oleObj>
          </a:graphicData>
        </a:graphic>
      </p:graphicFrame>
      <p:sp>
        <p:nvSpPr>
          <p:cNvPr id="82976" name="Line 32"/>
          <p:cNvSpPr>
            <a:spLocks noChangeShapeType="1"/>
          </p:cNvSpPr>
          <p:nvPr/>
        </p:nvSpPr>
        <p:spPr bwMode="auto">
          <a:xfrm flipV="1">
            <a:off x="5715000" y="4114800"/>
            <a:ext cx="533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977" name="Freeform 33"/>
          <p:cNvSpPr>
            <a:spLocks/>
          </p:cNvSpPr>
          <p:nvPr/>
        </p:nvSpPr>
        <p:spPr bwMode="auto">
          <a:xfrm>
            <a:off x="4419600" y="3962400"/>
            <a:ext cx="1752600" cy="990600"/>
          </a:xfrm>
          <a:custGeom>
            <a:avLst/>
            <a:gdLst>
              <a:gd name="T0" fmla="*/ 0 w 1104"/>
              <a:gd name="T1" fmla="*/ 2147483646 h 624"/>
              <a:gd name="T2" fmla="*/ 2147483646 w 1104"/>
              <a:gd name="T3" fmla="*/ 2147483646 h 624"/>
              <a:gd name="T4" fmla="*/ 2147483646 w 1104"/>
              <a:gd name="T5" fmla="*/ 0 h 624"/>
              <a:gd name="T6" fmla="*/ 0 60000 65536"/>
              <a:gd name="T7" fmla="*/ 0 60000 65536"/>
              <a:gd name="T8" fmla="*/ 0 60000 65536"/>
              <a:gd name="T9" fmla="*/ 0 w 1104"/>
              <a:gd name="T10" fmla="*/ 0 h 624"/>
              <a:gd name="T11" fmla="*/ 1104 w 1104"/>
              <a:gd name="T12" fmla="*/ 624 h 6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04" h="624">
                <a:moveTo>
                  <a:pt x="0" y="624"/>
                </a:moveTo>
                <a:cubicBezTo>
                  <a:pt x="124" y="460"/>
                  <a:pt x="248" y="296"/>
                  <a:pt x="432" y="192"/>
                </a:cubicBezTo>
                <a:cubicBezTo>
                  <a:pt x="616" y="88"/>
                  <a:pt x="860" y="44"/>
                  <a:pt x="1104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978" name="Freeform 34"/>
          <p:cNvSpPr>
            <a:spLocks/>
          </p:cNvSpPr>
          <p:nvPr/>
        </p:nvSpPr>
        <p:spPr bwMode="auto">
          <a:xfrm>
            <a:off x="3124200" y="3771900"/>
            <a:ext cx="2971800" cy="1181100"/>
          </a:xfrm>
          <a:custGeom>
            <a:avLst/>
            <a:gdLst>
              <a:gd name="T0" fmla="*/ 0 w 1872"/>
              <a:gd name="T1" fmla="*/ 2147483646 h 744"/>
              <a:gd name="T2" fmla="*/ 2147483646 w 1872"/>
              <a:gd name="T3" fmla="*/ 2147483646 h 744"/>
              <a:gd name="T4" fmla="*/ 2147483646 w 1872"/>
              <a:gd name="T5" fmla="*/ 2147483646 h 744"/>
              <a:gd name="T6" fmla="*/ 0 60000 65536"/>
              <a:gd name="T7" fmla="*/ 0 60000 65536"/>
              <a:gd name="T8" fmla="*/ 0 60000 65536"/>
              <a:gd name="T9" fmla="*/ 0 w 1872"/>
              <a:gd name="T10" fmla="*/ 0 h 744"/>
              <a:gd name="T11" fmla="*/ 1872 w 1872"/>
              <a:gd name="T12" fmla="*/ 744 h 7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72" h="744">
                <a:moveTo>
                  <a:pt x="0" y="744"/>
                </a:moveTo>
                <a:cubicBezTo>
                  <a:pt x="204" y="492"/>
                  <a:pt x="408" y="240"/>
                  <a:pt x="720" y="120"/>
                </a:cubicBezTo>
                <a:cubicBezTo>
                  <a:pt x="1032" y="0"/>
                  <a:pt x="1452" y="12"/>
                  <a:pt x="1872" y="24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979" name="Freeform 35"/>
          <p:cNvSpPr>
            <a:spLocks/>
          </p:cNvSpPr>
          <p:nvPr/>
        </p:nvSpPr>
        <p:spPr bwMode="auto">
          <a:xfrm>
            <a:off x="1828800" y="3149600"/>
            <a:ext cx="4343400" cy="1803400"/>
          </a:xfrm>
          <a:custGeom>
            <a:avLst/>
            <a:gdLst>
              <a:gd name="T0" fmla="*/ 0 w 2736"/>
              <a:gd name="T1" fmla="*/ 2147483646 h 1136"/>
              <a:gd name="T2" fmla="*/ 2147483646 w 2736"/>
              <a:gd name="T3" fmla="*/ 2147483646 h 1136"/>
              <a:gd name="T4" fmla="*/ 2147483646 w 2736"/>
              <a:gd name="T5" fmla="*/ 2147483646 h 1136"/>
              <a:gd name="T6" fmla="*/ 0 60000 65536"/>
              <a:gd name="T7" fmla="*/ 0 60000 65536"/>
              <a:gd name="T8" fmla="*/ 0 60000 65536"/>
              <a:gd name="T9" fmla="*/ 0 w 2736"/>
              <a:gd name="T10" fmla="*/ 0 h 1136"/>
              <a:gd name="T11" fmla="*/ 2736 w 2736"/>
              <a:gd name="T12" fmla="*/ 1136 h 1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36" h="1136">
                <a:moveTo>
                  <a:pt x="0" y="1136"/>
                </a:moveTo>
                <a:cubicBezTo>
                  <a:pt x="132" y="696"/>
                  <a:pt x="264" y="256"/>
                  <a:pt x="720" y="128"/>
                </a:cubicBezTo>
                <a:cubicBezTo>
                  <a:pt x="1176" y="0"/>
                  <a:pt x="1956" y="184"/>
                  <a:pt x="2736" y="368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980" name="Line 36"/>
          <p:cNvSpPr>
            <a:spLocks noChangeShapeType="1"/>
          </p:cNvSpPr>
          <p:nvPr/>
        </p:nvSpPr>
        <p:spPr bwMode="auto">
          <a:xfrm>
            <a:off x="1371600" y="56388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2981" name="Group 37"/>
          <p:cNvGrpSpPr>
            <a:grpSpLocks/>
          </p:cNvGrpSpPr>
          <p:nvPr/>
        </p:nvGrpSpPr>
        <p:grpSpPr bwMode="auto">
          <a:xfrm>
            <a:off x="6553200" y="4114800"/>
            <a:ext cx="900113" cy="609600"/>
            <a:chOff x="4224" y="1824"/>
            <a:chExt cx="567" cy="384"/>
          </a:xfrm>
        </p:grpSpPr>
        <p:graphicFrame>
          <p:nvGraphicFramePr>
            <p:cNvPr id="82983" name="Object 38"/>
            <p:cNvGraphicFramePr>
              <a:graphicFrameLocks noChangeAspect="1"/>
            </p:cNvGraphicFramePr>
            <p:nvPr/>
          </p:nvGraphicFramePr>
          <p:xfrm>
            <a:off x="4368" y="1824"/>
            <a:ext cx="423" cy="279"/>
          </p:xfrm>
          <a:graphic>
            <a:graphicData uri="http://schemas.openxmlformats.org/presentationml/2006/ole">
              <p:oleObj spid="_x0000_s82983" name="Equation" r:id="rId19" imgW="672808" imgH="444307" progId="Equation.3">
                <p:embed/>
              </p:oleObj>
            </a:graphicData>
          </a:graphic>
        </p:graphicFrame>
        <p:sp>
          <p:nvSpPr>
            <p:cNvPr id="82984" name="Line 39"/>
            <p:cNvSpPr>
              <a:spLocks noChangeShapeType="1"/>
            </p:cNvSpPr>
            <p:nvPr/>
          </p:nvSpPr>
          <p:spPr bwMode="auto">
            <a:xfrm flipH="1" flipV="1">
              <a:off x="4224" y="1824"/>
              <a:ext cx="192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82982" name="Object 40"/>
          <p:cNvGraphicFramePr>
            <a:graphicFrameLocks noChangeAspect="1"/>
          </p:cNvGraphicFramePr>
          <p:nvPr/>
        </p:nvGraphicFramePr>
        <p:xfrm>
          <a:off x="1524000" y="4876800"/>
          <a:ext cx="419100" cy="469900"/>
        </p:xfrm>
        <a:graphic>
          <a:graphicData uri="http://schemas.openxmlformats.org/presentationml/2006/ole">
            <p:oleObj spid="_x0000_s82982" name="Equation" r:id="rId20" imgW="419100" imgH="4699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ChangeArrowheads="1"/>
          </p:cNvSpPr>
          <p:nvPr/>
        </p:nvSpPr>
        <p:spPr bwMode="auto">
          <a:xfrm>
            <a:off x="762000" y="304800"/>
            <a:ext cx="651986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tx2"/>
                </a:solidFill>
              </a:rPr>
              <a:t>Let A be any subset of V*.</a:t>
            </a:r>
          </a:p>
          <a:p>
            <a:r>
              <a:rPr lang="en-US" altLang="en-US">
                <a:solidFill>
                  <a:schemeClr val="tx2"/>
                </a:solidFill>
              </a:rPr>
              <a:t>Kleene closure of A, denoted by A*, is</a:t>
            </a:r>
          </a:p>
        </p:txBody>
      </p:sp>
      <p:graphicFrame>
        <p:nvGraphicFramePr>
          <p:cNvPr id="11267" name="Object 5"/>
          <p:cNvGraphicFramePr>
            <a:graphicFrameLocks noChangeAspect="1"/>
          </p:cNvGraphicFramePr>
          <p:nvPr/>
        </p:nvGraphicFramePr>
        <p:xfrm>
          <a:off x="838200" y="1828800"/>
          <a:ext cx="2101850" cy="1298575"/>
        </p:xfrm>
        <a:graphic>
          <a:graphicData uri="http://schemas.openxmlformats.org/presentationml/2006/ole">
            <p:oleObj spid="_x0000_s11267" name="Equation" r:id="rId4" imgW="698197" imgH="431613" progId="Equation.3">
              <p:embed/>
            </p:oleObj>
          </a:graphicData>
        </a:graphic>
      </p:graphicFrame>
      <p:sp>
        <p:nvSpPr>
          <p:cNvPr id="11268" name="Text Box 6"/>
          <p:cNvSpPr txBox="1">
            <a:spLocks noChangeArrowheads="1"/>
          </p:cNvSpPr>
          <p:nvPr/>
        </p:nvSpPr>
        <p:spPr bwMode="auto">
          <a:xfrm>
            <a:off x="838200" y="3581400"/>
            <a:ext cx="638810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/>
              <a:t>Examples:</a:t>
            </a:r>
          </a:p>
          <a:p>
            <a:r>
              <a:rPr lang="en-US" altLang="en-US"/>
              <a:t>If C={11}, then C*={1</a:t>
            </a:r>
            <a:r>
              <a:rPr lang="en-US" altLang="en-US" baseline="30000"/>
              <a:t>2n</a:t>
            </a:r>
            <a:r>
              <a:rPr lang="en-US" altLang="en-US"/>
              <a:t>: n=0,1,2,…}</a:t>
            </a:r>
          </a:p>
          <a:p>
            <a:r>
              <a:rPr lang="en-US" altLang="en-US"/>
              <a:t/>
            </a:r>
            <a:br>
              <a:rPr lang="en-US" altLang="en-US"/>
            </a:br>
            <a:r>
              <a:rPr lang="en-US" altLang="en-US"/>
              <a:t>If B={0,1}, then B*=V*.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Set of Accepting States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 </a:t>
            </a:r>
          </a:p>
        </p:txBody>
      </p:sp>
      <p:graphicFrame>
        <p:nvGraphicFramePr>
          <p:cNvPr id="84996" name="Object 4"/>
          <p:cNvGraphicFramePr>
            <a:graphicFrameLocks noChangeAspect="1"/>
          </p:cNvGraphicFramePr>
          <p:nvPr/>
        </p:nvGraphicFramePr>
        <p:xfrm>
          <a:off x="7391400" y="762000"/>
          <a:ext cx="404813" cy="393700"/>
        </p:xfrm>
        <a:graphic>
          <a:graphicData uri="http://schemas.openxmlformats.org/presentationml/2006/ole">
            <p:oleObj spid="_x0000_s84996" name="Equation" r:id="rId4" imgW="406048" imgH="393359" progId="Equation.3">
              <p:embed/>
            </p:oleObj>
          </a:graphicData>
        </a:graphic>
      </p:graphicFrame>
      <p:sp>
        <p:nvSpPr>
          <p:cNvPr id="84997" name="Oval 5"/>
          <p:cNvSpPr>
            <a:spLocks noChangeArrowheads="1"/>
          </p:cNvSpPr>
          <p:nvPr/>
        </p:nvSpPr>
        <p:spPr bwMode="auto">
          <a:xfrm>
            <a:off x="1447800" y="48768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84998" name="Oval 6"/>
          <p:cNvSpPr>
            <a:spLocks noChangeArrowheads="1"/>
          </p:cNvSpPr>
          <p:nvPr/>
        </p:nvSpPr>
        <p:spPr bwMode="auto">
          <a:xfrm>
            <a:off x="4038600" y="48768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84999" name="Oval 7"/>
          <p:cNvSpPr>
            <a:spLocks noChangeArrowheads="1"/>
          </p:cNvSpPr>
          <p:nvPr/>
        </p:nvSpPr>
        <p:spPr bwMode="auto">
          <a:xfrm>
            <a:off x="5334000" y="48768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85000" name="Oval 8"/>
          <p:cNvSpPr>
            <a:spLocks noChangeArrowheads="1"/>
          </p:cNvSpPr>
          <p:nvPr/>
        </p:nvSpPr>
        <p:spPr bwMode="auto">
          <a:xfrm>
            <a:off x="6705600" y="4876800"/>
            <a:ext cx="533400" cy="533400"/>
          </a:xfrm>
          <a:prstGeom prst="ellipse">
            <a:avLst/>
          </a:prstGeom>
          <a:solidFill>
            <a:srgbClr val="FF0000">
              <a:alpha val="50195"/>
            </a:srgbClr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85001" name="Oval 9"/>
          <p:cNvSpPr>
            <a:spLocks noChangeArrowheads="1"/>
          </p:cNvSpPr>
          <p:nvPr/>
        </p:nvSpPr>
        <p:spPr bwMode="auto">
          <a:xfrm>
            <a:off x="6553200" y="4724400"/>
            <a:ext cx="838200" cy="8382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85002" name="Line 10"/>
          <p:cNvSpPr>
            <a:spLocks noChangeShapeType="1"/>
          </p:cNvSpPr>
          <p:nvPr/>
        </p:nvSpPr>
        <p:spPr bwMode="auto">
          <a:xfrm>
            <a:off x="838200" y="51816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5003" name="Line 11"/>
          <p:cNvSpPr>
            <a:spLocks noChangeShapeType="1"/>
          </p:cNvSpPr>
          <p:nvPr/>
        </p:nvSpPr>
        <p:spPr bwMode="auto">
          <a:xfrm>
            <a:off x="3276600" y="51816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5004" name="Line 12"/>
          <p:cNvSpPr>
            <a:spLocks noChangeShapeType="1"/>
          </p:cNvSpPr>
          <p:nvPr/>
        </p:nvSpPr>
        <p:spPr bwMode="auto">
          <a:xfrm>
            <a:off x="4572000" y="51816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5005" name="Line 13"/>
          <p:cNvSpPr>
            <a:spLocks noChangeShapeType="1"/>
          </p:cNvSpPr>
          <p:nvPr/>
        </p:nvSpPr>
        <p:spPr bwMode="auto">
          <a:xfrm>
            <a:off x="5867400" y="51816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85006" name="Object 14"/>
          <p:cNvGraphicFramePr>
            <a:graphicFrameLocks noChangeAspect="1"/>
          </p:cNvGraphicFramePr>
          <p:nvPr/>
        </p:nvGraphicFramePr>
        <p:xfrm>
          <a:off x="1524000" y="4876800"/>
          <a:ext cx="419100" cy="469900"/>
        </p:xfrm>
        <a:graphic>
          <a:graphicData uri="http://schemas.openxmlformats.org/presentationml/2006/ole">
            <p:oleObj spid="_x0000_s85006" name="Equation" r:id="rId5" imgW="419100" imgH="469900" progId="Equation.3">
              <p:embed/>
            </p:oleObj>
          </a:graphicData>
        </a:graphic>
      </p:graphicFrame>
      <p:sp>
        <p:nvSpPr>
          <p:cNvPr id="85007" name="Oval 15"/>
          <p:cNvSpPr>
            <a:spLocks noChangeArrowheads="1"/>
          </p:cNvSpPr>
          <p:nvPr/>
        </p:nvSpPr>
        <p:spPr bwMode="auto">
          <a:xfrm>
            <a:off x="2743200" y="48768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graphicFrame>
        <p:nvGraphicFramePr>
          <p:cNvPr id="85008" name="Object 16"/>
          <p:cNvGraphicFramePr>
            <a:graphicFrameLocks noChangeAspect="1"/>
          </p:cNvGraphicFramePr>
          <p:nvPr/>
        </p:nvGraphicFramePr>
        <p:xfrm>
          <a:off x="2857500" y="4876800"/>
          <a:ext cx="341313" cy="469900"/>
        </p:xfrm>
        <a:graphic>
          <a:graphicData uri="http://schemas.openxmlformats.org/presentationml/2006/ole">
            <p:oleObj spid="_x0000_s85008" name="Equation" r:id="rId6" imgW="342751" imgH="469696" progId="Equation.3">
              <p:embed/>
            </p:oleObj>
          </a:graphicData>
        </a:graphic>
      </p:graphicFrame>
      <p:graphicFrame>
        <p:nvGraphicFramePr>
          <p:cNvPr id="85009" name="Object 17"/>
          <p:cNvGraphicFramePr>
            <a:graphicFrameLocks noChangeAspect="1"/>
          </p:cNvGraphicFramePr>
          <p:nvPr/>
        </p:nvGraphicFramePr>
        <p:xfrm>
          <a:off x="4127500" y="4876800"/>
          <a:ext cx="392113" cy="469900"/>
        </p:xfrm>
        <a:graphic>
          <a:graphicData uri="http://schemas.openxmlformats.org/presentationml/2006/ole">
            <p:oleObj spid="_x0000_s85009" name="Equation" r:id="rId7" imgW="393529" imgH="469696" progId="Equation.3">
              <p:embed/>
            </p:oleObj>
          </a:graphicData>
        </a:graphic>
      </p:graphicFrame>
      <p:graphicFrame>
        <p:nvGraphicFramePr>
          <p:cNvPr id="85010" name="Object 18"/>
          <p:cNvGraphicFramePr>
            <a:graphicFrameLocks noChangeAspect="1"/>
          </p:cNvGraphicFramePr>
          <p:nvPr/>
        </p:nvGraphicFramePr>
        <p:xfrm>
          <a:off x="5422900" y="4876800"/>
          <a:ext cx="392113" cy="469900"/>
        </p:xfrm>
        <a:graphic>
          <a:graphicData uri="http://schemas.openxmlformats.org/presentationml/2006/ole">
            <p:oleObj spid="_x0000_s85010" name="Equation" r:id="rId8" imgW="393529" imgH="469696" progId="Equation.3">
              <p:embed/>
            </p:oleObj>
          </a:graphicData>
        </a:graphic>
      </p:graphicFrame>
      <p:sp>
        <p:nvSpPr>
          <p:cNvPr id="85011" name="Line 19"/>
          <p:cNvSpPr>
            <a:spLocks noChangeShapeType="1"/>
          </p:cNvSpPr>
          <p:nvPr/>
        </p:nvSpPr>
        <p:spPr bwMode="auto">
          <a:xfrm>
            <a:off x="1981200" y="51816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85012" name="Object 20"/>
          <p:cNvGraphicFramePr>
            <a:graphicFrameLocks noChangeAspect="1"/>
          </p:cNvGraphicFramePr>
          <p:nvPr/>
        </p:nvGraphicFramePr>
        <p:xfrm>
          <a:off x="2209800" y="4876800"/>
          <a:ext cx="265113" cy="279400"/>
        </p:xfrm>
        <a:graphic>
          <a:graphicData uri="http://schemas.openxmlformats.org/presentationml/2006/ole">
            <p:oleObj spid="_x0000_s85012" name="Equation" r:id="rId9" imgW="266584" imgH="279279" progId="Equation.3">
              <p:embed/>
            </p:oleObj>
          </a:graphicData>
        </a:graphic>
      </p:graphicFrame>
      <p:graphicFrame>
        <p:nvGraphicFramePr>
          <p:cNvPr id="85013" name="Object 21"/>
          <p:cNvGraphicFramePr>
            <a:graphicFrameLocks noChangeAspect="1"/>
          </p:cNvGraphicFramePr>
          <p:nvPr/>
        </p:nvGraphicFramePr>
        <p:xfrm>
          <a:off x="3505200" y="4800600"/>
          <a:ext cx="279400" cy="381000"/>
        </p:xfrm>
        <a:graphic>
          <a:graphicData uri="http://schemas.openxmlformats.org/presentationml/2006/ole">
            <p:oleObj spid="_x0000_s85013" name="Equation" r:id="rId10" imgW="279279" imgH="380835" progId="Equation.3">
              <p:embed/>
            </p:oleObj>
          </a:graphicData>
        </a:graphic>
      </p:graphicFrame>
      <p:graphicFrame>
        <p:nvGraphicFramePr>
          <p:cNvPr id="85014" name="Object 22"/>
          <p:cNvGraphicFramePr>
            <a:graphicFrameLocks noChangeAspect="1"/>
          </p:cNvGraphicFramePr>
          <p:nvPr/>
        </p:nvGraphicFramePr>
        <p:xfrm>
          <a:off x="4800600" y="4800600"/>
          <a:ext cx="279400" cy="381000"/>
        </p:xfrm>
        <a:graphic>
          <a:graphicData uri="http://schemas.openxmlformats.org/presentationml/2006/ole">
            <p:oleObj spid="_x0000_s85014" name="Equation" r:id="rId11" imgW="279279" imgH="380835" progId="Equation.3">
              <p:embed/>
            </p:oleObj>
          </a:graphicData>
        </a:graphic>
      </p:graphicFrame>
      <p:graphicFrame>
        <p:nvGraphicFramePr>
          <p:cNvPr id="85015" name="Object 23"/>
          <p:cNvGraphicFramePr>
            <a:graphicFrameLocks noChangeAspect="1"/>
          </p:cNvGraphicFramePr>
          <p:nvPr/>
        </p:nvGraphicFramePr>
        <p:xfrm>
          <a:off x="6096000" y="4876800"/>
          <a:ext cx="265113" cy="279400"/>
        </p:xfrm>
        <a:graphic>
          <a:graphicData uri="http://schemas.openxmlformats.org/presentationml/2006/ole">
            <p:oleObj spid="_x0000_s85015" name="Equation" r:id="rId12" imgW="266584" imgH="279279" progId="Equation.3">
              <p:embed/>
            </p:oleObj>
          </a:graphicData>
        </a:graphic>
      </p:graphicFrame>
      <p:sp>
        <p:nvSpPr>
          <p:cNvPr id="85016" name="Oval 24"/>
          <p:cNvSpPr>
            <a:spLocks noChangeArrowheads="1"/>
          </p:cNvSpPr>
          <p:nvPr/>
        </p:nvSpPr>
        <p:spPr bwMode="auto">
          <a:xfrm>
            <a:off x="6108700" y="35941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graphicFrame>
        <p:nvGraphicFramePr>
          <p:cNvPr id="85017" name="Object 25"/>
          <p:cNvGraphicFramePr>
            <a:graphicFrameLocks noChangeAspect="1"/>
          </p:cNvGraphicFramePr>
          <p:nvPr/>
        </p:nvGraphicFramePr>
        <p:xfrm>
          <a:off x="6184900" y="3594100"/>
          <a:ext cx="404813" cy="469900"/>
        </p:xfrm>
        <a:graphic>
          <a:graphicData uri="http://schemas.openxmlformats.org/presentationml/2006/ole">
            <p:oleObj spid="_x0000_s85017" name="Equation" r:id="rId13" imgW="406224" imgH="469696" progId="Equation.3">
              <p:embed/>
            </p:oleObj>
          </a:graphicData>
        </a:graphic>
      </p:graphicFrame>
      <p:graphicFrame>
        <p:nvGraphicFramePr>
          <p:cNvPr id="85018" name="Object 26"/>
          <p:cNvGraphicFramePr>
            <a:graphicFrameLocks noChangeAspect="1"/>
          </p:cNvGraphicFramePr>
          <p:nvPr/>
        </p:nvGraphicFramePr>
        <p:xfrm>
          <a:off x="3048000" y="4419600"/>
          <a:ext cx="265113" cy="279400"/>
        </p:xfrm>
        <a:graphic>
          <a:graphicData uri="http://schemas.openxmlformats.org/presentationml/2006/ole">
            <p:oleObj spid="_x0000_s85018" name="Equation" r:id="rId14" imgW="266584" imgH="279279" progId="Equation.3">
              <p:embed/>
            </p:oleObj>
          </a:graphicData>
        </a:graphic>
      </p:graphicFrame>
      <p:graphicFrame>
        <p:nvGraphicFramePr>
          <p:cNvPr id="85019" name="Object 27"/>
          <p:cNvGraphicFramePr>
            <a:graphicFrameLocks noChangeAspect="1"/>
          </p:cNvGraphicFramePr>
          <p:nvPr/>
        </p:nvGraphicFramePr>
        <p:xfrm>
          <a:off x="4267200" y="4495800"/>
          <a:ext cx="265113" cy="279400"/>
        </p:xfrm>
        <a:graphic>
          <a:graphicData uri="http://schemas.openxmlformats.org/presentationml/2006/ole">
            <p:oleObj spid="_x0000_s85019" name="Equation" r:id="rId15" imgW="266584" imgH="279279" progId="Equation.3">
              <p:embed/>
            </p:oleObj>
          </a:graphicData>
        </a:graphic>
      </p:graphicFrame>
      <p:graphicFrame>
        <p:nvGraphicFramePr>
          <p:cNvPr id="85020" name="Object 28"/>
          <p:cNvGraphicFramePr>
            <a:graphicFrameLocks noChangeAspect="1"/>
          </p:cNvGraphicFramePr>
          <p:nvPr/>
        </p:nvGraphicFramePr>
        <p:xfrm>
          <a:off x="5562600" y="4419600"/>
          <a:ext cx="279400" cy="381000"/>
        </p:xfrm>
        <a:graphic>
          <a:graphicData uri="http://schemas.openxmlformats.org/presentationml/2006/ole">
            <p:oleObj spid="_x0000_s85020" name="Equation" r:id="rId16" imgW="279279" imgH="380835" progId="Equation.3">
              <p:embed/>
            </p:oleObj>
          </a:graphicData>
        </a:graphic>
      </p:graphicFrame>
      <p:graphicFrame>
        <p:nvGraphicFramePr>
          <p:cNvPr id="85021" name="Object 29"/>
          <p:cNvGraphicFramePr>
            <a:graphicFrameLocks noChangeAspect="1"/>
          </p:cNvGraphicFramePr>
          <p:nvPr/>
        </p:nvGraphicFramePr>
        <p:xfrm>
          <a:off x="1676400" y="4343400"/>
          <a:ext cx="279400" cy="381000"/>
        </p:xfrm>
        <a:graphic>
          <a:graphicData uri="http://schemas.openxmlformats.org/presentationml/2006/ole">
            <p:oleObj spid="_x0000_s85021" name="Equation" r:id="rId17" imgW="279279" imgH="380835" progId="Equation.3">
              <p:embed/>
            </p:oleObj>
          </a:graphicData>
        </a:graphic>
      </p:graphicFrame>
      <p:sp>
        <p:nvSpPr>
          <p:cNvPr id="85022" name="Freeform 30"/>
          <p:cNvSpPr>
            <a:spLocks/>
          </p:cNvSpPr>
          <p:nvPr/>
        </p:nvSpPr>
        <p:spPr bwMode="auto">
          <a:xfrm>
            <a:off x="5943600" y="2819400"/>
            <a:ext cx="660400" cy="850900"/>
          </a:xfrm>
          <a:custGeom>
            <a:avLst/>
            <a:gdLst>
              <a:gd name="T0" fmla="*/ 2147483646 w 416"/>
              <a:gd name="T1" fmla="*/ 2147483646 h 536"/>
              <a:gd name="T2" fmla="*/ 2147483646 w 416"/>
              <a:gd name="T3" fmla="*/ 2147483646 h 536"/>
              <a:gd name="T4" fmla="*/ 2147483646 w 416"/>
              <a:gd name="T5" fmla="*/ 2147483646 h 536"/>
              <a:gd name="T6" fmla="*/ 2147483646 w 416"/>
              <a:gd name="T7" fmla="*/ 2147483646 h 536"/>
              <a:gd name="T8" fmla="*/ 2147483646 w 416"/>
              <a:gd name="T9" fmla="*/ 2147483646 h 5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6"/>
              <a:gd name="T16" fmla="*/ 0 h 536"/>
              <a:gd name="T17" fmla="*/ 416 w 416"/>
              <a:gd name="T18" fmla="*/ 536 h 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6" h="536">
                <a:moveTo>
                  <a:pt x="152" y="536"/>
                </a:moveTo>
                <a:cubicBezTo>
                  <a:pt x="76" y="412"/>
                  <a:pt x="0" y="288"/>
                  <a:pt x="8" y="200"/>
                </a:cubicBezTo>
                <a:cubicBezTo>
                  <a:pt x="16" y="112"/>
                  <a:pt x="136" y="16"/>
                  <a:pt x="200" y="8"/>
                </a:cubicBezTo>
                <a:cubicBezTo>
                  <a:pt x="264" y="0"/>
                  <a:pt x="368" y="72"/>
                  <a:pt x="392" y="152"/>
                </a:cubicBezTo>
                <a:cubicBezTo>
                  <a:pt x="416" y="232"/>
                  <a:pt x="380" y="360"/>
                  <a:pt x="344" y="488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85023" name="Object 31"/>
          <p:cNvGraphicFramePr>
            <a:graphicFrameLocks noChangeAspect="1"/>
          </p:cNvGraphicFramePr>
          <p:nvPr/>
        </p:nvGraphicFramePr>
        <p:xfrm>
          <a:off x="5956300" y="2374900"/>
          <a:ext cx="671513" cy="442913"/>
        </p:xfrm>
        <a:graphic>
          <a:graphicData uri="http://schemas.openxmlformats.org/presentationml/2006/ole">
            <p:oleObj spid="_x0000_s85023" name="Equation" r:id="rId18" imgW="672808" imgH="444307" progId="Equation.3">
              <p:embed/>
            </p:oleObj>
          </a:graphicData>
        </a:graphic>
      </p:graphicFrame>
      <p:sp>
        <p:nvSpPr>
          <p:cNvPr id="85024" name="Line 32"/>
          <p:cNvSpPr>
            <a:spLocks noChangeShapeType="1"/>
          </p:cNvSpPr>
          <p:nvPr/>
        </p:nvSpPr>
        <p:spPr bwMode="auto">
          <a:xfrm flipV="1">
            <a:off x="5715000" y="4114800"/>
            <a:ext cx="533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5025" name="Freeform 33"/>
          <p:cNvSpPr>
            <a:spLocks/>
          </p:cNvSpPr>
          <p:nvPr/>
        </p:nvSpPr>
        <p:spPr bwMode="auto">
          <a:xfrm>
            <a:off x="4419600" y="3962400"/>
            <a:ext cx="1752600" cy="990600"/>
          </a:xfrm>
          <a:custGeom>
            <a:avLst/>
            <a:gdLst>
              <a:gd name="T0" fmla="*/ 0 w 1104"/>
              <a:gd name="T1" fmla="*/ 2147483646 h 624"/>
              <a:gd name="T2" fmla="*/ 2147483646 w 1104"/>
              <a:gd name="T3" fmla="*/ 2147483646 h 624"/>
              <a:gd name="T4" fmla="*/ 2147483646 w 1104"/>
              <a:gd name="T5" fmla="*/ 0 h 624"/>
              <a:gd name="T6" fmla="*/ 0 60000 65536"/>
              <a:gd name="T7" fmla="*/ 0 60000 65536"/>
              <a:gd name="T8" fmla="*/ 0 60000 65536"/>
              <a:gd name="T9" fmla="*/ 0 w 1104"/>
              <a:gd name="T10" fmla="*/ 0 h 624"/>
              <a:gd name="T11" fmla="*/ 1104 w 1104"/>
              <a:gd name="T12" fmla="*/ 624 h 6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04" h="624">
                <a:moveTo>
                  <a:pt x="0" y="624"/>
                </a:moveTo>
                <a:cubicBezTo>
                  <a:pt x="124" y="460"/>
                  <a:pt x="248" y="296"/>
                  <a:pt x="432" y="192"/>
                </a:cubicBezTo>
                <a:cubicBezTo>
                  <a:pt x="616" y="88"/>
                  <a:pt x="860" y="44"/>
                  <a:pt x="1104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5026" name="Freeform 34"/>
          <p:cNvSpPr>
            <a:spLocks/>
          </p:cNvSpPr>
          <p:nvPr/>
        </p:nvSpPr>
        <p:spPr bwMode="auto">
          <a:xfrm>
            <a:off x="3124200" y="3771900"/>
            <a:ext cx="2971800" cy="1181100"/>
          </a:xfrm>
          <a:custGeom>
            <a:avLst/>
            <a:gdLst>
              <a:gd name="T0" fmla="*/ 0 w 1872"/>
              <a:gd name="T1" fmla="*/ 2147483646 h 744"/>
              <a:gd name="T2" fmla="*/ 2147483646 w 1872"/>
              <a:gd name="T3" fmla="*/ 2147483646 h 744"/>
              <a:gd name="T4" fmla="*/ 2147483646 w 1872"/>
              <a:gd name="T5" fmla="*/ 2147483646 h 744"/>
              <a:gd name="T6" fmla="*/ 0 60000 65536"/>
              <a:gd name="T7" fmla="*/ 0 60000 65536"/>
              <a:gd name="T8" fmla="*/ 0 60000 65536"/>
              <a:gd name="T9" fmla="*/ 0 w 1872"/>
              <a:gd name="T10" fmla="*/ 0 h 744"/>
              <a:gd name="T11" fmla="*/ 1872 w 1872"/>
              <a:gd name="T12" fmla="*/ 744 h 7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72" h="744">
                <a:moveTo>
                  <a:pt x="0" y="744"/>
                </a:moveTo>
                <a:cubicBezTo>
                  <a:pt x="204" y="492"/>
                  <a:pt x="408" y="240"/>
                  <a:pt x="720" y="120"/>
                </a:cubicBezTo>
                <a:cubicBezTo>
                  <a:pt x="1032" y="0"/>
                  <a:pt x="1452" y="12"/>
                  <a:pt x="1872" y="24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5027" name="Freeform 35"/>
          <p:cNvSpPr>
            <a:spLocks/>
          </p:cNvSpPr>
          <p:nvPr/>
        </p:nvSpPr>
        <p:spPr bwMode="auto">
          <a:xfrm>
            <a:off x="1828800" y="3149600"/>
            <a:ext cx="4343400" cy="1803400"/>
          </a:xfrm>
          <a:custGeom>
            <a:avLst/>
            <a:gdLst>
              <a:gd name="T0" fmla="*/ 0 w 2736"/>
              <a:gd name="T1" fmla="*/ 2147483646 h 1136"/>
              <a:gd name="T2" fmla="*/ 2147483646 w 2736"/>
              <a:gd name="T3" fmla="*/ 2147483646 h 1136"/>
              <a:gd name="T4" fmla="*/ 2147483646 w 2736"/>
              <a:gd name="T5" fmla="*/ 2147483646 h 1136"/>
              <a:gd name="T6" fmla="*/ 0 60000 65536"/>
              <a:gd name="T7" fmla="*/ 0 60000 65536"/>
              <a:gd name="T8" fmla="*/ 0 60000 65536"/>
              <a:gd name="T9" fmla="*/ 0 w 2736"/>
              <a:gd name="T10" fmla="*/ 0 h 1136"/>
              <a:gd name="T11" fmla="*/ 2736 w 2736"/>
              <a:gd name="T12" fmla="*/ 1136 h 1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36" h="1136">
                <a:moveTo>
                  <a:pt x="0" y="1136"/>
                </a:moveTo>
                <a:cubicBezTo>
                  <a:pt x="132" y="696"/>
                  <a:pt x="264" y="256"/>
                  <a:pt x="720" y="128"/>
                </a:cubicBezTo>
                <a:cubicBezTo>
                  <a:pt x="1176" y="0"/>
                  <a:pt x="1956" y="184"/>
                  <a:pt x="2736" y="368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85028" name="Object 36"/>
          <p:cNvGraphicFramePr>
            <a:graphicFrameLocks noChangeAspect="1"/>
          </p:cNvGraphicFramePr>
          <p:nvPr/>
        </p:nvGraphicFramePr>
        <p:xfrm>
          <a:off x="1066800" y="1600200"/>
          <a:ext cx="1739900" cy="569913"/>
        </p:xfrm>
        <a:graphic>
          <a:graphicData uri="http://schemas.openxmlformats.org/presentationml/2006/ole">
            <p:oleObj spid="_x0000_s85028" name="Equation" r:id="rId19" imgW="1739900" imgH="571500" progId="Equation.3">
              <p:embed/>
            </p:oleObj>
          </a:graphicData>
        </a:graphic>
      </p:graphicFrame>
      <p:grpSp>
        <p:nvGrpSpPr>
          <p:cNvPr id="85029" name="Group 37"/>
          <p:cNvGrpSpPr>
            <a:grpSpLocks/>
          </p:cNvGrpSpPr>
          <p:nvPr/>
        </p:nvGrpSpPr>
        <p:grpSpPr bwMode="auto">
          <a:xfrm>
            <a:off x="6553200" y="4114800"/>
            <a:ext cx="900113" cy="609600"/>
            <a:chOff x="4224" y="1824"/>
            <a:chExt cx="567" cy="384"/>
          </a:xfrm>
        </p:grpSpPr>
        <p:graphicFrame>
          <p:nvGraphicFramePr>
            <p:cNvPr id="85031" name="Object 38"/>
            <p:cNvGraphicFramePr>
              <a:graphicFrameLocks noChangeAspect="1"/>
            </p:cNvGraphicFramePr>
            <p:nvPr/>
          </p:nvGraphicFramePr>
          <p:xfrm>
            <a:off x="4368" y="1824"/>
            <a:ext cx="423" cy="279"/>
          </p:xfrm>
          <a:graphic>
            <a:graphicData uri="http://schemas.openxmlformats.org/presentationml/2006/ole">
              <p:oleObj spid="_x0000_s85031" name="Equation" r:id="rId20" imgW="672808" imgH="444307" progId="Equation.3">
                <p:embed/>
              </p:oleObj>
            </a:graphicData>
          </a:graphic>
        </p:graphicFrame>
        <p:sp>
          <p:nvSpPr>
            <p:cNvPr id="85032" name="Line 39"/>
            <p:cNvSpPr>
              <a:spLocks noChangeShapeType="1"/>
            </p:cNvSpPr>
            <p:nvPr/>
          </p:nvSpPr>
          <p:spPr bwMode="auto">
            <a:xfrm flipH="1" flipV="1">
              <a:off x="4224" y="1824"/>
              <a:ext cx="192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85030" name="Object 40"/>
          <p:cNvGraphicFramePr>
            <a:graphicFrameLocks noChangeAspect="1"/>
          </p:cNvGraphicFramePr>
          <p:nvPr/>
        </p:nvGraphicFramePr>
        <p:xfrm>
          <a:off x="6781800" y="4876800"/>
          <a:ext cx="419100" cy="469900"/>
        </p:xfrm>
        <a:graphic>
          <a:graphicData uri="http://schemas.openxmlformats.org/presentationml/2006/ole">
            <p:oleObj spid="_x0000_s85030" name="Equation" r:id="rId21" imgW="419100" imgH="4699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Transition Function 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 </a:t>
            </a:r>
          </a:p>
        </p:txBody>
      </p:sp>
      <p:graphicFrame>
        <p:nvGraphicFramePr>
          <p:cNvPr id="87044" name="Object 4"/>
          <p:cNvGraphicFramePr>
            <a:graphicFrameLocks noChangeAspect="1"/>
          </p:cNvGraphicFramePr>
          <p:nvPr/>
        </p:nvGraphicFramePr>
        <p:xfrm>
          <a:off x="7010400" y="685800"/>
          <a:ext cx="330200" cy="415925"/>
        </p:xfrm>
        <a:graphic>
          <a:graphicData uri="http://schemas.openxmlformats.org/presentationml/2006/ole">
            <p:oleObj spid="_x0000_s87044" name="Equation" r:id="rId4" imgW="330200" imgH="419100" progId="Equation.3">
              <p:embed/>
            </p:oleObj>
          </a:graphicData>
        </a:graphic>
      </p:graphicFrame>
      <p:sp>
        <p:nvSpPr>
          <p:cNvPr id="87045" name="Oval 5"/>
          <p:cNvSpPr>
            <a:spLocks noChangeArrowheads="1"/>
          </p:cNvSpPr>
          <p:nvPr/>
        </p:nvSpPr>
        <p:spPr bwMode="auto">
          <a:xfrm>
            <a:off x="1905000" y="53340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87046" name="Oval 6"/>
          <p:cNvSpPr>
            <a:spLocks noChangeArrowheads="1"/>
          </p:cNvSpPr>
          <p:nvPr/>
        </p:nvSpPr>
        <p:spPr bwMode="auto">
          <a:xfrm>
            <a:off x="4495800" y="53340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87047" name="Oval 7"/>
          <p:cNvSpPr>
            <a:spLocks noChangeArrowheads="1"/>
          </p:cNvSpPr>
          <p:nvPr/>
        </p:nvSpPr>
        <p:spPr bwMode="auto">
          <a:xfrm>
            <a:off x="5791200" y="53340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87048" name="Oval 8"/>
          <p:cNvSpPr>
            <a:spLocks noChangeArrowheads="1"/>
          </p:cNvSpPr>
          <p:nvPr/>
        </p:nvSpPr>
        <p:spPr bwMode="auto">
          <a:xfrm>
            <a:off x="7162800" y="53340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87049" name="Oval 9"/>
          <p:cNvSpPr>
            <a:spLocks noChangeArrowheads="1"/>
          </p:cNvSpPr>
          <p:nvPr/>
        </p:nvSpPr>
        <p:spPr bwMode="auto">
          <a:xfrm>
            <a:off x="7010400" y="5181600"/>
            <a:ext cx="838200" cy="838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87050" name="Line 10"/>
          <p:cNvSpPr>
            <a:spLocks noChangeShapeType="1"/>
          </p:cNvSpPr>
          <p:nvPr/>
        </p:nvSpPr>
        <p:spPr bwMode="auto">
          <a:xfrm>
            <a:off x="1295400" y="56642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7051" name="Line 11"/>
          <p:cNvSpPr>
            <a:spLocks noChangeShapeType="1"/>
          </p:cNvSpPr>
          <p:nvPr/>
        </p:nvSpPr>
        <p:spPr bwMode="auto">
          <a:xfrm>
            <a:off x="3733800" y="56388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7052" name="Line 12"/>
          <p:cNvSpPr>
            <a:spLocks noChangeShapeType="1"/>
          </p:cNvSpPr>
          <p:nvPr/>
        </p:nvSpPr>
        <p:spPr bwMode="auto">
          <a:xfrm>
            <a:off x="5029200" y="56388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7053" name="Line 13"/>
          <p:cNvSpPr>
            <a:spLocks noChangeShapeType="1"/>
          </p:cNvSpPr>
          <p:nvPr/>
        </p:nvSpPr>
        <p:spPr bwMode="auto">
          <a:xfrm>
            <a:off x="6324600" y="56388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87054" name="Object 14"/>
          <p:cNvGraphicFramePr>
            <a:graphicFrameLocks noChangeAspect="1"/>
          </p:cNvGraphicFramePr>
          <p:nvPr/>
        </p:nvGraphicFramePr>
        <p:xfrm>
          <a:off x="1981200" y="5334000"/>
          <a:ext cx="419100" cy="469900"/>
        </p:xfrm>
        <a:graphic>
          <a:graphicData uri="http://schemas.openxmlformats.org/presentationml/2006/ole">
            <p:oleObj spid="_x0000_s87054" name="Equation" r:id="rId5" imgW="419100" imgH="469900" progId="Equation.3">
              <p:embed/>
            </p:oleObj>
          </a:graphicData>
        </a:graphic>
      </p:graphicFrame>
      <p:sp>
        <p:nvSpPr>
          <p:cNvPr id="87055" name="Oval 15"/>
          <p:cNvSpPr>
            <a:spLocks noChangeArrowheads="1"/>
          </p:cNvSpPr>
          <p:nvPr/>
        </p:nvSpPr>
        <p:spPr bwMode="auto">
          <a:xfrm>
            <a:off x="3200400" y="53340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graphicFrame>
        <p:nvGraphicFramePr>
          <p:cNvPr id="87056" name="Object 16"/>
          <p:cNvGraphicFramePr>
            <a:graphicFrameLocks noChangeAspect="1"/>
          </p:cNvGraphicFramePr>
          <p:nvPr/>
        </p:nvGraphicFramePr>
        <p:xfrm>
          <a:off x="3314700" y="5334000"/>
          <a:ext cx="341313" cy="469900"/>
        </p:xfrm>
        <a:graphic>
          <a:graphicData uri="http://schemas.openxmlformats.org/presentationml/2006/ole">
            <p:oleObj spid="_x0000_s87056" name="Equation" r:id="rId6" imgW="342751" imgH="469696" progId="Equation.3">
              <p:embed/>
            </p:oleObj>
          </a:graphicData>
        </a:graphic>
      </p:graphicFrame>
      <p:graphicFrame>
        <p:nvGraphicFramePr>
          <p:cNvPr id="87057" name="Object 17"/>
          <p:cNvGraphicFramePr>
            <a:graphicFrameLocks noChangeAspect="1"/>
          </p:cNvGraphicFramePr>
          <p:nvPr/>
        </p:nvGraphicFramePr>
        <p:xfrm>
          <a:off x="4584700" y="5334000"/>
          <a:ext cx="392113" cy="469900"/>
        </p:xfrm>
        <a:graphic>
          <a:graphicData uri="http://schemas.openxmlformats.org/presentationml/2006/ole">
            <p:oleObj spid="_x0000_s87057" name="Equation" r:id="rId7" imgW="393529" imgH="469696" progId="Equation.3">
              <p:embed/>
            </p:oleObj>
          </a:graphicData>
        </a:graphic>
      </p:graphicFrame>
      <p:graphicFrame>
        <p:nvGraphicFramePr>
          <p:cNvPr id="87058" name="Object 18"/>
          <p:cNvGraphicFramePr>
            <a:graphicFrameLocks noChangeAspect="1"/>
          </p:cNvGraphicFramePr>
          <p:nvPr/>
        </p:nvGraphicFramePr>
        <p:xfrm>
          <a:off x="5880100" y="5334000"/>
          <a:ext cx="392113" cy="469900"/>
        </p:xfrm>
        <a:graphic>
          <a:graphicData uri="http://schemas.openxmlformats.org/presentationml/2006/ole">
            <p:oleObj spid="_x0000_s87058" name="Equation" r:id="rId8" imgW="393529" imgH="469696" progId="Equation.3">
              <p:embed/>
            </p:oleObj>
          </a:graphicData>
        </a:graphic>
      </p:graphicFrame>
      <p:graphicFrame>
        <p:nvGraphicFramePr>
          <p:cNvPr id="87059" name="Object 19"/>
          <p:cNvGraphicFramePr>
            <a:graphicFrameLocks noChangeAspect="1"/>
          </p:cNvGraphicFramePr>
          <p:nvPr/>
        </p:nvGraphicFramePr>
        <p:xfrm>
          <a:off x="7239000" y="5334000"/>
          <a:ext cx="419100" cy="469900"/>
        </p:xfrm>
        <a:graphic>
          <a:graphicData uri="http://schemas.openxmlformats.org/presentationml/2006/ole">
            <p:oleObj spid="_x0000_s87059" name="Equation" r:id="rId9" imgW="419100" imgH="469900" progId="Equation.3">
              <p:embed/>
            </p:oleObj>
          </a:graphicData>
        </a:graphic>
      </p:graphicFrame>
      <p:sp>
        <p:nvSpPr>
          <p:cNvPr id="87060" name="Line 20"/>
          <p:cNvSpPr>
            <a:spLocks noChangeShapeType="1"/>
          </p:cNvSpPr>
          <p:nvPr/>
        </p:nvSpPr>
        <p:spPr bwMode="auto">
          <a:xfrm>
            <a:off x="2438400" y="56388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87061" name="Object 21"/>
          <p:cNvGraphicFramePr>
            <a:graphicFrameLocks noChangeAspect="1"/>
          </p:cNvGraphicFramePr>
          <p:nvPr/>
        </p:nvGraphicFramePr>
        <p:xfrm>
          <a:off x="2667000" y="5334000"/>
          <a:ext cx="265113" cy="279400"/>
        </p:xfrm>
        <a:graphic>
          <a:graphicData uri="http://schemas.openxmlformats.org/presentationml/2006/ole">
            <p:oleObj spid="_x0000_s87061" name="Equation" r:id="rId10" imgW="266584" imgH="279279" progId="Equation.3">
              <p:embed/>
            </p:oleObj>
          </a:graphicData>
        </a:graphic>
      </p:graphicFrame>
      <p:graphicFrame>
        <p:nvGraphicFramePr>
          <p:cNvPr id="87062" name="Object 22"/>
          <p:cNvGraphicFramePr>
            <a:graphicFrameLocks noChangeAspect="1"/>
          </p:cNvGraphicFramePr>
          <p:nvPr/>
        </p:nvGraphicFramePr>
        <p:xfrm>
          <a:off x="3962400" y="5257800"/>
          <a:ext cx="279400" cy="381000"/>
        </p:xfrm>
        <a:graphic>
          <a:graphicData uri="http://schemas.openxmlformats.org/presentationml/2006/ole">
            <p:oleObj spid="_x0000_s87062" name="Equation" r:id="rId11" imgW="279279" imgH="380835" progId="Equation.3">
              <p:embed/>
            </p:oleObj>
          </a:graphicData>
        </a:graphic>
      </p:graphicFrame>
      <p:graphicFrame>
        <p:nvGraphicFramePr>
          <p:cNvPr id="87063" name="Object 23"/>
          <p:cNvGraphicFramePr>
            <a:graphicFrameLocks noChangeAspect="1"/>
          </p:cNvGraphicFramePr>
          <p:nvPr/>
        </p:nvGraphicFramePr>
        <p:xfrm>
          <a:off x="5257800" y="5257800"/>
          <a:ext cx="279400" cy="381000"/>
        </p:xfrm>
        <a:graphic>
          <a:graphicData uri="http://schemas.openxmlformats.org/presentationml/2006/ole">
            <p:oleObj spid="_x0000_s87063" name="Equation" r:id="rId12" imgW="279279" imgH="380835" progId="Equation.3">
              <p:embed/>
            </p:oleObj>
          </a:graphicData>
        </a:graphic>
      </p:graphicFrame>
      <p:graphicFrame>
        <p:nvGraphicFramePr>
          <p:cNvPr id="87064" name="Object 24"/>
          <p:cNvGraphicFramePr>
            <a:graphicFrameLocks noChangeAspect="1"/>
          </p:cNvGraphicFramePr>
          <p:nvPr/>
        </p:nvGraphicFramePr>
        <p:xfrm>
          <a:off x="6553200" y="5334000"/>
          <a:ext cx="265113" cy="279400"/>
        </p:xfrm>
        <a:graphic>
          <a:graphicData uri="http://schemas.openxmlformats.org/presentationml/2006/ole">
            <p:oleObj spid="_x0000_s87064" name="Equation" r:id="rId13" imgW="266584" imgH="279279" progId="Equation.3">
              <p:embed/>
            </p:oleObj>
          </a:graphicData>
        </a:graphic>
      </p:graphicFrame>
      <p:sp>
        <p:nvSpPr>
          <p:cNvPr id="87065" name="Oval 25"/>
          <p:cNvSpPr>
            <a:spLocks noChangeArrowheads="1"/>
          </p:cNvSpPr>
          <p:nvPr/>
        </p:nvSpPr>
        <p:spPr bwMode="auto">
          <a:xfrm>
            <a:off x="6565900" y="40513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graphicFrame>
        <p:nvGraphicFramePr>
          <p:cNvPr id="87066" name="Object 26"/>
          <p:cNvGraphicFramePr>
            <a:graphicFrameLocks noChangeAspect="1"/>
          </p:cNvGraphicFramePr>
          <p:nvPr/>
        </p:nvGraphicFramePr>
        <p:xfrm>
          <a:off x="6642100" y="4051300"/>
          <a:ext cx="404813" cy="469900"/>
        </p:xfrm>
        <a:graphic>
          <a:graphicData uri="http://schemas.openxmlformats.org/presentationml/2006/ole">
            <p:oleObj spid="_x0000_s87066" name="Equation" r:id="rId14" imgW="406224" imgH="469696" progId="Equation.3">
              <p:embed/>
            </p:oleObj>
          </a:graphicData>
        </a:graphic>
      </p:graphicFrame>
      <p:graphicFrame>
        <p:nvGraphicFramePr>
          <p:cNvPr id="87067" name="Object 27"/>
          <p:cNvGraphicFramePr>
            <a:graphicFrameLocks noChangeAspect="1"/>
          </p:cNvGraphicFramePr>
          <p:nvPr/>
        </p:nvGraphicFramePr>
        <p:xfrm>
          <a:off x="3505200" y="4876800"/>
          <a:ext cx="265113" cy="279400"/>
        </p:xfrm>
        <a:graphic>
          <a:graphicData uri="http://schemas.openxmlformats.org/presentationml/2006/ole">
            <p:oleObj spid="_x0000_s87067" name="Equation" r:id="rId15" imgW="266584" imgH="279279" progId="Equation.3">
              <p:embed/>
            </p:oleObj>
          </a:graphicData>
        </a:graphic>
      </p:graphicFrame>
      <p:graphicFrame>
        <p:nvGraphicFramePr>
          <p:cNvPr id="87068" name="Object 28"/>
          <p:cNvGraphicFramePr>
            <a:graphicFrameLocks noChangeAspect="1"/>
          </p:cNvGraphicFramePr>
          <p:nvPr/>
        </p:nvGraphicFramePr>
        <p:xfrm>
          <a:off x="4724400" y="4953000"/>
          <a:ext cx="265113" cy="279400"/>
        </p:xfrm>
        <a:graphic>
          <a:graphicData uri="http://schemas.openxmlformats.org/presentationml/2006/ole">
            <p:oleObj spid="_x0000_s87068" name="Equation" r:id="rId16" imgW="266584" imgH="279279" progId="Equation.3">
              <p:embed/>
            </p:oleObj>
          </a:graphicData>
        </a:graphic>
      </p:graphicFrame>
      <p:graphicFrame>
        <p:nvGraphicFramePr>
          <p:cNvPr id="87069" name="Object 29"/>
          <p:cNvGraphicFramePr>
            <a:graphicFrameLocks noChangeAspect="1"/>
          </p:cNvGraphicFramePr>
          <p:nvPr/>
        </p:nvGraphicFramePr>
        <p:xfrm>
          <a:off x="6019800" y="4876800"/>
          <a:ext cx="279400" cy="381000"/>
        </p:xfrm>
        <a:graphic>
          <a:graphicData uri="http://schemas.openxmlformats.org/presentationml/2006/ole">
            <p:oleObj spid="_x0000_s87069" name="Equation" r:id="rId17" imgW="279279" imgH="380835" progId="Equation.3">
              <p:embed/>
            </p:oleObj>
          </a:graphicData>
        </a:graphic>
      </p:graphicFrame>
      <p:graphicFrame>
        <p:nvGraphicFramePr>
          <p:cNvPr id="87070" name="Object 30"/>
          <p:cNvGraphicFramePr>
            <a:graphicFrameLocks noChangeAspect="1"/>
          </p:cNvGraphicFramePr>
          <p:nvPr/>
        </p:nvGraphicFramePr>
        <p:xfrm>
          <a:off x="2133600" y="4800600"/>
          <a:ext cx="279400" cy="381000"/>
        </p:xfrm>
        <a:graphic>
          <a:graphicData uri="http://schemas.openxmlformats.org/presentationml/2006/ole">
            <p:oleObj spid="_x0000_s87070" name="Equation" r:id="rId18" imgW="279279" imgH="380835" progId="Equation.3">
              <p:embed/>
            </p:oleObj>
          </a:graphicData>
        </a:graphic>
      </p:graphicFrame>
      <p:sp>
        <p:nvSpPr>
          <p:cNvPr id="87071" name="Freeform 31"/>
          <p:cNvSpPr>
            <a:spLocks/>
          </p:cNvSpPr>
          <p:nvPr/>
        </p:nvSpPr>
        <p:spPr bwMode="auto">
          <a:xfrm>
            <a:off x="6400800" y="3276600"/>
            <a:ext cx="660400" cy="850900"/>
          </a:xfrm>
          <a:custGeom>
            <a:avLst/>
            <a:gdLst>
              <a:gd name="T0" fmla="*/ 2147483646 w 416"/>
              <a:gd name="T1" fmla="*/ 2147483646 h 536"/>
              <a:gd name="T2" fmla="*/ 2147483646 w 416"/>
              <a:gd name="T3" fmla="*/ 2147483646 h 536"/>
              <a:gd name="T4" fmla="*/ 2147483646 w 416"/>
              <a:gd name="T5" fmla="*/ 2147483646 h 536"/>
              <a:gd name="T6" fmla="*/ 2147483646 w 416"/>
              <a:gd name="T7" fmla="*/ 2147483646 h 536"/>
              <a:gd name="T8" fmla="*/ 2147483646 w 416"/>
              <a:gd name="T9" fmla="*/ 2147483646 h 5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6"/>
              <a:gd name="T16" fmla="*/ 0 h 536"/>
              <a:gd name="T17" fmla="*/ 416 w 416"/>
              <a:gd name="T18" fmla="*/ 536 h 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6" h="536">
                <a:moveTo>
                  <a:pt x="152" y="536"/>
                </a:moveTo>
                <a:cubicBezTo>
                  <a:pt x="76" y="412"/>
                  <a:pt x="0" y="288"/>
                  <a:pt x="8" y="200"/>
                </a:cubicBezTo>
                <a:cubicBezTo>
                  <a:pt x="16" y="112"/>
                  <a:pt x="136" y="16"/>
                  <a:pt x="200" y="8"/>
                </a:cubicBezTo>
                <a:cubicBezTo>
                  <a:pt x="264" y="0"/>
                  <a:pt x="368" y="72"/>
                  <a:pt x="392" y="152"/>
                </a:cubicBezTo>
                <a:cubicBezTo>
                  <a:pt x="416" y="232"/>
                  <a:pt x="380" y="360"/>
                  <a:pt x="344" y="488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87072" name="Object 32"/>
          <p:cNvGraphicFramePr>
            <a:graphicFrameLocks noChangeAspect="1"/>
          </p:cNvGraphicFramePr>
          <p:nvPr/>
        </p:nvGraphicFramePr>
        <p:xfrm>
          <a:off x="6413500" y="2832100"/>
          <a:ext cx="671513" cy="442913"/>
        </p:xfrm>
        <a:graphic>
          <a:graphicData uri="http://schemas.openxmlformats.org/presentationml/2006/ole">
            <p:oleObj spid="_x0000_s87072" name="Equation" r:id="rId19" imgW="672808" imgH="444307" progId="Equation.3">
              <p:embed/>
            </p:oleObj>
          </a:graphicData>
        </a:graphic>
      </p:graphicFrame>
      <p:sp>
        <p:nvSpPr>
          <p:cNvPr id="87073" name="Line 33"/>
          <p:cNvSpPr>
            <a:spLocks noChangeShapeType="1"/>
          </p:cNvSpPr>
          <p:nvPr/>
        </p:nvSpPr>
        <p:spPr bwMode="auto">
          <a:xfrm flipV="1">
            <a:off x="6172200" y="4572000"/>
            <a:ext cx="533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7074" name="Freeform 34"/>
          <p:cNvSpPr>
            <a:spLocks/>
          </p:cNvSpPr>
          <p:nvPr/>
        </p:nvSpPr>
        <p:spPr bwMode="auto">
          <a:xfrm>
            <a:off x="4876800" y="4419600"/>
            <a:ext cx="1752600" cy="990600"/>
          </a:xfrm>
          <a:custGeom>
            <a:avLst/>
            <a:gdLst>
              <a:gd name="T0" fmla="*/ 0 w 1104"/>
              <a:gd name="T1" fmla="*/ 2147483646 h 624"/>
              <a:gd name="T2" fmla="*/ 2147483646 w 1104"/>
              <a:gd name="T3" fmla="*/ 2147483646 h 624"/>
              <a:gd name="T4" fmla="*/ 2147483646 w 1104"/>
              <a:gd name="T5" fmla="*/ 0 h 624"/>
              <a:gd name="T6" fmla="*/ 0 60000 65536"/>
              <a:gd name="T7" fmla="*/ 0 60000 65536"/>
              <a:gd name="T8" fmla="*/ 0 60000 65536"/>
              <a:gd name="T9" fmla="*/ 0 w 1104"/>
              <a:gd name="T10" fmla="*/ 0 h 624"/>
              <a:gd name="T11" fmla="*/ 1104 w 1104"/>
              <a:gd name="T12" fmla="*/ 624 h 6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04" h="624">
                <a:moveTo>
                  <a:pt x="0" y="624"/>
                </a:moveTo>
                <a:cubicBezTo>
                  <a:pt x="124" y="460"/>
                  <a:pt x="248" y="296"/>
                  <a:pt x="432" y="192"/>
                </a:cubicBezTo>
                <a:cubicBezTo>
                  <a:pt x="616" y="88"/>
                  <a:pt x="860" y="44"/>
                  <a:pt x="1104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7075" name="Freeform 35"/>
          <p:cNvSpPr>
            <a:spLocks/>
          </p:cNvSpPr>
          <p:nvPr/>
        </p:nvSpPr>
        <p:spPr bwMode="auto">
          <a:xfrm>
            <a:off x="3581400" y="4229100"/>
            <a:ext cx="2971800" cy="1181100"/>
          </a:xfrm>
          <a:custGeom>
            <a:avLst/>
            <a:gdLst>
              <a:gd name="T0" fmla="*/ 0 w 1872"/>
              <a:gd name="T1" fmla="*/ 2147483646 h 744"/>
              <a:gd name="T2" fmla="*/ 2147483646 w 1872"/>
              <a:gd name="T3" fmla="*/ 2147483646 h 744"/>
              <a:gd name="T4" fmla="*/ 2147483646 w 1872"/>
              <a:gd name="T5" fmla="*/ 2147483646 h 744"/>
              <a:gd name="T6" fmla="*/ 0 60000 65536"/>
              <a:gd name="T7" fmla="*/ 0 60000 65536"/>
              <a:gd name="T8" fmla="*/ 0 60000 65536"/>
              <a:gd name="T9" fmla="*/ 0 w 1872"/>
              <a:gd name="T10" fmla="*/ 0 h 744"/>
              <a:gd name="T11" fmla="*/ 1872 w 1872"/>
              <a:gd name="T12" fmla="*/ 744 h 7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72" h="744">
                <a:moveTo>
                  <a:pt x="0" y="744"/>
                </a:moveTo>
                <a:cubicBezTo>
                  <a:pt x="204" y="492"/>
                  <a:pt x="408" y="240"/>
                  <a:pt x="720" y="120"/>
                </a:cubicBezTo>
                <a:cubicBezTo>
                  <a:pt x="1032" y="0"/>
                  <a:pt x="1452" y="12"/>
                  <a:pt x="1872" y="24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7076" name="Freeform 36"/>
          <p:cNvSpPr>
            <a:spLocks/>
          </p:cNvSpPr>
          <p:nvPr/>
        </p:nvSpPr>
        <p:spPr bwMode="auto">
          <a:xfrm>
            <a:off x="2286000" y="3606800"/>
            <a:ext cx="4343400" cy="1803400"/>
          </a:xfrm>
          <a:custGeom>
            <a:avLst/>
            <a:gdLst>
              <a:gd name="T0" fmla="*/ 0 w 2736"/>
              <a:gd name="T1" fmla="*/ 2147483646 h 1136"/>
              <a:gd name="T2" fmla="*/ 2147483646 w 2736"/>
              <a:gd name="T3" fmla="*/ 2147483646 h 1136"/>
              <a:gd name="T4" fmla="*/ 2147483646 w 2736"/>
              <a:gd name="T5" fmla="*/ 2147483646 h 1136"/>
              <a:gd name="T6" fmla="*/ 0 60000 65536"/>
              <a:gd name="T7" fmla="*/ 0 60000 65536"/>
              <a:gd name="T8" fmla="*/ 0 60000 65536"/>
              <a:gd name="T9" fmla="*/ 0 w 2736"/>
              <a:gd name="T10" fmla="*/ 0 h 1136"/>
              <a:gd name="T11" fmla="*/ 2736 w 2736"/>
              <a:gd name="T12" fmla="*/ 1136 h 1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36" h="1136">
                <a:moveTo>
                  <a:pt x="0" y="1136"/>
                </a:moveTo>
                <a:cubicBezTo>
                  <a:pt x="132" y="696"/>
                  <a:pt x="264" y="256"/>
                  <a:pt x="720" y="128"/>
                </a:cubicBezTo>
                <a:cubicBezTo>
                  <a:pt x="1176" y="0"/>
                  <a:pt x="1956" y="184"/>
                  <a:pt x="2736" y="368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87077" name="Object 37"/>
          <p:cNvGraphicFramePr>
            <a:graphicFrameLocks noChangeAspect="1"/>
          </p:cNvGraphicFramePr>
          <p:nvPr/>
        </p:nvGraphicFramePr>
        <p:xfrm>
          <a:off x="1371600" y="1524000"/>
          <a:ext cx="2470150" cy="519113"/>
        </p:xfrm>
        <a:graphic>
          <a:graphicData uri="http://schemas.openxmlformats.org/presentationml/2006/ole">
            <p:oleObj spid="_x0000_s87077" name="Equation" r:id="rId20" imgW="837836" imgH="177723" progId="Equation.3">
              <p:embed/>
            </p:oleObj>
          </a:graphicData>
        </a:graphic>
      </p:graphicFrame>
      <p:grpSp>
        <p:nvGrpSpPr>
          <p:cNvPr id="87078" name="Group 38"/>
          <p:cNvGrpSpPr>
            <a:grpSpLocks/>
          </p:cNvGrpSpPr>
          <p:nvPr/>
        </p:nvGrpSpPr>
        <p:grpSpPr bwMode="auto">
          <a:xfrm>
            <a:off x="7010400" y="4597400"/>
            <a:ext cx="900113" cy="609600"/>
            <a:chOff x="4224" y="1824"/>
            <a:chExt cx="567" cy="384"/>
          </a:xfrm>
        </p:grpSpPr>
        <p:graphicFrame>
          <p:nvGraphicFramePr>
            <p:cNvPr id="87079" name="Object 39"/>
            <p:cNvGraphicFramePr>
              <a:graphicFrameLocks noChangeAspect="1"/>
            </p:cNvGraphicFramePr>
            <p:nvPr/>
          </p:nvGraphicFramePr>
          <p:xfrm>
            <a:off x="4368" y="1824"/>
            <a:ext cx="423" cy="279"/>
          </p:xfrm>
          <a:graphic>
            <a:graphicData uri="http://schemas.openxmlformats.org/presentationml/2006/ole">
              <p:oleObj spid="_x0000_s87079" name="Equation" r:id="rId21" imgW="672808" imgH="444307" progId="Equation.3">
                <p:embed/>
              </p:oleObj>
            </a:graphicData>
          </a:graphic>
        </p:graphicFrame>
        <p:sp>
          <p:nvSpPr>
            <p:cNvPr id="87080" name="Line 40"/>
            <p:cNvSpPr>
              <a:spLocks noChangeShapeType="1"/>
            </p:cNvSpPr>
            <p:nvPr/>
          </p:nvSpPr>
          <p:spPr bwMode="auto">
            <a:xfrm flipH="1" flipV="1">
              <a:off x="4224" y="1824"/>
              <a:ext cx="192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ChangeArrowheads="1"/>
          </p:cNvSpPr>
          <p:nvPr/>
        </p:nvSpPr>
        <p:spPr bwMode="auto">
          <a:xfrm>
            <a:off x="152400" y="838200"/>
            <a:ext cx="8839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altLang="en-US">
                <a:solidFill>
                  <a:schemeClr val="accent2"/>
                </a:solidFill>
                <a:latin typeface="Comic Sans MS" pitchFamily="66" charset="0"/>
              </a:rPr>
              <a:t> </a:t>
            </a:r>
          </a:p>
        </p:txBody>
      </p:sp>
      <p:graphicFrame>
        <p:nvGraphicFramePr>
          <p:cNvPr id="89091" name="Object 3"/>
          <p:cNvGraphicFramePr>
            <a:graphicFrameLocks noChangeAspect="1"/>
          </p:cNvGraphicFramePr>
          <p:nvPr/>
        </p:nvGraphicFramePr>
        <p:xfrm>
          <a:off x="2895600" y="762000"/>
          <a:ext cx="2489200" cy="584200"/>
        </p:xfrm>
        <a:graphic>
          <a:graphicData uri="http://schemas.openxmlformats.org/presentationml/2006/ole">
            <p:oleObj spid="_x0000_s89091" name="Equation" r:id="rId4" imgW="2489200" imgH="584200" progId="Equation.3">
              <p:embed/>
            </p:oleObj>
          </a:graphicData>
        </a:graphic>
      </p:graphicFrame>
      <p:sp>
        <p:nvSpPr>
          <p:cNvPr id="89092" name="Oval 4"/>
          <p:cNvSpPr>
            <a:spLocks noChangeArrowheads="1"/>
          </p:cNvSpPr>
          <p:nvPr/>
        </p:nvSpPr>
        <p:spPr bwMode="auto">
          <a:xfrm>
            <a:off x="1905000" y="5334000"/>
            <a:ext cx="533400" cy="533400"/>
          </a:xfrm>
          <a:prstGeom prst="ellipse">
            <a:avLst/>
          </a:prstGeom>
          <a:solidFill>
            <a:srgbClr val="FF0000">
              <a:alpha val="50195"/>
            </a:srgbClr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89093" name="Oval 5"/>
          <p:cNvSpPr>
            <a:spLocks noChangeArrowheads="1"/>
          </p:cNvSpPr>
          <p:nvPr/>
        </p:nvSpPr>
        <p:spPr bwMode="auto">
          <a:xfrm>
            <a:off x="4495800" y="53340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89094" name="Oval 6"/>
          <p:cNvSpPr>
            <a:spLocks noChangeArrowheads="1"/>
          </p:cNvSpPr>
          <p:nvPr/>
        </p:nvSpPr>
        <p:spPr bwMode="auto">
          <a:xfrm>
            <a:off x="5791200" y="53340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89095" name="Oval 7"/>
          <p:cNvSpPr>
            <a:spLocks noChangeArrowheads="1"/>
          </p:cNvSpPr>
          <p:nvPr/>
        </p:nvSpPr>
        <p:spPr bwMode="auto">
          <a:xfrm>
            <a:off x="7162800" y="53340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89096" name="Oval 8"/>
          <p:cNvSpPr>
            <a:spLocks noChangeArrowheads="1"/>
          </p:cNvSpPr>
          <p:nvPr/>
        </p:nvSpPr>
        <p:spPr bwMode="auto">
          <a:xfrm>
            <a:off x="7010400" y="5181600"/>
            <a:ext cx="838200" cy="838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89097" name="Line 9"/>
          <p:cNvSpPr>
            <a:spLocks noChangeShapeType="1"/>
          </p:cNvSpPr>
          <p:nvPr/>
        </p:nvSpPr>
        <p:spPr bwMode="auto">
          <a:xfrm>
            <a:off x="1295400" y="56642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9098" name="Line 10"/>
          <p:cNvSpPr>
            <a:spLocks noChangeShapeType="1"/>
          </p:cNvSpPr>
          <p:nvPr/>
        </p:nvSpPr>
        <p:spPr bwMode="auto">
          <a:xfrm>
            <a:off x="3733800" y="56388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9099" name="Line 11"/>
          <p:cNvSpPr>
            <a:spLocks noChangeShapeType="1"/>
          </p:cNvSpPr>
          <p:nvPr/>
        </p:nvSpPr>
        <p:spPr bwMode="auto">
          <a:xfrm>
            <a:off x="5029200" y="56388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9100" name="Line 12"/>
          <p:cNvSpPr>
            <a:spLocks noChangeShapeType="1"/>
          </p:cNvSpPr>
          <p:nvPr/>
        </p:nvSpPr>
        <p:spPr bwMode="auto">
          <a:xfrm>
            <a:off x="6324600" y="56388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9101" name="Oval 13"/>
          <p:cNvSpPr>
            <a:spLocks noChangeArrowheads="1"/>
          </p:cNvSpPr>
          <p:nvPr/>
        </p:nvSpPr>
        <p:spPr bwMode="auto">
          <a:xfrm>
            <a:off x="3200400" y="5334000"/>
            <a:ext cx="533400" cy="533400"/>
          </a:xfrm>
          <a:prstGeom prst="ellipse">
            <a:avLst/>
          </a:prstGeom>
          <a:solidFill>
            <a:srgbClr val="FF0000">
              <a:alpha val="50195"/>
            </a:srgbClr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graphicFrame>
        <p:nvGraphicFramePr>
          <p:cNvPr id="89102" name="Object 14"/>
          <p:cNvGraphicFramePr>
            <a:graphicFrameLocks noChangeAspect="1"/>
          </p:cNvGraphicFramePr>
          <p:nvPr/>
        </p:nvGraphicFramePr>
        <p:xfrm>
          <a:off x="4584700" y="5334000"/>
          <a:ext cx="392113" cy="469900"/>
        </p:xfrm>
        <a:graphic>
          <a:graphicData uri="http://schemas.openxmlformats.org/presentationml/2006/ole">
            <p:oleObj spid="_x0000_s89102" name="Equation" r:id="rId5" imgW="393529" imgH="469696" progId="Equation.3">
              <p:embed/>
            </p:oleObj>
          </a:graphicData>
        </a:graphic>
      </p:graphicFrame>
      <p:graphicFrame>
        <p:nvGraphicFramePr>
          <p:cNvPr id="89103" name="Object 15"/>
          <p:cNvGraphicFramePr>
            <a:graphicFrameLocks noChangeAspect="1"/>
          </p:cNvGraphicFramePr>
          <p:nvPr/>
        </p:nvGraphicFramePr>
        <p:xfrm>
          <a:off x="5880100" y="5334000"/>
          <a:ext cx="392113" cy="469900"/>
        </p:xfrm>
        <a:graphic>
          <a:graphicData uri="http://schemas.openxmlformats.org/presentationml/2006/ole">
            <p:oleObj spid="_x0000_s89103" name="Equation" r:id="rId6" imgW="393529" imgH="469696" progId="Equation.3">
              <p:embed/>
            </p:oleObj>
          </a:graphicData>
        </a:graphic>
      </p:graphicFrame>
      <p:graphicFrame>
        <p:nvGraphicFramePr>
          <p:cNvPr id="89104" name="Object 16"/>
          <p:cNvGraphicFramePr>
            <a:graphicFrameLocks noChangeAspect="1"/>
          </p:cNvGraphicFramePr>
          <p:nvPr/>
        </p:nvGraphicFramePr>
        <p:xfrm>
          <a:off x="7239000" y="5334000"/>
          <a:ext cx="419100" cy="469900"/>
        </p:xfrm>
        <a:graphic>
          <a:graphicData uri="http://schemas.openxmlformats.org/presentationml/2006/ole">
            <p:oleObj spid="_x0000_s89104" name="Equation" r:id="rId7" imgW="419100" imgH="469900" progId="Equation.3">
              <p:embed/>
            </p:oleObj>
          </a:graphicData>
        </a:graphic>
      </p:graphicFrame>
      <p:sp>
        <p:nvSpPr>
          <p:cNvPr id="89105" name="Line 17"/>
          <p:cNvSpPr>
            <a:spLocks noChangeShapeType="1"/>
          </p:cNvSpPr>
          <p:nvPr/>
        </p:nvSpPr>
        <p:spPr bwMode="auto">
          <a:xfrm>
            <a:off x="2438400" y="5638800"/>
            <a:ext cx="762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89106" name="Object 18"/>
          <p:cNvGraphicFramePr>
            <a:graphicFrameLocks noChangeAspect="1"/>
          </p:cNvGraphicFramePr>
          <p:nvPr/>
        </p:nvGraphicFramePr>
        <p:xfrm>
          <a:off x="2667000" y="5334000"/>
          <a:ext cx="265113" cy="279400"/>
        </p:xfrm>
        <a:graphic>
          <a:graphicData uri="http://schemas.openxmlformats.org/presentationml/2006/ole">
            <p:oleObj spid="_x0000_s89106" name="Equation" r:id="rId8" imgW="266584" imgH="279279" progId="Equation.3">
              <p:embed/>
            </p:oleObj>
          </a:graphicData>
        </a:graphic>
      </p:graphicFrame>
      <p:graphicFrame>
        <p:nvGraphicFramePr>
          <p:cNvPr id="89107" name="Object 19"/>
          <p:cNvGraphicFramePr>
            <a:graphicFrameLocks noChangeAspect="1"/>
          </p:cNvGraphicFramePr>
          <p:nvPr/>
        </p:nvGraphicFramePr>
        <p:xfrm>
          <a:off x="3962400" y="5257800"/>
          <a:ext cx="279400" cy="381000"/>
        </p:xfrm>
        <a:graphic>
          <a:graphicData uri="http://schemas.openxmlformats.org/presentationml/2006/ole">
            <p:oleObj spid="_x0000_s89107" name="Equation" r:id="rId9" imgW="279279" imgH="380835" progId="Equation.3">
              <p:embed/>
            </p:oleObj>
          </a:graphicData>
        </a:graphic>
      </p:graphicFrame>
      <p:graphicFrame>
        <p:nvGraphicFramePr>
          <p:cNvPr id="89108" name="Object 20"/>
          <p:cNvGraphicFramePr>
            <a:graphicFrameLocks noChangeAspect="1"/>
          </p:cNvGraphicFramePr>
          <p:nvPr/>
        </p:nvGraphicFramePr>
        <p:xfrm>
          <a:off x="5257800" y="5257800"/>
          <a:ext cx="279400" cy="381000"/>
        </p:xfrm>
        <a:graphic>
          <a:graphicData uri="http://schemas.openxmlformats.org/presentationml/2006/ole">
            <p:oleObj spid="_x0000_s89108" name="Equation" r:id="rId10" imgW="279279" imgH="380835" progId="Equation.3">
              <p:embed/>
            </p:oleObj>
          </a:graphicData>
        </a:graphic>
      </p:graphicFrame>
      <p:graphicFrame>
        <p:nvGraphicFramePr>
          <p:cNvPr id="89109" name="Object 21"/>
          <p:cNvGraphicFramePr>
            <a:graphicFrameLocks noChangeAspect="1"/>
          </p:cNvGraphicFramePr>
          <p:nvPr/>
        </p:nvGraphicFramePr>
        <p:xfrm>
          <a:off x="6553200" y="5334000"/>
          <a:ext cx="265113" cy="279400"/>
        </p:xfrm>
        <a:graphic>
          <a:graphicData uri="http://schemas.openxmlformats.org/presentationml/2006/ole">
            <p:oleObj spid="_x0000_s89109" name="Equation" r:id="rId11" imgW="266584" imgH="279279" progId="Equation.3">
              <p:embed/>
            </p:oleObj>
          </a:graphicData>
        </a:graphic>
      </p:graphicFrame>
      <p:sp>
        <p:nvSpPr>
          <p:cNvPr id="89110" name="Oval 22"/>
          <p:cNvSpPr>
            <a:spLocks noChangeArrowheads="1"/>
          </p:cNvSpPr>
          <p:nvPr/>
        </p:nvSpPr>
        <p:spPr bwMode="auto">
          <a:xfrm>
            <a:off x="6565900" y="40513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graphicFrame>
        <p:nvGraphicFramePr>
          <p:cNvPr id="89111" name="Object 23"/>
          <p:cNvGraphicFramePr>
            <a:graphicFrameLocks noChangeAspect="1"/>
          </p:cNvGraphicFramePr>
          <p:nvPr/>
        </p:nvGraphicFramePr>
        <p:xfrm>
          <a:off x="6642100" y="4051300"/>
          <a:ext cx="404813" cy="469900"/>
        </p:xfrm>
        <a:graphic>
          <a:graphicData uri="http://schemas.openxmlformats.org/presentationml/2006/ole">
            <p:oleObj spid="_x0000_s89111" name="Equation" r:id="rId12" imgW="406224" imgH="469696" progId="Equation.3">
              <p:embed/>
            </p:oleObj>
          </a:graphicData>
        </a:graphic>
      </p:graphicFrame>
      <p:graphicFrame>
        <p:nvGraphicFramePr>
          <p:cNvPr id="89112" name="Object 24"/>
          <p:cNvGraphicFramePr>
            <a:graphicFrameLocks noChangeAspect="1"/>
          </p:cNvGraphicFramePr>
          <p:nvPr/>
        </p:nvGraphicFramePr>
        <p:xfrm>
          <a:off x="3505200" y="4876800"/>
          <a:ext cx="265113" cy="279400"/>
        </p:xfrm>
        <a:graphic>
          <a:graphicData uri="http://schemas.openxmlformats.org/presentationml/2006/ole">
            <p:oleObj spid="_x0000_s89112" name="Equation" r:id="rId13" imgW="266584" imgH="279279" progId="Equation.3">
              <p:embed/>
            </p:oleObj>
          </a:graphicData>
        </a:graphic>
      </p:graphicFrame>
      <p:graphicFrame>
        <p:nvGraphicFramePr>
          <p:cNvPr id="89113" name="Object 25"/>
          <p:cNvGraphicFramePr>
            <a:graphicFrameLocks noChangeAspect="1"/>
          </p:cNvGraphicFramePr>
          <p:nvPr/>
        </p:nvGraphicFramePr>
        <p:xfrm>
          <a:off x="4724400" y="4953000"/>
          <a:ext cx="265113" cy="279400"/>
        </p:xfrm>
        <a:graphic>
          <a:graphicData uri="http://schemas.openxmlformats.org/presentationml/2006/ole">
            <p:oleObj spid="_x0000_s89113" name="Equation" r:id="rId14" imgW="266584" imgH="279279" progId="Equation.3">
              <p:embed/>
            </p:oleObj>
          </a:graphicData>
        </a:graphic>
      </p:graphicFrame>
      <p:graphicFrame>
        <p:nvGraphicFramePr>
          <p:cNvPr id="89114" name="Object 26"/>
          <p:cNvGraphicFramePr>
            <a:graphicFrameLocks noChangeAspect="1"/>
          </p:cNvGraphicFramePr>
          <p:nvPr/>
        </p:nvGraphicFramePr>
        <p:xfrm>
          <a:off x="6019800" y="4876800"/>
          <a:ext cx="279400" cy="381000"/>
        </p:xfrm>
        <a:graphic>
          <a:graphicData uri="http://schemas.openxmlformats.org/presentationml/2006/ole">
            <p:oleObj spid="_x0000_s89114" name="Equation" r:id="rId15" imgW="279279" imgH="380835" progId="Equation.3">
              <p:embed/>
            </p:oleObj>
          </a:graphicData>
        </a:graphic>
      </p:graphicFrame>
      <p:graphicFrame>
        <p:nvGraphicFramePr>
          <p:cNvPr id="89115" name="Object 27"/>
          <p:cNvGraphicFramePr>
            <a:graphicFrameLocks noChangeAspect="1"/>
          </p:cNvGraphicFramePr>
          <p:nvPr/>
        </p:nvGraphicFramePr>
        <p:xfrm>
          <a:off x="2133600" y="4800600"/>
          <a:ext cx="279400" cy="381000"/>
        </p:xfrm>
        <a:graphic>
          <a:graphicData uri="http://schemas.openxmlformats.org/presentationml/2006/ole">
            <p:oleObj spid="_x0000_s89115" name="Equation" r:id="rId16" imgW="279279" imgH="380835" progId="Equation.3">
              <p:embed/>
            </p:oleObj>
          </a:graphicData>
        </a:graphic>
      </p:graphicFrame>
      <p:sp>
        <p:nvSpPr>
          <p:cNvPr id="89116" name="Freeform 28"/>
          <p:cNvSpPr>
            <a:spLocks/>
          </p:cNvSpPr>
          <p:nvPr/>
        </p:nvSpPr>
        <p:spPr bwMode="auto">
          <a:xfrm>
            <a:off x="6400800" y="3276600"/>
            <a:ext cx="660400" cy="850900"/>
          </a:xfrm>
          <a:custGeom>
            <a:avLst/>
            <a:gdLst>
              <a:gd name="T0" fmla="*/ 2147483646 w 416"/>
              <a:gd name="T1" fmla="*/ 2147483646 h 536"/>
              <a:gd name="T2" fmla="*/ 2147483646 w 416"/>
              <a:gd name="T3" fmla="*/ 2147483646 h 536"/>
              <a:gd name="T4" fmla="*/ 2147483646 w 416"/>
              <a:gd name="T5" fmla="*/ 2147483646 h 536"/>
              <a:gd name="T6" fmla="*/ 2147483646 w 416"/>
              <a:gd name="T7" fmla="*/ 2147483646 h 536"/>
              <a:gd name="T8" fmla="*/ 2147483646 w 416"/>
              <a:gd name="T9" fmla="*/ 2147483646 h 5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6"/>
              <a:gd name="T16" fmla="*/ 0 h 536"/>
              <a:gd name="T17" fmla="*/ 416 w 416"/>
              <a:gd name="T18" fmla="*/ 536 h 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6" h="536">
                <a:moveTo>
                  <a:pt x="152" y="536"/>
                </a:moveTo>
                <a:cubicBezTo>
                  <a:pt x="76" y="412"/>
                  <a:pt x="0" y="288"/>
                  <a:pt x="8" y="200"/>
                </a:cubicBezTo>
                <a:cubicBezTo>
                  <a:pt x="16" y="112"/>
                  <a:pt x="136" y="16"/>
                  <a:pt x="200" y="8"/>
                </a:cubicBezTo>
                <a:cubicBezTo>
                  <a:pt x="264" y="0"/>
                  <a:pt x="368" y="72"/>
                  <a:pt x="392" y="152"/>
                </a:cubicBezTo>
                <a:cubicBezTo>
                  <a:pt x="416" y="232"/>
                  <a:pt x="380" y="360"/>
                  <a:pt x="344" y="488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89117" name="Object 29"/>
          <p:cNvGraphicFramePr>
            <a:graphicFrameLocks noChangeAspect="1"/>
          </p:cNvGraphicFramePr>
          <p:nvPr/>
        </p:nvGraphicFramePr>
        <p:xfrm>
          <a:off x="6413500" y="2832100"/>
          <a:ext cx="671513" cy="442913"/>
        </p:xfrm>
        <a:graphic>
          <a:graphicData uri="http://schemas.openxmlformats.org/presentationml/2006/ole">
            <p:oleObj spid="_x0000_s89117" name="Equation" r:id="rId17" imgW="672808" imgH="444307" progId="Equation.3">
              <p:embed/>
            </p:oleObj>
          </a:graphicData>
        </a:graphic>
      </p:graphicFrame>
      <p:sp>
        <p:nvSpPr>
          <p:cNvPr id="89118" name="Line 30"/>
          <p:cNvSpPr>
            <a:spLocks noChangeShapeType="1"/>
          </p:cNvSpPr>
          <p:nvPr/>
        </p:nvSpPr>
        <p:spPr bwMode="auto">
          <a:xfrm flipV="1">
            <a:off x="6172200" y="4572000"/>
            <a:ext cx="533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9119" name="Freeform 31"/>
          <p:cNvSpPr>
            <a:spLocks/>
          </p:cNvSpPr>
          <p:nvPr/>
        </p:nvSpPr>
        <p:spPr bwMode="auto">
          <a:xfrm>
            <a:off x="4876800" y="4419600"/>
            <a:ext cx="1752600" cy="990600"/>
          </a:xfrm>
          <a:custGeom>
            <a:avLst/>
            <a:gdLst>
              <a:gd name="T0" fmla="*/ 0 w 1104"/>
              <a:gd name="T1" fmla="*/ 2147483646 h 624"/>
              <a:gd name="T2" fmla="*/ 2147483646 w 1104"/>
              <a:gd name="T3" fmla="*/ 2147483646 h 624"/>
              <a:gd name="T4" fmla="*/ 2147483646 w 1104"/>
              <a:gd name="T5" fmla="*/ 0 h 624"/>
              <a:gd name="T6" fmla="*/ 0 60000 65536"/>
              <a:gd name="T7" fmla="*/ 0 60000 65536"/>
              <a:gd name="T8" fmla="*/ 0 60000 65536"/>
              <a:gd name="T9" fmla="*/ 0 w 1104"/>
              <a:gd name="T10" fmla="*/ 0 h 624"/>
              <a:gd name="T11" fmla="*/ 1104 w 1104"/>
              <a:gd name="T12" fmla="*/ 624 h 6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04" h="624">
                <a:moveTo>
                  <a:pt x="0" y="624"/>
                </a:moveTo>
                <a:cubicBezTo>
                  <a:pt x="124" y="460"/>
                  <a:pt x="248" y="296"/>
                  <a:pt x="432" y="192"/>
                </a:cubicBezTo>
                <a:cubicBezTo>
                  <a:pt x="616" y="88"/>
                  <a:pt x="860" y="44"/>
                  <a:pt x="1104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9120" name="Freeform 32"/>
          <p:cNvSpPr>
            <a:spLocks/>
          </p:cNvSpPr>
          <p:nvPr/>
        </p:nvSpPr>
        <p:spPr bwMode="auto">
          <a:xfrm>
            <a:off x="3581400" y="4229100"/>
            <a:ext cx="2971800" cy="1181100"/>
          </a:xfrm>
          <a:custGeom>
            <a:avLst/>
            <a:gdLst>
              <a:gd name="T0" fmla="*/ 0 w 1872"/>
              <a:gd name="T1" fmla="*/ 2147483646 h 744"/>
              <a:gd name="T2" fmla="*/ 2147483646 w 1872"/>
              <a:gd name="T3" fmla="*/ 2147483646 h 744"/>
              <a:gd name="T4" fmla="*/ 2147483646 w 1872"/>
              <a:gd name="T5" fmla="*/ 2147483646 h 744"/>
              <a:gd name="T6" fmla="*/ 0 60000 65536"/>
              <a:gd name="T7" fmla="*/ 0 60000 65536"/>
              <a:gd name="T8" fmla="*/ 0 60000 65536"/>
              <a:gd name="T9" fmla="*/ 0 w 1872"/>
              <a:gd name="T10" fmla="*/ 0 h 744"/>
              <a:gd name="T11" fmla="*/ 1872 w 1872"/>
              <a:gd name="T12" fmla="*/ 744 h 7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72" h="744">
                <a:moveTo>
                  <a:pt x="0" y="744"/>
                </a:moveTo>
                <a:cubicBezTo>
                  <a:pt x="204" y="492"/>
                  <a:pt x="408" y="240"/>
                  <a:pt x="720" y="120"/>
                </a:cubicBezTo>
                <a:cubicBezTo>
                  <a:pt x="1032" y="0"/>
                  <a:pt x="1452" y="12"/>
                  <a:pt x="1872" y="24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9121" name="Freeform 33"/>
          <p:cNvSpPr>
            <a:spLocks/>
          </p:cNvSpPr>
          <p:nvPr/>
        </p:nvSpPr>
        <p:spPr bwMode="auto">
          <a:xfrm>
            <a:off x="2286000" y="3606800"/>
            <a:ext cx="4343400" cy="1803400"/>
          </a:xfrm>
          <a:custGeom>
            <a:avLst/>
            <a:gdLst>
              <a:gd name="T0" fmla="*/ 0 w 2736"/>
              <a:gd name="T1" fmla="*/ 2147483646 h 1136"/>
              <a:gd name="T2" fmla="*/ 2147483646 w 2736"/>
              <a:gd name="T3" fmla="*/ 2147483646 h 1136"/>
              <a:gd name="T4" fmla="*/ 2147483646 w 2736"/>
              <a:gd name="T5" fmla="*/ 2147483646 h 1136"/>
              <a:gd name="T6" fmla="*/ 0 60000 65536"/>
              <a:gd name="T7" fmla="*/ 0 60000 65536"/>
              <a:gd name="T8" fmla="*/ 0 60000 65536"/>
              <a:gd name="T9" fmla="*/ 0 w 2736"/>
              <a:gd name="T10" fmla="*/ 0 h 1136"/>
              <a:gd name="T11" fmla="*/ 2736 w 2736"/>
              <a:gd name="T12" fmla="*/ 1136 h 1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36" h="1136">
                <a:moveTo>
                  <a:pt x="0" y="1136"/>
                </a:moveTo>
                <a:cubicBezTo>
                  <a:pt x="132" y="696"/>
                  <a:pt x="264" y="256"/>
                  <a:pt x="720" y="128"/>
                </a:cubicBezTo>
                <a:cubicBezTo>
                  <a:pt x="1176" y="0"/>
                  <a:pt x="1956" y="184"/>
                  <a:pt x="2736" y="368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9122" name="Group 34"/>
          <p:cNvGrpSpPr>
            <a:grpSpLocks/>
          </p:cNvGrpSpPr>
          <p:nvPr/>
        </p:nvGrpSpPr>
        <p:grpSpPr bwMode="auto">
          <a:xfrm>
            <a:off x="7010400" y="4597400"/>
            <a:ext cx="900113" cy="609600"/>
            <a:chOff x="4224" y="1824"/>
            <a:chExt cx="567" cy="384"/>
          </a:xfrm>
        </p:grpSpPr>
        <p:graphicFrame>
          <p:nvGraphicFramePr>
            <p:cNvPr id="89125" name="Object 35"/>
            <p:cNvGraphicFramePr>
              <a:graphicFrameLocks noChangeAspect="1"/>
            </p:cNvGraphicFramePr>
            <p:nvPr/>
          </p:nvGraphicFramePr>
          <p:xfrm>
            <a:off x="4368" y="1824"/>
            <a:ext cx="423" cy="279"/>
          </p:xfrm>
          <a:graphic>
            <a:graphicData uri="http://schemas.openxmlformats.org/presentationml/2006/ole">
              <p:oleObj spid="_x0000_s89125" name="Equation" r:id="rId18" imgW="672808" imgH="444307" progId="Equation.3">
                <p:embed/>
              </p:oleObj>
            </a:graphicData>
          </a:graphic>
        </p:graphicFrame>
        <p:sp>
          <p:nvSpPr>
            <p:cNvPr id="89126" name="Line 36"/>
            <p:cNvSpPr>
              <a:spLocks noChangeShapeType="1"/>
            </p:cNvSpPr>
            <p:nvPr/>
          </p:nvSpPr>
          <p:spPr bwMode="auto">
            <a:xfrm flipH="1" flipV="1">
              <a:off x="4224" y="1824"/>
              <a:ext cx="192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89123" name="Object 37"/>
          <p:cNvGraphicFramePr>
            <a:graphicFrameLocks noChangeAspect="1"/>
          </p:cNvGraphicFramePr>
          <p:nvPr/>
        </p:nvGraphicFramePr>
        <p:xfrm>
          <a:off x="1981200" y="5334000"/>
          <a:ext cx="419100" cy="469900"/>
        </p:xfrm>
        <a:graphic>
          <a:graphicData uri="http://schemas.openxmlformats.org/presentationml/2006/ole">
            <p:oleObj spid="_x0000_s89123" name="Equation" r:id="rId19" imgW="419100" imgH="469900" progId="Equation.3">
              <p:embed/>
            </p:oleObj>
          </a:graphicData>
        </a:graphic>
      </p:graphicFrame>
      <p:graphicFrame>
        <p:nvGraphicFramePr>
          <p:cNvPr id="89124" name="Object 38"/>
          <p:cNvGraphicFramePr>
            <a:graphicFrameLocks noChangeAspect="1"/>
          </p:cNvGraphicFramePr>
          <p:nvPr/>
        </p:nvGraphicFramePr>
        <p:xfrm>
          <a:off x="3314700" y="5334000"/>
          <a:ext cx="341313" cy="469900"/>
        </p:xfrm>
        <a:graphic>
          <a:graphicData uri="http://schemas.openxmlformats.org/presentationml/2006/ole">
            <p:oleObj spid="_x0000_s89124" name="Equation" r:id="rId20" imgW="342751" imgH="469696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ChangeArrowheads="1"/>
          </p:cNvSpPr>
          <p:nvPr/>
        </p:nvSpPr>
        <p:spPr bwMode="auto">
          <a:xfrm>
            <a:off x="152400" y="838200"/>
            <a:ext cx="8839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altLang="en-US">
                <a:solidFill>
                  <a:schemeClr val="accent2"/>
                </a:solidFill>
                <a:latin typeface="Comic Sans MS" pitchFamily="66" charset="0"/>
              </a:rPr>
              <a:t> </a:t>
            </a:r>
          </a:p>
        </p:txBody>
      </p:sp>
      <p:graphicFrame>
        <p:nvGraphicFramePr>
          <p:cNvPr id="91139" name="Object 3"/>
          <p:cNvGraphicFramePr>
            <a:graphicFrameLocks noChangeAspect="1"/>
          </p:cNvGraphicFramePr>
          <p:nvPr/>
        </p:nvGraphicFramePr>
        <p:xfrm>
          <a:off x="3124200" y="762000"/>
          <a:ext cx="2514600" cy="584200"/>
        </p:xfrm>
        <a:graphic>
          <a:graphicData uri="http://schemas.openxmlformats.org/presentationml/2006/ole">
            <p:oleObj spid="_x0000_s91139" name="Equation" r:id="rId4" imgW="2514600" imgH="584200" progId="Equation.3">
              <p:embed/>
            </p:oleObj>
          </a:graphicData>
        </a:graphic>
      </p:graphicFrame>
      <p:sp>
        <p:nvSpPr>
          <p:cNvPr id="91140" name="Oval 4"/>
          <p:cNvSpPr>
            <a:spLocks noChangeArrowheads="1"/>
          </p:cNvSpPr>
          <p:nvPr/>
        </p:nvSpPr>
        <p:spPr bwMode="auto">
          <a:xfrm>
            <a:off x="1905000" y="5334000"/>
            <a:ext cx="533400" cy="533400"/>
          </a:xfrm>
          <a:prstGeom prst="ellipse">
            <a:avLst/>
          </a:prstGeom>
          <a:solidFill>
            <a:srgbClr val="FF0000">
              <a:alpha val="50195"/>
            </a:srgbClr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91141" name="Oval 5"/>
          <p:cNvSpPr>
            <a:spLocks noChangeArrowheads="1"/>
          </p:cNvSpPr>
          <p:nvPr/>
        </p:nvSpPr>
        <p:spPr bwMode="auto">
          <a:xfrm>
            <a:off x="4495800" y="53340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91142" name="Oval 6"/>
          <p:cNvSpPr>
            <a:spLocks noChangeArrowheads="1"/>
          </p:cNvSpPr>
          <p:nvPr/>
        </p:nvSpPr>
        <p:spPr bwMode="auto">
          <a:xfrm>
            <a:off x="5791200" y="53340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91143" name="Oval 7"/>
          <p:cNvSpPr>
            <a:spLocks noChangeArrowheads="1"/>
          </p:cNvSpPr>
          <p:nvPr/>
        </p:nvSpPr>
        <p:spPr bwMode="auto">
          <a:xfrm>
            <a:off x="7162800" y="53340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91144" name="Oval 8"/>
          <p:cNvSpPr>
            <a:spLocks noChangeArrowheads="1"/>
          </p:cNvSpPr>
          <p:nvPr/>
        </p:nvSpPr>
        <p:spPr bwMode="auto">
          <a:xfrm>
            <a:off x="7010400" y="5181600"/>
            <a:ext cx="838200" cy="838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91145" name="Line 9"/>
          <p:cNvSpPr>
            <a:spLocks noChangeShapeType="1"/>
          </p:cNvSpPr>
          <p:nvPr/>
        </p:nvSpPr>
        <p:spPr bwMode="auto">
          <a:xfrm>
            <a:off x="1295400" y="56642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1146" name="Line 10"/>
          <p:cNvSpPr>
            <a:spLocks noChangeShapeType="1"/>
          </p:cNvSpPr>
          <p:nvPr/>
        </p:nvSpPr>
        <p:spPr bwMode="auto">
          <a:xfrm>
            <a:off x="3733800" y="56388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1147" name="Line 11"/>
          <p:cNvSpPr>
            <a:spLocks noChangeShapeType="1"/>
          </p:cNvSpPr>
          <p:nvPr/>
        </p:nvSpPr>
        <p:spPr bwMode="auto">
          <a:xfrm>
            <a:off x="5029200" y="56388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1148" name="Line 12"/>
          <p:cNvSpPr>
            <a:spLocks noChangeShapeType="1"/>
          </p:cNvSpPr>
          <p:nvPr/>
        </p:nvSpPr>
        <p:spPr bwMode="auto">
          <a:xfrm>
            <a:off x="6324600" y="56388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1149" name="Oval 13"/>
          <p:cNvSpPr>
            <a:spLocks noChangeArrowheads="1"/>
          </p:cNvSpPr>
          <p:nvPr/>
        </p:nvSpPr>
        <p:spPr bwMode="auto">
          <a:xfrm>
            <a:off x="3200400" y="53340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graphicFrame>
        <p:nvGraphicFramePr>
          <p:cNvPr id="91150" name="Object 14"/>
          <p:cNvGraphicFramePr>
            <a:graphicFrameLocks noChangeAspect="1"/>
          </p:cNvGraphicFramePr>
          <p:nvPr/>
        </p:nvGraphicFramePr>
        <p:xfrm>
          <a:off x="3314700" y="5334000"/>
          <a:ext cx="341313" cy="469900"/>
        </p:xfrm>
        <a:graphic>
          <a:graphicData uri="http://schemas.openxmlformats.org/presentationml/2006/ole">
            <p:oleObj spid="_x0000_s91150" name="Equation" r:id="rId5" imgW="342751" imgH="469696" progId="Equation.3">
              <p:embed/>
            </p:oleObj>
          </a:graphicData>
        </a:graphic>
      </p:graphicFrame>
      <p:graphicFrame>
        <p:nvGraphicFramePr>
          <p:cNvPr id="91151" name="Object 15"/>
          <p:cNvGraphicFramePr>
            <a:graphicFrameLocks noChangeAspect="1"/>
          </p:cNvGraphicFramePr>
          <p:nvPr/>
        </p:nvGraphicFramePr>
        <p:xfrm>
          <a:off x="4584700" y="5334000"/>
          <a:ext cx="392113" cy="469900"/>
        </p:xfrm>
        <a:graphic>
          <a:graphicData uri="http://schemas.openxmlformats.org/presentationml/2006/ole">
            <p:oleObj spid="_x0000_s91151" name="Equation" r:id="rId6" imgW="393529" imgH="469696" progId="Equation.3">
              <p:embed/>
            </p:oleObj>
          </a:graphicData>
        </a:graphic>
      </p:graphicFrame>
      <p:graphicFrame>
        <p:nvGraphicFramePr>
          <p:cNvPr id="91152" name="Object 16"/>
          <p:cNvGraphicFramePr>
            <a:graphicFrameLocks noChangeAspect="1"/>
          </p:cNvGraphicFramePr>
          <p:nvPr/>
        </p:nvGraphicFramePr>
        <p:xfrm>
          <a:off x="5880100" y="5334000"/>
          <a:ext cx="392113" cy="469900"/>
        </p:xfrm>
        <a:graphic>
          <a:graphicData uri="http://schemas.openxmlformats.org/presentationml/2006/ole">
            <p:oleObj spid="_x0000_s91152" name="Equation" r:id="rId7" imgW="393529" imgH="469696" progId="Equation.3">
              <p:embed/>
            </p:oleObj>
          </a:graphicData>
        </a:graphic>
      </p:graphicFrame>
      <p:graphicFrame>
        <p:nvGraphicFramePr>
          <p:cNvPr id="91153" name="Object 17"/>
          <p:cNvGraphicFramePr>
            <a:graphicFrameLocks noChangeAspect="1"/>
          </p:cNvGraphicFramePr>
          <p:nvPr/>
        </p:nvGraphicFramePr>
        <p:xfrm>
          <a:off x="7239000" y="5334000"/>
          <a:ext cx="419100" cy="469900"/>
        </p:xfrm>
        <a:graphic>
          <a:graphicData uri="http://schemas.openxmlformats.org/presentationml/2006/ole">
            <p:oleObj spid="_x0000_s91153" name="Equation" r:id="rId8" imgW="419100" imgH="469900" progId="Equation.3">
              <p:embed/>
            </p:oleObj>
          </a:graphicData>
        </a:graphic>
      </p:graphicFrame>
      <p:sp>
        <p:nvSpPr>
          <p:cNvPr id="91154" name="Line 18"/>
          <p:cNvSpPr>
            <a:spLocks noChangeShapeType="1"/>
          </p:cNvSpPr>
          <p:nvPr/>
        </p:nvSpPr>
        <p:spPr bwMode="auto">
          <a:xfrm>
            <a:off x="2438400" y="56388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91155" name="Object 19"/>
          <p:cNvGraphicFramePr>
            <a:graphicFrameLocks noChangeAspect="1"/>
          </p:cNvGraphicFramePr>
          <p:nvPr/>
        </p:nvGraphicFramePr>
        <p:xfrm>
          <a:off x="2667000" y="5334000"/>
          <a:ext cx="265113" cy="279400"/>
        </p:xfrm>
        <a:graphic>
          <a:graphicData uri="http://schemas.openxmlformats.org/presentationml/2006/ole">
            <p:oleObj spid="_x0000_s91155" name="Equation" r:id="rId9" imgW="266584" imgH="279279" progId="Equation.3">
              <p:embed/>
            </p:oleObj>
          </a:graphicData>
        </a:graphic>
      </p:graphicFrame>
      <p:graphicFrame>
        <p:nvGraphicFramePr>
          <p:cNvPr id="91156" name="Object 20"/>
          <p:cNvGraphicFramePr>
            <a:graphicFrameLocks noChangeAspect="1"/>
          </p:cNvGraphicFramePr>
          <p:nvPr/>
        </p:nvGraphicFramePr>
        <p:xfrm>
          <a:off x="3962400" y="5257800"/>
          <a:ext cx="279400" cy="381000"/>
        </p:xfrm>
        <a:graphic>
          <a:graphicData uri="http://schemas.openxmlformats.org/presentationml/2006/ole">
            <p:oleObj spid="_x0000_s91156" name="Equation" r:id="rId10" imgW="279279" imgH="380835" progId="Equation.3">
              <p:embed/>
            </p:oleObj>
          </a:graphicData>
        </a:graphic>
      </p:graphicFrame>
      <p:graphicFrame>
        <p:nvGraphicFramePr>
          <p:cNvPr id="91157" name="Object 21"/>
          <p:cNvGraphicFramePr>
            <a:graphicFrameLocks noChangeAspect="1"/>
          </p:cNvGraphicFramePr>
          <p:nvPr/>
        </p:nvGraphicFramePr>
        <p:xfrm>
          <a:off x="5257800" y="5257800"/>
          <a:ext cx="279400" cy="381000"/>
        </p:xfrm>
        <a:graphic>
          <a:graphicData uri="http://schemas.openxmlformats.org/presentationml/2006/ole">
            <p:oleObj spid="_x0000_s91157" name="Equation" r:id="rId11" imgW="279279" imgH="380835" progId="Equation.3">
              <p:embed/>
            </p:oleObj>
          </a:graphicData>
        </a:graphic>
      </p:graphicFrame>
      <p:graphicFrame>
        <p:nvGraphicFramePr>
          <p:cNvPr id="91158" name="Object 22"/>
          <p:cNvGraphicFramePr>
            <a:graphicFrameLocks noChangeAspect="1"/>
          </p:cNvGraphicFramePr>
          <p:nvPr/>
        </p:nvGraphicFramePr>
        <p:xfrm>
          <a:off x="6553200" y="5334000"/>
          <a:ext cx="265113" cy="279400"/>
        </p:xfrm>
        <a:graphic>
          <a:graphicData uri="http://schemas.openxmlformats.org/presentationml/2006/ole">
            <p:oleObj spid="_x0000_s91158" name="Equation" r:id="rId12" imgW="266584" imgH="279279" progId="Equation.3">
              <p:embed/>
            </p:oleObj>
          </a:graphicData>
        </a:graphic>
      </p:graphicFrame>
      <p:sp>
        <p:nvSpPr>
          <p:cNvPr id="91159" name="Oval 23"/>
          <p:cNvSpPr>
            <a:spLocks noChangeArrowheads="1"/>
          </p:cNvSpPr>
          <p:nvPr/>
        </p:nvSpPr>
        <p:spPr bwMode="auto">
          <a:xfrm>
            <a:off x="6565900" y="4051300"/>
            <a:ext cx="533400" cy="533400"/>
          </a:xfrm>
          <a:prstGeom prst="ellipse">
            <a:avLst/>
          </a:prstGeom>
          <a:solidFill>
            <a:srgbClr val="FF0000">
              <a:alpha val="50195"/>
            </a:srgbClr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graphicFrame>
        <p:nvGraphicFramePr>
          <p:cNvPr id="91160" name="Object 24"/>
          <p:cNvGraphicFramePr>
            <a:graphicFrameLocks noChangeAspect="1"/>
          </p:cNvGraphicFramePr>
          <p:nvPr/>
        </p:nvGraphicFramePr>
        <p:xfrm>
          <a:off x="6642100" y="4051300"/>
          <a:ext cx="404813" cy="469900"/>
        </p:xfrm>
        <a:graphic>
          <a:graphicData uri="http://schemas.openxmlformats.org/presentationml/2006/ole">
            <p:oleObj spid="_x0000_s91160" name="Equation" r:id="rId13" imgW="406224" imgH="469696" progId="Equation.3">
              <p:embed/>
            </p:oleObj>
          </a:graphicData>
        </a:graphic>
      </p:graphicFrame>
      <p:graphicFrame>
        <p:nvGraphicFramePr>
          <p:cNvPr id="91161" name="Object 25"/>
          <p:cNvGraphicFramePr>
            <a:graphicFrameLocks noChangeAspect="1"/>
          </p:cNvGraphicFramePr>
          <p:nvPr/>
        </p:nvGraphicFramePr>
        <p:xfrm>
          <a:off x="3505200" y="4876800"/>
          <a:ext cx="265113" cy="279400"/>
        </p:xfrm>
        <a:graphic>
          <a:graphicData uri="http://schemas.openxmlformats.org/presentationml/2006/ole">
            <p:oleObj spid="_x0000_s91161" name="Equation" r:id="rId14" imgW="266584" imgH="279279" progId="Equation.3">
              <p:embed/>
            </p:oleObj>
          </a:graphicData>
        </a:graphic>
      </p:graphicFrame>
      <p:graphicFrame>
        <p:nvGraphicFramePr>
          <p:cNvPr id="91162" name="Object 26"/>
          <p:cNvGraphicFramePr>
            <a:graphicFrameLocks noChangeAspect="1"/>
          </p:cNvGraphicFramePr>
          <p:nvPr/>
        </p:nvGraphicFramePr>
        <p:xfrm>
          <a:off x="4724400" y="4953000"/>
          <a:ext cx="265113" cy="279400"/>
        </p:xfrm>
        <a:graphic>
          <a:graphicData uri="http://schemas.openxmlformats.org/presentationml/2006/ole">
            <p:oleObj spid="_x0000_s91162" name="Equation" r:id="rId15" imgW="266584" imgH="279279" progId="Equation.3">
              <p:embed/>
            </p:oleObj>
          </a:graphicData>
        </a:graphic>
      </p:graphicFrame>
      <p:graphicFrame>
        <p:nvGraphicFramePr>
          <p:cNvPr id="91163" name="Object 27"/>
          <p:cNvGraphicFramePr>
            <a:graphicFrameLocks noChangeAspect="1"/>
          </p:cNvGraphicFramePr>
          <p:nvPr/>
        </p:nvGraphicFramePr>
        <p:xfrm>
          <a:off x="6019800" y="4876800"/>
          <a:ext cx="279400" cy="381000"/>
        </p:xfrm>
        <a:graphic>
          <a:graphicData uri="http://schemas.openxmlformats.org/presentationml/2006/ole">
            <p:oleObj spid="_x0000_s91163" name="Equation" r:id="rId16" imgW="279279" imgH="380835" progId="Equation.3">
              <p:embed/>
            </p:oleObj>
          </a:graphicData>
        </a:graphic>
      </p:graphicFrame>
      <p:graphicFrame>
        <p:nvGraphicFramePr>
          <p:cNvPr id="91164" name="Object 28"/>
          <p:cNvGraphicFramePr>
            <a:graphicFrameLocks noChangeAspect="1"/>
          </p:cNvGraphicFramePr>
          <p:nvPr/>
        </p:nvGraphicFramePr>
        <p:xfrm>
          <a:off x="2133600" y="4800600"/>
          <a:ext cx="279400" cy="381000"/>
        </p:xfrm>
        <a:graphic>
          <a:graphicData uri="http://schemas.openxmlformats.org/presentationml/2006/ole">
            <p:oleObj spid="_x0000_s91164" name="Equation" r:id="rId17" imgW="279279" imgH="380835" progId="Equation.3">
              <p:embed/>
            </p:oleObj>
          </a:graphicData>
        </a:graphic>
      </p:graphicFrame>
      <p:sp>
        <p:nvSpPr>
          <p:cNvPr id="91165" name="Freeform 29"/>
          <p:cNvSpPr>
            <a:spLocks/>
          </p:cNvSpPr>
          <p:nvPr/>
        </p:nvSpPr>
        <p:spPr bwMode="auto">
          <a:xfrm>
            <a:off x="6400800" y="3276600"/>
            <a:ext cx="660400" cy="850900"/>
          </a:xfrm>
          <a:custGeom>
            <a:avLst/>
            <a:gdLst>
              <a:gd name="T0" fmla="*/ 2147483646 w 416"/>
              <a:gd name="T1" fmla="*/ 2147483646 h 536"/>
              <a:gd name="T2" fmla="*/ 2147483646 w 416"/>
              <a:gd name="T3" fmla="*/ 2147483646 h 536"/>
              <a:gd name="T4" fmla="*/ 2147483646 w 416"/>
              <a:gd name="T5" fmla="*/ 2147483646 h 536"/>
              <a:gd name="T6" fmla="*/ 2147483646 w 416"/>
              <a:gd name="T7" fmla="*/ 2147483646 h 536"/>
              <a:gd name="T8" fmla="*/ 2147483646 w 416"/>
              <a:gd name="T9" fmla="*/ 2147483646 h 5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6"/>
              <a:gd name="T16" fmla="*/ 0 h 536"/>
              <a:gd name="T17" fmla="*/ 416 w 416"/>
              <a:gd name="T18" fmla="*/ 536 h 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6" h="536">
                <a:moveTo>
                  <a:pt x="152" y="536"/>
                </a:moveTo>
                <a:cubicBezTo>
                  <a:pt x="76" y="412"/>
                  <a:pt x="0" y="288"/>
                  <a:pt x="8" y="200"/>
                </a:cubicBezTo>
                <a:cubicBezTo>
                  <a:pt x="16" y="112"/>
                  <a:pt x="136" y="16"/>
                  <a:pt x="200" y="8"/>
                </a:cubicBezTo>
                <a:cubicBezTo>
                  <a:pt x="264" y="0"/>
                  <a:pt x="368" y="72"/>
                  <a:pt x="392" y="152"/>
                </a:cubicBezTo>
                <a:cubicBezTo>
                  <a:pt x="416" y="232"/>
                  <a:pt x="380" y="360"/>
                  <a:pt x="344" y="488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91166" name="Object 30"/>
          <p:cNvGraphicFramePr>
            <a:graphicFrameLocks noChangeAspect="1"/>
          </p:cNvGraphicFramePr>
          <p:nvPr/>
        </p:nvGraphicFramePr>
        <p:xfrm>
          <a:off x="6413500" y="2832100"/>
          <a:ext cx="671513" cy="442913"/>
        </p:xfrm>
        <a:graphic>
          <a:graphicData uri="http://schemas.openxmlformats.org/presentationml/2006/ole">
            <p:oleObj spid="_x0000_s91166" name="Equation" r:id="rId18" imgW="672808" imgH="444307" progId="Equation.3">
              <p:embed/>
            </p:oleObj>
          </a:graphicData>
        </a:graphic>
      </p:graphicFrame>
      <p:sp>
        <p:nvSpPr>
          <p:cNvPr id="91167" name="Line 31"/>
          <p:cNvSpPr>
            <a:spLocks noChangeShapeType="1"/>
          </p:cNvSpPr>
          <p:nvPr/>
        </p:nvSpPr>
        <p:spPr bwMode="auto">
          <a:xfrm flipV="1">
            <a:off x="6172200" y="4572000"/>
            <a:ext cx="533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1168" name="Freeform 32"/>
          <p:cNvSpPr>
            <a:spLocks/>
          </p:cNvSpPr>
          <p:nvPr/>
        </p:nvSpPr>
        <p:spPr bwMode="auto">
          <a:xfrm>
            <a:off x="4876800" y="4419600"/>
            <a:ext cx="1752600" cy="990600"/>
          </a:xfrm>
          <a:custGeom>
            <a:avLst/>
            <a:gdLst>
              <a:gd name="T0" fmla="*/ 0 w 1104"/>
              <a:gd name="T1" fmla="*/ 2147483646 h 624"/>
              <a:gd name="T2" fmla="*/ 2147483646 w 1104"/>
              <a:gd name="T3" fmla="*/ 2147483646 h 624"/>
              <a:gd name="T4" fmla="*/ 2147483646 w 1104"/>
              <a:gd name="T5" fmla="*/ 0 h 624"/>
              <a:gd name="T6" fmla="*/ 0 60000 65536"/>
              <a:gd name="T7" fmla="*/ 0 60000 65536"/>
              <a:gd name="T8" fmla="*/ 0 60000 65536"/>
              <a:gd name="T9" fmla="*/ 0 w 1104"/>
              <a:gd name="T10" fmla="*/ 0 h 624"/>
              <a:gd name="T11" fmla="*/ 1104 w 1104"/>
              <a:gd name="T12" fmla="*/ 624 h 6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04" h="624">
                <a:moveTo>
                  <a:pt x="0" y="624"/>
                </a:moveTo>
                <a:cubicBezTo>
                  <a:pt x="124" y="460"/>
                  <a:pt x="248" y="296"/>
                  <a:pt x="432" y="192"/>
                </a:cubicBezTo>
                <a:cubicBezTo>
                  <a:pt x="616" y="88"/>
                  <a:pt x="860" y="44"/>
                  <a:pt x="1104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1169" name="Freeform 33"/>
          <p:cNvSpPr>
            <a:spLocks/>
          </p:cNvSpPr>
          <p:nvPr/>
        </p:nvSpPr>
        <p:spPr bwMode="auto">
          <a:xfrm>
            <a:off x="3581400" y="4229100"/>
            <a:ext cx="2971800" cy="1181100"/>
          </a:xfrm>
          <a:custGeom>
            <a:avLst/>
            <a:gdLst>
              <a:gd name="T0" fmla="*/ 0 w 1872"/>
              <a:gd name="T1" fmla="*/ 2147483646 h 744"/>
              <a:gd name="T2" fmla="*/ 2147483646 w 1872"/>
              <a:gd name="T3" fmla="*/ 2147483646 h 744"/>
              <a:gd name="T4" fmla="*/ 2147483646 w 1872"/>
              <a:gd name="T5" fmla="*/ 2147483646 h 744"/>
              <a:gd name="T6" fmla="*/ 0 60000 65536"/>
              <a:gd name="T7" fmla="*/ 0 60000 65536"/>
              <a:gd name="T8" fmla="*/ 0 60000 65536"/>
              <a:gd name="T9" fmla="*/ 0 w 1872"/>
              <a:gd name="T10" fmla="*/ 0 h 744"/>
              <a:gd name="T11" fmla="*/ 1872 w 1872"/>
              <a:gd name="T12" fmla="*/ 744 h 7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72" h="744">
                <a:moveTo>
                  <a:pt x="0" y="744"/>
                </a:moveTo>
                <a:cubicBezTo>
                  <a:pt x="204" y="492"/>
                  <a:pt x="408" y="240"/>
                  <a:pt x="720" y="120"/>
                </a:cubicBezTo>
                <a:cubicBezTo>
                  <a:pt x="1032" y="0"/>
                  <a:pt x="1452" y="12"/>
                  <a:pt x="1872" y="24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1170" name="Freeform 34"/>
          <p:cNvSpPr>
            <a:spLocks/>
          </p:cNvSpPr>
          <p:nvPr/>
        </p:nvSpPr>
        <p:spPr bwMode="auto">
          <a:xfrm>
            <a:off x="2286000" y="3606800"/>
            <a:ext cx="4343400" cy="1803400"/>
          </a:xfrm>
          <a:custGeom>
            <a:avLst/>
            <a:gdLst>
              <a:gd name="T0" fmla="*/ 0 w 2736"/>
              <a:gd name="T1" fmla="*/ 2147483646 h 1136"/>
              <a:gd name="T2" fmla="*/ 2147483646 w 2736"/>
              <a:gd name="T3" fmla="*/ 2147483646 h 1136"/>
              <a:gd name="T4" fmla="*/ 2147483646 w 2736"/>
              <a:gd name="T5" fmla="*/ 2147483646 h 1136"/>
              <a:gd name="T6" fmla="*/ 0 60000 65536"/>
              <a:gd name="T7" fmla="*/ 0 60000 65536"/>
              <a:gd name="T8" fmla="*/ 0 60000 65536"/>
              <a:gd name="T9" fmla="*/ 0 w 2736"/>
              <a:gd name="T10" fmla="*/ 0 h 1136"/>
              <a:gd name="T11" fmla="*/ 2736 w 2736"/>
              <a:gd name="T12" fmla="*/ 1136 h 1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36" h="1136">
                <a:moveTo>
                  <a:pt x="0" y="1136"/>
                </a:moveTo>
                <a:cubicBezTo>
                  <a:pt x="132" y="696"/>
                  <a:pt x="264" y="256"/>
                  <a:pt x="720" y="128"/>
                </a:cubicBezTo>
                <a:cubicBezTo>
                  <a:pt x="1176" y="0"/>
                  <a:pt x="1956" y="184"/>
                  <a:pt x="2736" y="368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1171" name="Group 35"/>
          <p:cNvGrpSpPr>
            <a:grpSpLocks/>
          </p:cNvGrpSpPr>
          <p:nvPr/>
        </p:nvGrpSpPr>
        <p:grpSpPr bwMode="auto">
          <a:xfrm>
            <a:off x="7010400" y="4597400"/>
            <a:ext cx="900113" cy="609600"/>
            <a:chOff x="4224" y="1824"/>
            <a:chExt cx="567" cy="384"/>
          </a:xfrm>
        </p:grpSpPr>
        <p:graphicFrame>
          <p:nvGraphicFramePr>
            <p:cNvPr id="91173" name="Object 36"/>
            <p:cNvGraphicFramePr>
              <a:graphicFrameLocks noChangeAspect="1"/>
            </p:cNvGraphicFramePr>
            <p:nvPr/>
          </p:nvGraphicFramePr>
          <p:xfrm>
            <a:off x="4368" y="1824"/>
            <a:ext cx="423" cy="279"/>
          </p:xfrm>
          <a:graphic>
            <a:graphicData uri="http://schemas.openxmlformats.org/presentationml/2006/ole">
              <p:oleObj spid="_x0000_s91173" name="Equation" r:id="rId19" imgW="672808" imgH="444307" progId="Equation.3">
                <p:embed/>
              </p:oleObj>
            </a:graphicData>
          </a:graphic>
        </p:graphicFrame>
        <p:sp>
          <p:nvSpPr>
            <p:cNvPr id="91174" name="Line 37"/>
            <p:cNvSpPr>
              <a:spLocks noChangeShapeType="1"/>
            </p:cNvSpPr>
            <p:nvPr/>
          </p:nvSpPr>
          <p:spPr bwMode="auto">
            <a:xfrm flipH="1" flipV="1">
              <a:off x="4224" y="1824"/>
              <a:ext cx="192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91172" name="Object 38"/>
          <p:cNvGraphicFramePr>
            <a:graphicFrameLocks noChangeAspect="1"/>
          </p:cNvGraphicFramePr>
          <p:nvPr/>
        </p:nvGraphicFramePr>
        <p:xfrm>
          <a:off x="1981200" y="5334000"/>
          <a:ext cx="419100" cy="469900"/>
        </p:xfrm>
        <a:graphic>
          <a:graphicData uri="http://schemas.openxmlformats.org/presentationml/2006/ole">
            <p:oleObj spid="_x0000_s91172" name="Equation" r:id="rId20" imgW="419100" imgH="4699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Oval 2"/>
          <p:cNvSpPr>
            <a:spLocks noChangeArrowheads="1"/>
          </p:cNvSpPr>
          <p:nvPr/>
        </p:nvSpPr>
        <p:spPr bwMode="auto">
          <a:xfrm>
            <a:off x="1905000" y="53340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93187" name="Oval 3"/>
          <p:cNvSpPr>
            <a:spLocks noChangeArrowheads="1"/>
          </p:cNvSpPr>
          <p:nvPr/>
        </p:nvSpPr>
        <p:spPr bwMode="auto">
          <a:xfrm>
            <a:off x="4495800" y="5334000"/>
            <a:ext cx="533400" cy="533400"/>
          </a:xfrm>
          <a:prstGeom prst="ellipse">
            <a:avLst/>
          </a:prstGeom>
          <a:solidFill>
            <a:srgbClr val="FF0000">
              <a:alpha val="50195"/>
            </a:srgbClr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93188" name="Oval 4"/>
          <p:cNvSpPr>
            <a:spLocks noChangeArrowheads="1"/>
          </p:cNvSpPr>
          <p:nvPr/>
        </p:nvSpPr>
        <p:spPr bwMode="auto">
          <a:xfrm>
            <a:off x="5791200" y="5334000"/>
            <a:ext cx="533400" cy="533400"/>
          </a:xfrm>
          <a:prstGeom prst="ellipse">
            <a:avLst/>
          </a:prstGeom>
          <a:solidFill>
            <a:srgbClr val="FF0000">
              <a:alpha val="50195"/>
            </a:srgbClr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93189" name="Oval 5"/>
          <p:cNvSpPr>
            <a:spLocks noChangeArrowheads="1"/>
          </p:cNvSpPr>
          <p:nvPr/>
        </p:nvSpPr>
        <p:spPr bwMode="auto">
          <a:xfrm>
            <a:off x="7162800" y="53340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93190" name="Oval 6"/>
          <p:cNvSpPr>
            <a:spLocks noChangeArrowheads="1"/>
          </p:cNvSpPr>
          <p:nvPr/>
        </p:nvSpPr>
        <p:spPr bwMode="auto">
          <a:xfrm>
            <a:off x="7010400" y="5181600"/>
            <a:ext cx="838200" cy="838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93191" name="Line 7"/>
          <p:cNvSpPr>
            <a:spLocks noChangeShapeType="1"/>
          </p:cNvSpPr>
          <p:nvPr/>
        </p:nvSpPr>
        <p:spPr bwMode="auto">
          <a:xfrm>
            <a:off x="1295400" y="56642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3192" name="Line 8"/>
          <p:cNvSpPr>
            <a:spLocks noChangeShapeType="1"/>
          </p:cNvSpPr>
          <p:nvPr/>
        </p:nvSpPr>
        <p:spPr bwMode="auto">
          <a:xfrm>
            <a:off x="3733800" y="56388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3193" name="Line 9"/>
          <p:cNvSpPr>
            <a:spLocks noChangeShapeType="1"/>
          </p:cNvSpPr>
          <p:nvPr/>
        </p:nvSpPr>
        <p:spPr bwMode="auto">
          <a:xfrm>
            <a:off x="5029200" y="5638800"/>
            <a:ext cx="762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3194" name="Line 10"/>
          <p:cNvSpPr>
            <a:spLocks noChangeShapeType="1"/>
          </p:cNvSpPr>
          <p:nvPr/>
        </p:nvSpPr>
        <p:spPr bwMode="auto">
          <a:xfrm>
            <a:off x="6324600" y="56388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93195" name="Object 11"/>
          <p:cNvGraphicFramePr>
            <a:graphicFrameLocks noChangeAspect="1"/>
          </p:cNvGraphicFramePr>
          <p:nvPr/>
        </p:nvGraphicFramePr>
        <p:xfrm>
          <a:off x="1981200" y="5334000"/>
          <a:ext cx="419100" cy="469900"/>
        </p:xfrm>
        <a:graphic>
          <a:graphicData uri="http://schemas.openxmlformats.org/presentationml/2006/ole">
            <p:oleObj spid="_x0000_s93195" name="Equation" r:id="rId4" imgW="419100" imgH="469900" progId="Equation.3">
              <p:embed/>
            </p:oleObj>
          </a:graphicData>
        </a:graphic>
      </p:graphicFrame>
      <p:sp>
        <p:nvSpPr>
          <p:cNvPr id="93196" name="Oval 12"/>
          <p:cNvSpPr>
            <a:spLocks noChangeArrowheads="1"/>
          </p:cNvSpPr>
          <p:nvPr/>
        </p:nvSpPr>
        <p:spPr bwMode="auto">
          <a:xfrm>
            <a:off x="3200400" y="53340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graphicFrame>
        <p:nvGraphicFramePr>
          <p:cNvPr id="93197" name="Object 13"/>
          <p:cNvGraphicFramePr>
            <a:graphicFrameLocks noChangeAspect="1"/>
          </p:cNvGraphicFramePr>
          <p:nvPr/>
        </p:nvGraphicFramePr>
        <p:xfrm>
          <a:off x="3314700" y="5334000"/>
          <a:ext cx="341313" cy="469900"/>
        </p:xfrm>
        <a:graphic>
          <a:graphicData uri="http://schemas.openxmlformats.org/presentationml/2006/ole">
            <p:oleObj spid="_x0000_s93197" name="Equation" r:id="rId5" imgW="342751" imgH="469696" progId="Equation.3">
              <p:embed/>
            </p:oleObj>
          </a:graphicData>
        </a:graphic>
      </p:graphicFrame>
      <p:graphicFrame>
        <p:nvGraphicFramePr>
          <p:cNvPr id="93198" name="Object 14"/>
          <p:cNvGraphicFramePr>
            <a:graphicFrameLocks noChangeAspect="1"/>
          </p:cNvGraphicFramePr>
          <p:nvPr/>
        </p:nvGraphicFramePr>
        <p:xfrm>
          <a:off x="4584700" y="5334000"/>
          <a:ext cx="392113" cy="469900"/>
        </p:xfrm>
        <a:graphic>
          <a:graphicData uri="http://schemas.openxmlformats.org/presentationml/2006/ole">
            <p:oleObj spid="_x0000_s93198" name="Equation" r:id="rId6" imgW="393529" imgH="469696" progId="Equation.3">
              <p:embed/>
            </p:oleObj>
          </a:graphicData>
        </a:graphic>
      </p:graphicFrame>
      <p:graphicFrame>
        <p:nvGraphicFramePr>
          <p:cNvPr id="93199" name="Object 15"/>
          <p:cNvGraphicFramePr>
            <a:graphicFrameLocks noChangeAspect="1"/>
          </p:cNvGraphicFramePr>
          <p:nvPr/>
        </p:nvGraphicFramePr>
        <p:xfrm>
          <a:off x="5880100" y="5334000"/>
          <a:ext cx="392113" cy="469900"/>
        </p:xfrm>
        <a:graphic>
          <a:graphicData uri="http://schemas.openxmlformats.org/presentationml/2006/ole">
            <p:oleObj spid="_x0000_s93199" name="Equation" r:id="rId7" imgW="393529" imgH="469696" progId="Equation.3">
              <p:embed/>
            </p:oleObj>
          </a:graphicData>
        </a:graphic>
      </p:graphicFrame>
      <p:graphicFrame>
        <p:nvGraphicFramePr>
          <p:cNvPr id="93200" name="Object 16"/>
          <p:cNvGraphicFramePr>
            <a:graphicFrameLocks noChangeAspect="1"/>
          </p:cNvGraphicFramePr>
          <p:nvPr/>
        </p:nvGraphicFramePr>
        <p:xfrm>
          <a:off x="7239000" y="5334000"/>
          <a:ext cx="419100" cy="469900"/>
        </p:xfrm>
        <a:graphic>
          <a:graphicData uri="http://schemas.openxmlformats.org/presentationml/2006/ole">
            <p:oleObj spid="_x0000_s93200" name="Equation" r:id="rId8" imgW="419100" imgH="469900" progId="Equation.3">
              <p:embed/>
            </p:oleObj>
          </a:graphicData>
        </a:graphic>
      </p:graphicFrame>
      <p:sp>
        <p:nvSpPr>
          <p:cNvPr id="93201" name="Line 17"/>
          <p:cNvSpPr>
            <a:spLocks noChangeShapeType="1"/>
          </p:cNvSpPr>
          <p:nvPr/>
        </p:nvSpPr>
        <p:spPr bwMode="auto">
          <a:xfrm>
            <a:off x="2438400" y="56388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93202" name="Object 18"/>
          <p:cNvGraphicFramePr>
            <a:graphicFrameLocks noChangeAspect="1"/>
          </p:cNvGraphicFramePr>
          <p:nvPr/>
        </p:nvGraphicFramePr>
        <p:xfrm>
          <a:off x="2667000" y="5334000"/>
          <a:ext cx="265113" cy="279400"/>
        </p:xfrm>
        <a:graphic>
          <a:graphicData uri="http://schemas.openxmlformats.org/presentationml/2006/ole">
            <p:oleObj spid="_x0000_s93202" name="Equation" r:id="rId9" imgW="266584" imgH="279279" progId="Equation.3">
              <p:embed/>
            </p:oleObj>
          </a:graphicData>
        </a:graphic>
      </p:graphicFrame>
      <p:graphicFrame>
        <p:nvGraphicFramePr>
          <p:cNvPr id="93203" name="Object 19"/>
          <p:cNvGraphicFramePr>
            <a:graphicFrameLocks noChangeAspect="1"/>
          </p:cNvGraphicFramePr>
          <p:nvPr/>
        </p:nvGraphicFramePr>
        <p:xfrm>
          <a:off x="3962400" y="5257800"/>
          <a:ext cx="279400" cy="381000"/>
        </p:xfrm>
        <a:graphic>
          <a:graphicData uri="http://schemas.openxmlformats.org/presentationml/2006/ole">
            <p:oleObj spid="_x0000_s93203" name="Equation" r:id="rId10" imgW="279279" imgH="380835" progId="Equation.3">
              <p:embed/>
            </p:oleObj>
          </a:graphicData>
        </a:graphic>
      </p:graphicFrame>
      <p:graphicFrame>
        <p:nvGraphicFramePr>
          <p:cNvPr id="93204" name="Object 20"/>
          <p:cNvGraphicFramePr>
            <a:graphicFrameLocks noChangeAspect="1"/>
          </p:cNvGraphicFramePr>
          <p:nvPr/>
        </p:nvGraphicFramePr>
        <p:xfrm>
          <a:off x="5257800" y="5257800"/>
          <a:ext cx="279400" cy="381000"/>
        </p:xfrm>
        <a:graphic>
          <a:graphicData uri="http://schemas.openxmlformats.org/presentationml/2006/ole">
            <p:oleObj spid="_x0000_s93204" name="Equation" r:id="rId11" imgW="279279" imgH="380835" progId="Equation.3">
              <p:embed/>
            </p:oleObj>
          </a:graphicData>
        </a:graphic>
      </p:graphicFrame>
      <p:graphicFrame>
        <p:nvGraphicFramePr>
          <p:cNvPr id="93205" name="Object 21"/>
          <p:cNvGraphicFramePr>
            <a:graphicFrameLocks noChangeAspect="1"/>
          </p:cNvGraphicFramePr>
          <p:nvPr/>
        </p:nvGraphicFramePr>
        <p:xfrm>
          <a:off x="6553200" y="5334000"/>
          <a:ext cx="265113" cy="279400"/>
        </p:xfrm>
        <a:graphic>
          <a:graphicData uri="http://schemas.openxmlformats.org/presentationml/2006/ole">
            <p:oleObj spid="_x0000_s93205" name="Equation" r:id="rId12" imgW="266584" imgH="279279" progId="Equation.3">
              <p:embed/>
            </p:oleObj>
          </a:graphicData>
        </a:graphic>
      </p:graphicFrame>
      <p:sp>
        <p:nvSpPr>
          <p:cNvPr id="93206" name="Oval 22"/>
          <p:cNvSpPr>
            <a:spLocks noChangeArrowheads="1"/>
          </p:cNvSpPr>
          <p:nvPr/>
        </p:nvSpPr>
        <p:spPr bwMode="auto">
          <a:xfrm>
            <a:off x="6565900" y="40513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graphicFrame>
        <p:nvGraphicFramePr>
          <p:cNvPr id="93207" name="Object 23"/>
          <p:cNvGraphicFramePr>
            <a:graphicFrameLocks noChangeAspect="1"/>
          </p:cNvGraphicFramePr>
          <p:nvPr/>
        </p:nvGraphicFramePr>
        <p:xfrm>
          <a:off x="6642100" y="4051300"/>
          <a:ext cx="404813" cy="469900"/>
        </p:xfrm>
        <a:graphic>
          <a:graphicData uri="http://schemas.openxmlformats.org/presentationml/2006/ole">
            <p:oleObj spid="_x0000_s93207" name="Equation" r:id="rId13" imgW="406224" imgH="469696" progId="Equation.3">
              <p:embed/>
            </p:oleObj>
          </a:graphicData>
        </a:graphic>
      </p:graphicFrame>
      <p:graphicFrame>
        <p:nvGraphicFramePr>
          <p:cNvPr id="93208" name="Object 24"/>
          <p:cNvGraphicFramePr>
            <a:graphicFrameLocks noChangeAspect="1"/>
          </p:cNvGraphicFramePr>
          <p:nvPr/>
        </p:nvGraphicFramePr>
        <p:xfrm>
          <a:off x="3505200" y="4876800"/>
          <a:ext cx="265113" cy="279400"/>
        </p:xfrm>
        <a:graphic>
          <a:graphicData uri="http://schemas.openxmlformats.org/presentationml/2006/ole">
            <p:oleObj spid="_x0000_s93208" name="Equation" r:id="rId14" imgW="266584" imgH="279279" progId="Equation.3">
              <p:embed/>
            </p:oleObj>
          </a:graphicData>
        </a:graphic>
      </p:graphicFrame>
      <p:graphicFrame>
        <p:nvGraphicFramePr>
          <p:cNvPr id="93209" name="Object 25"/>
          <p:cNvGraphicFramePr>
            <a:graphicFrameLocks noChangeAspect="1"/>
          </p:cNvGraphicFramePr>
          <p:nvPr/>
        </p:nvGraphicFramePr>
        <p:xfrm>
          <a:off x="4724400" y="4953000"/>
          <a:ext cx="265113" cy="279400"/>
        </p:xfrm>
        <a:graphic>
          <a:graphicData uri="http://schemas.openxmlformats.org/presentationml/2006/ole">
            <p:oleObj spid="_x0000_s93209" name="Equation" r:id="rId15" imgW="266584" imgH="279279" progId="Equation.3">
              <p:embed/>
            </p:oleObj>
          </a:graphicData>
        </a:graphic>
      </p:graphicFrame>
      <p:graphicFrame>
        <p:nvGraphicFramePr>
          <p:cNvPr id="93210" name="Object 26"/>
          <p:cNvGraphicFramePr>
            <a:graphicFrameLocks noChangeAspect="1"/>
          </p:cNvGraphicFramePr>
          <p:nvPr/>
        </p:nvGraphicFramePr>
        <p:xfrm>
          <a:off x="6019800" y="4876800"/>
          <a:ext cx="279400" cy="381000"/>
        </p:xfrm>
        <a:graphic>
          <a:graphicData uri="http://schemas.openxmlformats.org/presentationml/2006/ole">
            <p:oleObj spid="_x0000_s93210" name="Equation" r:id="rId16" imgW="279279" imgH="380835" progId="Equation.3">
              <p:embed/>
            </p:oleObj>
          </a:graphicData>
        </a:graphic>
      </p:graphicFrame>
      <p:graphicFrame>
        <p:nvGraphicFramePr>
          <p:cNvPr id="93211" name="Object 27"/>
          <p:cNvGraphicFramePr>
            <a:graphicFrameLocks noChangeAspect="1"/>
          </p:cNvGraphicFramePr>
          <p:nvPr/>
        </p:nvGraphicFramePr>
        <p:xfrm>
          <a:off x="2133600" y="4800600"/>
          <a:ext cx="279400" cy="381000"/>
        </p:xfrm>
        <a:graphic>
          <a:graphicData uri="http://schemas.openxmlformats.org/presentationml/2006/ole">
            <p:oleObj spid="_x0000_s93211" name="Equation" r:id="rId17" imgW="279279" imgH="380835" progId="Equation.3">
              <p:embed/>
            </p:oleObj>
          </a:graphicData>
        </a:graphic>
      </p:graphicFrame>
      <p:sp>
        <p:nvSpPr>
          <p:cNvPr id="93212" name="Freeform 28"/>
          <p:cNvSpPr>
            <a:spLocks/>
          </p:cNvSpPr>
          <p:nvPr/>
        </p:nvSpPr>
        <p:spPr bwMode="auto">
          <a:xfrm>
            <a:off x="6400800" y="3276600"/>
            <a:ext cx="660400" cy="850900"/>
          </a:xfrm>
          <a:custGeom>
            <a:avLst/>
            <a:gdLst>
              <a:gd name="T0" fmla="*/ 2147483646 w 416"/>
              <a:gd name="T1" fmla="*/ 2147483646 h 536"/>
              <a:gd name="T2" fmla="*/ 2147483646 w 416"/>
              <a:gd name="T3" fmla="*/ 2147483646 h 536"/>
              <a:gd name="T4" fmla="*/ 2147483646 w 416"/>
              <a:gd name="T5" fmla="*/ 2147483646 h 536"/>
              <a:gd name="T6" fmla="*/ 2147483646 w 416"/>
              <a:gd name="T7" fmla="*/ 2147483646 h 536"/>
              <a:gd name="T8" fmla="*/ 2147483646 w 416"/>
              <a:gd name="T9" fmla="*/ 2147483646 h 5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6"/>
              <a:gd name="T16" fmla="*/ 0 h 536"/>
              <a:gd name="T17" fmla="*/ 416 w 416"/>
              <a:gd name="T18" fmla="*/ 536 h 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6" h="536">
                <a:moveTo>
                  <a:pt x="152" y="536"/>
                </a:moveTo>
                <a:cubicBezTo>
                  <a:pt x="76" y="412"/>
                  <a:pt x="0" y="288"/>
                  <a:pt x="8" y="200"/>
                </a:cubicBezTo>
                <a:cubicBezTo>
                  <a:pt x="16" y="112"/>
                  <a:pt x="136" y="16"/>
                  <a:pt x="200" y="8"/>
                </a:cubicBezTo>
                <a:cubicBezTo>
                  <a:pt x="264" y="0"/>
                  <a:pt x="368" y="72"/>
                  <a:pt x="392" y="152"/>
                </a:cubicBezTo>
                <a:cubicBezTo>
                  <a:pt x="416" y="232"/>
                  <a:pt x="380" y="360"/>
                  <a:pt x="344" y="488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93213" name="Object 29"/>
          <p:cNvGraphicFramePr>
            <a:graphicFrameLocks noChangeAspect="1"/>
          </p:cNvGraphicFramePr>
          <p:nvPr/>
        </p:nvGraphicFramePr>
        <p:xfrm>
          <a:off x="6413500" y="2832100"/>
          <a:ext cx="671513" cy="442913"/>
        </p:xfrm>
        <a:graphic>
          <a:graphicData uri="http://schemas.openxmlformats.org/presentationml/2006/ole">
            <p:oleObj spid="_x0000_s93213" name="Equation" r:id="rId18" imgW="672808" imgH="444307" progId="Equation.3">
              <p:embed/>
            </p:oleObj>
          </a:graphicData>
        </a:graphic>
      </p:graphicFrame>
      <p:sp>
        <p:nvSpPr>
          <p:cNvPr id="93214" name="Line 30"/>
          <p:cNvSpPr>
            <a:spLocks noChangeShapeType="1"/>
          </p:cNvSpPr>
          <p:nvPr/>
        </p:nvSpPr>
        <p:spPr bwMode="auto">
          <a:xfrm flipV="1">
            <a:off x="6172200" y="4572000"/>
            <a:ext cx="533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3215" name="Freeform 31"/>
          <p:cNvSpPr>
            <a:spLocks/>
          </p:cNvSpPr>
          <p:nvPr/>
        </p:nvSpPr>
        <p:spPr bwMode="auto">
          <a:xfrm>
            <a:off x="4876800" y="4419600"/>
            <a:ext cx="1752600" cy="990600"/>
          </a:xfrm>
          <a:custGeom>
            <a:avLst/>
            <a:gdLst>
              <a:gd name="T0" fmla="*/ 0 w 1104"/>
              <a:gd name="T1" fmla="*/ 2147483646 h 624"/>
              <a:gd name="T2" fmla="*/ 2147483646 w 1104"/>
              <a:gd name="T3" fmla="*/ 2147483646 h 624"/>
              <a:gd name="T4" fmla="*/ 2147483646 w 1104"/>
              <a:gd name="T5" fmla="*/ 0 h 624"/>
              <a:gd name="T6" fmla="*/ 0 60000 65536"/>
              <a:gd name="T7" fmla="*/ 0 60000 65536"/>
              <a:gd name="T8" fmla="*/ 0 60000 65536"/>
              <a:gd name="T9" fmla="*/ 0 w 1104"/>
              <a:gd name="T10" fmla="*/ 0 h 624"/>
              <a:gd name="T11" fmla="*/ 1104 w 1104"/>
              <a:gd name="T12" fmla="*/ 624 h 6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04" h="624">
                <a:moveTo>
                  <a:pt x="0" y="624"/>
                </a:moveTo>
                <a:cubicBezTo>
                  <a:pt x="124" y="460"/>
                  <a:pt x="248" y="296"/>
                  <a:pt x="432" y="192"/>
                </a:cubicBezTo>
                <a:cubicBezTo>
                  <a:pt x="616" y="88"/>
                  <a:pt x="860" y="44"/>
                  <a:pt x="1104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3216" name="Freeform 32"/>
          <p:cNvSpPr>
            <a:spLocks/>
          </p:cNvSpPr>
          <p:nvPr/>
        </p:nvSpPr>
        <p:spPr bwMode="auto">
          <a:xfrm>
            <a:off x="3581400" y="4229100"/>
            <a:ext cx="2971800" cy="1181100"/>
          </a:xfrm>
          <a:custGeom>
            <a:avLst/>
            <a:gdLst>
              <a:gd name="T0" fmla="*/ 0 w 1872"/>
              <a:gd name="T1" fmla="*/ 2147483646 h 744"/>
              <a:gd name="T2" fmla="*/ 2147483646 w 1872"/>
              <a:gd name="T3" fmla="*/ 2147483646 h 744"/>
              <a:gd name="T4" fmla="*/ 2147483646 w 1872"/>
              <a:gd name="T5" fmla="*/ 2147483646 h 744"/>
              <a:gd name="T6" fmla="*/ 0 60000 65536"/>
              <a:gd name="T7" fmla="*/ 0 60000 65536"/>
              <a:gd name="T8" fmla="*/ 0 60000 65536"/>
              <a:gd name="T9" fmla="*/ 0 w 1872"/>
              <a:gd name="T10" fmla="*/ 0 h 744"/>
              <a:gd name="T11" fmla="*/ 1872 w 1872"/>
              <a:gd name="T12" fmla="*/ 744 h 7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72" h="744">
                <a:moveTo>
                  <a:pt x="0" y="744"/>
                </a:moveTo>
                <a:cubicBezTo>
                  <a:pt x="204" y="492"/>
                  <a:pt x="408" y="240"/>
                  <a:pt x="720" y="120"/>
                </a:cubicBezTo>
                <a:cubicBezTo>
                  <a:pt x="1032" y="0"/>
                  <a:pt x="1452" y="12"/>
                  <a:pt x="1872" y="24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3217" name="Freeform 33"/>
          <p:cNvSpPr>
            <a:spLocks/>
          </p:cNvSpPr>
          <p:nvPr/>
        </p:nvSpPr>
        <p:spPr bwMode="auto">
          <a:xfrm>
            <a:off x="2286000" y="3606800"/>
            <a:ext cx="4343400" cy="1803400"/>
          </a:xfrm>
          <a:custGeom>
            <a:avLst/>
            <a:gdLst>
              <a:gd name="T0" fmla="*/ 0 w 2736"/>
              <a:gd name="T1" fmla="*/ 2147483646 h 1136"/>
              <a:gd name="T2" fmla="*/ 2147483646 w 2736"/>
              <a:gd name="T3" fmla="*/ 2147483646 h 1136"/>
              <a:gd name="T4" fmla="*/ 2147483646 w 2736"/>
              <a:gd name="T5" fmla="*/ 2147483646 h 1136"/>
              <a:gd name="T6" fmla="*/ 0 60000 65536"/>
              <a:gd name="T7" fmla="*/ 0 60000 65536"/>
              <a:gd name="T8" fmla="*/ 0 60000 65536"/>
              <a:gd name="T9" fmla="*/ 0 w 2736"/>
              <a:gd name="T10" fmla="*/ 0 h 1136"/>
              <a:gd name="T11" fmla="*/ 2736 w 2736"/>
              <a:gd name="T12" fmla="*/ 1136 h 1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36" h="1136">
                <a:moveTo>
                  <a:pt x="0" y="1136"/>
                </a:moveTo>
                <a:cubicBezTo>
                  <a:pt x="132" y="696"/>
                  <a:pt x="264" y="256"/>
                  <a:pt x="720" y="128"/>
                </a:cubicBezTo>
                <a:cubicBezTo>
                  <a:pt x="1176" y="0"/>
                  <a:pt x="1956" y="184"/>
                  <a:pt x="2736" y="368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3218" name="Group 34"/>
          <p:cNvGrpSpPr>
            <a:grpSpLocks/>
          </p:cNvGrpSpPr>
          <p:nvPr/>
        </p:nvGrpSpPr>
        <p:grpSpPr bwMode="auto">
          <a:xfrm>
            <a:off x="7010400" y="4597400"/>
            <a:ext cx="900113" cy="609600"/>
            <a:chOff x="4224" y="1824"/>
            <a:chExt cx="567" cy="384"/>
          </a:xfrm>
        </p:grpSpPr>
        <p:graphicFrame>
          <p:nvGraphicFramePr>
            <p:cNvPr id="93220" name="Object 35"/>
            <p:cNvGraphicFramePr>
              <a:graphicFrameLocks noChangeAspect="1"/>
            </p:cNvGraphicFramePr>
            <p:nvPr/>
          </p:nvGraphicFramePr>
          <p:xfrm>
            <a:off x="4368" y="1824"/>
            <a:ext cx="423" cy="279"/>
          </p:xfrm>
          <a:graphic>
            <a:graphicData uri="http://schemas.openxmlformats.org/presentationml/2006/ole">
              <p:oleObj spid="_x0000_s93220" name="Equation" r:id="rId19" imgW="672808" imgH="444307" progId="Equation.3">
                <p:embed/>
              </p:oleObj>
            </a:graphicData>
          </a:graphic>
        </p:graphicFrame>
        <p:sp>
          <p:nvSpPr>
            <p:cNvPr id="93221" name="Line 36"/>
            <p:cNvSpPr>
              <a:spLocks noChangeShapeType="1"/>
            </p:cNvSpPr>
            <p:nvPr/>
          </p:nvSpPr>
          <p:spPr bwMode="auto">
            <a:xfrm flipH="1" flipV="1">
              <a:off x="4224" y="1824"/>
              <a:ext cx="192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93219" name="Object 37"/>
          <p:cNvGraphicFramePr>
            <a:graphicFrameLocks noChangeAspect="1"/>
          </p:cNvGraphicFramePr>
          <p:nvPr/>
        </p:nvGraphicFramePr>
        <p:xfrm>
          <a:off x="3124200" y="762000"/>
          <a:ext cx="2514600" cy="584200"/>
        </p:xfrm>
        <a:graphic>
          <a:graphicData uri="http://schemas.openxmlformats.org/presentationml/2006/ole">
            <p:oleObj spid="_x0000_s93219" name="Equation" r:id="rId20" imgW="2514600" imgH="584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r>
              <a:rPr lang="en-US" altLang="en-US" sz="4000" smtClean="0"/>
              <a:t>Transition Function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 </a:t>
            </a:r>
          </a:p>
        </p:txBody>
      </p:sp>
      <p:graphicFrame>
        <p:nvGraphicFramePr>
          <p:cNvPr id="95236" name="Object 4"/>
          <p:cNvGraphicFramePr>
            <a:graphicFrameLocks noChangeAspect="1"/>
          </p:cNvGraphicFramePr>
          <p:nvPr/>
        </p:nvGraphicFramePr>
        <p:xfrm>
          <a:off x="6781800" y="152400"/>
          <a:ext cx="330200" cy="415925"/>
        </p:xfrm>
        <a:graphic>
          <a:graphicData uri="http://schemas.openxmlformats.org/presentationml/2006/ole">
            <p:oleObj spid="_x0000_s95236" name="Equation" r:id="rId4" imgW="330200" imgH="419100" progId="Equation.3">
              <p:embed/>
            </p:oleObj>
          </a:graphicData>
        </a:graphic>
      </p:graphicFrame>
      <p:sp>
        <p:nvSpPr>
          <p:cNvPr id="95237" name="Oval 5"/>
          <p:cNvSpPr>
            <a:spLocks noChangeArrowheads="1"/>
          </p:cNvSpPr>
          <p:nvPr/>
        </p:nvSpPr>
        <p:spPr bwMode="auto">
          <a:xfrm>
            <a:off x="2971800" y="56134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95238" name="Oval 6"/>
          <p:cNvSpPr>
            <a:spLocks noChangeArrowheads="1"/>
          </p:cNvSpPr>
          <p:nvPr/>
        </p:nvSpPr>
        <p:spPr bwMode="auto">
          <a:xfrm>
            <a:off x="5562600" y="56134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95239" name="Oval 7"/>
          <p:cNvSpPr>
            <a:spLocks noChangeArrowheads="1"/>
          </p:cNvSpPr>
          <p:nvPr/>
        </p:nvSpPr>
        <p:spPr bwMode="auto">
          <a:xfrm>
            <a:off x="6858000" y="56134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95240" name="Oval 8"/>
          <p:cNvSpPr>
            <a:spLocks noChangeArrowheads="1"/>
          </p:cNvSpPr>
          <p:nvPr/>
        </p:nvSpPr>
        <p:spPr bwMode="auto">
          <a:xfrm>
            <a:off x="8229600" y="56134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95241" name="Line 9"/>
          <p:cNvSpPr>
            <a:spLocks noChangeShapeType="1"/>
          </p:cNvSpPr>
          <p:nvPr/>
        </p:nvSpPr>
        <p:spPr bwMode="auto">
          <a:xfrm>
            <a:off x="2362200" y="59436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5242" name="Line 10"/>
          <p:cNvSpPr>
            <a:spLocks noChangeShapeType="1"/>
          </p:cNvSpPr>
          <p:nvPr/>
        </p:nvSpPr>
        <p:spPr bwMode="auto">
          <a:xfrm>
            <a:off x="4800600" y="59182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5243" name="Line 11"/>
          <p:cNvSpPr>
            <a:spLocks noChangeShapeType="1"/>
          </p:cNvSpPr>
          <p:nvPr/>
        </p:nvSpPr>
        <p:spPr bwMode="auto">
          <a:xfrm>
            <a:off x="6096000" y="59182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5244" name="Line 12"/>
          <p:cNvSpPr>
            <a:spLocks noChangeShapeType="1"/>
          </p:cNvSpPr>
          <p:nvPr/>
        </p:nvSpPr>
        <p:spPr bwMode="auto">
          <a:xfrm>
            <a:off x="7391400" y="59182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95245" name="Object 13"/>
          <p:cNvGraphicFramePr>
            <a:graphicFrameLocks noChangeAspect="1"/>
          </p:cNvGraphicFramePr>
          <p:nvPr/>
        </p:nvGraphicFramePr>
        <p:xfrm>
          <a:off x="3048000" y="5613400"/>
          <a:ext cx="419100" cy="469900"/>
        </p:xfrm>
        <a:graphic>
          <a:graphicData uri="http://schemas.openxmlformats.org/presentationml/2006/ole">
            <p:oleObj spid="_x0000_s95245" name="Equation" r:id="rId5" imgW="419100" imgH="469900" progId="Equation.3">
              <p:embed/>
            </p:oleObj>
          </a:graphicData>
        </a:graphic>
      </p:graphicFrame>
      <p:sp>
        <p:nvSpPr>
          <p:cNvPr id="95246" name="Oval 14"/>
          <p:cNvSpPr>
            <a:spLocks noChangeArrowheads="1"/>
          </p:cNvSpPr>
          <p:nvPr/>
        </p:nvSpPr>
        <p:spPr bwMode="auto">
          <a:xfrm>
            <a:off x="4267200" y="56134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graphicFrame>
        <p:nvGraphicFramePr>
          <p:cNvPr id="95247" name="Object 15"/>
          <p:cNvGraphicFramePr>
            <a:graphicFrameLocks noChangeAspect="1"/>
          </p:cNvGraphicFramePr>
          <p:nvPr/>
        </p:nvGraphicFramePr>
        <p:xfrm>
          <a:off x="4381500" y="5613400"/>
          <a:ext cx="341313" cy="469900"/>
        </p:xfrm>
        <a:graphic>
          <a:graphicData uri="http://schemas.openxmlformats.org/presentationml/2006/ole">
            <p:oleObj spid="_x0000_s95247" name="Equation" r:id="rId6" imgW="342751" imgH="469696" progId="Equation.3">
              <p:embed/>
            </p:oleObj>
          </a:graphicData>
        </a:graphic>
      </p:graphicFrame>
      <p:graphicFrame>
        <p:nvGraphicFramePr>
          <p:cNvPr id="95248" name="Object 16"/>
          <p:cNvGraphicFramePr>
            <a:graphicFrameLocks noChangeAspect="1"/>
          </p:cNvGraphicFramePr>
          <p:nvPr/>
        </p:nvGraphicFramePr>
        <p:xfrm>
          <a:off x="5651500" y="5613400"/>
          <a:ext cx="392113" cy="469900"/>
        </p:xfrm>
        <a:graphic>
          <a:graphicData uri="http://schemas.openxmlformats.org/presentationml/2006/ole">
            <p:oleObj spid="_x0000_s95248" name="Equation" r:id="rId7" imgW="393529" imgH="469696" progId="Equation.3">
              <p:embed/>
            </p:oleObj>
          </a:graphicData>
        </a:graphic>
      </p:graphicFrame>
      <p:graphicFrame>
        <p:nvGraphicFramePr>
          <p:cNvPr id="95249" name="Object 17"/>
          <p:cNvGraphicFramePr>
            <a:graphicFrameLocks noChangeAspect="1"/>
          </p:cNvGraphicFramePr>
          <p:nvPr/>
        </p:nvGraphicFramePr>
        <p:xfrm>
          <a:off x="6946900" y="5613400"/>
          <a:ext cx="392113" cy="469900"/>
        </p:xfrm>
        <a:graphic>
          <a:graphicData uri="http://schemas.openxmlformats.org/presentationml/2006/ole">
            <p:oleObj spid="_x0000_s95249" name="Equation" r:id="rId8" imgW="393529" imgH="469696" progId="Equation.3">
              <p:embed/>
            </p:oleObj>
          </a:graphicData>
        </a:graphic>
      </p:graphicFrame>
      <p:graphicFrame>
        <p:nvGraphicFramePr>
          <p:cNvPr id="95250" name="Object 18"/>
          <p:cNvGraphicFramePr>
            <a:graphicFrameLocks noChangeAspect="1"/>
          </p:cNvGraphicFramePr>
          <p:nvPr/>
        </p:nvGraphicFramePr>
        <p:xfrm>
          <a:off x="8305800" y="5613400"/>
          <a:ext cx="419100" cy="469900"/>
        </p:xfrm>
        <a:graphic>
          <a:graphicData uri="http://schemas.openxmlformats.org/presentationml/2006/ole">
            <p:oleObj spid="_x0000_s95250" name="Equation" r:id="rId9" imgW="419100" imgH="469900" progId="Equation.3">
              <p:embed/>
            </p:oleObj>
          </a:graphicData>
        </a:graphic>
      </p:graphicFrame>
      <p:sp>
        <p:nvSpPr>
          <p:cNvPr id="95251" name="Line 19"/>
          <p:cNvSpPr>
            <a:spLocks noChangeShapeType="1"/>
          </p:cNvSpPr>
          <p:nvPr/>
        </p:nvSpPr>
        <p:spPr bwMode="auto">
          <a:xfrm>
            <a:off x="3505200" y="59182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95252" name="Object 20"/>
          <p:cNvGraphicFramePr>
            <a:graphicFrameLocks noChangeAspect="1"/>
          </p:cNvGraphicFramePr>
          <p:nvPr/>
        </p:nvGraphicFramePr>
        <p:xfrm>
          <a:off x="3733800" y="5613400"/>
          <a:ext cx="265113" cy="279400"/>
        </p:xfrm>
        <a:graphic>
          <a:graphicData uri="http://schemas.openxmlformats.org/presentationml/2006/ole">
            <p:oleObj spid="_x0000_s95252" name="Equation" r:id="rId10" imgW="266584" imgH="279279" progId="Equation.3">
              <p:embed/>
            </p:oleObj>
          </a:graphicData>
        </a:graphic>
      </p:graphicFrame>
      <p:graphicFrame>
        <p:nvGraphicFramePr>
          <p:cNvPr id="95253" name="Object 21"/>
          <p:cNvGraphicFramePr>
            <a:graphicFrameLocks noChangeAspect="1"/>
          </p:cNvGraphicFramePr>
          <p:nvPr/>
        </p:nvGraphicFramePr>
        <p:xfrm>
          <a:off x="5029200" y="5537200"/>
          <a:ext cx="279400" cy="381000"/>
        </p:xfrm>
        <a:graphic>
          <a:graphicData uri="http://schemas.openxmlformats.org/presentationml/2006/ole">
            <p:oleObj spid="_x0000_s95253" name="Equation" r:id="rId11" imgW="279279" imgH="380835" progId="Equation.3">
              <p:embed/>
            </p:oleObj>
          </a:graphicData>
        </a:graphic>
      </p:graphicFrame>
      <p:graphicFrame>
        <p:nvGraphicFramePr>
          <p:cNvPr id="95254" name="Object 22"/>
          <p:cNvGraphicFramePr>
            <a:graphicFrameLocks noChangeAspect="1"/>
          </p:cNvGraphicFramePr>
          <p:nvPr/>
        </p:nvGraphicFramePr>
        <p:xfrm>
          <a:off x="6324600" y="5537200"/>
          <a:ext cx="279400" cy="381000"/>
        </p:xfrm>
        <a:graphic>
          <a:graphicData uri="http://schemas.openxmlformats.org/presentationml/2006/ole">
            <p:oleObj spid="_x0000_s95254" name="Equation" r:id="rId12" imgW="279279" imgH="380835" progId="Equation.3">
              <p:embed/>
            </p:oleObj>
          </a:graphicData>
        </a:graphic>
      </p:graphicFrame>
      <p:graphicFrame>
        <p:nvGraphicFramePr>
          <p:cNvPr id="95255" name="Object 23"/>
          <p:cNvGraphicFramePr>
            <a:graphicFrameLocks noChangeAspect="1"/>
          </p:cNvGraphicFramePr>
          <p:nvPr/>
        </p:nvGraphicFramePr>
        <p:xfrm>
          <a:off x="7620000" y="5613400"/>
          <a:ext cx="265113" cy="279400"/>
        </p:xfrm>
        <a:graphic>
          <a:graphicData uri="http://schemas.openxmlformats.org/presentationml/2006/ole">
            <p:oleObj spid="_x0000_s95255" name="Equation" r:id="rId13" imgW="266584" imgH="279279" progId="Equation.3">
              <p:embed/>
            </p:oleObj>
          </a:graphicData>
        </a:graphic>
      </p:graphicFrame>
      <p:sp>
        <p:nvSpPr>
          <p:cNvPr id="95256" name="Oval 24"/>
          <p:cNvSpPr>
            <a:spLocks noChangeArrowheads="1"/>
          </p:cNvSpPr>
          <p:nvPr/>
        </p:nvSpPr>
        <p:spPr bwMode="auto">
          <a:xfrm>
            <a:off x="7632700" y="43307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graphicFrame>
        <p:nvGraphicFramePr>
          <p:cNvPr id="95257" name="Object 25"/>
          <p:cNvGraphicFramePr>
            <a:graphicFrameLocks noChangeAspect="1"/>
          </p:cNvGraphicFramePr>
          <p:nvPr/>
        </p:nvGraphicFramePr>
        <p:xfrm>
          <a:off x="7708900" y="4330700"/>
          <a:ext cx="404813" cy="469900"/>
        </p:xfrm>
        <a:graphic>
          <a:graphicData uri="http://schemas.openxmlformats.org/presentationml/2006/ole">
            <p:oleObj spid="_x0000_s95257" name="Equation" r:id="rId14" imgW="406224" imgH="469696" progId="Equation.3">
              <p:embed/>
            </p:oleObj>
          </a:graphicData>
        </a:graphic>
      </p:graphicFrame>
      <p:graphicFrame>
        <p:nvGraphicFramePr>
          <p:cNvPr id="95258" name="Object 26"/>
          <p:cNvGraphicFramePr>
            <a:graphicFrameLocks noChangeAspect="1"/>
          </p:cNvGraphicFramePr>
          <p:nvPr/>
        </p:nvGraphicFramePr>
        <p:xfrm>
          <a:off x="4572000" y="5156200"/>
          <a:ext cx="265113" cy="279400"/>
        </p:xfrm>
        <a:graphic>
          <a:graphicData uri="http://schemas.openxmlformats.org/presentationml/2006/ole">
            <p:oleObj spid="_x0000_s95258" name="Equation" r:id="rId15" imgW="266584" imgH="279279" progId="Equation.3">
              <p:embed/>
            </p:oleObj>
          </a:graphicData>
        </a:graphic>
      </p:graphicFrame>
      <p:graphicFrame>
        <p:nvGraphicFramePr>
          <p:cNvPr id="95259" name="Object 27"/>
          <p:cNvGraphicFramePr>
            <a:graphicFrameLocks noChangeAspect="1"/>
          </p:cNvGraphicFramePr>
          <p:nvPr/>
        </p:nvGraphicFramePr>
        <p:xfrm>
          <a:off x="5791200" y="5232400"/>
          <a:ext cx="265113" cy="279400"/>
        </p:xfrm>
        <a:graphic>
          <a:graphicData uri="http://schemas.openxmlformats.org/presentationml/2006/ole">
            <p:oleObj spid="_x0000_s95259" name="Equation" r:id="rId16" imgW="266584" imgH="279279" progId="Equation.3">
              <p:embed/>
            </p:oleObj>
          </a:graphicData>
        </a:graphic>
      </p:graphicFrame>
      <p:graphicFrame>
        <p:nvGraphicFramePr>
          <p:cNvPr id="95260" name="Object 28"/>
          <p:cNvGraphicFramePr>
            <a:graphicFrameLocks noChangeAspect="1"/>
          </p:cNvGraphicFramePr>
          <p:nvPr/>
        </p:nvGraphicFramePr>
        <p:xfrm>
          <a:off x="7086600" y="5156200"/>
          <a:ext cx="279400" cy="381000"/>
        </p:xfrm>
        <a:graphic>
          <a:graphicData uri="http://schemas.openxmlformats.org/presentationml/2006/ole">
            <p:oleObj spid="_x0000_s95260" name="Equation" r:id="rId17" imgW="279279" imgH="380835" progId="Equation.3">
              <p:embed/>
            </p:oleObj>
          </a:graphicData>
        </a:graphic>
      </p:graphicFrame>
      <p:graphicFrame>
        <p:nvGraphicFramePr>
          <p:cNvPr id="95261" name="Object 29"/>
          <p:cNvGraphicFramePr>
            <a:graphicFrameLocks noChangeAspect="1"/>
          </p:cNvGraphicFramePr>
          <p:nvPr/>
        </p:nvGraphicFramePr>
        <p:xfrm>
          <a:off x="3200400" y="5080000"/>
          <a:ext cx="279400" cy="381000"/>
        </p:xfrm>
        <a:graphic>
          <a:graphicData uri="http://schemas.openxmlformats.org/presentationml/2006/ole">
            <p:oleObj spid="_x0000_s95261" name="Equation" r:id="rId18" imgW="279279" imgH="380835" progId="Equation.3">
              <p:embed/>
            </p:oleObj>
          </a:graphicData>
        </a:graphic>
      </p:graphicFrame>
      <p:sp>
        <p:nvSpPr>
          <p:cNvPr id="95262" name="Freeform 30"/>
          <p:cNvSpPr>
            <a:spLocks/>
          </p:cNvSpPr>
          <p:nvPr/>
        </p:nvSpPr>
        <p:spPr bwMode="auto">
          <a:xfrm>
            <a:off x="7467600" y="3556000"/>
            <a:ext cx="660400" cy="850900"/>
          </a:xfrm>
          <a:custGeom>
            <a:avLst/>
            <a:gdLst>
              <a:gd name="T0" fmla="*/ 2147483646 w 416"/>
              <a:gd name="T1" fmla="*/ 2147483646 h 536"/>
              <a:gd name="T2" fmla="*/ 2147483646 w 416"/>
              <a:gd name="T3" fmla="*/ 2147483646 h 536"/>
              <a:gd name="T4" fmla="*/ 2147483646 w 416"/>
              <a:gd name="T5" fmla="*/ 2147483646 h 536"/>
              <a:gd name="T6" fmla="*/ 2147483646 w 416"/>
              <a:gd name="T7" fmla="*/ 2147483646 h 536"/>
              <a:gd name="T8" fmla="*/ 2147483646 w 416"/>
              <a:gd name="T9" fmla="*/ 2147483646 h 5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6"/>
              <a:gd name="T16" fmla="*/ 0 h 536"/>
              <a:gd name="T17" fmla="*/ 416 w 416"/>
              <a:gd name="T18" fmla="*/ 536 h 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6" h="536">
                <a:moveTo>
                  <a:pt x="152" y="536"/>
                </a:moveTo>
                <a:cubicBezTo>
                  <a:pt x="76" y="412"/>
                  <a:pt x="0" y="288"/>
                  <a:pt x="8" y="200"/>
                </a:cubicBezTo>
                <a:cubicBezTo>
                  <a:pt x="16" y="112"/>
                  <a:pt x="136" y="16"/>
                  <a:pt x="200" y="8"/>
                </a:cubicBezTo>
                <a:cubicBezTo>
                  <a:pt x="264" y="0"/>
                  <a:pt x="368" y="72"/>
                  <a:pt x="392" y="152"/>
                </a:cubicBezTo>
                <a:cubicBezTo>
                  <a:pt x="416" y="232"/>
                  <a:pt x="380" y="360"/>
                  <a:pt x="344" y="488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95263" name="Object 31"/>
          <p:cNvGraphicFramePr>
            <a:graphicFrameLocks noChangeAspect="1"/>
          </p:cNvGraphicFramePr>
          <p:nvPr/>
        </p:nvGraphicFramePr>
        <p:xfrm>
          <a:off x="7480300" y="3111500"/>
          <a:ext cx="671513" cy="442913"/>
        </p:xfrm>
        <a:graphic>
          <a:graphicData uri="http://schemas.openxmlformats.org/presentationml/2006/ole">
            <p:oleObj spid="_x0000_s95263" name="Equation" r:id="rId19" imgW="672808" imgH="444307" progId="Equation.3">
              <p:embed/>
            </p:oleObj>
          </a:graphicData>
        </a:graphic>
      </p:graphicFrame>
      <p:sp>
        <p:nvSpPr>
          <p:cNvPr id="95264" name="Line 32"/>
          <p:cNvSpPr>
            <a:spLocks noChangeShapeType="1"/>
          </p:cNvSpPr>
          <p:nvPr/>
        </p:nvSpPr>
        <p:spPr bwMode="auto">
          <a:xfrm flipV="1">
            <a:off x="7239000" y="4851400"/>
            <a:ext cx="533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5265" name="Freeform 33"/>
          <p:cNvSpPr>
            <a:spLocks/>
          </p:cNvSpPr>
          <p:nvPr/>
        </p:nvSpPr>
        <p:spPr bwMode="auto">
          <a:xfrm>
            <a:off x="5943600" y="4699000"/>
            <a:ext cx="1752600" cy="990600"/>
          </a:xfrm>
          <a:custGeom>
            <a:avLst/>
            <a:gdLst>
              <a:gd name="T0" fmla="*/ 0 w 1104"/>
              <a:gd name="T1" fmla="*/ 2147483646 h 624"/>
              <a:gd name="T2" fmla="*/ 2147483646 w 1104"/>
              <a:gd name="T3" fmla="*/ 2147483646 h 624"/>
              <a:gd name="T4" fmla="*/ 2147483646 w 1104"/>
              <a:gd name="T5" fmla="*/ 0 h 624"/>
              <a:gd name="T6" fmla="*/ 0 60000 65536"/>
              <a:gd name="T7" fmla="*/ 0 60000 65536"/>
              <a:gd name="T8" fmla="*/ 0 60000 65536"/>
              <a:gd name="T9" fmla="*/ 0 w 1104"/>
              <a:gd name="T10" fmla="*/ 0 h 624"/>
              <a:gd name="T11" fmla="*/ 1104 w 1104"/>
              <a:gd name="T12" fmla="*/ 624 h 6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04" h="624">
                <a:moveTo>
                  <a:pt x="0" y="624"/>
                </a:moveTo>
                <a:cubicBezTo>
                  <a:pt x="124" y="460"/>
                  <a:pt x="248" y="296"/>
                  <a:pt x="432" y="192"/>
                </a:cubicBezTo>
                <a:cubicBezTo>
                  <a:pt x="616" y="88"/>
                  <a:pt x="860" y="44"/>
                  <a:pt x="1104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5266" name="Freeform 34"/>
          <p:cNvSpPr>
            <a:spLocks/>
          </p:cNvSpPr>
          <p:nvPr/>
        </p:nvSpPr>
        <p:spPr bwMode="auto">
          <a:xfrm>
            <a:off x="4648200" y="4508500"/>
            <a:ext cx="2971800" cy="1181100"/>
          </a:xfrm>
          <a:custGeom>
            <a:avLst/>
            <a:gdLst>
              <a:gd name="T0" fmla="*/ 0 w 1872"/>
              <a:gd name="T1" fmla="*/ 2147483646 h 744"/>
              <a:gd name="T2" fmla="*/ 2147483646 w 1872"/>
              <a:gd name="T3" fmla="*/ 2147483646 h 744"/>
              <a:gd name="T4" fmla="*/ 2147483646 w 1872"/>
              <a:gd name="T5" fmla="*/ 2147483646 h 744"/>
              <a:gd name="T6" fmla="*/ 0 60000 65536"/>
              <a:gd name="T7" fmla="*/ 0 60000 65536"/>
              <a:gd name="T8" fmla="*/ 0 60000 65536"/>
              <a:gd name="T9" fmla="*/ 0 w 1872"/>
              <a:gd name="T10" fmla="*/ 0 h 744"/>
              <a:gd name="T11" fmla="*/ 1872 w 1872"/>
              <a:gd name="T12" fmla="*/ 744 h 7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72" h="744">
                <a:moveTo>
                  <a:pt x="0" y="744"/>
                </a:moveTo>
                <a:cubicBezTo>
                  <a:pt x="204" y="492"/>
                  <a:pt x="408" y="240"/>
                  <a:pt x="720" y="120"/>
                </a:cubicBezTo>
                <a:cubicBezTo>
                  <a:pt x="1032" y="0"/>
                  <a:pt x="1452" y="12"/>
                  <a:pt x="1872" y="24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5267" name="Freeform 35"/>
          <p:cNvSpPr>
            <a:spLocks/>
          </p:cNvSpPr>
          <p:nvPr/>
        </p:nvSpPr>
        <p:spPr bwMode="auto">
          <a:xfrm>
            <a:off x="3352800" y="3886200"/>
            <a:ext cx="4343400" cy="1803400"/>
          </a:xfrm>
          <a:custGeom>
            <a:avLst/>
            <a:gdLst>
              <a:gd name="T0" fmla="*/ 0 w 2736"/>
              <a:gd name="T1" fmla="*/ 2147483646 h 1136"/>
              <a:gd name="T2" fmla="*/ 2147483646 w 2736"/>
              <a:gd name="T3" fmla="*/ 2147483646 h 1136"/>
              <a:gd name="T4" fmla="*/ 2147483646 w 2736"/>
              <a:gd name="T5" fmla="*/ 2147483646 h 1136"/>
              <a:gd name="T6" fmla="*/ 0 60000 65536"/>
              <a:gd name="T7" fmla="*/ 0 60000 65536"/>
              <a:gd name="T8" fmla="*/ 0 60000 65536"/>
              <a:gd name="T9" fmla="*/ 0 w 2736"/>
              <a:gd name="T10" fmla="*/ 0 h 1136"/>
              <a:gd name="T11" fmla="*/ 2736 w 2736"/>
              <a:gd name="T12" fmla="*/ 1136 h 1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36" h="1136">
                <a:moveTo>
                  <a:pt x="0" y="1136"/>
                </a:moveTo>
                <a:cubicBezTo>
                  <a:pt x="132" y="696"/>
                  <a:pt x="264" y="256"/>
                  <a:pt x="720" y="128"/>
                </a:cubicBezTo>
                <a:cubicBezTo>
                  <a:pt x="1176" y="0"/>
                  <a:pt x="1956" y="184"/>
                  <a:pt x="2736" y="368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5268" name="Rectangle 36"/>
          <p:cNvSpPr>
            <a:spLocks noChangeArrowheads="1"/>
          </p:cNvSpPr>
          <p:nvPr/>
        </p:nvSpPr>
        <p:spPr bwMode="auto">
          <a:xfrm>
            <a:off x="304800" y="762000"/>
            <a:ext cx="2819400" cy="4267200"/>
          </a:xfrm>
          <a:prstGeom prst="rect">
            <a:avLst/>
          </a:prstGeom>
          <a:noFill/>
          <a:ln w="508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95269" name="Line 37"/>
          <p:cNvSpPr>
            <a:spLocks noChangeShapeType="1"/>
          </p:cNvSpPr>
          <p:nvPr/>
        </p:nvSpPr>
        <p:spPr bwMode="auto">
          <a:xfrm>
            <a:off x="1143000" y="762000"/>
            <a:ext cx="0" cy="426720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5270" name="Line 38"/>
          <p:cNvSpPr>
            <a:spLocks noChangeShapeType="1"/>
          </p:cNvSpPr>
          <p:nvPr/>
        </p:nvSpPr>
        <p:spPr bwMode="auto">
          <a:xfrm>
            <a:off x="2209800" y="762000"/>
            <a:ext cx="0" cy="426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5271" name="Line 39"/>
          <p:cNvSpPr>
            <a:spLocks noChangeShapeType="1"/>
          </p:cNvSpPr>
          <p:nvPr/>
        </p:nvSpPr>
        <p:spPr bwMode="auto">
          <a:xfrm flipV="1">
            <a:off x="304800" y="1371600"/>
            <a:ext cx="2819400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5272" name="Line 40"/>
          <p:cNvSpPr>
            <a:spLocks noChangeShapeType="1"/>
          </p:cNvSpPr>
          <p:nvPr/>
        </p:nvSpPr>
        <p:spPr bwMode="auto">
          <a:xfrm flipV="1">
            <a:off x="304800" y="1981200"/>
            <a:ext cx="281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5273" name="Line 41"/>
          <p:cNvSpPr>
            <a:spLocks noChangeShapeType="1"/>
          </p:cNvSpPr>
          <p:nvPr/>
        </p:nvSpPr>
        <p:spPr bwMode="auto">
          <a:xfrm flipV="1">
            <a:off x="304800" y="2590800"/>
            <a:ext cx="281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5274" name="Line 42"/>
          <p:cNvSpPr>
            <a:spLocks noChangeShapeType="1"/>
          </p:cNvSpPr>
          <p:nvPr/>
        </p:nvSpPr>
        <p:spPr bwMode="auto">
          <a:xfrm flipV="1">
            <a:off x="304800" y="3200400"/>
            <a:ext cx="281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5275" name="Line 43"/>
          <p:cNvSpPr>
            <a:spLocks noChangeShapeType="1"/>
          </p:cNvSpPr>
          <p:nvPr/>
        </p:nvSpPr>
        <p:spPr bwMode="auto">
          <a:xfrm flipV="1">
            <a:off x="304800" y="3810000"/>
            <a:ext cx="281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5276" name="Oval 44"/>
          <p:cNvSpPr>
            <a:spLocks noChangeArrowheads="1"/>
          </p:cNvSpPr>
          <p:nvPr/>
        </p:nvSpPr>
        <p:spPr bwMode="auto">
          <a:xfrm>
            <a:off x="8077200" y="5461000"/>
            <a:ext cx="838200" cy="838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graphicFrame>
        <p:nvGraphicFramePr>
          <p:cNvPr id="95277" name="Object 45"/>
          <p:cNvGraphicFramePr>
            <a:graphicFrameLocks noChangeAspect="1"/>
          </p:cNvGraphicFramePr>
          <p:nvPr/>
        </p:nvGraphicFramePr>
        <p:xfrm>
          <a:off x="609600" y="914400"/>
          <a:ext cx="279400" cy="341313"/>
        </p:xfrm>
        <a:graphic>
          <a:graphicData uri="http://schemas.openxmlformats.org/presentationml/2006/ole">
            <p:oleObj spid="_x0000_s95277" name="Equation" r:id="rId20" imgW="279279" imgH="342751" progId="Equation.3">
              <p:embed/>
            </p:oleObj>
          </a:graphicData>
        </a:graphic>
      </p:graphicFrame>
      <p:graphicFrame>
        <p:nvGraphicFramePr>
          <p:cNvPr id="95278" name="Object 46"/>
          <p:cNvGraphicFramePr>
            <a:graphicFrameLocks noChangeAspect="1"/>
          </p:cNvGraphicFramePr>
          <p:nvPr/>
        </p:nvGraphicFramePr>
        <p:xfrm>
          <a:off x="1600200" y="990600"/>
          <a:ext cx="265113" cy="279400"/>
        </p:xfrm>
        <a:graphic>
          <a:graphicData uri="http://schemas.openxmlformats.org/presentationml/2006/ole">
            <p:oleObj spid="_x0000_s95278" name="Equation" r:id="rId21" imgW="266584" imgH="279279" progId="Equation.3">
              <p:embed/>
            </p:oleObj>
          </a:graphicData>
        </a:graphic>
      </p:graphicFrame>
      <p:graphicFrame>
        <p:nvGraphicFramePr>
          <p:cNvPr id="95279" name="Object 47"/>
          <p:cNvGraphicFramePr>
            <a:graphicFrameLocks noChangeAspect="1"/>
          </p:cNvGraphicFramePr>
          <p:nvPr/>
        </p:nvGraphicFramePr>
        <p:xfrm>
          <a:off x="2590800" y="914400"/>
          <a:ext cx="279400" cy="381000"/>
        </p:xfrm>
        <a:graphic>
          <a:graphicData uri="http://schemas.openxmlformats.org/presentationml/2006/ole">
            <p:oleObj spid="_x0000_s95279" name="Equation" r:id="rId22" imgW="279279" imgH="380835" progId="Equation.3">
              <p:embed/>
            </p:oleObj>
          </a:graphicData>
        </a:graphic>
      </p:graphicFrame>
      <p:graphicFrame>
        <p:nvGraphicFramePr>
          <p:cNvPr id="95280" name="Object 48"/>
          <p:cNvGraphicFramePr>
            <a:graphicFrameLocks noChangeAspect="1"/>
          </p:cNvGraphicFramePr>
          <p:nvPr/>
        </p:nvGraphicFramePr>
        <p:xfrm>
          <a:off x="533400" y="1447800"/>
          <a:ext cx="419100" cy="469900"/>
        </p:xfrm>
        <a:graphic>
          <a:graphicData uri="http://schemas.openxmlformats.org/presentationml/2006/ole">
            <p:oleObj spid="_x0000_s95280" name="Equation" r:id="rId23" imgW="419100" imgH="469900" progId="Equation.3">
              <p:embed/>
            </p:oleObj>
          </a:graphicData>
        </a:graphic>
      </p:graphicFrame>
      <p:graphicFrame>
        <p:nvGraphicFramePr>
          <p:cNvPr id="95281" name="Object 49"/>
          <p:cNvGraphicFramePr>
            <a:graphicFrameLocks noChangeAspect="1"/>
          </p:cNvGraphicFramePr>
          <p:nvPr/>
        </p:nvGraphicFramePr>
        <p:xfrm>
          <a:off x="533400" y="2057400"/>
          <a:ext cx="341313" cy="469900"/>
        </p:xfrm>
        <a:graphic>
          <a:graphicData uri="http://schemas.openxmlformats.org/presentationml/2006/ole">
            <p:oleObj spid="_x0000_s95281" name="Equation" r:id="rId24" imgW="342751" imgH="469696" progId="Equation.3">
              <p:embed/>
            </p:oleObj>
          </a:graphicData>
        </a:graphic>
      </p:graphicFrame>
      <p:graphicFrame>
        <p:nvGraphicFramePr>
          <p:cNvPr id="95282" name="Object 50"/>
          <p:cNvGraphicFramePr>
            <a:graphicFrameLocks noChangeAspect="1"/>
          </p:cNvGraphicFramePr>
          <p:nvPr/>
        </p:nvGraphicFramePr>
        <p:xfrm>
          <a:off x="533400" y="2667000"/>
          <a:ext cx="392113" cy="469900"/>
        </p:xfrm>
        <a:graphic>
          <a:graphicData uri="http://schemas.openxmlformats.org/presentationml/2006/ole">
            <p:oleObj spid="_x0000_s95282" name="Equation" r:id="rId25" imgW="393529" imgH="469696" progId="Equation.3">
              <p:embed/>
            </p:oleObj>
          </a:graphicData>
        </a:graphic>
      </p:graphicFrame>
      <p:graphicFrame>
        <p:nvGraphicFramePr>
          <p:cNvPr id="95283" name="Object 51"/>
          <p:cNvGraphicFramePr>
            <a:graphicFrameLocks noChangeAspect="1"/>
          </p:cNvGraphicFramePr>
          <p:nvPr/>
        </p:nvGraphicFramePr>
        <p:xfrm>
          <a:off x="533400" y="3276600"/>
          <a:ext cx="392113" cy="469900"/>
        </p:xfrm>
        <a:graphic>
          <a:graphicData uri="http://schemas.openxmlformats.org/presentationml/2006/ole">
            <p:oleObj spid="_x0000_s95283" name="Equation" r:id="rId26" imgW="393529" imgH="469696" progId="Equation.3">
              <p:embed/>
            </p:oleObj>
          </a:graphicData>
        </a:graphic>
      </p:graphicFrame>
      <p:graphicFrame>
        <p:nvGraphicFramePr>
          <p:cNvPr id="95284" name="Object 52"/>
          <p:cNvGraphicFramePr>
            <a:graphicFrameLocks noChangeAspect="1"/>
          </p:cNvGraphicFramePr>
          <p:nvPr/>
        </p:nvGraphicFramePr>
        <p:xfrm>
          <a:off x="533400" y="3886200"/>
          <a:ext cx="419100" cy="469900"/>
        </p:xfrm>
        <a:graphic>
          <a:graphicData uri="http://schemas.openxmlformats.org/presentationml/2006/ole">
            <p:oleObj spid="_x0000_s95284" name="Equation" r:id="rId27" imgW="419100" imgH="469900" progId="Equation.3">
              <p:embed/>
            </p:oleObj>
          </a:graphicData>
        </a:graphic>
      </p:graphicFrame>
      <p:sp>
        <p:nvSpPr>
          <p:cNvPr id="95285" name="Line 53"/>
          <p:cNvSpPr>
            <a:spLocks noChangeShapeType="1"/>
          </p:cNvSpPr>
          <p:nvPr/>
        </p:nvSpPr>
        <p:spPr bwMode="auto">
          <a:xfrm flipV="1">
            <a:off x="304800" y="4419600"/>
            <a:ext cx="281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95286" name="Object 54"/>
          <p:cNvGraphicFramePr>
            <a:graphicFrameLocks noChangeAspect="1"/>
          </p:cNvGraphicFramePr>
          <p:nvPr/>
        </p:nvGraphicFramePr>
        <p:xfrm>
          <a:off x="533400" y="4495800"/>
          <a:ext cx="404813" cy="469900"/>
        </p:xfrm>
        <a:graphic>
          <a:graphicData uri="http://schemas.openxmlformats.org/presentationml/2006/ole">
            <p:oleObj spid="_x0000_s95286" name="Equation" r:id="rId28" imgW="406224" imgH="469696" progId="Equation.3">
              <p:embed/>
            </p:oleObj>
          </a:graphicData>
        </a:graphic>
      </p:graphicFrame>
      <p:graphicFrame>
        <p:nvGraphicFramePr>
          <p:cNvPr id="95287" name="Object 55"/>
          <p:cNvGraphicFramePr>
            <a:graphicFrameLocks noChangeAspect="1"/>
          </p:cNvGraphicFramePr>
          <p:nvPr/>
        </p:nvGraphicFramePr>
        <p:xfrm>
          <a:off x="1524000" y="1447800"/>
          <a:ext cx="341313" cy="469900"/>
        </p:xfrm>
        <a:graphic>
          <a:graphicData uri="http://schemas.openxmlformats.org/presentationml/2006/ole">
            <p:oleObj spid="_x0000_s95287" name="Equation" r:id="rId29" imgW="342751" imgH="469696" progId="Equation.3">
              <p:embed/>
            </p:oleObj>
          </a:graphicData>
        </a:graphic>
      </p:graphicFrame>
      <p:graphicFrame>
        <p:nvGraphicFramePr>
          <p:cNvPr id="95288" name="Object 56"/>
          <p:cNvGraphicFramePr>
            <a:graphicFrameLocks noChangeAspect="1"/>
          </p:cNvGraphicFramePr>
          <p:nvPr/>
        </p:nvGraphicFramePr>
        <p:xfrm>
          <a:off x="2482850" y="1447800"/>
          <a:ext cx="404813" cy="469900"/>
        </p:xfrm>
        <a:graphic>
          <a:graphicData uri="http://schemas.openxmlformats.org/presentationml/2006/ole">
            <p:oleObj spid="_x0000_s95288" name="Equation" r:id="rId30" imgW="406224" imgH="469696" progId="Equation.3">
              <p:embed/>
            </p:oleObj>
          </a:graphicData>
        </a:graphic>
      </p:graphicFrame>
      <p:graphicFrame>
        <p:nvGraphicFramePr>
          <p:cNvPr id="95289" name="Object 57"/>
          <p:cNvGraphicFramePr>
            <a:graphicFrameLocks noChangeAspect="1"/>
          </p:cNvGraphicFramePr>
          <p:nvPr/>
        </p:nvGraphicFramePr>
        <p:xfrm>
          <a:off x="1524000" y="2057400"/>
          <a:ext cx="404813" cy="469900"/>
        </p:xfrm>
        <a:graphic>
          <a:graphicData uri="http://schemas.openxmlformats.org/presentationml/2006/ole">
            <p:oleObj spid="_x0000_s95289" name="Equation" r:id="rId31" imgW="406224" imgH="469696" progId="Equation.3">
              <p:embed/>
            </p:oleObj>
          </a:graphicData>
        </a:graphic>
      </p:graphicFrame>
      <p:graphicFrame>
        <p:nvGraphicFramePr>
          <p:cNvPr id="95290" name="Object 58"/>
          <p:cNvGraphicFramePr>
            <a:graphicFrameLocks noChangeAspect="1"/>
          </p:cNvGraphicFramePr>
          <p:nvPr/>
        </p:nvGraphicFramePr>
        <p:xfrm>
          <a:off x="2514600" y="2057400"/>
          <a:ext cx="392113" cy="469900"/>
        </p:xfrm>
        <a:graphic>
          <a:graphicData uri="http://schemas.openxmlformats.org/presentationml/2006/ole">
            <p:oleObj spid="_x0000_s95290" name="Equation" r:id="rId32" imgW="393529" imgH="469696" progId="Equation.3">
              <p:embed/>
            </p:oleObj>
          </a:graphicData>
        </a:graphic>
      </p:graphicFrame>
      <p:graphicFrame>
        <p:nvGraphicFramePr>
          <p:cNvPr id="95291" name="Object 59"/>
          <p:cNvGraphicFramePr>
            <a:graphicFrameLocks noChangeAspect="1"/>
          </p:cNvGraphicFramePr>
          <p:nvPr/>
        </p:nvGraphicFramePr>
        <p:xfrm>
          <a:off x="1447800" y="2590800"/>
          <a:ext cx="419100" cy="533400"/>
        </p:xfrm>
        <a:graphic>
          <a:graphicData uri="http://schemas.openxmlformats.org/presentationml/2006/ole">
            <p:oleObj spid="_x0000_s95291" name="Equation" r:id="rId33" imgW="380835" imgH="482391" progId="Equation.3">
              <p:embed/>
            </p:oleObj>
          </a:graphicData>
        </a:graphic>
      </p:graphicFrame>
      <p:graphicFrame>
        <p:nvGraphicFramePr>
          <p:cNvPr id="95292" name="Object 60"/>
          <p:cNvGraphicFramePr>
            <a:graphicFrameLocks noChangeAspect="1"/>
          </p:cNvGraphicFramePr>
          <p:nvPr/>
        </p:nvGraphicFramePr>
        <p:xfrm>
          <a:off x="2514600" y="2667000"/>
          <a:ext cx="392113" cy="469900"/>
        </p:xfrm>
        <a:graphic>
          <a:graphicData uri="http://schemas.openxmlformats.org/presentationml/2006/ole">
            <p:oleObj spid="_x0000_s95292" name="Equation" r:id="rId34" imgW="393529" imgH="469696" progId="Equation.3">
              <p:embed/>
            </p:oleObj>
          </a:graphicData>
        </a:graphic>
      </p:graphicFrame>
      <p:graphicFrame>
        <p:nvGraphicFramePr>
          <p:cNvPr id="95293" name="Object 61"/>
          <p:cNvGraphicFramePr>
            <a:graphicFrameLocks noChangeAspect="1"/>
          </p:cNvGraphicFramePr>
          <p:nvPr/>
        </p:nvGraphicFramePr>
        <p:xfrm>
          <a:off x="1447800" y="3276600"/>
          <a:ext cx="419100" cy="469900"/>
        </p:xfrm>
        <a:graphic>
          <a:graphicData uri="http://schemas.openxmlformats.org/presentationml/2006/ole">
            <p:oleObj spid="_x0000_s95293" name="Equation" r:id="rId35" imgW="419100" imgH="469900" progId="Equation.3">
              <p:embed/>
            </p:oleObj>
          </a:graphicData>
        </a:graphic>
      </p:graphicFrame>
      <p:graphicFrame>
        <p:nvGraphicFramePr>
          <p:cNvPr id="95294" name="Object 62"/>
          <p:cNvGraphicFramePr>
            <a:graphicFrameLocks noChangeAspect="1"/>
          </p:cNvGraphicFramePr>
          <p:nvPr/>
        </p:nvGraphicFramePr>
        <p:xfrm>
          <a:off x="2438400" y="3276600"/>
          <a:ext cx="404813" cy="469900"/>
        </p:xfrm>
        <a:graphic>
          <a:graphicData uri="http://schemas.openxmlformats.org/presentationml/2006/ole">
            <p:oleObj spid="_x0000_s95294" name="Equation" r:id="rId36" imgW="406224" imgH="469696" progId="Equation.3">
              <p:embed/>
            </p:oleObj>
          </a:graphicData>
        </a:graphic>
      </p:graphicFrame>
      <p:grpSp>
        <p:nvGrpSpPr>
          <p:cNvPr id="95295" name="Group 63"/>
          <p:cNvGrpSpPr>
            <a:grpSpLocks/>
          </p:cNvGrpSpPr>
          <p:nvPr/>
        </p:nvGrpSpPr>
        <p:grpSpPr bwMode="auto">
          <a:xfrm>
            <a:off x="8077200" y="4876800"/>
            <a:ext cx="900113" cy="609600"/>
            <a:chOff x="4224" y="1824"/>
            <a:chExt cx="567" cy="384"/>
          </a:xfrm>
        </p:grpSpPr>
        <p:graphicFrame>
          <p:nvGraphicFramePr>
            <p:cNvPr id="95300" name="Object 64"/>
            <p:cNvGraphicFramePr>
              <a:graphicFrameLocks noChangeAspect="1"/>
            </p:cNvGraphicFramePr>
            <p:nvPr/>
          </p:nvGraphicFramePr>
          <p:xfrm>
            <a:off x="4368" y="1824"/>
            <a:ext cx="423" cy="279"/>
          </p:xfrm>
          <a:graphic>
            <a:graphicData uri="http://schemas.openxmlformats.org/presentationml/2006/ole">
              <p:oleObj spid="_x0000_s95300" name="Equation" r:id="rId37" imgW="672808" imgH="444307" progId="Equation.3">
                <p:embed/>
              </p:oleObj>
            </a:graphicData>
          </a:graphic>
        </p:graphicFrame>
        <p:sp>
          <p:nvSpPr>
            <p:cNvPr id="95301" name="Line 65"/>
            <p:cNvSpPr>
              <a:spLocks noChangeShapeType="1"/>
            </p:cNvSpPr>
            <p:nvPr/>
          </p:nvSpPr>
          <p:spPr bwMode="auto">
            <a:xfrm flipH="1" flipV="1">
              <a:off x="4224" y="1824"/>
              <a:ext cx="192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95296" name="Object 66"/>
          <p:cNvGraphicFramePr>
            <a:graphicFrameLocks noChangeAspect="1"/>
          </p:cNvGraphicFramePr>
          <p:nvPr/>
        </p:nvGraphicFramePr>
        <p:xfrm>
          <a:off x="2438400" y="4495800"/>
          <a:ext cx="404813" cy="469900"/>
        </p:xfrm>
        <a:graphic>
          <a:graphicData uri="http://schemas.openxmlformats.org/presentationml/2006/ole">
            <p:oleObj spid="_x0000_s95296" name="Equation" r:id="rId38" imgW="406224" imgH="469696" progId="Equation.3">
              <p:embed/>
            </p:oleObj>
          </a:graphicData>
        </a:graphic>
      </p:graphicFrame>
      <p:graphicFrame>
        <p:nvGraphicFramePr>
          <p:cNvPr id="95297" name="Object 67"/>
          <p:cNvGraphicFramePr>
            <a:graphicFrameLocks noChangeAspect="1"/>
          </p:cNvGraphicFramePr>
          <p:nvPr/>
        </p:nvGraphicFramePr>
        <p:xfrm>
          <a:off x="1447800" y="4495800"/>
          <a:ext cx="404813" cy="469900"/>
        </p:xfrm>
        <a:graphic>
          <a:graphicData uri="http://schemas.openxmlformats.org/presentationml/2006/ole">
            <p:oleObj spid="_x0000_s95297" name="Equation" r:id="rId39" imgW="406224" imgH="469696" progId="Equation.3">
              <p:embed/>
            </p:oleObj>
          </a:graphicData>
        </a:graphic>
      </p:graphicFrame>
      <p:graphicFrame>
        <p:nvGraphicFramePr>
          <p:cNvPr id="95298" name="Object 68"/>
          <p:cNvGraphicFramePr>
            <a:graphicFrameLocks noChangeAspect="1"/>
          </p:cNvGraphicFramePr>
          <p:nvPr/>
        </p:nvGraphicFramePr>
        <p:xfrm>
          <a:off x="2438400" y="3886200"/>
          <a:ext cx="404813" cy="469900"/>
        </p:xfrm>
        <a:graphic>
          <a:graphicData uri="http://schemas.openxmlformats.org/presentationml/2006/ole">
            <p:oleObj spid="_x0000_s95298" name="Equation" r:id="rId40" imgW="406224" imgH="469696" progId="Equation.3">
              <p:embed/>
            </p:oleObj>
          </a:graphicData>
        </a:graphic>
      </p:graphicFrame>
      <p:graphicFrame>
        <p:nvGraphicFramePr>
          <p:cNvPr id="95299" name="Object 69"/>
          <p:cNvGraphicFramePr>
            <a:graphicFrameLocks noChangeAspect="1"/>
          </p:cNvGraphicFramePr>
          <p:nvPr/>
        </p:nvGraphicFramePr>
        <p:xfrm>
          <a:off x="1447800" y="3886200"/>
          <a:ext cx="404813" cy="469900"/>
        </p:xfrm>
        <a:graphic>
          <a:graphicData uri="http://schemas.openxmlformats.org/presentationml/2006/ole">
            <p:oleObj spid="_x0000_s95299" name="Equation" r:id="rId41" imgW="406224" imgH="469696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5791200" cy="685800"/>
          </a:xfrm>
        </p:spPr>
        <p:txBody>
          <a:bodyPr/>
          <a:lstStyle/>
          <a:p>
            <a:r>
              <a:rPr lang="en-US" altLang="en-US" smtClean="0">
                <a:latin typeface="Arial" charset="0"/>
              </a:rPr>
              <a:t>Exercise</a:t>
            </a:r>
          </a:p>
        </p:txBody>
      </p:sp>
      <p:sp>
        <p:nvSpPr>
          <p:cNvPr id="97283" name="Text Box 31"/>
          <p:cNvSpPr txBox="1">
            <a:spLocks noChangeArrowheads="1"/>
          </p:cNvSpPr>
          <p:nvPr/>
        </p:nvSpPr>
        <p:spPr bwMode="auto">
          <a:xfrm>
            <a:off x="0" y="685800"/>
            <a:ext cx="481330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/>
              <a:t>Construct the state diagram </a:t>
            </a:r>
          </a:p>
          <a:p>
            <a:r>
              <a:rPr lang="en-US" altLang="en-US"/>
              <a:t>for M=(S,</a:t>
            </a:r>
            <a:r>
              <a:rPr lang="el-GR" altLang="en-US">
                <a:cs typeface="Times New Roman" pitchFamily="18" charset="0"/>
              </a:rPr>
              <a:t>Σ</a:t>
            </a:r>
            <a:r>
              <a:rPr lang="en-US" altLang="en-US"/>
              <a:t>,</a:t>
            </a:r>
            <a:r>
              <a:rPr lang="el-GR" altLang="en-US">
                <a:cs typeface="Times New Roman" pitchFamily="18" charset="0"/>
              </a:rPr>
              <a:t>δ</a:t>
            </a:r>
            <a:r>
              <a:rPr lang="en-US" altLang="en-US"/>
              <a:t>,s</a:t>
            </a:r>
            <a:r>
              <a:rPr lang="en-US" altLang="en-US" baseline="-25000"/>
              <a:t>0</a:t>
            </a:r>
            <a:r>
              <a:rPr lang="en-US" altLang="en-US"/>
              <a:t>,F),where </a:t>
            </a:r>
          </a:p>
          <a:p>
            <a:r>
              <a:rPr lang="en-US" altLang="en-US"/>
              <a:t>S={s</a:t>
            </a:r>
            <a:r>
              <a:rPr lang="en-US" altLang="en-US" baseline="-25000"/>
              <a:t>0</a:t>
            </a:r>
            <a:r>
              <a:rPr lang="en-US" altLang="en-US"/>
              <a:t>, s</a:t>
            </a:r>
            <a:r>
              <a:rPr lang="en-US" altLang="en-US" baseline="-25000"/>
              <a:t>1</a:t>
            </a:r>
            <a:r>
              <a:rPr lang="en-US" altLang="en-US"/>
              <a:t>, s</a:t>
            </a:r>
            <a:r>
              <a:rPr lang="en-US" altLang="en-US" baseline="-25000"/>
              <a:t>2</a:t>
            </a:r>
            <a:r>
              <a:rPr lang="en-US" altLang="en-US"/>
              <a:t>, s</a:t>
            </a:r>
            <a:r>
              <a:rPr lang="en-US" altLang="en-US" baseline="-25000"/>
              <a:t>3</a:t>
            </a:r>
            <a:r>
              <a:rPr lang="en-US" altLang="en-US"/>
              <a:t>}, </a:t>
            </a:r>
          </a:p>
          <a:p>
            <a:r>
              <a:rPr lang="el-GR" altLang="en-US"/>
              <a:t>Σ</a:t>
            </a:r>
            <a:r>
              <a:rPr lang="en-US" altLang="en-US"/>
              <a:t>={0,1}, F={s</a:t>
            </a:r>
            <a:r>
              <a:rPr lang="en-US" altLang="en-US" baseline="-25000"/>
              <a:t>0</a:t>
            </a:r>
            <a:r>
              <a:rPr lang="en-US" altLang="en-US"/>
              <a:t>, s</a:t>
            </a:r>
            <a:r>
              <a:rPr lang="en-US" altLang="en-US" baseline="-25000"/>
              <a:t>3</a:t>
            </a:r>
            <a:r>
              <a:rPr lang="en-US" altLang="en-US"/>
              <a:t>}</a:t>
            </a:r>
            <a:br>
              <a:rPr lang="en-US" altLang="en-US"/>
            </a:br>
            <a:r>
              <a:rPr lang="en-US" altLang="en-US"/>
              <a:t>and transition function </a:t>
            </a:r>
            <a:r>
              <a:rPr lang="el-GR" altLang="en-US"/>
              <a:t>δ</a:t>
            </a:r>
            <a:r>
              <a:rPr lang="en-US" altLang="en-US"/>
              <a:t>:</a:t>
            </a:r>
          </a:p>
        </p:txBody>
      </p:sp>
      <p:graphicFrame>
        <p:nvGraphicFramePr>
          <p:cNvPr id="256086" name="Group 86"/>
          <p:cNvGraphicFramePr>
            <a:graphicFrameLocks noGrp="1"/>
          </p:cNvGraphicFramePr>
          <p:nvPr>
            <p:ph idx="1"/>
          </p:nvPr>
        </p:nvGraphicFramePr>
        <p:xfrm>
          <a:off x="4800600" y="685800"/>
          <a:ext cx="4191000" cy="2621114"/>
        </p:xfrm>
        <a:graphic>
          <a:graphicData uri="http://schemas.openxmlformats.org/drawingml/2006/table">
            <a:tbl>
              <a:tblPr/>
              <a:tblGrid>
                <a:gridCol w="1397000"/>
                <a:gridCol w="1397000"/>
                <a:gridCol w="1397000"/>
              </a:tblGrid>
              <a:tr h="51809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state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Input: 0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Input: 1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09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</a:t>
                      </a:r>
                      <a:r>
                        <a:rPr kumimoji="0" lang="en-US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</a:t>
                      </a:r>
                      <a:r>
                        <a:rPr kumimoji="0" lang="en-US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</a:t>
                      </a:r>
                      <a:r>
                        <a:rPr kumimoji="0" lang="en-US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09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</a:t>
                      </a:r>
                      <a:r>
                        <a:rPr kumimoji="0" lang="en-US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</a:t>
                      </a:r>
                      <a:r>
                        <a:rPr kumimoji="0" lang="en-US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</a:t>
                      </a:r>
                      <a:r>
                        <a:rPr kumimoji="0" lang="en-US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33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</a:t>
                      </a:r>
                      <a:r>
                        <a:rPr kumimoji="0" lang="en-US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</a:t>
                      </a:r>
                      <a:r>
                        <a:rPr kumimoji="0" lang="en-US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</a:t>
                      </a:r>
                      <a:r>
                        <a:rPr kumimoji="0" lang="en-US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33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</a:t>
                      </a:r>
                      <a:r>
                        <a:rPr kumimoji="0" lang="en-US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</a:t>
                      </a:r>
                      <a:r>
                        <a:rPr kumimoji="0" lang="en-US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</a:t>
                      </a:r>
                      <a:r>
                        <a:rPr kumimoji="0" lang="en-US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 altLang="en-US" smtClean="0"/>
              <a:t>Language accepted by FSA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76400"/>
            <a:ext cx="9144000" cy="4114800"/>
          </a:xfrm>
        </p:spPr>
        <p:txBody>
          <a:bodyPr/>
          <a:lstStyle/>
          <a:p>
            <a:r>
              <a:rPr lang="en-US" altLang="en-US" smtClean="0"/>
              <a:t>The </a:t>
            </a:r>
            <a:r>
              <a:rPr lang="en-US" altLang="en-US" i="1" smtClean="0">
                <a:solidFill>
                  <a:schemeClr val="accent2"/>
                </a:solidFill>
              </a:rPr>
              <a:t>language accepted by a FSA</a:t>
            </a:r>
            <a:r>
              <a:rPr lang="en-US" altLang="en-US" smtClean="0"/>
              <a:t> is the set of strings accepted by the FSA. </a:t>
            </a:r>
          </a:p>
          <a:p>
            <a:r>
              <a:rPr lang="en-US" altLang="en-US" smtClean="0"/>
              <a:t>in the language of the FSM shown below: </a:t>
            </a:r>
            <a:br>
              <a:rPr lang="en-US" altLang="en-US" smtClean="0"/>
            </a:br>
            <a:r>
              <a:rPr lang="en-US" altLang="en-US" smtClean="0"/>
              <a:t>x, tmp2, XyZzy, position27. </a:t>
            </a:r>
          </a:p>
          <a:p>
            <a:r>
              <a:rPr lang="en-US" altLang="en-US" i="1" smtClean="0">
                <a:solidFill>
                  <a:srgbClr val="FF0000"/>
                </a:solidFill>
              </a:rPr>
              <a:t>not</a:t>
            </a:r>
            <a:r>
              <a:rPr lang="en-US" altLang="en-US" smtClean="0"/>
              <a:t> in the language of the FSM shown below: </a:t>
            </a:r>
          </a:p>
          <a:p>
            <a:pPr lvl="2"/>
            <a:r>
              <a:rPr lang="en-US" altLang="en-US" smtClean="0"/>
              <a:t>123, a?, 13apples. </a:t>
            </a:r>
            <a:br>
              <a:rPr lang="en-US" altLang="en-US" smtClean="0"/>
            </a:br>
            <a:endParaRPr lang="en-US" altLang="en-US" smtClean="0"/>
          </a:p>
        </p:txBody>
      </p:sp>
      <p:sp>
        <p:nvSpPr>
          <p:cNvPr id="99332" name="Freeform 4"/>
          <p:cNvSpPr>
            <a:spLocks/>
          </p:cNvSpPr>
          <p:nvPr/>
        </p:nvSpPr>
        <p:spPr bwMode="auto">
          <a:xfrm>
            <a:off x="2894013" y="5565775"/>
            <a:ext cx="1625600" cy="149225"/>
          </a:xfrm>
          <a:custGeom>
            <a:avLst/>
            <a:gdLst>
              <a:gd name="T0" fmla="*/ 0 w 1024"/>
              <a:gd name="T1" fmla="*/ 2147483646 h 94"/>
              <a:gd name="T2" fmla="*/ 2147483646 w 1024"/>
              <a:gd name="T3" fmla="*/ 2147483646 h 94"/>
              <a:gd name="T4" fmla="*/ 2147483646 w 1024"/>
              <a:gd name="T5" fmla="*/ 2147483646 h 94"/>
              <a:gd name="T6" fmla="*/ 0 60000 65536"/>
              <a:gd name="T7" fmla="*/ 0 60000 65536"/>
              <a:gd name="T8" fmla="*/ 0 60000 65536"/>
              <a:gd name="T9" fmla="*/ 0 w 1024"/>
              <a:gd name="T10" fmla="*/ 0 h 94"/>
              <a:gd name="T11" fmla="*/ 1024 w 1024"/>
              <a:gd name="T12" fmla="*/ 94 h 9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4" h="94">
                <a:moveTo>
                  <a:pt x="0" y="94"/>
                </a:moveTo>
                <a:cubicBezTo>
                  <a:pt x="85" y="78"/>
                  <a:pt x="341" y="2"/>
                  <a:pt x="512" y="1"/>
                </a:cubicBezTo>
                <a:cubicBezTo>
                  <a:pt x="683" y="0"/>
                  <a:pt x="917" y="72"/>
                  <a:pt x="1024" y="91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99333" name="Text Box 5"/>
          <p:cNvSpPr txBox="1">
            <a:spLocks noChangeArrowheads="1"/>
          </p:cNvSpPr>
          <p:nvPr/>
        </p:nvSpPr>
        <p:spPr bwMode="auto">
          <a:xfrm>
            <a:off x="3300413" y="5105400"/>
            <a:ext cx="8080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400"/>
              <a:t>letter</a:t>
            </a:r>
          </a:p>
        </p:txBody>
      </p:sp>
      <p:grpSp>
        <p:nvGrpSpPr>
          <p:cNvPr id="99334" name="Group 6"/>
          <p:cNvGrpSpPr>
            <a:grpSpLocks/>
          </p:cNvGrpSpPr>
          <p:nvPr/>
        </p:nvGrpSpPr>
        <p:grpSpPr bwMode="auto">
          <a:xfrm>
            <a:off x="4519613" y="5410200"/>
            <a:ext cx="762000" cy="762000"/>
            <a:chOff x="3264" y="2112"/>
            <a:chExt cx="480" cy="480"/>
          </a:xfrm>
        </p:grpSpPr>
        <p:sp>
          <p:nvSpPr>
            <p:cNvPr id="99341" name="Oval 7"/>
            <p:cNvSpPr>
              <a:spLocks noChangeArrowheads="1"/>
            </p:cNvSpPr>
            <p:nvPr/>
          </p:nvSpPr>
          <p:spPr bwMode="auto">
            <a:xfrm>
              <a:off x="3312" y="2160"/>
              <a:ext cx="384" cy="38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99342" name="Oval 8"/>
            <p:cNvSpPr>
              <a:spLocks noChangeArrowheads="1"/>
            </p:cNvSpPr>
            <p:nvPr/>
          </p:nvSpPr>
          <p:spPr bwMode="auto">
            <a:xfrm>
              <a:off x="3264" y="2112"/>
              <a:ext cx="480" cy="48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</p:grpSp>
      <p:sp>
        <p:nvSpPr>
          <p:cNvPr id="99335" name="Oval 9"/>
          <p:cNvSpPr>
            <a:spLocks noChangeArrowheads="1"/>
          </p:cNvSpPr>
          <p:nvPr/>
        </p:nvSpPr>
        <p:spPr bwMode="auto">
          <a:xfrm>
            <a:off x="2309813" y="5486400"/>
            <a:ext cx="6096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99336" name="Line 10"/>
          <p:cNvSpPr>
            <a:spLocks noChangeShapeType="1"/>
          </p:cNvSpPr>
          <p:nvPr/>
        </p:nvSpPr>
        <p:spPr bwMode="auto">
          <a:xfrm flipV="1">
            <a:off x="1928813" y="5943600"/>
            <a:ext cx="457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99337" name="Freeform 11"/>
          <p:cNvSpPr>
            <a:spLocks/>
          </p:cNvSpPr>
          <p:nvPr/>
        </p:nvSpPr>
        <p:spPr bwMode="auto">
          <a:xfrm>
            <a:off x="4478338" y="4594225"/>
            <a:ext cx="901700" cy="850900"/>
          </a:xfrm>
          <a:custGeom>
            <a:avLst/>
            <a:gdLst>
              <a:gd name="T0" fmla="*/ 2147483646 w 568"/>
              <a:gd name="T1" fmla="*/ 2147483646 h 536"/>
              <a:gd name="T2" fmla="*/ 2147483646 w 568"/>
              <a:gd name="T3" fmla="*/ 2147483646 h 536"/>
              <a:gd name="T4" fmla="*/ 2147483646 w 568"/>
              <a:gd name="T5" fmla="*/ 2147483646 h 536"/>
              <a:gd name="T6" fmla="*/ 2147483646 w 568"/>
              <a:gd name="T7" fmla="*/ 2147483646 h 536"/>
              <a:gd name="T8" fmla="*/ 2147483646 w 568"/>
              <a:gd name="T9" fmla="*/ 2147483646 h 5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68"/>
              <a:gd name="T16" fmla="*/ 0 h 536"/>
              <a:gd name="T17" fmla="*/ 568 w 568"/>
              <a:gd name="T18" fmla="*/ 536 h 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68" h="536">
                <a:moveTo>
                  <a:pt x="400" y="536"/>
                </a:moveTo>
                <a:cubicBezTo>
                  <a:pt x="424" y="480"/>
                  <a:pt x="568" y="288"/>
                  <a:pt x="544" y="200"/>
                </a:cubicBezTo>
                <a:cubicBezTo>
                  <a:pt x="520" y="112"/>
                  <a:pt x="344" y="0"/>
                  <a:pt x="256" y="8"/>
                </a:cubicBezTo>
                <a:cubicBezTo>
                  <a:pt x="168" y="16"/>
                  <a:pt x="32" y="160"/>
                  <a:pt x="16" y="248"/>
                </a:cubicBezTo>
                <a:cubicBezTo>
                  <a:pt x="0" y="336"/>
                  <a:pt x="80" y="436"/>
                  <a:pt x="160" y="536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99338" name="Text Box 12"/>
          <p:cNvSpPr txBox="1">
            <a:spLocks noChangeArrowheads="1"/>
          </p:cNvSpPr>
          <p:nvPr/>
        </p:nvSpPr>
        <p:spPr bwMode="auto">
          <a:xfrm>
            <a:off x="5456238" y="4724400"/>
            <a:ext cx="1577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400"/>
              <a:t>letter | digit</a:t>
            </a:r>
          </a:p>
        </p:txBody>
      </p:sp>
      <p:sp>
        <p:nvSpPr>
          <p:cNvPr id="99339" name="Text Box 13"/>
          <p:cNvSpPr txBox="1">
            <a:spLocks noChangeArrowheads="1"/>
          </p:cNvSpPr>
          <p:nvPr/>
        </p:nvSpPr>
        <p:spPr bwMode="auto">
          <a:xfrm>
            <a:off x="2446338" y="5527675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400"/>
              <a:t>S</a:t>
            </a:r>
          </a:p>
        </p:txBody>
      </p:sp>
      <p:sp>
        <p:nvSpPr>
          <p:cNvPr id="99340" name="Text Box 14"/>
          <p:cNvSpPr txBox="1">
            <a:spLocks noChangeArrowheads="1"/>
          </p:cNvSpPr>
          <p:nvPr/>
        </p:nvSpPr>
        <p:spPr bwMode="auto">
          <a:xfrm>
            <a:off x="4724400" y="55626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400"/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r>
              <a:rPr lang="en-US" altLang="en-US" sz="4000" smtClean="0"/>
              <a:t>Example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 </a:t>
            </a:r>
          </a:p>
        </p:txBody>
      </p:sp>
      <p:sp>
        <p:nvSpPr>
          <p:cNvPr id="101380" name="Oval 4"/>
          <p:cNvSpPr>
            <a:spLocks noChangeArrowheads="1"/>
          </p:cNvSpPr>
          <p:nvPr/>
        </p:nvSpPr>
        <p:spPr bwMode="auto">
          <a:xfrm>
            <a:off x="1828800" y="47879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01381" name="Oval 5"/>
          <p:cNvSpPr>
            <a:spLocks noChangeArrowheads="1"/>
          </p:cNvSpPr>
          <p:nvPr/>
        </p:nvSpPr>
        <p:spPr bwMode="auto">
          <a:xfrm>
            <a:off x="4419600" y="47879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01382" name="Oval 6"/>
          <p:cNvSpPr>
            <a:spLocks noChangeArrowheads="1"/>
          </p:cNvSpPr>
          <p:nvPr/>
        </p:nvSpPr>
        <p:spPr bwMode="auto">
          <a:xfrm>
            <a:off x="5715000" y="47879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01383" name="Oval 7"/>
          <p:cNvSpPr>
            <a:spLocks noChangeArrowheads="1"/>
          </p:cNvSpPr>
          <p:nvPr/>
        </p:nvSpPr>
        <p:spPr bwMode="auto">
          <a:xfrm>
            <a:off x="7086600" y="47879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01384" name="Oval 8"/>
          <p:cNvSpPr>
            <a:spLocks noChangeArrowheads="1"/>
          </p:cNvSpPr>
          <p:nvPr/>
        </p:nvSpPr>
        <p:spPr bwMode="auto">
          <a:xfrm>
            <a:off x="6934200" y="4635500"/>
            <a:ext cx="838200" cy="838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01385" name="Line 9"/>
          <p:cNvSpPr>
            <a:spLocks noChangeShapeType="1"/>
          </p:cNvSpPr>
          <p:nvPr/>
        </p:nvSpPr>
        <p:spPr bwMode="auto">
          <a:xfrm>
            <a:off x="1219200" y="51181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1386" name="Line 10"/>
          <p:cNvSpPr>
            <a:spLocks noChangeShapeType="1"/>
          </p:cNvSpPr>
          <p:nvPr/>
        </p:nvSpPr>
        <p:spPr bwMode="auto">
          <a:xfrm>
            <a:off x="3657600" y="50927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1387" name="Line 11"/>
          <p:cNvSpPr>
            <a:spLocks noChangeShapeType="1"/>
          </p:cNvSpPr>
          <p:nvPr/>
        </p:nvSpPr>
        <p:spPr bwMode="auto">
          <a:xfrm>
            <a:off x="4953000" y="50927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1388" name="Line 12"/>
          <p:cNvSpPr>
            <a:spLocks noChangeShapeType="1"/>
          </p:cNvSpPr>
          <p:nvPr/>
        </p:nvSpPr>
        <p:spPr bwMode="auto">
          <a:xfrm>
            <a:off x="6248400" y="50927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01389" name="Object 13"/>
          <p:cNvGraphicFramePr>
            <a:graphicFrameLocks noChangeAspect="1"/>
          </p:cNvGraphicFramePr>
          <p:nvPr/>
        </p:nvGraphicFramePr>
        <p:xfrm>
          <a:off x="1905000" y="4787900"/>
          <a:ext cx="419100" cy="469900"/>
        </p:xfrm>
        <a:graphic>
          <a:graphicData uri="http://schemas.openxmlformats.org/presentationml/2006/ole">
            <p:oleObj spid="_x0000_s101389" name="Equation" r:id="rId4" imgW="419100" imgH="469900" progId="Equation.3">
              <p:embed/>
            </p:oleObj>
          </a:graphicData>
        </a:graphic>
      </p:graphicFrame>
      <p:sp>
        <p:nvSpPr>
          <p:cNvPr id="101390" name="Oval 14"/>
          <p:cNvSpPr>
            <a:spLocks noChangeArrowheads="1"/>
          </p:cNvSpPr>
          <p:nvPr/>
        </p:nvSpPr>
        <p:spPr bwMode="auto">
          <a:xfrm>
            <a:off x="3124200" y="47879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graphicFrame>
        <p:nvGraphicFramePr>
          <p:cNvPr id="101391" name="Object 15"/>
          <p:cNvGraphicFramePr>
            <a:graphicFrameLocks noChangeAspect="1"/>
          </p:cNvGraphicFramePr>
          <p:nvPr/>
        </p:nvGraphicFramePr>
        <p:xfrm>
          <a:off x="3238500" y="4787900"/>
          <a:ext cx="341313" cy="469900"/>
        </p:xfrm>
        <a:graphic>
          <a:graphicData uri="http://schemas.openxmlformats.org/presentationml/2006/ole">
            <p:oleObj spid="_x0000_s101391" name="Equation" r:id="rId5" imgW="342751" imgH="469696" progId="Equation.3">
              <p:embed/>
            </p:oleObj>
          </a:graphicData>
        </a:graphic>
      </p:graphicFrame>
      <p:graphicFrame>
        <p:nvGraphicFramePr>
          <p:cNvPr id="101392" name="Object 16"/>
          <p:cNvGraphicFramePr>
            <a:graphicFrameLocks noChangeAspect="1"/>
          </p:cNvGraphicFramePr>
          <p:nvPr/>
        </p:nvGraphicFramePr>
        <p:xfrm>
          <a:off x="4508500" y="4787900"/>
          <a:ext cx="392113" cy="469900"/>
        </p:xfrm>
        <a:graphic>
          <a:graphicData uri="http://schemas.openxmlformats.org/presentationml/2006/ole">
            <p:oleObj spid="_x0000_s101392" name="Equation" r:id="rId6" imgW="393529" imgH="469696" progId="Equation.3">
              <p:embed/>
            </p:oleObj>
          </a:graphicData>
        </a:graphic>
      </p:graphicFrame>
      <p:graphicFrame>
        <p:nvGraphicFramePr>
          <p:cNvPr id="101393" name="Object 17"/>
          <p:cNvGraphicFramePr>
            <a:graphicFrameLocks noChangeAspect="1"/>
          </p:cNvGraphicFramePr>
          <p:nvPr/>
        </p:nvGraphicFramePr>
        <p:xfrm>
          <a:off x="5803900" y="4787900"/>
          <a:ext cx="392113" cy="469900"/>
        </p:xfrm>
        <a:graphic>
          <a:graphicData uri="http://schemas.openxmlformats.org/presentationml/2006/ole">
            <p:oleObj spid="_x0000_s101393" name="Equation" r:id="rId7" imgW="393529" imgH="469696" progId="Equation.3">
              <p:embed/>
            </p:oleObj>
          </a:graphicData>
        </a:graphic>
      </p:graphicFrame>
      <p:graphicFrame>
        <p:nvGraphicFramePr>
          <p:cNvPr id="101394" name="Object 18"/>
          <p:cNvGraphicFramePr>
            <a:graphicFrameLocks noChangeAspect="1"/>
          </p:cNvGraphicFramePr>
          <p:nvPr/>
        </p:nvGraphicFramePr>
        <p:xfrm>
          <a:off x="7162800" y="4787900"/>
          <a:ext cx="419100" cy="469900"/>
        </p:xfrm>
        <a:graphic>
          <a:graphicData uri="http://schemas.openxmlformats.org/presentationml/2006/ole">
            <p:oleObj spid="_x0000_s101394" name="Equation" r:id="rId8" imgW="419100" imgH="469900" progId="Equation.3">
              <p:embed/>
            </p:oleObj>
          </a:graphicData>
        </a:graphic>
      </p:graphicFrame>
      <p:sp>
        <p:nvSpPr>
          <p:cNvPr id="101395" name="Line 19"/>
          <p:cNvSpPr>
            <a:spLocks noChangeShapeType="1"/>
          </p:cNvSpPr>
          <p:nvPr/>
        </p:nvSpPr>
        <p:spPr bwMode="auto">
          <a:xfrm>
            <a:off x="2362200" y="50927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01396" name="Object 20"/>
          <p:cNvGraphicFramePr>
            <a:graphicFrameLocks noChangeAspect="1"/>
          </p:cNvGraphicFramePr>
          <p:nvPr/>
        </p:nvGraphicFramePr>
        <p:xfrm>
          <a:off x="2590800" y="4787900"/>
          <a:ext cx="265113" cy="279400"/>
        </p:xfrm>
        <a:graphic>
          <a:graphicData uri="http://schemas.openxmlformats.org/presentationml/2006/ole">
            <p:oleObj spid="_x0000_s101396" name="Equation" r:id="rId9" imgW="266584" imgH="279279" progId="Equation.3">
              <p:embed/>
            </p:oleObj>
          </a:graphicData>
        </a:graphic>
      </p:graphicFrame>
      <p:graphicFrame>
        <p:nvGraphicFramePr>
          <p:cNvPr id="101397" name="Object 21"/>
          <p:cNvGraphicFramePr>
            <a:graphicFrameLocks noChangeAspect="1"/>
          </p:cNvGraphicFramePr>
          <p:nvPr/>
        </p:nvGraphicFramePr>
        <p:xfrm>
          <a:off x="3886200" y="4711700"/>
          <a:ext cx="279400" cy="381000"/>
        </p:xfrm>
        <a:graphic>
          <a:graphicData uri="http://schemas.openxmlformats.org/presentationml/2006/ole">
            <p:oleObj spid="_x0000_s101397" name="Equation" r:id="rId10" imgW="279279" imgH="380835" progId="Equation.3">
              <p:embed/>
            </p:oleObj>
          </a:graphicData>
        </a:graphic>
      </p:graphicFrame>
      <p:graphicFrame>
        <p:nvGraphicFramePr>
          <p:cNvPr id="101398" name="Object 22"/>
          <p:cNvGraphicFramePr>
            <a:graphicFrameLocks noChangeAspect="1"/>
          </p:cNvGraphicFramePr>
          <p:nvPr/>
        </p:nvGraphicFramePr>
        <p:xfrm>
          <a:off x="5181600" y="4711700"/>
          <a:ext cx="279400" cy="381000"/>
        </p:xfrm>
        <a:graphic>
          <a:graphicData uri="http://schemas.openxmlformats.org/presentationml/2006/ole">
            <p:oleObj spid="_x0000_s101398" name="Equation" r:id="rId11" imgW="279279" imgH="380835" progId="Equation.3">
              <p:embed/>
            </p:oleObj>
          </a:graphicData>
        </a:graphic>
      </p:graphicFrame>
      <p:graphicFrame>
        <p:nvGraphicFramePr>
          <p:cNvPr id="101399" name="Object 23"/>
          <p:cNvGraphicFramePr>
            <a:graphicFrameLocks noChangeAspect="1"/>
          </p:cNvGraphicFramePr>
          <p:nvPr/>
        </p:nvGraphicFramePr>
        <p:xfrm>
          <a:off x="6477000" y="4787900"/>
          <a:ext cx="265113" cy="279400"/>
        </p:xfrm>
        <a:graphic>
          <a:graphicData uri="http://schemas.openxmlformats.org/presentationml/2006/ole">
            <p:oleObj spid="_x0000_s101399" name="Equation" r:id="rId12" imgW="266584" imgH="279279" progId="Equation.3">
              <p:embed/>
            </p:oleObj>
          </a:graphicData>
        </a:graphic>
      </p:graphicFrame>
      <p:sp>
        <p:nvSpPr>
          <p:cNvPr id="101400" name="Oval 24"/>
          <p:cNvSpPr>
            <a:spLocks noChangeArrowheads="1"/>
          </p:cNvSpPr>
          <p:nvPr/>
        </p:nvSpPr>
        <p:spPr bwMode="auto">
          <a:xfrm>
            <a:off x="6489700" y="35052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graphicFrame>
        <p:nvGraphicFramePr>
          <p:cNvPr id="101401" name="Object 25"/>
          <p:cNvGraphicFramePr>
            <a:graphicFrameLocks noChangeAspect="1"/>
          </p:cNvGraphicFramePr>
          <p:nvPr/>
        </p:nvGraphicFramePr>
        <p:xfrm>
          <a:off x="6565900" y="3505200"/>
          <a:ext cx="404813" cy="469900"/>
        </p:xfrm>
        <a:graphic>
          <a:graphicData uri="http://schemas.openxmlformats.org/presentationml/2006/ole">
            <p:oleObj spid="_x0000_s101401" name="Equation" r:id="rId13" imgW="406224" imgH="469696" progId="Equation.3">
              <p:embed/>
            </p:oleObj>
          </a:graphicData>
        </a:graphic>
      </p:graphicFrame>
      <p:graphicFrame>
        <p:nvGraphicFramePr>
          <p:cNvPr id="101402" name="Object 26"/>
          <p:cNvGraphicFramePr>
            <a:graphicFrameLocks noChangeAspect="1"/>
          </p:cNvGraphicFramePr>
          <p:nvPr/>
        </p:nvGraphicFramePr>
        <p:xfrm>
          <a:off x="3429000" y="4330700"/>
          <a:ext cx="265113" cy="279400"/>
        </p:xfrm>
        <a:graphic>
          <a:graphicData uri="http://schemas.openxmlformats.org/presentationml/2006/ole">
            <p:oleObj spid="_x0000_s101402" name="Equation" r:id="rId14" imgW="266584" imgH="279279" progId="Equation.3">
              <p:embed/>
            </p:oleObj>
          </a:graphicData>
        </a:graphic>
      </p:graphicFrame>
      <p:graphicFrame>
        <p:nvGraphicFramePr>
          <p:cNvPr id="101403" name="Object 27"/>
          <p:cNvGraphicFramePr>
            <a:graphicFrameLocks noChangeAspect="1"/>
          </p:cNvGraphicFramePr>
          <p:nvPr/>
        </p:nvGraphicFramePr>
        <p:xfrm>
          <a:off x="4648200" y="4406900"/>
          <a:ext cx="265113" cy="279400"/>
        </p:xfrm>
        <a:graphic>
          <a:graphicData uri="http://schemas.openxmlformats.org/presentationml/2006/ole">
            <p:oleObj spid="_x0000_s101403" name="Equation" r:id="rId15" imgW="266584" imgH="279279" progId="Equation.3">
              <p:embed/>
            </p:oleObj>
          </a:graphicData>
        </a:graphic>
      </p:graphicFrame>
      <p:graphicFrame>
        <p:nvGraphicFramePr>
          <p:cNvPr id="101404" name="Object 28"/>
          <p:cNvGraphicFramePr>
            <a:graphicFrameLocks noChangeAspect="1"/>
          </p:cNvGraphicFramePr>
          <p:nvPr/>
        </p:nvGraphicFramePr>
        <p:xfrm>
          <a:off x="5943600" y="4330700"/>
          <a:ext cx="279400" cy="381000"/>
        </p:xfrm>
        <a:graphic>
          <a:graphicData uri="http://schemas.openxmlformats.org/presentationml/2006/ole">
            <p:oleObj spid="_x0000_s101404" name="Equation" r:id="rId16" imgW="279279" imgH="380835" progId="Equation.3">
              <p:embed/>
            </p:oleObj>
          </a:graphicData>
        </a:graphic>
      </p:graphicFrame>
      <p:graphicFrame>
        <p:nvGraphicFramePr>
          <p:cNvPr id="101405" name="Object 29"/>
          <p:cNvGraphicFramePr>
            <a:graphicFrameLocks noChangeAspect="1"/>
          </p:cNvGraphicFramePr>
          <p:nvPr/>
        </p:nvGraphicFramePr>
        <p:xfrm>
          <a:off x="2057400" y="4254500"/>
          <a:ext cx="279400" cy="381000"/>
        </p:xfrm>
        <a:graphic>
          <a:graphicData uri="http://schemas.openxmlformats.org/presentationml/2006/ole">
            <p:oleObj spid="_x0000_s101405" name="Equation" r:id="rId17" imgW="279279" imgH="380835" progId="Equation.3">
              <p:embed/>
            </p:oleObj>
          </a:graphicData>
        </a:graphic>
      </p:graphicFrame>
      <p:sp>
        <p:nvSpPr>
          <p:cNvPr id="101406" name="Freeform 30"/>
          <p:cNvSpPr>
            <a:spLocks/>
          </p:cNvSpPr>
          <p:nvPr/>
        </p:nvSpPr>
        <p:spPr bwMode="auto">
          <a:xfrm>
            <a:off x="6324600" y="2730500"/>
            <a:ext cx="660400" cy="850900"/>
          </a:xfrm>
          <a:custGeom>
            <a:avLst/>
            <a:gdLst>
              <a:gd name="T0" fmla="*/ 2147483646 w 416"/>
              <a:gd name="T1" fmla="*/ 2147483646 h 536"/>
              <a:gd name="T2" fmla="*/ 2147483646 w 416"/>
              <a:gd name="T3" fmla="*/ 2147483646 h 536"/>
              <a:gd name="T4" fmla="*/ 2147483646 w 416"/>
              <a:gd name="T5" fmla="*/ 2147483646 h 536"/>
              <a:gd name="T6" fmla="*/ 2147483646 w 416"/>
              <a:gd name="T7" fmla="*/ 2147483646 h 536"/>
              <a:gd name="T8" fmla="*/ 2147483646 w 416"/>
              <a:gd name="T9" fmla="*/ 2147483646 h 5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6"/>
              <a:gd name="T16" fmla="*/ 0 h 536"/>
              <a:gd name="T17" fmla="*/ 416 w 416"/>
              <a:gd name="T18" fmla="*/ 536 h 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6" h="536">
                <a:moveTo>
                  <a:pt x="152" y="536"/>
                </a:moveTo>
                <a:cubicBezTo>
                  <a:pt x="76" y="412"/>
                  <a:pt x="0" y="288"/>
                  <a:pt x="8" y="200"/>
                </a:cubicBezTo>
                <a:cubicBezTo>
                  <a:pt x="16" y="112"/>
                  <a:pt x="136" y="16"/>
                  <a:pt x="200" y="8"/>
                </a:cubicBezTo>
                <a:cubicBezTo>
                  <a:pt x="264" y="0"/>
                  <a:pt x="368" y="72"/>
                  <a:pt x="392" y="152"/>
                </a:cubicBezTo>
                <a:cubicBezTo>
                  <a:pt x="416" y="232"/>
                  <a:pt x="380" y="360"/>
                  <a:pt x="344" y="488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01407" name="Object 31"/>
          <p:cNvGraphicFramePr>
            <a:graphicFrameLocks noChangeAspect="1"/>
          </p:cNvGraphicFramePr>
          <p:nvPr/>
        </p:nvGraphicFramePr>
        <p:xfrm>
          <a:off x="6337300" y="2286000"/>
          <a:ext cx="671513" cy="442913"/>
        </p:xfrm>
        <a:graphic>
          <a:graphicData uri="http://schemas.openxmlformats.org/presentationml/2006/ole">
            <p:oleObj spid="_x0000_s101407" name="Equation" r:id="rId18" imgW="672808" imgH="444307" progId="Equation.3">
              <p:embed/>
            </p:oleObj>
          </a:graphicData>
        </a:graphic>
      </p:graphicFrame>
      <p:sp>
        <p:nvSpPr>
          <p:cNvPr id="101408" name="Line 32"/>
          <p:cNvSpPr>
            <a:spLocks noChangeShapeType="1"/>
          </p:cNvSpPr>
          <p:nvPr/>
        </p:nvSpPr>
        <p:spPr bwMode="auto">
          <a:xfrm flipV="1">
            <a:off x="6096000" y="4025900"/>
            <a:ext cx="533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1409" name="Freeform 33"/>
          <p:cNvSpPr>
            <a:spLocks/>
          </p:cNvSpPr>
          <p:nvPr/>
        </p:nvSpPr>
        <p:spPr bwMode="auto">
          <a:xfrm>
            <a:off x="4800600" y="3873500"/>
            <a:ext cx="1752600" cy="990600"/>
          </a:xfrm>
          <a:custGeom>
            <a:avLst/>
            <a:gdLst>
              <a:gd name="T0" fmla="*/ 0 w 1104"/>
              <a:gd name="T1" fmla="*/ 2147483646 h 624"/>
              <a:gd name="T2" fmla="*/ 2147483646 w 1104"/>
              <a:gd name="T3" fmla="*/ 2147483646 h 624"/>
              <a:gd name="T4" fmla="*/ 2147483646 w 1104"/>
              <a:gd name="T5" fmla="*/ 0 h 624"/>
              <a:gd name="T6" fmla="*/ 0 60000 65536"/>
              <a:gd name="T7" fmla="*/ 0 60000 65536"/>
              <a:gd name="T8" fmla="*/ 0 60000 65536"/>
              <a:gd name="T9" fmla="*/ 0 w 1104"/>
              <a:gd name="T10" fmla="*/ 0 h 624"/>
              <a:gd name="T11" fmla="*/ 1104 w 1104"/>
              <a:gd name="T12" fmla="*/ 624 h 6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04" h="624">
                <a:moveTo>
                  <a:pt x="0" y="624"/>
                </a:moveTo>
                <a:cubicBezTo>
                  <a:pt x="124" y="460"/>
                  <a:pt x="248" y="296"/>
                  <a:pt x="432" y="192"/>
                </a:cubicBezTo>
                <a:cubicBezTo>
                  <a:pt x="616" y="88"/>
                  <a:pt x="860" y="44"/>
                  <a:pt x="1104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1410" name="Freeform 34"/>
          <p:cNvSpPr>
            <a:spLocks/>
          </p:cNvSpPr>
          <p:nvPr/>
        </p:nvSpPr>
        <p:spPr bwMode="auto">
          <a:xfrm>
            <a:off x="3505200" y="3683000"/>
            <a:ext cx="2971800" cy="1181100"/>
          </a:xfrm>
          <a:custGeom>
            <a:avLst/>
            <a:gdLst>
              <a:gd name="T0" fmla="*/ 0 w 1872"/>
              <a:gd name="T1" fmla="*/ 2147483646 h 744"/>
              <a:gd name="T2" fmla="*/ 2147483646 w 1872"/>
              <a:gd name="T3" fmla="*/ 2147483646 h 744"/>
              <a:gd name="T4" fmla="*/ 2147483646 w 1872"/>
              <a:gd name="T5" fmla="*/ 2147483646 h 744"/>
              <a:gd name="T6" fmla="*/ 0 60000 65536"/>
              <a:gd name="T7" fmla="*/ 0 60000 65536"/>
              <a:gd name="T8" fmla="*/ 0 60000 65536"/>
              <a:gd name="T9" fmla="*/ 0 w 1872"/>
              <a:gd name="T10" fmla="*/ 0 h 744"/>
              <a:gd name="T11" fmla="*/ 1872 w 1872"/>
              <a:gd name="T12" fmla="*/ 744 h 7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72" h="744">
                <a:moveTo>
                  <a:pt x="0" y="744"/>
                </a:moveTo>
                <a:cubicBezTo>
                  <a:pt x="204" y="492"/>
                  <a:pt x="408" y="240"/>
                  <a:pt x="720" y="120"/>
                </a:cubicBezTo>
                <a:cubicBezTo>
                  <a:pt x="1032" y="0"/>
                  <a:pt x="1452" y="12"/>
                  <a:pt x="1872" y="24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1411" name="Freeform 35"/>
          <p:cNvSpPr>
            <a:spLocks/>
          </p:cNvSpPr>
          <p:nvPr/>
        </p:nvSpPr>
        <p:spPr bwMode="auto">
          <a:xfrm>
            <a:off x="2209800" y="3060700"/>
            <a:ext cx="4343400" cy="1803400"/>
          </a:xfrm>
          <a:custGeom>
            <a:avLst/>
            <a:gdLst>
              <a:gd name="T0" fmla="*/ 0 w 2736"/>
              <a:gd name="T1" fmla="*/ 2147483646 h 1136"/>
              <a:gd name="T2" fmla="*/ 2147483646 w 2736"/>
              <a:gd name="T3" fmla="*/ 2147483646 h 1136"/>
              <a:gd name="T4" fmla="*/ 2147483646 w 2736"/>
              <a:gd name="T5" fmla="*/ 2147483646 h 1136"/>
              <a:gd name="T6" fmla="*/ 0 60000 65536"/>
              <a:gd name="T7" fmla="*/ 0 60000 65536"/>
              <a:gd name="T8" fmla="*/ 0 60000 65536"/>
              <a:gd name="T9" fmla="*/ 0 w 2736"/>
              <a:gd name="T10" fmla="*/ 0 h 1136"/>
              <a:gd name="T11" fmla="*/ 2736 w 2736"/>
              <a:gd name="T12" fmla="*/ 1136 h 1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36" h="1136">
                <a:moveTo>
                  <a:pt x="0" y="1136"/>
                </a:moveTo>
                <a:cubicBezTo>
                  <a:pt x="132" y="696"/>
                  <a:pt x="264" y="256"/>
                  <a:pt x="720" y="128"/>
                </a:cubicBezTo>
                <a:cubicBezTo>
                  <a:pt x="1176" y="0"/>
                  <a:pt x="1956" y="184"/>
                  <a:pt x="2736" y="368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1412" name="Group 36"/>
          <p:cNvGrpSpPr>
            <a:grpSpLocks/>
          </p:cNvGrpSpPr>
          <p:nvPr/>
        </p:nvGrpSpPr>
        <p:grpSpPr bwMode="auto">
          <a:xfrm>
            <a:off x="6934200" y="4051300"/>
            <a:ext cx="900113" cy="609600"/>
            <a:chOff x="4224" y="1824"/>
            <a:chExt cx="567" cy="384"/>
          </a:xfrm>
        </p:grpSpPr>
        <p:graphicFrame>
          <p:nvGraphicFramePr>
            <p:cNvPr id="101417" name="Object 37"/>
            <p:cNvGraphicFramePr>
              <a:graphicFrameLocks noChangeAspect="1"/>
            </p:cNvGraphicFramePr>
            <p:nvPr/>
          </p:nvGraphicFramePr>
          <p:xfrm>
            <a:off x="4368" y="1824"/>
            <a:ext cx="423" cy="279"/>
          </p:xfrm>
          <a:graphic>
            <a:graphicData uri="http://schemas.openxmlformats.org/presentationml/2006/ole">
              <p:oleObj spid="_x0000_s101417" name="Equation" r:id="rId19" imgW="672808" imgH="444307" progId="Equation.3">
                <p:embed/>
              </p:oleObj>
            </a:graphicData>
          </a:graphic>
        </p:graphicFrame>
        <p:sp>
          <p:nvSpPr>
            <p:cNvPr id="101418" name="Line 38"/>
            <p:cNvSpPr>
              <a:spLocks noChangeShapeType="1"/>
            </p:cNvSpPr>
            <p:nvPr/>
          </p:nvSpPr>
          <p:spPr bwMode="auto">
            <a:xfrm flipH="1" flipV="1">
              <a:off x="4224" y="1824"/>
              <a:ext cx="192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101413" name="Object 39"/>
          <p:cNvGraphicFramePr>
            <a:graphicFrameLocks noChangeAspect="1"/>
          </p:cNvGraphicFramePr>
          <p:nvPr/>
        </p:nvGraphicFramePr>
        <p:xfrm>
          <a:off x="609600" y="838200"/>
          <a:ext cx="3048000" cy="558800"/>
        </p:xfrm>
        <a:graphic>
          <a:graphicData uri="http://schemas.openxmlformats.org/presentationml/2006/ole">
            <p:oleObj spid="_x0000_s101413" name="Equation" r:id="rId20" imgW="3048000" imgH="558800" progId="Equation.3">
              <p:embed/>
            </p:oleObj>
          </a:graphicData>
        </a:graphic>
      </p:graphicFrame>
      <p:sp>
        <p:nvSpPr>
          <p:cNvPr id="101414" name="Rectangle 40"/>
          <p:cNvSpPr>
            <a:spLocks noChangeArrowheads="1"/>
          </p:cNvSpPr>
          <p:nvPr/>
        </p:nvSpPr>
        <p:spPr bwMode="auto">
          <a:xfrm>
            <a:off x="914400" y="1828800"/>
            <a:ext cx="7391400" cy="434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graphicFrame>
        <p:nvGraphicFramePr>
          <p:cNvPr id="101415" name="Object 41"/>
          <p:cNvGraphicFramePr>
            <a:graphicFrameLocks noChangeAspect="1"/>
          </p:cNvGraphicFramePr>
          <p:nvPr/>
        </p:nvGraphicFramePr>
        <p:xfrm>
          <a:off x="7620000" y="838200"/>
          <a:ext cx="546100" cy="393700"/>
        </p:xfrm>
        <a:graphic>
          <a:graphicData uri="http://schemas.openxmlformats.org/presentationml/2006/ole">
            <p:oleObj spid="_x0000_s101415" name="Equation" r:id="rId21" imgW="545863" imgH="393529" progId="Equation.3">
              <p:embed/>
            </p:oleObj>
          </a:graphicData>
        </a:graphic>
      </p:graphicFrame>
      <p:sp>
        <p:nvSpPr>
          <p:cNvPr id="101416" name="Text Box 42"/>
          <p:cNvSpPr txBox="1">
            <a:spLocks noChangeArrowheads="1"/>
          </p:cNvSpPr>
          <p:nvPr/>
        </p:nvSpPr>
        <p:spPr bwMode="auto">
          <a:xfrm>
            <a:off x="6781800" y="5486400"/>
            <a:ext cx="14430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en-US">
                <a:solidFill>
                  <a:schemeClr val="accent2"/>
                </a:solidFill>
                <a:latin typeface="Comic Sans MS" pitchFamily="66" charset="0"/>
              </a:rPr>
              <a:t>accept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838200"/>
          </a:xfrm>
        </p:spPr>
        <p:txBody>
          <a:bodyPr/>
          <a:lstStyle/>
          <a:p>
            <a:r>
              <a:rPr lang="en-US" altLang="en-US" smtClean="0"/>
              <a:t>Example</a:t>
            </a:r>
          </a:p>
        </p:txBody>
      </p:sp>
      <p:sp>
        <p:nvSpPr>
          <p:cNvPr id="103427" name="Oval 3"/>
          <p:cNvSpPr>
            <a:spLocks noChangeArrowheads="1"/>
          </p:cNvSpPr>
          <p:nvPr/>
        </p:nvSpPr>
        <p:spPr bwMode="auto">
          <a:xfrm>
            <a:off x="1828800" y="47879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03428" name="Oval 4"/>
          <p:cNvSpPr>
            <a:spLocks noChangeArrowheads="1"/>
          </p:cNvSpPr>
          <p:nvPr/>
        </p:nvSpPr>
        <p:spPr bwMode="auto">
          <a:xfrm>
            <a:off x="4419600" y="47879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03429" name="Oval 5"/>
          <p:cNvSpPr>
            <a:spLocks noChangeArrowheads="1"/>
          </p:cNvSpPr>
          <p:nvPr/>
        </p:nvSpPr>
        <p:spPr bwMode="auto">
          <a:xfrm>
            <a:off x="5715000" y="47879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03430" name="Oval 6"/>
          <p:cNvSpPr>
            <a:spLocks noChangeArrowheads="1"/>
          </p:cNvSpPr>
          <p:nvPr/>
        </p:nvSpPr>
        <p:spPr bwMode="auto">
          <a:xfrm>
            <a:off x="7086600" y="47879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03431" name="Oval 7"/>
          <p:cNvSpPr>
            <a:spLocks noChangeArrowheads="1"/>
          </p:cNvSpPr>
          <p:nvPr/>
        </p:nvSpPr>
        <p:spPr bwMode="auto">
          <a:xfrm>
            <a:off x="6934200" y="4635500"/>
            <a:ext cx="838200" cy="838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03432" name="Line 8"/>
          <p:cNvSpPr>
            <a:spLocks noChangeShapeType="1"/>
          </p:cNvSpPr>
          <p:nvPr/>
        </p:nvSpPr>
        <p:spPr bwMode="auto">
          <a:xfrm flipV="1">
            <a:off x="1219200" y="5105400"/>
            <a:ext cx="457200" cy="12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433" name="Line 9"/>
          <p:cNvSpPr>
            <a:spLocks noChangeShapeType="1"/>
          </p:cNvSpPr>
          <p:nvPr/>
        </p:nvSpPr>
        <p:spPr bwMode="auto">
          <a:xfrm>
            <a:off x="3657600" y="5092700"/>
            <a:ext cx="609600" cy="12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434" name="Line 10"/>
          <p:cNvSpPr>
            <a:spLocks noChangeShapeType="1"/>
          </p:cNvSpPr>
          <p:nvPr/>
        </p:nvSpPr>
        <p:spPr bwMode="auto">
          <a:xfrm flipV="1">
            <a:off x="5105400" y="5092700"/>
            <a:ext cx="609600" cy="12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435" name="Line 11"/>
          <p:cNvSpPr>
            <a:spLocks noChangeShapeType="1"/>
          </p:cNvSpPr>
          <p:nvPr/>
        </p:nvSpPr>
        <p:spPr bwMode="auto">
          <a:xfrm>
            <a:off x="6248400" y="50927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03436" name="Object 12"/>
          <p:cNvGraphicFramePr>
            <a:graphicFrameLocks noChangeAspect="1"/>
          </p:cNvGraphicFramePr>
          <p:nvPr/>
        </p:nvGraphicFramePr>
        <p:xfrm>
          <a:off x="1905000" y="4787900"/>
          <a:ext cx="419100" cy="469900"/>
        </p:xfrm>
        <a:graphic>
          <a:graphicData uri="http://schemas.openxmlformats.org/presentationml/2006/ole">
            <p:oleObj spid="_x0000_s103436" name="Equation" r:id="rId4" imgW="419100" imgH="469900" progId="Equation.3">
              <p:embed/>
            </p:oleObj>
          </a:graphicData>
        </a:graphic>
      </p:graphicFrame>
      <p:sp>
        <p:nvSpPr>
          <p:cNvPr id="103437" name="Oval 13"/>
          <p:cNvSpPr>
            <a:spLocks noChangeArrowheads="1"/>
          </p:cNvSpPr>
          <p:nvPr/>
        </p:nvSpPr>
        <p:spPr bwMode="auto">
          <a:xfrm>
            <a:off x="3124200" y="47879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graphicFrame>
        <p:nvGraphicFramePr>
          <p:cNvPr id="103438" name="Object 14"/>
          <p:cNvGraphicFramePr>
            <a:graphicFrameLocks noChangeAspect="1"/>
          </p:cNvGraphicFramePr>
          <p:nvPr/>
        </p:nvGraphicFramePr>
        <p:xfrm>
          <a:off x="3238500" y="4787900"/>
          <a:ext cx="341313" cy="469900"/>
        </p:xfrm>
        <a:graphic>
          <a:graphicData uri="http://schemas.openxmlformats.org/presentationml/2006/ole">
            <p:oleObj spid="_x0000_s103438" name="Equation" r:id="rId5" imgW="342751" imgH="469696" progId="Equation.3">
              <p:embed/>
            </p:oleObj>
          </a:graphicData>
        </a:graphic>
      </p:graphicFrame>
      <p:graphicFrame>
        <p:nvGraphicFramePr>
          <p:cNvPr id="103439" name="Object 15"/>
          <p:cNvGraphicFramePr>
            <a:graphicFrameLocks noChangeAspect="1"/>
          </p:cNvGraphicFramePr>
          <p:nvPr/>
        </p:nvGraphicFramePr>
        <p:xfrm>
          <a:off x="4508500" y="4787900"/>
          <a:ext cx="392113" cy="469900"/>
        </p:xfrm>
        <a:graphic>
          <a:graphicData uri="http://schemas.openxmlformats.org/presentationml/2006/ole">
            <p:oleObj spid="_x0000_s103439" name="Equation" r:id="rId6" imgW="393529" imgH="469696" progId="Equation.3">
              <p:embed/>
            </p:oleObj>
          </a:graphicData>
        </a:graphic>
      </p:graphicFrame>
      <p:graphicFrame>
        <p:nvGraphicFramePr>
          <p:cNvPr id="103440" name="Object 16"/>
          <p:cNvGraphicFramePr>
            <a:graphicFrameLocks noChangeAspect="1"/>
          </p:cNvGraphicFramePr>
          <p:nvPr/>
        </p:nvGraphicFramePr>
        <p:xfrm>
          <a:off x="5803900" y="4787900"/>
          <a:ext cx="392113" cy="469900"/>
        </p:xfrm>
        <a:graphic>
          <a:graphicData uri="http://schemas.openxmlformats.org/presentationml/2006/ole">
            <p:oleObj spid="_x0000_s103440" name="Equation" r:id="rId7" imgW="393529" imgH="469696" progId="Equation.3">
              <p:embed/>
            </p:oleObj>
          </a:graphicData>
        </a:graphic>
      </p:graphicFrame>
      <p:graphicFrame>
        <p:nvGraphicFramePr>
          <p:cNvPr id="103441" name="Object 17"/>
          <p:cNvGraphicFramePr>
            <a:graphicFrameLocks noChangeAspect="1"/>
          </p:cNvGraphicFramePr>
          <p:nvPr/>
        </p:nvGraphicFramePr>
        <p:xfrm>
          <a:off x="7162800" y="4787900"/>
          <a:ext cx="419100" cy="469900"/>
        </p:xfrm>
        <a:graphic>
          <a:graphicData uri="http://schemas.openxmlformats.org/presentationml/2006/ole">
            <p:oleObj spid="_x0000_s103441" name="Equation" r:id="rId8" imgW="419100" imgH="469900" progId="Equation.3">
              <p:embed/>
            </p:oleObj>
          </a:graphicData>
        </a:graphic>
      </p:graphicFrame>
      <p:sp>
        <p:nvSpPr>
          <p:cNvPr id="103442" name="Line 18"/>
          <p:cNvSpPr>
            <a:spLocks noChangeShapeType="1"/>
          </p:cNvSpPr>
          <p:nvPr/>
        </p:nvSpPr>
        <p:spPr bwMode="auto">
          <a:xfrm flipV="1">
            <a:off x="2514600" y="51054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03443" name="Object 19"/>
          <p:cNvGraphicFramePr>
            <a:graphicFrameLocks noChangeAspect="1"/>
          </p:cNvGraphicFramePr>
          <p:nvPr/>
        </p:nvGraphicFramePr>
        <p:xfrm>
          <a:off x="2590800" y="4787900"/>
          <a:ext cx="265113" cy="279400"/>
        </p:xfrm>
        <a:graphic>
          <a:graphicData uri="http://schemas.openxmlformats.org/presentationml/2006/ole">
            <p:oleObj spid="_x0000_s103443" name="Equation" r:id="rId9" imgW="266584" imgH="279279" progId="Equation.3">
              <p:embed/>
            </p:oleObj>
          </a:graphicData>
        </a:graphic>
      </p:graphicFrame>
      <p:graphicFrame>
        <p:nvGraphicFramePr>
          <p:cNvPr id="103444" name="Object 20"/>
          <p:cNvGraphicFramePr>
            <a:graphicFrameLocks noChangeAspect="1"/>
          </p:cNvGraphicFramePr>
          <p:nvPr/>
        </p:nvGraphicFramePr>
        <p:xfrm>
          <a:off x="3886200" y="4711700"/>
          <a:ext cx="279400" cy="381000"/>
        </p:xfrm>
        <a:graphic>
          <a:graphicData uri="http://schemas.openxmlformats.org/presentationml/2006/ole">
            <p:oleObj spid="_x0000_s103444" name="Equation" r:id="rId10" imgW="279279" imgH="380835" progId="Equation.3">
              <p:embed/>
            </p:oleObj>
          </a:graphicData>
        </a:graphic>
      </p:graphicFrame>
      <p:graphicFrame>
        <p:nvGraphicFramePr>
          <p:cNvPr id="103445" name="Object 21"/>
          <p:cNvGraphicFramePr>
            <a:graphicFrameLocks noChangeAspect="1"/>
          </p:cNvGraphicFramePr>
          <p:nvPr/>
        </p:nvGraphicFramePr>
        <p:xfrm>
          <a:off x="5181600" y="4711700"/>
          <a:ext cx="279400" cy="381000"/>
        </p:xfrm>
        <a:graphic>
          <a:graphicData uri="http://schemas.openxmlformats.org/presentationml/2006/ole">
            <p:oleObj spid="_x0000_s103445" name="Equation" r:id="rId11" imgW="279279" imgH="380835" progId="Equation.3">
              <p:embed/>
            </p:oleObj>
          </a:graphicData>
        </a:graphic>
      </p:graphicFrame>
      <p:graphicFrame>
        <p:nvGraphicFramePr>
          <p:cNvPr id="103446" name="Object 22"/>
          <p:cNvGraphicFramePr>
            <a:graphicFrameLocks noChangeAspect="1"/>
          </p:cNvGraphicFramePr>
          <p:nvPr/>
        </p:nvGraphicFramePr>
        <p:xfrm>
          <a:off x="6477000" y="4787900"/>
          <a:ext cx="265113" cy="279400"/>
        </p:xfrm>
        <a:graphic>
          <a:graphicData uri="http://schemas.openxmlformats.org/presentationml/2006/ole">
            <p:oleObj spid="_x0000_s103446" name="Equation" r:id="rId12" imgW="266584" imgH="279279" progId="Equation.3">
              <p:embed/>
            </p:oleObj>
          </a:graphicData>
        </a:graphic>
      </p:graphicFrame>
      <p:sp>
        <p:nvSpPr>
          <p:cNvPr id="103447" name="Oval 23"/>
          <p:cNvSpPr>
            <a:spLocks noChangeArrowheads="1"/>
          </p:cNvSpPr>
          <p:nvPr/>
        </p:nvSpPr>
        <p:spPr bwMode="auto">
          <a:xfrm>
            <a:off x="6489700" y="35052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graphicFrame>
        <p:nvGraphicFramePr>
          <p:cNvPr id="103448" name="Object 24"/>
          <p:cNvGraphicFramePr>
            <a:graphicFrameLocks noChangeAspect="1"/>
          </p:cNvGraphicFramePr>
          <p:nvPr/>
        </p:nvGraphicFramePr>
        <p:xfrm>
          <a:off x="6565900" y="3505200"/>
          <a:ext cx="404813" cy="469900"/>
        </p:xfrm>
        <a:graphic>
          <a:graphicData uri="http://schemas.openxmlformats.org/presentationml/2006/ole">
            <p:oleObj spid="_x0000_s103448" name="Equation" r:id="rId13" imgW="406224" imgH="469696" progId="Equation.3">
              <p:embed/>
            </p:oleObj>
          </a:graphicData>
        </a:graphic>
      </p:graphicFrame>
      <p:graphicFrame>
        <p:nvGraphicFramePr>
          <p:cNvPr id="103449" name="Object 25"/>
          <p:cNvGraphicFramePr>
            <a:graphicFrameLocks noChangeAspect="1"/>
          </p:cNvGraphicFramePr>
          <p:nvPr/>
        </p:nvGraphicFramePr>
        <p:xfrm>
          <a:off x="3429000" y="4330700"/>
          <a:ext cx="265113" cy="279400"/>
        </p:xfrm>
        <a:graphic>
          <a:graphicData uri="http://schemas.openxmlformats.org/presentationml/2006/ole">
            <p:oleObj spid="_x0000_s103449" name="Equation" r:id="rId14" imgW="266584" imgH="279279" progId="Equation.3">
              <p:embed/>
            </p:oleObj>
          </a:graphicData>
        </a:graphic>
      </p:graphicFrame>
      <p:graphicFrame>
        <p:nvGraphicFramePr>
          <p:cNvPr id="103450" name="Object 26"/>
          <p:cNvGraphicFramePr>
            <a:graphicFrameLocks noChangeAspect="1"/>
          </p:cNvGraphicFramePr>
          <p:nvPr/>
        </p:nvGraphicFramePr>
        <p:xfrm>
          <a:off x="4876800" y="4267200"/>
          <a:ext cx="265113" cy="279400"/>
        </p:xfrm>
        <a:graphic>
          <a:graphicData uri="http://schemas.openxmlformats.org/presentationml/2006/ole">
            <p:oleObj spid="_x0000_s103450" name="Equation" r:id="rId15" imgW="266584" imgH="279279" progId="Equation.3">
              <p:embed/>
            </p:oleObj>
          </a:graphicData>
        </a:graphic>
      </p:graphicFrame>
      <p:graphicFrame>
        <p:nvGraphicFramePr>
          <p:cNvPr id="103451" name="Object 27"/>
          <p:cNvGraphicFramePr>
            <a:graphicFrameLocks noChangeAspect="1"/>
          </p:cNvGraphicFramePr>
          <p:nvPr/>
        </p:nvGraphicFramePr>
        <p:xfrm>
          <a:off x="5943600" y="4330700"/>
          <a:ext cx="279400" cy="381000"/>
        </p:xfrm>
        <a:graphic>
          <a:graphicData uri="http://schemas.openxmlformats.org/presentationml/2006/ole">
            <p:oleObj spid="_x0000_s103451" name="Equation" r:id="rId16" imgW="279279" imgH="380835" progId="Equation.3">
              <p:embed/>
            </p:oleObj>
          </a:graphicData>
        </a:graphic>
      </p:graphicFrame>
      <p:graphicFrame>
        <p:nvGraphicFramePr>
          <p:cNvPr id="103452" name="Object 28"/>
          <p:cNvGraphicFramePr>
            <a:graphicFrameLocks noChangeAspect="1"/>
          </p:cNvGraphicFramePr>
          <p:nvPr/>
        </p:nvGraphicFramePr>
        <p:xfrm>
          <a:off x="2133600" y="4191000"/>
          <a:ext cx="279400" cy="381000"/>
        </p:xfrm>
        <a:graphic>
          <a:graphicData uri="http://schemas.openxmlformats.org/presentationml/2006/ole">
            <p:oleObj spid="_x0000_s103452" name="Equation" r:id="rId17" imgW="279279" imgH="380835" progId="Equation.3">
              <p:embed/>
            </p:oleObj>
          </a:graphicData>
        </a:graphic>
      </p:graphicFrame>
      <p:sp>
        <p:nvSpPr>
          <p:cNvPr id="103453" name="Freeform 29"/>
          <p:cNvSpPr>
            <a:spLocks/>
          </p:cNvSpPr>
          <p:nvPr/>
        </p:nvSpPr>
        <p:spPr bwMode="auto">
          <a:xfrm>
            <a:off x="6324600" y="2730500"/>
            <a:ext cx="660400" cy="850900"/>
          </a:xfrm>
          <a:custGeom>
            <a:avLst/>
            <a:gdLst>
              <a:gd name="T0" fmla="*/ 2147483646 w 416"/>
              <a:gd name="T1" fmla="*/ 2147483646 h 536"/>
              <a:gd name="T2" fmla="*/ 2147483646 w 416"/>
              <a:gd name="T3" fmla="*/ 2147483646 h 536"/>
              <a:gd name="T4" fmla="*/ 2147483646 w 416"/>
              <a:gd name="T5" fmla="*/ 2147483646 h 536"/>
              <a:gd name="T6" fmla="*/ 2147483646 w 416"/>
              <a:gd name="T7" fmla="*/ 2147483646 h 536"/>
              <a:gd name="T8" fmla="*/ 2147483646 w 416"/>
              <a:gd name="T9" fmla="*/ 2147483646 h 5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6"/>
              <a:gd name="T16" fmla="*/ 0 h 536"/>
              <a:gd name="T17" fmla="*/ 416 w 416"/>
              <a:gd name="T18" fmla="*/ 536 h 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6" h="536">
                <a:moveTo>
                  <a:pt x="152" y="536"/>
                </a:moveTo>
                <a:cubicBezTo>
                  <a:pt x="76" y="412"/>
                  <a:pt x="0" y="288"/>
                  <a:pt x="8" y="200"/>
                </a:cubicBezTo>
                <a:cubicBezTo>
                  <a:pt x="16" y="112"/>
                  <a:pt x="136" y="16"/>
                  <a:pt x="200" y="8"/>
                </a:cubicBezTo>
                <a:cubicBezTo>
                  <a:pt x="264" y="0"/>
                  <a:pt x="368" y="72"/>
                  <a:pt x="392" y="152"/>
                </a:cubicBezTo>
                <a:cubicBezTo>
                  <a:pt x="416" y="232"/>
                  <a:pt x="380" y="360"/>
                  <a:pt x="344" y="488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03454" name="Object 30"/>
          <p:cNvGraphicFramePr>
            <a:graphicFrameLocks noChangeAspect="1"/>
          </p:cNvGraphicFramePr>
          <p:nvPr/>
        </p:nvGraphicFramePr>
        <p:xfrm>
          <a:off x="6337300" y="2286000"/>
          <a:ext cx="671513" cy="442913"/>
        </p:xfrm>
        <a:graphic>
          <a:graphicData uri="http://schemas.openxmlformats.org/presentationml/2006/ole">
            <p:oleObj spid="_x0000_s103454" name="Equation" r:id="rId18" imgW="672808" imgH="444307" progId="Equation.3">
              <p:embed/>
            </p:oleObj>
          </a:graphicData>
        </a:graphic>
      </p:graphicFrame>
      <p:sp>
        <p:nvSpPr>
          <p:cNvPr id="103455" name="Line 31"/>
          <p:cNvSpPr>
            <a:spLocks noChangeShapeType="1"/>
          </p:cNvSpPr>
          <p:nvPr/>
        </p:nvSpPr>
        <p:spPr bwMode="auto">
          <a:xfrm flipV="1">
            <a:off x="6096000" y="4025900"/>
            <a:ext cx="533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456" name="Freeform 32"/>
          <p:cNvSpPr>
            <a:spLocks/>
          </p:cNvSpPr>
          <p:nvPr/>
        </p:nvSpPr>
        <p:spPr bwMode="auto">
          <a:xfrm>
            <a:off x="4876800" y="3873500"/>
            <a:ext cx="1676400" cy="850900"/>
          </a:xfrm>
          <a:custGeom>
            <a:avLst/>
            <a:gdLst>
              <a:gd name="T0" fmla="*/ 0 w 1104"/>
              <a:gd name="T1" fmla="*/ 2147483646 h 624"/>
              <a:gd name="T2" fmla="*/ 2147483646 w 1104"/>
              <a:gd name="T3" fmla="*/ 2147483646 h 624"/>
              <a:gd name="T4" fmla="*/ 2147483646 w 1104"/>
              <a:gd name="T5" fmla="*/ 0 h 624"/>
              <a:gd name="T6" fmla="*/ 0 60000 65536"/>
              <a:gd name="T7" fmla="*/ 0 60000 65536"/>
              <a:gd name="T8" fmla="*/ 0 60000 65536"/>
              <a:gd name="T9" fmla="*/ 0 w 1104"/>
              <a:gd name="T10" fmla="*/ 0 h 624"/>
              <a:gd name="T11" fmla="*/ 1104 w 1104"/>
              <a:gd name="T12" fmla="*/ 624 h 6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04" h="624">
                <a:moveTo>
                  <a:pt x="0" y="624"/>
                </a:moveTo>
                <a:cubicBezTo>
                  <a:pt x="124" y="460"/>
                  <a:pt x="248" y="296"/>
                  <a:pt x="432" y="192"/>
                </a:cubicBezTo>
                <a:cubicBezTo>
                  <a:pt x="616" y="88"/>
                  <a:pt x="860" y="44"/>
                  <a:pt x="1104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457" name="Freeform 33"/>
          <p:cNvSpPr>
            <a:spLocks/>
          </p:cNvSpPr>
          <p:nvPr/>
        </p:nvSpPr>
        <p:spPr bwMode="auto">
          <a:xfrm>
            <a:off x="3505200" y="3683000"/>
            <a:ext cx="2971800" cy="1181100"/>
          </a:xfrm>
          <a:custGeom>
            <a:avLst/>
            <a:gdLst>
              <a:gd name="T0" fmla="*/ 0 w 1872"/>
              <a:gd name="T1" fmla="*/ 2147483646 h 744"/>
              <a:gd name="T2" fmla="*/ 2147483646 w 1872"/>
              <a:gd name="T3" fmla="*/ 2147483646 h 744"/>
              <a:gd name="T4" fmla="*/ 2147483646 w 1872"/>
              <a:gd name="T5" fmla="*/ 2147483646 h 744"/>
              <a:gd name="T6" fmla="*/ 0 60000 65536"/>
              <a:gd name="T7" fmla="*/ 0 60000 65536"/>
              <a:gd name="T8" fmla="*/ 0 60000 65536"/>
              <a:gd name="T9" fmla="*/ 0 w 1872"/>
              <a:gd name="T10" fmla="*/ 0 h 744"/>
              <a:gd name="T11" fmla="*/ 1872 w 1872"/>
              <a:gd name="T12" fmla="*/ 744 h 7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72" h="744">
                <a:moveTo>
                  <a:pt x="0" y="744"/>
                </a:moveTo>
                <a:cubicBezTo>
                  <a:pt x="204" y="492"/>
                  <a:pt x="408" y="240"/>
                  <a:pt x="720" y="120"/>
                </a:cubicBezTo>
                <a:cubicBezTo>
                  <a:pt x="1032" y="0"/>
                  <a:pt x="1452" y="12"/>
                  <a:pt x="1872" y="24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458" name="Freeform 34"/>
          <p:cNvSpPr>
            <a:spLocks/>
          </p:cNvSpPr>
          <p:nvPr/>
        </p:nvSpPr>
        <p:spPr bwMode="auto">
          <a:xfrm>
            <a:off x="2286000" y="3124200"/>
            <a:ext cx="4267200" cy="1587500"/>
          </a:xfrm>
          <a:custGeom>
            <a:avLst/>
            <a:gdLst>
              <a:gd name="T0" fmla="*/ 0 w 2736"/>
              <a:gd name="T1" fmla="*/ 2147483646 h 1136"/>
              <a:gd name="T2" fmla="*/ 2147483646 w 2736"/>
              <a:gd name="T3" fmla="*/ 2147483646 h 1136"/>
              <a:gd name="T4" fmla="*/ 2147483646 w 2736"/>
              <a:gd name="T5" fmla="*/ 2147483646 h 1136"/>
              <a:gd name="T6" fmla="*/ 0 60000 65536"/>
              <a:gd name="T7" fmla="*/ 0 60000 65536"/>
              <a:gd name="T8" fmla="*/ 0 60000 65536"/>
              <a:gd name="T9" fmla="*/ 0 w 2736"/>
              <a:gd name="T10" fmla="*/ 0 h 1136"/>
              <a:gd name="T11" fmla="*/ 2736 w 2736"/>
              <a:gd name="T12" fmla="*/ 1136 h 1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36" h="1136">
                <a:moveTo>
                  <a:pt x="0" y="1136"/>
                </a:moveTo>
                <a:cubicBezTo>
                  <a:pt x="132" y="696"/>
                  <a:pt x="264" y="256"/>
                  <a:pt x="720" y="128"/>
                </a:cubicBezTo>
                <a:cubicBezTo>
                  <a:pt x="1176" y="0"/>
                  <a:pt x="1956" y="184"/>
                  <a:pt x="2736" y="368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3459" name="Group 35"/>
          <p:cNvGrpSpPr>
            <a:grpSpLocks/>
          </p:cNvGrpSpPr>
          <p:nvPr/>
        </p:nvGrpSpPr>
        <p:grpSpPr bwMode="auto">
          <a:xfrm>
            <a:off x="6934200" y="4051300"/>
            <a:ext cx="900113" cy="609600"/>
            <a:chOff x="4224" y="1824"/>
            <a:chExt cx="567" cy="384"/>
          </a:xfrm>
        </p:grpSpPr>
        <p:graphicFrame>
          <p:nvGraphicFramePr>
            <p:cNvPr id="103469" name="Object 36"/>
            <p:cNvGraphicFramePr>
              <a:graphicFrameLocks noChangeAspect="1"/>
            </p:cNvGraphicFramePr>
            <p:nvPr/>
          </p:nvGraphicFramePr>
          <p:xfrm>
            <a:off x="4368" y="1824"/>
            <a:ext cx="423" cy="279"/>
          </p:xfrm>
          <a:graphic>
            <a:graphicData uri="http://schemas.openxmlformats.org/presentationml/2006/ole">
              <p:oleObj spid="_x0000_s103469" name="Equation" r:id="rId19" imgW="672808" imgH="444307" progId="Equation.3">
                <p:embed/>
              </p:oleObj>
            </a:graphicData>
          </a:graphic>
        </p:graphicFrame>
        <p:sp>
          <p:nvSpPr>
            <p:cNvPr id="103470" name="Line 37"/>
            <p:cNvSpPr>
              <a:spLocks noChangeShapeType="1"/>
            </p:cNvSpPr>
            <p:nvPr/>
          </p:nvSpPr>
          <p:spPr bwMode="auto">
            <a:xfrm flipH="1" flipV="1">
              <a:off x="4224" y="1824"/>
              <a:ext cx="192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103460" name="Object 38"/>
          <p:cNvGraphicFramePr>
            <a:graphicFrameLocks noChangeAspect="1"/>
          </p:cNvGraphicFramePr>
          <p:nvPr/>
        </p:nvGraphicFramePr>
        <p:xfrm>
          <a:off x="457200" y="838200"/>
          <a:ext cx="4203700" cy="558800"/>
        </p:xfrm>
        <a:graphic>
          <a:graphicData uri="http://schemas.openxmlformats.org/presentationml/2006/ole">
            <p:oleObj spid="_x0000_s103460" name="Equation" r:id="rId20" imgW="4203700" imgH="558800" progId="Equation.3">
              <p:embed/>
            </p:oleObj>
          </a:graphicData>
        </a:graphic>
      </p:graphicFrame>
      <p:sp>
        <p:nvSpPr>
          <p:cNvPr id="103461" name="Rectangle 39"/>
          <p:cNvSpPr>
            <a:spLocks noChangeArrowheads="1"/>
          </p:cNvSpPr>
          <p:nvPr/>
        </p:nvSpPr>
        <p:spPr bwMode="auto">
          <a:xfrm>
            <a:off x="914400" y="1828800"/>
            <a:ext cx="7391400" cy="434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graphicFrame>
        <p:nvGraphicFramePr>
          <p:cNvPr id="103462" name="Object 40"/>
          <p:cNvGraphicFramePr>
            <a:graphicFrameLocks noChangeAspect="1"/>
          </p:cNvGraphicFramePr>
          <p:nvPr/>
        </p:nvGraphicFramePr>
        <p:xfrm>
          <a:off x="7772400" y="914400"/>
          <a:ext cx="546100" cy="393700"/>
        </p:xfrm>
        <a:graphic>
          <a:graphicData uri="http://schemas.openxmlformats.org/presentationml/2006/ole">
            <p:oleObj spid="_x0000_s103462" name="Equation" r:id="rId21" imgW="545863" imgH="393529" progId="Equation.3">
              <p:embed/>
            </p:oleObj>
          </a:graphicData>
        </a:graphic>
      </p:graphicFrame>
      <p:sp>
        <p:nvSpPr>
          <p:cNvPr id="103463" name="Text Box 41"/>
          <p:cNvSpPr txBox="1">
            <a:spLocks noChangeArrowheads="1"/>
          </p:cNvSpPr>
          <p:nvPr/>
        </p:nvSpPr>
        <p:spPr bwMode="auto">
          <a:xfrm>
            <a:off x="6781800" y="5486400"/>
            <a:ext cx="14430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en-US">
                <a:solidFill>
                  <a:schemeClr val="accent2"/>
                </a:solidFill>
                <a:latin typeface="Comic Sans MS" pitchFamily="66" charset="0"/>
              </a:rPr>
              <a:t>accept</a:t>
            </a:r>
          </a:p>
        </p:txBody>
      </p:sp>
      <p:sp>
        <p:nvSpPr>
          <p:cNvPr id="103464" name="Oval 42"/>
          <p:cNvSpPr>
            <a:spLocks noChangeArrowheads="1"/>
          </p:cNvSpPr>
          <p:nvPr/>
        </p:nvSpPr>
        <p:spPr bwMode="auto">
          <a:xfrm>
            <a:off x="1676400" y="4648200"/>
            <a:ext cx="838200" cy="838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03465" name="Oval 43"/>
          <p:cNvSpPr>
            <a:spLocks noChangeArrowheads="1"/>
          </p:cNvSpPr>
          <p:nvPr/>
        </p:nvSpPr>
        <p:spPr bwMode="auto">
          <a:xfrm>
            <a:off x="4267200" y="4648200"/>
            <a:ext cx="838200" cy="838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03466" name="Text Box 44"/>
          <p:cNvSpPr txBox="1">
            <a:spLocks noChangeArrowheads="1"/>
          </p:cNvSpPr>
          <p:nvPr/>
        </p:nvSpPr>
        <p:spPr bwMode="auto">
          <a:xfrm>
            <a:off x="4114800" y="5486400"/>
            <a:ext cx="14430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en-US">
                <a:solidFill>
                  <a:schemeClr val="accent2"/>
                </a:solidFill>
                <a:latin typeface="Comic Sans MS" pitchFamily="66" charset="0"/>
              </a:rPr>
              <a:t>accept</a:t>
            </a:r>
          </a:p>
        </p:txBody>
      </p:sp>
      <p:sp>
        <p:nvSpPr>
          <p:cNvPr id="103467" name="Text Box 45"/>
          <p:cNvSpPr txBox="1">
            <a:spLocks noChangeArrowheads="1"/>
          </p:cNvSpPr>
          <p:nvPr/>
        </p:nvSpPr>
        <p:spPr bwMode="auto">
          <a:xfrm>
            <a:off x="1371600" y="5486400"/>
            <a:ext cx="14430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en-US">
                <a:solidFill>
                  <a:schemeClr val="accent2"/>
                </a:solidFill>
                <a:latin typeface="Comic Sans MS" pitchFamily="66" charset="0"/>
              </a:rPr>
              <a:t>accept</a:t>
            </a:r>
          </a:p>
        </p:txBody>
      </p:sp>
      <p:sp>
        <p:nvSpPr>
          <p:cNvPr id="103468" name="Rectangle 4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Example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mtClean="0"/>
          </a:p>
          <a:p>
            <a:r>
              <a:rPr lang="en-US" altLang="en-US" smtClean="0"/>
              <a:t>Regular expression</a:t>
            </a:r>
          </a:p>
        </p:txBody>
      </p:sp>
      <p:graphicFrame>
        <p:nvGraphicFramePr>
          <p:cNvPr id="13316" name="Object 4"/>
          <p:cNvGraphicFramePr>
            <a:graphicFrameLocks noChangeAspect="1"/>
          </p:cNvGraphicFramePr>
          <p:nvPr/>
        </p:nvGraphicFramePr>
        <p:xfrm>
          <a:off x="4419600" y="2133600"/>
          <a:ext cx="3390900" cy="558800"/>
        </p:xfrm>
        <a:graphic>
          <a:graphicData uri="http://schemas.openxmlformats.org/presentationml/2006/ole">
            <p:oleObj spid="_x0000_s13316" name="Equation" r:id="rId4" imgW="3390900" imgH="558800" progId="Equation.3">
              <p:embed/>
            </p:oleObj>
          </a:graphicData>
        </a:graphic>
      </p:graphicFrame>
      <p:graphicFrame>
        <p:nvGraphicFramePr>
          <p:cNvPr id="353285" name="Object 5"/>
          <p:cNvGraphicFramePr>
            <a:graphicFrameLocks noChangeAspect="1"/>
          </p:cNvGraphicFramePr>
          <p:nvPr/>
        </p:nvGraphicFramePr>
        <p:xfrm>
          <a:off x="1778000" y="3390900"/>
          <a:ext cx="5765800" cy="723900"/>
        </p:xfrm>
        <a:graphic>
          <a:graphicData uri="http://schemas.openxmlformats.org/presentationml/2006/ole">
            <p:oleObj spid="_x0000_s13317" name="Equation" r:id="rId5" imgW="5765800" imgH="7239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3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3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3810000" cy="457200"/>
          </a:xfrm>
        </p:spPr>
        <p:txBody>
          <a:bodyPr/>
          <a:lstStyle/>
          <a:p>
            <a:r>
              <a:rPr lang="en-US" altLang="en-US" sz="3200" smtClean="0"/>
              <a:t>Example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8839200" cy="3662363"/>
          </a:xfrm>
        </p:spPr>
        <p:txBody>
          <a:bodyPr/>
          <a:lstStyle/>
          <a:p>
            <a:r>
              <a:rPr lang="en-US" altLang="en-US" smtClean="0"/>
              <a:t> </a:t>
            </a:r>
          </a:p>
        </p:txBody>
      </p:sp>
      <p:sp>
        <p:nvSpPr>
          <p:cNvPr id="105476" name="Oval 4"/>
          <p:cNvSpPr>
            <a:spLocks noChangeArrowheads="1"/>
          </p:cNvSpPr>
          <p:nvPr/>
        </p:nvSpPr>
        <p:spPr bwMode="auto">
          <a:xfrm>
            <a:off x="1219200" y="2824163"/>
            <a:ext cx="685800" cy="685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05477" name="Oval 5"/>
          <p:cNvSpPr>
            <a:spLocks noChangeArrowheads="1"/>
          </p:cNvSpPr>
          <p:nvPr/>
        </p:nvSpPr>
        <p:spPr bwMode="auto">
          <a:xfrm>
            <a:off x="4419600" y="2824163"/>
            <a:ext cx="685800" cy="685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05478" name="Oval 6"/>
          <p:cNvSpPr>
            <a:spLocks noChangeArrowheads="1"/>
          </p:cNvSpPr>
          <p:nvPr/>
        </p:nvSpPr>
        <p:spPr bwMode="auto">
          <a:xfrm>
            <a:off x="7391400" y="2824163"/>
            <a:ext cx="685800" cy="685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05479" name="Line 7"/>
          <p:cNvSpPr>
            <a:spLocks noChangeShapeType="1"/>
          </p:cNvSpPr>
          <p:nvPr/>
        </p:nvSpPr>
        <p:spPr bwMode="auto">
          <a:xfrm>
            <a:off x="609600" y="3205163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480" name="Oval 8"/>
          <p:cNvSpPr>
            <a:spLocks noChangeArrowheads="1"/>
          </p:cNvSpPr>
          <p:nvPr/>
        </p:nvSpPr>
        <p:spPr bwMode="auto">
          <a:xfrm>
            <a:off x="4191000" y="2595563"/>
            <a:ext cx="1143000" cy="1143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05481" name="Line 9"/>
          <p:cNvSpPr>
            <a:spLocks noChangeShapeType="1"/>
          </p:cNvSpPr>
          <p:nvPr/>
        </p:nvSpPr>
        <p:spPr bwMode="auto">
          <a:xfrm>
            <a:off x="1905000" y="3205163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482" name="Line 10"/>
          <p:cNvSpPr>
            <a:spLocks noChangeShapeType="1"/>
          </p:cNvSpPr>
          <p:nvPr/>
        </p:nvSpPr>
        <p:spPr bwMode="auto">
          <a:xfrm>
            <a:off x="5334000" y="3205163"/>
            <a:ext cx="2057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483" name="Freeform 11"/>
          <p:cNvSpPr>
            <a:spLocks/>
          </p:cNvSpPr>
          <p:nvPr/>
        </p:nvSpPr>
        <p:spPr bwMode="auto">
          <a:xfrm>
            <a:off x="1117600" y="1820863"/>
            <a:ext cx="812800" cy="1079500"/>
          </a:xfrm>
          <a:custGeom>
            <a:avLst/>
            <a:gdLst>
              <a:gd name="T0" fmla="*/ 2147483646 w 512"/>
              <a:gd name="T1" fmla="*/ 2147483646 h 680"/>
              <a:gd name="T2" fmla="*/ 2147483646 w 512"/>
              <a:gd name="T3" fmla="*/ 2147483646 h 680"/>
              <a:gd name="T4" fmla="*/ 2147483646 w 512"/>
              <a:gd name="T5" fmla="*/ 2147483646 h 680"/>
              <a:gd name="T6" fmla="*/ 2147483646 w 512"/>
              <a:gd name="T7" fmla="*/ 2147483646 h 680"/>
              <a:gd name="T8" fmla="*/ 2147483646 w 512"/>
              <a:gd name="T9" fmla="*/ 2147483646 h 6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12"/>
              <a:gd name="T16" fmla="*/ 0 h 680"/>
              <a:gd name="T17" fmla="*/ 512 w 512"/>
              <a:gd name="T18" fmla="*/ 680 h 6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12" h="680">
                <a:moveTo>
                  <a:pt x="160" y="680"/>
                </a:moveTo>
                <a:cubicBezTo>
                  <a:pt x="80" y="496"/>
                  <a:pt x="0" y="312"/>
                  <a:pt x="16" y="200"/>
                </a:cubicBezTo>
                <a:cubicBezTo>
                  <a:pt x="32" y="88"/>
                  <a:pt x="176" y="16"/>
                  <a:pt x="256" y="8"/>
                </a:cubicBezTo>
                <a:cubicBezTo>
                  <a:pt x="336" y="0"/>
                  <a:pt x="480" y="48"/>
                  <a:pt x="496" y="152"/>
                </a:cubicBezTo>
                <a:cubicBezTo>
                  <a:pt x="512" y="256"/>
                  <a:pt x="432" y="444"/>
                  <a:pt x="352" y="632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484" name="Freeform 12"/>
          <p:cNvSpPr>
            <a:spLocks/>
          </p:cNvSpPr>
          <p:nvPr/>
        </p:nvSpPr>
        <p:spPr bwMode="auto">
          <a:xfrm>
            <a:off x="7239000" y="1833563"/>
            <a:ext cx="812800" cy="1079500"/>
          </a:xfrm>
          <a:custGeom>
            <a:avLst/>
            <a:gdLst>
              <a:gd name="T0" fmla="*/ 2147483646 w 512"/>
              <a:gd name="T1" fmla="*/ 2147483646 h 680"/>
              <a:gd name="T2" fmla="*/ 2147483646 w 512"/>
              <a:gd name="T3" fmla="*/ 2147483646 h 680"/>
              <a:gd name="T4" fmla="*/ 2147483646 w 512"/>
              <a:gd name="T5" fmla="*/ 2147483646 h 680"/>
              <a:gd name="T6" fmla="*/ 2147483646 w 512"/>
              <a:gd name="T7" fmla="*/ 2147483646 h 680"/>
              <a:gd name="T8" fmla="*/ 2147483646 w 512"/>
              <a:gd name="T9" fmla="*/ 2147483646 h 6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12"/>
              <a:gd name="T16" fmla="*/ 0 h 680"/>
              <a:gd name="T17" fmla="*/ 512 w 512"/>
              <a:gd name="T18" fmla="*/ 680 h 6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12" h="680">
                <a:moveTo>
                  <a:pt x="160" y="680"/>
                </a:moveTo>
                <a:cubicBezTo>
                  <a:pt x="80" y="496"/>
                  <a:pt x="0" y="312"/>
                  <a:pt x="16" y="200"/>
                </a:cubicBezTo>
                <a:cubicBezTo>
                  <a:pt x="32" y="88"/>
                  <a:pt x="176" y="16"/>
                  <a:pt x="256" y="8"/>
                </a:cubicBezTo>
                <a:cubicBezTo>
                  <a:pt x="336" y="0"/>
                  <a:pt x="480" y="48"/>
                  <a:pt x="496" y="152"/>
                </a:cubicBezTo>
                <a:cubicBezTo>
                  <a:pt x="512" y="256"/>
                  <a:pt x="432" y="444"/>
                  <a:pt x="352" y="632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05485" name="Object 13"/>
          <p:cNvGraphicFramePr>
            <a:graphicFrameLocks noChangeAspect="1"/>
          </p:cNvGraphicFramePr>
          <p:nvPr/>
        </p:nvGraphicFramePr>
        <p:xfrm>
          <a:off x="1371600" y="1452563"/>
          <a:ext cx="265113" cy="279400"/>
        </p:xfrm>
        <a:graphic>
          <a:graphicData uri="http://schemas.openxmlformats.org/presentationml/2006/ole">
            <p:oleObj spid="_x0000_s105485" name="Equation" r:id="rId4" imgW="266584" imgH="279279" progId="Equation.3">
              <p:embed/>
            </p:oleObj>
          </a:graphicData>
        </a:graphic>
      </p:graphicFrame>
      <p:graphicFrame>
        <p:nvGraphicFramePr>
          <p:cNvPr id="105486" name="Object 14"/>
          <p:cNvGraphicFramePr>
            <a:graphicFrameLocks noChangeAspect="1"/>
          </p:cNvGraphicFramePr>
          <p:nvPr/>
        </p:nvGraphicFramePr>
        <p:xfrm>
          <a:off x="2743200" y="2747963"/>
          <a:ext cx="279400" cy="381000"/>
        </p:xfrm>
        <a:graphic>
          <a:graphicData uri="http://schemas.openxmlformats.org/presentationml/2006/ole">
            <p:oleObj spid="_x0000_s105486" name="Equation" r:id="rId5" imgW="279279" imgH="380835" progId="Equation.3">
              <p:embed/>
            </p:oleObj>
          </a:graphicData>
        </a:graphic>
      </p:graphicFrame>
      <p:graphicFrame>
        <p:nvGraphicFramePr>
          <p:cNvPr id="105487" name="Object 15"/>
          <p:cNvGraphicFramePr>
            <a:graphicFrameLocks noChangeAspect="1"/>
          </p:cNvGraphicFramePr>
          <p:nvPr/>
        </p:nvGraphicFramePr>
        <p:xfrm>
          <a:off x="5867400" y="2671763"/>
          <a:ext cx="671513" cy="442912"/>
        </p:xfrm>
        <a:graphic>
          <a:graphicData uri="http://schemas.openxmlformats.org/presentationml/2006/ole">
            <p:oleObj spid="_x0000_s105487" name="Equation" r:id="rId6" imgW="672808" imgH="444307" progId="Equation.3">
              <p:embed/>
            </p:oleObj>
          </a:graphicData>
        </a:graphic>
      </p:graphicFrame>
      <p:graphicFrame>
        <p:nvGraphicFramePr>
          <p:cNvPr id="105488" name="Object 16"/>
          <p:cNvGraphicFramePr>
            <a:graphicFrameLocks noChangeAspect="1"/>
          </p:cNvGraphicFramePr>
          <p:nvPr/>
        </p:nvGraphicFramePr>
        <p:xfrm>
          <a:off x="7315200" y="1300163"/>
          <a:ext cx="671513" cy="442912"/>
        </p:xfrm>
        <a:graphic>
          <a:graphicData uri="http://schemas.openxmlformats.org/presentationml/2006/ole">
            <p:oleObj spid="_x0000_s105488" name="Equation" r:id="rId7" imgW="672808" imgH="444307" progId="Equation.3">
              <p:embed/>
            </p:oleObj>
          </a:graphicData>
        </a:graphic>
      </p:graphicFrame>
      <p:graphicFrame>
        <p:nvGraphicFramePr>
          <p:cNvPr id="105489" name="Object 17"/>
          <p:cNvGraphicFramePr>
            <a:graphicFrameLocks noChangeAspect="1"/>
          </p:cNvGraphicFramePr>
          <p:nvPr/>
        </p:nvGraphicFramePr>
        <p:xfrm>
          <a:off x="1371600" y="2900363"/>
          <a:ext cx="419100" cy="469900"/>
        </p:xfrm>
        <a:graphic>
          <a:graphicData uri="http://schemas.openxmlformats.org/presentationml/2006/ole">
            <p:oleObj spid="_x0000_s105489" name="Equation" r:id="rId8" imgW="419100" imgH="469900" progId="Equation.3">
              <p:embed/>
            </p:oleObj>
          </a:graphicData>
        </a:graphic>
      </p:graphicFrame>
      <p:graphicFrame>
        <p:nvGraphicFramePr>
          <p:cNvPr id="105490" name="Object 18"/>
          <p:cNvGraphicFramePr>
            <a:graphicFrameLocks noChangeAspect="1"/>
          </p:cNvGraphicFramePr>
          <p:nvPr/>
        </p:nvGraphicFramePr>
        <p:xfrm>
          <a:off x="4610100" y="2900363"/>
          <a:ext cx="341313" cy="469900"/>
        </p:xfrm>
        <a:graphic>
          <a:graphicData uri="http://schemas.openxmlformats.org/presentationml/2006/ole">
            <p:oleObj spid="_x0000_s105490" name="Equation" r:id="rId9" imgW="342751" imgH="469696" progId="Equation.3">
              <p:embed/>
            </p:oleObj>
          </a:graphicData>
        </a:graphic>
      </p:graphicFrame>
      <p:graphicFrame>
        <p:nvGraphicFramePr>
          <p:cNvPr id="105491" name="Object 19"/>
          <p:cNvGraphicFramePr>
            <a:graphicFrameLocks noChangeAspect="1"/>
          </p:cNvGraphicFramePr>
          <p:nvPr/>
        </p:nvGraphicFramePr>
        <p:xfrm>
          <a:off x="7480300" y="2900363"/>
          <a:ext cx="392113" cy="469900"/>
        </p:xfrm>
        <a:graphic>
          <a:graphicData uri="http://schemas.openxmlformats.org/presentationml/2006/ole">
            <p:oleObj spid="_x0000_s105491" name="Equation" r:id="rId10" imgW="393529" imgH="469696" progId="Equation.3">
              <p:embed/>
            </p:oleObj>
          </a:graphicData>
        </a:graphic>
      </p:graphicFrame>
      <p:graphicFrame>
        <p:nvGraphicFramePr>
          <p:cNvPr id="105492" name="Object 20"/>
          <p:cNvGraphicFramePr>
            <a:graphicFrameLocks noChangeAspect="1"/>
          </p:cNvGraphicFramePr>
          <p:nvPr/>
        </p:nvGraphicFramePr>
        <p:xfrm>
          <a:off x="3733800" y="228600"/>
          <a:ext cx="4076700" cy="708025"/>
        </p:xfrm>
        <a:graphic>
          <a:graphicData uri="http://schemas.openxmlformats.org/presentationml/2006/ole">
            <p:oleObj spid="_x0000_s105492" name="Equation" r:id="rId11" imgW="4076700" imgH="711200" progId="Equation.3">
              <p:embed/>
            </p:oleObj>
          </a:graphicData>
        </a:graphic>
      </p:graphicFrame>
      <p:sp>
        <p:nvSpPr>
          <p:cNvPr id="105493" name="Text Box 21"/>
          <p:cNvSpPr txBox="1">
            <a:spLocks noChangeArrowheads="1"/>
          </p:cNvSpPr>
          <p:nvPr/>
        </p:nvSpPr>
        <p:spPr bwMode="auto">
          <a:xfrm>
            <a:off x="4114800" y="3738563"/>
            <a:ext cx="14430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en-US">
                <a:solidFill>
                  <a:schemeClr val="accent2"/>
                </a:solidFill>
                <a:latin typeface="Comic Sans MS" pitchFamily="66" charset="0"/>
              </a:rPr>
              <a:t>accept</a:t>
            </a:r>
          </a:p>
        </p:txBody>
      </p:sp>
      <p:sp>
        <p:nvSpPr>
          <p:cNvPr id="105494" name="Text Box 22"/>
          <p:cNvSpPr txBox="1">
            <a:spLocks noChangeArrowheads="1"/>
          </p:cNvSpPr>
          <p:nvPr/>
        </p:nvSpPr>
        <p:spPr bwMode="auto">
          <a:xfrm>
            <a:off x="6781800" y="3662363"/>
            <a:ext cx="213201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en-US">
                <a:solidFill>
                  <a:schemeClr val="accent2"/>
                </a:solidFill>
                <a:latin typeface="Comic Sans MS" pitchFamily="66" charset="0"/>
              </a:rPr>
              <a:t>trap state</a:t>
            </a:r>
          </a:p>
        </p:txBody>
      </p:sp>
      <p:sp>
        <p:nvSpPr>
          <p:cNvPr id="105495" name="TextBox 22"/>
          <p:cNvSpPr txBox="1">
            <a:spLocks noChangeArrowheads="1"/>
          </p:cNvSpPr>
          <p:nvPr/>
        </p:nvSpPr>
        <p:spPr bwMode="auto">
          <a:xfrm>
            <a:off x="381000" y="4343400"/>
            <a:ext cx="83232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/>
              <a:t>Provide a regular grammar G so that L(G)=L(M).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Extended Transition Function  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 </a:t>
            </a:r>
          </a:p>
        </p:txBody>
      </p:sp>
      <p:graphicFrame>
        <p:nvGraphicFramePr>
          <p:cNvPr id="107524" name="Object 4"/>
          <p:cNvGraphicFramePr>
            <a:graphicFrameLocks noChangeAspect="1"/>
          </p:cNvGraphicFramePr>
          <p:nvPr/>
        </p:nvGraphicFramePr>
        <p:xfrm>
          <a:off x="8001000" y="609600"/>
          <a:ext cx="609600" cy="431800"/>
        </p:xfrm>
        <a:graphic>
          <a:graphicData uri="http://schemas.openxmlformats.org/presentationml/2006/ole">
            <p:oleObj spid="_x0000_s107524" name="Equation" r:id="rId4" imgW="609336" imgH="431613" progId="Equation.3">
              <p:embed/>
            </p:oleObj>
          </a:graphicData>
        </a:graphic>
      </p:graphicFrame>
      <p:graphicFrame>
        <p:nvGraphicFramePr>
          <p:cNvPr id="107525" name="Object 5"/>
          <p:cNvGraphicFramePr>
            <a:graphicFrameLocks noChangeAspect="1"/>
          </p:cNvGraphicFramePr>
          <p:nvPr/>
        </p:nvGraphicFramePr>
        <p:xfrm>
          <a:off x="2971800" y="1524000"/>
          <a:ext cx="3175000" cy="533400"/>
        </p:xfrm>
        <a:graphic>
          <a:graphicData uri="http://schemas.openxmlformats.org/presentationml/2006/ole">
            <p:oleObj spid="_x0000_s107525" name="Equation" r:id="rId5" imgW="3175000" imgH="533400" progId="Equation.3">
              <p:embed/>
            </p:oleObj>
          </a:graphicData>
        </a:graphic>
      </p:graphicFrame>
      <p:sp>
        <p:nvSpPr>
          <p:cNvPr id="107526" name="Oval 6"/>
          <p:cNvSpPr>
            <a:spLocks noChangeArrowheads="1"/>
          </p:cNvSpPr>
          <p:nvPr/>
        </p:nvSpPr>
        <p:spPr bwMode="auto">
          <a:xfrm>
            <a:off x="1828800" y="53975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07527" name="Oval 7"/>
          <p:cNvSpPr>
            <a:spLocks noChangeArrowheads="1"/>
          </p:cNvSpPr>
          <p:nvPr/>
        </p:nvSpPr>
        <p:spPr bwMode="auto">
          <a:xfrm>
            <a:off x="4419600" y="53975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07528" name="Oval 8"/>
          <p:cNvSpPr>
            <a:spLocks noChangeArrowheads="1"/>
          </p:cNvSpPr>
          <p:nvPr/>
        </p:nvSpPr>
        <p:spPr bwMode="auto">
          <a:xfrm>
            <a:off x="5715000" y="53975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07529" name="Oval 9"/>
          <p:cNvSpPr>
            <a:spLocks noChangeArrowheads="1"/>
          </p:cNvSpPr>
          <p:nvPr/>
        </p:nvSpPr>
        <p:spPr bwMode="auto">
          <a:xfrm>
            <a:off x="7086600" y="53975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07530" name="Oval 10"/>
          <p:cNvSpPr>
            <a:spLocks noChangeArrowheads="1"/>
          </p:cNvSpPr>
          <p:nvPr/>
        </p:nvSpPr>
        <p:spPr bwMode="auto">
          <a:xfrm>
            <a:off x="6934200" y="5245100"/>
            <a:ext cx="838200" cy="838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07531" name="Line 11"/>
          <p:cNvSpPr>
            <a:spLocks noChangeShapeType="1"/>
          </p:cNvSpPr>
          <p:nvPr/>
        </p:nvSpPr>
        <p:spPr bwMode="auto">
          <a:xfrm>
            <a:off x="1219200" y="57277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532" name="Line 12"/>
          <p:cNvSpPr>
            <a:spLocks noChangeShapeType="1"/>
          </p:cNvSpPr>
          <p:nvPr/>
        </p:nvSpPr>
        <p:spPr bwMode="auto">
          <a:xfrm>
            <a:off x="3657600" y="57023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533" name="Line 13"/>
          <p:cNvSpPr>
            <a:spLocks noChangeShapeType="1"/>
          </p:cNvSpPr>
          <p:nvPr/>
        </p:nvSpPr>
        <p:spPr bwMode="auto">
          <a:xfrm>
            <a:off x="4953000" y="57023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534" name="Line 14"/>
          <p:cNvSpPr>
            <a:spLocks noChangeShapeType="1"/>
          </p:cNvSpPr>
          <p:nvPr/>
        </p:nvSpPr>
        <p:spPr bwMode="auto">
          <a:xfrm>
            <a:off x="6248400" y="57023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535" name="Oval 15"/>
          <p:cNvSpPr>
            <a:spLocks noChangeArrowheads="1"/>
          </p:cNvSpPr>
          <p:nvPr/>
        </p:nvSpPr>
        <p:spPr bwMode="auto">
          <a:xfrm>
            <a:off x="3124200" y="53975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grpSp>
        <p:nvGrpSpPr>
          <p:cNvPr id="107536" name="Group 16"/>
          <p:cNvGrpSpPr>
            <a:grpSpLocks/>
          </p:cNvGrpSpPr>
          <p:nvPr/>
        </p:nvGrpSpPr>
        <p:grpSpPr bwMode="auto">
          <a:xfrm>
            <a:off x="1905000" y="5397500"/>
            <a:ext cx="2995613" cy="469900"/>
            <a:chOff x="1200" y="3400"/>
            <a:chExt cx="1887" cy="296"/>
          </a:xfrm>
        </p:grpSpPr>
        <p:graphicFrame>
          <p:nvGraphicFramePr>
            <p:cNvPr id="107559" name="Object 17"/>
            <p:cNvGraphicFramePr>
              <a:graphicFrameLocks noChangeAspect="1"/>
            </p:cNvGraphicFramePr>
            <p:nvPr/>
          </p:nvGraphicFramePr>
          <p:xfrm>
            <a:off x="1200" y="3400"/>
            <a:ext cx="264" cy="296"/>
          </p:xfrm>
          <a:graphic>
            <a:graphicData uri="http://schemas.openxmlformats.org/presentationml/2006/ole">
              <p:oleObj spid="_x0000_s107559" name="Equation" r:id="rId6" imgW="419100" imgH="469900" progId="Equation.3">
                <p:embed/>
              </p:oleObj>
            </a:graphicData>
          </a:graphic>
        </p:graphicFrame>
        <p:graphicFrame>
          <p:nvGraphicFramePr>
            <p:cNvPr id="107560" name="Object 18"/>
            <p:cNvGraphicFramePr>
              <a:graphicFrameLocks noChangeAspect="1"/>
            </p:cNvGraphicFramePr>
            <p:nvPr/>
          </p:nvGraphicFramePr>
          <p:xfrm>
            <a:off x="2040" y="3400"/>
            <a:ext cx="215" cy="296"/>
          </p:xfrm>
          <a:graphic>
            <a:graphicData uri="http://schemas.openxmlformats.org/presentationml/2006/ole">
              <p:oleObj spid="_x0000_s107560" name="Equation" r:id="rId7" imgW="342751" imgH="469696" progId="Equation.3">
                <p:embed/>
              </p:oleObj>
            </a:graphicData>
          </a:graphic>
        </p:graphicFrame>
        <p:graphicFrame>
          <p:nvGraphicFramePr>
            <p:cNvPr id="107561" name="Object 19"/>
            <p:cNvGraphicFramePr>
              <a:graphicFrameLocks noChangeAspect="1"/>
            </p:cNvGraphicFramePr>
            <p:nvPr/>
          </p:nvGraphicFramePr>
          <p:xfrm>
            <a:off x="2840" y="3400"/>
            <a:ext cx="247" cy="296"/>
          </p:xfrm>
          <a:graphic>
            <a:graphicData uri="http://schemas.openxmlformats.org/presentationml/2006/ole">
              <p:oleObj spid="_x0000_s107561" name="Equation" r:id="rId8" imgW="393529" imgH="469696" progId="Equation.3">
                <p:embed/>
              </p:oleObj>
            </a:graphicData>
          </a:graphic>
        </p:graphicFrame>
      </p:grpSp>
      <p:graphicFrame>
        <p:nvGraphicFramePr>
          <p:cNvPr id="107537" name="Object 20"/>
          <p:cNvGraphicFramePr>
            <a:graphicFrameLocks noChangeAspect="1"/>
          </p:cNvGraphicFramePr>
          <p:nvPr/>
        </p:nvGraphicFramePr>
        <p:xfrm>
          <a:off x="5803900" y="5397500"/>
          <a:ext cx="392113" cy="469900"/>
        </p:xfrm>
        <a:graphic>
          <a:graphicData uri="http://schemas.openxmlformats.org/presentationml/2006/ole">
            <p:oleObj spid="_x0000_s107537" name="Equation" r:id="rId9" imgW="393529" imgH="469696" progId="Equation.3">
              <p:embed/>
            </p:oleObj>
          </a:graphicData>
        </a:graphic>
      </p:graphicFrame>
      <p:graphicFrame>
        <p:nvGraphicFramePr>
          <p:cNvPr id="107538" name="Object 21"/>
          <p:cNvGraphicFramePr>
            <a:graphicFrameLocks noChangeAspect="1"/>
          </p:cNvGraphicFramePr>
          <p:nvPr/>
        </p:nvGraphicFramePr>
        <p:xfrm>
          <a:off x="7162800" y="5397500"/>
          <a:ext cx="419100" cy="469900"/>
        </p:xfrm>
        <a:graphic>
          <a:graphicData uri="http://schemas.openxmlformats.org/presentationml/2006/ole">
            <p:oleObj spid="_x0000_s107538" name="Equation" r:id="rId10" imgW="419100" imgH="469900" progId="Equation.3">
              <p:embed/>
            </p:oleObj>
          </a:graphicData>
        </a:graphic>
      </p:graphicFrame>
      <p:sp>
        <p:nvSpPr>
          <p:cNvPr id="107539" name="Line 22"/>
          <p:cNvSpPr>
            <a:spLocks noChangeShapeType="1"/>
          </p:cNvSpPr>
          <p:nvPr/>
        </p:nvSpPr>
        <p:spPr bwMode="auto">
          <a:xfrm>
            <a:off x="2362200" y="57023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07540" name="Object 23"/>
          <p:cNvGraphicFramePr>
            <a:graphicFrameLocks noChangeAspect="1"/>
          </p:cNvGraphicFramePr>
          <p:nvPr/>
        </p:nvGraphicFramePr>
        <p:xfrm>
          <a:off x="2590800" y="5397500"/>
          <a:ext cx="265113" cy="279400"/>
        </p:xfrm>
        <a:graphic>
          <a:graphicData uri="http://schemas.openxmlformats.org/presentationml/2006/ole">
            <p:oleObj spid="_x0000_s107540" name="Equation" r:id="rId11" imgW="266584" imgH="279279" progId="Equation.3">
              <p:embed/>
            </p:oleObj>
          </a:graphicData>
        </a:graphic>
      </p:graphicFrame>
      <p:graphicFrame>
        <p:nvGraphicFramePr>
          <p:cNvPr id="107541" name="Object 24"/>
          <p:cNvGraphicFramePr>
            <a:graphicFrameLocks noChangeAspect="1"/>
          </p:cNvGraphicFramePr>
          <p:nvPr/>
        </p:nvGraphicFramePr>
        <p:xfrm>
          <a:off x="3886200" y="5321300"/>
          <a:ext cx="279400" cy="381000"/>
        </p:xfrm>
        <a:graphic>
          <a:graphicData uri="http://schemas.openxmlformats.org/presentationml/2006/ole">
            <p:oleObj spid="_x0000_s107541" name="Equation" r:id="rId12" imgW="279279" imgH="380835" progId="Equation.3">
              <p:embed/>
            </p:oleObj>
          </a:graphicData>
        </a:graphic>
      </p:graphicFrame>
      <p:graphicFrame>
        <p:nvGraphicFramePr>
          <p:cNvPr id="107542" name="Object 25"/>
          <p:cNvGraphicFramePr>
            <a:graphicFrameLocks noChangeAspect="1"/>
          </p:cNvGraphicFramePr>
          <p:nvPr/>
        </p:nvGraphicFramePr>
        <p:xfrm>
          <a:off x="5181600" y="5321300"/>
          <a:ext cx="279400" cy="381000"/>
        </p:xfrm>
        <a:graphic>
          <a:graphicData uri="http://schemas.openxmlformats.org/presentationml/2006/ole">
            <p:oleObj spid="_x0000_s107542" name="Equation" r:id="rId13" imgW="279279" imgH="380835" progId="Equation.3">
              <p:embed/>
            </p:oleObj>
          </a:graphicData>
        </a:graphic>
      </p:graphicFrame>
      <p:graphicFrame>
        <p:nvGraphicFramePr>
          <p:cNvPr id="107543" name="Object 26"/>
          <p:cNvGraphicFramePr>
            <a:graphicFrameLocks noChangeAspect="1"/>
          </p:cNvGraphicFramePr>
          <p:nvPr/>
        </p:nvGraphicFramePr>
        <p:xfrm>
          <a:off x="6477000" y="5397500"/>
          <a:ext cx="265113" cy="279400"/>
        </p:xfrm>
        <a:graphic>
          <a:graphicData uri="http://schemas.openxmlformats.org/presentationml/2006/ole">
            <p:oleObj spid="_x0000_s107543" name="Equation" r:id="rId14" imgW="266584" imgH="279279" progId="Equation.3">
              <p:embed/>
            </p:oleObj>
          </a:graphicData>
        </a:graphic>
      </p:graphicFrame>
      <p:sp>
        <p:nvSpPr>
          <p:cNvPr id="107544" name="Oval 27"/>
          <p:cNvSpPr>
            <a:spLocks noChangeArrowheads="1"/>
          </p:cNvSpPr>
          <p:nvPr/>
        </p:nvSpPr>
        <p:spPr bwMode="auto">
          <a:xfrm>
            <a:off x="6489700" y="41148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graphicFrame>
        <p:nvGraphicFramePr>
          <p:cNvPr id="107545" name="Object 28"/>
          <p:cNvGraphicFramePr>
            <a:graphicFrameLocks noChangeAspect="1"/>
          </p:cNvGraphicFramePr>
          <p:nvPr/>
        </p:nvGraphicFramePr>
        <p:xfrm>
          <a:off x="6565900" y="4114800"/>
          <a:ext cx="404813" cy="469900"/>
        </p:xfrm>
        <a:graphic>
          <a:graphicData uri="http://schemas.openxmlformats.org/presentationml/2006/ole">
            <p:oleObj spid="_x0000_s107545" name="Equation" r:id="rId15" imgW="406224" imgH="469696" progId="Equation.3">
              <p:embed/>
            </p:oleObj>
          </a:graphicData>
        </a:graphic>
      </p:graphicFrame>
      <p:graphicFrame>
        <p:nvGraphicFramePr>
          <p:cNvPr id="107546" name="Object 29"/>
          <p:cNvGraphicFramePr>
            <a:graphicFrameLocks noChangeAspect="1"/>
          </p:cNvGraphicFramePr>
          <p:nvPr/>
        </p:nvGraphicFramePr>
        <p:xfrm>
          <a:off x="3429000" y="4940300"/>
          <a:ext cx="265113" cy="279400"/>
        </p:xfrm>
        <a:graphic>
          <a:graphicData uri="http://schemas.openxmlformats.org/presentationml/2006/ole">
            <p:oleObj spid="_x0000_s107546" name="Equation" r:id="rId16" imgW="266584" imgH="279279" progId="Equation.3">
              <p:embed/>
            </p:oleObj>
          </a:graphicData>
        </a:graphic>
      </p:graphicFrame>
      <p:graphicFrame>
        <p:nvGraphicFramePr>
          <p:cNvPr id="107547" name="Object 30"/>
          <p:cNvGraphicFramePr>
            <a:graphicFrameLocks noChangeAspect="1"/>
          </p:cNvGraphicFramePr>
          <p:nvPr/>
        </p:nvGraphicFramePr>
        <p:xfrm>
          <a:off x="4648200" y="5016500"/>
          <a:ext cx="265113" cy="279400"/>
        </p:xfrm>
        <a:graphic>
          <a:graphicData uri="http://schemas.openxmlformats.org/presentationml/2006/ole">
            <p:oleObj spid="_x0000_s107547" name="Equation" r:id="rId17" imgW="266584" imgH="279279" progId="Equation.3">
              <p:embed/>
            </p:oleObj>
          </a:graphicData>
        </a:graphic>
      </p:graphicFrame>
      <p:graphicFrame>
        <p:nvGraphicFramePr>
          <p:cNvPr id="107548" name="Object 31"/>
          <p:cNvGraphicFramePr>
            <a:graphicFrameLocks noChangeAspect="1"/>
          </p:cNvGraphicFramePr>
          <p:nvPr/>
        </p:nvGraphicFramePr>
        <p:xfrm>
          <a:off x="5943600" y="4940300"/>
          <a:ext cx="279400" cy="381000"/>
        </p:xfrm>
        <a:graphic>
          <a:graphicData uri="http://schemas.openxmlformats.org/presentationml/2006/ole">
            <p:oleObj spid="_x0000_s107548" name="Equation" r:id="rId18" imgW="279279" imgH="380835" progId="Equation.3">
              <p:embed/>
            </p:oleObj>
          </a:graphicData>
        </a:graphic>
      </p:graphicFrame>
      <p:graphicFrame>
        <p:nvGraphicFramePr>
          <p:cNvPr id="107549" name="Object 32"/>
          <p:cNvGraphicFramePr>
            <a:graphicFrameLocks noChangeAspect="1"/>
          </p:cNvGraphicFramePr>
          <p:nvPr/>
        </p:nvGraphicFramePr>
        <p:xfrm>
          <a:off x="2057400" y="4864100"/>
          <a:ext cx="279400" cy="381000"/>
        </p:xfrm>
        <a:graphic>
          <a:graphicData uri="http://schemas.openxmlformats.org/presentationml/2006/ole">
            <p:oleObj spid="_x0000_s107549" name="Equation" r:id="rId19" imgW="279279" imgH="380835" progId="Equation.3">
              <p:embed/>
            </p:oleObj>
          </a:graphicData>
        </a:graphic>
      </p:graphicFrame>
      <p:sp>
        <p:nvSpPr>
          <p:cNvPr id="107550" name="Freeform 33"/>
          <p:cNvSpPr>
            <a:spLocks/>
          </p:cNvSpPr>
          <p:nvPr/>
        </p:nvSpPr>
        <p:spPr bwMode="auto">
          <a:xfrm>
            <a:off x="6324600" y="3340100"/>
            <a:ext cx="660400" cy="850900"/>
          </a:xfrm>
          <a:custGeom>
            <a:avLst/>
            <a:gdLst>
              <a:gd name="T0" fmla="*/ 2147483646 w 416"/>
              <a:gd name="T1" fmla="*/ 2147483646 h 536"/>
              <a:gd name="T2" fmla="*/ 2147483646 w 416"/>
              <a:gd name="T3" fmla="*/ 2147483646 h 536"/>
              <a:gd name="T4" fmla="*/ 2147483646 w 416"/>
              <a:gd name="T5" fmla="*/ 2147483646 h 536"/>
              <a:gd name="T6" fmla="*/ 2147483646 w 416"/>
              <a:gd name="T7" fmla="*/ 2147483646 h 536"/>
              <a:gd name="T8" fmla="*/ 2147483646 w 416"/>
              <a:gd name="T9" fmla="*/ 2147483646 h 5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6"/>
              <a:gd name="T16" fmla="*/ 0 h 536"/>
              <a:gd name="T17" fmla="*/ 416 w 416"/>
              <a:gd name="T18" fmla="*/ 536 h 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6" h="536">
                <a:moveTo>
                  <a:pt x="152" y="536"/>
                </a:moveTo>
                <a:cubicBezTo>
                  <a:pt x="76" y="412"/>
                  <a:pt x="0" y="288"/>
                  <a:pt x="8" y="200"/>
                </a:cubicBezTo>
                <a:cubicBezTo>
                  <a:pt x="16" y="112"/>
                  <a:pt x="136" y="16"/>
                  <a:pt x="200" y="8"/>
                </a:cubicBezTo>
                <a:cubicBezTo>
                  <a:pt x="264" y="0"/>
                  <a:pt x="368" y="72"/>
                  <a:pt x="392" y="152"/>
                </a:cubicBezTo>
                <a:cubicBezTo>
                  <a:pt x="416" y="232"/>
                  <a:pt x="380" y="360"/>
                  <a:pt x="344" y="488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07551" name="Object 34"/>
          <p:cNvGraphicFramePr>
            <a:graphicFrameLocks noChangeAspect="1"/>
          </p:cNvGraphicFramePr>
          <p:nvPr/>
        </p:nvGraphicFramePr>
        <p:xfrm>
          <a:off x="6337300" y="2895600"/>
          <a:ext cx="671513" cy="442913"/>
        </p:xfrm>
        <a:graphic>
          <a:graphicData uri="http://schemas.openxmlformats.org/presentationml/2006/ole">
            <p:oleObj spid="_x0000_s107551" name="Equation" r:id="rId20" imgW="672808" imgH="444307" progId="Equation.3">
              <p:embed/>
            </p:oleObj>
          </a:graphicData>
        </a:graphic>
      </p:graphicFrame>
      <p:sp>
        <p:nvSpPr>
          <p:cNvPr id="107552" name="Line 35"/>
          <p:cNvSpPr>
            <a:spLocks noChangeShapeType="1"/>
          </p:cNvSpPr>
          <p:nvPr/>
        </p:nvSpPr>
        <p:spPr bwMode="auto">
          <a:xfrm flipV="1">
            <a:off x="6096000" y="4635500"/>
            <a:ext cx="533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553" name="Freeform 36"/>
          <p:cNvSpPr>
            <a:spLocks/>
          </p:cNvSpPr>
          <p:nvPr/>
        </p:nvSpPr>
        <p:spPr bwMode="auto">
          <a:xfrm>
            <a:off x="4800600" y="4483100"/>
            <a:ext cx="1752600" cy="990600"/>
          </a:xfrm>
          <a:custGeom>
            <a:avLst/>
            <a:gdLst>
              <a:gd name="T0" fmla="*/ 0 w 1104"/>
              <a:gd name="T1" fmla="*/ 2147483646 h 624"/>
              <a:gd name="T2" fmla="*/ 2147483646 w 1104"/>
              <a:gd name="T3" fmla="*/ 2147483646 h 624"/>
              <a:gd name="T4" fmla="*/ 2147483646 w 1104"/>
              <a:gd name="T5" fmla="*/ 0 h 624"/>
              <a:gd name="T6" fmla="*/ 0 60000 65536"/>
              <a:gd name="T7" fmla="*/ 0 60000 65536"/>
              <a:gd name="T8" fmla="*/ 0 60000 65536"/>
              <a:gd name="T9" fmla="*/ 0 w 1104"/>
              <a:gd name="T10" fmla="*/ 0 h 624"/>
              <a:gd name="T11" fmla="*/ 1104 w 1104"/>
              <a:gd name="T12" fmla="*/ 624 h 6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04" h="624">
                <a:moveTo>
                  <a:pt x="0" y="624"/>
                </a:moveTo>
                <a:cubicBezTo>
                  <a:pt x="124" y="460"/>
                  <a:pt x="248" y="296"/>
                  <a:pt x="432" y="192"/>
                </a:cubicBezTo>
                <a:cubicBezTo>
                  <a:pt x="616" y="88"/>
                  <a:pt x="860" y="44"/>
                  <a:pt x="1104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554" name="Freeform 37"/>
          <p:cNvSpPr>
            <a:spLocks/>
          </p:cNvSpPr>
          <p:nvPr/>
        </p:nvSpPr>
        <p:spPr bwMode="auto">
          <a:xfrm>
            <a:off x="3505200" y="4292600"/>
            <a:ext cx="2971800" cy="1181100"/>
          </a:xfrm>
          <a:custGeom>
            <a:avLst/>
            <a:gdLst>
              <a:gd name="T0" fmla="*/ 0 w 1872"/>
              <a:gd name="T1" fmla="*/ 2147483646 h 744"/>
              <a:gd name="T2" fmla="*/ 2147483646 w 1872"/>
              <a:gd name="T3" fmla="*/ 2147483646 h 744"/>
              <a:gd name="T4" fmla="*/ 2147483646 w 1872"/>
              <a:gd name="T5" fmla="*/ 2147483646 h 744"/>
              <a:gd name="T6" fmla="*/ 0 60000 65536"/>
              <a:gd name="T7" fmla="*/ 0 60000 65536"/>
              <a:gd name="T8" fmla="*/ 0 60000 65536"/>
              <a:gd name="T9" fmla="*/ 0 w 1872"/>
              <a:gd name="T10" fmla="*/ 0 h 744"/>
              <a:gd name="T11" fmla="*/ 1872 w 1872"/>
              <a:gd name="T12" fmla="*/ 744 h 7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72" h="744">
                <a:moveTo>
                  <a:pt x="0" y="744"/>
                </a:moveTo>
                <a:cubicBezTo>
                  <a:pt x="204" y="492"/>
                  <a:pt x="408" y="240"/>
                  <a:pt x="720" y="120"/>
                </a:cubicBezTo>
                <a:cubicBezTo>
                  <a:pt x="1032" y="0"/>
                  <a:pt x="1452" y="12"/>
                  <a:pt x="1872" y="24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555" name="Freeform 38"/>
          <p:cNvSpPr>
            <a:spLocks/>
          </p:cNvSpPr>
          <p:nvPr/>
        </p:nvSpPr>
        <p:spPr bwMode="auto">
          <a:xfrm>
            <a:off x="2209800" y="3670300"/>
            <a:ext cx="4343400" cy="1803400"/>
          </a:xfrm>
          <a:custGeom>
            <a:avLst/>
            <a:gdLst>
              <a:gd name="T0" fmla="*/ 0 w 2736"/>
              <a:gd name="T1" fmla="*/ 2147483646 h 1136"/>
              <a:gd name="T2" fmla="*/ 2147483646 w 2736"/>
              <a:gd name="T3" fmla="*/ 2147483646 h 1136"/>
              <a:gd name="T4" fmla="*/ 2147483646 w 2736"/>
              <a:gd name="T5" fmla="*/ 2147483646 h 1136"/>
              <a:gd name="T6" fmla="*/ 0 60000 65536"/>
              <a:gd name="T7" fmla="*/ 0 60000 65536"/>
              <a:gd name="T8" fmla="*/ 0 60000 65536"/>
              <a:gd name="T9" fmla="*/ 0 w 2736"/>
              <a:gd name="T10" fmla="*/ 0 h 1136"/>
              <a:gd name="T11" fmla="*/ 2736 w 2736"/>
              <a:gd name="T12" fmla="*/ 1136 h 1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36" h="1136">
                <a:moveTo>
                  <a:pt x="0" y="1136"/>
                </a:moveTo>
                <a:cubicBezTo>
                  <a:pt x="132" y="696"/>
                  <a:pt x="264" y="256"/>
                  <a:pt x="720" y="128"/>
                </a:cubicBezTo>
                <a:cubicBezTo>
                  <a:pt x="1176" y="0"/>
                  <a:pt x="1956" y="184"/>
                  <a:pt x="2736" y="368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7556" name="Group 39"/>
          <p:cNvGrpSpPr>
            <a:grpSpLocks/>
          </p:cNvGrpSpPr>
          <p:nvPr/>
        </p:nvGrpSpPr>
        <p:grpSpPr bwMode="auto">
          <a:xfrm>
            <a:off x="6934200" y="4660900"/>
            <a:ext cx="900113" cy="609600"/>
            <a:chOff x="4224" y="1824"/>
            <a:chExt cx="567" cy="384"/>
          </a:xfrm>
        </p:grpSpPr>
        <p:graphicFrame>
          <p:nvGraphicFramePr>
            <p:cNvPr id="107557" name="Object 40"/>
            <p:cNvGraphicFramePr>
              <a:graphicFrameLocks noChangeAspect="1"/>
            </p:cNvGraphicFramePr>
            <p:nvPr/>
          </p:nvGraphicFramePr>
          <p:xfrm>
            <a:off x="4368" y="1824"/>
            <a:ext cx="423" cy="279"/>
          </p:xfrm>
          <a:graphic>
            <a:graphicData uri="http://schemas.openxmlformats.org/presentationml/2006/ole">
              <p:oleObj spid="_x0000_s107557" name="Equation" r:id="rId21" imgW="672808" imgH="444307" progId="Equation.3">
                <p:embed/>
              </p:oleObj>
            </a:graphicData>
          </a:graphic>
        </p:graphicFrame>
        <p:sp>
          <p:nvSpPr>
            <p:cNvPr id="107558" name="Line 41"/>
            <p:cNvSpPr>
              <a:spLocks noChangeShapeType="1"/>
            </p:cNvSpPr>
            <p:nvPr/>
          </p:nvSpPr>
          <p:spPr bwMode="auto">
            <a:xfrm flipH="1" flipV="1">
              <a:off x="4224" y="1824"/>
              <a:ext cx="192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9570" name="Object 2"/>
          <p:cNvGraphicFramePr>
            <a:graphicFrameLocks noChangeAspect="1"/>
          </p:cNvGraphicFramePr>
          <p:nvPr/>
        </p:nvGraphicFramePr>
        <p:xfrm>
          <a:off x="2895600" y="685800"/>
          <a:ext cx="3162300" cy="584200"/>
        </p:xfrm>
        <a:graphic>
          <a:graphicData uri="http://schemas.openxmlformats.org/presentationml/2006/ole">
            <p:oleObj spid="_x0000_s109570" name="Equation" r:id="rId4" imgW="3162300" imgH="584200" progId="Equation.3">
              <p:embed/>
            </p:oleObj>
          </a:graphicData>
        </a:graphic>
      </p:graphicFrame>
      <p:sp>
        <p:nvSpPr>
          <p:cNvPr id="109571" name="Oval 3"/>
          <p:cNvSpPr>
            <a:spLocks noChangeArrowheads="1"/>
          </p:cNvSpPr>
          <p:nvPr/>
        </p:nvSpPr>
        <p:spPr bwMode="auto">
          <a:xfrm>
            <a:off x="1828800" y="5397500"/>
            <a:ext cx="533400" cy="533400"/>
          </a:xfrm>
          <a:prstGeom prst="ellipse">
            <a:avLst/>
          </a:prstGeom>
          <a:solidFill>
            <a:srgbClr val="FF0000">
              <a:alpha val="50195"/>
            </a:srgbClr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09572" name="Oval 4"/>
          <p:cNvSpPr>
            <a:spLocks noChangeArrowheads="1"/>
          </p:cNvSpPr>
          <p:nvPr/>
        </p:nvSpPr>
        <p:spPr bwMode="auto">
          <a:xfrm>
            <a:off x="4419600" y="5397500"/>
            <a:ext cx="533400" cy="533400"/>
          </a:xfrm>
          <a:prstGeom prst="ellipse">
            <a:avLst/>
          </a:prstGeom>
          <a:solidFill>
            <a:srgbClr val="FF0000">
              <a:alpha val="50195"/>
            </a:srgbClr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09573" name="Oval 5"/>
          <p:cNvSpPr>
            <a:spLocks noChangeArrowheads="1"/>
          </p:cNvSpPr>
          <p:nvPr/>
        </p:nvSpPr>
        <p:spPr bwMode="auto">
          <a:xfrm>
            <a:off x="5715000" y="53975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09574" name="Oval 6"/>
          <p:cNvSpPr>
            <a:spLocks noChangeArrowheads="1"/>
          </p:cNvSpPr>
          <p:nvPr/>
        </p:nvSpPr>
        <p:spPr bwMode="auto">
          <a:xfrm>
            <a:off x="7086600" y="53975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09575" name="Oval 7"/>
          <p:cNvSpPr>
            <a:spLocks noChangeArrowheads="1"/>
          </p:cNvSpPr>
          <p:nvPr/>
        </p:nvSpPr>
        <p:spPr bwMode="auto">
          <a:xfrm>
            <a:off x="6934200" y="5245100"/>
            <a:ext cx="838200" cy="838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09576" name="Line 8"/>
          <p:cNvSpPr>
            <a:spLocks noChangeShapeType="1"/>
          </p:cNvSpPr>
          <p:nvPr/>
        </p:nvSpPr>
        <p:spPr bwMode="auto">
          <a:xfrm>
            <a:off x="1219200" y="57277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9577" name="Line 9"/>
          <p:cNvSpPr>
            <a:spLocks noChangeShapeType="1"/>
          </p:cNvSpPr>
          <p:nvPr/>
        </p:nvSpPr>
        <p:spPr bwMode="auto">
          <a:xfrm>
            <a:off x="3657600" y="5702300"/>
            <a:ext cx="762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9578" name="Line 10"/>
          <p:cNvSpPr>
            <a:spLocks noChangeShapeType="1"/>
          </p:cNvSpPr>
          <p:nvPr/>
        </p:nvSpPr>
        <p:spPr bwMode="auto">
          <a:xfrm>
            <a:off x="4953000" y="57023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9579" name="Line 11"/>
          <p:cNvSpPr>
            <a:spLocks noChangeShapeType="1"/>
          </p:cNvSpPr>
          <p:nvPr/>
        </p:nvSpPr>
        <p:spPr bwMode="auto">
          <a:xfrm>
            <a:off x="6248400" y="57023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9580" name="Oval 12"/>
          <p:cNvSpPr>
            <a:spLocks noChangeArrowheads="1"/>
          </p:cNvSpPr>
          <p:nvPr/>
        </p:nvSpPr>
        <p:spPr bwMode="auto">
          <a:xfrm>
            <a:off x="3124200" y="5397500"/>
            <a:ext cx="533400" cy="533400"/>
          </a:xfrm>
          <a:prstGeom prst="ellipse">
            <a:avLst/>
          </a:prstGeom>
          <a:solidFill>
            <a:srgbClr val="FF0000">
              <a:alpha val="50195"/>
            </a:srgbClr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graphicFrame>
        <p:nvGraphicFramePr>
          <p:cNvPr id="109581" name="Object 13"/>
          <p:cNvGraphicFramePr>
            <a:graphicFrameLocks noChangeAspect="1"/>
          </p:cNvGraphicFramePr>
          <p:nvPr/>
        </p:nvGraphicFramePr>
        <p:xfrm>
          <a:off x="5803900" y="5397500"/>
          <a:ext cx="392113" cy="469900"/>
        </p:xfrm>
        <a:graphic>
          <a:graphicData uri="http://schemas.openxmlformats.org/presentationml/2006/ole">
            <p:oleObj spid="_x0000_s109581" name="Equation" r:id="rId5" imgW="393529" imgH="469696" progId="Equation.3">
              <p:embed/>
            </p:oleObj>
          </a:graphicData>
        </a:graphic>
      </p:graphicFrame>
      <p:graphicFrame>
        <p:nvGraphicFramePr>
          <p:cNvPr id="109582" name="Object 14"/>
          <p:cNvGraphicFramePr>
            <a:graphicFrameLocks noChangeAspect="1"/>
          </p:cNvGraphicFramePr>
          <p:nvPr/>
        </p:nvGraphicFramePr>
        <p:xfrm>
          <a:off x="7162800" y="5397500"/>
          <a:ext cx="419100" cy="469900"/>
        </p:xfrm>
        <a:graphic>
          <a:graphicData uri="http://schemas.openxmlformats.org/presentationml/2006/ole">
            <p:oleObj spid="_x0000_s109582" name="Equation" r:id="rId6" imgW="419100" imgH="469900" progId="Equation.3">
              <p:embed/>
            </p:oleObj>
          </a:graphicData>
        </a:graphic>
      </p:graphicFrame>
      <p:sp>
        <p:nvSpPr>
          <p:cNvPr id="109583" name="Line 15"/>
          <p:cNvSpPr>
            <a:spLocks noChangeShapeType="1"/>
          </p:cNvSpPr>
          <p:nvPr/>
        </p:nvSpPr>
        <p:spPr bwMode="auto">
          <a:xfrm>
            <a:off x="2362200" y="5702300"/>
            <a:ext cx="762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09584" name="Object 16"/>
          <p:cNvGraphicFramePr>
            <a:graphicFrameLocks noChangeAspect="1"/>
          </p:cNvGraphicFramePr>
          <p:nvPr/>
        </p:nvGraphicFramePr>
        <p:xfrm>
          <a:off x="2590800" y="5397500"/>
          <a:ext cx="265113" cy="279400"/>
        </p:xfrm>
        <a:graphic>
          <a:graphicData uri="http://schemas.openxmlformats.org/presentationml/2006/ole">
            <p:oleObj spid="_x0000_s109584" name="Equation" r:id="rId7" imgW="266584" imgH="279279" progId="Equation.3">
              <p:embed/>
            </p:oleObj>
          </a:graphicData>
        </a:graphic>
      </p:graphicFrame>
      <p:graphicFrame>
        <p:nvGraphicFramePr>
          <p:cNvPr id="109585" name="Object 17"/>
          <p:cNvGraphicFramePr>
            <a:graphicFrameLocks noChangeAspect="1"/>
          </p:cNvGraphicFramePr>
          <p:nvPr/>
        </p:nvGraphicFramePr>
        <p:xfrm>
          <a:off x="3886200" y="5321300"/>
          <a:ext cx="279400" cy="381000"/>
        </p:xfrm>
        <a:graphic>
          <a:graphicData uri="http://schemas.openxmlformats.org/presentationml/2006/ole">
            <p:oleObj spid="_x0000_s109585" name="Equation" r:id="rId8" imgW="279279" imgH="380835" progId="Equation.3">
              <p:embed/>
            </p:oleObj>
          </a:graphicData>
        </a:graphic>
      </p:graphicFrame>
      <p:graphicFrame>
        <p:nvGraphicFramePr>
          <p:cNvPr id="109586" name="Object 18"/>
          <p:cNvGraphicFramePr>
            <a:graphicFrameLocks noChangeAspect="1"/>
          </p:cNvGraphicFramePr>
          <p:nvPr/>
        </p:nvGraphicFramePr>
        <p:xfrm>
          <a:off x="5181600" y="5321300"/>
          <a:ext cx="279400" cy="381000"/>
        </p:xfrm>
        <a:graphic>
          <a:graphicData uri="http://schemas.openxmlformats.org/presentationml/2006/ole">
            <p:oleObj spid="_x0000_s109586" name="Equation" r:id="rId9" imgW="279279" imgH="380835" progId="Equation.3">
              <p:embed/>
            </p:oleObj>
          </a:graphicData>
        </a:graphic>
      </p:graphicFrame>
      <p:graphicFrame>
        <p:nvGraphicFramePr>
          <p:cNvPr id="109587" name="Object 19"/>
          <p:cNvGraphicFramePr>
            <a:graphicFrameLocks noChangeAspect="1"/>
          </p:cNvGraphicFramePr>
          <p:nvPr/>
        </p:nvGraphicFramePr>
        <p:xfrm>
          <a:off x="6477000" y="5397500"/>
          <a:ext cx="265113" cy="279400"/>
        </p:xfrm>
        <a:graphic>
          <a:graphicData uri="http://schemas.openxmlformats.org/presentationml/2006/ole">
            <p:oleObj spid="_x0000_s109587" name="Equation" r:id="rId10" imgW="266584" imgH="279279" progId="Equation.3">
              <p:embed/>
            </p:oleObj>
          </a:graphicData>
        </a:graphic>
      </p:graphicFrame>
      <p:sp>
        <p:nvSpPr>
          <p:cNvPr id="109588" name="Oval 20"/>
          <p:cNvSpPr>
            <a:spLocks noChangeArrowheads="1"/>
          </p:cNvSpPr>
          <p:nvPr/>
        </p:nvSpPr>
        <p:spPr bwMode="auto">
          <a:xfrm>
            <a:off x="6489700" y="41148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graphicFrame>
        <p:nvGraphicFramePr>
          <p:cNvPr id="109589" name="Object 21"/>
          <p:cNvGraphicFramePr>
            <a:graphicFrameLocks noChangeAspect="1"/>
          </p:cNvGraphicFramePr>
          <p:nvPr/>
        </p:nvGraphicFramePr>
        <p:xfrm>
          <a:off x="6565900" y="4114800"/>
          <a:ext cx="404813" cy="469900"/>
        </p:xfrm>
        <a:graphic>
          <a:graphicData uri="http://schemas.openxmlformats.org/presentationml/2006/ole">
            <p:oleObj spid="_x0000_s109589" name="Equation" r:id="rId11" imgW="406224" imgH="469696" progId="Equation.3">
              <p:embed/>
            </p:oleObj>
          </a:graphicData>
        </a:graphic>
      </p:graphicFrame>
      <p:graphicFrame>
        <p:nvGraphicFramePr>
          <p:cNvPr id="109590" name="Object 22"/>
          <p:cNvGraphicFramePr>
            <a:graphicFrameLocks noChangeAspect="1"/>
          </p:cNvGraphicFramePr>
          <p:nvPr/>
        </p:nvGraphicFramePr>
        <p:xfrm>
          <a:off x="3429000" y="4940300"/>
          <a:ext cx="265113" cy="279400"/>
        </p:xfrm>
        <a:graphic>
          <a:graphicData uri="http://schemas.openxmlformats.org/presentationml/2006/ole">
            <p:oleObj spid="_x0000_s109590" name="Equation" r:id="rId12" imgW="266584" imgH="279279" progId="Equation.3">
              <p:embed/>
            </p:oleObj>
          </a:graphicData>
        </a:graphic>
      </p:graphicFrame>
      <p:graphicFrame>
        <p:nvGraphicFramePr>
          <p:cNvPr id="109591" name="Object 23"/>
          <p:cNvGraphicFramePr>
            <a:graphicFrameLocks noChangeAspect="1"/>
          </p:cNvGraphicFramePr>
          <p:nvPr/>
        </p:nvGraphicFramePr>
        <p:xfrm>
          <a:off x="4648200" y="5016500"/>
          <a:ext cx="265113" cy="279400"/>
        </p:xfrm>
        <a:graphic>
          <a:graphicData uri="http://schemas.openxmlformats.org/presentationml/2006/ole">
            <p:oleObj spid="_x0000_s109591" name="Equation" r:id="rId13" imgW="266584" imgH="279279" progId="Equation.3">
              <p:embed/>
            </p:oleObj>
          </a:graphicData>
        </a:graphic>
      </p:graphicFrame>
      <p:graphicFrame>
        <p:nvGraphicFramePr>
          <p:cNvPr id="109592" name="Object 24"/>
          <p:cNvGraphicFramePr>
            <a:graphicFrameLocks noChangeAspect="1"/>
          </p:cNvGraphicFramePr>
          <p:nvPr/>
        </p:nvGraphicFramePr>
        <p:xfrm>
          <a:off x="5943600" y="4940300"/>
          <a:ext cx="279400" cy="381000"/>
        </p:xfrm>
        <a:graphic>
          <a:graphicData uri="http://schemas.openxmlformats.org/presentationml/2006/ole">
            <p:oleObj spid="_x0000_s109592" name="Equation" r:id="rId14" imgW="279279" imgH="380835" progId="Equation.3">
              <p:embed/>
            </p:oleObj>
          </a:graphicData>
        </a:graphic>
      </p:graphicFrame>
      <p:graphicFrame>
        <p:nvGraphicFramePr>
          <p:cNvPr id="109593" name="Object 25"/>
          <p:cNvGraphicFramePr>
            <a:graphicFrameLocks noChangeAspect="1"/>
          </p:cNvGraphicFramePr>
          <p:nvPr/>
        </p:nvGraphicFramePr>
        <p:xfrm>
          <a:off x="2057400" y="4864100"/>
          <a:ext cx="279400" cy="381000"/>
        </p:xfrm>
        <a:graphic>
          <a:graphicData uri="http://schemas.openxmlformats.org/presentationml/2006/ole">
            <p:oleObj spid="_x0000_s109593" name="Equation" r:id="rId15" imgW="279279" imgH="380835" progId="Equation.3">
              <p:embed/>
            </p:oleObj>
          </a:graphicData>
        </a:graphic>
      </p:graphicFrame>
      <p:sp>
        <p:nvSpPr>
          <p:cNvPr id="109594" name="Freeform 26"/>
          <p:cNvSpPr>
            <a:spLocks/>
          </p:cNvSpPr>
          <p:nvPr/>
        </p:nvSpPr>
        <p:spPr bwMode="auto">
          <a:xfrm>
            <a:off x="6324600" y="3340100"/>
            <a:ext cx="660400" cy="850900"/>
          </a:xfrm>
          <a:custGeom>
            <a:avLst/>
            <a:gdLst>
              <a:gd name="T0" fmla="*/ 2147483646 w 416"/>
              <a:gd name="T1" fmla="*/ 2147483646 h 536"/>
              <a:gd name="T2" fmla="*/ 2147483646 w 416"/>
              <a:gd name="T3" fmla="*/ 2147483646 h 536"/>
              <a:gd name="T4" fmla="*/ 2147483646 w 416"/>
              <a:gd name="T5" fmla="*/ 2147483646 h 536"/>
              <a:gd name="T6" fmla="*/ 2147483646 w 416"/>
              <a:gd name="T7" fmla="*/ 2147483646 h 536"/>
              <a:gd name="T8" fmla="*/ 2147483646 w 416"/>
              <a:gd name="T9" fmla="*/ 2147483646 h 5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6"/>
              <a:gd name="T16" fmla="*/ 0 h 536"/>
              <a:gd name="T17" fmla="*/ 416 w 416"/>
              <a:gd name="T18" fmla="*/ 536 h 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6" h="536">
                <a:moveTo>
                  <a:pt x="152" y="536"/>
                </a:moveTo>
                <a:cubicBezTo>
                  <a:pt x="76" y="412"/>
                  <a:pt x="0" y="288"/>
                  <a:pt x="8" y="200"/>
                </a:cubicBezTo>
                <a:cubicBezTo>
                  <a:pt x="16" y="112"/>
                  <a:pt x="136" y="16"/>
                  <a:pt x="200" y="8"/>
                </a:cubicBezTo>
                <a:cubicBezTo>
                  <a:pt x="264" y="0"/>
                  <a:pt x="368" y="72"/>
                  <a:pt x="392" y="152"/>
                </a:cubicBezTo>
                <a:cubicBezTo>
                  <a:pt x="416" y="232"/>
                  <a:pt x="380" y="360"/>
                  <a:pt x="344" y="488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09595" name="Object 27"/>
          <p:cNvGraphicFramePr>
            <a:graphicFrameLocks noChangeAspect="1"/>
          </p:cNvGraphicFramePr>
          <p:nvPr/>
        </p:nvGraphicFramePr>
        <p:xfrm>
          <a:off x="6337300" y="2895600"/>
          <a:ext cx="671513" cy="442913"/>
        </p:xfrm>
        <a:graphic>
          <a:graphicData uri="http://schemas.openxmlformats.org/presentationml/2006/ole">
            <p:oleObj spid="_x0000_s109595" name="Equation" r:id="rId16" imgW="672808" imgH="444307" progId="Equation.3">
              <p:embed/>
            </p:oleObj>
          </a:graphicData>
        </a:graphic>
      </p:graphicFrame>
      <p:sp>
        <p:nvSpPr>
          <p:cNvPr id="109596" name="Line 28"/>
          <p:cNvSpPr>
            <a:spLocks noChangeShapeType="1"/>
          </p:cNvSpPr>
          <p:nvPr/>
        </p:nvSpPr>
        <p:spPr bwMode="auto">
          <a:xfrm flipV="1">
            <a:off x="6096000" y="4635500"/>
            <a:ext cx="533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9597" name="Freeform 29"/>
          <p:cNvSpPr>
            <a:spLocks/>
          </p:cNvSpPr>
          <p:nvPr/>
        </p:nvSpPr>
        <p:spPr bwMode="auto">
          <a:xfrm>
            <a:off x="4800600" y="4483100"/>
            <a:ext cx="1752600" cy="990600"/>
          </a:xfrm>
          <a:custGeom>
            <a:avLst/>
            <a:gdLst>
              <a:gd name="T0" fmla="*/ 0 w 1104"/>
              <a:gd name="T1" fmla="*/ 2147483646 h 624"/>
              <a:gd name="T2" fmla="*/ 2147483646 w 1104"/>
              <a:gd name="T3" fmla="*/ 2147483646 h 624"/>
              <a:gd name="T4" fmla="*/ 2147483646 w 1104"/>
              <a:gd name="T5" fmla="*/ 0 h 624"/>
              <a:gd name="T6" fmla="*/ 0 60000 65536"/>
              <a:gd name="T7" fmla="*/ 0 60000 65536"/>
              <a:gd name="T8" fmla="*/ 0 60000 65536"/>
              <a:gd name="T9" fmla="*/ 0 w 1104"/>
              <a:gd name="T10" fmla="*/ 0 h 624"/>
              <a:gd name="T11" fmla="*/ 1104 w 1104"/>
              <a:gd name="T12" fmla="*/ 624 h 6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04" h="624">
                <a:moveTo>
                  <a:pt x="0" y="624"/>
                </a:moveTo>
                <a:cubicBezTo>
                  <a:pt x="124" y="460"/>
                  <a:pt x="248" y="296"/>
                  <a:pt x="432" y="192"/>
                </a:cubicBezTo>
                <a:cubicBezTo>
                  <a:pt x="616" y="88"/>
                  <a:pt x="860" y="44"/>
                  <a:pt x="1104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9598" name="Freeform 30"/>
          <p:cNvSpPr>
            <a:spLocks/>
          </p:cNvSpPr>
          <p:nvPr/>
        </p:nvSpPr>
        <p:spPr bwMode="auto">
          <a:xfrm>
            <a:off x="3505200" y="4292600"/>
            <a:ext cx="2971800" cy="1181100"/>
          </a:xfrm>
          <a:custGeom>
            <a:avLst/>
            <a:gdLst>
              <a:gd name="T0" fmla="*/ 0 w 1872"/>
              <a:gd name="T1" fmla="*/ 2147483646 h 744"/>
              <a:gd name="T2" fmla="*/ 2147483646 w 1872"/>
              <a:gd name="T3" fmla="*/ 2147483646 h 744"/>
              <a:gd name="T4" fmla="*/ 2147483646 w 1872"/>
              <a:gd name="T5" fmla="*/ 2147483646 h 744"/>
              <a:gd name="T6" fmla="*/ 0 60000 65536"/>
              <a:gd name="T7" fmla="*/ 0 60000 65536"/>
              <a:gd name="T8" fmla="*/ 0 60000 65536"/>
              <a:gd name="T9" fmla="*/ 0 w 1872"/>
              <a:gd name="T10" fmla="*/ 0 h 744"/>
              <a:gd name="T11" fmla="*/ 1872 w 1872"/>
              <a:gd name="T12" fmla="*/ 744 h 7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72" h="744">
                <a:moveTo>
                  <a:pt x="0" y="744"/>
                </a:moveTo>
                <a:cubicBezTo>
                  <a:pt x="204" y="492"/>
                  <a:pt x="408" y="240"/>
                  <a:pt x="720" y="120"/>
                </a:cubicBezTo>
                <a:cubicBezTo>
                  <a:pt x="1032" y="0"/>
                  <a:pt x="1452" y="12"/>
                  <a:pt x="1872" y="24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9599" name="Freeform 31"/>
          <p:cNvSpPr>
            <a:spLocks/>
          </p:cNvSpPr>
          <p:nvPr/>
        </p:nvSpPr>
        <p:spPr bwMode="auto">
          <a:xfrm>
            <a:off x="2209800" y="3670300"/>
            <a:ext cx="4343400" cy="1803400"/>
          </a:xfrm>
          <a:custGeom>
            <a:avLst/>
            <a:gdLst>
              <a:gd name="T0" fmla="*/ 0 w 2736"/>
              <a:gd name="T1" fmla="*/ 2147483646 h 1136"/>
              <a:gd name="T2" fmla="*/ 2147483646 w 2736"/>
              <a:gd name="T3" fmla="*/ 2147483646 h 1136"/>
              <a:gd name="T4" fmla="*/ 2147483646 w 2736"/>
              <a:gd name="T5" fmla="*/ 2147483646 h 1136"/>
              <a:gd name="T6" fmla="*/ 0 60000 65536"/>
              <a:gd name="T7" fmla="*/ 0 60000 65536"/>
              <a:gd name="T8" fmla="*/ 0 60000 65536"/>
              <a:gd name="T9" fmla="*/ 0 w 2736"/>
              <a:gd name="T10" fmla="*/ 0 h 1136"/>
              <a:gd name="T11" fmla="*/ 2736 w 2736"/>
              <a:gd name="T12" fmla="*/ 1136 h 1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36" h="1136">
                <a:moveTo>
                  <a:pt x="0" y="1136"/>
                </a:moveTo>
                <a:cubicBezTo>
                  <a:pt x="132" y="696"/>
                  <a:pt x="264" y="256"/>
                  <a:pt x="720" y="128"/>
                </a:cubicBezTo>
                <a:cubicBezTo>
                  <a:pt x="1176" y="0"/>
                  <a:pt x="1956" y="184"/>
                  <a:pt x="2736" y="368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9600" name="Group 32"/>
          <p:cNvGrpSpPr>
            <a:grpSpLocks/>
          </p:cNvGrpSpPr>
          <p:nvPr/>
        </p:nvGrpSpPr>
        <p:grpSpPr bwMode="auto">
          <a:xfrm>
            <a:off x="6934200" y="4660900"/>
            <a:ext cx="900113" cy="609600"/>
            <a:chOff x="4224" y="1824"/>
            <a:chExt cx="567" cy="384"/>
          </a:xfrm>
        </p:grpSpPr>
        <p:graphicFrame>
          <p:nvGraphicFramePr>
            <p:cNvPr id="109605" name="Object 33"/>
            <p:cNvGraphicFramePr>
              <a:graphicFrameLocks noChangeAspect="1"/>
            </p:cNvGraphicFramePr>
            <p:nvPr/>
          </p:nvGraphicFramePr>
          <p:xfrm>
            <a:off x="4368" y="1824"/>
            <a:ext cx="423" cy="279"/>
          </p:xfrm>
          <a:graphic>
            <a:graphicData uri="http://schemas.openxmlformats.org/presentationml/2006/ole">
              <p:oleObj spid="_x0000_s109605" name="Equation" r:id="rId17" imgW="672808" imgH="444307" progId="Equation.3">
                <p:embed/>
              </p:oleObj>
            </a:graphicData>
          </a:graphic>
        </p:graphicFrame>
        <p:sp>
          <p:nvSpPr>
            <p:cNvPr id="109606" name="Line 34"/>
            <p:cNvSpPr>
              <a:spLocks noChangeShapeType="1"/>
            </p:cNvSpPr>
            <p:nvPr/>
          </p:nvSpPr>
          <p:spPr bwMode="auto">
            <a:xfrm flipH="1" flipV="1">
              <a:off x="4224" y="1824"/>
              <a:ext cx="192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9601" name="Group 35"/>
          <p:cNvGrpSpPr>
            <a:grpSpLocks/>
          </p:cNvGrpSpPr>
          <p:nvPr/>
        </p:nvGrpSpPr>
        <p:grpSpPr bwMode="auto">
          <a:xfrm>
            <a:off x="1905000" y="5397500"/>
            <a:ext cx="2995613" cy="469900"/>
            <a:chOff x="1200" y="3400"/>
            <a:chExt cx="1887" cy="296"/>
          </a:xfrm>
        </p:grpSpPr>
        <p:graphicFrame>
          <p:nvGraphicFramePr>
            <p:cNvPr id="109602" name="Object 36"/>
            <p:cNvGraphicFramePr>
              <a:graphicFrameLocks noChangeAspect="1"/>
            </p:cNvGraphicFramePr>
            <p:nvPr/>
          </p:nvGraphicFramePr>
          <p:xfrm>
            <a:off x="1200" y="3400"/>
            <a:ext cx="264" cy="296"/>
          </p:xfrm>
          <a:graphic>
            <a:graphicData uri="http://schemas.openxmlformats.org/presentationml/2006/ole">
              <p:oleObj spid="_x0000_s109602" name="Equation" r:id="rId18" imgW="419100" imgH="469900" progId="Equation.3">
                <p:embed/>
              </p:oleObj>
            </a:graphicData>
          </a:graphic>
        </p:graphicFrame>
        <p:graphicFrame>
          <p:nvGraphicFramePr>
            <p:cNvPr id="109603" name="Object 37"/>
            <p:cNvGraphicFramePr>
              <a:graphicFrameLocks noChangeAspect="1"/>
            </p:cNvGraphicFramePr>
            <p:nvPr/>
          </p:nvGraphicFramePr>
          <p:xfrm>
            <a:off x="2040" y="3400"/>
            <a:ext cx="215" cy="296"/>
          </p:xfrm>
          <a:graphic>
            <a:graphicData uri="http://schemas.openxmlformats.org/presentationml/2006/ole">
              <p:oleObj spid="_x0000_s109603" name="Equation" r:id="rId19" imgW="342751" imgH="469696" progId="Equation.3">
                <p:embed/>
              </p:oleObj>
            </a:graphicData>
          </a:graphic>
        </p:graphicFrame>
        <p:graphicFrame>
          <p:nvGraphicFramePr>
            <p:cNvPr id="109604" name="Object 38"/>
            <p:cNvGraphicFramePr>
              <a:graphicFrameLocks noChangeAspect="1"/>
            </p:cNvGraphicFramePr>
            <p:nvPr/>
          </p:nvGraphicFramePr>
          <p:xfrm>
            <a:off x="2840" y="3400"/>
            <a:ext cx="247" cy="296"/>
          </p:xfrm>
          <a:graphic>
            <a:graphicData uri="http://schemas.openxmlformats.org/presentationml/2006/ole">
              <p:oleObj spid="_x0000_s109604" name="Equation" r:id="rId20" imgW="393529" imgH="469696" progId="Equation.3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1618" name="Object 2"/>
          <p:cNvGraphicFramePr>
            <a:graphicFrameLocks noChangeAspect="1"/>
          </p:cNvGraphicFramePr>
          <p:nvPr/>
        </p:nvGraphicFramePr>
        <p:xfrm>
          <a:off x="2743200" y="685800"/>
          <a:ext cx="3683000" cy="584200"/>
        </p:xfrm>
        <a:graphic>
          <a:graphicData uri="http://schemas.openxmlformats.org/presentationml/2006/ole">
            <p:oleObj spid="_x0000_s111618" name="Equation" r:id="rId4" imgW="3683000" imgH="584200" progId="Equation.3">
              <p:embed/>
            </p:oleObj>
          </a:graphicData>
        </a:graphic>
      </p:graphicFrame>
      <p:sp>
        <p:nvSpPr>
          <p:cNvPr id="111619" name="Oval 3"/>
          <p:cNvSpPr>
            <a:spLocks noChangeArrowheads="1"/>
          </p:cNvSpPr>
          <p:nvPr/>
        </p:nvSpPr>
        <p:spPr bwMode="auto">
          <a:xfrm>
            <a:off x="1828800" y="5397500"/>
            <a:ext cx="533400" cy="533400"/>
          </a:xfrm>
          <a:prstGeom prst="ellipse">
            <a:avLst/>
          </a:prstGeom>
          <a:solidFill>
            <a:srgbClr val="FF0000">
              <a:alpha val="50195"/>
            </a:srgbClr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11620" name="Oval 4"/>
          <p:cNvSpPr>
            <a:spLocks noChangeArrowheads="1"/>
          </p:cNvSpPr>
          <p:nvPr/>
        </p:nvSpPr>
        <p:spPr bwMode="auto">
          <a:xfrm>
            <a:off x="4419600" y="5397500"/>
            <a:ext cx="533400" cy="533400"/>
          </a:xfrm>
          <a:prstGeom prst="ellipse">
            <a:avLst/>
          </a:prstGeom>
          <a:solidFill>
            <a:srgbClr val="FF0000">
              <a:alpha val="50195"/>
            </a:srgbClr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11621" name="Oval 5"/>
          <p:cNvSpPr>
            <a:spLocks noChangeArrowheads="1"/>
          </p:cNvSpPr>
          <p:nvPr/>
        </p:nvSpPr>
        <p:spPr bwMode="auto">
          <a:xfrm>
            <a:off x="5715000" y="5397500"/>
            <a:ext cx="533400" cy="533400"/>
          </a:xfrm>
          <a:prstGeom prst="ellipse">
            <a:avLst/>
          </a:prstGeom>
          <a:solidFill>
            <a:srgbClr val="FF0000">
              <a:alpha val="50195"/>
            </a:srgbClr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11622" name="Oval 6"/>
          <p:cNvSpPr>
            <a:spLocks noChangeArrowheads="1"/>
          </p:cNvSpPr>
          <p:nvPr/>
        </p:nvSpPr>
        <p:spPr bwMode="auto">
          <a:xfrm>
            <a:off x="7086600" y="5397500"/>
            <a:ext cx="533400" cy="533400"/>
          </a:xfrm>
          <a:prstGeom prst="ellipse">
            <a:avLst/>
          </a:prstGeom>
          <a:solidFill>
            <a:srgbClr val="FF0000">
              <a:alpha val="50195"/>
            </a:srgbClr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11623" name="Oval 7"/>
          <p:cNvSpPr>
            <a:spLocks noChangeArrowheads="1"/>
          </p:cNvSpPr>
          <p:nvPr/>
        </p:nvSpPr>
        <p:spPr bwMode="auto">
          <a:xfrm>
            <a:off x="6934200" y="5245100"/>
            <a:ext cx="838200" cy="8382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11624" name="Line 8"/>
          <p:cNvSpPr>
            <a:spLocks noChangeShapeType="1"/>
          </p:cNvSpPr>
          <p:nvPr/>
        </p:nvSpPr>
        <p:spPr bwMode="auto">
          <a:xfrm>
            <a:off x="1219200" y="57277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25" name="Line 9"/>
          <p:cNvSpPr>
            <a:spLocks noChangeShapeType="1"/>
          </p:cNvSpPr>
          <p:nvPr/>
        </p:nvSpPr>
        <p:spPr bwMode="auto">
          <a:xfrm>
            <a:off x="3657600" y="5702300"/>
            <a:ext cx="762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26" name="Line 10"/>
          <p:cNvSpPr>
            <a:spLocks noChangeShapeType="1"/>
          </p:cNvSpPr>
          <p:nvPr/>
        </p:nvSpPr>
        <p:spPr bwMode="auto">
          <a:xfrm>
            <a:off x="4953000" y="5702300"/>
            <a:ext cx="762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27" name="Line 11"/>
          <p:cNvSpPr>
            <a:spLocks noChangeShapeType="1"/>
          </p:cNvSpPr>
          <p:nvPr/>
        </p:nvSpPr>
        <p:spPr bwMode="auto">
          <a:xfrm>
            <a:off x="6248400" y="5702300"/>
            <a:ext cx="685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11628" name="Object 12"/>
          <p:cNvGraphicFramePr>
            <a:graphicFrameLocks noChangeAspect="1"/>
          </p:cNvGraphicFramePr>
          <p:nvPr/>
        </p:nvGraphicFramePr>
        <p:xfrm>
          <a:off x="1905000" y="5397500"/>
          <a:ext cx="419100" cy="469900"/>
        </p:xfrm>
        <a:graphic>
          <a:graphicData uri="http://schemas.openxmlformats.org/presentationml/2006/ole">
            <p:oleObj spid="_x0000_s111628" name="Equation" r:id="rId5" imgW="419100" imgH="469900" progId="Equation.3">
              <p:embed/>
            </p:oleObj>
          </a:graphicData>
        </a:graphic>
      </p:graphicFrame>
      <p:sp>
        <p:nvSpPr>
          <p:cNvPr id="111629" name="Oval 13"/>
          <p:cNvSpPr>
            <a:spLocks noChangeArrowheads="1"/>
          </p:cNvSpPr>
          <p:nvPr/>
        </p:nvSpPr>
        <p:spPr bwMode="auto">
          <a:xfrm>
            <a:off x="3124200" y="5397500"/>
            <a:ext cx="533400" cy="533400"/>
          </a:xfrm>
          <a:prstGeom prst="ellipse">
            <a:avLst/>
          </a:prstGeom>
          <a:solidFill>
            <a:srgbClr val="FF0000">
              <a:alpha val="50195"/>
            </a:srgbClr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graphicFrame>
        <p:nvGraphicFramePr>
          <p:cNvPr id="111630" name="Object 14"/>
          <p:cNvGraphicFramePr>
            <a:graphicFrameLocks noChangeAspect="1"/>
          </p:cNvGraphicFramePr>
          <p:nvPr/>
        </p:nvGraphicFramePr>
        <p:xfrm>
          <a:off x="3238500" y="5397500"/>
          <a:ext cx="341313" cy="469900"/>
        </p:xfrm>
        <a:graphic>
          <a:graphicData uri="http://schemas.openxmlformats.org/presentationml/2006/ole">
            <p:oleObj spid="_x0000_s111630" name="Equation" r:id="rId6" imgW="342751" imgH="469696" progId="Equation.3">
              <p:embed/>
            </p:oleObj>
          </a:graphicData>
        </a:graphic>
      </p:graphicFrame>
      <p:graphicFrame>
        <p:nvGraphicFramePr>
          <p:cNvPr id="111631" name="Object 15"/>
          <p:cNvGraphicFramePr>
            <a:graphicFrameLocks noChangeAspect="1"/>
          </p:cNvGraphicFramePr>
          <p:nvPr/>
        </p:nvGraphicFramePr>
        <p:xfrm>
          <a:off x="4508500" y="5397500"/>
          <a:ext cx="392113" cy="469900"/>
        </p:xfrm>
        <a:graphic>
          <a:graphicData uri="http://schemas.openxmlformats.org/presentationml/2006/ole">
            <p:oleObj spid="_x0000_s111631" name="Equation" r:id="rId7" imgW="393529" imgH="469696" progId="Equation.3">
              <p:embed/>
            </p:oleObj>
          </a:graphicData>
        </a:graphic>
      </p:graphicFrame>
      <p:graphicFrame>
        <p:nvGraphicFramePr>
          <p:cNvPr id="111632" name="Object 16"/>
          <p:cNvGraphicFramePr>
            <a:graphicFrameLocks noChangeAspect="1"/>
          </p:cNvGraphicFramePr>
          <p:nvPr/>
        </p:nvGraphicFramePr>
        <p:xfrm>
          <a:off x="5803900" y="5397500"/>
          <a:ext cx="392113" cy="469900"/>
        </p:xfrm>
        <a:graphic>
          <a:graphicData uri="http://schemas.openxmlformats.org/presentationml/2006/ole">
            <p:oleObj spid="_x0000_s111632" name="Equation" r:id="rId8" imgW="393529" imgH="469696" progId="Equation.3">
              <p:embed/>
            </p:oleObj>
          </a:graphicData>
        </a:graphic>
      </p:graphicFrame>
      <p:graphicFrame>
        <p:nvGraphicFramePr>
          <p:cNvPr id="111633" name="Object 17"/>
          <p:cNvGraphicFramePr>
            <a:graphicFrameLocks noChangeAspect="1"/>
          </p:cNvGraphicFramePr>
          <p:nvPr/>
        </p:nvGraphicFramePr>
        <p:xfrm>
          <a:off x="7162800" y="5397500"/>
          <a:ext cx="419100" cy="469900"/>
        </p:xfrm>
        <a:graphic>
          <a:graphicData uri="http://schemas.openxmlformats.org/presentationml/2006/ole">
            <p:oleObj spid="_x0000_s111633" name="Equation" r:id="rId9" imgW="419100" imgH="469900" progId="Equation.3">
              <p:embed/>
            </p:oleObj>
          </a:graphicData>
        </a:graphic>
      </p:graphicFrame>
      <p:sp>
        <p:nvSpPr>
          <p:cNvPr id="111634" name="Line 18"/>
          <p:cNvSpPr>
            <a:spLocks noChangeShapeType="1"/>
          </p:cNvSpPr>
          <p:nvPr/>
        </p:nvSpPr>
        <p:spPr bwMode="auto">
          <a:xfrm>
            <a:off x="2362200" y="5702300"/>
            <a:ext cx="762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11635" name="Object 19"/>
          <p:cNvGraphicFramePr>
            <a:graphicFrameLocks noChangeAspect="1"/>
          </p:cNvGraphicFramePr>
          <p:nvPr/>
        </p:nvGraphicFramePr>
        <p:xfrm>
          <a:off x="2590800" y="5397500"/>
          <a:ext cx="265113" cy="279400"/>
        </p:xfrm>
        <a:graphic>
          <a:graphicData uri="http://schemas.openxmlformats.org/presentationml/2006/ole">
            <p:oleObj spid="_x0000_s111635" name="Equation" r:id="rId10" imgW="266584" imgH="279279" progId="Equation.3">
              <p:embed/>
            </p:oleObj>
          </a:graphicData>
        </a:graphic>
      </p:graphicFrame>
      <p:graphicFrame>
        <p:nvGraphicFramePr>
          <p:cNvPr id="111636" name="Object 20"/>
          <p:cNvGraphicFramePr>
            <a:graphicFrameLocks noChangeAspect="1"/>
          </p:cNvGraphicFramePr>
          <p:nvPr/>
        </p:nvGraphicFramePr>
        <p:xfrm>
          <a:off x="3886200" y="5321300"/>
          <a:ext cx="279400" cy="381000"/>
        </p:xfrm>
        <a:graphic>
          <a:graphicData uri="http://schemas.openxmlformats.org/presentationml/2006/ole">
            <p:oleObj spid="_x0000_s111636" name="Equation" r:id="rId11" imgW="279279" imgH="380835" progId="Equation.3">
              <p:embed/>
            </p:oleObj>
          </a:graphicData>
        </a:graphic>
      </p:graphicFrame>
      <p:graphicFrame>
        <p:nvGraphicFramePr>
          <p:cNvPr id="111637" name="Object 21"/>
          <p:cNvGraphicFramePr>
            <a:graphicFrameLocks noChangeAspect="1"/>
          </p:cNvGraphicFramePr>
          <p:nvPr/>
        </p:nvGraphicFramePr>
        <p:xfrm>
          <a:off x="5181600" y="5321300"/>
          <a:ext cx="279400" cy="381000"/>
        </p:xfrm>
        <a:graphic>
          <a:graphicData uri="http://schemas.openxmlformats.org/presentationml/2006/ole">
            <p:oleObj spid="_x0000_s111637" name="Equation" r:id="rId12" imgW="279279" imgH="380835" progId="Equation.3">
              <p:embed/>
            </p:oleObj>
          </a:graphicData>
        </a:graphic>
      </p:graphicFrame>
      <p:graphicFrame>
        <p:nvGraphicFramePr>
          <p:cNvPr id="111638" name="Object 22"/>
          <p:cNvGraphicFramePr>
            <a:graphicFrameLocks noChangeAspect="1"/>
          </p:cNvGraphicFramePr>
          <p:nvPr/>
        </p:nvGraphicFramePr>
        <p:xfrm>
          <a:off x="6477000" y="5397500"/>
          <a:ext cx="265113" cy="279400"/>
        </p:xfrm>
        <a:graphic>
          <a:graphicData uri="http://schemas.openxmlformats.org/presentationml/2006/ole">
            <p:oleObj spid="_x0000_s111638" name="Equation" r:id="rId13" imgW="266584" imgH="279279" progId="Equation.3">
              <p:embed/>
            </p:oleObj>
          </a:graphicData>
        </a:graphic>
      </p:graphicFrame>
      <p:sp>
        <p:nvSpPr>
          <p:cNvPr id="111639" name="Oval 23"/>
          <p:cNvSpPr>
            <a:spLocks noChangeArrowheads="1"/>
          </p:cNvSpPr>
          <p:nvPr/>
        </p:nvSpPr>
        <p:spPr bwMode="auto">
          <a:xfrm>
            <a:off x="6489700" y="41148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graphicFrame>
        <p:nvGraphicFramePr>
          <p:cNvPr id="111640" name="Object 24"/>
          <p:cNvGraphicFramePr>
            <a:graphicFrameLocks noChangeAspect="1"/>
          </p:cNvGraphicFramePr>
          <p:nvPr/>
        </p:nvGraphicFramePr>
        <p:xfrm>
          <a:off x="6565900" y="4114800"/>
          <a:ext cx="404813" cy="469900"/>
        </p:xfrm>
        <a:graphic>
          <a:graphicData uri="http://schemas.openxmlformats.org/presentationml/2006/ole">
            <p:oleObj spid="_x0000_s111640" name="Equation" r:id="rId14" imgW="406224" imgH="469696" progId="Equation.3">
              <p:embed/>
            </p:oleObj>
          </a:graphicData>
        </a:graphic>
      </p:graphicFrame>
      <p:graphicFrame>
        <p:nvGraphicFramePr>
          <p:cNvPr id="111641" name="Object 25"/>
          <p:cNvGraphicFramePr>
            <a:graphicFrameLocks noChangeAspect="1"/>
          </p:cNvGraphicFramePr>
          <p:nvPr/>
        </p:nvGraphicFramePr>
        <p:xfrm>
          <a:off x="3429000" y="4940300"/>
          <a:ext cx="265113" cy="279400"/>
        </p:xfrm>
        <a:graphic>
          <a:graphicData uri="http://schemas.openxmlformats.org/presentationml/2006/ole">
            <p:oleObj spid="_x0000_s111641" name="Equation" r:id="rId15" imgW="266584" imgH="279279" progId="Equation.3">
              <p:embed/>
            </p:oleObj>
          </a:graphicData>
        </a:graphic>
      </p:graphicFrame>
      <p:graphicFrame>
        <p:nvGraphicFramePr>
          <p:cNvPr id="111642" name="Object 26"/>
          <p:cNvGraphicFramePr>
            <a:graphicFrameLocks noChangeAspect="1"/>
          </p:cNvGraphicFramePr>
          <p:nvPr/>
        </p:nvGraphicFramePr>
        <p:xfrm>
          <a:off x="4648200" y="5016500"/>
          <a:ext cx="265113" cy="279400"/>
        </p:xfrm>
        <a:graphic>
          <a:graphicData uri="http://schemas.openxmlformats.org/presentationml/2006/ole">
            <p:oleObj spid="_x0000_s111642" name="Equation" r:id="rId16" imgW="266584" imgH="279279" progId="Equation.3">
              <p:embed/>
            </p:oleObj>
          </a:graphicData>
        </a:graphic>
      </p:graphicFrame>
      <p:graphicFrame>
        <p:nvGraphicFramePr>
          <p:cNvPr id="111643" name="Object 27"/>
          <p:cNvGraphicFramePr>
            <a:graphicFrameLocks noChangeAspect="1"/>
          </p:cNvGraphicFramePr>
          <p:nvPr/>
        </p:nvGraphicFramePr>
        <p:xfrm>
          <a:off x="5943600" y="4940300"/>
          <a:ext cx="279400" cy="381000"/>
        </p:xfrm>
        <a:graphic>
          <a:graphicData uri="http://schemas.openxmlformats.org/presentationml/2006/ole">
            <p:oleObj spid="_x0000_s111643" name="Equation" r:id="rId17" imgW="279279" imgH="380835" progId="Equation.3">
              <p:embed/>
            </p:oleObj>
          </a:graphicData>
        </a:graphic>
      </p:graphicFrame>
      <p:graphicFrame>
        <p:nvGraphicFramePr>
          <p:cNvPr id="111644" name="Object 28"/>
          <p:cNvGraphicFramePr>
            <a:graphicFrameLocks noChangeAspect="1"/>
          </p:cNvGraphicFramePr>
          <p:nvPr/>
        </p:nvGraphicFramePr>
        <p:xfrm>
          <a:off x="2057400" y="4864100"/>
          <a:ext cx="279400" cy="381000"/>
        </p:xfrm>
        <a:graphic>
          <a:graphicData uri="http://schemas.openxmlformats.org/presentationml/2006/ole">
            <p:oleObj spid="_x0000_s111644" name="Equation" r:id="rId18" imgW="279279" imgH="380835" progId="Equation.3">
              <p:embed/>
            </p:oleObj>
          </a:graphicData>
        </a:graphic>
      </p:graphicFrame>
      <p:sp>
        <p:nvSpPr>
          <p:cNvPr id="111645" name="Freeform 29"/>
          <p:cNvSpPr>
            <a:spLocks/>
          </p:cNvSpPr>
          <p:nvPr/>
        </p:nvSpPr>
        <p:spPr bwMode="auto">
          <a:xfrm>
            <a:off x="6324600" y="3340100"/>
            <a:ext cx="660400" cy="850900"/>
          </a:xfrm>
          <a:custGeom>
            <a:avLst/>
            <a:gdLst>
              <a:gd name="T0" fmla="*/ 2147483646 w 416"/>
              <a:gd name="T1" fmla="*/ 2147483646 h 536"/>
              <a:gd name="T2" fmla="*/ 2147483646 w 416"/>
              <a:gd name="T3" fmla="*/ 2147483646 h 536"/>
              <a:gd name="T4" fmla="*/ 2147483646 w 416"/>
              <a:gd name="T5" fmla="*/ 2147483646 h 536"/>
              <a:gd name="T6" fmla="*/ 2147483646 w 416"/>
              <a:gd name="T7" fmla="*/ 2147483646 h 536"/>
              <a:gd name="T8" fmla="*/ 2147483646 w 416"/>
              <a:gd name="T9" fmla="*/ 2147483646 h 5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6"/>
              <a:gd name="T16" fmla="*/ 0 h 536"/>
              <a:gd name="T17" fmla="*/ 416 w 416"/>
              <a:gd name="T18" fmla="*/ 536 h 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6" h="536">
                <a:moveTo>
                  <a:pt x="152" y="536"/>
                </a:moveTo>
                <a:cubicBezTo>
                  <a:pt x="76" y="412"/>
                  <a:pt x="0" y="288"/>
                  <a:pt x="8" y="200"/>
                </a:cubicBezTo>
                <a:cubicBezTo>
                  <a:pt x="16" y="112"/>
                  <a:pt x="136" y="16"/>
                  <a:pt x="200" y="8"/>
                </a:cubicBezTo>
                <a:cubicBezTo>
                  <a:pt x="264" y="0"/>
                  <a:pt x="368" y="72"/>
                  <a:pt x="392" y="152"/>
                </a:cubicBezTo>
                <a:cubicBezTo>
                  <a:pt x="416" y="232"/>
                  <a:pt x="380" y="360"/>
                  <a:pt x="344" y="488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11646" name="Object 30"/>
          <p:cNvGraphicFramePr>
            <a:graphicFrameLocks noChangeAspect="1"/>
          </p:cNvGraphicFramePr>
          <p:nvPr/>
        </p:nvGraphicFramePr>
        <p:xfrm>
          <a:off x="6337300" y="2895600"/>
          <a:ext cx="671513" cy="442913"/>
        </p:xfrm>
        <a:graphic>
          <a:graphicData uri="http://schemas.openxmlformats.org/presentationml/2006/ole">
            <p:oleObj spid="_x0000_s111646" name="Equation" r:id="rId19" imgW="672808" imgH="444307" progId="Equation.3">
              <p:embed/>
            </p:oleObj>
          </a:graphicData>
        </a:graphic>
      </p:graphicFrame>
      <p:sp>
        <p:nvSpPr>
          <p:cNvPr id="111647" name="Line 31"/>
          <p:cNvSpPr>
            <a:spLocks noChangeShapeType="1"/>
          </p:cNvSpPr>
          <p:nvPr/>
        </p:nvSpPr>
        <p:spPr bwMode="auto">
          <a:xfrm flipV="1">
            <a:off x="6096000" y="4635500"/>
            <a:ext cx="533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48" name="Freeform 32"/>
          <p:cNvSpPr>
            <a:spLocks/>
          </p:cNvSpPr>
          <p:nvPr/>
        </p:nvSpPr>
        <p:spPr bwMode="auto">
          <a:xfrm>
            <a:off x="4800600" y="4483100"/>
            <a:ext cx="1752600" cy="990600"/>
          </a:xfrm>
          <a:custGeom>
            <a:avLst/>
            <a:gdLst>
              <a:gd name="T0" fmla="*/ 0 w 1104"/>
              <a:gd name="T1" fmla="*/ 2147483646 h 624"/>
              <a:gd name="T2" fmla="*/ 2147483646 w 1104"/>
              <a:gd name="T3" fmla="*/ 2147483646 h 624"/>
              <a:gd name="T4" fmla="*/ 2147483646 w 1104"/>
              <a:gd name="T5" fmla="*/ 0 h 624"/>
              <a:gd name="T6" fmla="*/ 0 60000 65536"/>
              <a:gd name="T7" fmla="*/ 0 60000 65536"/>
              <a:gd name="T8" fmla="*/ 0 60000 65536"/>
              <a:gd name="T9" fmla="*/ 0 w 1104"/>
              <a:gd name="T10" fmla="*/ 0 h 624"/>
              <a:gd name="T11" fmla="*/ 1104 w 1104"/>
              <a:gd name="T12" fmla="*/ 624 h 6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04" h="624">
                <a:moveTo>
                  <a:pt x="0" y="624"/>
                </a:moveTo>
                <a:cubicBezTo>
                  <a:pt x="124" y="460"/>
                  <a:pt x="248" y="296"/>
                  <a:pt x="432" y="192"/>
                </a:cubicBezTo>
                <a:cubicBezTo>
                  <a:pt x="616" y="88"/>
                  <a:pt x="860" y="44"/>
                  <a:pt x="1104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49" name="Freeform 33"/>
          <p:cNvSpPr>
            <a:spLocks/>
          </p:cNvSpPr>
          <p:nvPr/>
        </p:nvSpPr>
        <p:spPr bwMode="auto">
          <a:xfrm>
            <a:off x="3505200" y="4292600"/>
            <a:ext cx="2971800" cy="1181100"/>
          </a:xfrm>
          <a:custGeom>
            <a:avLst/>
            <a:gdLst>
              <a:gd name="T0" fmla="*/ 0 w 1872"/>
              <a:gd name="T1" fmla="*/ 2147483646 h 744"/>
              <a:gd name="T2" fmla="*/ 2147483646 w 1872"/>
              <a:gd name="T3" fmla="*/ 2147483646 h 744"/>
              <a:gd name="T4" fmla="*/ 2147483646 w 1872"/>
              <a:gd name="T5" fmla="*/ 2147483646 h 744"/>
              <a:gd name="T6" fmla="*/ 0 60000 65536"/>
              <a:gd name="T7" fmla="*/ 0 60000 65536"/>
              <a:gd name="T8" fmla="*/ 0 60000 65536"/>
              <a:gd name="T9" fmla="*/ 0 w 1872"/>
              <a:gd name="T10" fmla="*/ 0 h 744"/>
              <a:gd name="T11" fmla="*/ 1872 w 1872"/>
              <a:gd name="T12" fmla="*/ 744 h 7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72" h="744">
                <a:moveTo>
                  <a:pt x="0" y="744"/>
                </a:moveTo>
                <a:cubicBezTo>
                  <a:pt x="204" y="492"/>
                  <a:pt x="408" y="240"/>
                  <a:pt x="720" y="120"/>
                </a:cubicBezTo>
                <a:cubicBezTo>
                  <a:pt x="1032" y="0"/>
                  <a:pt x="1452" y="12"/>
                  <a:pt x="1872" y="24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50" name="Freeform 34"/>
          <p:cNvSpPr>
            <a:spLocks/>
          </p:cNvSpPr>
          <p:nvPr/>
        </p:nvSpPr>
        <p:spPr bwMode="auto">
          <a:xfrm>
            <a:off x="2209800" y="3670300"/>
            <a:ext cx="4343400" cy="1803400"/>
          </a:xfrm>
          <a:custGeom>
            <a:avLst/>
            <a:gdLst>
              <a:gd name="T0" fmla="*/ 0 w 2736"/>
              <a:gd name="T1" fmla="*/ 2147483646 h 1136"/>
              <a:gd name="T2" fmla="*/ 2147483646 w 2736"/>
              <a:gd name="T3" fmla="*/ 2147483646 h 1136"/>
              <a:gd name="T4" fmla="*/ 2147483646 w 2736"/>
              <a:gd name="T5" fmla="*/ 2147483646 h 1136"/>
              <a:gd name="T6" fmla="*/ 0 60000 65536"/>
              <a:gd name="T7" fmla="*/ 0 60000 65536"/>
              <a:gd name="T8" fmla="*/ 0 60000 65536"/>
              <a:gd name="T9" fmla="*/ 0 w 2736"/>
              <a:gd name="T10" fmla="*/ 0 h 1136"/>
              <a:gd name="T11" fmla="*/ 2736 w 2736"/>
              <a:gd name="T12" fmla="*/ 1136 h 1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36" h="1136">
                <a:moveTo>
                  <a:pt x="0" y="1136"/>
                </a:moveTo>
                <a:cubicBezTo>
                  <a:pt x="132" y="696"/>
                  <a:pt x="264" y="256"/>
                  <a:pt x="720" y="128"/>
                </a:cubicBezTo>
                <a:cubicBezTo>
                  <a:pt x="1176" y="0"/>
                  <a:pt x="1956" y="184"/>
                  <a:pt x="2736" y="368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1651" name="Group 35"/>
          <p:cNvGrpSpPr>
            <a:grpSpLocks/>
          </p:cNvGrpSpPr>
          <p:nvPr/>
        </p:nvGrpSpPr>
        <p:grpSpPr bwMode="auto">
          <a:xfrm>
            <a:off x="6934200" y="4660900"/>
            <a:ext cx="900113" cy="609600"/>
            <a:chOff x="4224" y="1824"/>
            <a:chExt cx="567" cy="384"/>
          </a:xfrm>
        </p:grpSpPr>
        <p:graphicFrame>
          <p:nvGraphicFramePr>
            <p:cNvPr id="111652" name="Object 36"/>
            <p:cNvGraphicFramePr>
              <a:graphicFrameLocks noChangeAspect="1"/>
            </p:cNvGraphicFramePr>
            <p:nvPr/>
          </p:nvGraphicFramePr>
          <p:xfrm>
            <a:off x="4368" y="1824"/>
            <a:ext cx="423" cy="279"/>
          </p:xfrm>
          <a:graphic>
            <a:graphicData uri="http://schemas.openxmlformats.org/presentationml/2006/ole">
              <p:oleObj spid="_x0000_s111652" name="Equation" r:id="rId20" imgW="672808" imgH="444307" progId="Equation.3">
                <p:embed/>
              </p:oleObj>
            </a:graphicData>
          </a:graphic>
        </p:graphicFrame>
        <p:sp>
          <p:nvSpPr>
            <p:cNvPr id="111653" name="Line 37"/>
            <p:cNvSpPr>
              <a:spLocks noChangeShapeType="1"/>
            </p:cNvSpPr>
            <p:nvPr/>
          </p:nvSpPr>
          <p:spPr bwMode="auto">
            <a:xfrm flipH="1" flipV="1">
              <a:off x="4224" y="1824"/>
              <a:ext cx="192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3666" name="Object 2"/>
          <p:cNvGraphicFramePr>
            <a:graphicFrameLocks noChangeAspect="1"/>
          </p:cNvGraphicFramePr>
          <p:nvPr/>
        </p:nvGraphicFramePr>
        <p:xfrm>
          <a:off x="2362200" y="685800"/>
          <a:ext cx="4165600" cy="584200"/>
        </p:xfrm>
        <a:graphic>
          <a:graphicData uri="http://schemas.openxmlformats.org/presentationml/2006/ole">
            <p:oleObj spid="_x0000_s113666" name="Equation" r:id="rId4" imgW="4165600" imgH="584200" progId="Equation.3">
              <p:embed/>
            </p:oleObj>
          </a:graphicData>
        </a:graphic>
      </p:graphicFrame>
      <p:sp>
        <p:nvSpPr>
          <p:cNvPr id="113667" name="Oval 3"/>
          <p:cNvSpPr>
            <a:spLocks noChangeArrowheads="1"/>
          </p:cNvSpPr>
          <p:nvPr/>
        </p:nvSpPr>
        <p:spPr bwMode="auto">
          <a:xfrm>
            <a:off x="1828800" y="5397500"/>
            <a:ext cx="533400" cy="533400"/>
          </a:xfrm>
          <a:prstGeom prst="ellipse">
            <a:avLst/>
          </a:prstGeom>
          <a:solidFill>
            <a:srgbClr val="FF0000">
              <a:alpha val="50195"/>
            </a:srgbClr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13668" name="Oval 4"/>
          <p:cNvSpPr>
            <a:spLocks noChangeArrowheads="1"/>
          </p:cNvSpPr>
          <p:nvPr/>
        </p:nvSpPr>
        <p:spPr bwMode="auto">
          <a:xfrm>
            <a:off x="4419600" y="5397500"/>
            <a:ext cx="533400" cy="533400"/>
          </a:xfrm>
          <a:prstGeom prst="ellipse">
            <a:avLst/>
          </a:prstGeom>
          <a:solidFill>
            <a:srgbClr val="FF0000">
              <a:alpha val="50195"/>
            </a:srgbClr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13669" name="Oval 5"/>
          <p:cNvSpPr>
            <a:spLocks noChangeArrowheads="1"/>
          </p:cNvSpPr>
          <p:nvPr/>
        </p:nvSpPr>
        <p:spPr bwMode="auto">
          <a:xfrm>
            <a:off x="5715000" y="5397500"/>
            <a:ext cx="533400" cy="533400"/>
          </a:xfrm>
          <a:prstGeom prst="ellipse">
            <a:avLst/>
          </a:prstGeom>
          <a:solidFill>
            <a:srgbClr val="FF0000">
              <a:alpha val="50195"/>
            </a:srgbClr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13670" name="Oval 6"/>
          <p:cNvSpPr>
            <a:spLocks noChangeArrowheads="1"/>
          </p:cNvSpPr>
          <p:nvPr/>
        </p:nvSpPr>
        <p:spPr bwMode="auto">
          <a:xfrm>
            <a:off x="7086600" y="53975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13671" name="Oval 7"/>
          <p:cNvSpPr>
            <a:spLocks noChangeArrowheads="1"/>
          </p:cNvSpPr>
          <p:nvPr/>
        </p:nvSpPr>
        <p:spPr bwMode="auto">
          <a:xfrm>
            <a:off x="6934200" y="5245100"/>
            <a:ext cx="838200" cy="838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13672" name="Line 8"/>
          <p:cNvSpPr>
            <a:spLocks noChangeShapeType="1"/>
          </p:cNvSpPr>
          <p:nvPr/>
        </p:nvSpPr>
        <p:spPr bwMode="auto">
          <a:xfrm>
            <a:off x="1219200" y="57277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673" name="Line 9"/>
          <p:cNvSpPr>
            <a:spLocks noChangeShapeType="1"/>
          </p:cNvSpPr>
          <p:nvPr/>
        </p:nvSpPr>
        <p:spPr bwMode="auto">
          <a:xfrm>
            <a:off x="3657600" y="5702300"/>
            <a:ext cx="762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674" name="Line 10"/>
          <p:cNvSpPr>
            <a:spLocks noChangeShapeType="1"/>
          </p:cNvSpPr>
          <p:nvPr/>
        </p:nvSpPr>
        <p:spPr bwMode="auto">
          <a:xfrm>
            <a:off x="4953000" y="5702300"/>
            <a:ext cx="762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675" name="Line 11"/>
          <p:cNvSpPr>
            <a:spLocks noChangeShapeType="1"/>
          </p:cNvSpPr>
          <p:nvPr/>
        </p:nvSpPr>
        <p:spPr bwMode="auto">
          <a:xfrm>
            <a:off x="6248400" y="57023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676" name="Oval 12"/>
          <p:cNvSpPr>
            <a:spLocks noChangeArrowheads="1"/>
          </p:cNvSpPr>
          <p:nvPr/>
        </p:nvSpPr>
        <p:spPr bwMode="auto">
          <a:xfrm>
            <a:off x="3124200" y="5397500"/>
            <a:ext cx="533400" cy="533400"/>
          </a:xfrm>
          <a:prstGeom prst="ellipse">
            <a:avLst/>
          </a:prstGeom>
          <a:solidFill>
            <a:srgbClr val="FF0000">
              <a:alpha val="50195"/>
            </a:srgbClr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graphicFrame>
        <p:nvGraphicFramePr>
          <p:cNvPr id="113677" name="Object 13"/>
          <p:cNvGraphicFramePr>
            <a:graphicFrameLocks noChangeAspect="1"/>
          </p:cNvGraphicFramePr>
          <p:nvPr/>
        </p:nvGraphicFramePr>
        <p:xfrm>
          <a:off x="3238500" y="5397500"/>
          <a:ext cx="341313" cy="469900"/>
        </p:xfrm>
        <a:graphic>
          <a:graphicData uri="http://schemas.openxmlformats.org/presentationml/2006/ole">
            <p:oleObj spid="_x0000_s113677" name="Equation" r:id="rId5" imgW="342751" imgH="469696" progId="Equation.3">
              <p:embed/>
            </p:oleObj>
          </a:graphicData>
        </a:graphic>
      </p:graphicFrame>
      <p:graphicFrame>
        <p:nvGraphicFramePr>
          <p:cNvPr id="113678" name="Object 14"/>
          <p:cNvGraphicFramePr>
            <a:graphicFrameLocks noChangeAspect="1"/>
          </p:cNvGraphicFramePr>
          <p:nvPr/>
        </p:nvGraphicFramePr>
        <p:xfrm>
          <a:off x="4508500" y="5397500"/>
          <a:ext cx="392113" cy="469900"/>
        </p:xfrm>
        <a:graphic>
          <a:graphicData uri="http://schemas.openxmlformats.org/presentationml/2006/ole">
            <p:oleObj spid="_x0000_s113678" name="Equation" r:id="rId6" imgW="393529" imgH="469696" progId="Equation.3">
              <p:embed/>
            </p:oleObj>
          </a:graphicData>
        </a:graphic>
      </p:graphicFrame>
      <p:graphicFrame>
        <p:nvGraphicFramePr>
          <p:cNvPr id="113679" name="Object 15"/>
          <p:cNvGraphicFramePr>
            <a:graphicFrameLocks noChangeAspect="1"/>
          </p:cNvGraphicFramePr>
          <p:nvPr/>
        </p:nvGraphicFramePr>
        <p:xfrm>
          <a:off x="5803900" y="5397500"/>
          <a:ext cx="392113" cy="469900"/>
        </p:xfrm>
        <a:graphic>
          <a:graphicData uri="http://schemas.openxmlformats.org/presentationml/2006/ole">
            <p:oleObj spid="_x0000_s113679" name="Equation" r:id="rId7" imgW="393529" imgH="469696" progId="Equation.3">
              <p:embed/>
            </p:oleObj>
          </a:graphicData>
        </a:graphic>
      </p:graphicFrame>
      <p:graphicFrame>
        <p:nvGraphicFramePr>
          <p:cNvPr id="113680" name="Object 16"/>
          <p:cNvGraphicFramePr>
            <a:graphicFrameLocks noChangeAspect="1"/>
          </p:cNvGraphicFramePr>
          <p:nvPr/>
        </p:nvGraphicFramePr>
        <p:xfrm>
          <a:off x="7162800" y="5397500"/>
          <a:ext cx="419100" cy="469900"/>
        </p:xfrm>
        <a:graphic>
          <a:graphicData uri="http://schemas.openxmlformats.org/presentationml/2006/ole">
            <p:oleObj spid="_x0000_s113680" name="Equation" r:id="rId8" imgW="419100" imgH="469900" progId="Equation.3">
              <p:embed/>
            </p:oleObj>
          </a:graphicData>
        </a:graphic>
      </p:graphicFrame>
      <p:sp>
        <p:nvSpPr>
          <p:cNvPr id="113681" name="Line 17"/>
          <p:cNvSpPr>
            <a:spLocks noChangeShapeType="1"/>
          </p:cNvSpPr>
          <p:nvPr/>
        </p:nvSpPr>
        <p:spPr bwMode="auto">
          <a:xfrm>
            <a:off x="2362200" y="5702300"/>
            <a:ext cx="762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13682" name="Object 18"/>
          <p:cNvGraphicFramePr>
            <a:graphicFrameLocks noChangeAspect="1"/>
          </p:cNvGraphicFramePr>
          <p:nvPr/>
        </p:nvGraphicFramePr>
        <p:xfrm>
          <a:off x="2590800" y="5397500"/>
          <a:ext cx="265113" cy="279400"/>
        </p:xfrm>
        <a:graphic>
          <a:graphicData uri="http://schemas.openxmlformats.org/presentationml/2006/ole">
            <p:oleObj spid="_x0000_s113682" name="Equation" r:id="rId9" imgW="266584" imgH="279279" progId="Equation.3">
              <p:embed/>
            </p:oleObj>
          </a:graphicData>
        </a:graphic>
      </p:graphicFrame>
      <p:graphicFrame>
        <p:nvGraphicFramePr>
          <p:cNvPr id="113683" name="Object 19"/>
          <p:cNvGraphicFramePr>
            <a:graphicFrameLocks noChangeAspect="1"/>
          </p:cNvGraphicFramePr>
          <p:nvPr/>
        </p:nvGraphicFramePr>
        <p:xfrm>
          <a:off x="3886200" y="5321300"/>
          <a:ext cx="279400" cy="381000"/>
        </p:xfrm>
        <a:graphic>
          <a:graphicData uri="http://schemas.openxmlformats.org/presentationml/2006/ole">
            <p:oleObj spid="_x0000_s113683" name="Equation" r:id="rId10" imgW="279279" imgH="380835" progId="Equation.3">
              <p:embed/>
            </p:oleObj>
          </a:graphicData>
        </a:graphic>
      </p:graphicFrame>
      <p:graphicFrame>
        <p:nvGraphicFramePr>
          <p:cNvPr id="113684" name="Object 20"/>
          <p:cNvGraphicFramePr>
            <a:graphicFrameLocks noChangeAspect="1"/>
          </p:cNvGraphicFramePr>
          <p:nvPr/>
        </p:nvGraphicFramePr>
        <p:xfrm>
          <a:off x="5181600" y="5321300"/>
          <a:ext cx="279400" cy="381000"/>
        </p:xfrm>
        <a:graphic>
          <a:graphicData uri="http://schemas.openxmlformats.org/presentationml/2006/ole">
            <p:oleObj spid="_x0000_s113684" name="Equation" r:id="rId11" imgW="279279" imgH="380835" progId="Equation.3">
              <p:embed/>
            </p:oleObj>
          </a:graphicData>
        </a:graphic>
      </p:graphicFrame>
      <p:graphicFrame>
        <p:nvGraphicFramePr>
          <p:cNvPr id="113685" name="Object 21"/>
          <p:cNvGraphicFramePr>
            <a:graphicFrameLocks noChangeAspect="1"/>
          </p:cNvGraphicFramePr>
          <p:nvPr/>
        </p:nvGraphicFramePr>
        <p:xfrm>
          <a:off x="6477000" y="5397500"/>
          <a:ext cx="265113" cy="279400"/>
        </p:xfrm>
        <a:graphic>
          <a:graphicData uri="http://schemas.openxmlformats.org/presentationml/2006/ole">
            <p:oleObj spid="_x0000_s113685" name="Equation" r:id="rId12" imgW="266584" imgH="279279" progId="Equation.3">
              <p:embed/>
            </p:oleObj>
          </a:graphicData>
        </a:graphic>
      </p:graphicFrame>
      <p:sp>
        <p:nvSpPr>
          <p:cNvPr id="113686" name="Oval 22"/>
          <p:cNvSpPr>
            <a:spLocks noChangeArrowheads="1"/>
          </p:cNvSpPr>
          <p:nvPr/>
        </p:nvSpPr>
        <p:spPr bwMode="auto">
          <a:xfrm>
            <a:off x="6489700" y="4114800"/>
            <a:ext cx="533400" cy="533400"/>
          </a:xfrm>
          <a:prstGeom prst="ellipse">
            <a:avLst/>
          </a:prstGeom>
          <a:solidFill>
            <a:srgbClr val="FF0000">
              <a:alpha val="50195"/>
            </a:srgbClr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graphicFrame>
        <p:nvGraphicFramePr>
          <p:cNvPr id="113687" name="Object 23"/>
          <p:cNvGraphicFramePr>
            <a:graphicFrameLocks noChangeAspect="1"/>
          </p:cNvGraphicFramePr>
          <p:nvPr/>
        </p:nvGraphicFramePr>
        <p:xfrm>
          <a:off x="6565900" y="4114800"/>
          <a:ext cx="404813" cy="469900"/>
        </p:xfrm>
        <a:graphic>
          <a:graphicData uri="http://schemas.openxmlformats.org/presentationml/2006/ole">
            <p:oleObj spid="_x0000_s113687" name="Equation" r:id="rId13" imgW="406224" imgH="469696" progId="Equation.3">
              <p:embed/>
            </p:oleObj>
          </a:graphicData>
        </a:graphic>
      </p:graphicFrame>
      <p:graphicFrame>
        <p:nvGraphicFramePr>
          <p:cNvPr id="113688" name="Object 24"/>
          <p:cNvGraphicFramePr>
            <a:graphicFrameLocks noChangeAspect="1"/>
          </p:cNvGraphicFramePr>
          <p:nvPr/>
        </p:nvGraphicFramePr>
        <p:xfrm>
          <a:off x="3429000" y="4940300"/>
          <a:ext cx="265113" cy="279400"/>
        </p:xfrm>
        <a:graphic>
          <a:graphicData uri="http://schemas.openxmlformats.org/presentationml/2006/ole">
            <p:oleObj spid="_x0000_s113688" name="Equation" r:id="rId14" imgW="266584" imgH="279279" progId="Equation.3">
              <p:embed/>
            </p:oleObj>
          </a:graphicData>
        </a:graphic>
      </p:graphicFrame>
      <p:graphicFrame>
        <p:nvGraphicFramePr>
          <p:cNvPr id="113689" name="Object 25"/>
          <p:cNvGraphicFramePr>
            <a:graphicFrameLocks noChangeAspect="1"/>
          </p:cNvGraphicFramePr>
          <p:nvPr/>
        </p:nvGraphicFramePr>
        <p:xfrm>
          <a:off x="4648200" y="5016500"/>
          <a:ext cx="265113" cy="279400"/>
        </p:xfrm>
        <a:graphic>
          <a:graphicData uri="http://schemas.openxmlformats.org/presentationml/2006/ole">
            <p:oleObj spid="_x0000_s113689" name="Equation" r:id="rId15" imgW="266584" imgH="279279" progId="Equation.3">
              <p:embed/>
            </p:oleObj>
          </a:graphicData>
        </a:graphic>
      </p:graphicFrame>
      <p:graphicFrame>
        <p:nvGraphicFramePr>
          <p:cNvPr id="113690" name="Object 26"/>
          <p:cNvGraphicFramePr>
            <a:graphicFrameLocks noChangeAspect="1"/>
          </p:cNvGraphicFramePr>
          <p:nvPr/>
        </p:nvGraphicFramePr>
        <p:xfrm>
          <a:off x="5943600" y="4940300"/>
          <a:ext cx="279400" cy="381000"/>
        </p:xfrm>
        <a:graphic>
          <a:graphicData uri="http://schemas.openxmlformats.org/presentationml/2006/ole">
            <p:oleObj spid="_x0000_s113690" name="Equation" r:id="rId16" imgW="279279" imgH="380835" progId="Equation.3">
              <p:embed/>
            </p:oleObj>
          </a:graphicData>
        </a:graphic>
      </p:graphicFrame>
      <p:graphicFrame>
        <p:nvGraphicFramePr>
          <p:cNvPr id="113691" name="Object 27"/>
          <p:cNvGraphicFramePr>
            <a:graphicFrameLocks noChangeAspect="1"/>
          </p:cNvGraphicFramePr>
          <p:nvPr/>
        </p:nvGraphicFramePr>
        <p:xfrm>
          <a:off x="2057400" y="4864100"/>
          <a:ext cx="279400" cy="381000"/>
        </p:xfrm>
        <a:graphic>
          <a:graphicData uri="http://schemas.openxmlformats.org/presentationml/2006/ole">
            <p:oleObj spid="_x0000_s113691" name="Equation" r:id="rId17" imgW="279279" imgH="380835" progId="Equation.3">
              <p:embed/>
            </p:oleObj>
          </a:graphicData>
        </a:graphic>
      </p:graphicFrame>
      <p:sp>
        <p:nvSpPr>
          <p:cNvPr id="113692" name="Freeform 28"/>
          <p:cNvSpPr>
            <a:spLocks/>
          </p:cNvSpPr>
          <p:nvPr/>
        </p:nvSpPr>
        <p:spPr bwMode="auto">
          <a:xfrm>
            <a:off x="6324600" y="3340100"/>
            <a:ext cx="660400" cy="850900"/>
          </a:xfrm>
          <a:custGeom>
            <a:avLst/>
            <a:gdLst>
              <a:gd name="T0" fmla="*/ 2147483646 w 416"/>
              <a:gd name="T1" fmla="*/ 2147483646 h 536"/>
              <a:gd name="T2" fmla="*/ 2147483646 w 416"/>
              <a:gd name="T3" fmla="*/ 2147483646 h 536"/>
              <a:gd name="T4" fmla="*/ 2147483646 w 416"/>
              <a:gd name="T5" fmla="*/ 2147483646 h 536"/>
              <a:gd name="T6" fmla="*/ 2147483646 w 416"/>
              <a:gd name="T7" fmla="*/ 2147483646 h 536"/>
              <a:gd name="T8" fmla="*/ 2147483646 w 416"/>
              <a:gd name="T9" fmla="*/ 2147483646 h 5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6"/>
              <a:gd name="T16" fmla="*/ 0 h 536"/>
              <a:gd name="T17" fmla="*/ 416 w 416"/>
              <a:gd name="T18" fmla="*/ 536 h 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6" h="536">
                <a:moveTo>
                  <a:pt x="152" y="536"/>
                </a:moveTo>
                <a:cubicBezTo>
                  <a:pt x="76" y="412"/>
                  <a:pt x="0" y="288"/>
                  <a:pt x="8" y="200"/>
                </a:cubicBezTo>
                <a:cubicBezTo>
                  <a:pt x="16" y="112"/>
                  <a:pt x="136" y="16"/>
                  <a:pt x="200" y="8"/>
                </a:cubicBezTo>
                <a:cubicBezTo>
                  <a:pt x="264" y="0"/>
                  <a:pt x="368" y="72"/>
                  <a:pt x="392" y="152"/>
                </a:cubicBezTo>
                <a:cubicBezTo>
                  <a:pt x="416" y="232"/>
                  <a:pt x="380" y="360"/>
                  <a:pt x="344" y="488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13693" name="Object 29"/>
          <p:cNvGraphicFramePr>
            <a:graphicFrameLocks noChangeAspect="1"/>
          </p:cNvGraphicFramePr>
          <p:nvPr/>
        </p:nvGraphicFramePr>
        <p:xfrm>
          <a:off x="6337300" y="2895600"/>
          <a:ext cx="671513" cy="442913"/>
        </p:xfrm>
        <a:graphic>
          <a:graphicData uri="http://schemas.openxmlformats.org/presentationml/2006/ole">
            <p:oleObj spid="_x0000_s113693" name="Equation" r:id="rId18" imgW="672808" imgH="444307" progId="Equation.3">
              <p:embed/>
            </p:oleObj>
          </a:graphicData>
        </a:graphic>
      </p:graphicFrame>
      <p:sp>
        <p:nvSpPr>
          <p:cNvPr id="113694" name="Line 30"/>
          <p:cNvSpPr>
            <a:spLocks noChangeShapeType="1"/>
          </p:cNvSpPr>
          <p:nvPr/>
        </p:nvSpPr>
        <p:spPr bwMode="auto">
          <a:xfrm flipV="1">
            <a:off x="6096000" y="4635500"/>
            <a:ext cx="533400" cy="762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695" name="Freeform 31"/>
          <p:cNvSpPr>
            <a:spLocks/>
          </p:cNvSpPr>
          <p:nvPr/>
        </p:nvSpPr>
        <p:spPr bwMode="auto">
          <a:xfrm>
            <a:off x="4800600" y="4483100"/>
            <a:ext cx="1752600" cy="990600"/>
          </a:xfrm>
          <a:custGeom>
            <a:avLst/>
            <a:gdLst>
              <a:gd name="T0" fmla="*/ 0 w 1104"/>
              <a:gd name="T1" fmla="*/ 2147483646 h 624"/>
              <a:gd name="T2" fmla="*/ 2147483646 w 1104"/>
              <a:gd name="T3" fmla="*/ 2147483646 h 624"/>
              <a:gd name="T4" fmla="*/ 2147483646 w 1104"/>
              <a:gd name="T5" fmla="*/ 0 h 624"/>
              <a:gd name="T6" fmla="*/ 0 60000 65536"/>
              <a:gd name="T7" fmla="*/ 0 60000 65536"/>
              <a:gd name="T8" fmla="*/ 0 60000 65536"/>
              <a:gd name="T9" fmla="*/ 0 w 1104"/>
              <a:gd name="T10" fmla="*/ 0 h 624"/>
              <a:gd name="T11" fmla="*/ 1104 w 1104"/>
              <a:gd name="T12" fmla="*/ 624 h 6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04" h="624">
                <a:moveTo>
                  <a:pt x="0" y="624"/>
                </a:moveTo>
                <a:cubicBezTo>
                  <a:pt x="124" y="460"/>
                  <a:pt x="248" y="296"/>
                  <a:pt x="432" y="192"/>
                </a:cubicBezTo>
                <a:cubicBezTo>
                  <a:pt x="616" y="88"/>
                  <a:pt x="860" y="44"/>
                  <a:pt x="1104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696" name="Freeform 32"/>
          <p:cNvSpPr>
            <a:spLocks/>
          </p:cNvSpPr>
          <p:nvPr/>
        </p:nvSpPr>
        <p:spPr bwMode="auto">
          <a:xfrm>
            <a:off x="3505200" y="4292600"/>
            <a:ext cx="2971800" cy="1181100"/>
          </a:xfrm>
          <a:custGeom>
            <a:avLst/>
            <a:gdLst>
              <a:gd name="T0" fmla="*/ 0 w 1872"/>
              <a:gd name="T1" fmla="*/ 2147483646 h 744"/>
              <a:gd name="T2" fmla="*/ 2147483646 w 1872"/>
              <a:gd name="T3" fmla="*/ 2147483646 h 744"/>
              <a:gd name="T4" fmla="*/ 2147483646 w 1872"/>
              <a:gd name="T5" fmla="*/ 2147483646 h 744"/>
              <a:gd name="T6" fmla="*/ 0 60000 65536"/>
              <a:gd name="T7" fmla="*/ 0 60000 65536"/>
              <a:gd name="T8" fmla="*/ 0 60000 65536"/>
              <a:gd name="T9" fmla="*/ 0 w 1872"/>
              <a:gd name="T10" fmla="*/ 0 h 744"/>
              <a:gd name="T11" fmla="*/ 1872 w 1872"/>
              <a:gd name="T12" fmla="*/ 744 h 7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72" h="744">
                <a:moveTo>
                  <a:pt x="0" y="744"/>
                </a:moveTo>
                <a:cubicBezTo>
                  <a:pt x="204" y="492"/>
                  <a:pt x="408" y="240"/>
                  <a:pt x="720" y="120"/>
                </a:cubicBezTo>
                <a:cubicBezTo>
                  <a:pt x="1032" y="0"/>
                  <a:pt x="1452" y="12"/>
                  <a:pt x="1872" y="24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697" name="Freeform 33"/>
          <p:cNvSpPr>
            <a:spLocks/>
          </p:cNvSpPr>
          <p:nvPr/>
        </p:nvSpPr>
        <p:spPr bwMode="auto">
          <a:xfrm>
            <a:off x="2209800" y="3670300"/>
            <a:ext cx="4343400" cy="1803400"/>
          </a:xfrm>
          <a:custGeom>
            <a:avLst/>
            <a:gdLst>
              <a:gd name="T0" fmla="*/ 0 w 2736"/>
              <a:gd name="T1" fmla="*/ 2147483646 h 1136"/>
              <a:gd name="T2" fmla="*/ 2147483646 w 2736"/>
              <a:gd name="T3" fmla="*/ 2147483646 h 1136"/>
              <a:gd name="T4" fmla="*/ 2147483646 w 2736"/>
              <a:gd name="T5" fmla="*/ 2147483646 h 1136"/>
              <a:gd name="T6" fmla="*/ 0 60000 65536"/>
              <a:gd name="T7" fmla="*/ 0 60000 65536"/>
              <a:gd name="T8" fmla="*/ 0 60000 65536"/>
              <a:gd name="T9" fmla="*/ 0 w 2736"/>
              <a:gd name="T10" fmla="*/ 0 h 1136"/>
              <a:gd name="T11" fmla="*/ 2736 w 2736"/>
              <a:gd name="T12" fmla="*/ 1136 h 1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36" h="1136">
                <a:moveTo>
                  <a:pt x="0" y="1136"/>
                </a:moveTo>
                <a:cubicBezTo>
                  <a:pt x="132" y="696"/>
                  <a:pt x="264" y="256"/>
                  <a:pt x="720" y="128"/>
                </a:cubicBezTo>
                <a:cubicBezTo>
                  <a:pt x="1176" y="0"/>
                  <a:pt x="1956" y="184"/>
                  <a:pt x="2736" y="368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3698" name="Group 34"/>
          <p:cNvGrpSpPr>
            <a:grpSpLocks/>
          </p:cNvGrpSpPr>
          <p:nvPr/>
        </p:nvGrpSpPr>
        <p:grpSpPr bwMode="auto">
          <a:xfrm>
            <a:off x="6934200" y="4660900"/>
            <a:ext cx="900113" cy="609600"/>
            <a:chOff x="4224" y="1824"/>
            <a:chExt cx="567" cy="384"/>
          </a:xfrm>
        </p:grpSpPr>
        <p:graphicFrame>
          <p:nvGraphicFramePr>
            <p:cNvPr id="113700" name="Object 35"/>
            <p:cNvGraphicFramePr>
              <a:graphicFrameLocks noChangeAspect="1"/>
            </p:cNvGraphicFramePr>
            <p:nvPr/>
          </p:nvGraphicFramePr>
          <p:xfrm>
            <a:off x="4368" y="1824"/>
            <a:ext cx="423" cy="279"/>
          </p:xfrm>
          <a:graphic>
            <a:graphicData uri="http://schemas.openxmlformats.org/presentationml/2006/ole">
              <p:oleObj spid="_x0000_s113700" name="Equation" r:id="rId19" imgW="672808" imgH="444307" progId="Equation.3">
                <p:embed/>
              </p:oleObj>
            </a:graphicData>
          </a:graphic>
        </p:graphicFrame>
        <p:sp>
          <p:nvSpPr>
            <p:cNvPr id="113701" name="Line 36"/>
            <p:cNvSpPr>
              <a:spLocks noChangeShapeType="1"/>
            </p:cNvSpPr>
            <p:nvPr/>
          </p:nvSpPr>
          <p:spPr bwMode="auto">
            <a:xfrm flipH="1" flipV="1">
              <a:off x="4224" y="1824"/>
              <a:ext cx="192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113699" name="Object 37"/>
          <p:cNvGraphicFramePr>
            <a:graphicFrameLocks noChangeAspect="1"/>
          </p:cNvGraphicFramePr>
          <p:nvPr/>
        </p:nvGraphicFramePr>
        <p:xfrm>
          <a:off x="1905000" y="5397500"/>
          <a:ext cx="419100" cy="469900"/>
        </p:xfrm>
        <a:graphic>
          <a:graphicData uri="http://schemas.openxmlformats.org/presentationml/2006/ole">
            <p:oleObj spid="_x0000_s113699" name="Equation" r:id="rId20" imgW="419100" imgH="4699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5714" name="Object 2"/>
          <p:cNvGraphicFramePr>
            <a:graphicFrameLocks noChangeAspect="1"/>
          </p:cNvGraphicFramePr>
          <p:nvPr/>
        </p:nvGraphicFramePr>
        <p:xfrm>
          <a:off x="3429000" y="1676400"/>
          <a:ext cx="2419350" cy="515938"/>
        </p:xfrm>
        <a:graphic>
          <a:graphicData uri="http://schemas.openxmlformats.org/presentationml/2006/ole">
            <p:oleObj spid="_x0000_s115714" name="Equation" r:id="rId4" imgW="2146300" imgH="457200" progId="Equation.3">
              <p:embed/>
            </p:oleObj>
          </a:graphicData>
        </a:graphic>
      </p:graphicFrame>
      <p:sp>
        <p:nvSpPr>
          <p:cNvPr id="115715" name="Text Box 3"/>
          <p:cNvSpPr txBox="1">
            <a:spLocks noChangeArrowheads="1"/>
          </p:cNvSpPr>
          <p:nvPr/>
        </p:nvSpPr>
        <p:spPr bwMode="auto">
          <a:xfrm>
            <a:off x="0" y="152400"/>
            <a:ext cx="9012238" cy="117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en-US">
                <a:solidFill>
                  <a:schemeClr val="accent2"/>
                </a:solidFill>
                <a:latin typeface="Comic Sans MS" pitchFamily="66" charset="0"/>
              </a:rPr>
              <a:t> </a:t>
            </a:r>
            <a:r>
              <a:rPr lang="en-US" altLang="en-US">
                <a:solidFill>
                  <a:srgbClr val="009900"/>
                </a:solidFill>
                <a:latin typeface="Comic Sans MS" pitchFamily="66" charset="0"/>
              </a:rPr>
              <a:t>Observation:</a:t>
            </a:r>
            <a:r>
              <a:rPr lang="en-US" altLang="en-US">
                <a:solidFill>
                  <a:schemeClr val="accent2"/>
                </a:solidFill>
                <a:latin typeface="Comic Sans MS" pitchFamily="66" charset="0"/>
              </a:rPr>
              <a:t>  if there is a path from      to    </a:t>
            </a:r>
          </a:p>
          <a:p>
            <a:pPr>
              <a:spcBef>
                <a:spcPct val="20000"/>
              </a:spcBef>
            </a:pPr>
            <a:r>
              <a:rPr lang="en-US" altLang="en-US">
                <a:solidFill>
                  <a:schemeClr val="accent2"/>
                </a:solidFill>
                <a:latin typeface="Comic Sans MS" pitchFamily="66" charset="0"/>
              </a:rPr>
              <a:t>                       with label          then</a:t>
            </a:r>
          </a:p>
        </p:txBody>
      </p:sp>
      <p:graphicFrame>
        <p:nvGraphicFramePr>
          <p:cNvPr id="115716" name="Object 4"/>
          <p:cNvGraphicFramePr>
            <a:graphicFrameLocks noChangeAspect="1"/>
          </p:cNvGraphicFramePr>
          <p:nvPr/>
        </p:nvGraphicFramePr>
        <p:xfrm>
          <a:off x="7391400" y="304800"/>
          <a:ext cx="296863" cy="406400"/>
        </p:xfrm>
        <a:graphic>
          <a:graphicData uri="http://schemas.openxmlformats.org/presentationml/2006/ole">
            <p:oleObj spid="_x0000_s115716" name="Equation" r:id="rId5" imgW="241195" imgH="330057" progId="Equation.3">
              <p:embed/>
            </p:oleObj>
          </a:graphicData>
        </a:graphic>
      </p:graphicFrame>
      <p:graphicFrame>
        <p:nvGraphicFramePr>
          <p:cNvPr id="115717" name="Object 5"/>
          <p:cNvGraphicFramePr>
            <a:graphicFrameLocks noChangeAspect="1"/>
          </p:cNvGraphicFramePr>
          <p:nvPr/>
        </p:nvGraphicFramePr>
        <p:xfrm>
          <a:off x="8534400" y="228600"/>
          <a:ext cx="373063" cy="504825"/>
        </p:xfrm>
        <a:graphic>
          <a:graphicData uri="http://schemas.openxmlformats.org/presentationml/2006/ole">
            <p:oleObj spid="_x0000_s115717" name="Equation" r:id="rId6" imgW="330057" imgH="444307" progId="Equation.3">
              <p:embed/>
            </p:oleObj>
          </a:graphicData>
        </a:graphic>
      </p:graphicFrame>
      <p:graphicFrame>
        <p:nvGraphicFramePr>
          <p:cNvPr id="115718" name="Object 6"/>
          <p:cNvGraphicFramePr>
            <a:graphicFrameLocks noChangeAspect="1"/>
          </p:cNvGraphicFramePr>
          <p:nvPr/>
        </p:nvGraphicFramePr>
        <p:xfrm>
          <a:off x="5181600" y="838200"/>
          <a:ext cx="457200" cy="381000"/>
        </p:xfrm>
        <a:graphic>
          <a:graphicData uri="http://schemas.openxmlformats.org/presentationml/2006/ole">
            <p:oleObj spid="_x0000_s115718" name="Equation" r:id="rId7" imgW="304536" imgH="253780" progId="Equation.3">
              <p:embed/>
            </p:oleObj>
          </a:graphicData>
        </a:graphic>
      </p:graphicFrame>
      <p:sp>
        <p:nvSpPr>
          <p:cNvPr id="115719" name="Oval 7"/>
          <p:cNvSpPr>
            <a:spLocks noChangeArrowheads="1"/>
          </p:cNvSpPr>
          <p:nvPr/>
        </p:nvSpPr>
        <p:spPr bwMode="auto">
          <a:xfrm>
            <a:off x="1752600" y="30480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15720" name="Oval 8"/>
          <p:cNvSpPr>
            <a:spLocks noChangeArrowheads="1"/>
          </p:cNvSpPr>
          <p:nvPr/>
        </p:nvSpPr>
        <p:spPr bwMode="auto">
          <a:xfrm>
            <a:off x="7086600" y="30480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15721" name="Freeform 9"/>
          <p:cNvSpPr>
            <a:spLocks/>
          </p:cNvSpPr>
          <p:nvPr/>
        </p:nvSpPr>
        <p:spPr bwMode="auto">
          <a:xfrm>
            <a:off x="2295525" y="2997200"/>
            <a:ext cx="4867275" cy="606425"/>
          </a:xfrm>
          <a:custGeom>
            <a:avLst/>
            <a:gdLst>
              <a:gd name="T0" fmla="*/ 0 w 2328"/>
              <a:gd name="T1" fmla="*/ 2147483646 h 382"/>
              <a:gd name="T2" fmla="*/ 2147483646 w 2328"/>
              <a:gd name="T3" fmla="*/ 2147483646 h 382"/>
              <a:gd name="T4" fmla="*/ 2147483646 w 2328"/>
              <a:gd name="T5" fmla="*/ 0 h 382"/>
              <a:gd name="T6" fmla="*/ 2147483646 w 2328"/>
              <a:gd name="T7" fmla="*/ 2147483646 h 382"/>
              <a:gd name="T8" fmla="*/ 2147483646 w 2328"/>
              <a:gd name="T9" fmla="*/ 2147483646 h 382"/>
              <a:gd name="T10" fmla="*/ 2147483646 w 2328"/>
              <a:gd name="T11" fmla="*/ 2147483646 h 382"/>
              <a:gd name="T12" fmla="*/ 2147483646 w 2328"/>
              <a:gd name="T13" fmla="*/ 2147483646 h 382"/>
              <a:gd name="T14" fmla="*/ 2147483646 w 2328"/>
              <a:gd name="T15" fmla="*/ 2147483646 h 382"/>
              <a:gd name="T16" fmla="*/ 2147483646 w 2328"/>
              <a:gd name="T17" fmla="*/ 2147483646 h 382"/>
              <a:gd name="T18" fmla="*/ 2147483646 w 2328"/>
              <a:gd name="T19" fmla="*/ 2147483646 h 382"/>
              <a:gd name="T20" fmla="*/ 2147483646 w 2328"/>
              <a:gd name="T21" fmla="*/ 2147483646 h 382"/>
              <a:gd name="T22" fmla="*/ 2147483646 w 2328"/>
              <a:gd name="T23" fmla="*/ 2147483646 h 382"/>
              <a:gd name="T24" fmla="*/ 2147483646 w 2328"/>
              <a:gd name="T25" fmla="*/ 2147483646 h 382"/>
              <a:gd name="T26" fmla="*/ 2147483646 w 2328"/>
              <a:gd name="T27" fmla="*/ 2147483646 h 382"/>
              <a:gd name="T28" fmla="*/ 2147483646 w 2328"/>
              <a:gd name="T29" fmla="*/ 2147483646 h 382"/>
              <a:gd name="T30" fmla="*/ 2147483646 w 2328"/>
              <a:gd name="T31" fmla="*/ 2147483646 h 382"/>
              <a:gd name="T32" fmla="*/ 2147483646 w 2328"/>
              <a:gd name="T33" fmla="*/ 2147483646 h 382"/>
              <a:gd name="T34" fmla="*/ 2147483646 w 2328"/>
              <a:gd name="T35" fmla="*/ 2147483646 h 382"/>
              <a:gd name="T36" fmla="*/ 2147483646 w 2328"/>
              <a:gd name="T37" fmla="*/ 2147483646 h 382"/>
              <a:gd name="T38" fmla="*/ 2147483646 w 2328"/>
              <a:gd name="T39" fmla="*/ 2147483646 h 382"/>
              <a:gd name="T40" fmla="*/ 2147483646 w 2328"/>
              <a:gd name="T41" fmla="*/ 2147483646 h 382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2328"/>
              <a:gd name="T64" fmla="*/ 0 h 382"/>
              <a:gd name="T65" fmla="*/ 2328 w 2328"/>
              <a:gd name="T66" fmla="*/ 382 h 382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2328" h="382">
                <a:moveTo>
                  <a:pt x="0" y="203"/>
                </a:moveTo>
                <a:cubicBezTo>
                  <a:pt x="12" y="167"/>
                  <a:pt x="32" y="95"/>
                  <a:pt x="65" y="73"/>
                </a:cubicBezTo>
                <a:cubicBezTo>
                  <a:pt x="152" y="16"/>
                  <a:pt x="255" y="10"/>
                  <a:pt x="357" y="0"/>
                </a:cubicBezTo>
                <a:cubicBezTo>
                  <a:pt x="384" y="3"/>
                  <a:pt x="412" y="2"/>
                  <a:pt x="438" y="8"/>
                </a:cubicBezTo>
                <a:cubicBezTo>
                  <a:pt x="480" y="18"/>
                  <a:pt x="507" y="73"/>
                  <a:pt x="544" y="98"/>
                </a:cubicBezTo>
                <a:cubicBezTo>
                  <a:pt x="568" y="134"/>
                  <a:pt x="617" y="198"/>
                  <a:pt x="657" y="211"/>
                </a:cubicBezTo>
                <a:cubicBezTo>
                  <a:pt x="690" y="261"/>
                  <a:pt x="778" y="322"/>
                  <a:pt x="836" y="341"/>
                </a:cubicBezTo>
                <a:cubicBezTo>
                  <a:pt x="844" y="349"/>
                  <a:pt x="850" y="359"/>
                  <a:pt x="860" y="365"/>
                </a:cubicBezTo>
                <a:cubicBezTo>
                  <a:pt x="875" y="373"/>
                  <a:pt x="909" y="382"/>
                  <a:pt x="909" y="382"/>
                </a:cubicBezTo>
                <a:cubicBezTo>
                  <a:pt x="955" y="379"/>
                  <a:pt x="1001" y="380"/>
                  <a:pt x="1047" y="373"/>
                </a:cubicBezTo>
                <a:cubicBezTo>
                  <a:pt x="1075" y="369"/>
                  <a:pt x="1092" y="337"/>
                  <a:pt x="1112" y="317"/>
                </a:cubicBezTo>
                <a:cubicBezTo>
                  <a:pt x="1152" y="278"/>
                  <a:pt x="1203" y="221"/>
                  <a:pt x="1258" y="203"/>
                </a:cubicBezTo>
                <a:cubicBezTo>
                  <a:pt x="1322" y="182"/>
                  <a:pt x="1240" y="211"/>
                  <a:pt x="1306" y="179"/>
                </a:cubicBezTo>
                <a:cubicBezTo>
                  <a:pt x="1387" y="139"/>
                  <a:pt x="1541" y="107"/>
                  <a:pt x="1631" y="98"/>
                </a:cubicBezTo>
                <a:cubicBezTo>
                  <a:pt x="1677" y="101"/>
                  <a:pt x="1723" y="99"/>
                  <a:pt x="1769" y="106"/>
                </a:cubicBezTo>
                <a:cubicBezTo>
                  <a:pt x="1784" y="108"/>
                  <a:pt x="1808" y="139"/>
                  <a:pt x="1817" y="146"/>
                </a:cubicBezTo>
                <a:cubicBezTo>
                  <a:pt x="1839" y="164"/>
                  <a:pt x="1864" y="178"/>
                  <a:pt x="1890" y="187"/>
                </a:cubicBezTo>
                <a:cubicBezTo>
                  <a:pt x="1937" y="233"/>
                  <a:pt x="1913" y="221"/>
                  <a:pt x="1955" y="235"/>
                </a:cubicBezTo>
                <a:cubicBezTo>
                  <a:pt x="1984" y="266"/>
                  <a:pt x="2002" y="274"/>
                  <a:pt x="2044" y="284"/>
                </a:cubicBezTo>
                <a:cubicBezTo>
                  <a:pt x="2093" y="281"/>
                  <a:pt x="2142" y="282"/>
                  <a:pt x="2191" y="276"/>
                </a:cubicBezTo>
                <a:cubicBezTo>
                  <a:pt x="2328" y="259"/>
                  <a:pt x="2208" y="260"/>
                  <a:pt x="2247" y="260"/>
                </a:cubicBezTo>
              </a:path>
            </a:pathLst>
          </a:custGeom>
          <a:noFill/>
          <a:ln w="9525" cap="rnd" cmpd="sng">
            <a:solidFill>
              <a:schemeClr val="tx1"/>
            </a:solidFill>
            <a:prstDash val="sysDot"/>
            <a:round/>
            <a:headEnd type="none" w="med" len="med"/>
            <a:tailEnd type="triangle" w="lg" len="lg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115722" name="Object 10"/>
          <p:cNvGraphicFramePr>
            <a:graphicFrameLocks noChangeAspect="1"/>
          </p:cNvGraphicFramePr>
          <p:nvPr/>
        </p:nvGraphicFramePr>
        <p:xfrm>
          <a:off x="1905000" y="3124200"/>
          <a:ext cx="241300" cy="330200"/>
        </p:xfrm>
        <a:graphic>
          <a:graphicData uri="http://schemas.openxmlformats.org/presentationml/2006/ole">
            <p:oleObj spid="_x0000_s115722" name="Equation" r:id="rId8" imgW="241195" imgH="330057" progId="Equation.3">
              <p:embed/>
            </p:oleObj>
          </a:graphicData>
        </a:graphic>
      </p:graphicFrame>
      <p:graphicFrame>
        <p:nvGraphicFramePr>
          <p:cNvPr id="115723" name="Object 11"/>
          <p:cNvGraphicFramePr>
            <a:graphicFrameLocks noChangeAspect="1"/>
          </p:cNvGraphicFramePr>
          <p:nvPr/>
        </p:nvGraphicFramePr>
        <p:xfrm>
          <a:off x="7194550" y="3067050"/>
          <a:ext cx="330200" cy="444500"/>
        </p:xfrm>
        <a:graphic>
          <a:graphicData uri="http://schemas.openxmlformats.org/presentationml/2006/ole">
            <p:oleObj spid="_x0000_s115723" name="Equation" r:id="rId9" imgW="330057" imgH="444307" progId="Equation.3">
              <p:embed/>
            </p:oleObj>
          </a:graphicData>
        </a:graphic>
      </p:graphicFrame>
      <p:graphicFrame>
        <p:nvGraphicFramePr>
          <p:cNvPr id="115724" name="Object 12"/>
          <p:cNvGraphicFramePr>
            <a:graphicFrameLocks noChangeAspect="1"/>
          </p:cNvGraphicFramePr>
          <p:nvPr/>
        </p:nvGraphicFramePr>
        <p:xfrm>
          <a:off x="4419600" y="2895600"/>
          <a:ext cx="457200" cy="381000"/>
        </p:xfrm>
        <a:graphic>
          <a:graphicData uri="http://schemas.openxmlformats.org/presentationml/2006/ole">
            <p:oleObj spid="_x0000_s115724" name="Equation" r:id="rId10" imgW="304536" imgH="253780" progId="Equation.3">
              <p:embed/>
            </p:oleObj>
          </a:graphicData>
        </a:graphic>
      </p:graphicFrame>
      <p:sp>
        <p:nvSpPr>
          <p:cNvPr id="115725" name="Oval 13"/>
          <p:cNvSpPr>
            <a:spLocks noChangeArrowheads="1"/>
          </p:cNvSpPr>
          <p:nvPr/>
        </p:nvSpPr>
        <p:spPr bwMode="auto">
          <a:xfrm>
            <a:off x="1743075" y="55372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15726" name="Oval 14"/>
          <p:cNvSpPr>
            <a:spLocks noChangeArrowheads="1"/>
          </p:cNvSpPr>
          <p:nvPr/>
        </p:nvSpPr>
        <p:spPr bwMode="auto">
          <a:xfrm>
            <a:off x="7077075" y="55372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graphicFrame>
        <p:nvGraphicFramePr>
          <p:cNvPr id="115727" name="Object 15"/>
          <p:cNvGraphicFramePr>
            <a:graphicFrameLocks noChangeAspect="1"/>
          </p:cNvGraphicFramePr>
          <p:nvPr/>
        </p:nvGraphicFramePr>
        <p:xfrm>
          <a:off x="1895475" y="5613400"/>
          <a:ext cx="241300" cy="330200"/>
        </p:xfrm>
        <a:graphic>
          <a:graphicData uri="http://schemas.openxmlformats.org/presentationml/2006/ole">
            <p:oleObj spid="_x0000_s115727" name="Equation" r:id="rId11" imgW="241195" imgH="330057" progId="Equation.3">
              <p:embed/>
            </p:oleObj>
          </a:graphicData>
        </a:graphic>
      </p:graphicFrame>
      <p:graphicFrame>
        <p:nvGraphicFramePr>
          <p:cNvPr id="115728" name="Object 16"/>
          <p:cNvGraphicFramePr>
            <a:graphicFrameLocks noChangeAspect="1"/>
          </p:cNvGraphicFramePr>
          <p:nvPr/>
        </p:nvGraphicFramePr>
        <p:xfrm>
          <a:off x="7185025" y="5556250"/>
          <a:ext cx="330200" cy="444500"/>
        </p:xfrm>
        <a:graphic>
          <a:graphicData uri="http://schemas.openxmlformats.org/presentationml/2006/ole">
            <p:oleObj spid="_x0000_s115728" name="Equation" r:id="rId12" imgW="330057" imgH="444307" progId="Equation.3">
              <p:embed/>
            </p:oleObj>
          </a:graphicData>
        </a:graphic>
      </p:graphicFrame>
      <p:graphicFrame>
        <p:nvGraphicFramePr>
          <p:cNvPr id="115729" name="Object 17"/>
          <p:cNvGraphicFramePr>
            <a:graphicFrameLocks noChangeAspect="1"/>
          </p:cNvGraphicFramePr>
          <p:nvPr/>
        </p:nvGraphicFramePr>
        <p:xfrm>
          <a:off x="3505200" y="4800600"/>
          <a:ext cx="2374900" cy="482600"/>
        </p:xfrm>
        <a:graphic>
          <a:graphicData uri="http://schemas.openxmlformats.org/presentationml/2006/ole">
            <p:oleObj spid="_x0000_s115729" name="Equation" r:id="rId13" imgW="2374900" imgH="482600" progId="Equation.3">
              <p:embed/>
            </p:oleObj>
          </a:graphicData>
        </a:graphic>
      </p:graphicFrame>
      <p:sp>
        <p:nvSpPr>
          <p:cNvPr id="115730" name="Oval 18"/>
          <p:cNvSpPr>
            <a:spLocks noChangeArrowheads="1"/>
          </p:cNvSpPr>
          <p:nvPr/>
        </p:nvSpPr>
        <p:spPr bwMode="auto">
          <a:xfrm>
            <a:off x="2819400" y="55626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15731" name="Oval 19"/>
          <p:cNvSpPr>
            <a:spLocks noChangeArrowheads="1"/>
          </p:cNvSpPr>
          <p:nvPr/>
        </p:nvSpPr>
        <p:spPr bwMode="auto">
          <a:xfrm>
            <a:off x="3886200" y="55626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15732" name="Oval 20"/>
          <p:cNvSpPr>
            <a:spLocks noChangeArrowheads="1"/>
          </p:cNvSpPr>
          <p:nvPr/>
        </p:nvSpPr>
        <p:spPr bwMode="auto">
          <a:xfrm>
            <a:off x="6096000" y="55626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15733" name="Line 21"/>
          <p:cNvSpPr>
            <a:spLocks noChangeShapeType="1"/>
          </p:cNvSpPr>
          <p:nvPr/>
        </p:nvSpPr>
        <p:spPr bwMode="auto">
          <a:xfrm>
            <a:off x="2286000" y="5791200"/>
            <a:ext cx="530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15734" name="Line 22"/>
          <p:cNvSpPr>
            <a:spLocks noChangeShapeType="1"/>
          </p:cNvSpPr>
          <p:nvPr/>
        </p:nvSpPr>
        <p:spPr bwMode="auto">
          <a:xfrm>
            <a:off x="3352800" y="5791200"/>
            <a:ext cx="530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15735" name="Line 23"/>
          <p:cNvSpPr>
            <a:spLocks noChangeShapeType="1"/>
          </p:cNvSpPr>
          <p:nvPr/>
        </p:nvSpPr>
        <p:spPr bwMode="auto">
          <a:xfrm>
            <a:off x="6629400" y="57912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15736" name="Freeform 24"/>
          <p:cNvSpPr>
            <a:spLocks/>
          </p:cNvSpPr>
          <p:nvPr/>
        </p:nvSpPr>
        <p:spPr bwMode="auto">
          <a:xfrm>
            <a:off x="4418013" y="5519738"/>
            <a:ext cx="1712912" cy="438150"/>
          </a:xfrm>
          <a:custGeom>
            <a:avLst/>
            <a:gdLst>
              <a:gd name="T0" fmla="*/ 0 w 1079"/>
              <a:gd name="T1" fmla="*/ 2147483646 h 276"/>
              <a:gd name="T2" fmla="*/ 2147483646 w 1079"/>
              <a:gd name="T3" fmla="*/ 2147483646 h 276"/>
              <a:gd name="T4" fmla="*/ 2147483646 w 1079"/>
              <a:gd name="T5" fmla="*/ 2147483646 h 276"/>
              <a:gd name="T6" fmla="*/ 2147483646 w 1079"/>
              <a:gd name="T7" fmla="*/ 2147483646 h 276"/>
              <a:gd name="T8" fmla="*/ 2147483646 w 1079"/>
              <a:gd name="T9" fmla="*/ 2147483646 h 276"/>
              <a:gd name="T10" fmla="*/ 2147483646 w 1079"/>
              <a:gd name="T11" fmla="*/ 2147483646 h 276"/>
              <a:gd name="T12" fmla="*/ 2147483646 w 1079"/>
              <a:gd name="T13" fmla="*/ 2147483646 h 276"/>
              <a:gd name="T14" fmla="*/ 2147483646 w 1079"/>
              <a:gd name="T15" fmla="*/ 2147483646 h 276"/>
              <a:gd name="T16" fmla="*/ 2147483646 w 1079"/>
              <a:gd name="T17" fmla="*/ 2147483646 h 276"/>
              <a:gd name="T18" fmla="*/ 2147483646 w 1079"/>
              <a:gd name="T19" fmla="*/ 2147483646 h 276"/>
              <a:gd name="T20" fmla="*/ 2147483646 w 1079"/>
              <a:gd name="T21" fmla="*/ 2147483646 h 276"/>
              <a:gd name="T22" fmla="*/ 2147483646 w 1079"/>
              <a:gd name="T23" fmla="*/ 2147483646 h 276"/>
              <a:gd name="T24" fmla="*/ 2147483646 w 1079"/>
              <a:gd name="T25" fmla="*/ 2147483646 h 276"/>
              <a:gd name="T26" fmla="*/ 2147483646 w 1079"/>
              <a:gd name="T27" fmla="*/ 2147483646 h 276"/>
              <a:gd name="T28" fmla="*/ 2147483646 w 1079"/>
              <a:gd name="T29" fmla="*/ 2147483646 h 276"/>
              <a:gd name="T30" fmla="*/ 2147483646 w 1079"/>
              <a:gd name="T31" fmla="*/ 2147483646 h 276"/>
              <a:gd name="T32" fmla="*/ 2147483646 w 1079"/>
              <a:gd name="T33" fmla="*/ 2147483646 h 27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079"/>
              <a:gd name="T52" fmla="*/ 0 h 276"/>
              <a:gd name="T53" fmla="*/ 1079 w 1079"/>
              <a:gd name="T54" fmla="*/ 276 h 27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079" h="276">
                <a:moveTo>
                  <a:pt x="0" y="190"/>
                </a:moveTo>
                <a:cubicBezTo>
                  <a:pt x="24" y="187"/>
                  <a:pt x="51" y="194"/>
                  <a:pt x="73" y="182"/>
                </a:cubicBezTo>
                <a:cubicBezTo>
                  <a:pt x="90" y="173"/>
                  <a:pt x="91" y="147"/>
                  <a:pt x="105" y="133"/>
                </a:cubicBezTo>
                <a:cubicBezTo>
                  <a:pt x="132" y="107"/>
                  <a:pt x="155" y="81"/>
                  <a:pt x="186" y="60"/>
                </a:cubicBezTo>
                <a:cubicBezTo>
                  <a:pt x="206" y="30"/>
                  <a:pt x="241" y="14"/>
                  <a:pt x="275" y="3"/>
                </a:cubicBezTo>
                <a:cubicBezTo>
                  <a:pt x="355" y="9"/>
                  <a:pt x="374" y="0"/>
                  <a:pt x="430" y="36"/>
                </a:cubicBezTo>
                <a:cubicBezTo>
                  <a:pt x="466" y="83"/>
                  <a:pt x="445" y="59"/>
                  <a:pt x="495" y="109"/>
                </a:cubicBezTo>
                <a:cubicBezTo>
                  <a:pt x="523" y="137"/>
                  <a:pt x="507" y="149"/>
                  <a:pt x="543" y="174"/>
                </a:cubicBezTo>
                <a:cubicBezTo>
                  <a:pt x="548" y="182"/>
                  <a:pt x="576" y="227"/>
                  <a:pt x="592" y="239"/>
                </a:cubicBezTo>
                <a:cubicBezTo>
                  <a:pt x="608" y="251"/>
                  <a:pt x="641" y="271"/>
                  <a:pt x="641" y="271"/>
                </a:cubicBezTo>
                <a:cubicBezTo>
                  <a:pt x="676" y="268"/>
                  <a:pt x="718" y="276"/>
                  <a:pt x="746" y="255"/>
                </a:cubicBezTo>
                <a:cubicBezTo>
                  <a:pt x="786" y="225"/>
                  <a:pt x="810" y="184"/>
                  <a:pt x="843" y="149"/>
                </a:cubicBezTo>
                <a:cubicBezTo>
                  <a:pt x="854" y="117"/>
                  <a:pt x="876" y="87"/>
                  <a:pt x="908" y="76"/>
                </a:cubicBezTo>
                <a:cubicBezTo>
                  <a:pt x="935" y="79"/>
                  <a:pt x="962" y="79"/>
                  <a:pt x="989" y="84"/>
                </a:cubicBezTo>
                <a:cubicBezTo>
                  <a:pt x="1006" y="87"/>
                  <a:pt x="1022" y="95"/>
                  <a:pt x="1038" y="101"/>
                </a:cubicBezTo>
                <a:cubicBezTo>
                  <a:pt x="1046" y="104"/>
                  <a:pt x="1062" y="109"/>
                  <a:pt x="1062" y="109"/>
                </a:cubicBezTo>
                <a:cubicBezTo>
                  <a:pt x="1068" y="114"/>
                  <a:pt x="1079" y="125"/>
                  <a:pt x="1079" y="125"/>
                </a:cubicBezTo>
              </a:path>
            </a:pathLst>
          </a:custGeom>
          <a:noFill/>
          <a:ln w="9525" cap="rnd" cmpd="sng">
            <a:solidFill>
              <a:schemeClr val="tx1"/>
            </a:solidFill>
            <a:prstDash val="sysDot"/>
            <a:round/>
            <a:headEnd type="none" w="med" len="med"/>
            <a:tailEnd type="triangle" w="lg" len="lg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115737" name="Object 25"/>
          <p:cNvGraphicFramePr>
            <a:graphicFrameLocks noChangeAspect="1"/>
          </p:cNvGraphicFramePr>
          <p:nvPr/>
        </p:nvGraphicFramePr>
        <p:xfrm>
          <a:off x="2362200" y="5410200"/>
          <a:ext cx="255588" cy="304800"/>
        </p:xfrm>
        <a:graphic>
          <a:graphicData uri="http://schemas.openxmlformats.org/presentationml/2006/ole">
            <p:oleObj spid="_x0000_s115737" name="Equation" r:id="rId14" imgW="393529" imgH="469696" progId="Equation.3">
              <p:embed/>
            </p:oleObj>
          </a:graphicData>
        </a:graphic>
      </p:graphicFrame>
      <p:graphicFrame>
        <p:nvGraphicFramePr>
          <p:cNvPr id="115738" name="Object 26"/>
          <p:cNvGraphicFramePr>
            <a:graphicFrameLocks noChangeAspect="1"/>
          </p:cNvGraphicFramePr>
          <p:nvPr/>
        </p:nvGraphicFramePr>
        <p:xfrm>
          <a:off x="3413125" y="5410200"/>
          <a:ext cx="287338" cy="304800"/>
        </p:xfrm>
        <a:graphic>
          <a:graphicData uri="http://schemas.openxmlformats.org/presentationml/2006/ole">
            <p:oleObj spid="_x0000_s115738" name="Equation" r:id="rId15" imgW="444307" imgH="469696" progId="Equation.3">
              <p:embed/>
            </p:oleObj>
          </a:graphicData>
        </a:graphic>
      </p:graphicFrame>
      <p:graphicFrame>
        <p:nvGraphicFramePr>
          <p:cNvPr id="115739" name="Object 27"/>
          <p:cNvGraphicFramePr>
            <a:graphicFrameLocks noChangeAspect="1"/>
          </p:cNvGraphicFramePr>
          <p:nvPr/>
        </p:nvGraphicFramePr>
        <p:xfrm>
          <a:off x="6700838" y="5407025"/>
          <a:ext cx="295275" cy="312738"/>
        </p:xfrm>
        <a:graphic>
          <a:graphicData uri="http://schemas.openxmlformats.org/presentationml/2006/ole">
            <p:oleObj spid="_x0000_s115739" name="Equation" r:id="rId16" imgW="457200" imgH="482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7762" name="Object 2"/>
          <p:cNvGraphicFramePr>
            <a:graphicFrameLocks noChangeAspect="1"/>
          </p:cNvGraphicFramePr>
          <p:nvPr/>
        </p:nvGraphicFramePr>
        <p:xfrm>
          <a:off x="2133600" y="1905000"/>
          <a:ext cx="4165600" cy="584200"/>
        </p:xfrm>
        <a:graphic>
          <a:graphicData uri="http://schemas.openxmlformats.org/presentationml/2006/ole">
            <p:oleObj spid="_x0000_s117762" name="Equation" r:id="rId4" imgW="4165600" imgH="584200" progId="Equation.3">
              <p:embed/>
            </p:oleObj>
          </a:graphicData>
        </a:graphic>
      </p:graphicFrame>
      <p:sp>
        <p:nvSpPr>
          <p:cNvPr id="117763" name="Oval 3"/>
          <p:cNvSpPr>
            <a:spLocks noChangeArrowheads="1"/>
          </p:cNvSpPr>
          <p:nvPr/>
        </p:nvSpPr>
        <p:spPr bwMode="auto">
          <a:xfrm>
            <a:off x="1828800" y="5397500"/>
            <a:ext cx="533400" cy="533400"/>
          </a:xfrm>
          <a:prstGeom prst="ellipse">
            <a:avLst/>
          </a:prstGeom>
          <a:solidFill>
            <a:srgbClr val="FF0000">
              <a:alpha val="50195"/>
            </a:srgbClr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17764" name="Oval 4"/>
          <p:cNvSpPr>
            <a:spLocks noChangeArrowheads="1"/>
          </p:cNvSpPr>
          <p:nvPr/>
        </p:nvSpPr>
        <p:spPr bwMode="auto">
          <a:xfrm>
            <a:off x="4419600" y="5397500"/>
            <a:ext cx="533400" cy="533400"/>
          </a:xfrm>
          <a:prstGeom prst="ellipse">
            <a:avLst/>
          </a:prstGeom>
          <a:solidFill>
            <a:srgbClr val="FF0000">
              <a:alpha val="50195"/>
            </a:srgbClr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17765" name="Oval 5"/>
          <p:cNvSpPr>
            <a:spLocks noChangeArrowheads="1"/>
          </p:cNvSpPr>
          <p:nvPr/>
        </p:nvSpPr>
        <p:spPr bwMode="auto">
          <a:xfrm>
            <a:off x="5715000" y="5397500"/>
            <a:ext cx="533400" cy="533400"/>
          </a:xfrm>
          <a:prstGeom prst="ellipse">
            <a:avLst/>
          </a:prstGeom>
          <a:solidFill>
            <a:srgbClr val="FF0000">
              <a:alpha val="50195"/>
            </a:srgbClr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17766" name="Oval 6"/>
          <p:cNvSpPr>
            <a:spLocks noChangeArrowheads="1"/>
          </p:cNvSpPr>
          <p:nvPr/>
        </p:nvSpPr>
        <p:spPr bwMode="auto">
          <a:xfrm>
            <a:off x="7086600" y="53975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17767" name="Oval 7"/>
          <p:cNvSpPr>
            <a:spLocks noChangeArrowheads="1"/>
          </p:cNvSpPr>
          <p:nvPr/>
        </p:nvSpPr>
        <p:spPr bwMode="auto">
          <a:xfrm>
            <a:off x="6934200" y="5245100"/>
            <a:ext cx="838200" cy="838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17768" name="Line 8"/>
          <p:cNvSpPr>
            <a:spLocks noChangeShapeType="1"/>
          </p:cNvSpPr>
          <p:nvPr/>
        </p:nvSpPr>
        <p:spPr bwMode="auto">
          <a:xfrm>
            <a:off x="1219200" y="57277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7769" name="Line 9"/>
          <p:cNvSpPr>
            <a:spLocks noChangeShapeType="1"/>
          </p:cNvSpPr>
          <p:nvPr/>
        </p:nvSpPr>
        <p:spPr bwMode="auto">
          <a:xfrm>
            <a:off x="3657600" y="5702300"/>
            <a:ext cx="762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7770" name="Line 10"/>
          <p:cNvSpPr>
            <a:spLocks noChangeShapeType="1"/>
          </p:cNvSpPr>
          <p:nvPr/>
        </p:nvSpPr>
        <p:spPr bwMode="auto">
          <a:xfrm>
            <a:off x="4953000" y="5702300"/>
            <a:ext cx="762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7771" name="Line 11"/>
          <p:cNvSpPr>
            <a:spLocks noChangeShapeType="1"/>
          </p:cNvSpPr>
          <p:nvPr/>
        </p:nvSpPr>
        <p:spPr bwMode="auto">
          <a:xfrm>
            <a:off x="6248400" y="57023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7772" name="Oval 12"/>
          <p:cNvSpPr>
            <a:spLocks noChangeArrowheads="1"/>
          </p:cNvSpPr>
          <p:nvPr/>
        </p:nvSpPr>
        <p:spPr bwMode="auto">
          <a:xfrm>
            <a:off x="3124200" y="5397500"/>
            <a:ext cx="533400" cy="533400"/>
          </a:xfrm>
          <a:prstGeom prst="ellipse">
            <a:avLst/>
          </a:prstGeom>
          <a:solidFill>
            <a:srgbClr val="FF0000">
              <a:alpha val="50195"/>
            </a:srgbClr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graphicFrame>
        <p:nvGraphicFramePr>
          <p:cNvPr id="117773" name="Object 13"/>
          <p:cNvGraphicFramePr>
            <a:graphicFrameLocks noChangeAspect="1"/>
          </p:cNvGraphicFramePr>
          <p:nvPr/>
        </p:nvGraphicFramePr>
        <p:xfrm>
          <a:off x="3238500" y="5397500"/>
          <a:ext cx="341313" cy="469900"/>
        </p:xfrm>
        <a:graphic>
          <a:graphicData uri="http://schemas.openxmlformats.org/presentationml/2006/ole">
            <p:oleObj spid="_x0000_s117773" name="Equation" r:id="rId5" imgW="342751" imgH="469696" progId="Equation.3">
              <p:embed/>
            </p:oleObj>
          </a:graphicData>
        </a:graphic>
      </p:graphicFrame>
      <p:graphicFrame>
        <p:nvGraphicFramePr>
          <p:cNvPr id="117774" name="Object 14"/>
          <p:cNvGraphicFramePr>
            <a:graphicFrameLocks noChangeAspect="1"/>
          </p:cNvGraphicFramePr>
          <p:nvPr/>
        </p:nvGraphicFramePr>
        <p:xfrm>
          <a:off x="4508500" y="5397500"/>
          <a:ext cx="392113" cy="469900"/>
        </p:xfrm>
        <a:graphic>
          <a:graphicData uri="http://schemas.openxmlformats.org/presentationml/2006/ole">
            <p:oleObj spid="_x0000_s117774" name="Equation" r:id="rId6" imgW="393529" imgH="469696" progId="Equation.3">
              <p:embed/>
            </p:oleObj>
          </a:graphicData>
        </a:graphic>
      </p:graphicFrame>
      <p:graphicFrame>
        <p:nvGraphicFramePr>
          <p:cNvPr id="117775" name="Object 15"/>
          <p:cNvGraphicFramePr>
            <a:graphicFrameLocks noChangeAspect="1"/>
          </p:cNvGraphicFramePr>
          <p:nvPr/>
        </p:nvGraphicFramePr>
        <p:xfrm>
          <a:off x="5803900" y="5397500"/>
          <a:ext cx="392113" cy="469900"/>
        </p:xfrm>
        <a:graphic>
          <a:graphicData uri="http://schemas.openxmlformats.org/presentationml/2006/ole">
            <p:oleObj spid="_x0000_s117775" name="Equation" r:id="rId7" imgW="393529" imgH="469696" progId="Equation.3">
              <p:embed/>
            </p:oleObj>
          </a:graphicData>
        </a:graphic>
      </p:graphicFrame>
      <p:graphicFrame>
        <p:nvGraphicFramePr>
          <p:cNvPr id="117776" name="Object 16"/>
          <p:cNvGraphicFramePr>
            <a:graphicFrameLocks noChangeAspect="1"/>
          </p:cNvGraphicFramePr>
          <p:nvPr/>
        </p:nvGraphicFramePr>
        <p:xfrm>
          <a:off x="7162800" y="5397500"/>
          <a:ext cx="419100" cy="469900"/>
        </p:xfrm>
        <a:graphic>
          <a:graphicData uri="http://schemas.openxmlformats.org/presentationml/2006/ole">
            <p:oleObj spid="_x0000_s117776" name="Equation" r:id="rId8" imgW="419100" imgH="469900" progId="Equation.3">
              <p:embed/>
            </p:oleObj>
          </a:graphicData>
        </a:graphic>
      </p:graphicFrame>
      <p:sp>
        <p:nvSpPr>
          <p:cNvPr id="117777" name="Line 17"/>
          <p:cNvSpPr>
            <a:spLocks noChangeShapeType="1"/>
          </p:cNvSpPr>
          <p:nvPr/>
        </p:nvSpPr>
        <p:spPr bwMode="auto">
          <a:xfrm>
            <a:off x="2362200" y="5702300"/>
            <a:ext cx="762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17778" name="Object 18"/>
          <p:cNvGraphicFramePr>
            <a:graphicFrameLocks noChangeAspect="1"/>
          </p:cNvGraphicFramePr>
          <p:nvPr/>
        </p:nvGraphicFramePr>
        <p:xfrm>
          <a:off x="2590800" y="5397500"/>
          <a:ext cx="265113" cy="279400"/>
        </p:xfrm>
        <a:graphic>
          <a:graphicData uri="http://schemas.openxmlformats.org/presentationml/2006/ole">
            <p:oleObj spid="_x0000_s117778" name="Equation" r:id="rId9" imgW="266584" imgH="279279" progId="Equation.3">
              <p:embed/>
            </p:oleObj>
          </a:graphicData>
        </a:graphic>
      </p:graphicFrame>
      <p:graphicFrame>
        <p:nvGraphicFramePr>
          <p:cNvPr id="117779" name="Object 19"/>
          <p:cNvGraphicFramePr>
            <a:graphicFrameLocks noChangeAspect="1"/>
          </p:cNvGraphicFramePr>
          <p:nvPr/>
        </p:nvGraphicFramePr>
        <p:xfrm>
          <a:off x="3886200" y="5321300"/>
          <a:ext cx="279400" cy="381000"/>
        </p:xfrm>
        <a:graphic>
          <a:graphicData uri="http://schemas.openxmlformats.org/presentationml/2006/ole">
            <p:oleObj spid="_x0000_s117779" name="Equation" r:id="rId10" imgW="279279" imgH="380835" progId="Equation.3">
              <p:embed/>
            </p:oleObj>
          </a:graphicData>
        </a:graphic>
      </p:graphicFrame>
      <p:graphicFrame>
        <p:nvGraphicFramePr>
          <p:cNvPr id="117780" name="Object 20"/>
          <p:cNvGraphicFramePr>
            <a:graphicFrameLocks noChangeAspect="1"/>
          </p:cNvGraphicFramePr>
          <p:nvPr/>
        </p:nvGraphicFramePr>
        <p:xfrm>
          <a:off x="5181600" y="5321300"/>
          <a:ext cx="279400" cy="381000"/>
        </p:xfrm>
        <a:graphic>
          <a:graphicData uri="http://schemas.openxmlformats.org/presentationml/2006/ole">
            <p:oleObj spid="_x0000_s117780" name="Equation" r:id="rId11" imgW="279279" imgH="380835" progId="Equation.3">
              <p:embed/>
            </p:oleObj>
          </a:graphicData>
        </a:graphic>
      </p:graphicFrame>
      <p:graphicFrame>
        <p:nvGraphicFramePr>
          <p:cNvPr id="117781" name="Object 21"/>
          <p:cNvGraphicFramePr>
            <a:graphicFrameLocks noChangeAspect="1"/>
          </p:cNvGraphicFramePr>
          <p:nvPr/>
        </p:nvGraphicFramePr>
        <p:xfrm>
          <a:off x="6477000" y="5397500"/>
          <a:ext cx="265113" cy="279400"/>
        </p:xfrm>
        <a:graphic>
          <a:graphicData uri="http://schemas.openxmlformats.org/presentationml/2006/ole">
            <p:oleObj spid="_x0000_s117781" name="Equation" r:id="rId12" imgW="266584" imgH="279279" progId="Equation.3">
              <p:embed/>
            </p:oleObj>
          </a:graphicData>
        </a:graphic>
      </p:graphicFrame>
      <p:sp>
        <p:nvSpPr>
          <p:cNvPr id="117782" name="Oval 22"/>
          <p:cNvSpPr>
            <a:spLocks noChangeArrowheads="1"/>
          </p:cNvSpPr>
          <p:nvPr/>
        </p:nvSpPr>
        <p:spPr bwMode="auto">
          <a:xfrm>
            <a:off x="6489700" y="4114800"/>
            <a:ext cx="533400" cy="533400"/>
          </a:xfrm>
          <a:prstGeom prst="ellipse">
            <a:avLst/>
          </a:prstGeom>
          <a:solidFill>
            <a:srgbClr val="FF0000">
              <a:alpha val="50195"/>
            </a:srgbClr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graphicFrame>
        <p:nvGraphicFramePr>
          <p:cNvPr id="117783" name="Object 23"/>
          <p:cNvGraphicFramePr>
            <a:graphicFrameLocks noChangeAspect="1"/>
          </p:cNvGraphicFramePr>
          <p:nvPr/>
        </p:nvGraphicFramePr>
        <p:xfrm>
          <a:off x="6565900" y="4114800"/>
          <a:ext cx="404813" cy="469900"/>
        </p:xfrm>
        <a:graphic>
          <a:graphicData uri="http://schemas.openxmlformats.org/presentationml/2006/ole">
            <p:oleObj spid="_x0000_s117783" name="Equation" r:id="rId13" imgW="406224" imgH="469696" progId="Equation.3">
              <p:embed/>
            </p:oleObj>
          </a:graphicData>
        </a:graphic>
      </p:graphicFrame>
      <p:graphicFrame>
        <p:nvGraphicFramePr>
          <p:cNvPr id="117784" name="Object 24"/>
          <p:cNvGraphicFramePr>
            <a:graphicFrameLocks noChangeAspect="1"/>
          </p:cNvGraphicFramePr>
          <p:nvPr/>
        </p:nvGraphicFramePr>
        <p:xfrm>
          <a:off x="3429000" y="4940300"/>
          <a:ext cx="265113" cy="279400"/>
        </p:xfrm>
        <a:graphic>
          <a:graphicData uri="http://schemas.openxmlformats.org/presentationml/2006/ole">
            <p:oleObj spid="_x0000_s117784" name="Equation" r:id="rId14" imgW="266584" imgH="279279" progId="Equation.3">
              <p:embed/>
            </p:oleObj>
          </a:graphicData>
        </a:graphic>
      </p:graphicFrame>
      <p:graphicFrame>
        <p:nvGraphicFramePr>
          <p:cNvPr id="117785" name="Object 25"/>
          <p:cNvGraphicFramePr>
            <a:graphicFrameLocks noChangeAspect="1"/>
          </p:cNvGraphicFramePr>
          <p:nvPr/>
        </p:nvGraphicFramePr>
        <p:xfrm>
          <a:off x="4648200" y="5016500"/>
          <a:ext cx="265113" cy="279400"/>
        </p:xfrm>
        <a:graphic>
          <a:graphicData uri="http://schemas.openxmlformats.org/presentationml/2006/ole">
            <p:oleObj spid="_x0000_s117785" name="Equation" r:id="rId15" imgW="266584" imgH="279279" progId="Equation.3">
              <p:embed/>
            </p:oleObj>
          </a:graphicData>
        </a:graphic>
      </p:graphicFrame>
      <p:graphicFrame>
        <p:nvGraphicFramePr>
          <p:cNvPr id="117786" name="Object 26"/>
          <p:cNvGraphicFramePr>
            <a:graphicFrameLocks noChangeAspect="1"/>
          </p:cNvGraphicFramePr>
          <p:nvPr/>
        </p:nvGraphicFramePr>
        <p:xfrm>
          <a:off x="5943600" y="4940300"/>
          <a:ext cx="279400" cy="381000"/>
        </p:xfrm>
        <a:graphic>
          <a:graphicData uri="http://schemas.openxmlformats.org/presentationml/2006/ole">
            <p:oleObj spid="_x0000_s117786" name="Equation" r:id="rId16" imgW="279279" imgH="380835" progId="Equation.3">
              <p:embed/>
            </p:oleObj>
          </a:graphicData>
        </a:graphic>
      </p:graphicFrame>
      <p:graphicFrame>
        <p:nvGraphicFramePr>
          <p:cNvPr id="117787" name="Object 27"/>
          <p:cNvGraphicFramePr>
            <a:graphicFrameLocks noChangeAspect="1"/>
          </p:cNvGraphicFramePr>
          <p:nvPr/>
        </p:nvGraphicFramePr>
        <p:xfrm>
          <a:off x="2057400" y="4864100"/>
          <a:ext cx="279400" cy="381000"/>
        </p:xfrm>
        <a:graphic>
          <a:graphicData uri="http://schemas.openxmlformats.org/presentationml/2006/ole">
            <p:oleObj spid="_x0000_s117787" name="Equation" r:id="rId17" imgW="279279" imgH="380835" progId="Equation.3">
              <p:embed/>
            </p:oleObj>
          </a:graphicData>
        </a:graphic>
      </p:graphicFrame>
      <p:sp>
        <p:nvSpPr>
          <p:cNvPr id="117788" name="Freeform 28"/>
          <p:cNvSpPr>
            <a:spLocks/>
          </p:cNvSpPr>
          <p:nvPr/>
        </p:nvSpPr>
        <p:spPr bwMode="auto">
          <a:xfrm>
            <a:off x="6324600" y="3340100"/>
            <a:ext cx="660400" cy="850900"/>
          </a:xfrm>
          <a:custGeom>
            <a:avLst/>
            <a:gdLst>
              <a:gd name="T0" fmla="*/ 2147483646 w 416"/>
              <a:gd name="T1" fmla="*/ 2147483646 h 536"/>
              <a:gd name="T2" fmla="*/ 2147483646 w 416"/>
              <a:gd name="T3" fmla="*/ 2147483646 h 536"/>
              <a:gd name="T4" fmla="*/ 2147483646 w 416"/>
              <a:gd name="T5" fmla="*/ 2147483646 h 536"/>
              <a:gd name="T6" fmla="*/ 2147483646 w 416"/>
              <a:gd name="T7" fmla="*/ 2147483646 h 536"/>
              <a:gd name="T8" fmla="*/ 2147483646 w 416"/>
              <a:gd name="T9" fmla="*/ 2147483646 h 5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6"/>
              <a:gd name="T16" fmla="*/ 0 h 536"/>
              <a:gd name="T17" fmla="*/ 416 w 416"/>
              <a:gd name="T18" fmla="*/ 536 h 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6" h="536">
                <a:moveTo>
                  <a:pt x="152" y="536"/>
                </a:moveTo>
                <a:cubicBezTo>
                  <a:pt x="76" y="412"/>
                  <a:pt x="0" y="288"/>
                  <a:pt x="8" y="200"/>
                </a:cubicBezTo>
                <a:cubicBezTo>
                  <a:pt x="16" y="112"/>
                  <a:pt x="136" y="16"/>
                  <a:pt x="200" y="8"/>
                </a:cubicBezTo>
                <a:cubicBezTo>
                  <a:pt x="264" y="0"/>
                  <a:pt x="368" y="72"/>
                  <a:pt x="392" y="152"/>
                </a:cubicBezTo>
                <a:cubicBezTo>
                  <a:pt x="416" y="232"/>
                  <a:pt x="380" y="360"/>
                  <a:pt x="344" y="488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17789" name="Object 29"/>
          <p:cNvGraphicFramePr>
            <a:graphicFrameLocks noChangeAspect="1"/>
          </p:cNvGraphicFramePr>
          <p:nvPr/>
        </p:nvGraphicFramePr>
        <p:xfrm>
          <a:off x="6337300" y="2895600"/>
          <a:ext cx="671513" cy="442913"/>
        </p:xfrm>
        <a:graphic>
          <a:graphicData uri="http://schemas.openxmlformats.org/presentationml/2006/ole">
            <p:oleObj spid="_x0000_s117789" name="Equation" r:id="rId18" imgW="672808" imgH="444307" progId="Equation.3">
              <p:embed/>
            </p:oleObj>
          </a:graphicData>
        </a:graphic>
      </p:graphicFrame>
      <p:sp>
        <p:nvSpPr>
          <p:cNvPr id="117790" name="Line 30"/>
          <p:cNvSpPr>
            <a:spLocks noChangeShapeType="1"/>
          </p:cNvSpPr>
          <p:nvPr/>
        </p:nvSpPr>
        <p:spPr bwMode="auto">
          <a:xfrm flipV="1">
            <a:off x="6096000" y="4635500"/>
            <a:ext cx="533400" cy="762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7791" name="Freeform 31"/>
          <p:cNvSpPr>
            <a:spLocks/>
          </p:cNvSpPr>
          <p:nvPr/>
        </p:nvSpPr>
        <p:spPr bwMode="auto">
          <a:xfrm>
            <a:off x="4800600" y="4483100"/>
            <a:ext cx="1752600" cy="990600"/>
          </a:xfrm>
          <a:custGeom>
            <a:avLst/>
            <a:gdLst>
              <a:gd name="T0" fmla="*/ 0 w 1104"/>
              <a:gd name="T1" fmla="*/ 2147483646 h 624"/>
              <a:gd name="T2" fmla="*/ 2147483646 w 1104"/>
              <a:gd name="T3" fmla="*/ 2147483646 h 624"/>
              <a:gd name="T4" fmla="*/ 2147483646 w 1104"/>
              <a:gd name="T5" fmla="*/ 0 h 624"/>
              <a:gd name="T6" fmla="*/ 0 60000 65536"/>
              <a:gd name="T7" fmla="*/ 0 60000 65536"/>
              <a:gd name="T8" fmla="*/ 0 60000 65536"/>
              <a:gd name="T9" fmla="*/ 0 w 1104"/>
              <a:gd name="T10" fmla="*/ 0 h 624"/>
              <a:gd name="T11" fmla="*/ 1104 w 1104"/>
              <a:gd name="T12" fmla="*/ 624 h 6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04" h="624">
                <a:moveTo>
                  <a:pt x="0" y="624"/>
                </a:moveTo>
                <a:cubicBezTo>
                  <a:pt x="124" y="460"/>
                  <a:pt x="248" y="296"/>
                  <a:pt x="432" y="192"/>
                </a:cubicBezTo>
                <a:cubicBezTo>
                  <a:pt x="616" y="88"/>
                  <a:pt x="860" y="44"/>
                  <a:pt x="1104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7792" name="Freeform 32"/>
          <p:cNvSpPr>
            <a:spLocks/>
          </p:cNvSpPr>
          <p:nvPr/>
        </p:nvSpPr>
        <p:spPr bwMode="auto">
          <a:xfrm>
            <a:off x="3505200" y="4292600"/>
            <a:ext cx="2971800" cy="1181100"/>
          </a:xfrm>
          <a:custGeom>
            <a:avLst/>
            <a:gdLst>
              <a:gd name="T0" fmla="*/ 0 w 1872"/>
              <a:gd name="T1" fmla="*/ 2147483646 h 744"/>
              <a:gd name="T2" fmla="*/ 2147483646 w 1872"/>
              <a:gd name="T3" fmla="*/ 2147483646 h 744"/>
              <a:gd name="T4" fmla="*/ 2147483646 w 1872"/>
              <a:gd name="T5" fmla="*/ 2147483646 h 744"/>
              <a:gd name="T6" fmla="*/ 0 60000 65536"/>
              <a:gd name="T7" fmla="*/ 0 60000 65536"/>
              <a:gd name="T8" fmla="*/ 0 60000 65536"/>
              <a:gd name="T9" fmla="*/ 0 w 1872"/>
              <a:gd name="T10" fmla="*/ 0 h 744"/>
              <a:gd name="T11" fmla="*/ 1872 w 1872"/>
              <a:gd name="T12" fmla="*/ 744 h 7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72" h="744">
                <a:moveTo>
                  <a:pt x="0" y="744"/>
                </a:moveTo>
                <a:cubicBezTo>
                  <a:pt x="204" y="492"/>
                  <a:pt x="408" y="240"/>
                  <a:pt x="720" y="120"/>
                </a:cubicBezTo>
                <a:cubicBezTo>
                  <a:pt x="1032" y="0"/>
                  <a:pt x="1452" y="12"/>
                  <a:pt x="1872" y="24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7793" name="Freeform 33"/>
          <p:cNvSpPr>
            <a:spLocks/>
          </p:cNvSpPr>
          <p:nvPr/>
        </p:nvSpPr>
        <p:spPr bwMode="auto">
          <a:xfrm>
            <a:off x="2209800" y="3670300"/>
            <a:ext cx="4343400" cy="1803400"/>
          </a:xfrm>
          <a:custGeom>
            <a:avLst/>
            <a:gdLst>
              <a:gd name="T0" fmla="*/ 0 w 2736"/>
              <a:gd name="T1" fmla="*/ 2147483646 h 1136"/>
              <a:gd name="T2" fmla="*/ 2147483646 w 2736"/>
              <a:gd name="T3" fmla="*/ 2147483646 h 1136"/>
              <a:gd name="T4" fmla="*/ 2147483646 w 2736"/>
              <a:gd name="T5" fmla="*/ 2147483646 h 1136"/>
              <a:gd name="T6" fmla="*/ 0 60000 65536"/>
              <a:gd name="T7" fmla="*/ 0 60000 65536"/>
              <a:gd name="T8" fmla="*/ 0 60000 65536"/>
              <a:gd name="T9" fmla="*/ 0 w 2736"/>
              <a:gd name="T10" fmla="*/ 0 h 1136"/>
              <a:gd name="T11" fmla="*/ 2736 w 2736"/>
              <a:gd name="T12" fmla="*/ 1136 h 1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36" h="1136">
                <a:moveTo>
                  <a:pt x="0" y="1136"/>
                </a:moveTo>
                <a:cubicBezTo>
                  <a:pt x="132" y="696"/>
                  <a:pt x="264" y="256"/>
                  <a:pt x="720" y="128"/>
                </a:cubicBezTo>
                <a:cubicBezTo>
                  <a:pt x="1176" y="0"/>
                  <a:pt x="1956" y="184"/>
                  <a:pt x="2736" y="368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7794" name="Group 34"/>
          <p:cNvGrpSpPr>
            <a:grpSpLocks/>
          </p:cNvGrpSpPr>
          <p:nvPr/>
        </p:nvGrpSpPr>
        <p:grpSpPr bwMode="auto">
          <a:xfrm>
            <a:off x="6934200" y="4660900"/>
            <a:ext cx="900113" cy="609600"/>
            <a:chOff x="4224" y="1824"/>
            <a:chExt cx="567" cy="384"/>
          </a:xfrm>
        </p:grpSpPr>
        <p:graphicFrame>
          <p:nvGraphicFramePr>
            <p:cNvPr id="117800" name="Object 35"/>
            <p:cNvGraphicFramePr>
              <a:graphicFrameLocks noChangeAspect="1"/>
            </p:cNvGraphicFramePr>
            <p:nvPr/>
          </p:nvGraphicFramePr>
          <p:xfrm>
            <a:off x="4368" y="1824"/>
            <a:ext cx="423" cy="279"/>
          </p:xfrm>
          <a:graphic>
            <a:graphicData uri="http://schemas.openxmlformats.org/presentationml/2006/ole">
              <p:oleObj spid="_x0000_s117800" name="Equation" r:id="rId19" imgW="672808" imgH="444307" progId="Equation.3">
                <p:embed/>
              </p:oleObj>
            </a:graphicData>
          </a:graphic>
        </p:graphicFrame>
        <p:sp>
          <p:nvSpPr>
            <p:cNvPr id="117801" name="Line 36"/>
            <p:cNvSpPr>
              <a:spLocks noChangeShapeType="1"/>
            </p:cNvSpPr>
            <p:nvPr/>
          </p:nvSpPr>
          <p:spPr bwMode="auto">
            <a:xfrm flipH="1" flipV="1">
              <a:off x="4224" y="1824"/>
              <a:ext cx="192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117795" name="Object 37"/>
          <p:cNvGraphicFramePr>
            <a:graphicFrameLocks noChangeAspect="1"/>
          </p:cNvGraphicFramePr>
          <p:nvPr/>
        </p:nvGraphicFramePr>
        <p:xfrm>
          <a:off x="1905000" y="5397500"/>
          <a:ext cx="419100" cy="469900"/>
        </p:xfrm>
        <a:graphic>
          <a:graphicData uri="http://schemas.openxmlformats.org/presentationml/2006/ole">
            <p:oleObj spid="_x0000_s117795" name="Equation" r:id="rId20" imgW="419100" imgH="469900" progId="Equation.3">
              <p:embed/>
            </p:oleObj>
          </a:graphicData>
        </a:graphic>
      </p:graphicFrame>
      <p:sp>
        <p:nvSpPr>
          <p:cNvPr id="117796" name="Text Box 38"/>
          <p:cNvSpPr txBox="1">
            <a:spLocks noChangeArrowheads="1"/>
          </p:cNvSpPr>
          <p:nvPr/>
        </p:nvSpPr>
        <p:spPr bwMode="auto">
          <a:xfrm>
            <a:off x="0" y="152400"/>
            <a:ext cx="8023225" cy="116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en-US">
                <a:solidFill>
                  <a:schemeClr val="accent2"/>
                </a:solidFill>
                <a:latin typeface="Comic Sans MS" pitchFamily="66" charset="0"/>
              </a:rPr>
              <a:t> </a:t>
            </a:r>
            <a:r>
              <a:rPr lang="en-US" altLang="en-US">
                <a:solidFill>
                  <a:srgbClr val="009900"/>
                </a:solidFill>
                <a:latin typeface="Comic Sans MS" pitchFamily="66" charset="0"/>
              </a:rPr>
              <a:t>Example:</a:t>
            </a:r>
            <a:r>
              <a:rPr lang="en-US" altLang="en-US">
                <a:solidFill>
                  <a:schemeClr val="accent2"/>
                </a:solidFill>
                <a:latin typeface="Comic Sans MS" pitchFamily="66" charset="0"/>
              </a:rPr>
              <a:t>  There is a walk from        to    </a:t>
            </a:r>
          </a:p>
          <a:p>
            <a:pPr>
              <a:spcBef>
                <a:spcPct val="20000"/>
              </a:spcBef>
            </a:pPr>
            <a:r>
              <a:rPr lang="en-US" altLang="en-US">
                <a:solidFill>
                  <a:schemeClr val="accent2"/>
                </a:solidFill>
                <a:latin typeface="Comic Sans MS" pitchFamily="66" charset="0"/>
              </a:rPr>
              <a:t>                       with label</a:t>
            </a:r>
          </a:p>
        </p:txBody>
      </p:sp>
      <p:graphicFrame>
        <p:nvGraphicFramePr>
          <p:cNvPr id="117797" name="Object 39"/>
          <p:cNvGraphicFramePr>
            <a:graphicFrameLocks noChangeAspect="1"/>
          </p:cNvGraphicFramePr>
          <p:nvPr/>
        </p:nvGraphicFramePr>
        <p:xfrm>
          <a:off x="6248400" y="76200"/>
          <a:ext cx="482600" cy="584200"/>
        </p:xfrm>
        <a:graphic>
          <a:graphicData uri="http://schemas.openxmlformats.org/presentationml/2006/ole">
            <p:oleObj spid="_x0000_s117797" name="Equation" r:id="rId21" imgW="482391" imgH="583947" progId="Equation.3">
              <p:embed/>
            </p:oleObj>
          </a:graphicData>
        </a:graphic>
      </p:graphicFrame>
      <p:graphicFrame>
        <p:nvGraphicFramePr>
          <p:cNvPr id="117798" name="Object 40"/>
          <p:cNvGraphicFramePr>
            <a:graphicFrameLocks noChangeAspect="1"/>
          </p:cNvGraphicFramePr>
          <p:nvPr/>
        </p:nvGraphicFramePr>
        <p:xfrm>
          <a:off x="4953000" y="762000"/>
          <a:ext cx="1562100" cy="431800"/>
        </p:xfrm>
        <a:graphic>
          <a:graphicData uri="http://schemas.openxmlformats.org/presentationml/2006/ole">
            <p:oleObj spid="_x0000_s117798" name="Equation" r:id="rId22" imgW="1562100" imgH="431800" progId="Equation.3">
              <p:embed/>
            </p:oleObj>
          </a:graphicData>
        </a:graphic>
      </p:graphicFrame>
      <p:graphicFrame>
        <p:nvGraphicFramePr>
          <p:cNvPr id="117799" name="Object 41"/>
          <p:cNvGraphicFramePr>
            <a:graphicFrameLocks noChangeAspect="1"/>
          </p:cNvGraphicFramePr>
          <p:nvPr/>
        </p:nvGraphicFramePr>
        <p:xfrm>
          <a:off x="7772400" y="152400"/>
          <a:ext cx="430213" cy="547688"/>
        </p:xfrm>
        <a:graphic>
          <a:graphicData uri="http://schemas.openxmlformats.org/presentationml/2006/ole">
            <p:oleObj spid="_x0000_s117799" name="Equation" r:id="rId23" imgW="380835" imgH="482391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066800"/>
          </a:xfrm>
        </p:spPr>
        <p:txBody>
          <a:bodyPr/>
          <a:lstStyle/>
          <a:p>
            <a:r>
              <a:rPr lang="en-US" altLang="en-US" smtClean="0"/>
              <a:t>Recursive Definition</a:t>
            </a:r>
          </a:p>
        </p:txBody>
      </p:sp>
      <p:graphicFrame>
        <p:nvGraphicFramePr>
          <p:cNvPr id="119811" name="Object 3"/>
          <p:cNvGraphicFramePr>
            <a:graphicFrameLocks noChangeAspect="1"/>
          </p:cNvGraphicFramePr>
          <p:nvPr/>
        </p:nvGraphicFramePr>
        <p:xfrm>
          <a:off x="2667000" y="990600"/>
          <a:ext cx="4559300" cy="1066800"/>
        </p:xfrm>
        <a:graphic>
          <a:graphicData uri="http://schemas.openxmlformats.org/presentationml/2006/ole">
            <p:oleObj spid="_x0000_s119811" name="Equation" r:id="rId4" imgW="4559300" imgH="1066800" progId="Equation.3">
              <p:embed/>
            </p:oleObj>
          </a:graphicData>
        </a:graphic>
      </p:graphicFrame>
      <p:sp>
        <p:nvSpPr>
          <p:cNvPr id="119812" name="Oval 4"/>
          <p:cNvSpPr>
            <a:spLocks noChangeArrowheads="1"/>
          </p:cNvSpPr>
          <p:nvPr/>
        </p:nvSpPr>
        <p:spPr bwMode="auto">
          <a:xfrm>
            <a:off x="1676400" y="28956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19813" name="Oval 5"/>
          <p:cNvSpPr>
            <a:spLocks noChangeArrowheads="1"/>
          </p:cNvSpPr>
          <p:nvPr/>
        </p:nvSpPr>
        <p:spPr bwMode="auto">
          <a:xfrm>
            <a:off x="5791200" y="28956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19814" name="Oval 6"/>
          <p:cNvSpPr>
            <a:spLocks noChangeArrowheads="1"/>
          </p:cNvSpPr>
          <p:nvPr/>
        </p:nvSpPr>
        <p:spPr bwMode="auto">
          <a:xfrm>
            <a:off x="7162800" y="28956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19815" name="Freeform 7"/>
          <p:cNvSpPr>
            <a:spLocks/>
          </p:cNvSpPr>
          <p:nvPr/>
        </p:nvSpPr>
        <p:spPr bwMode="auto">
          <a:xfrm>
            <a:off x="2219325" y="2844800"/>
            <a:ext cx="3695700" cy="606425"/>
          </a:xfrm>
          <a:custGeom>
            <a:avLst/>
            <a:gdLst>
              <a:gd name="T0" fmla="*/ 0 w 2328"/>
              <a:gd name="T1" fmla="*/ 2147483646 h 382"/>
              <a:gd name="T2" fmla="*/ 2147483646 w 2328"/>
              <a:gd name="T3" fmla="*/ 2147483646 h 382"/>
              <a:gd name="T4" fmla="*/ 2147483646 w 2328"/>
              <a:gd name="T5" fmla="*/ 0 h 382"/>
              <a:gd name="T6" fmla="*/ 2147483646 w 2328"/>
              <a:gd name="T7" fmla="*/ 2147483646 h 382"/>
              <a:gd name="T8" fmla="*/ 2147483646 w 2328"/>
              <a:gd name="T9" fmla="*/ 2147483646 h 382"/>
              <a:gd name="T10" fmla="*/ 2147483646 w 2328"/>
              <a:gd name="T11" fmla="*/ 2147483646 h 382"/>
              <a:gd name="T12" fmla="*/ 2147483646 w 2328"/>
              <a:gd name="T13" fmla="*/ 2147483646 h 382"/>
              <a:gd name="T14" fmla="*/ 2147483646 w 2328"/>
              <a:gd name="T15" fmla="*/ 2147483646 h 382"/>
              <a:gd name="T16" fmla="*/ 2147483646 w 2328"/>
              <a:gd name="T17" fmla="*/ 2147483646 h 382"/>
              <a:gd name="T18" fmla="*/ 2147483646 w 2328"/>
              <a:gd name="T19" fmla="*/ 2147483646 h 382"/>
              <a:gd name="T20" fmla="*/ 2147483646 w 2328"/>
              <a:gd name="T21" fmla="*/ 2147483646 h 382"/>
              <a:gd name="T22" fmla="*/ 2147483646 w 2328"/>
              <a:gd name="T23" fmla="*/ 2147483646 h 382"/>
              <a:gd name="T24" fmla="*/ 2147483646 w 2328"/>
              <a:gd name="T25" fmla="*/ 2147483646 h 382"/>
              <a:gd name="T26" fmla="*/ 2147483646 w 2328"/>
              <a:gd name="T27" fmla="*/ 2147483646 h 382"/>
              <a:gd name="T28" fmla="*/ 2147483646 w 2328"/>
              <a:gd name="T29" fmla="*/ 2147483646 h 382"/>
              <a:gd name="T30" fmla="*/ 2147483646 w 2328"/>
              <a:gd name="T31" fmla="*/ 2147483646 h 382"/>
              <a:gd name="T32" fmla="*/ 2147483646 w 2328"/>
              <a:gd name="T33" fmla="*/ 2147483646 h 382"/>
              <a:gd name="T34" fmla="*/ 2147483646 w 2328"/>
              <a:gd name="T35" fmla="*/ 2147483646 h 382"/>
              <a:gd name="T36" fmla="*/ 2147483646 w 2328"/>
              <a:gd name="T37" fmla="*/ 2147483646 h 382"/>
              <a:gd name="T38" fmla="*/ 2147483646 w 2328"/>
              <a:gd name="T39" fmla="*/ 2147483646 h 382"/>
              <a:gd name="T40" fmla="*/ 2147483646 w 2328"/>
              <a:gd name="T41" fmla="*/ 2147483646 h 382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2328"/>
              <a:gd name="T64" fmla="*/ 0 h 382"/>
              <a:gd name="T65" fmla="*/ 2328 w 2328"/>
              <a:gd name="T66" fmla="*/ 382 h 382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2328" h="382">
                <a:moveTo>
                  <a:pt x="0" y="203"/>
                </a:moveTo>
                <a:cubicBezTo>
                  <a:pt x="12" y="167"/>
                  <a:pt x="32" y="95"/>
                  <a:pt x="65" y="73"/>
                </a:cubicBezTo>
                <a:cubicBezTo>
                  <a:pt x="152" y="16"/>
                  <a:pt x="255" y="10"/>
                  <a:pt x="357" y="0"/>
                </a:cubicBezTo>
                <a:cubicBezTo>
                  <a:pt x="384" y="3"/>
                  <a:pt x="412" y="2"/>
                  <a:pt x="438" y="8"/>
                </a:cubicBezTo>
                <a:cubicBezTo>
                  <a:pt x="480" y="18"/>
                  <a:pt x="507" y="73"/>
                  <a:pt x="544" y="98"/>
                </a:cubicBezTo>
                <a:cubicBezTo>
                  <a:pt x="568" y="134"/>
                  <a:pt x="617" y="198"/>
                  <a:pt x="657" y="211"/>
                </a:cubicBezTo>
                <a:cubicBezTo>
                  <a:pt x="690" y="261"/>
                  <a:pt x="778" y="322"/>
                  <a:pt x="836" y="341"/>
                </a:cubicBezTo>
                <a:cubicBezTo>
                  <a:pt x="844" y="349"/>
                  <a:pt x="850" y="359"/>
                  <a:pt x="860" y="365"/>
                </a:cubicBezTo>
                <a:cubicBezTo>
                  <a:pt x="875" y="373"/>
                  <a:pt x="909" y="382"/>
                  <a:pt x="909" y="382"/>
                </a:cubicBezTo>
                <a:cubicBezTo>
                  <a:pt x="955" y="379"/>
                  <a:pt x="1001" y="380"/>
                  <a:pt x="1047" y="373"/>
                </a:cubicBezTo>
                <a:cubicBezTo>
                  <a:pt x="1075" y="369"/>
                  <a:pt x="1092" y="337"/>
                  <a:pt x="1112" y="317"/>
                </a:cubicBezTo>
                <a:cubicBezTo>
                  <a:pt x="1152" y="278"/>
                  <a:pt x="1203" y="221"/>
                  <a:pt x="1258" y="203"/>
                </a:cubicBezTo>
                <a:cubicBezTo>
                  <a:pt x="1322" y="182"/>
                  <a:pt x="1240" y="211"/>
                  <a:pt x="1306" y="179"/>
                </a:cubicBezTo>
                <a:cubicBezTo>
                  <a:pt x="1387" y="139"/>
                  <a:pt x="1541" y="107"/>
                  <a:pt x="1631" y="98"/>
                </a:cubicBezTo>
                <a:cubicBezTo>
                  <a:pt x="1677" y="101"/>
                  <a:pt x="1723" y="99"/>
                  <a:pt x="1769" y="106"/>
                </a:cubicBezTo>
                <a:cubicBezTo>
                  <a:pt x="1784" y="108"/>
                  <a:pt x="1808" y="139"/>
                  <a:pt x="1817" y="146"/>
                </a:cubicBezTo>
                <a:cubicBezTo>
                  <a:pt x="1839" y="164"/>
                  <a:pt x="1864" y="178"/>
                  <a:pt x="1890" y="187"/>
                </a:cubicBezTo>
                <a:cubicBezTo>
                  <a:pt x="1937" y="233"/>
                  <a:pt x="1913" y="221"/>
                  <a:pt x="1955" y="235"/>
                </a:cubicBezTo>
                <a:cubicBezTo>
                  <a:pt x="1984" y="266"/>
                  <a:pt x="2002" y="274"/>
                  <a:pt x="2044" y="284"/>
                </a:cubicBezTo>
                <a:cubicBezTo>
                  <a:pt x="2093" y="281"/>
                  <a:pt x="2142" y="282"/>
                  <a:pt x="2191" y="276"/>
                </a:cubicBezTo>
                <a:cubicBezTo>
                  <a:pt x="2328" y="259"/>
                  <a:pt x="2208" y="260"/>
                  <a:pt x="2247" y="260"/>
                </a:cubicBezTo>
              </a:path>
            </a:pathLst>
          </a:custGeom>
          <a:noFill/>
          <a:ln w="9525" cap="rnd" cmpd="sng">
            <a:solidFill>
              <a:schemeClr val="tx1"/>
            </a:solidFill>
            <a:prstDash val="sysDot"/>
            <a:round/>
            <a:headEnd type="none" w="med" len="med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19816" name="Line 8"/>
          <p:cNvSpPr>
            <a:spLocks noChangeShapeType="1"/>
          </p:cNvSpPr>
          <p:nvPr/>
        </p:nvSpPr>
        <p:spPr bwMode="auto">
          <a:xfrm>
            <a:off x="6324600" y="32004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119817" name="Object 9"/>
          <p:cNvGraphicFramePr>
            <a:graphicFrameLocks noChangeAspect="1"/>
          </p:cNvGraphicFramePr>
          <p:nvPr/>
        </p:nvGraphicFramePr>
        <p:xfrm>
          <a:off x="1828800" y="2971800"/>
          <a:ext cx="241300" cy="330200"/>
        </p:xfrm>
        <a:graphic>
          <a:graphicData uri="http://schemas.openxmlformats.org/presentationml/2006/ole">
            <p:oleObj spid="_x0000_s119817" name="Equation" r:id="rId5" imgW="241195" imgH="330057" progId="Equation.3">
              <p:embed/>
            </p:oleObj>
          </a:graphicData>
        </a:graphic>
      </p:graphicFrame>
      <p:graphicFrame>
        <p:nvGraphicFramePr>
          <p:cNvPr id="119818" name="Object 10"/>
          <p:cNvGraphicFramePr>
            <a:graphicFrameLocks noChangeAspect="1"/>
          </p:cNvGraphicFramePr>
          <p:nvPr/>
        </p:nvGraphicFramePr>
        <p:xfrm>
          <a:off x="7239000" y="2895600"/>
          <a:ext cx="330200" cy="444500"/>
        </p:xfrm>
        <a:graphic>
          <a:graphicData uri="http://schemas.openxmlformats.org/presentationml/2006/ole">
            <p:oleObj spid="_x0000_s119818" name="Equation" r:id="rId6" imgW="330057" imgH="444307" progId="Equation.3">
              <p:embed/>
            </p:oleObj>
          </a:graphicData>
        </a:graphic>
      </p:graphicFrame>
      <p:graphicFrame>
        <p:nvGraphicFramePr>
          <p:cNvPr id="119819" name="Object 11"/>
          <p:cNvGraphicFramePr>
            <a:graphicFrameLocks noChangeAspect="1"/>
          </p:cNvGraphicFramePr>
          <p:nvPr/>
        </p:nvGraphicFramePr>
        <p:xfrm>
          <a:off x="6553200" y="2895600"/>
          <a:ext cx="304800" cy="254000"/>
        </p:xfrm>
        <a:graphic>
          <a:graphicData uri="http://schemas.openxmlformats.org/presentationml/2006/ole">
            <p:oleObj spid="_x0000_s119819" name="Equation" r:id="rId7" imgW="304536" imgH="253780" progId="Equation.3">
              <p:embed/>
            </p:oleObj>
          </a:graphicData>
        </a:graphic>
      </p:graphicFrame>
      <p:graphicFrame>
        <p:nvGraphicFramePr>
          <p:cNvPr id="119820" name="Object 12"/>
          <p:cNvGraphicFramePr>
            <a:graphicFrameLocks noChangeAspect="1"/>
          </p:cNvGraphicFramePr>
          <p:nvPr/>
        </p:nvGraphicFramePr>
        <p:xfrm>
          <a:off x="3810000" y="2819400"/>
          <a:ext cx="381000" cy="317500"/>
        </p:xfrm>
        <a:graphic>
          <a:graphicData uri="http://schemas.openxmlformats.org/presentationml/2006/ole">
            <p:oleObj spid="_x0000_s119820" name="Equation" r:id="rId8" imgW="304536" imgH="253780" progId="Equation.3">
              <p:embed/>
            </p:oleObj>
          </a:graphicData>
        </a:graphic>
      </p:graphicFrame>
      <p:graphicFrame>
        <p:nvGraphicFramePr>
          <p:cNvPr id="119821" name="Object 13"/>
          <p:cNvGraphicFramePr>
            <a:graphicFrameLocks noChangeAspect="1"/>
          </p:cNvGraphicFramePr>
          <p:nvPr/>
        </p:nvGraphicFramePr>
        <p:xfrm>
          <a:off x="5867400" y="2882900"/>
          <a:ext cx="330200" cy="469900"/>
        </p:xfrm>
        <a:graphic>
          <a:graphicData uri="http://schemas.openxmlformats.org/presentationml/2006/ole">
            <p:oleObj spid="_x0000_s119821" name="Equation" r:id="rId9" imgW="330057" imgH="469696" progId="Equation.3">
              <p:embed/>
            </p:oleObj>
          </a:graphicData>
        </a:graphic>
      </p:graphicFrame>
      <p:graphicFrame>
        <p:nvGraphicFramePr>
          <p:cNvPr id="119822" name="Object 18"/>
          <p:cNvGraphicFramePr>
            <a:graphicFrameLocks noChangeAspect="1"/>
          </p:cNvGraphicFramePr>
          <p:nvPr/>
        </p:nvGraphicFramePr>
        <p:xfrm>
          <a:off x="4464050" y="3194050"/>
          <a:ext cx="215900" cy="469900"/>
        </p:xfrm>
        <a:graphic>
          <a:graphicData uri="http://schemas.openxmlformats.org/presentationml/2006/ole">
            <p:oleObj spid="_x0000_s119822" name="Equation" r:id="rId10" imgW="215806" imgH="469696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ChangeArrowheads="1"/>
          </p:cNvSpPr>
          <p:nvPr/>
        </p:nvSpPr>
        <p:spPr bwMode="auto">
          <a:xfrm>
            <a:off x="152400" y="838200"/>
            <a:ext cx="8839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altLang="en-US">
                <a:solidFill>
                  <a:schemeClr val="accent2"/>
                </a:solidFill>
                <a:latin typeface="Comic Sans MS" pitchFamily="66" charset="0"/>
              </a:rPr>
              <a:t> </a:t>
            </a:r>
          </a:p>
          <a:p>
            <a:pPr marL="342900" indent="-342900">
              <a:spcBef>
                <a:spcPct val="20000"/>
              </a:spcBef>
            </a:pPr>
            <a:endParaRPr lang="en-US" altLang="en-US">
              <a:solidFill>
                <a:schemeClr val="accent2"/>
              </a:solidFill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</a:pPr>
            <a:endParaRPr lang="en-US" altLang="en-US">
              <a:solidFill>
                <a:schemeClr val="accent2"/>
              </a:solidFill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</a:pPr>
            <a:endParaRPr lang="en-US" altLang="en-US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121859" name="Oval 3"/>
          <p:cNvSpPr>
            <a:spLocks noChangeArrowheads="1"/>
          </p:cNvSpPr>
          <p:nvPr/>
        </p:nvSpPr>
        <p:spPr bwMode="auto">
          <a:xfrm>
            <a:off x="1905000" y="5702300"/>
            <a:ext cx="533400" cy="533400"/>
          </a:xfrm>
          <a:prstGeom prst="ellipse">
            <a:avLst/>
          </a:prstGeom>
          <a:solidFill>
            <a:srgbClr val="FF0000">
              <a:alpha val="50195"/>
            </a:srgbClr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21860" name="Oval 4"/>
          <p:cNvSpPr>
            <a:spLocks noChangeArrowheads="1"/>
          </p:cNvSpPr>
          <p:nvPr/>
        </p:nvSpPr>
        <p:spPr bwMode="auto">
          <a:xfrm>
            <a:off x="4495800" y="5702300"/>
            <a:ext cx="533400" cy="533400"/>
          </a:xfrm>
          <a:prstGeom prst="ellipse">
            <a:avLst/>
          </a:prstGeom>
          <a:solidFill>
            <a:srgbClr val="FF0000">
              <a:alpha val="50195"/>
            </a:srgbClr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21861" name="Oval 5"/>
          <p:cNvSpPr>
            <a:spLocks noChangeArrowheads="1"/>
          </p:cNvSpPr>
          <p:nvPr/>
        </p:nvSpPr>
        <p:spPr bwMode="auto">
          <a:xfrm>
            <a:off x="5791200" y="57023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21862" name="Oval 6"/>
          <p:cNvSpPr>
            <a:spLocks noChangeArrowheads="1"/>
          </p:cNvSpPr>
          <p:nvPr/>
        </p:nvSpPr>
        <p:spPr bwMode="auto">
          <a:xfrm>
            <a:off x="7162800" y="57023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21863" name="Oval 7"/>
          <p:cNvSpPr>
            <a:spLocks noChangeArrowheads="1"/>
          </p:cNvSpPr>
          <p:nvPr/>
        </p:nvSpPr>
        <p:spPr bwMode="auto">
          <a:xfrm>
            <a:off x="7010400" y="5549900"/>
            <a:ext cx="838200" cy="838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21864" name="Line 8"/>
          <p:cNvSpPr>
            <a:spLocks noChangeShapeType="1"/>
          </p:cNvSpPr>
          <p:nvPr/>
        </p:nvSpPr>
        <p:spPr bwMode="auto">
          <a:xfrm>
            <a:off x="1295400" y="60325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1865" name="Line 9"/>
          <p:cNvSpPr>
            <a:spLocks noChangeShapeType="1"/>
          </p:cNvSpPr>
          <p:nvPr/>
        </p:nvSpPr>
        <p:spPr bwMode="auto">
          <a:xfrm>
            <a:off x="3733800" y="6007100"/>
            <a:ext cx="762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1866" name="Line 10"/>
          <p:cNvSpPr>
            <a:spLocks noChangeShapeType="1"/>
          </p:cNvSpPr>
          <p:nvPr/>
        </p:nvSpPr>
        <p:spPr bwMode="auto">
          <a:xfrm>
            <a:off x="5029200" y="60071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1867" name="Line 11"/>
          <p:cNvSpPr>
            <a:spLocks noChangeShapeType="1"/>
          </p:cNvSpPr>
          <p:nvPr/>
        </p:nvSpPr>
        <p:spPr bwMode="auto">
          <a:xfrm>
            <a:off x="6324600" y="60071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21868" name="Object 12"/>
          <p:cNvGraphicFramePr>
            <a:graphicFrameLocks noChangeAspect="1"/>
          </p:cNvGraphicFramePr>
          <p:nvPr/>
        </p:nvGraphicFramePr>
        <p:xfrm>
          <a:off x="1981200" y="5702300"/>
          <a:ext cx="419100" cy="469900"/>
        </p:xfrm>
        <a:graphic>
          <a:graphicData uri="http://schemas.openxmlformats.org/presentationml/2006/ole">
            <p:oleObj spid="_x0000_s121868" name="Equation" r:id="rId4" imgW="419100" imgH="469900" progId="Equation.3">
              <p:embed/>
            </p:oleObj>
          </a:graphicData>
        </a:graphic>
      </p:graphicFrame>
      <p:sp>
        <p:nvSpPr>
          <p:cNvPr id="121869" name="Oval 13"/>
          <p:cNvSpPr>
            <a:spLocks noChangeArrowheads="1"/>
          </p:cNvSpPr>
          <p:nvPr/>
        </p:nvSpPr>
        <p:spPr bwMode="auto">
          <a:xfrm>
            <a:off x="3200400" y="5702300"/>
            <a:ext cx="533400" cy="533400"/>
          </a:xfrm>
          <a:prstGeom prst="ellipse">
            <a:avLst/>
          </a:prstGeom>
          <a:solidFill>
            <a:srgbClr val="FF0000">
              <a:alpha val="50195"/>
            </a:srgbClr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graphicFrame>
        <p:nvGraphicFramePr>
          <p:cNvPr id="121870" name="Object 14"/>
          <p:cNvGraphicFramePr>
            <a:graphicFrameLocks noChangeAspect="1"/>
          </p:cNvGraphicFramePr>
          <p:nvPr/>
        </p:nvGraphicFramePr>
        <p:xfrm>
          <a:off x="3314700" y="5702300"/>
          <a:ext cx="341313" cy="469900"/>
        </p:xfrm>
        <a:graphic>
          <a:graphicData uri="http://schemas.openxmlformats.org/presentationml/2006/ole">
            <p:oleObj spid="_x0000_s121870" name="Equation" r:id="rId5" imgW="342751" imgH="469696" progId="Equation.3">
              <p:embed/>
            </p:oleObj>
          </a:graphicData>
        </a:graphic>
      </p:graphicFrame>
      <p:graphicFrame>
        <p:nvGraphicFramePr>
          <p:cNvPr id="121871" name="Object 15"/>
          <p:cNvGraphicFramePr>
            <a:graphicFrameLocks noChangeAspect="1"/>
          </p:cNvGraphicFramePr>
          <p:nvPr/>
        </p:nvGraphicFramePr>
        <p:xfrm>
          <a:off x="4584700" y="5702300"/>
          <a:ext cx="392113" cy="469900"/>
        </p:xfrm>
        <a:graphic>
          <a:graphicData uri="http://schemas.openxmlformats.org/presentationml/2006/ole">
            <p:oleObj spid="_x0000_s121871" name="Equation" r:id="rId6" imgW="393529" imgH="469696" progId="Equation.3">
              <p:embed/>
            </p:oleObj>
          </a:graphicData>
        </a:graphic>
      </p:graphicFrame>
      <p:graphicFrame>
        <p:nvGraphicFramePr>
          <p:cNvPr id="121872" name="Object 16"/>
          <p:cNvGraphicFramePr>
            <a:graphicFrameLocks noChangeAspect="1"/>
          </p:cNvGraphicFramePr>
          <p:nvPr/>
        </p:nvGraphicFramePr>
        <p:xfrm>
          <a:off x="5880100" y="5702300"/>
          <a:ext cx="392113" cy="469900"/>
        </p:xfrm>
        <a:graphic>
          <a:graphicData uri="http://schemas.openxmlformats.org/presentationml/2006/ole">
            <p:oleObj spid="_x0000_s121872" name="Equation" r:id="rId7" imgW="393529" imgH="469696" progId="Equation.3">
              <p:embed/>
            </p:oleObj>
          </a:graphicData>
        </a:graphic>
      </p:graphicFrame>
      <p:graphicFrame>
        <p:nvGraphicFramePr>
          <p:cNvPr id="121873" name="Object 17"/>
          <p:cNvGraphicFramePr>
            <a:graphicFrameLocks noChangeAspect="1"/>
          </p:cNvGraphicFramePr>
          <p:nvPr/>
        </p:nvGraphicFramePr>
        <p:xfrm>
          <a:off x="7239000" y="5702300"/>
          <a:ext cx="419100" cy="469900"/>
        </p:xfrm>
        <a:graphic>
          <a:graphicData uri="http://schemas.openxmlformats.org/presentationml/2006/ole">
            <p:oleObj spid="_x0000_s121873" name="Equation" r:id="rId8" imgW="419100" imgH="469900" progId="Equation.3">
              <p:embed/>
            </p:oleObj>
          </a:graphicData>
        </a:graphic>
      </p:graphicFrame>
      <p:sp>
        <p:nvSpPr>
          <p:cNvPr id="121874" name="Line 18"/>
          <p:cNvSpPr>
            <a:spLocks noChangeShapeType="1"/>
          </p:cNvSpPr>
          <p:nvPr/>
        </p:nvSpPr>
        <p:spPr bwMode="auto">
          <a:xfrm>
            <a:off x="2438400" y="6007100"/>
            <a:ext cx="762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21875" name="Object 19"/>
          <p:cNvGraphicFramePr>
            <a:graphicFrameLocks noChangeAspect="1"/>
          </p:cNvGraphicFramePr>
          <p:nvPr/>
        </p:nvGraphicFramePr>
        <p:xfrm>
          <a:off x="2667000" y="5702300"/>
          <a:ext cx="265113" cy="279400"/>
        </p:xfrm>
        <a:graphic>
          <a:graphicData uri="http://schemas.openxmlformats.org/presentationml/2006/ole">
            <p:oleObj spid="_x0000_s121875" name="Equation" r:id="rId9" imgW="266584" imgH="279279" progId="Equation.3">
              <p:embed/>
            </p:oleObj>
          </a:graphicData>
        </a:graphic>
      </p:graphicFrame>
      <p:graphicFrame>
        <p:nvGraphicFramePr>
          <p:cNvPr id="121876" name="Object 20"/>
          <p:cNvGraphicFramePr>
            <a:graphicFrameLocks noChangeAspect="1"/>
          </p:cNvGraphicFramePr>
          <p:nvPr/>
        </p:nvGraphicFramePr>
        <p:xfrm>
          <a:off x="3962400" y="5626100"/>
          <a:ext cx="279400" cy="381000"/>
        </p:xfrm>
        <a:graphic>
          <a:graphicData uri="http://schemas.openxmlformats.org/presentationml/2006/ole">
            <p:oleObj spid="_x0000_s121876" name="Equation" r:id="rId10" imgW="279279" imgH="380835" progId="Equation.3">
              <p:embed/>
            </p:oleObj>
          </a:graphicData>
        </a:graphic>
      </p:graphicFrame>
      <p:graphicFrame>
        <p:nvGraphicFramePr>
          <p:cNvPr id="121877" name="Object 21"/>
          <p:cNvGraphicFramePr>
            <a:graphicFrameLocks noChangeAspect="1"/>
          </p:cNvGraphicFramePr>
          <p:nvPr/>
        </p:nvGraphicFramePr>
        <p:xfrm>
          <a:off x="5257800" y="5626100"/>
          <a:ext cx="279400" cy="381000"/>
        </p:xfrm>
        <a:graphic>
          <a:graphicData uri="http://schemas.openxmlformats.org/presentationml/2006/ole">
            <p:oleObj spid="_x0000_s121877" name="Equation" r:id="rId11" imgW="279279" imgH="380835" progId="Equation.3">
              <p:embed/>
            </p:oleObj>
          </a:graphicData>
        </a:graphic>
      </p:graphicFrame>
      <p:graphicFrame>
        <p:nvGraphicFramePr>
          <p:cNvPr id="121878" name="Object 22"/>
          <p:cNvGraphicFramePr>
            <a:graphicFrameLocks noChangeAspect="1"/>
          </p:cNvGraphicFramePr>
          <p:nvPr/>
        </p:nvGraphicFramePr>
        <p:xfrm>
          <a:off x="6553200" y="5702300"/>
          <a:ext cx="265113" cy="279400"/>
        </p:xfrm>
        <a:graphic>
          <a:graphicData uri="http://schemas.openxmlformats.org/presentationml/2006/ole">
            <p:oleObj spid="_x0000_s121878" name="Equation" r:id="rId12" imgW="266584" imgH="279279" progId="Equation.3">
              <p:embed/>
            </p:oleObj>
          </a:graphicData>
        </a:graphic>
      </p:graphicFrame>
      <p:sp>
        <p:nvSpPr>
          <p:cNvPr id="121879" name="Oval 23"/>
          <p:cNvSpPr>
            <a:spLocks noChangeArrowheads="1"/>
          </p:cNvSpPr>
          <p:nvPr/>
        </p:nvSpPr>
        <p:spPr bwMode="auto">
          <a:xfrm>
            <a:off x="6565900" y="44196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graphicFrame>
        <p:nvGraphicFramePr>
          <p:cNvPr id="121880" name="Object 24"/>
          <p:cNvGraphicFramePr>
            <a:graphicFrameLocks noChangeAspect="1"/>
          </p:cNvGraphicFramePr>
          <p:nvPr/>
        </p:nvGraphicFramePr>
        <p:xfrm>
          <a:off x="6642100" y="4419600"/>
          <a:ext cx="404813" cy="469900"/>
        </p:xfrm>
        <a:graphic>
          <a:graphicData uri="http://schemas.openxmlformats.org/presentationml/2006/ole">
            <p:oleObj spid="_x0000_s121880" name="Equation" r:id="rId13" imgW="406224" imgH="469696" progId="Equation.3">
              <p:embed/>
            </p:oleObj>
          </a:graphicData>
        </a:graphic>
      </p:graphicFrame>
      <p:graphicFrame>
        <p:nvGraphicFramePr>
          <p:cNvPr id="121881" name="Object 25"/>
          <p:cNvGraphicFramePr>
            <a:graphicFrameLocks noChangeAspect="1"/>
          </p:cNvGraphicFramePr>
          <p:nvPr/>
        </p:nvGraphicFramePr>
        <p:xfrm>
          <a:off x="3505200" y="5245100"/>
          <a:ext cx="265113" cy="279400"/>
        </p:xfrm>
        <a:graphic>
          <a:graphicData uri="http://schemas.openxmlformats.org/presentationml/2006/ole">
            <p:oleObj spid="_x0000_s121881" name="Equation" r:id="rId14" imgW="266584" imgH="279279" progId="Equation.3">
              <p:embed/>
            </p:oleObj>
          </a:graphicData>
        </a:graphic>
      </p:graphicFrame>
      <p:graphicFrame>
        <p:nvGraphicFramePr>
          <p:cNvPr id="121882" name="Object 26"/>
          <p:cNvGraphicFramePr>
            <a:graphicFrameLocks noChangeAspect="1"/>
          </p:cNvGraphicFramePr>
          <p:nvPr/>
        </p:nvGraphicFramePr>
        <p:xfrm>
          <a:off x="4724400" y="5321300"/>
          <a:ext cx="265113" cy="279400"/>
        </p:xfrm>
        <a:graphic>
          <a:graphicData uri="http://schemas.openxmlformats.org/presentationml/2006/ole">
            <p:oleObj spid="_x0000_s121882" name="Equation" r:id="rId15" imgW="266584" imgH="279279" progId="Equation.3">
              <p:embed/>
            </p:oleObj>
          </a:graphicData>
        </a:graphic>
      </p:graphicFrame>
      <p:graphicFrame>
        <p:nvGraphicFramePr>
          <p:cNvPr id="121883" name="Object 27"/>
          <p:cNvGraphicFramePr>
            <a:graphicFrameLocks noChangeAspect="1"/>
          </p:cNvGraphicFramePr>
          <p:nvPr/>
        </p:nvGraphicFramePr>
        <p:xfrm>
          <a:off x="6019800" y="5245100"/>
          <a:ext cx="279400" cy="381000"/>
        </p:xfrm>
        <a:graphic>
          <a:graphicData uri="http://schemas.openxmlformats.org/presentationml/2006/ole">
            <p:oleObj spid="_x0000_s121883" name="Equation" r:id="rId16" imgW="279279" imgH="380835" progId="Equation.3">
              <p:embed/>
            </p:oleObj>
          </a:graphicData>
        </a:graphic>
      </p:graphicFrame>
      <p:graphicFrame>
        <p:nvGraphicFramePr>
          <p:cNvPr id="121884" name="Object 28"/>
          <p:cNvGraphicFramePr>
            <a:graphicFrameLocks noChangeAspect="1"/>
          </p:cNvGraphicFramePr>
          <p:nvPr/>
        </p:nvGraphicFramePr>
        <p:xfrm>
          <a:off x="2133600" y="5168900"/>
          <a:ext cx="279400" cy="381000"/>
        </p:xfrm>
        <a:graphic>
          <a:graphicData uri="http://schemas.openxmlformats.org/presentationml/2006/ole">
            <p:oleObj spid="_x0000_s121884" name="Equation" r:id="rId17" imgW="279279" imgH="380835" progId="Equation.3">
              <p:embed/>
            </p:oleObj>
          </a:graphicData>
        </a:graphic>
      </p:graphicFrame>
      <p:sp>
        <p:nvSpPr>
          <p:cNvPr id="121885" name="Freeform 29"/>
          <p:cNvSpPr>
            <a:spLocks/>
          </p:cNvSpPr>
          <p:nvPr/>
        </p:nvSpPr>
        <p:spPr bwMode="auto">
          <a:xfrm>
            <a:off x="6400800" y="3644900"/>
            <a:ext cx="660400" cy="850900"/>
          </a:xfrm>
          <a:custGeom>
            <a:avLst/>
            <a:gdLst>
              <a:gd name="T0" fmla="*/ 2147483646 w 416"/>
              <a:gd name="T1" fmla="*/ 2147483646 h 536"/>
              <a:gd name="T2" fmla="*/ 2147483646 w 416"/>
              <a:gd name="T3" fmla="*/ 2147483646 h 536"/>
              <a:gd name="T4" fmla="*/ 2147483646 w 416"/>
              <a:gd name="T5" fmla="*/ 2147483646 h 536"/>
              <a:gd name="T6" fmla="*/ 2147483646 w 416"/>
              <a:gd name="T7" fmla="*/ 2147483646 h 536"/>
              <a:gd name="T8" fmla="*/ 2147483646 w 416"/>
              <a:gd name="T9" fmla="*/ 2147483646 h 5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6"/>
              <a:gd name="T16" fmla="*/ 0 h 536"/>
              <a:gd name="T17" fmla="*/ 416 w 416"/>
              <a:gd name="T18" fmla="*/ 536 h 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6" h="536">
                <a:moveTo>
                  <a:pt x="152" y="536"/>
                </a:moveTo>
                <a:cubicBezTo>
                  <a:pt x="76" y="412"/>
                  <a:pt x="0" y="288"/>
                  <a:pt x="8" y="200"/>
                </a:cubicBezTo>
                <a:cubicBezTo>
                  <a:pt x="16" y="112"/>
                  <a:pt x="136" y="16"/>
                  <a:pt x="200" y="8"/>
                </a:cubicBezTo>
                <a:cubicBezTo>
                  <a:pt x="264" y="0"/>
                  <a:pt x="368" y="72"/>
                  <a:pt x="392" y="152"/>
                </a:cubicBezTo>
                <a:cubicBezTo>
                  <a:pt x="416" y="232"/>
                  <a:pt x="380" y="360"/>
                  <a:pt x="344" y="488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21886" name="Object 30"/>
          <p:cNvGraphicFramePr>
            <a:graphicFrameLocks noChangeAspect="1"/>
          </p:cNvGraphicFramePr>
          <p:nvPr/>
        </p:nvGraphicFramePr>
        <p:xfrm>
          <a:off x="6413500" y="3200400"/>
          <a:ext cx="671513" cy="442913"/>
        </p:xfrm>
        <a:graphic>
          <a:graphicData uri="http://schemas.openxmlformats.org/presentationml/2006/ole">
            <p:oleObj spid="_x0000_s121886" name="Equation" r:id="rId18" imgW="672808" imgH="444307" progId="Equation.3">
              <p:embed/>
            </p:oleObj>
          </a:graphicData>
        </a:graphic>
      </p:graphicFrame>
      <p:sp>
        <p:nvSpPr>
          <p:cNvPr id="121887" name="Line 31"/>
          <p:cNvSpPr>
            <a:spLocks noChangeShapeType="1"/>
          </p:cNvSpPr>
          <p:nvPr/>
        </p:nvSpPr>
        <p:spPr bwMode="auto">
          <a:xfrm flipV="1">
            <a:off x="6172200" y="4940300"/>
            <a:ext cx="533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1888" name="Freeform 32"/>
          <p:cNvSpPr>
            <a:spLocks/>
          </p:cNvSpPr>
          <p:nvPr/>
        </p:nvSpPr>
        <p:spPr bwMode="auto">
          <a:xfrm>
            <a:off x="4876800" y="4787900"/>
            <a:ext cx="1752600" cy="990600"/>
          </a:xfrm>
          <a:custGeom>
            <a:avLst/>
            <a:gdLst>
              <a:gd name="T0" fmla="*/ 0 w 1104"/>
              <a:gd name="T1" fmla="*/ 2147483646 h 624"/>
              <a:gd name="T2" fmla="*/ 2147483646 w 1104"/>
              <a:gd name="T3" fmla="*/ 2147483646 h 624"/>
              <a:gd name="T4" fmla="*/ 2147483646 w 1104"/>
              <a:gd name="T5" fmla="*/ 0 h 624"/>
              <a:gd name="T6" fmla="*/ 0 60000 65536"/>
              <a:gd name="T7" fmla="*/ 0 60000 65536"/>
              <a:gd name="T8" fmla="*/ 0 60000 65536"/>
              <a:gd name="T9" fmla="*/ 0 w 1104"/>
              <a:gd name="T10" fmla="*/ 0 h 624"/>
              <a:gd name="T11" fmla="*/ 1104 w 1104"/>
              <a:gd name="T12" fmla="*/ 624 h 6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04" h="624">
                <a:moveTo>
                  <a:pt x="0" y="624"/>
                </a:moveTo>
                <a:cubicBezTo>
                  <a:pt x="124" y="460"/>
                  <a:pt x="248" y="296"/>
                  <a:pt x="432" y="192"/>
                </a:cubicBezTo>
                <a:cubicBezTo>
                  <a:pt x="616" y="88"/>
                  <a:pt x="860" y="44"/>
                  <a:pt x="1104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1889" name="Freeform 33"/>
          <p:cNvSpPr>
            <a:spLocks/>
          </p:cNvSpPr>
          <p:nvPr/>
        </p:nvSpPr>
        <p:spPr bwMode="auto">
          <a:xfrm>
            <a:off x="3581400" y="4597400"/>
            <a:ext cx="2971800" cy="1181100"/>
          </a:xfrm>
          <a:custGeom>
            <a:avLst/>
            <a:gdLst>
              <a:gd name="T0" fmla="*/ 0 w 1872"/>
              <a:gd name="T1" fmla="*/ 2147483646 h 744"/>
              <a:gd name="T2" fmla="*/ 2147483646 w 1872"/>
              <a:gd name="T3" fmla="*/ 2147483646 h 744"/>
              <a:gd name="T4" fmla="*/ 2147483646 w 1872"/>
              <a:gd name="T5" fmla="*/ 2147483646 h 744"/>
              <a:gd name="T6" fmla="*/ 0 60000 65536"/>
              <a:gd name="T7" fmla="*/ 0 60000 65536"/>
              <a:gd name="T8" fmla="*/ 0 60000 65536"/>
              <a:gd name="T9" fmla="*/ 0 w 1872"/>
              <a:gd name="T10" fmla="*/ 0 h 744"/>
              <a:gd name="T11" fmla="*/ 1872 w 1872"/>
              <a:gd name="T12" fmla="*/ 744 h 7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72" h="744">
                <a:moveTo>
                  <a:pt x="0" y="744"/>
                </a:moveTo>
                <a:cubicBezTo>
                  <a:pt x="204" y="492"/>
                  <a:pt x="408" y="240"/>
                  <a:pt x="720" y="120"/>
                </a:cubicBezTo>
                <a:cubicBezTo>
                  <a:pt x="1032" y="0"/>
                  <a:pt x="1452" y="12"/>
                  <a:pt x="1872" y="24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1890" name="Freeform 34"/>
          <p:cNvSpPr>
            <a:spLocks/>
          </p:cNvSpPr>
          <p:nvPr/>
        </p:nvSpPr>
        <p:spPr bwMode="auto">
          <a:xfrm>
            <a:off x="2286000" y="3975100"/>
            <a:ext cx="4343400" cy="1803400"/>
          </a:xfrm>
          <a:custGeom>
            <a:avLst/>
            <a:gdLst>
              <a:gd name="T0" fmla="*/ 0 w 2736"/>
              <a:gd name="T1" fmla="*/ 2147483646 h 1136"/>
              <a:gd name="T2" fmla="*/ 2147483646 w 2736"/>
              <a:gd name="T3" fmla="*/ 2147483646 h 1136"/>
              <a:gd name="T4" fmla="*/ 2147483646 w 2736"/>
              <a:gd name="T5" fmla="*/ 2147483646 h 1136"/>
              <a:gd name="T6" fmla="*/ 0 60000 65536"/>
              <a:gd name="T7" fmla="*/ 0 60000 65536"/>
              <a:gd name="T8" fmla="*/ 0 60000 65536"/>
              <a:gd name="T9" fmla="*/ 0 w 2736"/>
              <a:gd name="T10" fmla="*/ 0 h 1136"/>
              <a:gd name="T11" fmla="*/ 2736 w 2736"/>
              <a:gd name="T12" fmla="*/ 1136 h 1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36" h="1136">
                <a:moveTo>
                  <a:pt x="0" y="1136"/>
                </a:moveTo>
                <a:cubicBezTo>
                  <a:pt x="132" y="696"/>
                  <a:pt x="264" y="256"/>
                  <a:pt x="720" y="128"/>
                </a:cubicBezTo>
                <a:cubicBezTo>
                  <a:pt x="1176" y="0"/>
                  <a:pt x="1956" y="184"/>
                  <a:pt x="2736" y="368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1891" name="Group 35"/>
          <p:cNvGrpSpPr>
            <a:grpSpLocks/>
          </p:cNvGrpSpPr>
          <p:nvPr/>
        </p:nvGrpSpPr>
        <p:grpSpPr bwMode="auto">
          <a:xfrm>
            <a:off x="7010400" y="4965700"/>
            <a:ext cx="900113" cy="609600"/>
            <a:chOff x="4224" y="1824"/>
            <a:chExt cx="567" cy="384"/>
          </a:xfrm>
        </p:grpSpPr>
        <p:graphicFrame>
          <p:nvGraphicFramePr>
            <p:cNvPr id="121894" name="Object 36"/>
            <p:cNvGraphicFramePr>
              <a:graphicFrameLocks noChangeAspect="1"/>
            </p:cNvGraphicFramePr>
            <p:nvPr/>
          </p:nvGraphicFramePr>
          <p:xfrm>
            <a:off x="4368" y="1824"/>
            <a:ext cx="423" cy="279"/>
          </p:xfrm>
          <a:graphic>
            <a:graphicData uri="http://schemas.openxmlformats.org/presentationml/2006/ole">
              <p:oleObj spid="_x0000_s121894" name="Equation" r:id="rId19" imgW="672808" imgH="444307" progId="Equation.3">
                <p:embed/>
              </p:oleObj>
            </a:graphicData>
          </a:graphic>
        </p:graphicFrame>
        <p:sp>
          <p:nvSpPr>
            <p:cNvPr id="121895" name="Line 37"/>
            <p:cNvSpPr>
              <a:spLocks noChangeShapeType="1"/>
            </p:cNvSpPr>
            <p:nvPr/>
          </p:nvSpPr>
          <p:spPr bwMode="auto">
            <a:xfrm flipH="1" flipV="1">
              <a:off x="4224" y="1824"/>
              <a:ext cx="192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121892" name="Object 38"/>
          <p:cNvGraphicFramePr>
            <a:graphicFrameLocks noChangeAspect="1"/>
          </p:cNvGraphicFramePr>
          <p:nvPr/>
        </p:nvGraphicFramePr>
        <p:xfrm>
          <a:off x="685800" y="228600"/>
          <a:ext cx="3860800" cy="3657600"/>
        </p:xfrm>
        <a:graphic>
          <a:graphicData uri="http://schemas.openxmlformats.org/presentationml/2006/ole">
            <p:oleObj spid="_x0000_s121892" name="Equation" r:id="rId20" imgW="3860800" imgH="3657600" progId="Equation.3">
              <p:embed/>
            </p:oleObj>
          </a:graphicData>
        </a:graphic>
      </p:graphicFrame>
      <p:graphicFrame>
        <p:nvGraphicFramePr>
          <p:cNvPr id="121893" name="Object 3"/>
          <p:cNvGraphicFramePr>
            <a:graphicFrameLocks noChangeAspect="1"/>
          </p:cNvGraphicFramePr>
          <p:nvPr/>
        </p:nvGraphicFramePr>
        <p:xfrm>
          <a:off x="5257800" y="228600"/>
          <a:ext cx="3644900" cy="852488"/>
        </p:xfrm>
        <a:graphic>
          <a:graphicData uri="http://schemas.openxmlformats.org/presentationml/2006/ole">
            <p:oleObj spid="_x0000_s121893" name="Equation" r:id="rId21" imgW="4559300" imgH="10668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09600"/>
          </a:xfrm>
        </p:spPr>
        <p:txBody>
          <a:bodyPr/>
          <a:lstStyle/>
          <a:p>
            <a:r>
              <a:rPr lang="en-US" altLang="en-US" sz="4000" smtClean="0"/>
              <a:t>Language Accepted by FAs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81000"/>
            <a:ext cx="8839200" cy="5486400"/>
          </a:xfrm>
        </p:spPr>
        <p:txBody>
          <a:bodyPr/>
          <a:lstStyle/>
          <a:p>
            <a:endParaRPr lang="en-US" altLang="en-US" smtClean="0"/>
          </a:p>
          <a:p>
            <a:r>
              <a:rPr lang="en-US" altLang="en-US" smtClean="0"/>
              <a:t>For a FA</a:t>
            </a:r>
          </a:p>
          <a:p>
            <a:endParaRPr lang="en-US" altLang="en-US" smtClean="0"/>
          </a:p>
          <a:p>
            <a:r>
              <a:rPr lang="en-US" altLang="en-US" smtClean="0"/>
              <a:t>Language accepted by       :</a:t>
            </a:r>
          </a:p>
          <a:p>
            <a:endParaRPr lang="en-US" altLang="en-US" smtClean="0"/>
          </a:p>
          <a:p>
            <a:r>
              <a:rPr lang="en-US" altLang="en-US" smtClean="0"/>
              <a:t> </a:t>
            </a:r>
          </a:p>
          <a:p>
            <a:endParaRPr lang="en-US" altLang="en-US" smtClean="0"/>
          </a:p>
        </p:txBody>
      </p:sp>
      <p:graphicFrame>
        <p:nvGraphicFramePr>
          <p:cNvPr id="123908" name="Object 4"/>
          <p:cNvGraphicFramePr>
            <a:graphicFrameLocks noChangeAspect="1"/>
          </p:cNvGraphicFramePr>
          <p:nvPr/>
        </p:nvGraphicFramePr>
        <p:xfrm>
          <a:off x="2514600" y="990600"/>
          <a:ext cx="3886200" cy="582613"/>
        </p:xfrm>
        <a:graphic>
          <a:graphicData uri="http://schemas.openxmlformats.org/presentationml/2006/ole">
            <p:oleObj spid="_x0000_s123908" name="Equation" r:id="rId4" imgW="3886200" imgH="584200" progId="Equation.3">
              <p:embed/>
            </p:oleObj>
          </a:graphicData>
        </a:graphic>
      </p:graphicFrame>
      <p:graphicFrame>
        <p:nvGraphicFramePr>
          <p:cNvPr id="123909" name="Object 5"/>
          <p:cNvGraphicFramePr>
            <a:graphicFrameLocks noChangeAspect="1"/>
          </p:cNvGraphicFramePr>
          <p:nvPr/>
        </p:nvGraphicFramePr>
        <p:xfrm>
          <a:off x="4267200" y="2286000"/>
          <a:ext cx="546100" cy="393700"/>
        </p:xfrm>
        <a:graphic>
          <a:graphicData uri="http://schemas.openxmlformats.org/presentationml/2006/ole">
            <p:oleObj spid="_x0000_s123909" name="Equation" r:id="rId5" imgW="545863" imgH="393529" progId="Equation.3">
              <p:embed/>
            </p:oleObj>
          </a:graphicData>
        </a:graphic>
      </p:graphicFrame>
      <p:graphicFrame>
        <p:nvGraphicFramePr>
          <p:cNvPr id="123910" name="Object 6"/>
          <p:cNvGraphicFramePr>
            <a:graphicFrameLocks noChangeAspect="1"/>
          </p:cNvGraphicFramePr>
          <p:nvPr/>
        </p:nvGraphicFramePr>
        <p:xfrm>
          <a:off x="1143000" y="3124200"/>
          <a:ext cx="6477000" cy="581025"/>
        </p:xfrm>
        <a:graphic>
          <a:graphicData uri="http://schemas.openxmlformats.org/presentationml/2006/ole">
            <p:oleObj spid="_x0000_s123910" name="Equation" r:id="rId6" imgW="6477000" imgH="584200" progId="Equation.3">
              <p:embed/>
            </p:oleObj>
          </a:graphicData>
        </a:graphic>
      </p:graphicFrame>
      <p:sp>
        <p:nvSpPr>
          <p:cNvPr id="123911" name="Oval 7"/>
          <p:cNvSpPr>
            <a:spLocks noChangeArrowheads="1"/>
          </p:cNvSpPr>
          <p:nvPr/>
        </p:nvSpPr>
        <p:spPr bwMode="auto">
          <a:xfrm>
            <a:off x="1209675" y="50038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23912" name="Oval 8"/>
          <p:cNvSpPr>
            <a:spLocks noChangeArrowheads="1"/>
          </p:cNvSpPr>
          <p:nvPr/>
        </p:nvSpPr>
        <p:spPr bwMode="auto">
          <a:xfrm>
            <a:off x="6543675" y="50038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23913" name="Freeform 9"/>
          <p:cNvSpPr>
            <a:spLocks/>
          </p:cNvSpPr>
          <p:nvPr/>
        </p:nvSpPr>
        <p:spPr bwMode="auto">
          <a:xfrm>
            <a:off x="1752600" y="4953000"/>
            <a:ext cx="4867275" cy="606425"/>
          </a:xfrm>
          <a:custGeom>
            <a:avLst/>
            <a:gdLst>
              <a:gd name="T0" fmla="*/ 0 w 2328"/>
              <a:gd name="T1" fmla="*/ 2147483646 h 382"/>
              <a:gd name="T2" fmla="*/ 2147483646 w 2328"/>
              <a:gd name="T3" fmla="*/ 2147483646 h 382"/>
              <a:gd name="T4" fmla="*/ 2147483646 w 2328"/>
              <a:gd name="T5" fmla="*/ 0 h 382"/>
              <a:gd name="T6" fmla="*/ 2147483646 w 2328"/>
              <a:gd name="T7" fmla="*/ 2147483646 h 382"/>
              <a:gd name="T8" fmla="*/ 2147483646 w 2328"/>
              <a:gd name="T9" fmla="*/ 2147483646 h 382"/>
              <a:gd name="T10" fmla="*/ 2147483646 w 2328"/>
              <a:gd name="T11" fmla="*/ 2147483646 h 382"/>
              <a:gd name="T12" fmla="*/ 2147483646 w 2328"/>
              <a:gd name="T13" fmla="*/ 2147483646 h 382"/>
              <a:gd name="T14" fmla="*/ 2147483646 w 2328"/>
              <a:gd name="T15" fmla="*/ 2147483646 h 382"/>
              <a:gd name="T16" fmla="*/ 2147483646 w 2328"/>
              <a:gd name="T17" fmla="*/ 2147483646 h 382"/>
              <a:gd name="T18" fmla="*/ 2147483646 w 2328"/>
              <a:gd name="T19" fmla="*/ 2147483646 h 382"/>
              <a:gd name="T20" fmla="*/ 2147483646 w 2328"/>
              <a:gd name="T21" fmla="*/ 2147483646 h 382"/>
              <a:gd name="T22" fmla="*/ 2147483646 w 2328"/>
              <a:gd name="T23" fmla="*/ 2147483646 h 382"/>
              <a:gd name="T24" fmla="*/ 2147483646 w 2328"/>
              <a:gd name="T25" fmla="*/ 2147483646 h 382"/>
              <a:gd name="T26" fmla="*/ 2147483646 w 2328"/>
              <a:gd name="T27" fmla="*/ 2147483646 h 382"/>
              <a:gd name="T28" fmla="*/ 2147483646 w 2328"/>
              <a:gd name="T29" fmla="*/ 2147483646 h 382"/>
              <a:gd name="T30" fmla="*/ 2147483646 w 2328"/>
              <a:gd name="T31" fmla="*/ 2147483646 h 382"/>
              <a:gd name="T32" fmla="*/ 2147483646 w 2328"/>
              <a:gd name="T33" fmla="*/ 2147483646 h 382"/>
              <a:gd name="T34" fmla="*/ 2147483646 w 2328"/>
              <a:gd name="T35" fmla="*/ 2147483646 h 382"/>
              <a:gd name="T36" fmla="*/ 2147483646 w 2328"/>
              <a:gd name="T37" fmla="*/ 2147483646 h 382"/>
              <a:gd name="T38" fmla="*/ 2147483646 w 2328"/>
              <a:gd name="T39" fmla="*/ 2147483646 h 382"/>
              <a:gd name="T40" fmla="*/ 2147483646 w 2328"/>
              <a:gd name="T41" fmla="*/ 2147483646 h 382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2328"/>
              <a:gd name="T64" fmla="*/ 0 h 382"/>
              <a:gd name="T65" fmla="*/ 2328 w 2328"/>
              <a:gd name="T66" fmla="*/ 382 h 382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2328" h="382">
                <a:moveTo>
                  <a:pt x="0" y="203"/>
                </a:moveTo>
                <a:cubicBezTo>
                  <a:pt x="12" y="167"/>
                  <a:pt x="32" y="95"/>
                  <a:pt x="65" y="73"/>
                </a:cubicBezTo>
                <a:cubicBezTo>
                  <a:pt x="152" y="16"/>
                  <a:pt x="255" y="10"/>
                  <a:pt x="357" y="0"/>
                </a:cubicBezTo>
                <a:cubicBezTo>
                  <a:pt x="384" y="3"/>
                  <a:pt x="412" y="2"/>
                  <a:pt x="438" y="8"/>
                </a:cubicBezTo>
                <a:cubicBezTo>
                  <a:pt x="480" y="18"/>
                  <a:pt x="507" y="73"/>
                  <a:pt x="544" y="98"/>
                </a:cubicBezTo>
                <a:cubicBezTo>
                  <a:pt x="568" y="134"/>
                  <a:pt x="617" y="198"/>
                  <a:pt x="657" y="211"/>
                </a:cubicBezTo>
                <a:cubicBezTo>
                  <a:pt x="690" y="261"/>
                  <a:pt x="778" y="322"/>
                  <a:pt x="836" y="341"/>
                </a:cubicBezTo>
                <a:cubicBezTo>
                  <a:pt x="844" y="349"/>
                  <a:pt x="850" y="359"/>
                  <a:pt x="860" y="365"/>
                </a:cubicBezTo>
                <a:cubicBezTo>
                  <a:pt x="875" y="373"/>
                  <a:pt x="909" y="382"/>
                  <a:pt x="909" y="382"/>
                </a:cubicBezTo>
                <a:cubicBezTo>
                  <a:pt x="955" y="379"/>
                  <a:pt x="1001" y="380"/>
                  <a:pt x="1047" y="373"/>
                </a:cubicBezTo>
                <a:cubicBezTo>
                  <a:pt x="1075" y="369"/>
                  <a:pt x="1092" y="337"/>
                  <a:pt x="1112" y="317"/>
                </a:cubicBezTo>
                <a:cubicBezTo>
                  <a:pt x="1152" y="278"/>
                  <a:pt x="1203" y="221"/>
                  <a:pt x="1258" y="203"/>
                </a:cubicBezTo>
                <a:cubicBezTo>
                  <a:pt x="1322" y="182"/>
                  <a:pt x="1240" y="211"/>
                  <a:pt x="1306" y="179"/>
                </a:cubicBezTo>
                <a:cubicBezTo>
                  <a:pt x="1387" y="139"/>
                  <a:pt x="1541" y="107"/>
                  <a:pt x="1631" y="98"/>
                </a:cubicBezTo>
                <a:cubicBezTo>
                  <a:pt x="1677" y="101"/>
                  <a:pt x="1723" y="99"/>
                  <a:pt x="1769" y="106"/>
                </a:cubicBezTo>
                <a:cubicBezTo>
                  <a:pt x="1784" y="108"/>
                  <a:pt x="1808" y="139"/>
                  <a:pt x="1817" y="146"/>
                </a:cubicBezTo>
                <a:cubicBezTo>
                  <a:pt x="1839" y="164"/>
                  <a:pt x="1864" y="178"/>
                  <a:pt x="1890" y="187"/>
                </a:cubicBezTo>
                <a:cubicBezTo>
                  <a:pt x="1937" y="233"/>
                  <a:pt x="1913" y="221"/>
                  <a:pt x="1955" y="235"/>
                </a:cubicBezTo>
                <a:cubicBezTo>
                  <a:pt x="1984" y="266"/>
                  <a:pt x="2002" y="274"/>
                  <a:pt x="2044" y="284"/>
                </a:cubicBezTo>
                <a:cubicBezTo>
                  <a:pt x="2093" y="281"/>
                  <a:pt x="2142" y="282"/>
                  <a:pt x="2191" y="276"/>
                </a:cubicBezTo>
                <a:cubicBezTo>
                  <a:pt x="2328" y="259"/>
                  <a:pt x="2208" y="260"/>
                  <a:pt x="2247" y="260"/>
                </a:cubicBezTo>
              </a:path>
            </a:pathLst>
          </a:custGeom>
          <a:noFill/>
          <a:ln w="9525" cap="rnd" cmpd="sng">
            <a:solidFill>
              <a:schemeClr val="tx1"/>
            </a:solidFill>
            <a:prstDash val="sysDot"/>
            <a:round/>
            <a:headEnd type="none" w="med" len="med"/>
            <a:tailEnd type="triangle" w="lg" len="lg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123914" name="Object 10"/>
          <p:cNvGraphicFramePr>
            <a:graphicFrameLocks noChangeAspect="1"/>
          </p:cNvGraphicFramePr>
          <p:nvPr/>
        </p:nvGraphicFramePr>
        <p:xfrm>
          <a:off x="1292225" y="5003800"/>
          <a:ext cx="381000" cy="482600"/>
        </p:xfrm>
        <a:graphic>
          <a:graphicData uri="http://schemas.openxmlformats.org/presentationml/2006/ole">
            <p:oleObj spid="_x0000_s123914" name="Equation" r:id="rId7" imgW="380835" imgH="482391" progId="Equation.3">
              <p:embed/>
            </p:oleObj>
          </a:graphicData>
        </a:graphic>
      </p:graphicFrame>
      <p:graphicFrame>
        <p:nvGraphicFramePr>
          <p:cNvPr id="123915" name="Object 11"/>
          <p:cNvGraphicFramePr>
            <a:graphicFrameLocks noChangeAspect="1"/>
          </p:cNvGraphicFramePr>
          <p:nvPr/>
        </p:nvGraphicFramePr>
        <p:xfrm>
          <a:off x="6651625" y="5022850"/>
          <a:ext cx="330200" cy="444500"/>
        </p:xfrm>
        <a:graphic>
          <a:graphicData uri="http://schemas.openxmlformats.org/presentationml/2006/ole">
            <p:oleObj spid="_x0000_s123915" name="Equation" r:id="rId8" imgW="330057" imgH="444307" progId="Equation.3">
              <p:embed/>
            </p:oleObj>
          </a:graphicData>
        </a:graphic>
      </p:graphicFrame>
      <p:graphicFrame>
        <p:nvGraphicFramePr>
          <p:cNvPr id="123916" name="Object 12"/>
          <p:cNvGraphicFramePr>
            <a:graphicFrameLocks noChangeAspect="1"/>
          </p:cNvGraphicFramePr>
          <p:nvPr/>
        </p:nvGraphicFramePr>
        <p:xfrm>
          <a:off x="3876675" y="4851400"/>
          <a:ext cx="457200" cy="381000"/>
        </p:xfrm>
        <a:graphic>
          <a:graphicData uri="http://schemas.openxmlformats.org/presentationml/2006/ole">
            <p:oleObj spid="_x0000_s123916" name="Equation" r:id="rId9" imgW="304536" imgH="253780" progId="Equation.3">
              <p:embed/>
            </p:oleObj>
          </a:graphicData>
        </a:graphic>
      </p:graphicFrame>
      <p:sp>
        <p:nvSpPr>
          <p:cNvPr id="123917" name="Oval 13"/>
          <p:cNvSpPr>
            <a:spLocks noChangeArrowheads="1"/>
          </p:cNvSpPr>
          <p:nvPr/>
        </p:nvSpPr>
        <p:spPr bwMode="auto">
          <a:xfrm>
            <a:off x="6400800" y="4876800"/>
            <a:ext cx="841375" cy="8350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endParaRPr lang="en-US" altLang="en-US"/>
          </a:p>
        </p:txBody>
      </p:sp>
      <p:graphicFrame>
        <p:nvGraphicFramePr>
          <p:cNvPr id="123918" name="Object 14"/>
          <p:cNvGraphicFramePr>
            <a:graphicFrameLocks noChangeAspect="1"/>
          </p:cNvGraphicFramePr>
          <p:nvPr/>
        </p:nvGraphicFramePr>
        <p:xfrm>
          <a:off x="7696200" y="5029200"/>
          <a:ext cx="1016000" cy="444500"/>
        </p:xfrm>
        <a:graphic>
          <a:graphicData uri="http://schemas.openxmlformats.org/presentationml/2006/ole">
            <p:oleObj spid="_x0000_s123918" name="Equation" r:id="rId10" imgW="1015559" imgH="444307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Example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7772400" cy="4648200"/>
          </a:xfrm>
        </p:spPr>
        <p:txBody>
          <a:bodyPr/>
          <a:lstStyle/>
          <a:p>
            <a:endParaRPr lang="en-US" altLang="en-US" smtClean="0"/>
          </a:p>
          <a:p>
            <a:r>
              <a:rPr lang="en-US" altLang="en-US" smtClean="0"/>
              <a:t>Regular expression</a:t>
            </a:r>
          </a:p>
        </p:txBody>
      </p:sp>
      <p:graphicFrame>
        <p:nvGraphicFramePr>
          <p:cNvPr id="15364" name="Object 4"/>
          <p:cNvGraphicFramePr>
            <a:graphicFrameLocks noChangeAspect="1"/>
          </p:cNvGraphicFramePr>
          <p:nvPr/>
        </p:nvGraphicFramePr>
        <p:xfrm>
          <a:off x="4495800" y="2057400"/>
          <a:ext cx="4432300" cy="542925"/>
        </p:xfrm>
        <a:graphic>
          <a:graphicData uri="http://schemas.openxmlformats.org/presentationml/2006/ole">
            <p:oleObj spid="_x0000_s15364" name="Equation" r:id="rId4" imgW="4432300" imgH="546100" progId="Equation.3">
              <p:embed/>
            </p:oleObj>
          </a:graphicData>
        </a:graphic>
      </p:graphicFrame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327150" y="3378200"/>
            <a:ext cx="6202363" cy="1163638"/>
            <a:chOff x="836" y="2128"/>
            <a:chExt cx="3907" cy="733"/>
          </a:xfrm>
        </p:grpSpPr>
        <p:graphicFrame>
          <p:nvGraphicFramePr>
            <p:cNvPr id="15366" name="Object 6"/>
            <p:cNvGraphicFramePr>
              <a:graphicFrameLocks noChangeAspect="1"/>
            </p:cNvGraphicFramePr>
            <p:nvPr/>
          </p:nvGraphicFramePr>
          <p:xfrm>
            <a:off x="836" y="2144"/>
            <a:ext cx="584" cy="335"/>
          </p:xfrm>
          <a:graphic>
            <a:graphicData uri="http://schemas.openxmlformats.org/presentationml/2006/ole">
              <p:oleObj spid="_x0000_s15366" name="Equation" r:id="rId5" imgW="926698" imgH="533169" progId="Equation.3">
                <p:embed/>
              </p:oleObj>
            </a:graphicData>
          </a:graphic>
        </p:graphicFrame>
        <p:sp>
          <p:nvSpPr>
            <p:cNvPr id="15367" name="Text Box 7"/>
            <p:cNvSpPr txBox="1">
              <a:spLocks noChangeArrowheads="1"/>
            </p:cNvSpPr>
            <p:nvPr/>
          </p:nvSpPr>
          <p:spPr bwMode="auto">
            <a:xfrm>
              <a:off x="1478" y="2128"/>
              <a:ext cx="3265" cy="7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/>
                <a:t>= { all strings with at least</a:t>
              </a:r>
            </a:p>
            <a:p>
              <a:r>
                <a:rPr lang="en-US" altLang="en-US"/>
                <a:t>      two consecutive 0 }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Observation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Language rejected by      :</a:t>
            </a:r>
          </a:p>
        </p:txBody>
      </p:sp>
      <p:graphicFrame>
        <p:nvGraphicFramePr>
          <p:cNvPr id="125956" name="Object 4"/>
          <p:cNvGraphicFramePr>
            <a:graphicFrameLocks noChangeAspect="1"/>
          </p:cNvGraphicFramePr>
          <p:nvPr/>
        </p:nvGraphicFramePr>
        <p:xfrm>
          <a:off x="1143000" y="2438400"/>
          <a:ext cx="6477000" cy="609600"/>
        </p:xfrm>
        <a:graphic>
          <a:graphicData uri="http://schemas.openxmlformats.org/presentationml/2006/ole">
            <p:oleObj spid="_x0000_s125956" name="Equation" r:id="rId4" imgW="6477000" imgH="609600" progId="Equation.3">
              <p:embed/>
            </p:oleObj>
          </a:graphicData>
        </a:graphic>
      </p:graphicFrame>
      <p:graphicFrame>
        <p:nvGraphicFramePr>
          <p:cNvPr id="125957" name="Object 5"/>
          <p:cNvGraphicFramePr>
            <a:graphicFrameLocks noChangeAspect="1"/>
          </p:cNvGraphicFramePr>
          <p:nvPr/>
        </p:nvGraphicFramePr>
        <p:xfrm>
          <a:off x="4648200" y="1600200"/>
          <a:ext cx="419100" cy="381000"/>
        </p:xfrm>
        <a:graphic>
          <a:graphicData uri="http://schemas.openxmlformats.org/presentationml/2006/ole">
            <p:oleObj spid="_x0000_s125957" name="Equation" r:id="rId5" imgW="418918" imgH="380835" progId="Equation.3">
              <p:embed/>
            </p:oleObj>
          </a:graphicData>
        </a:graphic>
      </p:graphicFrame>
      <p:sp>
        <p:nvSpPr>
          <p:cNvPr id="125958" name="Oval 6"/>
          <p:cNvSpPr>
            <a:spLocks noChangeArrowheads="1"/>
          </p:cNvSpPr>
          <p:nvPr/>
        </p:nvSpPr>
        <p:spPr bwMode="auto">
          <a:xfrm>
            <a:off x="838200" y="39624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25959" name="Oval 7"/>
          <p:cNvSpPr>
            <a:spLocks noChangeArrowheads="1"/>
          </p:cNvSpPr>
          <p:nvPr/>
        </p:nvSpPr>
        <p:spPr bwMode="auto">
          <a:xfrm>
            <a:off x="6172200" y="39624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25960" name="Freeform 8"/>
          <p:cNvSpPr>
            <a:spLocks/>
          </p:cNvSpPr>
          <p:nvPr/>
        </p:nvSpPr>
        <p:spPr bwMode="auto">
          <a:xfrm>
            <a:off x="1381125" y="3911600"/>
            <a:ext cx="4953000" cy="606425"/>
          </a:xfrm>
          <a:custGeom>
            <a:avLst/>
            <a:gdLst>
              <a:gd name="T0" fmla="*/ 0 w 2328"/>
              <a:gd name="T1" fmla="*/ 2147483646 h 382"/>
              <a:gd name="T2" fmla="*/ 2147483646 w 2328"/>
              <a:gd name="T3" fmla="*/ 2147483646 h 382"/>
              <a:gd name="T4" fmla="*/ 2147483646 w 2328"/>
              <a:gd name="T5" fmla="*/ 0 h 382"/>
              <a:gd name="T6" fmla="*/ 2147483646 w 2328"/>
              <a:gd name="T7" fmla="*/ 2147483646 h 382"/>
              <a:gd name="T8" fmla="*/ 2147483646 w 2328"/>
              <a:gd name="T9" fmla="*/ 2147483646 h 382"/>
              <a:gd name="T10" fmla="*/ 2147483646 w 2328"/>
              <a:gd name="T11" fmla="*/ 2147483646 h 382"/>
              <a:gd name="T12" fmla="*/ 2147483646 w 2328"/>
              <a:gd name="T13" fmla="*/ 2147483646 h 382"/>
              <a:gd name="T14" fmla="*/ 2147483646 w 2328"/>
              <a:gd name="T15" fmla="*/ 2147483646 h 382"/>
              <a:gd name="T16" fmla="*/ 2147483646 w 2328"/>
              <a:gd name="T17" fmla="*/ 2147483646 h 382"/>
              <a:gd name="T18" fmla="*/ 2147483646 w 2328"/>
              <a:gd name="T19" fmla="*/ 2147483646 h 382"/>
              <a:gd name="T20" fmla="*/ 2147483646 w 2328"/>
              <a:gd name="T21" fmla="*/ 2147483646 h 382"/>
              <a:gd name="T22" fmla="*/ 2147483646 w 2328"/>
              <a:gd name="T23" fmla="*/ 2147483646 h 382"/>
              <a:gd name="T24" fmla="*/ 2147483646 w 2328"/>
              <a:gd name="T25" fmla="*/ 2147483646 h 382"/>
              <a:gd name="T26" fmla="*/ 2147483646 w 2328"/>
              <a:gd name="T27" fmla="*/ 2147483646 h 382"/>
              <a:gd name="T28" fmla="*/ 2147483646 w 2328"/>
              <a:gd name="T29" fmla="*/ 2147483646 h 382"/>
              <a:gd name="T30" fmla="*/ 2147483646 w 2328"/>
              <a:gd name="T31" fmla="*/ 2147483646 h 382"/>
              <a:gd name="T32" fmla="*/ 2147483646 w 2328"/>
              <a:gd name="T33" fmla="*/ 2147483646 h 382"/>
              <a:gd name="T34" fmla="*/ 2147483646 w 2328"/>
              <a:gd name="T35" fmla="*/ 2147483646 h 382"/>
              <a:gd name="T36" fmla="*/ 2147483646 w 2328"/>
              <a:gd name="T37" fmla="*/ 2147483646 h 382"/>
              <a:gd name="T38" fmla="*/ 2147483646 w 2328"/>
              <a:gd name="T39" fmla="*/ 2147483646 h 382"/>
              <a:gd name="T40" fmla="*/ 2147483646 w 2328"/>
              <a:gd name="T41" fmla="*/ 2147483646 h 382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2328"/>
              <a:gd name="T64" fmla="*/ 0 h 382"/>
              <a:gd name="T65" fmla="*/ 2328 w 2328"/>
              <a:gd name="T66" fmla="*/ 382 h 382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2328" h="382">
                <a:moveTo>
                  <a:pt x="0" y="203"/>
                </a:moveTo>
                <a:cubicBezTo>
                  <a:pt x="12" y="167"/>
                  <a:pt x="32" y="95"/>
                  <a:pt x="65" y="73"/>
                </a:cubicBezTo>
                <a:cubicBezTo>
                  <a:pt x="152" y="16"/>
                  <a:pt x="255" y="10"/>
                  <a:pt x="357" y="0"/>
                </a:cubicBezTo>
                <a:cubicBezTo>
                  <a:pt x="384" y="3"/>
                  <a:pt x="412" y="2"/>
                  <a:pt x="438" y="8"/>
                </a:cubicBezTo>
                <a:cubicBezTo>
                  <a:pt x="480" y="18"/>
                  <a:pt x="507" y="73"/>
                  <a:pt x="544" y="98"/>
                </a:cubicBezTo>
                <a:cubicBezTo>
                  <a:pt x="568" y="134"/>
                  <a:pt x="617" y="198"/>
                  <a:pt x="657" y="211"/>
                </a:cubicBezTo>
                <a:cubicBezTo>
                  <a:pt x="690" y="261"/>
                  <a:pt x="778" y="322"/>
                  <a:pt x="836" y="341"/>
                </a:cubicBezTo>
                <a:cubicBezTo>
                  <a:pt x="844" y="349"/>
                  <a:pt x="850" y="359"/>
                  <a:pt x="860" y="365"/>
                </a:cubicBezTo>
                <a:cubicBezTo>
                  <a:pt x="875" y="373"/>
                  <a:pt x="909" y="382"/>
                  <a:pt x="909" y="382"/>
                </a:cubicBezTo>
                <a:cubicBezTo>
                  <a:pt x="955" y="379"/>
                  <a:pt x="1001" y="380"/>
                  <a:pt x="1047" y="373"/>
                </a:cubicBezTo>
                <a:cubicBezTo>
                  <a:pt x="1075" y="369"/>
                  <a:pt x="1092" y="337"/>
                  <a:pt x="1112" y="317"/>
                </a:cubicBezTo>
                <a:cubicBezTo>
                  <a:pt x="1152" y="278"/>
                  <a:pt x="1203" y="221"/>
                  <a:pt x="1258" y="203"/>
                </a:cubicBezTo>
                <a:cubicBezTo>
                  <a:pt x="1322" y="182"/>
                  <a:pt x="1240" y="211"/>
                  <a:pt x="1306" y="179"/>
                </a:cubicBezTo>
                <a:cubicBezTo>
                  <a:pt x="1387" y="139"/>
                  <a:pt x="1541" y="107"/>
                  <a:pt x="1631" y="98"/>
                </a:cubicBezTo>
                <a:cubicBezTo>
                  <a:pt x="1677" y="101"/>
                  <a:pt x="1723" y="99"/>
                  <a:pt x="1769" y="106"/>
                </a:cubicBezTo>
                <a:cubicBezTo>
                  <a:pt x="1784" y="108"/>
                  <a:pt x="1808" y="139"/>
                  <a:pt x="1817" y="146"/>
                </a:cubicBezTo>
                <a:cubicBezTo>
                  <a:pt x="1839" y="164"/>
                  <a:pt x="1864" y="178"/>
                  <a:pt x="1890" y="187"/>
                </a:cubicBezTo>
                <a:cubicBezTo>
                  <a:pt x="1937" y="233"/>
                  <a:pt x="1913" y="221"/>
                  <a:pt x="1955" y="235"/>
                </a:cubicBezTo>
                <a:cubicBezTo>
                  <a:pt x="1984" y="266"/>
                  <a:pt x="2002" y="274"/>
                  <a:pt x="2044" y="284"/>
                </a:cubicBezTo>
                <a:cubicBezTo>
                  <a:pt x="2093" y="281"/>
                  <a:pt x="2142" y="282"/>
                  <a:pt x="2191" y="276"/>
                </a:cubicBezTo>
                <a:cubicBezTo>
                  <a:pt x="2328" y="259"/>
                  <a:pt x="2208" y="260"/>
                  <a:pt x="2247" y="260"/>
                </a:cubicBezTo>
              </a:path>
            </a:pathLst>
          </a:custGeom>
          <a:noFill/>
          <a:ln w="9525" cap="rnd" cmpd="sng">
            <a:solidFill>
              <a:schemeClr val="tx1"/>
            </a:solidFill>
            <a:prstDash val="sysDot"/>
            <a:round/>
            <a:headEnd type="none" w="med" len="med"/>
            <a:tailEnd type="triangle" w="lg" len="lg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125961" name="Object 9"/>
          <p:cNvGraphicFramePr>
            <a:graphicFrameLocks noChangeAspect="1"/>
          </p:cNvGraphicFramePr>
          <p:nvPr/>
        </p:nvGraphicFramePr>
        <p:xfrm>
          <a:off x="920750" y="3962400"/>
          <a:ext cx="381000" cy="482600"/>
        </p:xfrm>
        <a:graphic>
          <a:graphicData uri="http://schemas.openxmlformats.org/presentationml/2006/ole">
            <p:oleObj spid="_x0000_s125961" name="Equation" r:id="rId6" imgW="380835" imgH="482391" progId="Equation.3">
              <p:embed/>
            </p:oleObj>
          </a:graphicData>
        </a:graphic>
      </p:graphicFrame>
      <p:graphicFrame>
        <p:nvGraphicFramePr>
          <p:cNvPr id="125962" name="Object 10"/>
          <p:cNvGraphicFramePr>
            <a:graphicFrameLocks noChangeAspect="1"/>
          </p:cNvGraphicFramePr>
          <p:nvPr/>
        </p:nvGraphicFramePr>
        <p:xfrm>
          <a:off x="6280150" y="3981450"/>
          <a:ext cx="330200" cy="444500"/>
        </p:xfrm>
        <a:graphic>
          <a:graphicData uri="http://schemas.openxmlformats.org/presentationml/2006/ole">
            <p:oleObj spid="_x0000_s125962" name="Equation" r:id="rId7" imgW="330057" imgH="444307" progId="Equation.3">
              <p:embed/>
            </p:oleObj>
          </a:graphicData>
        </a:graphic>
      </p:graphicFrame>
      <p:graphicFrame>
        <p:nvGraphicFramePr>
          <p:cNvPr id="125963" name="Object 11"/>
          <p:cNvGraphicFramePr>
            <a:graphicFrameLocks noChangeAspect="1"/>
          </p:cNvGraphicFramePr>
          <p:nvPr/>
        </p:nvGraphicFramePr>
        <p:xfrm>
          <a:off x="3505200" y="3810000"/>
          <a:ext cx="457200" cy="381000"/>
        </p:xfrm>
        <a:graphic>
          <a:graphicData uri="http://schemas.openxmlformats.org/presentationml/2006/ole">
            <p:oleObj spid="_x0000_s125963" name="Equation" r:id="rId8" imgW="304536" imgH="253780" progId="Equation.3">
              <p:embed/>
            </p:oleObj>
          </a:graphicData>
        </a:graphic>
      </p:graphicFrame>
      <p:graphicFrame>
        <p:nvGraphicFramePr>
          <p:cNvPr id="125964" name="Object 12"/>
          <p:cNvGraphicFramePr>
            <a:graphicFrameLocks noChangeAspect="1"/>
          </p:cNvGraphicFramePr>
          <p:nvPr/>
        </p:nvGraphicFramePr>
        <p:xfrm>
          <a:off x="7248525" y="3987800"/>
          <a:ext cx="1016000" cy="444500"/>
        </p:xfrm>
        <a:graphic>
          <a:graphicData uri="http://schemas.openxmlformats.org/presentationml/2006/ole">
            <p:oleObj spid="_x0000_s125964" name="Equation" r:id="rId9" imgW="1015559" imgH="444307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r>
              <a:rPr lang="en-US" altLang="en-US" sz="4000" smtClean="0"/>
              <a:t>Example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 </a:t>
            </a:r>
          </a:p>
        </p:txBody>
      </p:sp>
      <p:graphicFrame>
        <p:nvGraphicFramePr>
          <p:cNvPr id="128004" name="Object 4"/>
          <p:cNvGraphicFramePr>
            <a:graphicFrameLocks noChangeAspect="1"/>
          </p:cNvGraphicFramePr>
          <p:nvPr/>
        </p:nvGraphicFramePr>
        <p:xfrm>
          <a:off x="781050" y="1085850"/>
          <a:ext cx="1181100" cy="557213"/>
        </p:xfrm>
        <a:graphic>
          <a:graphicData uri="http://schemas.openxmlformats.org/presentationml/2006/ole">
            <p:oleObj spid="_x0000_s128004" name="Equation" r:id="rId4" imgW="1180588" imgH="558558" progId="Equation.3">
              <p:embed/>
            </p:oleObj>
          </a:graphicData>
        </a:graphic>
      </p:graphicFrame>
      <p:sp>
        <p:nvSpPr>
          <p:cNvPr id="128005" name="Text Box 5"/>
          <p:cNvSpPr txBox="1">
            <a:spLocks noChangeArrowheads="1"/>
          </p:cNvSpPr>
          <p:nvPr/>
        </p:nvSpPr>
        <p:spPr bwMode="auto">
          <a:xfrm>
            <a:off x="1905000" y="1066800"/>
            <a:ext cx="59293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en-US">
                <a:latin typeface="Comic Sans MS" pitchFamily="66" charset="0"/>
              </a:rPr>
              <a:t>= { all strings with prefix       }</a:t>
            </a:r>
          </a:p>
        </p:txBody>
      </p:sp>
      <p:graphicFrame>
        <p:nvGraphicFramePr>
          <p:cNvPr id="128006" name="Object 6"/>
          <p:cNvGraphicFramePr>
            <a:graphicFrameLocks noChangeAspect="1"/>
          </p:cNvGraphicFramePr>
          <p:nvPr/>
        </p:nvGraphicFramePr>
        <p:xfrm>
          <a:off x="6934200" y="1143000"/>
          <a:ext cx="544513" cy="431800"/>
        </p:xfrm>
        <a:graphic>
          <a:graphicData uri="http://schemas.openxmlformats.org/presentationml/2006/ole">
            <p:oleObj spid="_x0000_s128006" name="Equation" r:id="rId5" imgW="545863" imgH="431613" progId="Equation.3">
              <p:embed/>
            </p:oleObj>
          </a:graphicData>
        </a:graphic>
      </p:graphicFrame>
      <p:sp>
        <p:nvSpPr>
          <p:cNvPr id="128007" name="Oval 7"/>
          <p:cNvSpPr>
            <a:spLocks noChangeArrowheads="1"/>
          </p:cNvSpPr>
          <p:nvPr/>
        </p:nvSpPr>
        <p:spPr bwMode="auto">
          <a:xfrm>
            <a:off x="1295400" y="3581400"/>
            <a:ext cx="685800" cy="685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28008" name="Oval 8"/>
          <p:cNvSpPr>
            <a:spLocks noChangeArrowheads="1"/>
          </p:cNvSpPr>
          <p:nvPr/>
        </p:nvSpPr>
        <p:spPr bwMode="auto">
          <a:xfrm>
            <a:off x="4495800" y="3581400"/>
            <a:ext cx="685800" cy="685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28009" name="Oval 9"/>
          <p:cNvSpPr>
            <a:spLocks noChangeArrowheads="1"/>
          </p:cNvSpPr>
          <p:nvPr/>
        </p:nvSpPr>
        <p:spPr bwMode="auto">
          <a:xfrm>
            <a:off x="7467600" y="3581400"/>
            <a:ext cx="685800" cy="685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28010" name="Line 10"/>
          <p:cNvSpPr>
            <a:spLocks noChangeShapeType="1"/>
          </p:cNvSpPr>
          <p:nvPr/>
        </p:nvSpPr>
        <p:spPr bwMode="auto">
          <a:xfrm>
            <a:off x="685800" y="39624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8011" name="Oval 11"/>
          <p:cNvSpPr>
            <a:spLocks noChangeArrowheads="1"/>
          </p:cNvSpPr>
          <p:nvPr/>
        </p:nvSpPr>
        <p:spPr bwMode="auto">
          <a:xfrm>
            <a:off x="7239000" y="3352800"/>
            <a:ext cx="1143000" cy="1143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28012" name="Line 12"/>
          <p:cNvSpPr>
            <a:spLocks noChangeShapeType="1"/>
          </p:cNvSpPr>
          <p:nvPr/>
        </p:nvSpPr>
        <p:spPr bwMode="auto">
          <a:xfrm>
            <a:off x="1981200" y="3962400"/>
            <a:ext cx="2514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8013" name="Line 13"/>
          <p:cNvSpPr>
            <a:spLocks noChangeShapeType="1"/>
          </p:cNvSpPr>
          <p:nvPr/>
        </p:nvSpPr>
        <p:spPr bwMode="auto">
          <a:xfrm>
            <a:off x="5181600" y="3962400"/>
            <a:ext cx="2057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8014" name="Freeform 14"/>
          <p:cNvSpPr>
            <a:spLocks/>
          </p:cNvSpPr>
          <p:nvPr/>
        </p:nvSpPr>
        <p:spPr bwMode="auto">
          <a:xfrm>
            <a:off x="7315200" y="2362200"/>
            <a:ext cx="812800" cy="1079500"/>
          </a:xfrm>
          <a:custGeom>
            <a:avLst/>
            <a:gdLst>
              <a:gd name="T0" fmla="*/ 2147483646 w 512"/>
              <a:gd name="T1" fmla="*/ 2147483646 h 680"/>
              <a:gd name="T2" fmla="*/ 2147483646 w 512"/>
              <a:gd name="T3" fmla="*/ 2147483646 h 680"/>
              <a:gd name="T4" fmla="*/ 2147483646 w 512"/>
              <a:gd name="T5" fmla="*/ 2147483646 h 680"/>
              <a:gd name="T6" fmla="*/ 2147483646 w 512"/>
              <a:gd name="T7" fmla="*/ 2147483646 h 680"/>
              <a:gd name="T8" fmla="*/ 2147483646 w 512"/>
              <a:gd name="T9" fmla="*/ 2147483646 h 6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12"/>
              <a:gd name="T16" fmla="*/ 0 h 680"/>
              <a:gd name="T17" fmla="*/ 512 w 512"/>
              <a:gd name="T18" fmla="*/ 680 h 6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12" h="680">
                <a:moveTo>
                  <a:pt x="160" y="680"/>
                </a:moveTo>
                <a:cubicBezTo>
                  <a:pt x="80" y="496"/>
                  <a:pt x="0" y="312"/>
                  <a:pt x="16" y="200"/>
                </a:cubicBezTo>
                <a:cubicBezTo>
                  <a:pt x="32" y="88"/>
                  <a:pt x="176" y="16"/>
                  <a:pt x="256" y="8"/>
                </a:cubicBezTo>
                <a:cubicBezTo>
                  <a:pt x="336" y="0"/>
                  <a:pt x="480" y="48"/>
                  <a:pt x="496" y="152"/>
                </a:cubicBezTo>
                <a:cubicBezTo>
                  <a:pt x="512" y="256"/>
                  <a:pt x="432" y="444"/>
                  <a:pt x="352" y="632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28015" name="Object 15"/>
          <p:cNvGraphicFramePr>
            <a:graphicFrameLocks noChangeAspect="1"/>
          </p:cNvGraphicFramePr>
          <p:nvPr/>
        </p:nvGraphicFramePr>
        <p:xfrm>
          <a:off x="3048000" y="3657600"/>
          <a:ext cx="265113" cy="279400"/>
        </p:xfrm>
        <a:graphic>
          <a:graphicData uri="http://schemas.openxmlformats.org/presentationml/2006/ole">
            <p:oleObj spid="_x0000_s128015" name="Equation" r:id="rId6" imgW="266584" imgH="279279" progId="Equation.3">
              <p:embed/>
            </p:oleObj>
          </a:graphicData>
        </a:graphic>
      </p:graphicFrame>
      <p:graphicFrame>
        <p:nvGraphicFramePr>
          <p:cNvPr id="128016" name="Object 16"/>
          <p:cNvGraphicFramePr>
            <a:graphicFrameLocks noChangeAspect="1"/>
          </p:cNvGraphicFramePr>
          <p:nvPr/>
        </p:nvGraphicFramePr>
        <p:xfrm>
          <a:off x="6172200" y="3581400"/>
          <a:ext cx="279400" cy="381000"/>
        </p:xfrm>
        <a:graphic>
          <a:graphicData uri="http://schemas.openxmlformats.org/presentationml/2006/ole">
            <p:oleObj spid="_x0000_s128016" name="Equation" r:id="rId7" imgW="279279" imgH="380835" progId="Equation.3">
              <p:embed/>
            </p:oleObj>
          </a:graphicData>
        </a:graphic>
      </p:graphicFrame>
      <p:graphicFrame>
        <p:nvGraphicFramePr>
          <p:cNvPr id="128017" name="Object 17"/>
          <p:cNvGraphicFramePr>
            <a:graphicFrameLocks noChangeAspect="1"/>
          </p:cNvGraphicFramePr>
          <p:nvPr/>
        </p:nvGraphicFramePr>
        <p:xfrm>
          <a:off x="7391400" y="1905000"/>
          <a:ext cx="671513" cy="442913"/>
        </p:xfrm>
        <a:graphic>
          <a:graphicData uri="http://schemas.openxmlformats.org/presentationml/2006/ole">
            <p:oleObj spid="_x0000_s128017" name="Equation" r:id="rId8" imgW="672808" imgH="444307" progId="Equation.3">
              <p:embed/>
            </p:oleObj>
          </a:graphicData>
        </a:graphic>
      </p:graphicFrame>
      <p:graphicFrame>
        <p:nvGraphicFramePr>
          <p:cNvPr id="128018" name="Object 18"/>
          <p:cNvGraphicFramePr>
            <a:graphicFrameLocks noChangeAspect="1"/>
          </p:cNvGraphicFramePr>
          <p:nvPr/>
        </p:nvGraphicFramePr>
        <p:xfrm>
          <a:off x="1447800" y="3657600"/>
          <a:ext cx="419100" cy="469900"/>
        </p:xfrm>
        <a:graphic>
          <a:graphicData uri="http://schemas.openxmlformats.org/presentationml/2006/ole">
            <p:oleObj spid="_x0000_s128018" name="Equation" r:id="rId9" imgW="419100" imgH="469900" progId="Equation.3">
              <p:embed/>
            </p:oleObj>
          </a:graphicData>
        </a:graphic>
      </p:graphicFrame>
      <p:graphicFrame>
        <p:nvGraphicFramePr>
          <p:cNvPr id="128019" name="Object 19"/>
          <p:cNvGraphicFramePr>
            <a:graphicFrameLocks noChangeAspect="1"/>
          </p:cNvGraphicFramePr>
          <p:nvPr/>
        </p:nvGraphicFramePr>
        <p:xfrm>
          <a:off x="4686300" y="3657600"/>
          <a:ext cx="341313" cy="469900"/>
        </p:xfrm>
        <a:graphic>
          <a:graphicData uri="http://schemas.openxmlformats.org/presentationml/2006/ole">
            <p:oleObj spid="_x0000_s128019" name="Equation" r:id="rId10" imgW="342751" imgH="469696" progId="Equation.3">
              <p:embed/>
            </p:oleObj>
          </a:graphicData>
        </a:graphic>
      </p:graphicFrame>
      <p:graphicFrame>
        <p:nvGraphicFramePr>
          <p:cNvPr id="128020" name="Object 20"/>
          <p:cNvGraphicFramePr>
            <a:graphicFrameLocks noChangeAspect="1"/>
          </p:cNvGraphicFramePr>
          <p:nvPr/>
        </p:nvGraphicFramePr>
        <p:xfrm>
          <a:off x="7556500" y="3657600"/>
          <a:ext cx="392113" cy="469900"/>
        </p:xfrm>
        <a:graphic>
          <a:graphicData uri="http://schemas.openxmlformats.org/presentationml/2006/ole">
            <p:oleObj spid="_x0000_s128020" name="Equation" r:id="rId11" imgW="393529" imgH="469696" progId="Equation.3">
              <p:embed/>
            </p:oleObj>
          </a:graphicData>
        </a:graphic>
      </p:graphicFrame>
      <p:sp>
        <p:nvSpPr>
          <p:cNvPr id="128021" name="Text Box 21"/>
          <p:cNvSpPr txBox="1">
            <a:spLocks noChangeArrowheads="1"/>
          </p:cNvSpPr>
          <p:nvPr/>
        </p:nvSpPr>
        <p:spPr bwMode="auto">
          <a:xfrm>
            <a:off x="7162800" y="4419600"/>
            <a:ext cx="14430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en-US">
                <a:solidFill>
                  <a:schemeClr val="accent2"/>
                </a:solidFill>
                <a:latin typeface="Comic Sans MS" pitchFamily="66" charset="0"/>
              </a:rPr>
              <a:t>accept</a:t>
            </a:r>
          </a:p>
        </p:txBody>
      </p:sp>
      <p:sp>
        <p:nvSpPr>
          <p:cNvPr id="128022" name="Oval 22"/>
          <p:cNvSpPr>
            <a:spLocks noChangeArrowheads="1"/>
          </p:cNvSpPr>
          <p:nvPr/>
        </p:nvSpPr>
        <p:spPr bwMode="auto">
          <a:xfrm>
            <a:off x="4495800" y="5486400"/>
            <a:ext cx="685800" cy="685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28023" name="Line 23"/>
          <p:cNvSpPr>
            <a:spLocks noChangeShapeType="1"/>
          </p:cNvSpPr>
          <p:nvPr/>
        </p:nvSpPr>
        <p:spPr bwMode="auto">
          <a:xfrm>
            <a:off x="1828800" y="4191000"/>
            <a:ext cx="266700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8024" name="Freeform 24"/>
          <p:cNvSpPr>
            <a:spLocks/>
          </p:cNvSpPr>
          <p:nvPr/>
        </p:nvSpPr>
        <p:spPr bwMode="auto">
          <a:xfrm>
            <a:off x="5181600" y="5384800"/>
            <a:ext cx="838200" cy="812800"/>
          </a:xfrm>
          <a:custGeom>
            <a:avLst/>
            <a:gdLst>
              <a:gd name="T0" fmla="*/ 0 w 528"/>
              <a:gd name="T1" fmla="*/ 2147483646 h 512"/>
              <a:gd name="T2" fmla="*/ 2147483646 w 528"/>
              <a:gd name="T3" fmla="*/ 2147483646 h 512"/>
              <a:gd name="T4" fmla="*/ 2147483646 w 528"/>
              <a:gd name="T5" fmla="*/ 2147483646 h 512"/>
              <a:gd name="T6" fmla="*/ 2147483646 w 528"/>
              <a:gd name="T7" fmla="*/ 2147483646 h 512"/>
              <a:gd name="T8" fmla="*/ 0 w 528"/>
              <a:gd name="T9" fmla="*/ 2147483646 h 5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8"/>
              <a:gd name="T16" fmla="*/ 0 h 512"/>
              <a:gd name="T17" fmla="*/ 528 w 528"/>
              <a:gd name="T18" fmla="*/ 512 h 5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8" h="512">
                <a:moveTo>
                  <a:pt x="0" y="160"/>
                </a:moveTo>
                <a:cubicBezTo>
                  <a:pt x="124" y="80"/>
                  <a:pt x="248" y="0"/>
                  <a:pt x="336" y="16"/>
                </a:cubicBezTo>
                <a:cubicBezTo>
                  <a:pt x="424" y="32"/>
                  <a:pt x="528" y="176"/>
                  <a:pt x="528" y="256"/>
                </a:cubicBezTo>
                <a:cubicBezTo>
                  <a:pt x="528" y="336"/>
                  <a:pt x="424" y="480"/>
                  <a:pt x="336" y="496"/>
                </a:cubicBezTo>
                <a:cubicBezTo>
                  <a:pt x="248" y="512"/>
                  <a:pt x="124" y="432"/>
                  <a:pt x="0" y="352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28025" name="Object 25"/>
          <p:cNvGraphicFramePr>
            <a:graphicFrameLocks noChangeAspect="1"/>
          </p:cNvGraphicFramePr>
          <p:nvPr/>
        </p:nvGraphicFramePr>
        <p:xfrm>
          <a:off x="6172200" y="5562600"/>
          <a:ext cx="671513" cy="442913"/>
        </p:xfrm>
        <a:graphic>
          <a:graphicData uri="http://schemas.openxmlformats.org/presentationml/2006/ole">
            <p:oleObj spid="_x0000_s128025" name="Equation" r:id="rId12" imgW="672808" imgH="444307" progId="Equation.3">
              <p:embed/>
            </p:oleObj>
          </a:graphicData>
        </a:graphic>
      </p:graphicFrame>
      <p:sp>
        <p:nvSpPr>
          <p:cNvPr id="128026" name="Line 26"/>
          <p:cNvSpPr>
            <a:spLocks noChangeShapeType="1"/>
          </p:cNvSpPr>
          <p:nvPr/>
        </p:nvSpPr>
        <p:spPr bwMode="auto">
          <a:xfrm flipV="1">
            <a:off x="4800600" y="42672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lg" len="lg"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28027" name="Object 27"/>
          <p:cNvGraphicFramePr>
            <a:graphicFrameLocks noChangeAspect="1"/>
          </p:cNvGraphicFramePr>
          <p:nvPr/>
        </p:nvGraphicFramePr>
        <p:xfrm>
          <a:off x="4622800" y="5562600"/>
          <a:ext cx="392113" cy="469900"/>
        </p:xfrm>
        <a:graphic>
          <a:graphicData uri="http://schemas.openxmlformats.org/presentationml/2006/ole">
            <p:oleObj spid="_x0000_s128027" name="Equation" r:id="rId13" imgW="393529" imgH="469696" progId="Equation.3">
              <p:embed/>
            </p:oleObj>
          </a:graphicData>
        </a:graphic>
      </p:graphicFrame>
      <p:graphicFrame>
        <p:nvGraphicFramePr>
          <p:cNvPr id="128028" name="Object 28"/>
          <p:cNvGraphicFramePr>
            <a:graphicFrameLocks noChangeAspect="1"/>
          </p:cNvGraphicFramePr>
          <p:nvPr/>
        </p:nvGraphicFramePr>
        <p:xfrm>
          <a:off x="4876800" y="4648200"/>
          <a:ext cx="265113" cy="279400"/>
        </p:xfrm>
        <a:graphic>
          <a:graphicData uri="http://schemas.openxmlformats.org/presentationml/2006/ole">
            <p:oleObj spid="_x0000_s128028" name="Equation" r:id="rId14" imgW="266584" imgH="279279" progId="Equation.3">
              <p:embed/>
            </p:oleObj>
          </a:graphicData>
        </a:graphic>
      </p:graphicFrame>
      <p:graphicFrame>
        <p:nvGraphicFramePr>
          <p:cNvPr id="128029" name="Object 29"/>
          <p:cNvGraphicFramePr>
            <a:graphicFrameLocks noChangeAspect="1"/>
          </p:cNvGraphicFramePr>
          <p:nvPr/>
        </p:nvGraphicFramePr>
        <p:xfrm>
          <a:off x="3124200" y="4572000"/>
          <a:ext cx="279400" cy="381000"/>
        </p:xfrm>
        <a:graphic>
          <a:graphicData uri="http://schemas.openxmlformats.org/presentationml/2006/ole">
            <p:oleObj spid="_x0000_s128029" name="Equation" r:id="rId15" imgW="279279" imgH="380835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r>
              <a:rPr lang="en-US" altLang="en-US" smtClean="0"/>
              <a:t>Example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 </a:t>
            </a:r>
          </a:p>
        </p:txBody>
      </p:sp>
      <p:graphicFrame>
        <p:nvGraphicFramePr>
          <p:cNvPr id="130052" name="Object 4"/>
          <p:cNvGraphicFramePr>
            <a:graphicFrameLocks noChangeAspect="1"/>
          </p:cNvGraphicFramePr>
          <p:nvPr/>
        </p:nvGraphicFramePr>
        <p:xfrm>
          <a:off x="914400" y="1143000"/>
          <a:ext cx="914400" cy="442913"/>
        </p:xfrm>
        <a:graphic>
          <a:graphicData uri="http://schemas.openxmlformats.org/presentationml/2006/ole">
            <p:oleObj spid="_x0000_s130052" name="Equation" r:id="rId4" imgW="914400" imgH="444500" progId="Equation.3">
              <p:embed/>
            </p:oleObj>
          </a:graphicData>
        </a:graphic>
      </p:graphicFrame>
      <p:sp>
        <p:nvSpPr>
          <p:cNvPr id="130053" name="Text Box 5"/>
          <p:cNvSpPr txBox="1">
            <a:spLocks noChangeArrowheads="1"/>
          </p:cNvSpPr>
          <p:nvPr/>
        </p:nvSpPr>
        <p:spPr bwMode="auto">
          <a:xfrm>
            <a:off x="1905000" y="1066800"/>
            <a:ext cx="4224338" cy="116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en-US">
                <a:solidFill>
                  <a:schemeClr val="accent2"/>
                </a:solidFill>
                <a:latin typeface="Comic Sans MS" pitchFamily="66" charset="0"/>
              </a:rPr>
              <a:t>= </a:t>
            </a:r>
            <a:r>
              <a:rPr lang="en-US" altLang="en-US">
                <a:latin typeface="Comic Sans MS" pitchFamily="66" charset="0"/>
              </a:rPr>
              <a:t>{ all strings without</a:t>
            </a:r>
          </a:p>
          <a:p>
            <a:pPr>
              <a:spcBef>
                <a:spcPct val="20000"/>
              </a:spcBef>
            </a:pPr>
            <a:r>
              <a:rPr lang="en-US" altLang="en-US">
                <a:latin typeface="Comic Sans MS" pitchFamily="66" charset="0"/>
              </a:rPr>
              <a:t>     substring          }</a:t>
            </a:r>
          </a:p>
        </p:txBody>
      </p:sp>
      <p:graphicFrame>
        <p:nvGraphicFramePr>
          <p:cNvPr id="130054" name="Object 6"/>
          <p:cNvGraphicFramePr>
            <a:graphicFrameLocks noChangeAspect="1"/>
          </p:cNvGraphicFramePr>
          <p:nvPr/>
        </p:nvGraphicFramePr>
        <p:xfrm>
          <a:off x="4648200" y="1752600"/>
          <a:ext cx="698500" cy="368300"/>
        </p:xfrm>
        <a:graphic>
          <a:graphicData uri="http://schemas.openxmlformats.org/presentationml/2006/ole">
            <p:oleObj spid="_x0000_s130054" name="Equation" r:id="rId5" imgW="698500" imgH="368300" progId="Equation.3">
              <p:embed/>
            </p:oleObj>
          </a:graphicData>
        </a:graphic>
      </p:graphicFrame>
      <p:sp>
        <p:nvSpPr>
          <p:cNvPr id="130055" name="Oval 7"/>
          <p:cNvSpPr>
            <a:spLocks noChangeArrowheads="1"/>
          </p:cNvSpPr>
          <p:nvPr/>
        </p:nvSpPr>
        <p:spPr bwMode="auto">
          <a:xfrm>
            <a:off x="1295400" y="4648200"/>
            <a:ext cx="685800" cy="685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30056" name="Oval 8"/>
          <p:cNvSpPr>
            <a:spLocks noChangeArrowheads="1"/>
          </p:cNvSpPr>
          <p:nvPr/>
        </p:nvSpPr>
        <p:spPr bwMode="auto">
          <a:xfrm>
            <a:off x="4876800" y="4419600"/>
            <a:ext cx="1143000" cy="1143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30057" name="Freeform 9"/>
          <p:cNvSpPr>
            <a:spLocks/>
          </p:cNvSpPr>
          <p:nvPr/>
        </p:nvSpPr>
        <p:spPr bwMode="auto">
          <a:xfrm>
            <a:off x="7391400" y="3657600"/>
            <a:ext cx="812800" cy="1079500"/>
          </a:xfrm>
          <a:custGeom>
            <a:avLst/>
            <a:gdLst>
              <a:gd name="T0" fmla="*/ 2147483646 w 512"/>
              <a:gd name="T1" fmla="*/ 2147483646 h 680"/>
              <a:gd name="T2" fmla="*/ 2147483646 w 512"/>
              <a:gd name="T3" fmla="*/ 2147483646 h 680"/>
              <a:gd name="T4" fmla="*/ 2147483646 w 512"/>
              <a:gd name="T5" fmla="*/ 2147483646 h 680"/>
              <a:gd name="T6" fmla="*/ 2147483646 w 512"/>
              <a:gd name="T7" fmla="*/ 2147483646 h 680"/>
              <a:gd name="T8" fmla="*/ 2147483646 w 512"/>
              <a:gd name="T9" fmla="*/ 2147483646 h 6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12"/>
              <a:gd name="T16" fmla="*/ 0 h 680"/>
              <a:gd name="T17" fmla="*/ 512 w 512"/>
              <a:gd name="T18" fmla="*/ 680 h 6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12" h="680">
                <a:moveTo>
                  <a:pt x="160" y="680"/>
                </a:moveTo>
                <a:cubicBezTo>
                  <a:pt x="80" y="496"/>
                  <a:pt x="0" y="312"/>
                  <a:pt x="16" y="200"/>
                </a:cubicBezTo>
                <a:cubicBezTo>
                  <a:pt x="32" y="88"/>
                  <a:pt x="176" y="16"/>
                  <a:pt x="256" y="8"/>
                </a:cubicBezTo>
                <a:cubicBezTo>
                  <a:pt x="336" y="0"/>
                  <a:pt x="480" y="48"/>
                  <a:pt x="496" y="152"/>
                </a:cubicBezTo>
                <a:cubicBezTo>
                  <a:pt x="512" y="256"/>
                  <a:pt x="432" y="444"/>
                  <a:pt x="352" y="632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0058" name="Oval 10"/>
          <p:cNvSpPr>
            <a:spLocks noChangeArrowheads="1"/>
          </p:cNvSpPr>
          <p:nvPr/>
        </p:nvSpPr>
        <p:spPr bwMode="auto">
          <a:xfrm>
            <a:off x="3124200" y="4648200"/>
            <a:ext cx="685800" cy="685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30059" name="Oval 11"/>
          <p:cNvSpPr>
            <a:spLocks noChangeArrowheads="1"/>
          </p:cNvSpPr>
          <p:nvPr/>
        </p:nvSpPr>
        <p:spPr bwMode="auto">
          <a:xfrm>
            <a:off x="5105400" y="4648200"/>
            <a:ext cx="685800" cy="685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30060" name="Oval 12"/>
          <p:cNvSpPr>
            <a:spLocks noChangeArrowheads="1"/>
          </p:cNvSpPr>
          <p:nvPr/>
        </p:nvSpPr>
        <p:spPr bwMode="auto">
          <a:xfrm>
            <a:off x="7467600" y="4648200"/>
            <a:ext cx="685800" cy="685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graphicFrame>
        <p:nvGraphicFramePr>
          <p:cNvPr id="130061" name="Object 13"/>
          <p:cNvGraphicFramePr>
            <a:graphicFrameLocks noChangeAspect="1"/>
          </p:cNvGraphicFramePr>
          <p:nvPr/>
        </p:nvGraphicFramePr>
        <p:xfrm>
          <a:off x="1524000" y="4800600"/>
          <a:ext cx="279400" cy="341313"/>
        </p:xfrm>
        <a:graphic>
          <a:graphicData uri="http://schemas.openxmlformats.org/presentationml/2006/ole">
            <p:oleObj spid="_x0000_s130061" name="Equation" r:id="rId6" imgW="279279" imgH="342751" progId="Equation.3">
              <p:embed/>
            </p:oleObj>
          </a:graphicData>
        </a:graphic>
      </p:graphicFrame>
      <p:graphicFrame>
        <p:nvGraphicFramePr>
          <p:cNvPr id="130062" name="Object 14"/>
          <p:cNvGraphicFramePr>
            <a:graphicFrameLocks noChangeAspect="1"/>
          </p:cNvGraphicFramePr>
          <p:nvPr/>
        </p:nvGraphicFramePr>
        <p:xfrm>
          <a:off x="3352800" y="4800600"/>
          <a:ext cx="279400" cy="368300"/>
        </p:xfrm>
        <a:graphic>
          <a:graphicData uri="http://schemas.openxmlformats.org/presentationml/2006/ole">
            <p:oleObj spid="_x0000_s130062" name="Equation" r:id="rId7" imgW="279400" imgH="368300" progId="Equation.3">
              <p:embed/>
            </p:oleObj>
          </a:graphicData>
        </a:graphic>
      </p:graphicFrame>
      <p:graphicFrame>
        <p:nvGraphicFramePr>
          <p:cNvPr id="130063" name="Object 15"/>
          <p:cNvGraphicFramePr>
            <a:graphicFrameLocks noChangeAspect="1"/>
          </p:cNvGraphicFramePr>
          <p:nvPr/>
        </p:nvGraphicFramePr>
        <p:xfrm>
          <a:off x="5181600" y="4800600"/>
          <a:ext cx="520700" cy="368300"/>
        </p:xfrm>
        <a:graphic>
          <a:graphicData uri="http://schemas.openxmlformats.org/presentationml/2006/ole">
            <p:oleObj spid="_x0000_s130063" name="Equation" r:id="rId8" imgW="520700" imgH="368300" progId="Equation.3">
              <p:embed/>
            </p:oleObj>
          </a:graphicData>
        </a:graphic>
      </p:graphicFrame>
      <p:graphicFrame>
        <p:nvGraphicFramePr>
          <p:cNvPr id="130064" name="Object 16"/>
          <p:cNvGraphicFramePr>
            <a:graphicFrameLocks noChangeAspect="1"/>
          </p:cNvGraphicFramePr>
          <p:nvPr/>
        </p:nvGraphicFramePr>
        <p:xfrm>
          <a:off x="7467600" y="4800600"/>
          <a:ext cx="698500" cy="368300"/>
        </p:xfrm>
        <a:graphic>
          <a:graphicData uri="http://schemas.openxmlformats.org/presentationml/2006/ole">
            <p:oleObj spid="_x0000_s130064" name="Equation" r:id="rId9" imgW="698500" imgH="368300" progId="Equation.3">
              <p:embed/>
            </p:oleObj>
          </a:graphicData>
        </a:graphic>
      </p:graphicFrame>
      <p:sp>
        <p:nvSpPr>
          <p:cNvPr id="130065" name="Oval 17"/>
          <p:cNvSpPr>
            <a:spLocks noChangeArrowheads="1"/>
          </p:cNvSpPr>
          <p:nvPr/>
        </p:nvSpPr>
        <p:spPr bwMode="auto">
          <a:xfrm>
            <a:off x="2895600" y="4419600"/>
            <a:ext cx="1143000" cy="1143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30066" name="Oval 18"/>
          <p:cNvSpPr>
            <a:spLocks noChangeArrowheads="1"/>
          </p:cNvSpPr>
          <p:nvPr/>
        </p:nvSpPr>
        <p:spPr bwMode="auto">
          <a:xfrm>
            <a:off x="1066800" y="4419600"/>
            <a:ext cx="1143000" cy="1143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30067" name="Freeform 19"/>
          <p:cNvSpPr>
            <a:spLocks/>
          </p:cNvSpPr>
          <p:nvPr/>
        </p:nvSpPr>
        <p:spPr bwMode="auto">
          <a:xfrm>
            <a:off x="1143000" y="3429000"/>
            <a:ext cx="812800" cy="1079500"/>
          </a:xfrm>
          <a:custGeom>
            <a:avLst/>
            <a:gdLst>
              <a:gd name="T0" fmla="*/ 2147483646 w 512"/>
              <a:gd name="T1" fmla="*/ 2147483646 h 680"/>
              <a:gd name="T2" fmla="*/ 2147483646 w 512"/>
              <a:gd name="T3" fmla="*/ 2147483646 h 680"/>
              <a:gd name="T4" fmla="*/ 2147483646 w 512"/>
              <a:gd name="T5" fmla="*/ 2147483646 h 680"/>
              <a:gd name="T6" fmla="*/ 2147483646 w 512"/>
              <a:gd name="T7" fmla="*/ 2147483646 h 680"/>
              <a:gd name="T8" fmla="*/ 2147483646 w 512"/>
              <a:gd name="T9" fmla="*/ 2147483646 h 6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12"/>
              <a:gd name="T16" fmla="*/ 0 h 680"/>
              <a:gd name="T17" fmla="*/ 512 w 512"/>
              <a:gd name="T18" fmla="*/ 680 h 6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12" h="680">
                <a:moveTo>
                  <a:pt x="160" y="680"/>
                </a:moveTo>
                <a:cubicBezTo>
                  <a:pt x="80" y="496"/>
                  <a:pt x="0" y="312"/>
                  <a:pt x="16" y="200"/>
                </a:cubicBezTo>
                <a:cubicBezTo>
                  <a:pt x="32" y="88"/>
                  <a:pt x="176" y="16"/>
                  <a:pt x="256" y="8"/>
                </a:cubicBezTo>
                <a:cubicBezTo>
                  <a:pt x="336" y="0"/>
                  <a:pt x="480" y="48"/>
                  <a:pt x="496" y="152"/>
                </a:cubicBezTo>
                <a:cubicBezTo>
                  <a:pt x="512" y="256"/>
                  <a:pt x="432" y="444"/>
                  <a:pt x="352" y="632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0068" name="Freeform 20"/>
          <p:cNvSpPr>
            <a:spLocks/>
          </p:cNvSpPr>
          <p:nvPr/>
        </p:nvSpPr>
        <p:spPr bwMode="auto">
          <a:xfrm>
            <a:off x="4953000" y="3429000"/>
            <a:ext cx="812800" cy="1079500"/>
          </a:xfrm>
          <a:custGeom>
            <a:avLst/>
            <a:gdLst>
              <a:gd name="T0" fmla="*/ 2147483646 w 512"/>
              <a:gd name="T1" fmla="*/ 2147483646 h 680"/>
              <a:gd name="T2" fmla="*/ 2147483646 w 512"/>
              <a:gd name="T3" fmla="*/ 2147483646 h 680"/>
              <a:gd name="T4" fmla="*/ 2147483646 w 512"/>
              <a:gd name="T5" fmla="*/ 2147483646 h 680"/>
              <a:gd name="T6" fmla="*/ 2147483646 w 512"/>
              <a:gd name="T7" fmla="*/ 2147483646 h 680"/>
              <a:gd name="T8" fmla="*/ 2147483646 w 512"/>
              <a:gd name="T9" fmla="*/ 2147483646 h 6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12"/>
              <a:gd name="T16" fmla="*/ 0 h 680"/>
              <a:gd name="T17" fmla="*/ 512 w 512"/>
              <a:gd name="T18" fmla="*/ 680 h 6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12" h="680">
                <a:moveTo>
                  <a:pt x="160" y="680"/>
                </a:moveTo>
                <a:cubicBezTo>
                  <a:pt x="80" y="496"/>
                  <a:pt x="0" y="312"/>
                  <a:pt x="16" y="200"/>
                </a:cubicBezTo>
                <a:cubicBezTo>
                  <a:pt x="32" y="88"/>
                  <a:pt x="176" y="16"/>
                  <a:pt x="256" y="8"/>
                </a:cubicBezTo>
                <a:cubicBezTo>
                  <a:pt x="336" y="0"/>
                  <a:pt x="480" y="48"/>
                  <a:pt x="496" y="152"/>
                </a:cubicBezTo>
                <a:cubicBezTo>
                  <a:pt x="512" y="256"/>
                  <a:pt x="432" y="444"/>
                  <a:pt x="352" y="632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0069" name="Freeform 21"/>
          <p:cNvSpPr>
            <a:spLocks/>
          </p:cNvSpPr>
          <p:nvPr/>
        </p:nvSpPr>
        <p:spPr bwMode="auto">
          <a:xfrm>
            <a:off x="2133600" y="5334000"/>
            <a:ext cx="838200" cy="304800"/>
          </a:xfrm>
          <a:custGeom>
            <a:avLst/>
            <a:gdLst>
              <a:gd name="T0" fmla="*/ 0 w 528"/>
              <a:gd name="T1" fmla="*/ 0 h 192"/>
              <a:gd name="T2" fmla="*/ 2147483646 w 528"/>
              <a:gd name="T3" fmla="*/ 2147483646 h 192"/>
              <a:gd name="T4" fmla="*/ 2147483646 w 528"/>
              <a:gd name="T5" fmla="*/ 0 h 192"/>
              <a:gd name="T6" fmla="*/ 0 60000 65536"/>
              <a:gd name="T7" fmla="*/ 0 60000 65536"/>
              <a:gd name="T8" fmla="*/ 0 60000 65536"/>
              <a:gd name="T9" fmla="*/ 0 w 528"/>
              <a:gd name="T10" fmla="*/ 0 h 192"/>
              <a:gd name="T11" fmla="*/ 528 w 528"/>
              <a:gd name="T12" fmla="*/ 192 h 1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28" h="192">
                <a:moveTo>
                  <a:pt x="0" y="0"/>
                </a:moveTo>
                <a:cubicBezTo>
                  <a:pt x="76" y="96"/>
                  <a:pt x="152" y="192"/>
                  <a:pt x="240" y="192"/>
                </a:cubicBezTo>
                <a:cubicBezTo>
                  <a:pt x="328" y="192"/>
                  <a:pt x="428" y="96"/>
                  <a:pt x="528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0070" name="Freeform 22"/>
          <p:cNvSpPr>
            <a:spLocks/>
          </p:cNvSpPr>
          <p:nvPr/>
        </p:nvSpPr>
        <p:spPr bwMode="auto">
          <a:xfrm>
            <a:off x="2133600" y="4330700"/>
            <a:ext cx="838200" cy="393700"/>
          </a:xfrm>
          <a:custGeom>
            <a:avLst/>
            <a:gdLst>
              <a:gd name="T0" fmla="*/ 2147483646 w 528"/>
              <a:gd name="T1" fmla="*/ 2147483646 h 248"/>
              <a:gd name="T2" fmla="*/ 2147483646 w 528"/>
              <a:gd name="T3" fmla="*/ 2147483646 h 248"/>
              <a:gd name="T4" fmla="*/ 0 w 528"/>
              <a:gd name="T5" fmla="*/ 2147483646 h 248"/>
              <a:gd name="T6" fmla="*/ 0 60000 65536"/>
              <a:gd name="T7" fmla="*/ 0 60000 65536"/>
              <a:gd name="T8" fmla="*/ 0 60000 65536"/>
              <a:gd name="T9" fmla="*/ 0 w 528"/>
              <a:gd name="T10" fmla="*/ 0 h 248"/>
              <a:gd name="T11" fmla="*/ 528 w 528"/>
              <a:gd name="T12" fmla="*/ 248 h 2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28" h="248">
                <a:moveTo>
                  <a:pt x="528" y="248"/>
                </a:moveTo>
                <a:cubicBezTo>
                  <a:pt x="452" y="132"/>
                  <a:pt x="376" y="16"/>
                  <a:pt x="288" y="8"/>
                </a:cubicBezTo>
                <a:cubicBezTo>
                  <a:pt x="200" y="0"/>
                  <a:pt x="100" y="100"/>
                  <a:pt x="0" y="20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0071" name="Line 23"/>
          <p:cNvSpPr>
            <a:spLocks noChangeShapeType="1"/>
          </p:cNvSpPr>
          <p:nvPr/>
        </p:nvSpPr>
        <p:spPr bwMode="auto">
          <a:xfrm>
            <a:off x="4038600" y="50292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0072" name="Line 24"/>
          <p:cNvSpPr>
            <a:spLocks noChangeShapeType="1"/>
          </p:cNvSpPr>
          <p:nvPr/>
        </p:nvSpPr>
        <p:spPr bwMode="auto">
          <a:xfrm>
            <a:off x="6019800" y="50292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30073" name="Object 25"/>
          <p:cNvGraphicFramePr>
            <a:graphicFrameLocks noChangeAspect="1"/>
          </p:cNvGraphicFramePr>
          <p:nvPr/>
        </p:nvGraphicFramePr>
        <p:xfrm>
          <a:off x="1447800" y="3048000"/>
          <a:ext cx="176213" cy="354013"/>
        </p:xfrm>
        <a:graphic>
          <a:graphicData uri="http://schemas.openxmlformats.org/presentationml/2006/ole">
            <p:oleObj spid="_x0000_s130073" name="Equation" r:id="rId10" imgW="177569" imgH="355138" progId="Equation.3">
              <p:embed/>
            </p:oleObj>
          </a:graphicData>
        </a:graphic>
      </p:graphicFrame>
      <p:graphicFrame>
        <p:nvGraphicFramePr>
          <p:cNvPr id="130074" name="Object 26"/>
          <p:cNvGraphicFramePr>
            <a:graphicFrameLocks noChangeAspect="1"/>
          </p:cNvGraphicFramePr>
          <p:nvPr/>
        </p:nvGraphicFramePr>
        <p:xfrm>
          <a:off x="2362200" y="5715000"/>
          <a:ext cx="279400" cy="368300"/>
        </p:xfrm>
        <a:graphic>
          <a:graphicData uri="http://schemas.openxmlformats.org/presentationml/2006/ole">
            <p:oleObj spid="_x0000_s130074" name="Equation" r:id="rId11" imgW="279400" imgH="368300" progId="Equation.3">
              <p:embed/>
            </p:oleObj>
          </a:graphicData>
        </a:graphic>
      </p:graphicFrame>
      <p:graphicFrame>
        <p:nvGraphicFramePr>
          <p:cNvPr id="130075" name="Object 27"/>
          <p:cNvGraphicFramePr>
            <a:graphicFrameLocks noChangeAspect="1"/>
          </p:cNvGraphicFramePr>
          <p:nvPr/>
        </p:nvGraphicFramePr>
        <p:xfrm>
          <a:off x="2438400" y="3886200"/>
          <a:ext cx="176213" cy="354013"/>
        </p:xfrm>
        <a:graphic>
          <a:graphicData uri="http://schemas.openxmlformats.org/presentationml/2006/ole">
            <p:oleObj spid="_x0000_s130075" name="Equation" r:id="rId12" imgW="177569" imgH="355138" progId="Equation.3">
              <p:embed/>
            </p:oleObj>
          </a:graphicData>
        </a:graphic>
      </p:graphicFrame>
      <p:graphicFrame>
        <p:nvGraphicFramePr>
          <p:cNvPr id="130076" name="Object 28"/>
          <p:cNvGraphicFramePr>
            <a:graphicFrameLocks noChangeAspect="1"/>
          </p:cNvGraphicFramePr>
          <p:nvPr/>
        </p:nvGraphicFramePr>
        <p:xfrm>
          <a:off x="6705600" y="4572000"/>
          <a:ext cx="176213" cy="354013"/>
        </p:xfrm>
        <a:graphic>
          <a:graphicData uri="http://schemas.openxmlformats.org/presentationml/2006/ole">
            <p:oleObj spid="_x0000_s130076" name="Equation" r:id="rId13" imgW="177569" imgH="355138" progId="Equation.3">
              <p:embed/>
            </p:oleObj>
          </a:graphicData>
        </a:graphic>
      </p:graphicFrame>
      <p:graphicFrame>
        <p:nvGraphicFramePr>
          <p:cNvPr id="130077" name="Object 29"/>
          <p:cNvGraphicFramePr>
            <a:graphicFrameLocks noChangeAspect="1"/>
          </p:cNvGraphicFramePr>
          <p:nvPr/>
        </p:nvGraphicFramePr>
        <p:xfrm>
          <a:off x="4267200" y="4572000"/>
          <a:ext cx="279400" cy="368300"/>
        </p:xfrm>
        <a:graphic>
          <a:graphicData uri="http://schemas.openxmlformats.org/presentationml/2006/ole">
            <p:oleObj spid="_x0000_s130077" name="Equation" r:id="rId14" imgW="279400" imgH="368300" progId="Equation.3">
              <p:embed/>
            </p:oleObj>
          </a:graphicData>
        </a:graphic>
      </p:graphicFrame>
      <p:graphicFrame>
        <p:nvGraphicFramePr>
          <p:cNvPr id="130078" name="Object 30"/>
          <p:cNvGraphicFramePr>
            <a:graphicFrameLocks noChangeAspect="1"/>
          </p:cNvGraphicFramePr>
          <p:nvPr/>
        </p:nvGraphicFramePr>
        <p:xfrm>
          <a:off x="5181600" y="3048000"/>
          <a:ext cx="279400" cy="368300"/>
        </p:xfrm>
        <a:graphic>
          <a:graphicData uri="http://schemas.openxmlformats.org/presentationml/2006/ole">
            <p:oleObj spid="_x0000_s130078" name="Equation" r:id="rId15" imgW="279400" imgH="368300" progId="Equation.3">
              <p:embed/>
            </p:oleObj>
          </a:graphicData>
        </a:graphic>
      </p:graphicFrame>
      <p:graphicFrame>
        <p:nvGraphicFramePr>
          <p:cNvPr id="130079" name="Object 31"/>
          <p:cNvGraphicFramePr>
            <a:graphicFrameLocks noChangeAspect="1"/>
          </p:cNvGraphicFramePr>
          <p:nvPr/>
        </p:nvGraphicFramePr>
        <p:xfrm>
          <a:off x="7543800" y="3200400"/>
          <a:ext cx="520700" cy="430213"/>
        </p:xfrm>
        <a:graphic>
          <a:graphicData uri="http://schemas.openxmlformats.org/presentationml/2006/ole">
            <p:oleObj spid="_x0000_s130079" name="Equation" r:id="rId16" imgW="520474" imgH="431613" progId="Equation.3">
              <p:embed/>
            </p:oleObj>
          </a:graphicData>
        </a:graphic>
      </p:graphicFrame>
      <p:sp>
        <p:nvSpPr>
          <p:cNvPr id="130080" name="Line 32"/>
          <p:cNvSpPr>
            <a:spLocks noChangeShapeType="1"/>
          </p:cNvSpPr>
          <p:nvPr/>
        </p:nvSpPr>
        <p:spPr bwMode="auto">
          <a:xfrm>
            <a:off x="381000" y="50292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r>
              <a:rPr lang="en-US" altLang="en-US" smtClean="0"/>
              <a:t>Example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mtClean="0"/>
          </a:p>
          <a:p>
            <a:r>
              <a:rPr lang="en-US" altLang="en-US" smtClean="0"/>
              <a:t> </a:t>
            </a:r>
          </a:p>
        </p:txBody>
      </p:sp>
      <p:graphicFrame>
        <p:nvGraphicFramePr>
          <p:cNvPr id="132100" name="Object 4"/>
          <p:cNvGraphicFramePr>
            <a:graphicFrameLocks noChangeAspect="1"/>
          </p:cNvGraphicFramePr>
          <p:nvPr/>
        </p:nvGraphicFramePr>
        <p:xfrm>
          <a:off x="1295400" y="1295400"/>
          <a:ext cx="5010150" cy="539750"/>
        </p:xfrm>
        <a:graphic>
          <a:graphicData uri="http://schemas.openxmlformats.org/presentationml/2006/ole">
            <p:oleObj spid="_x0000_s132100" name="Equation" r:id="rId4" imgW="4241800" imgH="457200" progId="Equation.3">
              <p:embed/>
            </p:oleObj>
          </a:graphicData>
        </a:graphic>
      </p:graphicFrame>
      <p:sp>
        <p:nvSpPr>
          <p:cNvPr id="132101" name="Oval 5"/>
          <p:cNvSpPr>
            <a:spLocks noChangeArrowheads="1"/>
          </p:cNvSpPr>
          <p:nvPr/>
        </p:nvSpPr>
        <p:spPr bwMode="auto">
          <a:xfrm>
            <a:off x="3048000" y="5029200"/>
            <a:ext cx="685800" cy="685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32102" name="Oval 6"/>
          <p:cNvSpPr>
            <a:spLocks noChangeArrowheads="1"/>
          </p:cNvSpPr>
          <p:nvPr/>
        </p:nvSpPr>
        <p:spPr bwMode="auto">
          <a:xfrm>
            <a:off x="7162800" y="3276600"/>
            <a:ext cx="1143000" cy="1143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32103" name="Freeform 7"/>
          <p:cNvSpPr>
            <a:spLocks/>
          </p:cNvSpPr>
          <p:nvPr/>
        </p:nvSpPr>
        <p:spPr bwMode="auto">
          <a:xfrm>
            <a:off x="7315200" y="2209800"/>
            <a:ext cx="812800" cy="1079500"/>
          </a:xfrm>
          <a:custGeom>
            <a:avLst/>
            <a:gdLst>
              <a:gd name="T0" fmla="*/ 2147483646 w 512"/>
              <a:gd name="T1" fmla="*/ 2147483646 h 680"/>
              <a:gd name="T2" fmla="*/ 2147483646 w 512"/>
              <a:gd name="T3" fmla="*/ 2147483646 h 680"/>
              <a:gd name="T4" fmla="*/ 2147483646 w 512"/>
              <a:gd name="T5" fmla="*/ 2147483646 h 680"/>
              <a:gd name="T6" fmla="*/ 2147483646 w 512"/>
              <a:gd name="T7" fmla="*/ 2147483646 h 680"/>
              <a:gd name="T8" fmla="*/ 2147483646 w 512"/>
              <a:gd name="T9" fmla="*/ 2147483646 h 6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12"/>
              <a:gd name="T16" fmla="*/ 0 h 680"/>
              <a:gd name="T17" fmla="*/ 512 w 512"/>
              <a:gd name="T18" fmla="*/ 680 h 6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12" h="680">
                <a:moveTo>
                  <a:pt x="160" y="680"/>
                </a:moveTo>
                <a:cubicBezTo>
                  <a:pt x="80" y="496"/>
                  <a:pt x="0" y="312"/>
                  <a:pt x="16" y="200"/>
                </a:cubicBezTo>
                <a:cubicBezTo>
                  <a:pt x="32" y="88"/>
                  <a:pt x="176" y="16"/>
                  <a:pt x="256" y="8"/>
                </a:cubicBezTo>
                <a:cubicBezTo>
                  <a:pt x="336" y="0"/>
                  <a:pt x="480" y="48"/>
                  <a:pt x="496" y="152"/>
                </a:cubicBezTo>
                <a:cubicBezTo>
                  <a:pt x="512" y="256"/>
                  <a:pt x="432" y="444"/>
                  <a:pt x="352" y="632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2104" name="Oval 8"/>
          <p:cNvSpPr>
            <a:spLocks noChangeArrowheads="1"/>
          </p:cNvSpPr>
          <p:nvPr/>
        </p:nvSpPr>
        <p:spPr bwMode="auto">
          <a:xfrm>
            <a:off x="3048000" y="3505200"/>
            <a:ext cx="685800" cy="685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32105" name="Oval 9"/>
          <p:cNvSpPr>
            <a:spLocks noChangeArrowheads="1"/>
          </p:cNvSpPr>
          <p:nvPr/>
        </p:nvSpPr>
        <p:spPr bwMode="auto">
          <a:xfrm>
            <a:off x="5029200" y="3505200"/>
            <a:ext cx="685800" cy="685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32106" name="Oval 10"/>
          <p:cNvSpPr>
            <a:spLocks noChangeArrowheads="1"/>
          </p:cNvSpPr>
          <p:nvPr/>
        </p:nvSpPr>
        <p:spPr bwMode="auto">
          <a:xfrm>
            <a:off x="7391400" y="3505200"/>
            <a:ext cx="685800" cy="685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32107" name="Freeform 11"/>
          <p:cNvSpPr>
            <a:spLocks/>
          </p:cNvSpPr>
          <p:nvPr/>
        </p:nvSpPr>
        <p:spPr bwMode="auto">
          <a:xfrm rot="-10696544">
            <a:off x="3048000" y="5638800"/>
            <a:ext cx="812800" cy="1079500"/>
          </a:xfrm>
          <a:custGeom>
            <a:avLst/>
            <a:gdLst>
              <a:gd name="T0" fmla="*/ 2147483646 w 512"/>
              <a:gd name="T1" fmla="*/ 2147483646 h 680"/>
              <a:gd name="T2" fmla="*/ 2147483646 w 512"/>
              <a:gd name="T3" fmla="*/ 2147483646 h 680"/>
              <a:gd name="T4" fmla="*/ 2147483646 w 512"/>
              <a:gd name="T5" fmla="*/ 2147483646 h 680"/>
              <a:gd name="T6" fmla="*/ 2147483646 w 512"/>
              <a:gd name="T7" fmla="*/ 2147483646 h 680"/>
              <a:gd name="T8" fmla="*/ 2147483646 w 512"/>
              <a:gd name="T9" fmla="*/ 2147483646 h 6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12"/>
              <a:gd name="T16" fmla="*/ 0 h 680"/>
              <a:gd name="T17" fmla="*/ 512 w 512"/>
              <a:gd name="T18" fmla="*/ 680 h 6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12" h="680">
                <a:moveTo>
                  <a:pt x="160" y="680"/>
                </a:moveTo>
                <a:cubicBezTo>
                  <a:pt x="80" y="496"/>
                  <a:pt x="0" y="312"/>
                  <a:pt x="16" y="200"/>
                </a:cubicBezTo>
                <a:cubicBezTo>
                  <a:pt x="32" y="88"/>
                  <a:pt x="176" y="16"/>
                  <a:pt x="256" y="8"/>
                </a:cubicBezTo>
                <a:cubicBezTo>
                  <a:pt x="336" y="0"/>
                  <a:pt x="480" y="48"/>
                  <a:pt x="496" y="152"/>
                </a:cubicBezTo>
                <a:cubicBezTo>
                  <a:pt x="512" y="256"/>
                  <a:pt x="432" y="444"/>
                  <a:pt x="352" y="632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2108" name="Freeform 12"/>
          <p:cNvSpPr>
            <a:spLocks/>
          </p:cNvSpPr>
          <p:nvPr/>
        </p:nvSpPr>
        <p:spPr bwMode="auto">
          <a:xfrm>
            <a:off x="4876800" y="2514600"/>
            <a:ext cx="812800" cy="1079500"/>
          </a:xfrm>
          <a:custGeom>
            <a:avLst/>
            <a:gdLst>
              <a:gd name="T0" fmla="*/ 2147483646 w 512"/>
              <a:gd name="T1" fmla="*/ 2147483646 h 680"/>
              <a:gd name="T2" fmla="*/ 2147483646 w 512"/>
              <a:gd name="T3" fmla="*/ 2147483646 h 680"/>
              <a:gd name="T4" fmla="*/ 2147483646 w 512"/>
              <a:gd name="T5" fmla="*/ 2147483646 h 680"/>
              <a:gd name="T6" fmla="*/ 2147483646 w 512"/>
              <a:gd name="T7" fmla="*/ 2147483646 h 680"/>
              <a:gd name="T8" fmla="*/ 2147483646 w 512"/>
              <a:gd name="T9" fmla="*/ 2147483646 h 6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12"/>
              <a:gd name="T16" fmla="*/ 0 h 680"/>
              <a:gd name="T17" fmla="*/ 512 w 512"/>
              <a:gd name="T18" fmla="*/ 680 h 6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12" h="680">
                <a:moveTo>
                  <a:pt x="160" y="680"/>
                </a:moveTo>
                <a:cubicBezTo>
                  <a:pt x="80" y="496"/>
                  <a:pt x="0" y="312"/>
                  <a:pt x="16" y="200"/>
                </a:cubicBezTo>
                <a:cubicBezTo>
                  <a:pt x="32" y="88"/>
                  <a:pt x="176" y="16"/>
                  <a:pt x="256" y="8"/>
                </a:cubicBezTo>
                <a:cubicBezTo>
                  <a:pt x="336" y="0"/>
                  <a:pt x="480" y="48"/>
                  <a:pt x="496" y="152"/>
                </a:cubicBezTo>
                <a:cubicBezTo>
                  <a:pt x="512" y="256"/>
                  <a:pt x="432" y="444"/>
                  <a:pt x="352" y="632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2109" name="Line 13"/>
          <p:cNvSpPr>
            <a:spLocks noChangeShapeType="1"/>
          </p:cNvSpPr>
          <p:nvPr/>
        </p:nvSpPr>
        <p:spPr bwMode="auto">
          <a:xfrm>
            <a:off x="3733800" y="38862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2110" name="Freeform 14"/>
          <p:cNvSpPr>
            <a:spLocks/>
          </p:cNvSpPr>
          <p:nvPr/>
        </p:nvSpPr>
        <p:spPr bwMode="auto">
          <a:xfrm>
            <a:off x="5638800" y="4114800"/>
            <a:ext cx="1600200" cy="393700"/>
          </a:xfrm>
          <a:custGeom>
            <a:avLst/>
            <a:gdLst>
              <a:gd name="T0" fmla="*/ 0 w 1008"/>
              <a:gd name="T1" fmla="*/ 0 h 248"/>
              <a:gd name="T2" fmla="*/ 2147483646 w 1008"/>
              <a:gd name="T3" fmla="*/ 2147483646 h 248"/>
              <a:gd name="T4" fmla="*/ 2147483646 w 1008"/>
              <a:gd name="T5" fmla="*/ 2147483646 h 248"/>
              <a:gd name="T6" fmla="*/ 0 60000 65536"/>
              <a:gd name="T7" fmla="*/ 0 60000 65536"/>
              <a:gd name="T8" fmla="*/ 0 60000 65536"/>
              <a:gd name="T9" fmla="*/ 0 w 1008"/>
              <a:gd name="T10" fmla="*/ 0 h 248"/>
              <a:gd name="T11" fmla="*/ 1008 w 1008"/>
              <a:gd name="T12" fmla="*/ 248 h 2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8" h="248">
                <a:moveTo>
                  <a:pt x="0" y="0"/>
                </a:moveTo>
                <a:cubicBezTo>
                  <a:pt x="180" y="116"/>
                  <a:pt x="360" y="232"/>
                  <a:pt x="528" y="240"/>
                </a:cubicBezTo>
                <a:cubicBezTo>
                  <a:pt x="696" y="248"/>
                  <a:pt x="852" y="148"/>
                  <a:pt x="1008" y="48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2111" name="Freeform 15"/>
          <p:cNvSpPr>
            <a:spLocks/>
          </p:cNvSpPr>
          <p:nvPr/>
        </p:nvSpPr>
        <p:spPr bwMode="auto">
          <a:xfrm>
            <a:off x="5638800" y="3276600"/>
            <a:ext cx="1600200" cy="304800"/>
          </a:xfrm>
          <a:custGeom>
            <a:avLst/>
            <a:gdLst>
              <a:gd name="T0" fmla="*/ 2147483646 w 1008"/>
              <a:gd name="T1" fmla="*/ 2147483646 h 192"/>
              <a:gd name="T2" fmla="*/ 2147483646 w 1008"/>
              <a:gd name="T3" fmla="*/ 0 h 192"/>
              <a:gd name="T4" fmla="*/ 0 w 1008"/>
              <a:gd name="T5" fmla="*/ 2147483646 h 192"/>
              <a:gd name="T6" fmla="*/ 0 60000 65536"/>
              <a:gd name="T7" fmla="*/ 0 60000 65536"/>
              <a:gd name="T8" fmla="*/ 0 60000 65536"/>
              <a:gd name="T9" fmla="*/ 0 w 1008"/>
              <a:gd name="T10" fmla="*/ 0 h 192"/>
              <a:gd name="T11" fmla="*/ 1008 w 1008"/>
              <a:gd name="T12" fmla="*/ 192 h 1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8" h="192">
                <a:moveTo>
                  <a:pt x="1008" y="192"/>
                </a:moveTo>
                <a:cubicBezTo>
                  <a:pt x="852" y="96"/>
                  <a:pt x="696" y="0"/>
                  <a:pt x="528" y="0"/>
                </a:cubicBezTo>
                <a:cubicBezTo>
                  <a:pt x="360" y="0"/>
                  <a:pt x="180" y="96"/>
                  <a:pt x="0" y="192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2112" name="Line 16"/>
          <p:cNvSpPr>
            <a:spLocks noChangeShapeType="1"/>
          </p:cNvSpPr>
          <p:nvPr/>
        </p:nvSpPr>
        <p:spPr bwMode="auto">
          <a:xfrm>
            <a:off x="2438400" y="38862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2113" name="Line 17"/>
          <p:cNvSpPr>
            <a:spLocks noChangeShapeType="1"/>
          </p:cNvSpPr>
          <p:nvPr/>
        </p:nvSpPr>
        <p:spPr bwMode="auto">
          <a:xfrm>
            <a:off x="3352800" y="41910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32114" name="Object 18"/>
          <p:cNvGraphicFramePr>
            <a:graphicFrameLocks noChangeAspect="1"/>
          </p:cNvGraphicFramePr>
          <p:nvPr/>
        </p:nvGraphicFramePr>
        <p:xfrm>
          <a:off x="4191000" y="3581400"/>
          <a:ext cx="265113" cy="279400"/>
        </p:xfrm>
        <a:graphic>
          <a:graphicData uri="http://schemas.openxmlformats.org/presentationml/2006/ole">
            <p:oleObj spid="_x0000_s132114" name="Equation" r:id="rId5" imgW="266584" imgH="279279" progId="Equation.3">
              <p:embed/>
            </p:oleObj>
          </a:graphicData>
        </a:graphic>
      </p:graphicFrame>
      <p:graphicFrame>
        <p:nvGraphicFramePr>
          <p:cNvPr id="132115" name="Object 19"/>
          <p:cNvGraphicFramePr>
            <a:graphicFrameLocks noChangeAspect="1"/>
          </p:cNvGraphicFramePr>
          <p:nvPr/>
        </p:nvGraphicFramePr>
        <p:xfrm>
          <a:off x="3429000" y="4419600"/>
          <a:ext cx="279400" cy="381000"/>
        </p:xfrm>
        <a:graphic>
          <a:graphicData uri="http://schemas.openxmlformats.org/presentationml/2006/ole">
            <p:oleObj spid="_x0000_s132115" name="Equation" r:id="rId6" imgW="279279" imgH="380835" progId="Equation.3">
              <p:embed/>
            </p:oleObj>
          </a:graphicData>
        </a:graphic>
      </p:graphicFrame>
      <p:graphicFrame>
        <p:nvGraphicFramePr>
          <p:cNvPr id="132116" name="Object 20"/>
          <p:cNvGraphicFramePr>
            <a:graphicFrameLocks noChangeAspect="1"/>
          </p:cNvGraphicFramePr>
          <p:nvPr/>
        </p:nvGraphicFramePr>
        <p:xfrm>
          <a:off x="3886200" y="6172200"/>
          <a:ext cx="671513" cy="442913"/>
        </p:xfrm>
        <a:graphic>
          <a:graphicData uri="http://schemas.openxmlformats.org/presentationml/2006/ole">
            <p:oleObj spid="_x0000_s132116" name="Equation" r:id="rId7" imgW="672808" imgH="444307" progId="Equation.3">
              <p:embed/>
            </p:oleObj>
          </a:graphicData>
        </a:graphic>
      </p:graphicFrame>
      <p:graphicFrame>
        <p:nvGraphicFramePr>
          <p:cNvPr id="132117" name="Object 21"/>
          <p:cNvGraphicFramePr>
            <a:graphicFrameLocks noChangeAspect="1"/>
          </p:cNvGraphicFramePr>
          <p:nvPr/>
        </p:nvGraphicFramePr>
        <p:xfrm>
          <a:off x="6324600" y="4495800"/>
          <a:ext cx="265113" cy="279400"/>
        </p:xfrm>
        <a:graphic>
          <a:graphicData uri="http://schemas.openxmlformats.org/presentationml/2006/ole">
            <p:oleObj spid="_x0000_s132117" name="Equation" r:id="rId8" imgW="266584" imgH="279279" progId="Equation.3">
              <p:embed/>
            </p:oleObj>
          </a:graphicData>
        </a:graphic>
      </p:graphicFrame>
      <p:graphicFrame>
        <p:nvGraphicFramePr>
          <p:cNvPr id="132118" name="Object 22"/>
          <p:cNvGraphicFramePr>
            <a:graphicFrameLocks noChangeAspect="1"/>
          </p:cNvGraphicFramePr>
          <p:nvPr/>
        </p:nvGraphicFramePr>
        <p:xfrm>
          <a:off x="6324600" y="2895600"/>
          <a:ext cx="279400" cy="381000"/>
        </p:xfrm>
        <a:graphic>
          <a:graphicData uri="http://schemas.openxmlformats.org/presentationml/2006/ole">
            <p:oleObj spid="_x0000_s132118" name="Equation" r:id="rId9" imgW="279279" imgH="380835" progId="Equation.3">
              <p:embed/>
            </p:oleObj>
          </a:graphicData>
        </a:graphic>
      </p:graphicFrame>
      <p:graphicFrame>
        <p:nvGraphicFramePr>
          <p:cNvPr id="132119" name="Object 23"/>
          <p:cNvGraphicFramePr>
            <a:graphicFrameLocks noChangeAspect="1"/>
          </p:cNvGraphicFramePr>
          <p:nvPr/>
        </p:nvGraphicFramePr>
        <p:xfrm>
          <a:off x="5181600" y="2133600"/>
          <a:ext cx="279400" cy="381000"/>
        </p:xfrm>
        <a:graphic>
          <a:graphicData uri="http://schemas.openxmlformats.org/presentationml/2006/ole">
            <p:oleObj spid="_x0000_s132119" name="Equation" r:id="rId10" imgW="279279" imgH="380835" progId="Equation.3">
              <p:embed/>
            </p:oleObj>
          </a:graphicData>
        </a:graphic>
      </p:graphicFrame>
      <p:graphicFrame>
        <p:nvGraphicFramePr>
          <p:cNvPr id="132120" name="Object 24"/>
          <p:cNvGraphicFramePr>
            <a:graphicFrameLocks noChangeAspect="1"/>
          </p:cNvGraphicFramePr>
          <p:nvPr/>
        </p:nvGraphicFramePr>
        <p:xfrm>
          <a:off x="7620000" y="1905000"/>
          <a:ext cx="265113" cy="279400"/>
        </p:xfrm>
        <a:graphic>
          <a:graphicData uri="http://schemas.openxmlformats.org/presentationml/2006/ole">
            <p:oleObj spid="_x0000_s132120" name="Equation" r:id="rId11" imgW="266584" imgH="279279" progId="Equation.3">
              <p:embed/>
            </p:oleObj>
          </a:graphicData>
        </a:graphic>
      </p:graphicFrame>
      <p:graphicFrame>
        <p:nvGraphicFramePr>
          <p:cNvPr id="132121" name="Object 25"/>
          <p:cNvGraphicFramePr>
            <a:graphicFrameLocks noChangeAspect="1"/>
          </p:cNvGraphicFramePr>
          <p:nvPr/>
        </p:nvGraphicFramePr>
        <p:xfrm>
          <a:off x="3200400" y="3581400"/>
          <a:ext cx="419100" cy="469900"/>
        </p:xfrm>
        <a:graphic>
          <a:graphicData uri="http://schemas.openxmlformats.org/presentationml/2006/ole">
            <p:oleObj spid="_x0000_s132121" name="Equation" r:id="rId12" imgW="419100" imgH="469900" progId="Equation.3">
              <p:embed/>
            </p:oleObj>
          </a:graphicData>
        </a:graphic>
      </p:graphicFrame>
      <p:graphicFrame>
        <p:nvGraphicFramePr>
          <p:cNvPr id="132122" name="Object 26"/>
          <p:cNvGraphicFramePr>
            <a:graphicFrameLocks noChangeAspect="1"/>
          </p:cNvGraphicFramePr>
          <p:nvPr/>
        </p:nvGraphicFramePr>
        <p:xfrm>
          <a:off x="5194300" y="3581400"/>
          <a:ext cx="392113" cy="469900"/>
        </p:xfrm>
        <a:graphic>
          <a:graphicData uri="http://schemas.openxmlformats.org/presentationml/2006/ole">
            <p:oleObj spid="_x0000_s132122" name="Equation" r:id="rId13" imgW="393529" imgH="469696" progId="Equation.3">
              <p:embed/>
            </p:oleObj>
          </a:graphicData>
        </a:graphic>
      </p:graphicFrame>
      <p:graphicFrame>
        <p:nvGraphicFramePr>
          <p:cNvPr id="132123" name="Object 27"/>
          <p:cNvGraphicFramePr>
            <a:graphicFrameLocks noChangeAspect="1"/>
          </p:cNvGraphicFramePr>
          <p:nvPr/>
        </p:nvGraphicFramePr>
        <p:xfrm>
          <a:off x="7480300" y="3581400"/>
          <a:ext cx="392113" cy="469900"/>
        </p:xfrm>
        <a:graphic>
          <a:graphicData uri="http://schemas.openxmlformats.org/presentationml/2006/ole">
            <p:oleObj spid="_x0000_s132123" name="Equation" r:id="rId14" imgW="393529" imgH="469696" progId="Equation.3">
              <p:embed/>
            </p:oleObj>
          </a:graphicData>
        </a:graphic>
      </p:graphicFrame>
      <p:graphicFrame>
        <p:nvGraphicFramePr>
          <p:cNvPr id="132124" name="Object 28"/>
          <p:cNvGraphicFramePr>
            <a:graphicFrameLocks noChangeAspect="1"/>
          </p:cNvGraphicFramePr>
          <p:nvPr/>
        </p:nvGraphicFramePr>
        <p:xfrm>
          <a:off x="3200400" y="5181600"/>
          <a:ext cx="419100" cy="469900"/>
        </p:xfrm>
        <a:graphic>
          <a:graphicData uri="http://schemas.openxmlformats.org/presentationml/2006/ole">
            <p:oleObj spid="_x0000_s132124" name="Equation" r:id="rId15" imgW="419100" imgH="4699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Oval 3"/>
          <p:cNvSpPr>
            <a:spLocks noChangeArrowheads="1"/>
          </p:cNvSpPr>
          <p:nvPr/>
        </p:nvSpPr>
        <p:spPr bwMode="auto">
          <a:xfrm>
            <a:off x="3886200" y="2743200"/>
            <a:ext cx="6096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34147" name="Oval 4"/>
          <p:cNvSpPr>
            <a:spLocks noChangeArrowheads="1"/>
          </p:cNvSpPr>
          <p:nvPr/>
        </p:nvSpPr>
        <p:spPr bwMode="auto">
          <a:xfrm>
            <a:off x="6096000" y="2743200"/>
            <a:ext cx="6096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34148" name="Oval 5"/>
          <p:cNvSpPr>
            <a:spLocks noChangeArrowheads="1"/>
          </p:cNvSpPr>
          <p:nvPr/>
        </p:nvSpPr>
        <p:spPr bwMode="auto">
          <a:xfrm>
            <a:off x="6019800" y="2667000"/>
            <a:ext cx="762000" cy="762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graphicFrame>
        <p:nvGraphicFramePr>
          <p:cNvPr id="134149" name="Object 6"/>
          <p:cNvGraphicFramePr>
            <a:graphicFrameLocks noChangeAspect="1"/>
          </p:cNvGraphicFramePr>
          <p:nvPr/>
        </p:nvGraphicFramePr>
        <p:xfrm>
          <a:off x="3962400" y="2743200"/>
          <a:ext cx="430213" cy="531813"/>
        </p:xfrm>
        <a:graphic>
          <a:graphicData uri="http://schemas.openxmlformats.org/presentationml/2006/ole">
            <p:oleObj spid="_x0000_s134149" name="Equation" r:id="rId4" imgW="431613" imgH="533169" progId="Equation.3">
              <p:embed/>
            </p:oleObj>
          </a:graphicData>
        </a:graphic>
      </p:graphicFrame>
      <p:graphicFrame>
        <p:nvGraphicFramePr>
          <p:cNvPr id="134150" name="Object 7"/>
          <p:cNvGraphicFramePr>
            <a:graphicFrameLocks noChangeAspect="1"/>
          </p:cNvGraphicFramePr>
          <p:nvPr/>
        </p:nvGraphicFramePr>
        <p:xfrm>
          <a:off x="6172200" y="2743200"/>
          <a:ext cx="508000" cy="609600"/>
        </p:xfrm>
        <a:graphic>
          <a:graphicData uri="http://schemas.openxmlformats.org/presentationml/2006/ole">
            <p:oleObj spid="_x0000_s134150" name="Equation" r:id="rId5" imgW="508000" imgH="609600" progId="Equation.3">
              <p:embed/>
            </p:oleObj>
          </a:graphicData>
        </a:graphic>
      </p:graphicFrame>
      <p:sp>
        <p:nvSpPr>
          <p:cNvPr id="134151" name="Freeform 8"/>
          <p:cNvSpPr>
            <a:spLocks/>
          </p:cNvSpPr>
          <p:nvPr/>
        </p:nvSpPr>
        <p:spPr bwMode="auto">
          <a:xfrm>
            <a:off x="4419600" y="3276600"/>
            <a:ext cx="1676400" cy="393700"/>
          </a:xfrm>
          <a:custGeom>
            <a:avLst/>
            <a:gdLst>
              <a:gd name="T0" fmla="*/ 0 w 1056"/>
              <a:gd name="T1" fmla="*/ 0 h 248"/>
              <a:gd name="T2" fmla="*/ 2147483646 w 1056"/>
              <a:gd name="T3" fmla="*/ 2147483646 h 248"/>
              <a:gd name="T4" fmla="*/ 2147483646 w 1056"/>
              <a:gd name="T5" fmla="*/ 2147483646 h 248"/>
              <a:gd name="T6" fmla="*/ 0 60000 65536"/>
              <a:gd name="T7" fmla="*/ 0 60000 65536"/>
              <a:gd name="T8" fmla="*/ 0 60000 65536"/>
              <a:gd name="T9" fmla="*/ 0 w 1056"/>
              <a:gd name="T10" fmla="*/ 0 h 248"/>
              <a:gd name="T11" fmla="*/ 1056 w 1056"/>
              <a:gd name="T12" fmla="*/ 248 h 2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56" h="248">
                <a:moveTo>
                  <a:pt x="0" y="0"/>
                </a:moveTo>
                <a:cubicBezTo>
                  <a:pt x="176" y="116"/>
                  <a:pt x="352" y="232"/>
                  <a:pt x="528" y="240"/>
                </a:cubicBezTo>
                <a:cubicBezTo>
                  <a:pt x="704" y="248"/>
                  <a:pt x="880" y="148"/>
                  <a:pt x="1056" y="48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52" name="Freeform 9"/>
          <p:cNvSpPr>
            <a:spLocks/>
          </p:cNvSpPr>
          <p:nvPr/>
        </p:nvSpPr>
        <p:spPr bwMode="auto">
          <a:xfrm>
            <a:off x="4419600" y="2438400"/>
            <a:ext cx="1676400" cy="381000"/>
          </a:xfrm>
          <a:custGeom>
            <a:avLst/>
            <a:gdLst>
              <a:gd name="T0" fmla="*/ 2147483646 w 1056"/>
              <a:gd name="T1" fmla="*/ 2147483646 h 240"/>
              <a:gd name="T2" fmla="*/ 2147483646 w 1056"/>
              <a:gd name="T3" fmla="*/ 0 h 240"/>
              <a:gd name="T4" fmla="*/ 0 w 1056"/>
              <a:gd name="T5" fmla="*/ 2147483646 h 240"/>
              <a:gd name="T6" fmla="*/ 0 60000 65536"/>
              <a:gd name="T7" fmla="*/ 0 60000 65536"/>
              <a:gd name="T8" fmla="*/ 0 60000 65536"/>
              <a:gd name="T9" fmla="*/ 0 w 1056"/>
              <a:gd name="T10" fmla="*/ 0 h 240"/>
              <a:gd name="T11" fmla="*/ 1056 w 1056"/>
              <a:gd name="T12" fmla="*/ 240 h 2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56" h="240">
                <a:moveTo>
                  <a:pt x="1056" y="240"/>
                </a:moveTo>
                <a:cubicBezTo>
                  <a:pt x="904" y="120"/>
                  <a:pt x="752" y="0"/>
                  <a:pt x="576" y="0"/>
                </a:cubicBezTo>
                <a:cubicBezTo>
                  <a:pt x="400" y="0"/>
                  <a:pt x="200" y="120"/>
                  <a:pt x="0" y="24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53" name="Freeform 10"/>
          <p:cNvSpPr>
            <a:spLocks/>
          </p:cNvSpPr>
          <p:nvPr/>
        </p:nvSpPr>
        <p:spPr bwMode="auto">
          <a:xfrm>
            <a:off x="3860800" y="1879600"/>
            <a:ext cx="647700" cy="863600"/>
          </a:xfrm>
          <a:custGeom>
            <a:avLst/>
            <a:gdLst>
              <a:gd name="T0" fmla="*/ 2147483646 w 408"/>
              <a:gd name="T1" fmla="*/ 2147483646 h 544"/>
              <a:gd name="T2" fmla="*/ 2147483646 w 408"/>
              <a:gd name="T3" fmla="*/ 2147483646 h 544"/>
              <a:gd name="T4" fmla="*/ 2147483646 w 408"/>
              <a:gd name="T5" fmla="*/ 2147483646 h 544"/>
              <a:gd name="T6" fmla="*/ 2147483646 w 408"/>
              <a:gd name="T7" fmla="*/ 2147483646 h 544"/>
              <a:gd name="T8" fmla="*/ 2147483646 w 408"/>
              <a:gd name="T9" fmla="*/ 2147483646 h 5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08"/>
              <a:gd name="T16" fmla="*/ 0 h 544"/>
              <a:gd name="T17" fmla="*/ 408 w 408"/>
              <a:gd name="T18" fmla="*/ 544 h 5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08" h="544">
                <a:moveTo>
                  <a:pt x="304" y="544"/>
                </a:moveTo>
                <a:cubicBezTo>
                  <a:pt x="356" y="420"/>
                  <a:pt x="408" y="296"/>
                  <a:pt x="400" y="208"/>
                </a:cubicBezTo>
                <a:cubicBezTo>
                  <a:pt x="392" y="120"/>
                  <a:pt x="320" y="32"/>
                  <a:pt x="256" y="16"/>
                </a:cubicBezTo>
                <a:cubicBezTo>
                  <a:pt x="192" y="0"/>
                  <a:pt x="32" y="24"/>
                  <a:pt x="16" y="112"/>
                </a:cubicBezTo>
                <a:cubicBezTo>
                  <a:pt x="0" y="200"/>
                  <a:pt x="80" y="372"/>
                  <a:pt x="160" y="544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54" name="Freeform 11"/>
          <p:cNvSpPr>
            <a:spLocks/>
          </p:cNvSpPr>
          <p:nvPr/>
        </p:nvSpPr>
        <p:spPr bwMode="auto">
          <a:xfrm>
            <a:off x="6096000" y="1828800"/>
            <a:ext cx="647700" cy="863600"/>
          </a:xfrm>
          <a:custGeom>
            <a:avLst/>
            <a:gdLst>
              <a:gd name="T0" fmla="*/ 2147483646 w 408"/>
              <a:gd name="T1" fmla="*/ 2147483646 h 544"/>
              <a:gd name="T2" fmla="*/ 2147483646 w 408"/>
              <a:gd name="T3" fmla="*/ 2147483646 h 544"/>
              <a:gd name="T4" fmla="*/ 2147483646 w 408"/>
              <a:gd name="T5" fmla="*/ 2147483646 h 544"/>
              <a:gd name="T6" fmla="*/ 2147483646 w 408"/>
              <a:gd name="T7" fmla="*/ 2147483646 h 544"/>
              <a:gd name="T8" fmla="*/ 2147483646 w 408"/>
              <a:gd name="T9" fmla="*/ 2147483646 h 5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08"/>
              <a:gd name="T16" fmla="*/ 0 h 544"/>
              <a:gd name="T17" fmla="*/ 408 w 408"/>
              <a:gd name="T18" fmla="*/ 544 h 5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08" h="544">
                <a:moveTo>
                  <a:pt x="304" y="544"/>
                </a:moveTo>
                <a:cubicBezTo>
                  <a:pt x="356" y="420"/>
                  <a:pt x="408" y="296"/>
                  <a:pt x="400" y="208"/>
                </a:cubicBezTo>
                <a:cubicBezTo>
                  <a:pt x="392" y="120"/>
                  <a:pt x="320" y="32"/>
                  <a:pt x="256" y="16"/>
                </a:cubicBezTo>
                <a:cubicBezTo>
                  <a:pt x="192" y="0"/>
                  <a:pt x="32" y="24"/>
                  <a:pt x="16" y="112"/>
                </a:cubicBezTo>
                <a:cubicBezTo>
                  <a:pt x="0" y="200"/>
                  <a:pt x="80" y="372"/>
                  <a:pt x="160" y="544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55" name="Line 12"/>
          <p:cNvSpPr>
            <a:spLocks noChangeShapeType="1"/>
          </p:cNvSpPr>
          <p:nvPr/>
        </p:nvSpPr>
        <p:spPr bwMode="auto">
          <a:xfrm>
            <a:off x="3352800" y="30480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34156" name="Object 13"/>
          <p:cNvGraphicFramePr>
            <a:graphicFrameLocks noChangeAspect="1"/>
          </p:cNvGraphicFramePr>
          <p:nvPr/>
        </p:nvGraphicFramePr>
        <p:xfrm>
          <a:off x="4038600" y="1371600"/>
          <a:ext cx="279400" cy="520700"/>
        </p:xfrm>
        <a:graphic>
          <a:graphicData uri="http://schemas.openxmlformats.org/presentationml/2006/ole">
            <p:oleObj spid="_x0000_s134156" name="Equation" r:id="rId6" imgW="279279" imgH="520474" progId="Equation.3">
              <p:embed/>
            </p:oleObj>
          </a:graphicData>
        </a:graphic>
      </p:graphicFrame>
      <p:graphicFrame>
        <p:nvGraphicFramePr>
          <p:cNvPr id="134157" name="Object 14"/>
          <p:cNvGraphicFramePr>
            <a:graphicFrameLocks noChangeAspect="1"/>
          </p:cNvGraphicFramePr>
          <p:nvPr/>
        </p:nvGraphicFramePr>
        <p:xfrm>
          <a:off x="5105400" y="3124200"/>
          <a:ext cx="341313" cy="520700"/>
        </p:xfrm>
        <a:graphic>
          <a:graphicData uri="http://schemas.openxmlformats.org/presentationml/2006/ole">
            <p:oleObj spid="_x0000_s134157" name="Equation" r:id="rId7" imgW="342751" imgH="520474" progId="Equation.3">
              <p:embed/>
            </p:oleObj>
          </a:graphicData>
        </a:graphic>
      </p:graphicFrame>
      <p:graphicFrame>
        <p:nvGraphicFramePr>
          <p:cNvPr id="134158" name="Object 15"/>
          <p:cNvGraphicFramePr>
            <a:graphicFrameLocks noChangeAspect="1"/>
          </p:cNvGraphicFramePr>
          <p:nvPr/>
        </p:nvGraphicFramePr>
        <p:xfrm>
          <a:off x="5105400" y="1905000"/>
          <a:ext cx="315913" cy="531813"/>
        </p:xfrm>
        <a:graphic>
          <a:graphicData uri="http://schemas.openxmlformats.org/presentationml/2006/ole">
            <p:oleObj spid="_x0000_s134158" name="Equation" r:id="rId8" imgW="317225" imgH="532937" progId="Equation.3">
              <p:embed/>
            </p:oleObj>
          </a:graphicData>
        </a:graphic>
      </p:graphicFrame>
      <p:graphicFrame>
        <p:nvGraphicFramePr>
          <p:cNvPr id="134159" name="Object 16"/>
          <p:cNvGraphicFramePr>
            <a:graphicFrameLocks noChangeAspect="1"/>
          </p:cNvGraphicFramePr>
          <p:nvPr/>
        </p:nvGraphicFramePr>
        <p:xfrm>
          <a:off x="6172200" y="1295400"/>
          <a:ext cx="341313" cy="520700"/>
        </p:xfrm>
        <a:graphic>
          <a:graphicData uri="http://schemas.openxmlformats.org/presentationml/2006/ole">
            <p:oleObj spid="_x0000_s134159" name="Equation" r:id="rId9" imgW="342751" imgH="520474" progId="Equation.3">
              <p:embed/>
            </p:oleObj>
          </a:graphicData>
        </a:graphic>
      </p:graphicFrame>
      <p:graphicFrame>
        <p:nvGraphicFramePr>
          <p:cNvPr id="890898" name="Object 18"/>
          <p:cNvGraphicFramePr>
            <a:graphicFrameLocks noChangeAspect="1"/>
          </p:cNvGraphicFramePr>
          <p:nvPr/>
        </p:nvGraphicFramePr>
        <p:xfrm>
          <a:off x="3200400" y="5943600"/>
          <a:ext cx="3416300" cy="531813"/>
        </p:xfrm>
        <a:graphic>
          <a:graphicData uri="http://schemas.openxmlformats.org/presentationml/2006/ole">
            <p:oleObj spid="_x0000_s134160" name="Equation" r:id="rId10" imgW="3416300" imgH="533400" progId="Equation.3">
              <p:embed/>
            </p:oleObj>
          </a:graphicData>
        </a:graphic>
      </p:graphicFrame>
      <p:sp>
        <p:nvSpPr>
          <p:cNvPr id="890899" name="Text Box 19"/>
          <p:cNvSpPr txBox="1">
            <a:spLocks noChangeArrowheads="1"/>
          </p:cNvSpPr>
          <p:nvPr/>
        </p:nvSpPr>
        <p:spPr bwMode="auto">
          <a:xfrm>
            <a:off x="228600" y="3886200"/>
            <a:ext cx="57372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/>
              <a:t>An equivalent regular expression:</a:t>
            </a:r>
          </a:p>
        </p:txBody>
      </p:sp>
      <p:sp>
        <p:nvSpPr>
          <p:cNvPr id="134162" name="Rectangle 20"/>
          <p:cNvSpPr>
            <a:spLocks noChangeArrowheads="1"/>
          </p:cNvSpPr>
          <p:nvPr/>
        </p:nvSpPr>
        <p:spPr bwMode="auto">
          <a:xfrm>
            <a:off x="19050" y="0"/>
            <a:ext cx="91440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2800">
                <a:solidFill>
                  <a:schemeClr val="bg1"/>
                </a:solidFill>
                <a:latin typeface="Verdana" pitchFamily="34" charset="0"/>
              </a:rPr>
              <a:t>Kleene’s Theorem</a:t>
            </a:r>
            <a:r>
              <a:rPr lang="en-US" altLang="en-US" sz="2000">
                <a:solidFill>
                  <a:schemeClr val="hlink"/>
                </a:solidFill>
                <a:latin typeface="Verdana" pitchFamily="34" charset="0"/>
              </a:rPr>
              <a:t>:</a:t>
            </a:r>
            <a:r>
              <a:rPr lang="en-US" altLang="en-US" sz="2000">
                <a:latin typeface="Verdana" pitchFamily="34" charset="0"/>
              </a:rPr>
              <a:t/>
            </a:r>
            <a:br>
              <a:rPr lang="en-US" altLang="en-US" sz="2000">
                <a:latin typeface="Verdana" pitchFamily="34" charset="0"/>
              </a:rPr>
            </a:br>
            <a:r>
              <a:rPr lang="en-US" altLang="en-US" sz="2400">
                <a:latin typeface="Verdana" pitchFamily="34" charset="0"/>
              </a:rPr>
              <a:t>For every regular expression, there is a deterministic finite-state automaton that defines the same language, and vice versa.</a:t>
            </a:r>
            <a:endParaRPr lang="en-US" altLang="en-US" sz="1800">
              <a:latin typeface="Verdana" pitchFamily="34" charset="0"/>
            </a:endParaRPr>
          </a:p>
        </p:txBody>
      </p:sp>
      <p:sp>
        <p:nvSpPr>
          <p:cNvPr id="2" name="TextBox 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113027" y="4709635"/>
            <a:ext cx="4278373" cy="492443"/>
          </a:xfrm>
          <a:prstGeom prst="rect">
            <a:avLst/>
          </a:prstGeom>
          <a:blipFill rotWithShape="0">
            <a:blip r:embed="rId11" cstate="print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0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0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90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90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899" grpId="0" autoUpdateAnimBg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</a:rPr>
              <a:t>Deterministic FSA’s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</a:rPr>
              <a:t>If FSA has for every state exactly one edge for each letter in alphabet then FSA is </a:t>
            </a:r>
            <a:r>
              <a:rPr lang="en-US" altLang="en-US" i="1" smtClean="0">
                <a:latin typeface="Arial" charset="0"/>
              </a:rPr>
              <a:t>deterministic</a:t>
            </a:r>
          </a:p>
          <a:p>
            <a:endParaRPr lang="en-US" altLang="en-US" i="1" smtClean="0">
              <a:latin typeface="Arial" charset="0"/>
            </a:endParaRPr>
          </a:p>
          <a:p>
            <a:r>
              <a:rPr lang="en-US" altLang="en-US" smtClean="0">
                <a:latin typeface="Arial" charset="0"/>
              </a:rPr>
              <a:t>In general FSA in </a:t>
            </a:r>
            <a:r>
              <a:rPr lang="en-US" altLang="en-US" i="1" smtClean="0">
                <a:latin typeface="Arial" charset="0"/>
              </a:rPr>
              <a:t>non-deterministic.</a:t>
            </a:r>
          </a:p>
          <a:p>
            <a:endParaRPr lang="en-US" altLang="en-US" i="1" smtClean="0">
              <a:latin typeface="Arial" charset="0"/>
            </a:endParaRPr>
          </a:p>
          <a:p>
            <a:r>
              <a:rPr lang="en-US" altLang="en-US" smtClean="0">
                <a:latin typeface="Arial" charset="0"/>
              </a:rPr>
              <a:t>Deterministic FSA is a special kind of non-deterministic FSA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</a:rPr>
              <a:t>Example FSA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</a:rPr>
              <a:t>Regular expression: (0 </a:t>
            </a:r>
            <a:r>
              <a:rPr lang="en-US" altLang="en-US" smtClean="0">
                <a:latin typeface="Arial" charset="0"/>
                <a:sym typeface="Symbol" pitchFamily="18" charset="2"/>
              </a:rPr>
              <a:t></a:t>
            </a:r>
            <a:r>
              <a:rPr lang="en-US" altLang="en-US" smtClean="0">
                <a:latin typeface="Arial" charset="0"/>
              </a:rPr>
              <a:t> 1)* 1</a:t>
            </a:r>
          </a:p>
          <a:p>
            <a:r>
              <a:rPr lang="en-US" altLang="en-US" smtClean="0">
                <a:latin typeface="Arial" charset="0"/>
              </a:rPr>
              <a:t>Deterministic FSA</a:t>
            </a:r>
          </a:p>
        </p:txBody>
      </p:sp>
      <p:grpSp>
        <p:nvGrpSpPr>
          <p:cNvPr id="138244" name="Group 4"/>
          <p:cNvGrpSpPr>
            <a:grpSpLocks/>
          </p:cNvGrpSpPr>
          <p:nvPr/>
        </p:nvGrpSpPr>
        <p:grpSpPr bwMode="auto">
          <a:xfrm>
            <a:off x="2514600" y="3200400"/>
            <a:ext cx="3543300" cy="2484438"/>
            <a:chOff x="1488" y="1008"/>
            <a:chExt cx="2232" cy="1565"/>
          </a:xfrm>
        </p:grpSpPr>
        <p:grpSp>
          <p:nvGrpSpPr>
            <p:cNvPr id="138246" name="Group 5"/>
            <p:cNvGrpSpPr>
              <a:grpSpLocks/>
            </p:cNvGrpSpPr>
            <p:nvPr/>
          </p:nvGrpSpPr>
          <p:grpSpPr bwMode="auto">
            <a:xfrm>
              <a:off x="1488" y="2016"/>
              <a:ext cx="672" cy="288"/>
              <a:chOff x="528" y="1584"/>
              <a:chExt cx="672" cy="288"/>
            </a:xfrm>
          </p:grpSpPr>
          <p:sp>
            <p:nvSpPr>
              <p:cNvPr id="138256" name="Oval 6"/>
              <p:cNvSpPr>
                <a:spLocks noChangeArrowheads="1"/>
              </p:cNvSpPr>
              <p:nvPr/>
            </p:nvSpPr>
            <p:spPr bwMode="auto">
              <a:xfrm>
                <a:off x="912" y="1584"/>
                <a:ext cx="288" cy="2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138257" name="Line 7"/>
              <p:cNvSpPr>
                <a:spLocks noChangeShapeType="1"/>
              </p:cNvSpPr>
              <p:nvPr/>
            </p:nvSpPr>
            <p:spPr bwMode="auto">
              <a:xfrm>
                <a:off x="528" y="1728"/>
                <a:ext cx="3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8247" name="Freeform 8"/>
            <p:cNvSpPr>
              <a:spLocks/>
            </p:cNvSpPr>
            <p:nvPr/>
          </p:nvSpPr>
          <p:spPr bwMode="auto">
            <a:xfrm>
              <a:off x="3072" y="1344"/>
              <a:ext cx="648" cy="624"/>
            </a:xfrm>
            <a:custGeom>
              <a:avLst/>
              <a:gdLst>
                <a:gd name="T0" fmla="*/ 296 w 648"/>
                <a:gd name="T1" fmla="*/ 624 h 624"/>
                <a:gd name="T2" fmla="*/ 8 w 648"/>
                <a:gd name="T3" fmla="*/ 240 h 624"/>
                <a:gd name="T4" fmla="*/ 344 w 648"/>
                <a:gd name="T5" fmla="*/ 0 h 624"/>
                <a:gd name="T6" fmla="*/ 632 w 648"/>
                <a:gd name="T7" fmla="*/ 240 h 624"/>
                <a:gd name="T8" fmla="*/ 440 w 648"/>
                <a:gd name="T9" fmla="*/ 576 h 6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8"/>
                <a:gd name="T16" fmla="*/ 0 h 624"/>
                <a:gd name="T17" fmla="*/ 648 w 648"/>
                <a:gd name="T18" fmla="*/ 624 h 6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8" h="624">
                  <a:moveTo>
                    <a:pt x="296" y="624"/>
                  </a:moveTo>
                  <a:cubicBezTo>
                    <a:pt x="148" y="484"/>
                    <a:pt x="0" y="344"/>
                    <a:pt x="8" y="240"/>
                  </a:cubicBezTo>
                  <a:cubicBezTo>
                    <a:pt x="16" y="136"/>
                    <a:pt x="240" y="0"/>
                    <a:pt x="344" y="0"/>
                  </a:cubicBezTo>
                  <a:cubicBezTo>
                    <a:pt x="448" y="0"/>
                    <a:pt x="616" y="144"/>
                    <a:pt x="632" y="240"/>
                  </a:cubicBezTo>
                  <a:cubicBezTo>
                    <a:pt x="648" y="336"/>
                    <a:pt x="544" y="456"/>
                    <a:pt x="440" y="57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248" name="Text Box 9"/>
            <p:cNvSpPr txBox="1">
              <a:spLocks noChangeArrowheads="1"/>
            </p:cNvSpPr>
            <p:nvPr/>
          </p:nvSpPr>
          <p:spPr bwMode="auto">
            <a:xfrm>
              <a:off x="1872" y="1056"/>
              <a:ext cx="288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>
                  <a:latin typeface="Arial" charset="0"/>
                </a:rPr>
                <a:t>0</a:t>
              </a:r>
            </a:p>
          </p:txBody>
        </p:sp>
        <p:sp>
          <p:nvSpPr>
            <p:cNvPr id="138249" name="Oval 10"/>
            <p:cNvSpPr>
              <a:spLocks noChangeArrowheads="1"/>
            </p:cNvSpPr>
            <p:nvPr/>
          </p:nvSpPr>
          <p:spPr bwMode="auto">
            <a:xfrm>
              <a:off x="3264" y="2016"/>
              <a:ext cx="288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38250" name="Freeform 11"/>
            <p:cNvSpPr>
              <a:spLocks/>
            </p:cNvSpPr>
            <p:nvPr/>
          </p:nvSpPr>
          <p:spPr bwMode="auto">
            <a:xfrm>
              <a:off x="2112" y="1760"/>
              <a:ext cx="1200" cy="304"/>
            </a:xfrm>
            <a:custGeom>
              <a:avLst/>
              <a:gdLst>
                <a:gd name="T0" fmla="*/ 0 w 1200"/>
                <a:gd name="T1" fmla="*/ 304 h 304"/>
                <a:gd name="T2" fmla="*/ 576 w 1200"/>
                <a:gd name="T3" fmla="*/ 16 h 304"/>
                <a:gd name="T4" fmla="*/ 1200 w 1200"/>
                <a:gd name="T5" fmla="*/ 208 h 304"/>
                <a:gd name="T6" fmla="*/ 0 60000 65536"/>
                <a:gd name="T7" fmla="*/ 0 60000 65536"/>
                <a:gd name="T8" fmla="*/ 0 60000 65536"/>
                <a:gd name="T9" fmla="*/ 0 w 1200"/>
                <a:gd name="T10" fmla="*/ 0 h 304"/>
                <a:gd name="T11" fmla="*/ 1200 w 1200"/>
                <a:gd name="T12" fmla="*/ 304 h 30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00" h="304">
                  <a:moveTo>
                    <a:pt x="0" y="304"/>
                  </a:moveTo>
                  <a:cubicBezTo>
                    <a:pt x="188" y="168"/>
                    <a:pt x="376" y="32"/>
                    <a:pt x="576" y="16"/>
                  </a:cubicBezTo>
                  <a:cubicBezTo>
                    <a:pt x="776" y="0"/>
                    <a:pt x="988" y="104"/>
                    <a:pt x="1200" y="20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251" name="Freeform 12"/>
            <p:cNvSpPr>
              <a:spLocks/>
            </p:cNvSpPr>
            <p:nvPr/>
          </p:nvSpPr>
          <p:spPr bwMode="auto">
            <a:xfrm>
              <a:off x="1632" y="1392"/>
              <a:ext cx="648" cy="624"/>
            </a:xfrm>
            <a:custGeom>
              <a:avLst/>
              <a:gdLst>
                <a:gd name="T0" fmla="*/ 296 w 648"/>
                <a:gd name="T1" fmla="*/ 624 h 624"/>
                <a:gd name="T2" fmla="*/ 8 w 648"/>
                <a:gd name="T3" fmla="*/ 240 h 624"/>
                <a:gd name="T4" fmla="*/ 344 w 648"/>
                <a:gd name="T5" fmla="*/ 0 h 624"/>
                <a:gd name="T6" fmla="*/ 632 w 648"/>
                <a:gd name="T7" fmla="*/ 240 h 624"/>
                <a:gd name="T8" fmla="*/ 440 w 648"/>
                <a:gd name="T9" fmla="*/ 576 h 6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8"/>
                <a:gd name="T16" fmla="*/ 0 h 624"/>
                <a:gd name="T17" fmla="*/ 648 w 648"/>
                <a:gd name="T18" fmla="*/ 624 h 6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8" h="624">
                  <a:moveTo>
                    <a:pt x="296" y="624"/>
                  </a:moveTo>
                  <a:cubicBezTo>
                    <a:pt x="148" y="484"/>
                    <a:pt x="0" y="344"/>
                    <a:pt x="8" y="240"/>
                  </a:cubicBezTo>
                  <a:cubicBezTo>
                    <a:pt x="16" y="136"/>
                    <a:pt x="240" y="0"/>
                    <a:pt x="344" y="0"/>
                  </a:cubicBezTo>
                  <a:cubicBezTo>
                    <a:pt x="448" y="0"/>
                    <a:pt x="616" y="144"/>
                    <a:pt x="632" y="240"/>
                  </a:cubicBezTo>
                  <a:cubicBezTo>
                    <a:pt x="648" y="336"/>
                    <a:pt x="544" y="456"/>
                    <a:pt x="440" y="57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252" name="Text Box 13"/>
            <p:cNvSpPr txBox="1">
              <a:spLocks noChangeArrowheads="1"/>
            </p:cNvSpPr>
            <p:nvPr/>
          </p:nvSpPr>
          <p:spPr bwMode="auto">
            <a:xfrm>
              <a:off x="3264" y="1008"/>
              <a:ext cx="240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>
                  <a:latin typeface="Arial" charset="0"/>
                </a:rPr>
                <a:t>1</a:t>
              </a:r>
            </a:p>
          </p:txBody>
        </p:sp>
        <p:sp>
          <p:nvSpPr>
            <p:cNvPr id="138253" name="Text Box 14"/>
            <p:cNvSpPr txBox="1">
              <a:spLocks noChangeArrowheads="1"/>
            </p:cNvSpPr>
            <p:nvPr/>
          </p:nvSpPr>
          <p:spPr bwMode="auto">
            <a:xfrm>
              <a:off x="2592" y="1440"/>
              <a:ext cx="240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>
                  <a:latin typeface="Arial" charset="0"/>
                </a:rPr>
                <a:t>1</a:t>
              </a:r>
            </a:p>
          </p:txBody>
        </p:sp>
        <p:sp>
          <p:nvSpPr>
            <p:cNvPr id="138254" name="Freeform 15"/>
            <p:cNvSpPr>
              <a:spLocks/>
            </p:cNvSpPr>
            <p:nvPr/>
          </p:nvSpPr>
          <p:spPr bwMode="auto">
            <a:xfrm rot="10800000">
              <a:off x="2112" y="2256"/>
              <a:ext cx="1200" cy="304"/>
            </a:xfrm>
            <a:custGeom>
              <a:avLst/>
              <a:gdLst>
                <a:gd name="T0" fmla="*/ 0 w 1200"/>
                <a:gd name="T1" fmla="*/ 304 h 304"/>
                <a:gd name="T2" fmla="*/ 576 w 1200"/>
                <a:gd name="T3" fmla="*/ 16 h 304"/>
                <a:gd name="T4" fmla="*/ 1200 w 1200"/>
                <a:gd name="T5" fmla="*/ 208 h 304"/>
                <a:gd name="T6" fmla="*/ 0 60000 65536"/>
                <a:gd name="T7" fmla="*/ 0 60000 65536"/>
                <a:gd name="T8" fmla="*/ 0 60000 65536"/>
                <a:gd name="T9" fmla="*/ 0 w 1200"/>
                <a:gd name="T10" fmla="*/ 0 h 304"/>
                <a:gd name="T11" fmla="*/ 1200 w 1200"/>
                <a:gd name="T12" fmla="*/ 304 h 30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00" h="304">
                  <a:moveTo>
                    <a:pt x="0" y="304"/>
                  </a:moveTo>
                  <a:cubicBezTo>
                    <a:pt x="188" y="168"/>
                    <a:pt x="376" y="32"/>
                    <a:pt x="576" y="16"/>
                  </a:cubicBezTo>
                  <a:cubicBezTo>
                    <a:pt x="776" y="0"/>
                    <a:pt x="988" y="104"/>
                    <a:pt x="1200" y="20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255" name="Text Box 16"/>
            <p:cNvSpPr txBox="1">
              <a:spLocks noChangeArrowheads="1"/>
            </p:cNvSpPr>
            <p:nvPr/>
          </p:nvSpPr>
          <p:spPr bwMode="auto">
            <a:xfrm>
              <a:off x="2640" y="2208"/>
              <a:ext cx="288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>
                  <a:latin typeface="Arial" charset="0"/>
                </a:rPr>
                <a:t>0</a:t>
              </a:r>
            </a:p>
          </p:txBody>
        </p:sp>
      </p:grpSp>
      <p:sp>
        <p:nvSpPr>
          <p:cNvPr id="138245" name="Oval 17"/>
          <p:cNvSpPr>
            <a:spLocks noChangeArrowheads="1"/>
          </p:cNvSpPr>
          <p:nvPr/>
        </p:nvSpPr>
        <p:spPr bwMode="auto">
          <a:xfrm>
            <a:off x="5410200" y="4876800"/>
            <a:ext cx="304800" cy="3048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</a:rPr>
              <a:t>Example DFSA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</a:rPr>
              <a:t>Regular expression: (0 </a:t>
            </a:r>
            <a:r>
              <a:rPr lang="en-US" altLang="en-US" smtClean="0">
                <a:latin typeface="Arial" charset="0"/>
                <a:sym typeface="Symbol" pitchFamily="18" charset="2"/>
              </a:rPr>
              <a:t></a:t>
            </a:r>
            <a:r>
              <a:rPr lang="en-US" altLang="en-US" smtClean="0">
                <a:latin typeface="Arial" charset="0"/>
              </a:rPr>
              <a:t> 1)* 1</a:t>
            </a:r>
          </a:p>
          <a:p>
            <a:r>
              <a:rPr lang="en-US" altLang="en-US" smtClean="0">
                <a:latin typeface="Arial" charset="0"/>
              </a:rPr>
              <a:t>Accepts string    0 1 1 0 1</a:t>
            </a:r>
          </a:p>
        </p:txBody>
      </p:sp>
      <p:grpSp>
        <p:nvGrpSpPr>
          <p:cNvPr id="140292" name="Group 4"/>
          <p:cNvGrpSpPr>
            <a:grpSpLocks/>
          </p:cNvGrpSpPr>
          <p:nvPr/>
        </p:nvGrpSpPr>
        <p:grpSpPr bwMode="auto">
          <a:xfrm>
            <a:off x="2514600" y="3200400"/>
            <a:ext cx="3543300" cy="2484438"/>
            <a:chOff x="1584" y="2016"/>
            <a:chExt cx="2232" cy="1565"/>
          </a:xfrm>
        </p:grpSpPr>
        <p:grpSp>
          <p:nvGrpSpPr>
            <p:cNvPr id="140294" name="Group 5"/>
            <p:cNvGrpSpPr>
              <a:grpSpLocks/>
            </p:cNvGrpSpPr>
            <p:nvPr/>
          </p:nvGrpSpPr>
          <p:grpSpPr bwMode="auto">
            <a:xfrm>
              <a:off x="1584" y="2016"/>
              <a:ext cx="2232" cy="1565"/>
              <a:chOff x="1488" y="1008"/>
              <a:chExt cx="2232" cy="1565"/>
            </a:xfrm>
          </p:grpSpPr>
          <p:grpSp>
            <p:nvGrpSpPr>
              <p:cNvPr id="140296" name="Group 6"/>
              <p:cNvGrpSpPr>
                <a:grpSpLocks/>
              </p:cNvGrpSpPr>
              <p:nvPr/>
            </p:nvGrpSpPr>
            <p:grpSpPr bwMode="auto">
              <a:xfrm>
                <a:off x="1488" y="2016"/>
                <a:ext cx="672" cy="288"/>
                <a:chOff x="528" y="1584"/>
                <a:chExt cx="672" cy="288"/>
              </a:xfrm>
            </p:grpSpPr>
            <p:sp>
              <p:nvSpPr>
                <p:cNvPr id="140306" name="Oval 7"/>
                <p:cNvSpPr>
                  <a:spLocks noChangeArrowheads="1"/>
                </p:cNvSpPr>
                <p:nvPr/>
              </p:nvSpPr>
              <p:spPr bwMode="auto">
                <a:xfrm>
                  <a:off x="912" y="1584"/>
                  <a:ext cx="288" cy="28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  <p:sp>
              <p:nvSpPr>
                <p:cNvPr id="140307" name="Line 8"/>
                <p:cNvSpPr>
                  <a:spLocks noChangeShapeType="1"/>
                </p:cNvSpPr>
                <p:nvPr/>
              </p:nvSpPr>
              <p:spPr bwMode="auto">
                <a:xfrm>
                  <a:off x="528" y="1728"/>
                  <a:ext cx="38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40297" name="Freeform 9"/>
              <p:cNvSpPr>
                <a:spLocks/>
              </p:cNvSpPr>
              <p:nvPr/>
            </p:nvSpPr>
            <p:spPr bwMode="auto">
              <a:xfrm>
                <a:off x="3072" y="1344"/>
                <a:ext cx="648" cy="624"/>
              </a:xfrm>
              <a:custGeom>
                <a:avLst/>
                <a:gdLst>
                  <a:gd name="T0" fmla="*/ 296 w 648"/>
                  <a:gd name="T1" fmla="*/ 624 h 624"/>
                  <a:gd name="T2" fmla="*/ 8 w 648"/>
                  <a:gd name="T3" fmla="*/ 240 h 624"/>
                  <a:gd name="T4" fmla="*/ 344 w 648"/>
                  <a:gd name="T5" fmla="*/ 0 h 624"/>
                  <a:gd name="T6" fmla="*/ 632 w 648"/>
                  <a:gd name="T7" fmla="*/ 240 h 624"/>
                  <a:gd name="T8" fmla="*/ 440 w 648"/>
                  <a:gd name="T9" fmla="*/ 576 h 6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8"/>
                  <a:gd name="T16" fmla="*/ 0 h 624"/>
                  <a:gd name="T17" fmla="*/ 648 w 648"/>
                  <a:gd name="T18" fmla="*/ 624 h 6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8" h="624">
                    <a:moveTo>
                      <a:pt x="296" y="624"/>
                    </a:moveTo>
                    <a:cubicBezTo>
                      <a:pt x="148" y="484"/>
                      <a:pt x="0" y="344"/>
                      <a:pt x="8" y="240"/>
                    </a:cubicBezTo>
                    <a:cubicBezTo>
                      <a:pt x="16" y="136"/>
                      <a:pt x="240" y="0"/>
                      <a:pt x="344" y="0"/>
                    </a:cubicBezTo>
                    <a:cubicBezTo>
                      <a:pt x="448" y="0"/>
                      <a:pt x="616" y="144"/>
                      <a:pt x="632" y="240"/>
                    </a:cubicBezTo>
                    <a:cubicBezTo>
                      <a:pt x="648" y="336"/>
                      <a:pt x="544" y="456"/>
                      <a:pt x="440" y="57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298" name="Text Box 10"/>
              <p:cNvSpPr txBox="1">
                <a:spLocks noChangeArrowheads="1"/>
              </p:cNvSpPr>
              <p:nvPr/>
            </p:nvSpPr>
            <p:spPr bwMode="auto">
              <a:xfrm>
                <a:off x="1872" y="1056"/>
                <a:ext cx="288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>
                    <a:latin typeface="Arial" charset="0"/>
                  </a:rPr>
                  <a:t>0</a:t>
                </a:r>
              </a:p>
            </p:txBody>
          </p:sp>
          <p:sp>
            <p:nvSpPr>
              <p:cNvPr id="140299" name="Oval 11"/>
              <p:cNvSpPr>
                <a:spLocks noChangeArrowheads="1"/>
              </p:cNvSpPr>
              <p:nvPr/>
            </p:nvSpPr>
            <p:spPr bwMode="auto">
              <a:xfrm>
                <a:off x="3264" y="2016"/>
                <a:ext cx="288" cy="2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140300" name="Freeform 12"/>
              <p:cNvSpPr>
                <a:spLocks/>
              </p:cNvSpPr>
              <p:nvPr/>
            </p:nvSpPr>
            <p:spPr bwMode="auto">
              <a:xfrm>
                <a:off x="2112" y="1760"/>
                <a:ext cx="1200" cy="304"/>
              </a:xfrm>
              <a:custGeom>
                <a:avLst/>
                <a:gdLst>
                  <a:gd name="T0" fmla="*/ 0 w 1200"/>
                  <a:gd name="T1" fmla="*/ 304 h 304"/>
                  <a:gd name="T2" fmla="*/ 576 w 1200"/>
                  <a:gd name="T3" fmla="*/ 16 h 304"/>
                  <a:gd name="T4" fmla="*/ 1200 w 1200"/>
                  <a:gd name="T5" fmla="*/ 208 h 304"/>
                  <a:gd name="T6" fmla="*/ 0 60000 65536"/>
                  <a:gd name="T7" fmla="*/ 0 60000 65536"/>
                  <a:gd name="T8" fmla="*/ 0 60000 65536"/>
                  <a:gd name="T9" fmla="*/ 0 w 1200"/>
                  <a:gd name="T10" fmla="*/ 0 h 304"/>
                  <a:gd name="T11" fmla="*/ 1200 w 1200"/>
                  <a:gd name="T12" fmla="*/ 304 h 30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00" h="304">
                    <a:moveTo>
                      <a:pt x="0" y="304"/>
                    </a:moveTo>
                    <a:cubicBezTo>
                      <a:pt x="188" y="168"/>
                      <a:pt x="376" y="32"/>
                      <a:pt x="576" y="16"/>
                    </a:cubicBezTo>
                    <a:cubicBezTo>
                      <a:pt x="776" y="0"/>
                      <a:pt x="988" y="104"/>
                      <a:pt x="1200" y="20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301" name="Freeform 13"/>
              <p:cNvSpPr>
                <a:spLocks/>
              </p:cNvSpPr>
              <p:nvPr/>
            </p:nvSpPr>
            <p:spPr bwMode="auto">
              <a:xfrm>
                <a:off x="1632" y="1392"/>
                <a:ext cx="648" cy="624"/>
              </a:xfrm>
              <a:custGeom>
                <a:avLst/>
                <a:gdLst>
                  <a:gd name="T0" fmla="*/ 296 w 648"/>
                  <a:gd name="T1" fmla="*/ 624 h 624"/>
                  <a:gd name="T2" fmla="*/ 8 w 648"/>
                  <a:gd name="T3" fmla="*/ 240 h 624"/>
                  <a:gd name="T4" fmla="*/ 344 w 648"/>
                  <a:gd name="T5" fmla="*/ 0 h 624"/>
                  <a:gd name="T6" fmla="*/ 632 w 648"/>
                  <a:gd name="T7" fmla="*/ 240 h 624"/>
                  <a:gd name="T8" fmla="*/ 440 w 648"/>
                  <a:gd name="T9" fmla="*/ 576 h 6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8"/>
                  <a:gd name="T16" fmla="*/ 0 h 624"/>
                  <a:gd name="T17" fmla="*/ 648 w 648"/>
                  <a:gd name="T18" fmla="*/ 624 h 6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8" h="624">
                    <a:moveTo>
                      <a:pt x="296" y="624"/>
                    </a:moveTo>
                    <a:cubicBezTo>
                      <a:pt x="148" y="484"/>
                      <a:pt x="0" y="344"/>
                      <a:pt x="8" y="240"/>
                    </a:cubicBezTo>
                    <a:cubicBezTo>
                      <a:pt x="16" y="136"/>
                      <a:pt x="240" y="0"/>
                      <a:pt x="344" y="0"/>
                    </a:cubicBezTo>
                    <a:cubicBezTo>
                      <a:pt x="448" y="0"/>
                      <a:pt x="616" y="144"/>
                      <a:pt x="632" y="240"/>
                    </a:cubicBezTo>
                    <a:cubicBezTo>
                      <a:pt x="648" y="336"/>
                      <a:pt x="544" y="456"/>
                      <a:pt x="440" y="57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302" name="Text Box 14"/>
              <p:cNvSpPr txBox="1">
                <a:spLocks noChangeArrowheads="1"/>
              </p:cNvSpPr>
              <p:nvPr/>
            </p:nvSpPr>
            <p:spPr bwMode="auto">
              <a:xfrm>
                <a:off x="3264" y="1008"/>
                <a:ext cx="240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>
                    <a:latin typeface="Arial" charset="0"/>
                  </a:rPr>
                  <a:t>1</a:t>
                </a:r>
              </a:p>
            </p:txBody>
          </p:sp>
          <p:sp>
            <p:nvSpPr>
              <p:cNvPr id="140303" name="Text Box 15"/>
              <p:cNvSpPr txBox="1">
                <a:spLocks noChangeArrowheads="1"/>
              </p:cNvSpPr>
              <p:nvPr/>
            </p:nvSpPr>
            <p:spPr bwMode="auto">
              <a:xfrm>
                <a:off x="2592" y="1440"/>
                <a:ext cx="240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>
                    <a:latin typeface="Arial" charset="0"/>
                  </a:rPr>
                  <a:t>1</a:t>
                </a:r>
              </a:p>
            </p:txBody>
          </p:sp>
          <p:sp>
            <p:nvSpPr>
              <p:cNvPr id="140304" name="Freeform 16"/>
              <p:cNvSpPr>
                <a:spLocks/>
              </p:cNvSpPr>
              <p:nvPr/>
            </p:nvSpPr>
            <p:spPr bwMode="auto">
              <a:xfrm rot="10800000">
                <a:off x="2112" y="2256"/>
                <a:ext cx="1200" cy="304"/>
              </a:xfrm>
              <a:custGeom>
                <a:avLst/>
                <a:gdLst>
                  <a:gd name="T0" fmla="*/ 0 w 1200"/>
                  <a:gd name="T1" fmla="*/ 304 h 304"/>
                  <a:gd name="T2" fmla="*/ 576 w 1200"/>
                  <a:gd name="T3" fmla="*/ 16 h 304"/>
                  <a:gd name="T4" fmla="*/ 1200 w 1200"/>
                  <a:gd name="T5" fmla="*/ 208 h 304"/>
                  <a:gd name="T6" fmla="*/ 0 60000 65536"/>
                  <a:gd name="T7" fmla="*/ 0 60000 65536"/>
                  <a:gd name="T8" fmla="*/ 0 60000 65536"/>
                  <a:gd name="T9" fmla="*/ 0 w 1200"/>
                  <a:gd name="T10" fmla="*/ 0 h 304"/>
                  <a:gd name="T11" fmla="*/ 1200 w 1200"/>
                  <a:gd name="T12" fmla="*/ 304 h 30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00" h="304">
                    <a:moveTo>
                      <a:pt x="0" y="304"/>
                    </a:moveTo>
                    <a:cubicBezTo>
                      <a:pt x="188" y="168"/>
                      <a:pt x="376" y="32"/>
                      <a:pt x="576" y="16"/>
                    </a:cubicBezTo>
                    <a:cubicBezTo>
                      <a:pt x="776" y="0"/>
                      <a:pt x="988" y="104"/>
                      <a:pt x="1200" y="20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305" name="Text Box 17"/>
              <p:cNvSpPr txBox="1">
                <a:spLocks noChangeArrowheads="1"/>
              </p:cNvSpPr>
              <p:nvPr/>
            </p:nvSpPr>
            <p:spPr bwMode="auto">
              <a:xfrm>
                <a:off x="2640" y="2208"/>
                <a:ext cx="288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>
                    <a:latin typeface="Arial" charset="0"/>
                  </a:rPr>
                  <a:t>0</a:t>
                </a:r>
              </a:p>
            </p:txBody>
          </p:sp>
        </p:grpSp>
        <p:sp>
          <p:nvSpPr>
            <p:cNvPr id="140295" name="Oval 18"/>
            <p:cNvSpPr>
              <a:spLocks noChangeArrowheads="1"/>
            </p:cNvSpPr>
            <p:nvPr/>
          </p:nvSpPr>
          <p:spPr bwMode="auto">
            <a:xfrm>
              <a:off x="3408" y="3072"/>
              <a:ext cx="192" cy="19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</p:grpSp>
      <p:sp>
        <p:nvSpPr>
          <p:cNvPr id="140293" name="Oval 19"/>
          <p:cNvSpPr>
            <a:spLocks noChangeArrowheads="1"/>
          </p:cNvSpPr>
          <p:nvPr/>
        </p:nvSpPr>
        <p:spPr bwMode="auto">
          <a:xfrm>
            <a:off x="2286000" y="4953000"/>
            <a:ext cx="152400" cy="152400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</a:rPr>
              <a:t>Example DFSA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</a:rPr>
              <a:t>Regular expression: (0 </a:t>
            </a:r>
            <a:r>
              <a:rPr lang="en-US" altLang="en-US" smtClean="0">
                <a:latin typeface="Arial" charset="0"/>
                <a:sym typeface="Symbol" pitchFamily="18" charset="2"/>
              </a:rPr>
              <a:t></a:t>
            </a:r>
            <a:r>
              <a:rPr lang="en-US" altLang="en-US" smtClean="0">
                <a:latin typeface="Arial" charset="0"/>
              </a:rPr>
              <a:t> 1)* 1</a:t>
            </a:r>
          </a:p>
          <a:p>
            <a:r>
              <a:rPr lang="en-US" altLang="en-US" smtClean="0">
                <a:latin typeface="Arial" charset="0"/>
              </a:rPr>
              <a:t>Accepts string    0 1 1 0 1</a:t>
            </a:r>
          </a:p>
        </p:txBody>
      </p:sp>
      <p:sp>
        <p:nvSpPr>
          <p:cNvPr id="142340" name="Oval 4"/>
          <p:cNvSpPr>
            <a:spLocks noChangeArrowheads="1"/>
          </p:cNvSpPr>
          <p:nvPr/>
        </p:nvSpPr>
        <p:spPr bwMode="auto">
          <a:xfrm>
            <a:off x="3124200" y="4800600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42341" name="Line 5"/>
          <p:cNvSpPr>
            <a:spLocks noChangeShapeType="1"/>
          </p:cNvSpPr>
          <p:nvPr/>
        </p:nvSpPr>
        <p:spPr bwMode="auto">
          <a:xfrm>
            <a:off x="2514600" y="5029200"/>
            <a:ext cx="609600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2342" name="Freeform 6"/>
          <p:cNvSpPr>
            <a:spLocks/>
          </p:cNvSpPr>
          <p:nvPr/>
        </p:nvSpPr>
        <p:spPr bwMode="auto">
          <a:xfrm>
            <a:off x="5029200" y="3733800"/>
            <a:ext cx="1028700" cy="990600"/>
          </a:xfrm>
          <a:custGeom>
            <a:avLst/>
            <a:gdLst>
              <a:gd name="T0" fmla="*/ 2147483646 w 648"/>
              <a:gd name="T1" fmla="*/ 2147483646 h 624"/>
              <a:gd name="T2" fmla="*/ 2147483646 w 648"/>
              <a:gd name="T3" fmla="*/ 2147483646 h 624"/>
              <a:gd name="T4" fmla="*/ 2147483646 w 648"/>
              <a:gd name="T5" fmla="*/ 0 h 624"/>
              <a:gd name="T6" fmla="*/ 2147483646 w 648"/>
              <a:gd name="T7" fmla="*/ 2147483646 h 624"/>
              <a:gd name="T8" fmla="*/ 2147483646 w 648"/>
              <a:gd name="T9" fmla="*/ 2147483646 h 6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48"/>
              <a:gd name="T16" fmla="*/ 0 h 624"/>
              <a:gd name="T17" fmla="*/ 648 w 648"/>
              <a:gd name="T18" fmla="*/ 624 h 6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48" h="624">
                <a:moveTo>
                  <a:pt x="296" y="624"/>
                </a:moveTo>
                <a:cubicBezTo>
                  <a:pt x="148" y="484"/>
                  <a:pt x="0" y="344"/>
                  <a:pt x="8" y="240"/>
                </a:cubicBezTo>
                <a:cubicBezTo>
                  <a:pt x="16" y="136"/>
                  <a:pt x="240" y="0"/>
                  <a:pt x="344" y="0"/>
                </a:cubicBezTo>
                <a:cubicBezTo>
                  <a:pt x="448" y="0"/>
                  <a:pt x="616" y="144"/>
                  <a:pt x="632" y="240"/>
                </a:cubicBezTo>
                <a:cubicBezTo>
                  <a:pt x="648" y="336"/>
                  <a:pt x="544" y="456"/>
                  <a:pt x="440" y="57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2343" name="Text Box 7"/>
          <p:cNvSpPr txBox="1">
            <a:spLocks noChangeArrowheads="1"/>
          </p:cNvSpPr>
          <p:nvPr/>
        </p:nvSpPr>
        <p:spPr bwMode="auto">
          <a:xfrm>
            <a:off x="3124200" y="3276600"/>
            <a:ext cx="457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latin typeface="Arial" charset="0"/>
              </a:rPr>
              <a:t>0</a:t>
            </a:r>
          </a:p>
        </p:txBody>
      </p:sp>
      <p:sp>
        <p:nvSpPr>
          <p:cNvPr id="142344" name="Oval 8"/>
          <p:cNvSpPr>
            <a:spLocks noChangeArrowheads="1"/>
          </p:cNvSpPr>
          <p:nvPr/>
        </p:nvSpPr>
        <p:spPr bwMode="auto">
          <a:xfrm>
            <a:off x="5334000" y="4800600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42345" name="Freeform 9"/>
          <p:cNvSpPr>
            <a:spLocks/>
          </p:cNvSpPr>
          <p:nvPr/>
        </p:nvSpPr>
        <p:spPr bwMode="auto">
          <a:xfrm>
            <a:off x="3505200" y="4394200"/>
            <a:ext cx="1905000" cy="482600"/>
          </a:xfrm>
          <a:custGeom>
            <a:avLst/>
            <a:gdLst>
              <a:gd name="T0" fmla="*/ 0 w 1200"/>
              <a:gd name="T1" fmla="*/ 2147483646 h 304"/>
              <a:gd name="T2" fmla="*/ 2147483646 w 1200"/>
              <a:gd name="T3" fmla="*/ 2147483646 h 304"/>
              <a:gd name="T4" fmla="*/ 2147483646 w 1200"/>
              <a:gd name="T5" fmla="*/ 2147483646 h 304"/>
              <a:gd name="T6" fmla="*/ 0 60000 65536"/>
              <a:gd name="T7" fmla="*/ 0 60000 65536"/>
              <a:gd name="T8" fmla="*/ 0 60000 65536"/>
              <a:gd name="T9" fmla="*/ 0 w 1200"/>
              <a:gd name="T10" fmla="*/ 0 h 304"/>
              <a:gd name="T11" fmla="*/ 1200 w 1200"/>
              <a:gd name="T12" fmla="*/ 304 h 3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00" h="304">
                <a:moveTo>
                  <a:pt x="0" y="304"/>
                </a:moveTo>
                <a:cubicBezTo>
                  <a:pt x="188" y="168"/>
                  <a:pt x="376" y="32"/>
                  <a:pt x="576" y="16"/>
                </a:cubicBezTo>
                <a:cubicBezTo>
                  <a:pt x="776" y="0"/>
                  <a:pt x="988" y="104"/>
                  <a:pt x="1200" y="20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2346" name="Freeform 10"/>
          <p:cNvSpPr>
            <a:spLocks/>
          </p:cNvSpPr>
          <p:nvPr/>
        </p:nvSpPr>
        <p:spPr bwMode="auto">
          <a:xfrm>
            <a:off x="2743200" y="3810000"/>
            <a:ext cx="1028700" cy="990600"/>
          </a:xfrm>
          <a:custGeom>
            <a:avLst/>
            <a:gdLst>
              <a:gd name="T0" fmla="*/ 2147483646 w 648"/>
              <a:gd name="T1" fmla="*/ 2147483646 h 624"/>
              <a:gd name="T2" fmla="*/ 2147483646 w 648"/>
              <a:gd name="T3" fmla="*/ 2147483646 h 624"/>
              <a:gd name="T4" fmla="*/ 2147483646 w 648"/>
              <a:gd name="T5" fmla="*/ 0 h 624"/>
              <a:gd name="T6" fmla="*/ 2147483646 w 648"/>
              <a:gd name="T7" fmla="*/ 2147483646 h 624"/>
              <a:gd name="T8" fmla="*/ 2147483646 w 648"/>
              <a:gd name="T9" fmla="*/ 2147483646 h 6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48"/>
              <a:gd name="T16" fmla="*/ 0 h 624"/>
              <a:gd name="T17" fmla="*/ 648 w 648"/>
              <a:gd name="T18" fmla="*/ 624 h 6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48" h="624">
                <a:moveTo>
                  <a:pt x="296" y="624"/>
                </a:moveTo>
                <a:cubicBezTo>
                  <a:pt x="148" y="484"/>
                  <a:pt x="0" y="344"/>
                  <a:pt x="8" y="240"/>
                </a:cubicBezTo>
                <a:cubicBezTo>
                  <a:pt x="16" y="136"/>
                  <a:pt x="240" y="0"/>
                  <a:pt x="344" y="0"/>
                </a:cubicBezTo>
                <a:cubicBezTo>
                  <a:pt x="448" y="0"/>
                  <a:pt x="616" y="144"/>
                  <a:pt x="632" y="240"/>
                </a:cubicBezTo>
                <a:cubicBezTo>
                  <a:pt x="648" y="336"/>
                  <a:pt x="544" y="456"/>
                  <a:pt x="440" y="57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2347" name="Text Box 11"/>
          <p:cNvSpPr txBox="1">
            <a:spLocks noChangeArrowheads="1"/>
          </p:cNvSpPr>
          <p:nvPr/>
        </p:nvSpPr>
        <p:spPr bwMode="auto">
          <a:xfrm>
            <a:off x="5334000" y="3200400"/>
            <a:ext cx="381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latin typeface="Arial" charset="0"/>
              </a:rPr>
              <a:t>1</a:t>
            </a:r>
          </a:p>
        </p:txBody>
      </p:sp>
      <p:sp>
        <p:nvSpPr>
          <p:cNvPr id="142348" name="Text Box 12"/>
          <p:cNvSpPr txBox="1">
            <a:spLocks noChangeArrowheads="1"/>
          </p:cNvSpPr>
          <p:nvPr/>
        </p:nvSpPr>
        <p:spPr bwMode="auto">
          <a:xfrm>
            <a:off x="4267200" y="3886200"/>
            <a:ext cx="381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latin typeface="Arial" charset="0"/>
              </a:rPr>
              <a:t>1</a:t>
            </a:r>
          </a:p>
        </p:txBody>
      </p:sp>
      <p:sp>
        <p:nvSpPr>
          <p:cNvPr id="142349" name="Freeform 13"/>
          <p:cNvSpPr>
            <a:spLocks/>
          </p:cNvSpPr>
          <p:nvPr/>
        </p:nvSpPr>
        <p:spPr bwMode="auto">
          <a:xfrm rot="10800000">
            <a:off x="3505200" y="5181600"/>
            <a:ext cx="1905000" cy="482600"/>
          </a:xfrm>
          <a:custGeom>
            <a:avLst/>
            <a:gdLst>
              <a:gd name="T0" fmla="*/ 0 w 1200"/>
              <a:gd name="T1" fmla="*/ 2147483646 h 304"/>
              <a:gd name="T2" fmla="*/ 2147483646 w 1200"/>
              <a:gd name="T3" fmla="*/ 2147483646 h 304"/>
              <a:gd name="T4" fmla="*/ 2147483646 w 1200"/>
              <a:gd name="T5" fmla="*/ 2147483646 h 304"/>
              <a:gd name="T6" fmla="*/ 0 60000 65536"/>
              <a:gd name="T7" fmla="*/ 0 60000 65536"/>
              <a:gd name="T8" fmla="*/ 0 60000 65536"/>
              <a:gd name="T9" fmla="*/ 0 w 1200"/>
              <a:gd name="T10" fmla="*/ 0 h 304"/>
              <a:gd name="T11" fmla="*/ 1200 w 1200"/>
              <a:gd name="T12" fmla="*/ 304 h 3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00" h="304">
                <a:moveTo>
                  <a:pt x="0" y="304"/>
                </a:moveTo>
                <a:cubicBezTo>
                  <a:pt x="188" y="168"/>
                  <a:pt x="376" y="32"/>
                  <a:pt x="576" y="16"/>
                </a:cubicBezTo>
                <a:cubicBezTo>
                  <a:pt x="776" y="0"/>
                  <a:pt x="988" y="104"/>
                  <a:pt x="1200" y="20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2350" name="Text Box 14"/>
          <p:cNvSpPr txBox="1">
            <a:spLocks noChangeArrowheads="1"/>
          </p:cNvSpPr>
          <p:nvPr/>
        </p:nvSpPr>
        <p:spPr bwMode="auto">
          <a:xfrm>
            <a:off x="4343400" y="5105400"/>
            <a:ext cx="457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latin typeface="Arial" charset="0"/>
              </a:rPr>
              <a:t>0</a:t>
            </a:r>
          </a:p>
        </p:txBody>
      </p:sp>
      <p:sp>
        <p:nvSpPr>
          <p:cNvPr id="142351" name="Oval 15"/>
          <p:cNvSpPr>
            <a:spLocks noChangeArrowheads="1"/>
          </p:cNvSpPr>
          <p:nvPr/>
        </p:nvSpPr>
        <p:spPr bwMode="auto">
          <a:xfrm>
            <a:off x="5410200" y="4876800"/>
            <a:ext cx="304800" cy="3048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42352" name="Oval 16"/>
          <p:cNvSpPr>
            <a:spLocks noChangeArrowheads="1"/>
          </p:cNvSpPr>
          <p:nvPr/>
        </p:nvSpPr>
        <p:spPr bwMode="auto">
          <a:xfrm>
            <a:off x="3276600" y="4953000"/>
            <a:ext cx="152400" cy="152400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</a:rPr>
              <a:t>Example DFSA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</a:rPr>
              <a:t>Regular expression: (0 </a:t>
            </a:r>
            <a:r>
              <a:rPr lang="en-US" altLang="en-US" smtClean="0">
                <a:latin typeface="Arial" charset="0"/>
                <a:sym typeface="Symbol" pitchFamily="18" charset="2"/>
              </a:rPr>
              <a:t></a:t>
            </a:r>
            <a:r>
              <a:rPr lang="en-US" altLang="en-US" smtClean="0">
                <a:latin typeface="Arial" charset="0"/>
              </a:rPr>
              <a:t> 1)* 1</a:t>
            </a:r>
          </a:p>
          <a:p>
            <a:r>
              <a:rPr lang="en-US" altLang="en-US" smtClean="0">
                <a:latin typeface="Arial" charset="0"/>
              </a:rPr>
              <a:t>Accepts string    0 1 1 0 1</a:t>
            </a:r>
          </a:p>
        </p:txBody>
      </p:sp>
      <p:grpSp>
        <p:nvGrpSpPr>
          <p:cNvPr id="144388" name="Group 4"/>
          <p:cNvGrpSpPr>
            <a:grpSpLocks/>
          </p:cNvGrpSpPr>
          <p:nvPr/>
        </p:nvGrpSpPr>
        <p:grpSpPr bwMode="auto">
          <a:xfrm>
            <a:off x="2514600" y="4800600"/>
            <a:ext cx="1066800" cy="457200"/>
            <a:chOff x="528" y="1584"/>
            <a:chExt cx="672" cy="288"/>
          </a:xfrm>
        </p:grpSpPr>
        <p:sp>
          <p:nvSpPr>
            <p:cNvPr id="144401" name="Oval 5"/>
            <p:cNvSpPr>
              <a:spLocks noChangeArrowheads="1"/>
            </p:cNvSpPr>
            <p:nvPr/>
          </p:nvSpPr>
          <p:spPr bwMode="auto">
            <a:xfrm>
              <a:off x="912" y="1584"/>
              <a:ext cx="288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44402" name="Line 6"/>
            <p:cNvSpPr>
              <a:spLocks noChangeShapeType="1"/>
            </p:cNvSpPr>
            <p:nvPr/>
          </p:nvSpPr>
          <p:spPr bwMode="auto">
            <a:xfrm>
              <a:off x="528" y="1728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4389" name="Freeform 7"/>
          <p:cNvSpPr>
            <a:spLocks/>
          </p:cNvSpPr>
          <p:nvPr/>
        </p:nvSpPr>
        <p:spPr bwMode="auto">
          <a:xfrm>
            <a:off x="5029200" y="3733800"/>
            <a:ext cx="1028700" cy="990600"/>
          </a:xfrm>
          <a:custGeom>
            <a:avLst/>
            <a:gdLst>
              <a:gd name="T0" fmla="*/ 2147483646 w 648"/>
              <a:gd name="T1" fmla="*/ 2147483646 h 624"/>
              <a:gd name="T2" fmla="*/ 2147483646 w 648"/>
              <a:gd name="T3" fmla="*/ 2147483646 h 624"/>
              <a:gd name="T4" fmla="*/ 2147483646 w 648"/>
              <a:gd name="T5" fmla="*/ 0 h 624"/>
              <a:gd name="T6" fmla="*/ 2147483646 w 648"/>
              <a:gd name="T7" fmla="*/ 2147483646 h 624"/>
              <a:gd name="T8" fmla="*/ 2147483646 w 648"/>
              <a:gd name="T9" fmla="*/ 2147483646 h 6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48"/>
              <a:gd name="T16" fmla="*/ 0 h 624"/>
              <a:gd name="T17" fmla="*/ 648 w 648"/>
              <a:gd name="T18" fmla="*/ 624 h 6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48" h="624">
                <a:moveTo>
                  <a:pt x="296" y="624"/>
                </a:moveTo>
                <a:cubicBezTo>
                  <a:pt x="148" y="484"/>
                  <a:pt x="0" y="344"/>
                  <a:pt x="8" y="240"/>
                </a:cubicBezTo>
                <a:cubicBezTo>
                  <a:pt x="16" y="136"/>
                  <a:pt x="240" y="0"/>
                  <a:pt x="344" y="0"/>
                </a:cubicBezTo>
                <a:cubicBezTo>
                  <a:pt x="448" y="0"/>
                  <a:pt x="616" y="144"/>
                  <a:pt x="632" y="240"/>
                </a:cubicBezTo>
                <a:cubicBezTo>
                  <a:pt x="648" y="336"/>
                  <a:pt x="544" y="456"/>
                  <a:pt x="440" y="57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4390" name="Text Box 8"/>
          <p:cNvSpPr txBox="1">
            <a:spLocks noChangeArrowheads="1"/>
          </p:cNvSpPr>
          <p:nvPr/>
        </p:nvSpPr>
        <p:spPr bwMode="auto">
          <a:xfrm>
            <a:off x="3124200" y="3276600"/>
            <a:ext cx="457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hlink"/>
                </a:solidFill>
                <a:latin typeface="Arial" charset="0"/>
              </a:rPr>
              <a:t>0</a:t>
            </a:r>
          </a:p>
        </p:txBody>
      </p:sp>
      <p:sp>
        <p:nvSpPr>
          <p:cNvPr id="144391" name="Oval 9"/>
          <p:cNvSpPr>
            <a:spLocks noChangeArrowheads="1"/>
          </p:cNvSpPr>
          <p:nvPr/>
        </p:nvSpPr>
        <p:spPr bwMode="auto">
          <a:xfrm>
            <a:off x="5334000" y="4800600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44392" name="Freeform 10"/>
          <p:cNvSpPr>
            <a:spLocks/>
          </p:cNvSpPr>
          <p:nvPr/>
        </p:nvSpPr>
        <p:spPr bwMode="auto">
          <a:xfrm>
            <a:off x="3505200" y="4394200"/>
            <a:ext cx="1905000" cy="482600"/>
          </a:xfrm>
          <a:custGeom>
            <a:avLst/>
            <a:gdLst>
              <a:gd name="T0" fmla="*/ 0 w 1200"/>
              <a:gd name="T1" fmla="*/ 2147483646 h 304"/>
              <a:gd name="T2" fmla="*/ 2147483646 w 1200"/>
              <a:gd name="T3" fmla="*/ 2147483646 h 304"/>
              <a:gd name="T4" fmla="*/ 2147483646 w 1200"/>
              <a:gd name="T5" fmla="*/ 2147483646 h 304"/>
              <a:gd name="T6" fmla="*/ 0 60000 65536"/>
              <a:gd name="T7" fmla="*/ 0 60000 65536"/>
              <a:gd name="T8" fmla="*/ 0 60000 65536"/>
              <a:gd name="T9" fmla="*/ 0 w 1200"/>
              <a:gd name="T10" fmla="*/ 0 h 304"/>
              <a:gd name="T11" fmla="*/ 1200 w 1200"/>
              <a:gd name="T12" fmla="*/ 304 h 3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00" h="304">
                <a:moveTo>
                  <a:pt x="0" y="304"/>
                </a:moveTo>
                <a:cubicBezTo>
                  <a:pt x="188" y="168"/>
                  <a:pt x="376" y="32"/>
                  <a:pt x="576" y="16"/>
                </a:cubicBezTo>
                <a:cubicBezTo>
                  <a:pt x="776" y="0"/>
                  <a:pt x="988" y="104"/>
                  <a:pt x="1200" y="20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4393" name="Freeform 11"/>
          <p:cNvSpPr>
            <a:spLocks/>
          </p:cNvSpPr>
          <p:nvPr/>
        </p:nvSpPr>
        <p:spPr bwMode="auto">
          <a:xfrm>
            <a:off x="2743200" y="3810000"/>
            <a:ext cx="1028700" cy="990600"/>
          </a:xfrm>
          <a:custGeom>
            <a:avLst/>
            <a:gdLst>
              <a:gd name="T0" fmla="*/ 2147483646 w 648"/>
              <a:gd name="T1" fmla="*/ 2147483646 h 624"/>
              <a:gd name="T2" fmla="*/ 2147483646 w 648"/>
              <a:gd name="T3" fmla="*/ 2147483646 h 624"/>
              <a:gd name="T4" fmla="*/ 2147483646 w 648"/>
              <a:gd name="T5" fmla="*/ 0 h 624"/>
              <a:gd name="T6" fmla="*/ 2147483646 w 648"/>
              <a:gd name="T7" fmla="*/ 2147483646 h 624"/>
              <a:gd name="T8" fmla="*/ 2147483646 w 648"/>
              <a:gd name="T9" fmla="*/ 2147483646 h 6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48"/>
              <a:gd name="T16" fmla="*/ 0 h 624"/>
              <a:gd name="T17" fmla="*/ 648 w 648"/>
              <a:gd name="T18" fmla="*/ 624 h 6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48" h="624">
                <a:moveTo>
                  <a:pt x="296" y="624"/>
                </a:moveTo>
                <a:cubicBezTo>
                  <a:pt x="148" y="484"/>
                  <a:pt x="0" y="344"/>
                  <a:pt x="8" y="240"/>
                </a:cubicBezTo>
                <a:cubicBezTo>
                  <a:pt x="16" y="136"/>
                  <a:pt x="240" y="0"/>
                  <a:pt x="344" y="0"/>
                </a:cubicBezTo>
                <a:cubicBezTo>
                  <a:pt x="448" y="0"/>
                  <a:pt x="616" y="144"/>
                  <a:pt x="632" y="240"/>
                </a:cubicBezTo>
                <a:cubicBezTo>
                  <a:pt x="648" y="336"/>
                  <a:pt x="544" y="456"/>
                  <a:pt x="440" y="576"/>
                </a:cubicBezTo>
              </a:path>
            </a:pathLst>
          </a:custGeom>
          <a:noFill/>
          <a:ln w="9525">
            <a:solidFill>
              <a:schemeClr val="hlink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4394" name="Text Box 12"/>
          <p:cNvSpPr txBox="1">
            <a:spLocks noChangeArrowheads="1"/>
          </p:cNvSpPr>
          <p:nvPr/>
        </p:nvSpPr>
        <p:spPr bwMode="auto">
          <a:xfrm>
            <a:off x="5334000" y="3200400"/>
            <a:ext cx="381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latin typeface="Arial" charset="0"/>
              </a:rPr>
              <a:t>1</a:t>
            </a:r>
          </a:p>
        </p:txBody>
      </p:sp>
      <p:sp>
        <p:nvSpPr>
          <p:cNvPr id="144395" name="Text Box 13"/>
          <p:cNvSpPr txBox="1">
            <a:spLocks noChangeArrowheads="1"/>
          </p:cNvSpPr>
          <p:nvPr/>
        </p:nvSpPr>
        <p:spPr bwMode="auto">
          <a:xfrm>
            <a:off x="4267200" y="3886200"/>
            <a:ext cx="381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latin typeface="Arial" charset="0"/>
              </a:rPr>
              <a:t>1</a:t>
            </a:r>
          </a:p>
        </p:txBody>
      </p:sp>
      <p:sp>
        <p:nvSpPr>
          <p:cNvPr id="144396" name="Freeform 14"/>
          <p:cNvSpPr>
            <a:spLocks/>
          </p:cNvSpPr>
          <p:nvPr/>
        </p:nvSpPr>
        <p:spPr bwMode="auto">
          <a:xfrm rot="10800000">
            <a:off x="3505200" y="5181600"/>
            <a:ext cx="1905000" cy="482600"/>
          </a:xfrm>
          <a:custGeom>
            <a:avLst/>
            <a:gdLst>
              <a:gd name="T0" fmla="*/ 0 w 1200"/>
              <a:gd name="T1" fmla="*/ 2147483646 h 304"/>
              <a:gd name="T2" fmla="*/ 2147483646 w 1200"/>
              <a:gd name="T3" fmla="*/ 2147483646 h 304"/>
              <a:gd name="T4" fmla="*/ 2147483646 w 1200"/>
              <a:gd name="T5" fmla="*/ 2147483646 h 304"/>
              <a:gd name="T6" fmla="*/ 0 60000 65536"/>
              <a:gd name="T7" fmla="*/ 0 60000 65536"/>
              <a:gd name="T8" fmla="*/ 0 60000 65536"/>
              <a:gd name="T9" fmla="*/ 0 w 1200"/>
              <a:gd name="T10" fmla="*/ 0 h 304"/>
              <a:gd name="T11" fmla="*/ 1200 w 1200"/>
              <a:gd name="T12" fmla="*/ 304 h 3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00" h="304">
                <a:moveTo>
                  <a:pt x="0" y="304"/>
                </a:moveTo>
                <a:cubicBezTo>
                  <a:pt x="188" y="168"/>
                  <a:pt x="376" y="32"/>
                  <a:pt x="576" y="16"/>
                </a:cubicBezTo>
                <a:cubicBezTo>
                  <a:pt x="776" y="0"/>
                  <a:pt x="988" y="104"/>
                  <a:pt x="1200" y="20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4397" name="Text Box 15"/>
          <p:cNvSpPr txBox="1">
            <a:spLocks noChangeArrowheads="1"/>
          </p:cNvSpPr>
          <p:nvPr/>
        </p:nvSpPr>
        <p:spPr bwMode="auto">
          <a:xfrm>
            <a:off x="4343400" y="5105400"/>
            <a:ext cx="457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latin typeface="Arial" charset="0"/>
              </a:rPr>
              <a:t>0</a:t>
            </a:r>
          </a:p>
        </p:txBody>
      </p:sp>
      <p:sp>
        <p:nvSpPr>
          <p:cNvPr id="144398" name="Oval 16"/>
          <p:cNvSpPr>
            <a:spLocks noChangeArrowheads="1"/>
          </p:cNvSpPr>
          <p:nvPr/>
        </p:nvSpPr>
        <p:spPr bwMode="auto">
          <a:xfrm>
            <a:off x="5410200" y="4876800"/>
            <a:ext cx="304800" cy="3048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44399" name="Oval 17"/>
          <p:cNvSpPr>
            <a:spLocks noChangeArrowheads="1"/>
          </p:cNvSpPr>
          <p:nvPr/>
        </p:nvSpPr>
        <p:spPr bwMode="auto">
          <a:xfrm>
            <a:off x="3276600" y="4953000"/>
            <a:ext cx="152400" cy="152400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44400" name="Line 18"/>
          <p:cNvSpPr>
            <a:spLocks noChangeShapeType="1"/>
          </p:cNvSpPr>
          <p:nvPr/>
        </p:nvSpPr>
        <p:spPr bwMode="auto">
          <a:xfrm flipH="1">
            <a:off x="4038600" y="2209800"/>
            <a:ext cx="381000" cy="38100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>
                <a:latin typeface="Arial" charset="0"/>
              </a:rPr>
              <a:t>Implementing Regular Expressions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</a:rPr>
              <a:t>Regular expressions, regular grammars reasonable way to generates strings in language</a:t>
            </a:r>
          </a:p>
          <a:p>
            <a:r>
              <a:rPr lang="en-US" altLang="en-US" smtClean="0">
                <a:latin typeface="Arial" charset="0"/>
              </a:rPr>
              <a:t>Not so good for recognizing when a string is in language</a:t>
            </a:r>
          </a:p>
          <a:p>
            <a:r>
              <a:rPr lang="en-US" altLang="en-US" smtClean="0">
                <a:latin typeface="Arial" charset="0"/>
              </a:rPr>
              <a:t>Regular expressions: which option to choose, how many repetitions to make</a:t>
            </a:r>
          </a:p>
          <a:p>
            <a:r>
              <a:rPr lang="en-US" altLang="en-US" smtClean="0">
                <a:latin typeface="Arial" charset="0"/>
              </a:rPr>
              <a:t>Answer: finite state automata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</a:rPr>
              <a:t>Example DFSA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</a:rPr>
              <a:t>Regular expression: (0 </a:t>
            </a:r>
            <a:r>
              <a:rPr lang="en-US" altLang="en-US" smtClean="0">
                <a:latin typeface="Arial" charset="0"/>
                <a:sym typeface="Symbol" pitchFamily="18" charset="2"/>
              </a:rPr>
              <a:t></a:t>
            </a:r>
            <a:r>
              <a:rPr lang="en-US" altLang="en-US" smtClean="0">
                <a:latin typeface="Arial" charset="0"/>
              </a:rPr>
              <a:t> 1)* 1</a:t>
            </a:r>
          </a:p>
          <a:p>
            <a:r>
              <a:rPr lang="en-US" altLang="en-US" smtClean="0">
                <a:latin typeface="Arial" charset="0"/>
              </a:rPr>
              <a:t>Accepts string    0 1 1 0 1</a:t>
            </a:r>
          </a:p>
        </p:txBody>
      </p:sp>
      <p:grpSp>
        <p:nvGrpSpPr>
          <p:cNvPr id="146436" name="Group 4"/>
          <p:cNvGrpSpPr>
            <a:grpSpLocks/>
          </p:cNvGrpSpPr>
          <p:nvPr/>
        </p:nvGrpSpPr>
        <p:grpSpPr bwMode="auto">
          <a:xfrm>
            <a:off x="2514600" y="4800600"/>
            <a:ext cx="1066800" cy="457200"/>
            <a:chOff x="528" y="1584"/>
            <a:chExt cx="672" cy="288"/>
          </a:xfrm>
        </p:grpSpPr>
        <p:sp>
          <p:nvSpPr>
            <p:cNvPr id="146450" name="Oval 5"/>
            <p:cNvSpPr>
              <a:spLocks noChangeArrowheads="1"/>
            </p:cNvSpPr>
            <p:nvPr/>
          </p:nvSpPr>
          <p:spPr bwMode="auto">
            <a:xfrm>
              <a:off x="912" y="1584"/>
              <a:ext cx="288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46451" name="Line 6"/>
            <p:cNvSpPr>
              <a:spLocks noChangeShapeType="1"/>
            </p:cNvSpPr>
            <p:nvPr/>
          </p:nvSpPr>
          <p:spPr bwMode="auto">
            <a:xfrm>
              <a:off x="528" y="1728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6437" name="Freeform 7"/>
          <p:cNvSpPr>
            <a:spLocks/>
          </p:cNvSpPr>
          <p:nvPr/>
        </p:nvSpPr>
        <p:spPr bwMode="auto">
          <a:xfrm>
            <a:off x="5029200" y="3733800"/>
            <a:ext cx="1028700" cy="990600"/>
          </a:xfrm>
          <a:custGeom>
            <a:avLst/>
            <a:gdLst>
              <a:gd name="T0" fmla="*/ 2147483646 w 648"/>
              <a:gd name="T1" fmla="*/ 2147483646 h 624"/>
              <a:gd name="T2" fmla="*/ 2147483646 w 648"/>
              <a:gd name="T3" fmla="*/ 2147483646 h 624"/>
              <a:gd name="T4" fmla="*/ 2147483646 w 648"/>
              <a:gd name="T5" fmla="*/ 0 h 624"/>
              <a:gd name="T6" fmla="*/ 2147483646 w 648"/>
              <a:gd name="T7" fmla="*/ 2147483646 h 624"/>
              <a:gd name="T8" fmla="*/ 2147483646 w 648"/>
              <a:gd name="T9" fmla="*/ 2147483646 h 6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48"/>
              <a:gd name="T16" fmla="*/ 0 h 624"/>
              <a:gd name="T17" fmla="*/ 648 w 648"/>
              <a:gd name="T18" fmla="*/ 624 h 6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48" h="624">
                <a:moveTo>
                  <a:pt x="296" y="624"/>
                </a:moveTo>
                <a:cubicBezTo>
                  <a:pt x="148" y="484"/>
                  <a:pt x="0" y="344"/>
                  <a:pt x="8" y="240"/>
                </a:cubicBezTo>
                <a:cubicBezTo>
                  <a:pt x="16" y="136"/>
                  <a:pt x="240" y="0"/>
                  <a:pt x="344" y="0"/>
                </a:cubicBezTo>
                <a:cubicBezTo>
                  <a:pt x="448" y="0"/>
                  <a:pt x="616" y="144"/>
                  <a:pt x="632" y="240"/>
                </a:cubicBezTo>
                <a:cubicBezTo>
                  <a:pt x="648" y="336"/>
                  <a:pt x="544" y="456"/>
                  <a:pt x="440" y="57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6438" name="Text Box 8"/>
          <p:cNvSpPr txBox="1">
            <a:spLocks noChangeArrowheads="1"/>
          </p:cNvSpPr>
          <p:nvPr/>
        </p:nvSpPr>
        <p:spPr bwMode="auto">
          <a:xfrm>
            <a:off x="3124200" y="3276600"/>
            <a:ext cx="457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latin typeface="Arial" charset="0"/>
              </a:rPr>
              <a:t>0</a:t>
            </a:r>
          </a:p>
        </p:txBody>
      </p:sp>
      <p:sp>
        <p:nvSpPr>
          <p:cNvPr id="146439" name="Oval 9"/>
          <p:cNvSpPr>
            <a:spLocks noChangeArrowheads="1"/>
          </p:cNvSpPr>
          <p:nvPr/>
        </p:nvSpPr>
        <p:spPr bwMode="auto">
          <a:xfrm>
            <a:off x="5334000" y="4800600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46440" name="Freeform 10"/>
          <p:cNvSpPr>
            <a:spLocks/>
          </p:cNvSpPr>
          <p:nvPr/>
        </p:nvSpPr>
        <p:spPr bwMode="auto">
          <a:xfrm>
            <a:off x="3505200" y="4394200"/>
            <a:ext cx="1905000" cy="482600"/>
          </a:xfrm>
          <a:custGeom>
            <a:avLst/>
            <a:gdLst>
              <a:gd name="T0" fmla="*/ 0 w 1200"/>
              <a:gd name="T1" fmla="*/ 2147483646 h 304"/>
              <a:gd name="T2" fmla="*/ 2147483646 w 1200"/>
              <a:gd name="T3" fmla="*/ 2147483646 h 304"/>
              <a:gd name="T4" fmla="*/ 2147483646 w 1200"/>
              <a:gd name="T5" fmla="*/ 2147483646 h 304"/>
              <a:gd name="T6" fmla="*/ 0 60000 65536"/>
              <a:gd name="T7" fmla="*/ 0 60000 65536"/>
              <a:gd name="T8" fmla="*/ 0 60000 65536"/>
              <a:gd name="T9" fmla="*/ 0 w 1200"/>
              <a:gd name="T10" fmla="*/ 0 h 304"/>
              <a:gd name="T11" fmla="*/ 1200 w 1200"/>
              <a:gd name="T12" fmla="*/ 304 h 3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00" h="304">
                <a:moveTo>
                  <a:pt x="0" y="304"/>
                </a:moveTo>
                <a:cubicBezTo>
                  <a:pt x="188" y="168"/>
                  <a:pt x="376" y="32"/>
                  <a:pt x="576" y="16"/>
                </a:cubicBezTo>
                <a:cubicBezTo>
                  <a:pt x="776" y="0"/>
                  <a:pt x="988" y="104"/>
                  <a:pt x="1200" y="208"/>
                </a:cubicBezTo>
              </a:path>
            </a:pathLst>
          </a:custGeom>
          <a:noFill/>
          <a:ln w="9525">
            <a:solidFill>
              <a:schemeClr val="hlink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6441" name="Freeform 11"/>
          <p:cNvSpPr>
            <a:spLocks/>
          </p:cNvSpPr>
          <p:nvPr/>
        </p:nvSpPr>
        <p:spPr bwMode="auto">
          <a:xfrm>
            <a:off x="2743200" y="3810000"/>
            <a:ext cx="1028700" cy="990600"/>
          </a:xfrm>
          <a:custGeom>
            <a:avLst/>
            <a:gdLst>
              <a:gd name="T0" fmla="*/ 2147483646 w 648"/>
              <a:gd name="T1" fmla="*/ 2147483646 h 624"/>
              <a:gd name="T2" fmla="*/ 2147483646 w 648"/>
              <a:gd name="T3" fmla="*/ 2147483646 h 624"/>
              <a:gd name="T4" fmla="*/ 2147483646 w 648"/>
              <a:gd name="T5" fmla="*/ 0 h 624"/>
              <a:gd name="T6" fmla="*/ 2147483646 w 648"/>
              <a:gd name="T7" fmla="*/ 2147483646 h 624"/>
              <a:gd name="T8" fmla="*/ 2147483646 w 648"/>
              <a:gd name="T9" fmla="*/ 2147483646 h 6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48"/>
              <a:gd name="T16" fmla="*/ 0 h 624"/>
              <a:gd name="T17" fmla="*/ 648 w 648"/>
              <a:gd name="T18" fmla="*/ 624 h 6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48" h="624">
                <a:moveTo>
                  <a:pt x="296" y="624"/>
                </a:moveTo>
                <a:cubicBezTo>
                  <a:pt x="148" y="484"/>
                  <a:pt x="0" y="344"/>
                  <a:pt x="8" y="240"/>
                </a:cubicBezTo>
                <a:cubicBezTo>
                  <a:pt x="16" y="136"/>
                  <a:pt x="240" y="0"/>
                  <a:pt x="344" y="0"/>
                </a:cubicBezTo>
                <a:cubicBezTo>
                  <a:pt x="448" y="0"/>
                  <a:pt x="616" y="144"/>
                  <a:pt x="632" y="240"/>
                </a:cubicBezTo>
                <a:cubicBezTo>
                  <a:pt x="648" y="336"/>
                  <a:pt x="544" y="456"/>
                  <a:pt x="440" y="57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6442" name="Text Box 12"/>
          <p:cNvSpPr txBox="1">
            <a:spLocks noChangeArrowheads="1"/>
          </p:cNvSpPr>
          <p:nvPr/>
        </p:nvSpPr>
        <p:spPr bwMode="auto">
          <a:xfrm>
            <a:off x="5334000" y="3200400"/>
            <a:ext cx="381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latin typeface="Arial" charset="0"/>
              </a:rPr>
              <a:t>1</a:t>
            </a:r>
          </a:p>
        </p:txBody>
      </p:sp>
      <p:sp>
        <p:nvSpPr>
          <p:cNvPr id="146443" name="Text Box 13"/>
          <p:cNvSpPr txBox="1">
            <a:spLocks noChangeArrowheads="1"/>
          </p:cNvSpPr>
          <p:nvPr/>
        </p:nvSpPr>
        <p:spPr bwMode="auto">
          <a:xfrm>
            <a:off x="4267200" y="3886200"/>
            <a:ext cx="381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hlink"/>
                </a:solidFill>
                <a:latin typeface="Arial" charset="0"/>
              </a:rPr>
              <a:t>1</a:t>
            </a:r>
          </a:p>
        </p:txBody>
      </p:sp>
      <p:sp>
        <p:nvSpPr>
          <p:cNvPr id="146444" name="Freeform 14"/>
          <p:cNvSpPr>
            <a:spLocks/>
          </p:cNvSpPr>
          <p:nvPr/>
        </p:nvSpPr>
        <p:spPr bwMode="auto">
          <a:xfrm rot="10800000">
            <a:off x="3505200" y="5181600"/>
            <a:ext cx="1905000" cy="482600"/>
          </a:xfrm>
          <a:custGeom>
            <a:avLst/>
            <a:gdLst>
              <a:gd name="T0" fmla="*/ 0 w 1200"/>
              <a:gd name="T1" fmla="*/ 2147483646 h 304"/>
              <a:gd name="T2" fmla="*/ 2147483646 w 1200"/>
              <a:gd name="T3" fmla="*/ 2147483646 h 304"/>
              <a:gd name="T4" fmla="*/ 2147483646 w 1200"/>
              <a:gd name="T5" fmla="*/ 2147483646 h 304"/>
              <a:gd name="T6" fmla="*/ 0 60000 65536"/>
              <a:gd name="T7" fmla="*/ 0 60000 65536"/>
              <a:gd name="T8" fmla="*/ 0 60000 65536"/>
              <a:gd name="T9" fmla="*/ 0 w 1200"/>
              <a:gd name="T10" fmla="*/ 0 h 304"/>
              <a:gd name="T11" fmla="*/ 1200 w 1200"/>
              <a:gd name="T12" fmla="*/ 304 h 3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00" h="304">
                <a:moveTo>
                  <a:pt x="0" y="304"/>
                </a:moveTo>
                <a:cubicBezTo>
                  <a:pt x="188" y="168"/>
                  <a:pt x="376" y="32"/>
                  <a:pt x="576" y="16"/>
                </a:cubicBezTo>
                <a:cubicBezTo>
                  <a:pt x="776" y="0"/>
                  <a:pt x="988" y="104"/>
                  <a:pt x="1200" y="20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6445" name="Text Box 15"/>
          <p:cNvSpPr txBox="1">
            <a:spLocks noChangeArrowheads="1"/>
          </p:cNvSpPr>
          <p:nvPr/>
        </p:nvSpPr>
        <p:spPr bwMode="auto">
          <a:xfrm>
            <a:off x="4343400" y="5105400"/>
            <a:ext cx="457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latin typeface="Arial" charset="0"/>
              </a:rPr>
              <a:t>0</a:t>
            </a:r>
          </a:p>
        </p:txBody>
      </p:sp>
      <p:sp>
        <p:nvSpPr>
          <p:cNvPr id="146446" name="Oval 16"/>
          <p:cNvSpPr>
            <a:spLocks noChangeArrowheads="1"/>
          </p:cNvSpPr>
          <p:nvPr/>
        </p:nvSpPr>
        <p:spPr bwMode="auto">
          <a:xfrm>
            <a:off x="5410200" y="4876800"/>
            <a:ext cx="304800" cy="3048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46447" name="Oval 17"/>
          <p:cNvSpPr>
            <a:spLocks noChangeArrowheads="1"/>
          </p:cNvSpPr>
          <p:nvPr/>
        </p:nvSpPr>
        <p:spPr bwMode="auto">
          <a:xfrm>
            <a:off x="5486400" y="4953000"/>
            <a:ext cx="152400" cy="152400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46448" name="Line 18"/>
          <p:cNvSpPr>
            <a:spLocks noChangeShapeType="1"/>
          </p:cNvSpPr>
          <p:nvPr/>
        </p:nvSpPr>
        <p:spPr bwMode="auto">
          <a:xfrm flipH="1">
            <a:off x="4038600" y="2209800"/>
            <a:ext cx="381000" cy="38100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6449" name="Line 19"/>
          <p:cNvSpPr>
            <a:spLocks noChangeShapeType="1"/>
          </p:cNvSpPr>
          <p:nvPr/>
        </p:nvSpPr>
        <p:spPr bwMode="auto">
          <a:xfrm flipH="1">
            <a:off x="4343400" y="2209800"/>
            <a:ext cx="381000" cy="38100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</a:rPr>
              <a:t>Example DFSA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</a:rPr>
              <a:t>Regular expression: (0 </a:t>
            </a:r>
            <a:r>
              <a:rPr lang="en-US" altLang="en-US" smtClean="0">
                <a:latin typeface="Arial" charset="0"/>
                <a:sym typeface="Symbol" pitchFamily="18" charset="2"/>
              </a:rPr>
              <a:t></a:t>
            </a:r>
            <a:r>
              <a:rPr lang="en-US" altLang="en-US" smtClean="0">
                <a:latin typeface="Arial" charset="0"/>
              </a:rPr>
              <a:t> 1)* 1</a:t>
            </a:r>
          </a:p>
          <a:p>
            <a:r>
              <a:rPr lang="en-US" altLang="en-US" smtClean="0">
                <a:latin typeface="Arial" charset="0"/>
              </a:rPr>
              <a:t>Accepts string    0 1 1 0 1</a:t>
            </a:r>
          </a:p>
        </p:txBody>
      </p:sp>
      <p:grpSp>
        <p:nvGrpSpPr>
          <p:cNvPr id="148484" name="Group 4"/>
          <p:cNvGrpSpPr>
            <a:grpSpLocks/>
          </p:cNvGrpSpPr>
          <p:nvPr/>
        </p:nvGrpSpPr>
        <p:grpSpPr bwMode="auto">
          <a:xfrm>
            <a:off x="2514600" y="4800600"/>
            <a:ext cx="1066800" cy="457200"/>
            <a:chOff x="528" y="1584"/>
            <a:chExt cx="672" cy="288"/>
          </a:xfrm>
        </p:grpSpPr>
        <p:sp>
          <p:nvSpPr>
            <p:cNvPr id="148499" name="Oval 5"/>
            <p:cNvSpPr>
              <a:spLocks noChangeArrowheads="1"/>
            </p:cNvSpPr>
            <p:nvPr/>
          </p:nvSpPr>
          <p:spPr bwMode="auto">
            <a:xfrm>
              <a:off x="912" y="1584"/>
              <a:ext cx="288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48500" name="Line 6"/>
            <p:cNvSpPr>
              <a:spLocks noChangeShapeType="1"/>
            </p:cNvSpPr>
            <p:nvPr/>
          </p:nvSpPr>
          <p:spPr bwMode="auto">
            <a:xfrm>
              <a:off x="528" y="1728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8485" name="Freeform 7"/>
          <p:cNvSpPr>
            <a:spLocks/>
          </p:cNvSpPr>
          <p:nvPr/>
        </p:nvSpPr>
        <p:spPr bwMode="auto">
          <a:xfrm>
            <a:off x="5029200" y="3733800"/>
            <a:ext cx="1028700" cy="990600"/>
          </a:xfrm>
          <a:custGeom>
            <a:avLst/>
            <a:gdLst>
              <a:gd name="T0" fmla="*/ 2147483646 w 648"/>
              <a:gd name="T1" fmla="*/ 2147483646 h 624"/>
              <a:gd name="T2" fmla="*/ 2147483646 w 648"/>
              <a:gd name="T3" fmla="*/ 2147483646 h 624"/>
              <a:gd name="T4" fmla="*/ 2147483646 w 648"/>
              <a:gd name="T5" fmla="*/ 0 h 624"/>
              <a:gd name="T6" fmla="*/ 2147483646 w 648"/>
              <a:gd name="T7" fmla="*/ 2147483646 h 624"/>
              <a:gd name="T8" fmla="*/ 2147483646 w 648"/>
              <a:gd name="T9" fmla="*/ 2147483646 h 6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48"/>
              <a:gd name="T16" fmla="*/ 0 h 624"/>
              <a:gd name="T17" fmla="*/ 648 w 648"/>
              <a:gd name="T18" fmla="*/ 624 h 6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48" h="624">
                <a:moveTo>
                  <a:pt x="296" y="624"/>
                </a:moveTo>
                <a:cubicBezTo>
                  <a:pt x="148" y="484"/>
                  <a:pt x="0" y="344"/>
                  <a:pt x="8" y="240"/>
                </a:cubicBezTo>
                <a:cubicBezTo>
                  <a:pt x="16" y="136"/>
                  <a:pt x="240" y="0"/>
                  <a:pt x="344" y="0"/>
                </a:cubicBezTo>
                <a:cubicBezTo>
                  <a:pt x="448" y="0"/>
                  <a:pt x="616" y="144"/>
                  <a:pt x="632" y="240"/>
                </a:cubicBezTo>
                <a:cubicBezTo>
                  <a:pt x="648" y="336"/>
                  <a:pt x="544" y="456"/>
                  <a:pt x="440" y="576"/>
                </a:cubicBezTo>
              </a:path>
            </a:pathLst>
          </a:custGeom>
          <a:noFill/>
          <a:ln w="9525">
            <a:solidFill>
              <a:schemeClr val="hlink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8486" name="Text Box 8"/>
          <p:cNvSpPr txBox="1">
            <a:spLocks noChangeArrowheads="1"/>
          </p:cNvSpPr>
          <p:nvPr/>
        </p:nvSpPr>
        <p:spPr bwMode="auto">
          <a:xfrm>
            <a:off x="3124200" y="3276600"/>
            <a:ext cx="457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latin typeface="Arial" charset="0"/>
              </a:rPr>
              <a:t>0</a:t>
            </a:r>
          </a:p>
        </p:txBody>
      </p:sp>
      <p:sp>
        <p:nvSpPr>
          <p:cNvPr id="148487" name="Oval 9"/>
          <p:cNvSpPr>
            <a:spLocks noChangeArrowheads="1"/>
          </p:cNvSpPr>
          <p:nvPr/>
        </p:nvSpPr>
        <p:spPr bwMode="auto">
          <a:xfrm>
            <a:off x="5334000" y="4800600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48488" name="Freeform 10"/>
          <p:cNvSpPr>
            <a:spLocks/>
          </p:cNvSpPr>
          <p:nvPr/>
        </p:nvSpPr>
        <p:spPr bwMode="auto">
          <a:xfrm>
            <a:off x="3505200" y="4394200"/>
            <a:ext cx="1905000" cy="482600"/>
          </a:xfrm>
          <a:custGeom>
            <a:avLst/>
            <a:gdLst>
              <a:gd name="T0" fmla="*/ 0 w 1200"/>
              <a:gd name="T1" fmla="*/ 2147483646 h 304"/>
              <a:gd name="T2" fmla="*/ 2147483646 w 1200"/>
              <a:gd name="T3" fmla="*/ 2147483646 h 304"/>
              <a:gd name="T4" fmla="*/ 2147483646 w 1200"/>
              <a:gd name="T5" fmla="*/ 2147483646 h 304"/>
              <a:gd name="T6" fmla="*/ 0 60000 65536"/>
              <a:gd name="T7" fmla="*/ 0 60000 65536"/>
              <a:gd name="T8" fmla="*/ 0 60000 65536"/>
              <a:gd name="T9" fmla="*/ 0 w 1200"/>
              <a:gd name="T10" fmla="*/ 0 h 304"/>
              <a:gd name="T11" fmla="*/ 1200 w 1200"/>
              <a:gd name="T12" fmla="*/ 304 h 3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00" h="304">
                <a:moveTo>
                  <a:pt x="0" y="304"/>
                </a:moveTo>
                <a:cubicBezTo>
                  <a:pt x="188" y="168"/>
                  <a:pt x="376" y="32"/>
                  <a:pt x="576" y="16"/>
                </a:cubicBezTo>
                <a:cubicBezTo>
                  <a:pt x="776" y="0"/>
                  <a:pt x="988" y="104"/>
                  <a:pt x="1200" y="20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8489" name="Freeform 11"/>
          <p:cNvSpPr>
            <a:spLocks/>
          </p:cNvSpPr>
          <p:nvPr/>
        </p:nvSpPr>
        <p:spPr bwMode="auto">
          <a:xfrm>
            <a:off x="2743200" y="3810000"/>
            <a:ext cx="1028700" cy="990600"/>
          </a:xfrm>
          <a:custGeom>
            <a:avLst/>
            <a:gdLst>
              <a:gd name="T0" fmla="*/ 2147483646 w 648"/>
              <a:gd name="T1" fmla="*/ 2147483646 h 624"/>
              <a:gd name="T2" fmla="*/ 2147483646 w 648"/>
              <a:gd name="T3" fmla="*/ 2147483646 h 624"/>
              <a:gd name="T4" fmla="*/ 2147483646 w 648"/>
              <a:gd name="T5" fmla="*/ 0 h 624"/>
              <a:gd name="T6" fmla="*/ 2147483646 w 648"/>
              <a:gd name="T7" fmla="*/ 2147483646 h 624"/>
              <a:gd name="T8" fmla="*/ 2147483646 w 648"/>
              <a:gd name="T9" fmla="*/ 2147483646 h 6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48"/>
              <a:gd name="T16" fmla="*/ 0 h 624"/>
              <a:gd name="T17" fmla="*/ 648 w 648"/>
              <a:gd name="T18" fmla="*/ 624 h 6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48" h="624">
                <a:moveTo>
                  <a:pt x="296" y="624"/>
                </a:moveTo>
                <a:cubicBezTo>
                  <a:pt x="148" y="484"/>
                  <a:pt x="0" y="344"/>
                  <a:pt x="8" y="240"/>
                </a:cubicBezTo>
                <a:cubicBezTo>
                  <a:pt x="16" y="136"/>
                  <a:pt x="240" y="0"/>
                  <a:pt x="344" y="0"/>
                </a:cubicBezTo>
                <a:cubicBezTo>
                  <a:pt x="448" y="0"/>
                  <a:pt x="616" y="144"/>
                  <a:pt x="632" y="240"/>
                </a:cubicBezTo>
                <a:cubicBezTo>
                  <a:pt x="648" y="336"/>
                  <a:pt x="544" y="456"/>
                  <a:pt x="440" y="57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8490" name="Text Box 12"/>
          <p:cNvSpPr txBox="1">
            <a:spLocks noChangeArrowheads="1"/>
          </p:cNvSpPr>
          <p:nvPr/>
        </p:nvSpPr>
        <p:spPr bwMode="auto">
          <a:xfrm>
            <a:off x="5334000" y="3200400"/>
            <a:ext cx="381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hlink"/>
                </a:solidFill>
                <a:latin typeface="Arial" charset="0"/>
              </a:rPr>
              <a:t>1</a:t>
            </a:r>
          </a:p>
        </p:txBody>
      </p:sp>
      <p:sp>
        <p:nvSpPr>
          <p:cNvPr id="148491" name="Text Box 13"/>
          <p:cNvSpPr txBox="1">
            <a:spLocks noChangeArrowheads="1"/>
          </p:cNvSpPr>
          <p:nvPr/>
        </p:nvSpPr>
        <p:spPr bwMode="auto">
          <a:xfrm>
            <a:off x="4267200" y="3886200"/>
            <a:ext cx="381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latin typeface="Arial" charset="0"/>
              </a:rPr>
              <a:t>1</a:t>
            </a:r>
          </a:p>
        </p:txBody>
      </p:sp>
      <p:sp>
        <p:nvSpPr>
          <p:cNvPr id="148492" name="Freeform 14"/>
          <p:cNvSpPr>
            <a:spLocks/>
          </p:cNvSpPr>
          <p:nvPr/>
        </p:nvSpPr>
        <p:spPr bwMode="auto">
          <a:xfrm rot="10800000">
            <a:off x="3505200" y="5181600"/>
            <a:ext cx="1905000" cy="482600"/>
          </a:xfrm>
          <a:custGeom>
            <a:avLst/>
            <a:gdLst>
              <a:gd name="T0" fmla="*/ 0 w 1200"/>
              <a:gd name="T1" fmla="*/ 2147483646 h 304"/>
              <a:gd name="T2" fmla="*/ 2147483646 w 1200"/>
              <a:gd name="T3" fmla="*/ 2147483646 h 304"/>
              <a:gd name="T4" fmla="*/ 2147483646 w 1200"/>
              <a:gd name="T5" fmla="*/ 2147483646 h 304"/>
              <a:gd name="T6" fmla="*/ 0 60000 65536"/>
              <a:gd name="T7" fmla="*/ 0 60000 65536"/>
              <a:gd name="T8" fmla="*/ 0 60000 65536"/>
              <a:gd name="T9" fmla="*/ 0 w 1200"/>
              <a:gd name="T10" fmla="*/ 0 h 304"/>
              <a:gd name="T11" fmla="*/ 1200 w 1200"/>
              <a:gd name="T12" fmla="*/ 304 h 3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00" h="304">
                <a:moveTo>
                  <a:pt x="0" y="304"/>
                </a:moveTo>
                <a:cubicBezTo>
                  <a:pt x="188" y="168"/>
                  <a:pt x="376" y="32"/>
                  <a:pt x="576" y="16"/>
                </a:cubicBezTo>
                <a:cubicBezTo>
                  <a:pt x="776" y="0"/>
                  <a:pt x="988" y="104"/>
                  <a:pt x="1200" y="20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8493" name="Text Box 15"/>
          <p:cNvSpPr txBox="1">
            <a:spLocks noChangeArrowheads="1"/>
          </p:cNvSpPr>
          <p:nvPr/>
        </p:nvSpPr>
        <p:spPr bwMode="auto">
          <a:xfrm>
            <a:off x="4343400" y="5105400"/>
            <a:ext cx="457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latin typeface="Arial" charset="0"/>
              </a:rPr>
              <a:t>0</a:t>
            </a:r>
          </a:p>
        </p:txBody>
      </p:sp>
      <p:sp>
        <p:nvSpPr>
          <p:cNvPr id="148494" name="Oval 16"/>
          <p:cNvSpPr>
            <a:spLocks noChangeArrowheads="1"/>
          </p:cNvSpPr>
          <p:nvPr/>
        </p:nvSpPr>
        <p:spPr bwMode="auto">
          <a:xfrm>
            <a:off x="5410200" y="4876800"/>
            <a:ext cx="304800" cy="3048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48495" name="Oval 17"/>
          <p:cNvSpPr>
            <a:spLocks noChangeArrowheads="1"/>
          </p:cNvSpPr>
          <p:nvPr/>
        </p:nvSpPr>
        <p:spPr bwMode="auto">
          <a:xfrm>
            <a:off x="5486400" y="4953000"/>
            <a:ext cx="152400" cy="152400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48496" name="Line 18"/>
          <p:cNvSpPr>
            <a:spLocks noChangeShapeType="1"/>
          </p:cNvSpPr>
          <p:nvPr/>
        </p:nvSpPr>
        <p:spPr bwMode="auto">
          <a:xfrm flipH="1">
            <a:off x="4038600" y="2209800"/>
            <a:ext cx="381000" cy="38100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8497" name="Line 19"/>
          <p:cNvSpPr>
            <a:spLocks noChangeShapeType="1"/>
          </p:cNvSpPr>
          <p:nvPr/>
        </p:nvSpPr>
        <p:spPr bwMode="auto">
          <a:xfrm flipH="1">
            <a:off x="4343400" y="2209800"/>
            <a:ext cx="381000" cy="38100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8498" name="Line 20"/>
          <p:cNvSpPr>
            <a:spLocks noChangeShapeType="1"/>
          </p:cNvSpPr>
          <p:nvPr/>
        </p:nvSpPr>
        <p:spPr bwMode="auto">
          <a:xfrm flipH="1">
            <a:off x="4724400" y="2209800"/>
            <a:ext cx="381000" cy="38100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</a:rPr>
              <a:t>Example DFSA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</a:rPr>
              <a:t>Regular expression: (0 </a:t>
            </a:r>
            <a:r>
              <a:rPr lang="en-US" altLang="en-US" smtClean="0">
                <a:latin typeface="Arial" charset="0"/>
                <a:sym typeface="Symbol" pitchFamily="18" charset="2"/>
              </a:rPr>
              <a:t></a:t>
            </a:r>
            <a:r>
              <a:rPr lang="en-US" altLang="en-US" smtClean="0">
                <a:latin typeface="Arial" charset="0"/>
              </a:rPr>
              <a:t> 1)* 1</a:t>
            </a:r>
          </a:p>
          <a:p>
            <a:r>
              <a:rPr lang="en-US" altLang="en-US" smtClean="0">
                <a:latin typeface="Arial" charset="0"/>
              </a:rPr>
              <a:t>Accepts string    0 1 1 0 1</a:t>
            </a:r>
          </a:p>
        </p:txBody>
      </p:sp>
      <p:grpSp>
        <p:nvGrpSpPr>
          <p:cNvPr id="150532" name="Group 4"/>
          <p:cNvGrpSpPr>
            <a:grpSpLocks/>
          </p:cNvGrpSpPr>
          <p:nvPr/>
        </p:nvGrpSpPr>
        <p:grpSpPr bwMode="auto">
          <a:xfrm>
            <a:off x="2514600" y="4800600"/>
            <a:ext cx="1066800" cy="457200"/>
            <a:chOff x="528" y="1584"/>
            <a:chExt cx="672" cy="288"/>
          </a:xfrm>
        </p:grpSpPr>
        <p:sp>
          <p:nvSpPr>
            <p:cNvPr id="150548" name="Oval 5"/>
            <p:cNvSpPr>
              <a:spLocks noChangeArrowheads="1"/>
            </p:cNvSpPr>
            <p:nvPr/>
          </p:nvSpPr>
          <p:spPr bwMode="auto">
            <a:xfrm>
              <a:off x="912" y="1584"/>
              <a:ext cx="288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50549" name="Line 6"/>
            <p:cNvSpPr>
              <a:spLocks noChangeShapeType="1"/>
            </p:cNvSpPr>
            <p:nvPr/>
          </p:nvSpPr>
          <p:spPr bwMode="auto">
            <a:xfrm>
              <a:off x="528" y="1728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0533" name="Freeform 7"/>
          <p:cNvSpPr>
            <a:spLocks/>
          </p:cNvSpPr>
          <p:nvPr/>
        </p:nvSpPr>
        <p:spPr bwMode="auto">
          <a:xfrm>
            <a:off x="5029200" y="3733800"/>
            <a:ext cx="1028700" cy="990600"/>
          </a:xfrm>
          <a:custGeom>
            <a:avLst/>
            <a:gdLst>
              <a:gd name="T0" fmla="*/ 2147483646 w 648"/>
              <a:gd name="T1" fmla="*/ 2147483646 h 624"/>
              <a:gd name="T2" fmla="*/ 2147483646 w 648"/>
              <a:gd name="T3" fmla="*/ 2147483646 h 624"/>
              <a:gd name="T4" fmla="*/ 2147483646 w 648"/>
              <a:gd name="T5" fmla="*/ 0 h 624"/>
              <a:gd name="T6" fmla="*/ 2147483646 w 648"/>
              <a:gd name="T7" fmla="*/ 2147483646 h 624"/>
              <a:gd name="T8" fmla="*/ 2147483646 w 648"/>
              <a:gd name="T9" fmla="*/ 2147483646 h 6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48"/>
              <a:gd name="T16" fmla="*/ 0 h 624"/>
              <a:gd name="T17" fmla="*/ 648 w 648"/>
              <a:gd name="T18" fmla="*/ 624 h 6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48" h="624">
                <a:moveTo>
                  <a:pt x="296" y="624"/>
                </a:moveTo>
                <a:cubicBezTo>
                  <a:pt x="148" y="484"/>
                  <a:pt x="0" y="344"/>
                  <a:pt x="8" y="240"/>
                </a:cubicBezTo>
                <a:cubicBezTo>
                  <a:pt x="16" y="136"/>
                  <a:pt x="240" y="0"/>
                  <a:pt x="344" y="0"/>
                </a:cubicBezTo>
                <a:cubicBezTo>
                  <a:pt x="448" y="0"/>
                  <a:pt x="616" y="144"/>
                  <a:pt x="632" y="240"/>
                </a:cubicBezTo>
                <a:cubicBezTo>
                  <a:pt x="648" y="336"/>
                  <a:pt x="544" y="456"/>
                  <a:pt x="440" y="57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0534" name="Text Box 8"/>
          <p:cNvSpPr txBox="1">
            <a:spLocks noChangeArrowheads="1"/>
          </p:cNvSpPr>
          <p:nvPr/>
        </p:nvSpPr>
        <p:spPr bwMode="auto">
          <a:xfrm>
            <a:off x="3124200" y="3276600"/>
            <a:ext cx="457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latin typeface="Arial" charset="0"/>
              </a:rPr>
              <a:t>0</a:t>
            </a:r>
          </a:p>
        </p:txBody>
      </p:sp>
      <p:sp>
        <p:nvSpPr>
          <p:cNvPr id="150535" name="Oval 9"/>
          <p:cNvSpPr>
            <a:spLocks noChangeArrowheads="1"/>
          </p:cNvSpPr>
          <p:nvPr/>
        </p:nvSpPr>
        <p:spPr bwMode="auto">
          <a:xfrm>
            <a:off x="5334000" y="4800600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50536" name="Freeform 10"/>
          <p:cNvSpPr>
            <a:spLocks/>
          </p:cNvSpPr>
          <p:nvPr/>
        </p:nvSpPr>
        <p:spPr bwMode="auto">
          <a:xfrm>
            <a:off x="3505200" y="4394200"/>
            <a:ext cx="1905000" cy="482600"/>
          </a:xfrm>
          <a:custGeom>
            <a:avLst/>
            <a:gdLst>
              <a:gd name="T0" fmla="*/ 0 w 1200"/>
              <a:gd name="T1" fmla="*/ 2147483646 h 304"/>
              <a:gd name="T2" fmla="*/ 2147483646 w 1200"/>
              <a:gd name="T3" fmla="*/ 2147483646 h 304"/>
              <a:gd name="T4" fmla="*/ 2147483646 w 1200"/>
              <a:gd name="T5" fmla="*/ 2147483646 h 304"/>
              <a:gd name="T6" fmla="*/ 0 60000 65536"/>
              <a:gd name="T7" fmla="*/ 0 60000 65536"/>
              <a:gd name="T8" fmla="*/ 0 60000 65536"/>
              <a:gd name="T9" fmla="*/ 0 w 1200"/>
              <a:gd name="T10" fmla="*/ 0 h 304"/>
              <a:gd name="T11" fmla="*/ 1200 w 1200"/>
              <a:gd name="T12" fmla="*/ 304 h 3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00" h="304">
                <a:moveTo>
                  <a:pt x="0" y="304"/>
                </a:moveTo>
                <a:cubicBezTo>
                  <a:pt x="188" y="168"/>
                  <a:pt x="376" y="32"/>
                  <a:pt x="576" y="16"/>
                </a:cubicBezTo>
                <a:cubicBezTo>
                  <a:pt x="776" y="0"/>
                  <a:pt x="988" y="104"/>
                  <a:pt x="1200" y="20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0537" name="Freeform 11"/>
          <p:cNvSpPr>
            <a:spLocks/>
          </p:cNvSpPr>
          <p:nvPr/>
        </p:nvSpPr>
        <p:spPr bwMode="auto">
          <a:xfrm>
            <a:off x="2743200" y="3810000"/>
            <a:ext cx="1028700" cy="990600"/>
          </a:xfrm>
          <a:custGeom>
            <a:avLst/>
            <a:gdLst>
              <a:gd name="T0" fmla="*/ 2147483646 w 648"/>
              <a:gd name="T1" fmla="*/ 2147483646 h 624"/>
              <a:gd name="T2" fmla="*/ 2147483646 w 648"/>
              <a:gd name="T3" fmla="*/ 2147483646 h 624"/>
              <a:gd name="T4" fmla="*/ 2147483646 w 648"/>
              <a:gd name="T5" fmla="*/ 0 h 624"/>
              <a:gd name="T6" fmla="*/ 2147483646 w 648"/>
              <a:gd name="T7" fmla="*/ 2147483646 h 624"/>
              <a:gd name="T8" fmla="*/ 2147483646 w 648"/>
              <a:gd name="T9" fmla="*/ 2147483646 h 6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48"/>
              <a:gd name="T16" fmla="*/ 0 h 624"/>
              <a:gd name="T17" fmla="*/ 648 w 648"/>
              <a:gd name="T18" fmla="*/ 624 h 6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48" h="624">
                <a:moveTo>
                  <a:pt x="296" y="624"/>
                </a:moveTo>
                <a:cubicBezTo>
                  <a:pt x="148" y="484"/>
                  <a:pt x="0" y="344"/>
                  <a:pt x="8" y="240"/>
                </a:cubicBezTo>
                <a:cubicBezTo>
                  <a:pt x="16" y="136"/>
                  <a:pt x="240" y="0"/>
                  <a:pt x="344" y="0"/>
                </a:cubicBezTo>
                <a:cubicBezTo>
                  <a:pt x="448" y="0"/>
                  <a:pt x="616" y="144"/>
                  <a:pt x="632" y="240"/>
                </a:cubicBezTo>
                <a:cubicBezTo>
                  <a:pt x="648" y="336"/>
                  <a:pt x="544" y="456"/>
                  <a:pt x="440" y="57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0538" name="Text Box 12"/>
          <p:cNvSpPr txBox="1">
            <a:spLocks noChangeArrowheads="1"/>
          </p:cNvSpPr>
          <p:nvPr/>
        </p:nvSpPr>
        <p:spPr bwMode="auto">
          <a:xfrm>
            <a:off x="5334000" y="3200400"/>
            <a:ext cx="381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latin typeface="Arial" charset="0"/>
              </a:rPr>
              <a:t>1</a:t>
            </a:r>
          </a:p>
        </p:txBody>
      </p:sp>
      <p:sp>
        <p:nvSpPr>
          <p:cNvPr id="150539" name="Text Box 13"/>
          <p:cNvSpPr txBox="1">
            <a:spLocks noChangeArrowheads="1"/>
          </p:cNvSpPr>
          <p:nvPr/>
        </p:nvSpPr>
        <p:spPr bwMode="auto">
          <a:xfrm>
            <a:off x="4267200" y="3886200"/>
            <a:ext cx="381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latin typeface="Arial" charset="0"/>
              </a:rPr>
              <a:t>1</a:t>
            </a:r>
          </a:p>
        </p:txBody>
      </p:sp>
      <p:sp>
        <p:nvSpPr>
          <p:cNvPr id="150540" name="Freeform 14"/>
          <p:cNvSpPr>
            <a:spLocks/>
          </p:cNvSpPr>
          <p:nvPr/>
        </p:nvSpPr>
        <p:spPr bwMode="auto">
          <a:xfrm rot="10800000">
            <a:off x="3505200" y="5181600"/>
            <a:ext cx="1905000" cy="482600"/>
          </a:xfrm>
          <a:custGeom>
            <a:avLst/>
            <a:gdLst>
              <a:gd name="T0" fmla="*/ 0 w 1200"/>
              <a:gd name="T1" fmla="*/ 2147483646 h 304"/>
              <a:gd name="T2" fmla="*/ 2147483646 w 1200"/>
              <a:gd name="T3" fmla="*/ 2147483646 h 304"/>
              <a:gd name="T4" fmla="*/ 2147483646 w 1200"/>
              <a:gd name="T5" fmla="*/ 2147483646 h 304"/>
              <a:gd name="T6" fmla="*/ 0 60000 65536"/>
              <a:gd name="T7" fmla="*/ 0 60000 65536"/>
              <a:gd name="T8" fmla="*/ 0 60000 65536"/>
              <a:gd name="T9" fmla="*/ 0 w 1200"/>
              <a:gd name="T10" fmla="*/ 0 h 304"/>
              <a:gd name="T11" fmla="*/ 1200 w 1200"/>
              <a:gd name="T12" fmla="*/ 304 h 3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00" h="304">
                <a:moveTo>
                  <a:pt x="0" y="304"/>
                </a:moveTo>
                <a:cubicBezTo>
                  <a:pt x="188" y="168"/>
                  <a:pt x="376" y="32"/>
                  <a:pt x="576" y="16"/>
                </a:cubicBezTo>
                <a:cubicBezTo>
                  <a:pt x="776" y="0"/>
                  <a:pt x="988" y="104"/>
                  <a:pt x="1200" y="208"/>
                </a:cubicBezTo>
              </a:path>
            </a:pathLst>
          </a:custGeom>
          <a:noFill/>
          <a:ln w="9525">
            <a:solidFill>
              <a:schemeClr val="hlink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0541" name="Text Box 15"/>
          <p:cNvSpPr txBox="1">
            <a:spLocks noChangeArrowheads="1"/>
          </p:cNvSpPr>
          <p:nvPr/>
        </p:nvSpPr>
        <p:spPr bwMode="auto">
          <a:xfrm>
            <a:off x="4343400" y="5105400"/>
            <a:ext cx="457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hlink"/>
                </a:solidFill>
                <a:latin typeface="Arial" charset="0"/>
              </a:rPr>
              <a:t>0</a:t>
            </a:r>
          </a:p>
        </p:txBody>
      </p:sp>
      <p:sp>
        <p:nvSpPr>
          <p:cNvPr id="150542" name="Oval 16"/>
          <p:cNvSpPr>
            <a:spLocks noChangeArrowheads="1"/>
          </p:cNvSpPr>
          <p:nvPr/>
        </p:nvSpPr>
        <p:spPr bwMode="auto">
          <a:xfrm>
            <a:off x="5410200" y="4876800"/>
            <a:ext cx="304800" cy="3048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50543" name="Oval 17"/>
          <p:cNvSpPr>
            <a:spLocks noChangeArrowheads="1"/>
          </p:cNvSpPr>
          <p:nvPr/>
        </p:nvSpPr>
        <p:spPr bwMode="auto">
          <a:xfrm>
            <a:off x="3276600" y="4953000"/>
            <a:ext cx="152400" cy="152400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50544" name="Line 18"/>
          <p:cNvSpPr>
            <a:spLocks noChangeShapeType="1"/>
          </p:cNvSpPr>
          <p:nvPr/>
        </p:nvSpPr>
        <p:spPr bwMode="auto">
          <a:xfrm flipH="1">
            <a:off x="4038600" y="2209800"/>
            <a:ext cx="381000" cy="38100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0545" name="Line 19"/>
          <p:cNvSpPr>
            <a:spLocks noChangeShapeType="1"/>
          </p:cNvSpPr>
          <p:nvPr/>
        </p:nvSpPr>
        <p:spPr bwMode="auto">
          <a:xfrm flipH="1">
            <a:off x="4343400" y="2209800"/>
            <a:ext cx="381000" cy="38100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0546" name="Line 20"/>
          <p:cNvSpPr>
            <a:spLocks noChangeShapeType="1"/>
          </p:cNvSpPr>
          <p:nvPr/>
        </p:nvSpPr>
        <p:spPr bwMode="auto">
          <a:xfrm flipH="1">
            <a:off x="4724400" y="2209800"/>
            <a:ext cx="381000" cy="38100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0547" name="Line 21"/>
          <p:cNvSpPr>
            <a:spLocks noChangeShapeType="1"/>
          </p:cNvSpPr>
          <p:nvPr/>
        </p:nvSpPr>
        <p:spPr bwMode="auto">
          <a:xfrm flipH="1">
            <a:off x="5029200" y="2209800"/>
            <a:ext cx="381000" cy="38100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</a:rPr>
              <a:t>Example DFSA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</a:rPr>
              <a:t>Regular expression: (0 </a:t>
            </a:r>
            <a:r>
              <a:rPr lang="en-US" altLang="en-US" smtClean="0">
                <a:latin typeface="Arial" charset="0"/>
                <a:sym typeface="Symbol" pitchFamily="18" charset="2"/>
              </a:rPr>
              <a:t></a:t>
            </a:r>
            <a:r>
              <a:rPr lang="en-US" altLang="en-US" smtClean="0">
                <a:latin typeface="Arial" charset="0"/>
              </a:rPr>
              <a:t> 1)* 1</a:t>
            </a:r>
          </a:p>
          <a:p>
            <a:r>
              <a:rPr lang="en-US" altLang="en-US" smtClean="0">
                <a:latin typeface="Arial" charset="0"/>
              </a:rPr>
              <a:t>Accepts string    0 1 1 0 1</a:t>
            </a:r>
          </a:p>
        </p:txBody>
      </p:sp>
      <p:grpSp>
        <p:nvGrpSpPr>
          <p:cNvPr id="152580" name="Group 4"/>
          <p:cNvGrpSpPr>
            <a:grpSpLocks/>
          </p:cNvGrpSpPr>
          <p:nvPr/>
        </p:nvGrpSpPr>
        <p:grpSpPr bwMode="auto">
          <a:xfrm>
            <a:off x="2514600" y="4800600"/>
            <a:ext cx="1066800" cy="457200"/>
            <a:chOff x="528" y="1584"/>
            <a:chExt cx="672" cy="288"/>
          </a:xfrm>
        </p:grpSpPr>
        <p:sp>
          <p:nvSpPr>
            <p:cNvPr id="152597" name="Oval 5"/>
            <p:cNvSpPr>
              <a:spLocks noChangeArrowheads="1"/>
            </p:cNvSpPr>
            <p:nvPr/>
          </p:nvSpPr>
          <p:spPr bwMode="auto">
            <a:xfrm>
              <a:off x="912" y="1584"/>
              <a:ext cx="288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52598" name="Line 6"/>
            <p:cNvSpPr>
              <a:spLocks noChangeShapeType="1"/>
            </p:cNvSpPr>
            <p:nvPr/>
          </p:nvSpPr>
          <p:spPr bwMode="auto">
            <a:xfrm>
              <a:off x="528" y="1728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2581" name="Freeform 7"/>
          <p:cNvSpPr>
            <a:spLocks/>
          </p:cNvSpPr>
          <p:nvPr/>
        </p:nvSpPr>
        <p:spPr bwMode="auto">
          <a:xfrm>
            <a:off x="5029200" y="3733800"/>
            <a:ext cx="1028700" cy="990600"/>
          </a:xfrm>
          <a:custGeom>
            <a:avLst/>
            <a:gdLst>
              <a:gd name="T0" fmla="*/ 2147483646 w 648"/>
              <a:gd name="T1" fmla="*/ 2147483646 h 624"/>
              <a:gd name="T2" fmla="*/ 2147483646 w 648"/>
              <a:gd name="T3" fmla="*/ 2147483646 h 624"/>
              <a:gd name="T4" fmla="*/ 2147483646 w 648"/>
              <a:gd name="T5" fmla="*/ 0 h 624"/>
              <a:gd name="T6" fmla="*/ 2147483646 w 648"/>
              <a:gd name="T7" fmla="*/ 2147483646 h 624"/>
              <a:gd name="T8" fmla="*/ 2147483646 w 648"/>
              <a:gd name="T9" fmla="*/ 2147483646 h 6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48"/>
              <a:gd name="T16" fmla="*/ 0 h 624"/>
              <a:gd name="T17" fmla="*/ 648 w 648"/>
              <a:gd name="T18" fmla="*/ 624 h 6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48" h="624">
                <a:moveTo>
                  <a:pt x="296" y="624"/>
                </a:moveTo>
                <a:cubicBezTo>
                  <a:pt x="148" y="484"/>
                  <a:pt x="0" y="344"/>
                  <a:pt x="8" y="240"/>
                </a:cubicBezTo>
                <a:cubicBezTo>
                  <a:pt x="16" y="136"/>
                  <a:pt x="240" y="0"/>
                  <a:pt x="344" y="0"/>
                </a:cubicBezTo>
                <a:cubicBezTo>
                  <a:pt x="448" y="0"/>
                  <a:pt x="616" y="144"/>
                  <a:pt x="632" y="240"/>
                </a:cubicBezTo>
                <a:cubicBezTo>
                  <a:pt x="648" y="336"/>
                  <a:pt x="544" y="456"/>
                  <a:pt x="440" y="57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2582" name="Text Box 8"/>
          <p:cNvSpPr txBox="1">
            <a:spLocks noChangeArrowheads="1"/>
          </p:cNvSpPr>
          <p:nvPr/>
        </p:nvSpPr>
        <p:spPr bwMode="auto">
          <a:xfrm>
            <a:off x="3124200" y="3276600"/>
            <a:ext cx="457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latin typeface="Arial" charset="0"/>
              </a:rPr>
              <a:t>0</a:t>
            </a:r>
          </a:p>
        </p:txBody>
      </p:sp>
      <p:sp>
        <p:nvSpPr>
          <p:cNvPr id="152583" name="Oval 9"/>
          <p:cNvSpPr>
            <a:spLocks noChangeArrowheads="1"/>
          </p:cNvSpPr>
          <p:nvPr/>
        </p:nvSpPr>
        <p:spPr bwMode="auto">
          <a:xfrm>
            <a:off x="5334000" y="4800600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52584" name="Freeform 10"/>
          <p:cNvSpPr>
            <a:spLocks/>
          </p:cNvSpPr>
          <p:nvPr/>
        </p:nvSpPr>
        <p:spPr bwMode="auto">
          <a:xfrm>
            <a:off x="3505200" y="4394200"/>
            <a:ext cx="1905000" cy="482600"/>
          </a:xfrm>
          <a:custGeom>
            <a:avLst/>
            <a:gdLst>
              <a:gd name="T0" fmla="*/ 0 w 1200"/>
              <a:gd name="T1" fmla="*/ 2147483646 h 304"/>
              <a:gd name="T2" fmla="*/ 2147483646 w 1200"/>
              <a:gd name="T3" fmla="*/ 2147483646 h 304"/>
              <a:gd name="T4" fmla="*/ 2147483646 w 1200"/>
              <a:gd name="T5" fmla="*/ 2147483646 h 304"/>
              <a:gd name="T6" fmla="*/ 0 60000 65536"/>
              <a:gd name="T7" fmla="*/ 0 60000 65536"/>
              <a:gd name="T8" fmla="*/ 0 60000 65536"/>
              <a:gd name="T9" fmla="*/ 0 w 1200"/>
              <a:gd name="T10" fmla="*/ 0 h 304"/>
              <a:gd name="T11" fmla="*/ 1200 w 1200"/>
              <a:gd name="T12" fmla="*/ 304 h 3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00" h="304">
                <a:moveTo>
                  <a:pt x="0" y="304"/>
                </a:moveTo>
                <a:cubicBezTo>
                  <a:pt x="188" y="168"/>
                  <a:pt x="376" y="32"/>
                  <a:pt x="576" y="16"/>
                </a:cubicBezTo>
                <a:cubicBezTo>
                  <a:pt x="776" y="0"/>
                  <a:pt x="988" y="104"/>
                  <a:pt x="1200" y="208"/>
                </a:cubicBezTo>
              </a:path>
            </a:pathLst>
          </a:custGeom>
          <a:noFill/>
          <a:ln w="9525">
            <a:solidFill>
              <a:schemeClr val="hlink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2585" name="Freeform 11"/>
          <p:cNvSpPr>
            <a:spLocks/>
          </p:cNvSpPr>
          <p:nvPr/>
        </p:nvSpPr>
        <p:spPr bwMode="auto">
          <a:xfrm>
            <a:off x="2743200" y="3810000"/>
            <a:ext cx="1028700" cy="990600"/>
          </a:xfrm>
          <a:custGeom>
            <a:avLst/>
            <a:gdLst>
              <a:gd name="T0" fmla="*/ 2147483646 w 648"/>
              <a:gd name="T1" fmla="*/ 2147483646 h 624"/>
              <a:gd name="T2" fmla="*/ 2147483646 w 648"/>
              <a:gd name="T3" fmla="*/ 2147483646 h 624"/>
              <a:gd name="T4" fmla="*/ 2147483646 w 648"/>
              <a:gd name="T5" fmla="*/ 0 h 624"/>
              <a:gd name="T6" fmla="*/ 2147483646 w 648"/>
              <a:gd name="T7" fmla="*/ 2147483646 h 624"/>
              <a:gd name="T8" fmla="*/ 2147483646 w 648"/>
              <a:gd name="T9" fmla="*/ 2147483646 h 6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48"/>
              <a:gd name="T16" fmla="*/ 0 h 624"/>
              <a:gd name="T17" fmla="*/ 648 w 648"/>
              <a:gd name="T18" fmla="*/ 624 h 6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48" h="624">
                <a:moveTo>
                  <a:pt x="296" y="624"/>
                </a:moveTo>
                <a:cubicBezTo>
                  <a:pt x="148" y="484"/>
                  <a:pt x="0" y="344"/>
                  <a:pt x="8" y="240"/>
                </a:cubicBezTo>
                <a:cubicBezTo>
                  <a:pt x="16" y="136"/>
                  <a:pt x="240" y="0"/>
                  <a:pt x="344" y="0"/>
                </a:cubicBezTo>
                <a:cubicBezTo>
                  <a:pt x="448" y="0"/>
                  <a:pt x="616" y="144"/>
                  <a:pt x="632" y="240"/>
                </a:cubicBezTo>
                <a:cubicBezTo>
                  <a:pt x="648" y="336"/>
                  <a:pt x="544" y="456"/>
                  <a:pt x="440" y="57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2586" name="Text Box 12"/>
          <p:cNvSpPr txBox="1">
            <a:spLocks noChangeArrowheads="1"/>
          </p:cNvSpPr>
          <p:nvPr/>
        </p:nvSpPr>
        <p:spPr bwMode="auto">
          <a:xfrm>
            <a:off x="5334000" y="3200400"/>
            <a:ext cx="381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latin typeface="Arial" charset="0"/>
              </a:rPr>
              <a:t>1</a:t>
            </a:r>
          </a:p>
        </p:txBody>
      </p:sp>
      <p:sp>
        <p:nvSpPr>
          <p:cNvPr id="152587" name="Text Box 13"/>
          <p:cNvSpPr txBox="1">
            <a:spLocks noChangeArrowheads="1"/>
          </p:cNvSpPr>
          <p:nvPr/>
        </p:nvSpPr>
        <p:spPr bwMode="auto">
          <a:xfrm>
            <a:off x="4267200" y="3886200"/>
            <a:ext cx="381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hlink"/>
                </a:solidFill>
                <a:latin typeface="Arial" charset="0"/>
              </a:rPr>
              <a:t>1</a:t>
            </a:r>
          </a:p>
        </p:txBody>
      </p:sp>
      <p:sp>
        <p:nvSpPr>
          <p:cNvPr id="152588" name="Freeform 14"/>
          <p:cNvSpPr>
            <a:spLocks/>
          </p:cNvSpPr>
          <p:nvPr/>
        </p:nvSpPr>
        <p:spPr bwMode="auto">
          <a:xfrm rot="10800000">
            <a:off x="3505200" y="5181600"/>
            <a:ext cx="1905000" cy="482600"/>
          </a:xfrm>
          <a:custGeom>
            <a:avLst/>
            <a:gdLst>
              <a:gd name="T0" fmla="*/ 0 w 1200"/>
              <a:gd name="T1" fmla="*/ 2147483646 h 304"/>
              <a:gd name="T2" fmla="*/ 2147483646 w 1200"/>
              <a:gd name="T3" fmla="*/ 2147483646 h 304"/>
              <a:gd name="T4" fmla="*/ 2147483646 w 1200"/>
              <a:gd name="T5" fmla="*/ 2147483646 h 304"/>
              <a:gd name="T6" fmla="*/ 0 60000 65536"/>
              <a:gd name="T7" fmla="*/ 0 60000 65536"/>
              <a:gd name="T8" fmla="*/ 0 60000 65536"/>
              <a:gd name="T9" fmla="*/ 0 w 1200"/>
              <a:gd name="T10" fmla="*/ 0 h 304"/>
              <a:gd name="T11" fmla="*/ 1200 w 1200"/>
              <a:gd name="T12" fmla="*/ 304 h 3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00" h="304">
                <a:moveTo>
                  <a:pt x="0" y="304"/>
                </a:moveTo>
                <a:cubicBezTo>
                  <a:pt x="188" y="168"/>
                  <a:pt x="376" y="32"/>
                  <a:pt x="576" y="16"/>
                </a:cubicBezTo>
                <a:cubicBezTo>
                  <a:pt x="776" y="0"/>
                  <a:pt x="988" y="104"/>
                  <a:pt x="1200" y="20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2589" name="Text Box 15"/>
          <p:cNvSpPr txBox="1">
            <a:spLocks noChangeArrowheads="1"/>
          </p:cNvSpPr>
          <p:nvPr/>
        </p:nvSpPr>
        <p:spPr bwMode="auto">
          <a:xfrm>
            <a:off x="4343400" y="5105400"/>
            <a:ext cx="457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latin typeface="Arial" charset="0"/>
              </a:rPr>
              <a:t>0</a:t>
            </a:r>
          </a:p>
        </p:txBody>
      </p:sp>
      <p:sp>
        <p:nvSpPr>
          <p:cNvPr id="152590" name="Oval 16"/>
          <p:cNvSpPr>
            <a:spLocks noChangeArrowheads="1"/>
          </p:cNvSpPr>
          <p:nvPr/>
        </p:nvSpPr>
        <p:spPr bwMode="auto">
          <a:xfrm>
            <a:off x="5410200" y="4876800"/>
            <a:ext cx="304800" cy="3048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52591" name="Oval 17"/>
          <p:cNvSpPr>
            <a:spLocks noChangeArrowheads="1"/>
          </p:cNvSpPr>
          <p:nvPr/>
        </p:nvSpPr>
        <p:spPr bwMode="auto">
          <a:xfrm>
            <a:off x="5486400" y="4953000"/>
            <a:ext cx="152400" cy="152400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52592" name="Line 18"/>
          <p:cNvSpPr>
            <a:spLocks noChangeShapeType="1"/>
          </p:cNvSpPr>
          <p:nvPr/>
        </p:nvSpPr>
        <p:spPr bwMode="auto">
          <a:xfrm flipH="1">
            <a:off x="4038600" y="2209800"/>
            <a:ext cx="381000" cy="38100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2593" name="Line 19"/>
          <p:cNvSpPr>
            <a:spLocks noChangeShapeType="1"/>
          </p:cNvSpPr>
          <p:nvPr/>
        </p:nvSpPr>
        <p:spPr bwMode="auto">
          <a:xfrm flipH="1">
            <a:off x="4343400" y="2209800"/>
            <a:ext cx="381000" cy="38100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2594" name="Line 20"/>
          <p:cNvSpPr>
            <a:spLocks noChangeShapeType="1"/>
          </p:cNvSpPr>
          <p:nvPr/>
        </p:nvSpPr>
        <p:spPr bwMode="auto">
          <a:xfrm flipH="1">
            <a:off x="4724400" y="2209800"/>
            <a:ext cx="381000" cy="38100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2595" name="Line 21"/>
          <p:cNvSpPr>
            <a:spLocks noChangeShapeType="1"/>
          </p:cNvSpPr>
          <p:nvPr/>
        </p:nvSpPr>
        <p:spPr bwMode="auto">
          <a:xfrm flipH="1">
            <a:off x="5029200" y="2209800"/>
            <a:ext cx="381000" cy="38100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2596" name="Line 22"/>
          <p:cNvSpPr>
            <a:spLocks noChangeShapeType="1"/>
          </p:cNvSpPr>
          <p:nvPr/>
        </p:nvSpPr>
        <p:spPr bwMode="auto">
          <a:xfrm flipH="1">
            <a:off x="5410200" y="2209800"/>
            <a:ext cx="381000" cy="38100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</a:rPr>
              <a:t>Example NFSA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</a:rPr>
              <a:t>Regular expression: (0 </a:t>
            </a:r>
            <a:r>
              <a:rPr lang="en-US" altLang="en-US" smtClean="0">
                <a:latin typeface="Arial" charset="0"/>
                <a:sym typeface="Symbol" pitchFamily="18" charset="2"/>
              </a:rPr>
              <a:t></a:t>
            </a:r>
            <a:r>
              <a:rPr lang="en-US" altLang="en-US" smtClean="0">
                <a:latin typeface="Arial" charset="0"/>
              </a:rPr>
              <a:t> 1)* 1</a:t>
            </a:r>
          </a:p>
          <a:p>
            <a:r>
              <a:rPr lang="en-US" altLang="en-US" smtClean="0">
                <a:latin typeface="Arial" charset="0"/>
              </a:rPr>
              <a:t>Non-deterministic FSA</a:t>
            </a:r>
          </a:p>
        </p:txBody>
      </p:sp>
      <p:grpSp>
        <p:nvGrpSpPr>
          <p:cNvPr id="154628" name="Group 4"/>
          <p:cNvGrpSpPr>
            <a:grpSpLocks/>
          </p:cNvGrpSpPr>
          <p:nvPr/>
        </p:nvGrpSpPr>
        <p:grpSpPr bwMode="auto">
          <a:xfrm>
            <a:off x="2514600" y="4800600"/>
            <a:ext cx="1027113" cy="457200"/>
            <a:chOff x="528" y="1584"/>
            <a:chExt cx="672" cy="288"/>
          </a:xfrm>
        </p:grpSpPr>
        <p:sp>
          <p:nvSpPr>
            <p:cNvPr id="154637" name="Oval 5"/>
            <p:cNvSpPr>
              <a:spLocks noChangeArrowheads="1"/>
            </p:cNvSpPr>
            <p:nvPr/>
          </p:nvSpPr>
          <p:spPr bwMode="auto">
            <a:xfrm>
              <a:off x="912" y="1584"/>
              <a:ext cx="288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54638" name="Line 6"/>
            <p:cNvSpPr>
              <a:spLocks noChangeShapeType="1"/>
            </p:cNvSpPr>
            <p:nvPr/>
          </p:nvSpPr>
          <p:spPr bwMode="auto">
            <a:xfrm>
              <a:off x="528" y="1728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4629" name="Freeform 7"/>
          <p:cNvSpPr>
            <a:spLocks/>
          </p:cNvSpPr>
          <p:nvPr/>
        </p:nvSpPr>
        <p:spPr bwMode="auto">
          <a:xfrm rot="10800000">
            <a:off x="2895600" y="5257800"/>
            <a:ext cx="990600" cy="990600"/>
          </a:xfrm>
          <a:custGeom>
            <a:avLst/>
            <a:gdLst>
              <a:gd name="T0" fmla="*/ 2147483646 w 648"/>
              <a:gd name="T1" fmla="*/ 2147483646 h 624"/>
              <a:gd name="T2" fmla="*/ 2147483646 w 648"/>
              <a:gd name="T3" fmla="*/ 2147483646 h 624"/>
              <a:gd name="T4" fmla="*/ 2147483646 w 648"/>
              <a:gd name="T5" fmla="*/ 0 h 624"/>
              <a:gd name="T6" fmla="*/ 2147483646 w 648"/>
              <a:gd name="T7" fmla="*/ 2147483646 h 624"/>
              <a:gd name="T8" fmla="*/ 2147483646 w 648"/>
              <a:gd name="T9" fmla="*/ 2147483646 h 6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48"/>
              <a:gd name="T16" fmla="*/ 0 h 624"/>
              <a:gd name="T17" fmla="*/ 648 w 648"/>
              <a:gd name="T18" fmla="*/ 624 h 6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48" h="624">
                <a:moveTo>
                  <a:pt x="296" y="624"/>
                </a:moveTo>
                <a:cubicBezTo>
                  <a:pt x="148" y="484"/>
                  <a:pt x="0" y="344"/>
                  <a:pt x="8" y="240"/>
                </a:cubicBezTo>
                <a:cubicBezTo>
                  <a:pt x="16" y="136"/>
                  <a:pt x="240" y="0"/>
                  <a:pt x="344" y="0"/>
                </a:cubicBezTo>
                <a:cubicBezTo>
                  <a:pt x="448" y="0"/>
                  <a:pt x="616" y="144"/>
                  <a:pt x="632" y="240"/>
                </a:cubicBezTo>
                <a:cubicBezTo>
                  <a:pt x="648" y="336"/>
                  <a:pt x="544" y="456"/>
                  <a:pt x="440" y="57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4630" name="Text Box 8"/>
          <p:cNvSpPr txBox="1">
            <a:spLocks noChangeArrowheads="1"/>
          </p:cNvSpPr>
          <p:nvPr/>
        </p:nvSpPr>
        <p:spPr bwMode="auto">
          <a:xfrm>
            <a:off x="3124200" y="3276600"/>
            <a:ext cx="4397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latin typeface="Arial" charset="0"/>
              </a:rPr>
              <a:t>0</a:t>
            </a:r>
          </a:p>
        </p:txBody>
      </p:sp>
      <p:sp>
        <p:nvSpPr>
          <p:cNvPr id="154631" name="Oval 9"/>
          <p:cNvSpPr>
            <a:spLocks noChangeArrowheads="1"/>
          </p:cNvSpPr>
          <p:nvPr/>
        </p:nvSpPr>
        <p:spPr bwMode="auto">
          <a:xfrm>
            <a:off x="5486400" y="4800600"/>
            <a:ext cx="439738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54632" name="Freeform 10"/>
          <p:cNvSpPr>
            <a:spLocks/>
          </p:cNvSpPr>
          <p:nvPr/>
        </p:nvSpPr>
        <p:spPr bwMode="auto">
          <a:xfrm>
            <a:off x="2743200" y="3810000"/>
            <a:ext cx="990600" cy="990600"/>
          </a:xfrm>
          <a:custGeom>
            <a:avLst/>
            <a:gdLst>
              <a:gd name="T0" fmla="*/ 2147483646 w 648"/>
              <a:gd name="T1" fmla="*/ 2147483646 h 624"/>
              <a:gd name="T2" fmla="*/ 2147483646 w 648"/>
              <a:gd name="T3" fmla="*/ 2147483646 h 624"/>
              <a:gd name="T4" fmla="*/ 2147483646 w 648"/>
              <a:gd name="T5" fmla="*/ 0 h 624"/>
              <a:gd name="T6" fmla="*/ 2147483646 w 648"/>
              <a:gd name="T7" fmla="*/ 2147483646 h 624"/>
              <a:gd name="T8" fmla="*/ 2147483646 w 648"/>
              <a:gd name="T9" fmla="*/ 2147483646 h 6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48"/>
              <a:gd name="T16" fmla="*/ 0 h 624"/>
              <a:gd name="T17" fmla="*/ 648 w 648"/>
              <a:gd name="T18" fmla="*/ 624 h 6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48" h="624">
                <a:moveTo>
                  <a:pt x="296" y="624"/>
                </a:moveTo>
                <a:cubicBezTo>
                  <a:pt x="148" y="484"/>
                  <a:pt x="0" y="344"/>
                  <a:pt x="8" y="240"/>
                </a:cubicBezTo>
                <a:cubicBezTo>
                  <a:pt x="16" y="136"/>
                  <a:pt x="240" y="0"/>
                  <a:pt x="344" y="0"/>
                </a:cubicBezTo>
                <a:cubicBezTo>
                  <a:pt x="448" y="0"/>
                  <a:pt x="616" y="144"/>
                  <a:pt x="632" y="240"/>
                </a:cubicBezTo>
                <a:cubicBezTo>
                  <a:pt x="648" y="336"/>
                  <a:pt x="544" y="456"/>
                  <a:pt x="440" y="57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4633" name="Text Box 11"/>
          <p:cNvSpPr txBox="1">
            <a:spLocks noChangeArrowheads="1"/>
          </p:cNvSpPr>
          <p:nvPr/>
        </p:nvSpPr>
        <p:spPr bwMode="auto">
          <a:xfrm>
            <a:off x="3200400" y="5715000"/>
            <a:ext cx="3667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latin typeface="Arial" charset="0"/>
              </a:rPr>
              <a:t>1</a:t>
            </a:r>
          </a:p>
        </p:txBody>
      </p:sp>
      <p:sp>
        <p:nvSpPr>
          <p:cNvPr id="154634" name="Text Box 12"/>
          <p:cNvSpPr txBox="1">
            <a:spLocks noChangeArrowheads="1"/>
          </p:cNvSpPr>
          <p:nvPr/>
        </p:nvSpPr>
        <p:spPr bwMode="auto">
          <a:xfrm>
            <a:off x="4191000" y="4419600"/>
            <a:ext cx="3667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latin typeface="Arial" charset="0"/>
              </a:rPr>
              <a:t>1</a:t>
            </a:r>
          </a:p>
        </p:txBody>
      </p:sp>
      <p:sp>
        <p:nvSpPr>
          <p:cNvPr id="154635" name="Line 13"/>
          <p:cNvSpPr>
            <a:spLocks noChangeShapeType="1"/>
          </p:cNvSpPr>
          <p:nvPr/>
        </p:nvSpPr>
        <p:spPr bwMode="auto">
          <a:xfrm>
            <a:off x="3581400" y="5029200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4636" name="Oval 14"/>
          <p:cNvSpPr>
            <a:spLocks noChangeArrowheads="1"/>
          </p:cNvSpPr>
          <p:nvPr/>
        </p:nvSpPr>
        <p:spPr bwMode="auto">
          <a:xfrm>
            <a:off x="5562600" y="4876800"/>
            <a:ext cx="304800" cy="3048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</a:rPr>
              <a:t>Example NFSA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</a:rPr>
              <a:t>Regular expression: (0 </a:t>
            </a:r>
            <a:r>
              <a:rPr lang="en-US" altLang="en-US" smtClean="0">
                <a:latin typeface="Arial" charset="0"/>
                <a:sym typeface="Symbol" pitchFamily="18" charset="2"/>
              </a:rPr>
              <a:t></a:t>
            </a:r>
            <a:r>
              <a:rPr lang="en-US" altLang="en-US" smtClean="0">
                <a:latin typeface="Arial" charset="0"/>
              </a:rPr>
              <a:t> 1)* 1</a:t>
            </a:r>
          </a:p>
          <a:p>
            <a:r>
              <a:rPr lang="en-US" altLang="en-US" smtClean="0">
                <a:latin typeface="Arial" charset="0"/>
              </a:rPr>
              <a:t>Accepts string    0 1 1 0 1</a:t>
            </a:r>
          </a:p>
        </p:txBody>
      </p:sp>
      <p:grpSp>
        <p:nvGrpSpPr>
          <p:cNvPr id="156676" name="Group 4"/>
          <p:cNvGrpSpPr>
            <a:grpSpLocks/>
          </p:cNvGrpSpPr>
          <p:nvPr/>
        </p:nvGrpSpPr>
        <p:grpSpPr bwMode="auto">
          <a:xfrm>
            <a:off x="2514600" y="4800600"/>
            <a:ext cx="1027113" cy="457200"/>
            <a:chOff x="528" y="1584"/>
            <a:chExt cx="672" cy="288"/>
          </a:xfrm>
        </p:grpSpPr>
        <p:sp>
          <p:nvSpPr>
            <p:cNvPr id="156687" name="Oval 5"/>
            <p:cNvSpPr>
              <a:spLocks noChangeArrowheads="1"/>
            </p:cNvSpPr>
            <p:nvPr/>
          </p:nvSpPr>
          <p:spPr bwMode="auto">
            <a:xfrm>
              <a:off x="912" y="1584"/>
              <a:ext cx="288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56688" name="Line 6"/>
            <p:cNvSpPr>
              <a:spLocks noChangeShapeType="1"/>
            </p:cNvSpPr>
            <p:nvPr/>
          </p:nvSpPr>
          <p:spPr bwMode="auto">
            <a:xfrm>
              <a:off x="528" y="1728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6677" name="Freeform 7"/>
          <p:cNvSpPr>
            <a:spLocks/>
          </p:cNvSpPr>
          <p:nvPr/>
        </p:nvSpPr>
        <p:spPr bwMode="auto">
          <a:xfrm rot="10800000">
            <a:off x="2895600" y="5257800"/>
            <a:ext cx="990600" cy="990600"/>
          </a:xfrm>
          <a:custGeom>
            <a:avLst/>
            <a:gdLst>
              <a:gd name="T0" fmla="*/ 2147483646 w 648"/>
              <a:gd name="T1" fmla="*/ 2147483646 h 624"/>
              <a:gd name="T2" fmla="*/ 2147483646 w 648"/>
              <a:gd name="T3" fmla="*/ 2147483646 h 624"/>
              <a:gd name="T4" fmla="*/ 2147483646 w 648"/>
              <a:gd name="T5" fmla="*/ 0 h 624"/>
              <a:gd name="T6" fmla="*/ 2147483646 w 648"/>
              <a:gd name="T7" fmla="*/ 2147483646 h 624"/>
              <a:gd name="T8" fmla="*/ 2147483646 w 648"/>
              <a:gd name="T9" fmla="*/ 2147483646 h 6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48"/>
              <a:gd name="T16" fmla="*/ 0 h 624"/>
              <a:gd name="T17" fmla="*/ 648 w 648"/>
              <a:gd name="T18" fmla="*/ 624 h 6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48" h="624">
                <a:moveTo>
                  <a:pt x="296" y="624"/>
                </a:moveTo>
                <a:cubicBezTo>
                  <a:pt x="148" y="484"/>
                  <a:pt x="0" y="344"/>
                  <a:pt x="8" y="240"/>
                </a:cubicBezTo>
                <a:cubicBezTo>
                  <a:pt x="16" y="136"/>
                  <a:pt x="240" y="0"/>
                  <a:pt x="344" y="0"/>
                </a:cubicBezTo>
                <a:cubicBezTo>
                  <a:pt x="448" y="0"/>
                  <a:pt x="616" y="144"/>
                  <a:pt x="632" y="240"/>
                </a:cubicBezTo>
                <a:cubicBezTo>
                  <a:pt x="648" y="336"/>
                  <a:pt x="544" y="456"/>
                  <a:pt x="440" y="57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6678" name="Text Box 8"/>
          <p:cNvSpPr txBox="1">
            <a:spLocks noChangeArrowheads="1"/>
          </p:cNvSpPr>
          <p:nvPr/>
        </p:nvSpPr>
        <p:spPr bwMode="auto">
          <a:xfrm>
            <a:off x="3124200" y="3276600"/>
            <a:ext cx="4397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latin typeface="Arial" charset="0"/>
              </a:rPr>
              <a:t>0</a:t>
            </a:r>
          </a:p>
        </p:txBody>
      </p:sp>
      <p:sp>
        <p:nvSpPr>
          <p:cNvPr id="156679" name="Oval 9"/>
          <p:cNvSpPr>
            <a:spLocks noChangeArrowheads="1"/>
          </p:cNvSpPr>
          <p:nvPr/>
        </p:nvSpPr>
        <p:spPr bwMode="auto">
          <a:xfrm>
            <a:off x="5486400" y="4800600"/>
            <a:ext cx="439738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56680" name="Freeform 10"/>
          <p:cNvSpPr>
            <a:spLocks/>
          </p:cNvSpPr>
          <p:nvPr/>
        </p:nvSpPr>
        <p:spPr bwMode="auto">
          <a:xfrm>
            <a:off x="2743200" y="3810000"/>
            <a:ext cx="990600" cy="990600"/>
          </a:xfrm>
          <a:custGeom>
            <a:avLst/>
            <a:gdLst>
              <a:gd name="T0" fmla="*/ 2147483646 w 648"/>
              <a:gd name="T1" fmla="*/ 2147483646 h 624"/>
              <a:gd name="T2" fmla="*/ 2147483646 w 648"/>
              <a:gd name="T3" fmla="*/ 2147483646 h 624"/>
              <a:gd name="T4" fmla="*/ 2147483646 w 648"/>
              <a:gd name="T5" fmla="*/ 0 h 624"/>
              <a:gd name="T6" fmla="*/ 2147483646 w 648"/>
              <a:gd name="T7" fmla="*/ 2147483646 h 624"/>
              <a:gd name="T8" fmla="*/ 2147483646 w 648"/>
              <a:gd name="T9" fmla="*/ 2147483646 h 6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48"/>
              <a:gd name="T16" fmla="*/ 0 h 624"/>
              <a:gd name="T17" fmla="*/ 648 w 648"/>
              <a:gd name="T18" fmla="*/ 624 h 6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48" h="624">
                <a:moveTo>
                  <a:pt x="296" y="624"/>
                </a:moveTo>
                <a:cubicBezTo>
                  <a:pt x="148" y="484"/>
                  <a:pt x="0" y="344"/>
                  <a:pt x="8" y="240"/>
                </a:cubicBezTo>
                <a:cubicBezTo>
                  <a:pt x="16" y="136"/>
                  <a:pt x="240" y="0"/>
                  <a:pt x="344" y="0"/>
                </a:cubicBezTo>
                <a:cubicBezTo>
                  <a:pt x="448" y="0"/>
                  <a:pt x="616" y="144"/>
                  <a:pt x="632" y="240"/>
                </a:cubicBezTo>
                <a:cubicBezTo>
                  <a:pt x="648" y="336"/>
                  <a:pt x="544" y="456"/>
                  <a:pt x="440" y="57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6681" name="Text Box 11"/>
          <p:cNvSpPr txBox="1">
            <a:spLocks noChangeArrowheads="1"/>
          </p:cNvSpPr>
          <p:nvPr/>
        </p:nvSpPr>
        <p:spPr bwMode="auto">
          <a:xfrm>
            <a:off x="3200400" y="5715000"/>
            <a:ext cx="3667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latin typeface="Arial" charset="0"/>
              </a:rPr>
              <a:t>1</a:t>
            </a:r>
          </a:p>
        </p:txBody>
      </p:sp>
      <p:sp>
        <p:nvSpPr>
          <p:cNvPr id="156682" name="Text Box 12"/>
          <p:cNvSpPr txBox="1">
            <a:spLocks noChangeArrowheads="1"/>
          </p:cNvSpPr>
          <p:nvPr/>
        </p:nvSpPr>
        <p:spPr bwMode="auto">
          <a:xfrm>
            <a:off x="4191000" y="4419600"/>
            <a:ext cx="3667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latin typeface="Arial" charset="0"/>
              </a:rPr>
              <a:t>1</a:t>
            </a:r>
          </a:p>
        </p:txBody>
      </p:sp>
      <p:sp>
        <p:nvSpPr>
          <p:cNvPr id="156683" name="Line 13"/>
          <p:cNvSpPr>
            <a:spLocks noChangeShapeType="1"/>
          </p:cNvSpPr>
          <p:nvPr/>
        </p:nvSpPr>
        <p:spPr bwMode="auto">
          <a:xfrm>
            <a:off x="3581400" y="5029200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6684" name="Oval 14"/>
          <p:cNvSpPr>
            <a:spLocks noChangeArrowheads="1"/>
          </p:cNvSpPr>
          <p:nvPr/>
        </p:nvSpPr>
        <p:spPr bwMode="auto">
          <a:xfrm>
            <a:off x="5562600" y="4876800"/>
            <a:ext cx="304800" cy="3048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56685" name="Oval 15"/>
          <p:cNvSpPr>
            <a:spLocks noChangeArrowheads="1"/>
          </p:cNvSpPr>
          <p:nvPr/>
        </p:nvSpPr>
        <p:spPr bwMode="auto">
          <a:xfrm>
            <a:off x="2286000" y="4953000"/>
            <a:ext cx="152400" cy="152400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56686" name="Rectangle 16"/>
          <p:cNvSpPr>
            <a:spLocks noChangeArrowheads="1"/>
          </p:cNvSpPr>
          <p:nvPr/>
        </p:nvSpPr>
        <p:spPr bwMode="auto">
          <a:xfrm>
            <a:off x="685800" y="1524000"/>
            <a:ext cx="7772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altLang="en-US">
                <a:latin typeface="Arial" charset="0"/>
              </a:rPr>
              <a:t>Regular expression: (0 + 1)* 1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altLang="en-US">
                <a:latin typeface="Arial" charset="0"/>
              </a:rPr>
              <a:t>Accepts string    0 1 1 0 1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</a:rPr>
              <a:t>Example NFSA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</a:rPr>
              <a:t>Regular expression: (0 </a:t>
            </a:r>
            <a:r>
              <a:rPr lang="en-US" altLang="en-US" smtClean="0">
                <a:latin typeface="Arial" charset="0"/>
                <a:sym typeface="Symbol" pitchFamily="18" charset="2"/>
              </a:rPr>
              <a:t></a:t>
            </a:r>
            <a:r>
              <a:rPr lang="en-US" altLang="en-US" smtClean="0">
                <a:latin typeface="Arial" charset="0"/>
              </a:rPr>
              <a:t> 1)* 1</a:t>
            </a:r>
          </a:p>
          <a:p>
            <a:r>
              <a:rPr lang="en-US" altLang="en-US" smtClean="0">
                <a:latin typeface="Arial" charset="0"/>
              </a:rPr>
              <a:t>Accepts string    0 1 1 0 1</a:t>
            </a:r>
          </a:p>
        </p:txBody>
      </p:sp>
      <p:sp>
        <p:nvSpPr>
          <p:cNvPr id="158724" name="Oval 4"/>
          <p:cNvSpPr>
            <a:spLocks noChangeArrowheads="1"/>
          </p:cNvSpPr>
          <p:nvPr/>
        </p:nvSpPr>
        <p:spPr bwMode="auto">
          <a:xfrm>
            <a:off x="3101975" y="4800600"/>
            <a:ext cx="439738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58725" name="Line 5"/>
          <p:cNvSpPr>
            <a:spLocks noChangeShapeType="1"/>
          </p:cNvSpPr>
          <p:nvPr/>
        </p:nvSpPr>
        <p:spPr bwMode="auto">
          <a:xfrm>
            <a:off x="2514600" y="5029200"/>
            <a:ext cx="587375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8726" name="Freeform 6"/>
          <p:cNvSpPr>
            <a:spLocks/>
          </p:cNvSpPr>
          <p:nvPr/>
        </p:nvSpPr>
        <p:spPr bwMode="auto">
          <a:xfrm rot="10800000">
            <a:off x="2895600" y="5257800"/>
            <a:ext cx="990600" cy="990600"/>
          </a:xfrm>
          <a:custGeom>
            <a:avLst/>
            <a:gdLst>
              <a:gd name="T0" fmla="*/ 2147483646 w 648"/>
              <a:gd name="T1" fmla="*/ 2147483646 h 624"/>
              <a:gd name="T2" fmla="*/ 2147483646 w 648"/>
              <a:gd name="T3" fmla="*/ 2147483646 h 624"/>
              <a:gd name="T4" fmla="*/ 2147483646 w 648"/>
              <a:gd name="T5" fmla="*/ 0 h 624"/>
              <a:gd name="T6" fmla="*/ 2147483646 w 648"/>
              <a:gd name="T7" fmla="*/ 2147483646 h 624"/>
              <a:gd name="T8" fmla="*/ 2147483646 w 648"/>
              <a:gd name="T9" fmla="*/ 2147483646 h 6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48"/>
              <a:gd name="T16" fmla="*/ 0 h 624"/>
              <a:gd name="T17" fmla="*/ 648 w 648"/>
              <a:gd name="T18" fmla="*/ 624 h 6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48" h="624">
                <a:moveTo>
                  <a:pt x="296" y="624"/>
                </a:moveTo>
                <a:cubicBezTo>
                  <a:pt x="148" y="484"/>
                  <a:pt x="0" y="344"/>
                  <a:pt x="8" y="240"/>
                </a:cubicBezTo>
                <a:cubicBezTo>
                  <a:pt x="16" y="136"/>
                  <a:pt x="240" y="0"/>
                  <a:pt x="344" y="0"/>
                </a:cubicBezTo>
                <a:cubicBezTo>
                  <a:pt x="448" y="0"/>
                  <a:pt x="616" y="144"/>
                  <a:pt x="632" y="240"/>
                </a:cubicBezTo>
                <a:cubicBezTo>
                  <a:pt x="648" y="336"/>
                  <a:pt x="544" y="456"/>
                  <a:pt x="440" y="57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8727" name="Text Box 7"/>
          <p:cNvSpPr txBox="1">
            <a:spLocks noChangeArrowheads="1"/>
          </p:cNvSpPr>
          <p:nvPr/>
        </p:nvSpPr>
        <p:spPr bwMode="auto">
          <a:xfrm>
            <a:off x="3124200" y="3276600"/>
            <a:ext cx="4397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latin typeface="Arial" charset="0"/>
              </a:rPr>
              <a:t>0</a:t>
            </a:r>
          </a:p>
        </p:txBody>
      </p:sp>
      <p:sp>
        <p:nvSpPr>
          <p:cNvPr id="158728" name="Oval 8"/>
          <p:cNvSpPr>
            <a:spLocks noChangeArrowheads="1"/>
          </p:cNvSpPr>
          <p:nvPr/>
        </p:nvSpPr>
        <p:spPr bwMode="auto">
          <a:xfrm>
            <a:off x="5486400" y="4800600"/>
            <a:ext cx="439738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58729" name="Freeform 9"/>
          <p:cNvSpPr>
            <a:spLocks/>
          </p:cNvSpPr>
          <p:nvPr/>
        </p:nvSpPr>
        <p:spPr bwMode="auto">
          <a:xfrm>
            <a:off x="2743200" y="3810000"/>
            <a:ext cx="990600" cy="990600"/>
          </a:xfrm>
          <a:custGeom>
            <a:avLst/>
            <a:gdLst>
              <a:gd name="T0" fmla="*/ 2147483646 w 648"/>
              <a:gd name="T1" fmla="*/ 2147483646 h 624"/>
              <a:gd name="T2" fmla="*/ 2147483646 w 648"/>
              <a:gd name="T3" fmla="*/ 2147483646 h 624"/>
              <a:gd name="T4" fmla="*/ 2147483646 w 648"/>
              <a:gd name="T5" fmla="*/ 0 h 624"/>
              <a:gd name="T6" fmla="*/ 2147483646 w 648"/>
              <a:gd name="T7" fmla="*/ 2147483646 h 624"/>
              <a:gd name="T8" fmla="*/ 2147483646 w 648"/>
              <a:gd name="T9" fmla="*/ 2147483646 h 6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48"/>
              <a:gd name="T16" fmla="*/ 0 h 624"/>
              <a:gd name="T17" fmla="*/ 648 w 648"/>
              <a:gd name="T18" fmla="*/ 624 h 6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48" h="624">
                <a:moveTo>
                  <a:pt x="296" y="624"/>
                </a:moveTo>
                <a:cubicBezTo>
                  <a:pt x="148" y="484"/>
                  <a:pt x="0" y="344"/>
                  <a:pt x="8" y="240"/>
                </a:cubicBezTo>
                <a:cubicBezTo>
                  <a:pt x="16" y="136"/>
                  <a:pt x="240" y="0"/>
                  <a:pt x="344" y="0"/>
                </a:cubicBezTo>
                <a:cubicBezTo>
                  <a:pt x="448" y="0"/>
                  <a:pt x="616" y="144"/>
                  <a:pt x="632" y="240"/>
                </a:cubicBezTo>
                <a:cubicBezTo>
                  <a:pt x="648" y="336"/>
                  <a:pt x="544" y="456"/>
                  <a:pt x="440" y="57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8730" name="Text Box 10"/>
          <p:cNvSpPr txBox="1">
            <a:spLocks noChangeArrowheads="1"/>
          </p:cNvSpPr>
          <p:nvPr/>
        </p:nvSpPr>
        <p:spPr bwMode="auto">
          <a:xfrm>
            <a:off x="3200400" y="5715000"/>
            <a:ext cx="3667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latin typeface="Arial" charset="0"/>
              </a:rPr>
              <a:t>1</a:t>
            </a:r>
          </a:p>
        </p:txBody>
      </p:sp>
      <p:sp>
        <p:nvSpPr>
          <p:cNvPr id="158731" name="Text Box 11"/>
          <p:cNvSpPr txBox="1">
            <a:spLocks noChangeArrowheads="1"/>
          </p:cNvSpPr>
          <p:nvPr/>
        </p:nvSpPr>
        <p:spPr bwMode="auto">
          <a:xfrm>
            <a:off x="4191000" y="4419600"/>
            <a:ext cx="3667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latin typeface="Arial" charset="0"/>
              </a:rPr>
              <a:t>1</a:t>
            </a:r>
          </a:p>
        </p:txBody>
      </p:sp>
      <p:sp>
        <p:nvSpPr>
          <p:cNvPr id="158732" name="Line 12"/>
          <p:cNvSpPr>
            <a:spLocks noChangeShapeType="1"/>
          </p:cNvSpPr>
          <p:nvPr/>
        </p:nvSpPr>
        <p:spPr bwMode="auto">
          <a:xfrm>
            <a:off x="3581400" y="5029200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8733" name="Oval 13"/>
          <p:cNvSpPr>
            <a:spLocks noChangeArrowheads="1"/>
          </p:cNvSpPr>
          <p:nvPr/>
        </p:nvSpPr>
        <p:spPr bwMode="auto">
          <a:xfrm>
            <a:off x="5562600" y="4876800"/>
            <a:ext cx="304800" cy="3048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58734" name="Oval 14"/>
          <p:cNvSpPr>
            <a:spLocks noChangeArrowheads="1"/>
          </p:cNvSpPr>
          <p:nvPr/>
        </p:nvSpPr>
        <p:spPr bwMode="auto">
          <a:xfrm>
            <a:off x="3276600" y="4953000"/>
            <a:ext cx="152400" cy="152400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58735" name="Rectangle 15"/>
          <p:cNvSpPr>
            <a:spLocks noChangeArrowheads="1"/>
          </p:cNvSpPr>
          <p:nvPr/>
        </p:nvSpPr>
        <p:spPr bwMode="auto">
          <a:xfrm>
            <a:off x="685800" y="1524000"/>
            <a:ext cx="7772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altLang="en-US">
                <a:latin typeface="Arial" charset="0"/>
              </a:rPr>
              <a:t>Regular expression: (0 + 1)* 1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altLang="en-US">
                <a:latin typeface="Arial" charset="0"/>
              </a:rPr>
              <a:t>Accepts string    0 1 1 0 1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</a:rPr>
              <a:t>Example NFSA</a:t>
            </a:r>
          </a:p>
        </p:txBody>
      </p:sp>
      <p:sp>
        <p:nvSpPr>
          <p:cNvPr id="16077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</a:rPr>
              <a:t>Regular expression: (0 </a:t>
            </a:r>
            <a:r>
              <a:rPr lang="en-US" altLang="en-US" smtClean="0">
                <a:latin typeface="Arial" charset="0"/>
                <a:sym typeface="Symbol" pitchFamily="18" charset="2"/>
              </a:rPr>
              <a:t></a:t>
            </a:r>
            <a:r>
              <a:rPr lang="en-US" altLang="en-US" smtClean="0">
                <a:latin typeface="Arial" charset="0"/>
              </a:rPr>
              <a:t> 1)* 1</a:t>
            </a:r>
          </a:p>
          <a:p>
            <a:r>
              <a:rPr lang="en-US" altLang="en-US" smtClean="0">
                <a:latin typeface="Arial" charset="0"/>
              </a:rPr>
              <a:t>Accepts string    0 1 1 0 1</a:t>
            </a:r>
          </a:p>
        </p:txBody>
      </p:sp>
      <p:grpSp>
        <p:nvGrpSpPr>
          <p:cNvPr id="160772" name="Group 1028"/>
          <p:cNvGrpSpPr>
            <a:grpSpLocks/>
          </p:cNvGrpSpPr>
          <p:nvPr/>
        </p:nvGrpSpPr>
        <p:grpSpPr bwMode="auto">
          <a:xfrm>
            <a:off x="2514600" y="4800600"/>
            <a:ext cx="1027113" cy="457200"/>
            <a:chOff x="528" y="1584"/>
            <a:chExt cx="672" cy="288"/>
          </a:xfrm>
        </p:grpSpPr>
        <p:sp>
          <p:nvSpPr>
            <p:cNvPr id="160784" name="Oval 1029"/>
            <p:cNvSpPr>
              <a:spLocks noChangeArrowheads="1"/>
            </p:cNvSpPr>
            <p:nvPr/>
          </p:nvSpPr>
          <p:spPr bwMode="auto">
            <a:xfrm>
              <a:off x="912" y="1584"/>
              <a:ext cx="288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60785" name="Line 1030"/>
            <p:cNvSpPr>
              <a:spLocks noChangeShapeType="1"/>
            </p:cNvSpPr>
            <p:nvPr/>
          </p:nvSpPr>
          <p:spPr bwMode="auto">
            <a:xfrm>
              <a:off x="528" y="1728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0773" name="Freeform 1031"/>
          <p:cNvSpPr>
            <a:spLocks/>
          </p:cNvSpPr>
          <p:nvPr/>
        </p:nvSpPr>
        <p:spPr bwMode="auto">
          <a:xfrm rot="10800000">
            <a:off x="2895600" y="5257800"/>
            <a:ext cx="990600" cy="990600"/>
          </a:xfrm>
          <a:custGeom>
            <a:avLst/>
            <a:gdLst>
              <a:gd name="T0" fmla="*/ 2147483646 w 648"/>
              <a:gd name="T1" fmla="*/ 2147483646 h 624"/>
              <a:gd name="T2" fmla="*/ 2147483646 w 648"/>
              <a:gd name="T3" fmla="*/ 2147483646 h 624"/>
              <a:gd name="T4" fmla="*/ 2147483646 w 648"/>
              <a:gd name="T5" fmla="*/ 0 h 624"/>
              <a:gd name="T6" fmla="*/ 2147483646 w 648"/>
              <a:gd name="T7" fmla="*/ 2147483646 h 624"/>
              <a:gd name="T8" fmla="*/ 2147483646 w 648"/>
              <a:gd name="T9" fmla="*/ 2147483646 h 6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48"/>
              <a:gd name="T16" fmla="*/ 0 h 624"/>
              <a:gd name="T17" fmla="*/ 648 w 648"/>
              <a:gd name="T18" fmla="*/ 624 h 6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48" h="624">
                <a:moveTo>
                  <a:pt x="296" y="624"/>
                </a:moveTo>
                <a:cubicBezTo>
                  <a:pt x="148" y="484"/>
                  <a:pt x="0" y="344"/>
                  <a:pt x="8" y="240"/>
                </a:cubicBezTo>
                <a:cubicBezTo>
                  <a:pt x="16" y="136"/>
                  <a:pt x="240" y="0"/>
                  <a:pt x="344" y="0"/>
                </a:cubicBezTo>
                <a:cubicBezTo>
                  <a:pt x="448" y="0"/>
                  <a:pt x="616" y="144"/>
                  <a:pt x="632" y="240"/>
                </a:cubicBezTo>
                <a:cubicBezTo>
                  <a:pt x="648" y="336"/>
                  <a:pt x="544" y="456"/>
                  <a:pt x="440" y="57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0774" name="Text Box 1032"/>
          <p:cNvSpPr txBox="1">
            <a:spLocks noChangeArrowheads="1"/>
          </p:cNvSpPr>
          <p:nvPr/>
        </p:nvSpPr>
        <p:spPr bwMode="auto">
          <a:xfrm>
            <a:off x="3124200" y="3276600"/>
            <a:ext cx="4397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hlink"/>
                </a:solidFill>
                <a:latin typeface="Arial" charset="0"/>
              </a:rPr>
              <a:t>0</a:t>
            </a:r>
          </a:p>
        </p:txBody>
      </p:sp>
      <p:sp>
        <p:nvSpPr>
          <p:cNvPr id="160775" name="Oval 1033"/>
          <p:cNvSpPr>
            <a:spLocks noChangeArrowheads="1"/>
          </p:cNvSpPr>
          <p:nvPr/>
        </p:nvSpPr>
        <p:spPr bwMode="auto">
          <a:xfrm>
            <a:off x="5486400" y="4800600"/>
            <a:ext cx="439738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60776" name="Freeform 1034"/>
          <p:cNvSpPr>
            <a:spLocks/>
          </p:cNvSpPr>
          <p:nvPr/>
        </p:nvSpPr>
        <p:spPr bwMode="auto">
          <a:xfrm>
            <a:off x="2743200" y="3810000"/>
            <a:ext cx="990600" cy="990600"/>
          </a:xfrm>
          <a:custGeom>
            <a:avLst/>
            <a:gdLst>
              <a:gd name="T0" fmla="*/ 2147483646 w 648"/>
              <a:gd name="T1" fmla="*/ 2147483646 h 624"/>
              <a:gd name="T2" fmla="*/ 2147483646 w 648"/>
              <a:gd name="T3" fmla="*/ 2147483646 h 624"/>
              <a:gd name="T4" fmla="*/ 2147483646 w 648"/>
              <a:gd name="T5" fmla="*/ 0 h 624"/>
              <a:gd name="T6" fmla="*/ 2147483646 w 648"/>
              <a:gd name="T7" fmla="*/ 2147483646 h 624"/>
              <a:gd name="T8" fmla="*/ 2147483646 w 648"/>
              <a:gd name="T9" fmla="*/ 2147483646 h 6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48"/>
              <a:gd name="T16" fmla="*/ 0 h 624"/>
              <a:gd name="T17" fmla="*/ 648 w 648"/>
              <a:gd name="T18" fmla="*/ 624 h 6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48" h="624">
                <a:moveTo>
                  <a:pt x="296" y="624"/>
                </a:moveTo>
                <a:cubicBezTo>
                  <a:pt x="148" y="484"/>
                  <a:pt x="0" y="344"/>
                  <a:pt x="8" y="240"/>
                </a:cubicBezTo>
                <a:cubicBezTo>
                  <a:pt x="16" y="136"/>
                  <a:pt x="240" y="0"/>
                  <a:pt x="344" y="0"/>
                </a:cubicBezTo>
                <a:cubicBezTo>
                  <a:pt x="448" y="0"/>
                  <a:pt x="616" y="144"/>
                  <a:pt x="632" y="240"/>
                </a:cubicBezTo>
                <a:cubicBezTo>
                  <a:pt x="648" y="336"/>
                  <a:pt x="544" y="456"/>
                  <a:pt x="440" y="576"/>
                </a:cubicBezTo>
              </a:path>
            </a:pathLst>
          </a:custGeom>
          <a:noFill/>
          <a:ln w="9525">
            <a:solidFill>
              <a:schemeClr val="hlink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0777" name="Text Box 1035"/>
          <p:cNvSpPr txBox="1">
            <a:spLocks noChangeArrowheads="1"/>
          </p:cNvSpPr>
          <p:nvPr/>
        </p:nvSpPr>
        <p:spPr bwMode="auto">
          <a:xfrm>
            <a:off x="3200400" y="5715000"/>
            <a:ext cx="3667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latin typeface="Arial" charset="0"/>
              </a:rPr>
              <a:t>1</a:t>
            </a:r>
          </a:p>
        </p:txBody>
      </p:sp>
      <p:sp>
        <p:nvSpPr>
          <p:cNvPr id="160778" name="Text Box 1036"/>
          <p:cNvSpPr txBox="1">
            <a:spLocks noChangeArrowheads="1"/>
          </p:cNvSpPr>
          <p:nvPr/>
        </p:nvSpPr>
        <p:spPr bwMode="auto">
          <a:xfrm>
            <a:off x="4191000" y="4419600"/>
            <a:ext cx="3667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latin typeface="Arial" charset="0"/>
              </a:rPr>
              <a:t>1</a:t>
            </a:r>
          </a:p>
        </p:txBody>
      </p:sp>
      <p:sp>
        <p:nvSpPr>
          <p:cNvPr id="160779" name="Line 1037"/>
          <p:cNvSpPr>
            <a:spLocks noChangeShapeType="1"/>
          </p:cNvSpPr>
          <p:nvPr/>
        </p:nvSpPr>
        <p:spPr bwMode="auto">
          <a:xfrm>
            <a:off x="3581400" y="5029200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0780" name="Oval 1038"/>
          <p:cNvSpPr>
            <a:spLocks noChangeArrowheads="1"/>
          </p:cNvSpPr>
          <p:nvPr/>
        </p:nvSpPr>
        <p:spPr bwMode="auto">
          <a:xfrm>
            <a:off x="5562600" y="4876800"/>
            <a:ext cx="304800" cy="3048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60781" name="Oval 1039"/>
          <p:cNvSpPr>
            <a:spLocks noChangeArrowheads="1"/>
          </p:cNvSpPr>
          <p:nvPr/>
        </p:nvSpPr>
        <p:spPr bwMode="auto">
          <a:xfrm>
            <a:off x="3276600" y="4953000"/>
            <a:ext cx="152400" cy="152400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60782" name="Rectangle 1040"/>
          <p:cNvSpPr>
            <a:spLocks noChangeArrowheads="1"/>
          </p:cNvSpPr>
          <p:nvPr/>
        </p:nvSpPr>
        <p:spPr bwMode="auto">
          <a:xfrm>
            <a:off x="685800" y="1524000"/>
            <a:ext cx="7772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altLang="en-US">
                <a:latin typeface="Arial" charset="0"/>
              </a:rPr>
              <a:t>Regular expression: (0 + 1)* 1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altLang="en-US">
                <a:latin typeface="Arial" charset="0"/>
              </a:rPr>
              <a:t>Accepts string    0 1 1 0 1</a:t>
            </a:r>
          </a:p>
        </p:txBody>
      </p:sp>
      <p:sp>
        <p:nvSpPr>
          <p:cNvPr id="160783" name="Line 1041"/>
          <p:cNvSpPr>
            <a:spLocks noChangeShapeType="1"/>
          </p:cNvSpPr>
          <p:nvPr/>
        </p:nvSpPr>
        <p:spPr bwMode="auto">
          <a:xfrm flipH="1">
            <a:off x="4038600" y="2209800"/>
            <a:ext cx="381000" cy="38100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</a:rPr>
              <a:t>Example NFSA</a:t>
            </a:r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</a:rPr>
              <a:t>Regular expression: (0 </a:t>
            </a:r>
            <a:r>
              <a:rPr lang="en-US" altLang="en-US" smtClean="0">
                <a:latin typeface="Arial" charset="0"/>
                <a:sym typeface="Symbol" pitchFamily="18" charset="2"/>
              </a:rPr>
              <a:t></a:t>
            </a:r>
            <a:r>
              <a:rPr lang="en-US" altLang="en-US" smtClean="0">
                <a:latin typeface="Arial" charset="0"/>
              </a:rPr>
              <a:t> 1)* 1</a:t>
            </a:r>
          </a:p>
          <a:p>
            <a:r>
              <a:rPr lang="en-US" altLang="en-US" smtClean="0">
                <a:latin typeface="Arial" charset="0"/>
              </a:rPr>
              <a:t>Accepts string    0 1 1 0 1</a:t>
            </a:r>
          </a:p>
          <a:p>
            <a:r>
              <a:rPr lang="en-US" altLang="en-US" smtClean="0">
                <a:latin typeface="Arial" charset="0"/>
              </a:rPr>
              <a:t>Guess</a:t>
            </a:r>
          </a:p>
        </p:txBody>
      </p:sp>
      <p:grpSp>
        <p:nvGrpSpPr>
          <p:cNvPr id="162820" name="Group 4"/>
          <p:cNvGrpSpPr>
            <a:grpSpLocks/>
          </p:cNvGrpSpPr>
          <p:nvPr/>
        </p:nvGrpSpPr>
        <p:grpSpPr bwMode="auto">
          <a:xfrm>
            <a:off x="2514600" y="4800600"/>
            <a:ext cx="1027113" cy="457200"/>
            <a:chOff x="528" y="1584"/>
            <a:chExt cx="672" cy="288"/>
          </a:xfrm>
        </p:grpSpPr>
        <p:sp>
          <p:nvSpPr>
            <p:cNvPr id="162833" name="Oval 5"/>
            <p:cNvSpPr>
              <a:spLocks noChangeArrowheads="1"/>
            </p:cNvSpPr>
            <p:nvPr/>
          </p:nvSpPr>
          <p:spPr bwMode="auto">
            <a:xfrm>
              <a:off x="912" y="1584"/>
              <a:ext cx="288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62834" name="Line 6"/>
            <p:cNvSpPr>
              <a:spLocks noChangeShapeType="1"/>
            </p:cNvSpPr>
            <p:nvPr/>
          </p:nvSpPr>
          <p:spPr bwMode="auto">
            <a:xfrm>
              <a:off x="528" y="1728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2821" name="Freeform 7"/>
          <p:cNvSpPr>
            <a:spLocks/>
          </p:cNvSpPr>
          <p:nvPr/>
        </p:nvSpPr>
        <p:spPr bwMode="auto">
          <a:xfrm rot="10800000">
            <a:off x="2895600" y="5257800"/>
            <a:ext cx="990600" cy="990600"/>
          </a:xfrm>
          <a:custGeom>
            <a:avLst/>
            <a:gdLst>
              <a:gd name="T0" fmla="*/ 2147483646 w 648"/>
              <a:gd name="T1" fmla="*/ 2147483646 h 624"/>
              <a:gd name="T2" fmla="*/ 2147483646 w 648"/>
              <a:gd name="T3" fmla="*/ 2147483646 h 624"/>
              <a:gd name="T4" fmla="*/ 2147483646 w 648"/>
              <a:gd name="T5" fmla="*/ 0 h 624"/>
              <a:gd name="T6" fmla="*/ 2147483646 w 648"/>
              <a:gd name="T7" fmla="*/ 2147483646 h 624"/>
              <a:gd name="T8" fmla="*/ 2147483646 w 648"/>
              <a:gd name="T9" fmla="*/ 2147483646 h 6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48"/>
              <a:gd name="T16" fmla="*/ 0 h 624"/>
              <a:gd name="T17" fmla="*/ 648 w 648"/>
              <a:gd name="T18" fmla="*/ 624 h 6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48" h="624">
                <a:moveTo>
                  <a:pt x="296" y="624"/>
                </a:moveTo>
                <a:cubicBezTo>
                  <a:pt x="148" y="484"/>
                  <a:pt x="0" y="344"/>
                  <a:pt x="8" y="240"/>
                </a:cubicBezTo>
                <a:cubicBezTo>
                  <a:pt x="16" y="136"/>
                  <a:pt x="240" y="0"/>
                  <a:pt x="344" y="0"/>
                </a:cubicBezTo>
                <a:cubicBezTo>
                  <a:pt x="448" y="0"/>
                  <a:pt x="616" y="144"/>
                  <a:pt x="632" y="240"/>
                </a:cubicBezTo>
                <a:cubicBezTo>
                  <a:pt x="648" y="336"/>
                  <a:pt x="544" y="456"/>
                  <a:pt x="440" y="57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2822" name="Text Box 8"/>
          <p:cNvSpPr txBox="1">
            <a:spLocks noChangeArrowheads="1"/>
          </p:cNvSpPr>
          <p:nvPr/>
        </p:nvSpPr>
        <p:spPr bwMode="auto">
          <a:xfrm>
            <a:off x="3124200" y="3276600"/>
            <a:ext cx="4397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latin typeface="Arial" charset="0"/>
              </a:rPr>
              <a:t>0</a:t>
            </a:r>
          </a:p>
        </p:txBody>
      </p:sp>
      <p:sp>
        <p:nvSpPr>
          <p:cNvPr id="162823" name="Oval 9"/>
          <p:cNvSpPr>
            <a:spLocks noChangeArrowheads="1"/>
          </p:cNvSpPr>
          <p:nvPr/>
        </p:nvSpPr>
        <p:spPr bwMode="auto">
          <a:xfrm>
            <a:off x="5486400" y="4800600"/>
            <a:ext cx="439738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62824" name="Freeform 10"/>
          <p:cNvSpPr>
            <a:spLocks/>
          </p:cNvSpPr>
          <p:nvPr/>
        </p:nvSpPr>
        <p:spPr bwMode="auto">
          <a:xfrm>
            <a:off x="2743200" y="3810000"/>
            <a:ext cx="990600" cy="990600"/>
          </a:xfrm>
          <a:custGeom>
            <a:avLst/>
            <a:gdLst>
              <a:gd name="T0" fmla="*/ 2147483646 w 648"/>
              <a:gd name="T1" fmla="*/ 2147483646 h 624"/>
              <a:gd name="T2" fmla="*/ 2147483646 w 648"/>
              <a:gd name="T3" fmla="*/ 2147483646 h 624"/>
              <a:gd name="T4" fmla="*/ 2147483646 w 648"/>
              <a:gd name="T5" fmla="*/ 0 h 624"/>
              <a:gd name="T6" fmla="*/ 2147483646 w 648"/>
              <a:gd name="T7" fmla="*/ 2147483646 h 624"/>
              <a:gd name="T8" fmla="*/ 2147483646 w 648"/>
              <a:gd name="T9" fmla="*/ 2147483646 h 6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48"/>
              <a:gd name="T16" fmla="*/ 0 h 624"/>
              <a:gd name="T17" fmla="*/ 648 w 648"/>
              <a:gd name="T18" fmla="*/ 624 h 6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48" h="624">
                <a:moveTo>
                  <a:pt x="296" y="624"/>
                </a:moveTo>
                <a:cubicBezTo>
                  <a:pt x="148" y="484"/>
                  <a:pt x="0" y="344"/>
                  <a:pt x="8" y="240"/>
                </a:cubicBezTo>
                <a:cubicBezTo>
                  <a:pt x="16" y="136"/>
                  <a:pt x="240" y="0"/>
                  <a:pt x="344" y="0"/>
                </a:cubicBezTo>
                <a:cubicBezTo>
                  <a:pt x="448" y="0"/>
                  <a:pt x="616" y="144"/>
                  <a:pt x="632" y="240"/>
                </a:cubicBezTo>
                <a:cubicBezTo>
                  <a:pt x="648" y="336"/>
                  <a:pt x="544" y="456"/>
                  <a:pt x="440" y="57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2825" name="Text Box 11"/>
          <p:cNvSpPr txBox="1">
            <a:spLocks noChangeArrowheads="1"/>
          </p:cNvSpPr>
          <p:nvPr/>
        </p:nvSpPr>
        <p:spPr bwMode="auto">
          <a:xfrm>
            <a:off x="3200400" y="5715000"/>
            <a:ext cx="3667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latin typeface="Arial" charset="0"/>
              </a:rPr>
              <a:t>1</a:t>
            </a:r>
          </a:p>
        </p:txBody>
      </p:sp>
      <p:sp>
        <p:nvSpPr>
          <p:cNvPr id="162826" name="Text Box 12"/>
          <p:cNvSpPr txBox="1">
            <a:spLocks noChangeArrowheads="1"/>
          </p:cNvSpPr>
          <p:nvPr/>
        </p:nvSpPr>
        <p:spPr bwMode="auto">
          <a:xfrm>
            <a:off x="4191000" y="4419600"/>
            <a:ext cx="3667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hlink"/>
                </a:solidFill>
                <a:latin typeface="Arial" charset="0"/>
              </a:rPr>
              <a:t>1</a:t>
            </a:r>
          </a:p>
        </p:txBody>
      </p:sp>
      <p:sp>
        <p:nvSpPr>
          <p:cNvPr id="162827" name="Line 13"/>
          <p:cNvSpPr>
            <a:spLocks noChangeShapeType="1"/>
          </p:cNvSpPr>
          <p:nvPr/>
        </p:nvSpPr>
        <p:spPr bwMode="auto">
          <a:xfrm>
            <a:off x="3581400" y="5029200"/>
            <a:ext cx="1828800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2828" name="Oval 14"/>
          <p:cNvSpPr>
            <a:spLocks noChangeArrowheads="1"/>
          </p:cNvSpPr>
          <p:nvPr/>
        </p:nvSpPr>
        <p:spPr bwMode="auto">
          <a:xfrm>
            <a:off x="5562600" y="4876800"/>
            <a:ext cx="304800" cy="3048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62829" name="Oval 15"/>
          <p:cNvSpPr>
            <a:spLocks noChangeArrowheads="1"/>
          </p:cNvSpPr>
          <p:nvPr/>
        </p:nvSpPr>
        <p:spPr bwMode="auto">
          <a:xfrm>
            <a:off x="5638800" y="4953000"/>
            <a:ext cx="152400" cy="152400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62830" name="Rectangle 16"/>
          <p:cNvSpPr>
            <a:spLocks noChangeArrowheads="1"/>
          </p:cNvSpPr>
          <p:nvPr/>
        </p:nvSpPr>
        <p:spPr bwMode="auto">
          <a:xfrm>
            <a:off x="685800" y="1524000"/>
            <a:ext cx="7772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altLang="en-US">
                <a:latin typeface="Arial" charset="0"/>
              </a:rPr>
              <a:t>Regular expression: (0 + 1)* 1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altLang="en-US">
                <a:latin typeface="Arial" charset="0"/>
              </a:rPr>
              <a:t>Accepts string    0 1 1 0 1</a:t>
            </a:r>
          </a:p>
        </p:txBody>
      </p:sp>
      <p:sp>
        <p:nvSpPr>
          <p:cNvPr id="162831" name="Line 17"/>
          <p:cNvSpPr>
            <a:spLocks noChangeShapeType="1"/>
          </p:cNvSpPr>
          <p:nvPr/>
        </p:nvSpPr>
        <p:spPr bwMode="auto">
          <a:xfrm flipH="1">
            <a:off x="4038600" y="2209800"/>
            <a:ext cx="381000" cy="38100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2832" name="Line 18"/>
          <p:cNvSpPr>
            <a:spLocks noChangeShapeType="1"/>
          </p:cNvSpPr>
          <p:nvPr/>
        </p:nvSpPr>
        <p:spPr bwMode="auto">
          <a:xfrm flipH="1">
            <a:off x="4343400" y="2209800"/>
            <a:ext cx="381000" cy="38100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</a:rPr>
              <a:t>Example NFSA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</a:rPr>
              <a:t>Regular expression: (0 </a:t>
            </a:r>
            <a:r>
              <a:rPr lang="en-US" altLang="en-US" smtClean="0">
                <a:latin typeface="Arial" charset="0"/>
                <a:sym typeface="Symbol" pitchFamily="18" charset="2"/>
              </a:rPr>
              <a:t></a:t>
            </a:r>
            <a:r>
              <a:rPr lang="en-US" altLang="en-US" smtClean="0">
                <a:latin typeface="Arial" charset="0"/>
              </a:rPr>
              <a:t> 1)* 1</a:t>
            </a:r>
          </a:p>
          <a:p>
            <a:r>
              <a:rPr lang="en-US" altLang="en-US" smtClean="0">
                <a:latin typeface="Arial" charset="0"/>
              </a:rPr>
              <a:t>Accepts string    0 1 1 0 1</a:t>
            </a:r>
          </a:p>
          <a:p>
            <a:r>
              <a:rPr lang="en-US" altLang="en-US" smtClean="0">
                <a:latin typeface="Arial" charset="0"/>
              </a:rPr>
              <a:t>Backtrack</a:t>
            </a:r>
          </a:p>
        </p:txBody>
      </p:sp>
      <p:grpSp>
        <p:nvGrpSpPr>
          <p:cNvPr id="164868" name="Group 4"/>
          <p:cNvGrpSpPr>
            <a:grpSpLocks/>
          </p:cNvGrpSpPr>
          <p:nvPr/>
        </p:nvGrpSpPr>
        <p:grpSpPr bwMode="auto">
          <a:xfrm>
            <a:off x="2514600" y="4800600"/>
            <a:ext cx="1027113" cy="457200"/>
            <a:chOff x="528" y="1584"/>
            <a:chExt cx="672" cy="288"/>
          </a:xfrm>
        </p:grpSpPr>
        <p:sp>
          <p:nvSpPr>
            <p:cNvPr id="164880" name="Oval 5"/>
            <p:cNvSpPr>
              <a:spLocks noChangeArrowheads="1"/>
            </p:cNvSpPr>
            <p:nvPr/>
          </p:nvSpPr>
          <p:spPr bwMode="auto">
            <a:xfrm>
              <a:off x="912" y="1584"/>
              <a:ext cx="288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64881" name="Line 6"/>
            <p:cNvSpPr>
              <a:spLocks noChangeShapeType="1"/>
            </p:cNvSpPr>
            <p:nvPr/>
          </p:nvSpPr>
          <p:spPr bwMode="auto">
            <a:xfrm>
              <a:off x="528" y="1728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4869" name="Freeform 7"/>
          <p:cNvSpPr>
            <a:spLocks/>
          </p:cNvSpPr>
          <p:nvPr/>
        </p:nvSpPr>
        <p:spPr bwMode="auto">
          <a:xfrm rot="10800000">
            <a:off x="2895600" y="5257800"/>
            <a:ext cx="990600" cy="990600"/>
          </a:xfrm>
          <a:custGeom>
            <a:avLst/>
            <a:gdLst>
              <a:gd name="T0" fmla="*/ 2147483646 w 648"/>
              <a:gd name="T1" fmla="*/ 2147483646 h 624"/>
              <a:gd name="T2" fmla="*/ 2147483646 w 648"/>
              <a:gd name="T3" fmla="*/ 2147483646 h 624"/>
              <a:gd name="T4" fmla="*/ 2147483646 w 648"/>
              <a:gd name="T5" fmla="*/ 0 h 624"/>
              <a:gd name="T6" fmla="*/ 2147483646 w 648"/>
              <a:gd name="T7" fmla="*/ 2147483646 h 624"/>
              <a:gd name="T8" fmla="*/ 2147483646 w 648"/>
              <a:gd name="T9" fmla="*/ 2147483646 h 6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48"/>
              <a:gd name="T16" fmla="*/ 0 h 624"/>
              <a:gd name="T17" fmla="*/ 648 w 648"/>
              <a:gd name="T18" fmla="*/ 624 h 6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48" h="624">
                <a:moveTo>
                  <a:pt x="296" y="624"/>
                </a:moveTo>
                <a:cubicBezTo>
                  <a:pt x="148" y="484"/>
                  <a:pt x="0" y="344"/>
                  <a:pt x="8" y="240"/>
                </a:cubicBezTo>
                <a:cubicBezTo>
                  <a:pt x="16" y="136"/>
                  <a:pt x="240" y="0"/>
                  <a:pt x="344" y="0"/>
                </a:cubicBezTo>
                <a:cubicBezTo>
                  <a:pt x="448" y="0"/>
                  <a:pt x="616" y="144"/>
                  <a:pt x="632" y="240"/>
                </a:cubicBezTo>
                <a:cubicBezTo>
                  <a:pt x="648" y="336"/>
                  <a:pt x="544" y="456"/>
                  <a:pt x="440" y="57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4870" name="Text Box 8"/>
          <p:cNvSpPr txBox="1">
            <a:spLocks noChangeArrowheads="1"/>
          </p:cNvSpPr>
          <p:nvPr/>
        </p:nvSpPr>
        <p:spPr bwMode="auto">
          <a:xfrm>
            <a:off x="3124200" y="3276600"/>
            <a:ext cx="4397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latin typeface="Arial" charset="0"/>
              </a:rPr>
              <a:t>0</a:t>
            </a:r>
          </a:p>
        </p:txBody>
      </p:sp>
      <p:sp>
        <p:nvSpPr>
          <p:cNvPr id="164871" name="Oval 9"/>
          <p:cNvSpPr>
            <a:spLocks noChangeArrowheads="1"/>
          </p:cNvSpPr>
          <p:nvPr/>
        </p:nvSpPr>
        <p:spPr bwMode="auto">
          <a:xfrm>
            <a:off x="5486400" y="4800600"/>
            <a:ext cx="439738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64872" name="Freeform 10"/>
          <p:cNvSpPr>
            <a:spLocks/>
          </p:cNvSpPr>
          <p:nvPr/>
        </p:nvSpPr>
        <p:spPr bwMode="auto">
          <a:xfrm>
            <a:off x="2743200" y="3810000"/>
            <a:ext cx="990600" cy="990600"/>
          </a:xfrm>
          <a:custGeom>
            <a:avLst/>
            <a:gdLst>
              <a:gd name="T0" fmla="*/ 2147483646 w 648"/>
              <a:gd name="T1" fmla="*/ 2147483646 h 624"/>
              <a:gd name="T2" fmla="*/ 2147483646 w 648"/>
              <a:gd name="T3" fmla="*/ 2147483646 h 624"/>
              <a:gd name="T4" fmla="*/ 2147483646 w 648"/>
              <a:gd name="T5" fmla="*/ 0 h 624"/>
              <a:gd name="T6" fmla="*/ 2147483646 w 648"/>
              <a:gd name="T7" fmla="*/ 2147483646 h 624"/>
              <a:gd name="T8" fmla="*/ 2147483646 w 648"/>
              <a:gd name="T9" fmla="*/ 2147483646 h 6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48"/>
              <a:gd name="T16" fmla="*/ 0 h 624"/>
              <a:gd name="T17" fmla="*/ 648 w 648"/>
              <a:gd name="T18" fmla="*/ 624 h 6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48" h="624">
                <a:moveTo>
                  <a:pt x="296" y="624"/>
                </a:moveTo>
                <a:cubicBezTo>
                  <a:pt x="148" y="484"/>
                  <a:pt x="0" y="344"/>
                  <a:pt x="8" y="240"/>
                </a:cubicBezTo>
                <a:cubicBezTo>
                  <a:pt x="16" y="136"/>
                  <a:pt x="240" y="0"/>
                  <a:pt x="344" y="0"/>
                </a:cubicBezTo>
                <a:cubicBezTo>
                  <a:pt x="448" y="0"/>
                  <a:pt x="616" y="144"/>
                  <a:pt x="632" y="240"/>
                </a:cubicBezTo>
                <a:cubicBezTo>
                  <a:pt x="648" y="336"/>
                  <a:pt x="544" y="456"/>
                  <a:pt x="440" y="57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4873" name="Text Box 11"/>
          <p:cNvSpPr txBox="1">
            <a:spLocks noChangeArrowheads="1"/>
          </p:cNvSpPr>
          <p:nvPr/>
        </p:nvSpPr>
        <p:spPr bwMode="auto">
          <a:xfrm>
            <a:off x="3200400" y="5715000"/>
            <a:ext cx="3667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latin typeface="Arial" charset="0"/>
              </a:rPr>
              <a:t>1</a:t>
            </a:r>
          </a:p>
        </p:txBody>
      </p:sp>
      <p:sp>
        <p:nvSpPr>
          <p:cNvPr id="164874" name="Text Box 12"/>
          <p:cNvSpPr txBox="1">
            <a:spLocks noChangeArrowheads="1"/>
          </p:cNvSpPr>
          <p:nvPr/>
        </p:nvSpPr>
        <p:spPr bwMode="auto">
          <a:xfrm>
            <a:off x="4191000" y="4419600"/>
            <a:ext cx="3667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9966"/>
                </a:solidFill>
                <a:latin typeface="Arial" charset="0"/>
              </a:rPr>
              <a:t>1</a:t>
            </a:r>
          </a:p>
        </p:txBody>
      </p:sp>
      <p:sp>
        <p:nvSpPr>
          <p:cNvPr id="164875" name="Line 13"/>
          <p:cNvSpPr>
            <a:spLocks noChangeShapeType="1"/>
          </p:cNvSpPr>
          <p:nvPr/>
        </p:nvSpPr>
        <p:spPr bwMode="auto">
          <a:xfrm>
            <a:off x="3581400" y="5029200"/>
            <a:ext cx="1828800" cy="0"/>
          </a:xfrm>
          <a:prstGeom prst="line">
            <a:avLst/>
          </a:prstGeom>
          <a:noFill/>
          <a:ln w="9525">
            <a:solidFill>
              <a:srgbClr val="FF99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4876" name="Oval 14"/>
          <p:cNvSpPr>
            <a:spLocks noChangeArrowheads="1"/>
          </p:cNvSpPr>
          <p:nvPr/>
        </p:nvSpPr>
        <p:spPr bwMode="auto">
          <a:xfrm>
            <a:off x="5562600" y="4876800"/>
            <a:ext cx="304800" cy="3048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64877" name="Oval 15"/>
          <p:cNvSpPr>
            <a:spLocks noChangeArrowheads="1"/>
          </p:cNvSpPr>
          <p:nvPr/>
        </p:nvSpPr>
        <p:spPr bwMode="auto">
          <a:xfrm>
            <a:off x="3276600" y="4953000"/>
            <a:ext cx="152400" cy="152400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64878" name="Rectangle 16"/>
          <p:cNvSpPr>
            <a:spLocks noChangeArrowheads="1"/>
          </p:cNvSpPr>
          <p:nvPr/>
        </p:nvSpPr>
        <p:spPr bwMode="auto">
          <a:xfrm>
            <a:off x="685800" y="1524000"/>
            <a:ext cx="7772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altLang="en-US">
                <a:latin typeface="Arial" charset="0"/>
              </a:rPr>
              <a:t>Regular expression: (0 + 1)* 1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altLang="en-US">
                <a:latin typeface="Arial" charset="0"/>
              </a:rPr>
              <a:t>Accepts string    0 1 1 0 1</a:t>
            </a:r>
          </a:p>
        </p:txBody>
      </p:sp>
      <p:sp>
        <p:nvSpPr>
          <p:cNvPr id="164879" name="Line 17"/>
          <p:cNvSpPr>
            <a:spLocks noChangeShapeType="1"/>
          </p:cNvSpPr>
          <p:nvPr/>
        </p:nvSpPr>
        <p:spPr bwMode="auto">
          <a:xfrm flipH="1">
            <a:off x="4038600" y="2209800"/>
            <a:ext cx="381000" cy="38100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CC00CC"/>
                </a:solidFill>
              </a:rPr>
              <a:t>Finite (State) Automata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4000"/>
            <a:ext cx="9144000" cy="4648200"/>
          </a:xfrm>
        </p:spPr>
        <p:txBody>
          <a:bodyPr/>
          <a:lstStyle/>
          <a:p>
            <a:r>
              <a:rPr lang="en-US" altLang="en-US" sz="2800" smtClean="0"/>
              <a:t>A FA is similar to a compiler in that: </a:t>
            </a:r>
          </a:p>
          <a:p>
            <a:pPr lvl="1"/>
            <a:r>
              <a:rPr lang="en-US" altLang="en-US" sz="2400" smtClean="0"/>
              <a:t>A compiler recognizes legal </a:t>
            </a:r>
            <a:r>
              <a:rPr lang="en-US" altLang="en-US" sz="2400" i="1" smtClean="0"/>
              <a:t>programs</a:t>
            </a:r>
            <a:r>
              <a:rPr lang="en-US" altLang="en-US" sz="2400" smtClean="0"/>
              <a:t> in some (source) language.</a:t>
            </a:r>
          </a:p>
          <a:p>
            <a:pPr lvl="1"/>
            <a:r>
              <a:rPr lang="en-US" altLang="en-US" sz="2400" smtClean="0"/>
              <a:t>A finite-state machine recognizes legal </a:t>
            </a:r>
            <a:r>
              <a:rPr lang="en-US" altLang="en-US" sz="2400" i="1" smtClean="0"/>
              <a:t>strings</a:t>
            </a:r>
            <a:r>
              <a:rPr lang="en-US" altLang="en-US" sz="2400" smtClean="0"/>
              <a:t> in some language. </a:t>
            </a:r>
          </a:p>
          <a:p>
            <a:r>
              <a:rPr lang="en-US" altLang="en-US" sz="2800" smtClean="0"/>
              <a:t>Example: Pascal Identifiers</a:t>
            </a:r>
          </a:p>
          <a:p>
            <a:pPr lvl="1"/>
            <a:r>
              <a:rPr lang="en-US" altLang="en-US" sz="2400" smtClean="0"/>
              <a:t>sequences of one or more letters or digits, </a:t>
            </a:r>
            <a:br>
              <a:rPr lang="en-US" altLang="en-US" sz="2400" smtClean="0"/>
            </a:br>
            <a:r>
              <a:rPr lang="en-US" altLang="en-US" sz="2400" smtClean="0"/>
              <a:t>starting with a letter:</a:t>
            </a:r>
          </a:p>
        </p:txBody>
      </p:sp>
      <p:sp>
        <p:nvSpPr>
          <p:cNvPr id="19460" name="Freeform 4"/>
          <p:cNvSpPr>
            <a:spLocks/>
          </p:cNvSpPr>
          <p:nvPr/>
        </p:nvSpPr>
        <p:spPr bwMode="auto">
          <a:xfrm>
            <a:off x="3556000" y="5337175"/>
            <a:ext cx="1625600" cy="149225"/>
          </a:xfrm>
          <a:custGeom>
            <a:avLst/>
            <a:gdLst>
              <a:gd name="T0" fmla="*/ 0 w 1024"/>
              <a:gd name="T1" fmla="*/ 2147483646 h 94"/>
              <a:gd name="T2" fmla="*/ 2147483646 w 1024"/>
              <a:gd name="T3" fmla="*/ 2147483646 h 94"/>
              <a:gd name="T4" fmla="*/ 2147483646 w 1024"/>
              <a:gd name="T5" fmla="*/ 2147483646 h 94"/>
              <a:gd name="T6" fmla="*/ 0 60000 65536"/>
              <a:gd name="T7" fmla="*/ 0 60000 65536"/>
              <a:gd name="T8" fmla="*/ 0 60000 65536"/>
              <a:gd name="T9" fmla="*/ 0 w 1024"/>
              <a:gd name="T10" fmla="*/ 0 h 94"/>
              <a:gd name="T11" fmla="*/ 1024 w 1024"/>
              <a:gd name="T12" fmla="*/ 94 h 9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4" h="94">
                <a:moveTo>
                  <a:pt x="0" y="94"/>
                </a:moveTo>
                <a:cubicBezTo>
                  <a:pt x="85" y="78"/>
                  <a:pt x="341" y="2"/>
                  <a:pt x="512" y="1"/>
                </a:cubicBezTo>
                <a:cubicBezTo>
                  <a:pt x="683" y="0"/>
                  <a:pt x="917" y="72"/>
                  <a:pt x="1024" y="91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3962400" y="4876800"/>
            <a:ext cx="8080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400"/>
              <a:t>letter</a:t>
            </a:r>
          </a:p>
        </p:txBody>
      </p:sp>
      <p:grpSp>
        <p:nvGrpSpPr>
          <p:cNvPr id="19462" name="Group 6"/>
          <p:cNvGrpSpPr>
            <a:grpSpLocks/>
          </p:cNvGrpSpPr>
          <p:nvPr/>
        </p:nvGrpSpPr>
        <p:grpSpPr bwMode="auto">
          <a:xfrm>
            <a:off x="5181600" y="5181600"/>
            <a:ext cx="762000" cy="762000"/>
            <a:chOff x="3264" y="2112"/>
            <a:chExt cx="480" cy="480"/>
          </a:xfrm>
        </p:grpSpPr>
        <p:sp>
          <p:nvSpPr>
            <p:cNvPr id="19469" name="Oval 7"/>
            <p:cNvSpPr>
              <a:spLocks noChangeArrowheads="1"/>
            </p:cNvSpPr>
            <p:nvPr/>
          </p:nvSpPr>
          <p:spPr bwMode="auto">
            <a:xfrm>
              <a:off x="3312" y="2160"/>
              <a:ext cx="384" cy="38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9470" name="Oval 8"/>
            <p:cNvSpPr>
              <a:spLocks noChangeArrowheads="1"/>
            </p:cNvSpPr>
            <p:nvPr/>
          </p:nvSpPr>
          <p:spPr bwMode="auto">
            <a:xfrm>
              <a:off x="3264" y="2112"/>
              <a:ext cx="480" cy="48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</p:grpSp>
      <p:sp>
        <p:nvSpPr>
          <p:cNvPr id="19463" name="Oval 9"/>
          <p:cNvSpPr>
            <a:spLocks noChangeArrowheads="1"/>
          </p:cNvSpPr>
          <p:nvPr/>
        </p:nvSpPr>
        <p:spPr bwMode="auto">
          <a:xfrm>
            <a:off x="2971800" y="5257800"/>
            <a:ext cx="6096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9464" name="Line 10"/>
          <p:cNvSpPr>
            <a:spLocks noChangeShapeType="1"/>
          </p:cNvSpPr>
          <p:nvPr/>
        </p:nvSpPr>
        <p:spPr bwMode="auto">
          <a:xfrm flipV="1">
            <a:off x="2590800" y="5715000"/>
            <a:ext cx="457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19465" name="Freeform 11"/>
          <p:cNvSpPr>
            <a:spLocks/>
          </p:cNvSpPr>
          <p:nvPr/>
        </p:nvSpPr>
        <p:spPr bwMode="auto">
          <a:xfrm>
            <a:off x="5140325" y="4365625"/>
            <a:ext cx="901700" cy="850900"/>
          </a:xfrm>
          <a:custGeom>
            <a:avLst/>
            <a:gdLst>
              <a:gd name="T0" fmla="*/ 2147483646 w 568"/>
              <a:gd name="T1" fmla="*/ 2147483646 h 536"/>
              <a:gd name="T2" fmla="*/ 2147483646 w 568"/>
              <a:gd name="T3" fmla="*/ 2147483646 h 536"/>
              <a:gd name="T4" fmla="*/ 2147483646 w 568"/>
              <a:gd name="T5" fmla="*/ 2147483646 h 536"/>
              <a:gd name="T6" fmla="*/ 2147483646 w 568"/>
              <a:gd name="T7" fmla="*/ 2147483646 h 536"/>
              <a:gd name="T8" fmla="*/ 2147483646 w 568"/>
              <a:gd name="T9" fmla="*/ 2147483646 h 5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68"/>
              <a:gd name="T16" fmla="*/ 0 h 536"/>
              <a:gd name="T17" fmla="*/ 568 w 568"/>
              <a:gd name="T18" fmla="*/ 536 h 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68" h="536">
                <a:moveTo>
                  <a:pt x="400" y="536"/>
                </a:moveTo>
                <a:cubicBezTo>
                  <a:pt x="424" y="480"/>
                  <a:pt x="568" y="288"/>
                  <a:pt x="544" y="200"/>
                </a:cubicBezTo>
                <a:cubicBezTo>
                  <a:pt x="520" y="112"/>
                  <a:pt x="344" y="0"/>
                  <a:pt x="256" y="8"/>
                </a:cubicBezTo>
                <a:cubicBezTo>
                  <a:pt x="168" y="16"/>
                  <a:pt x="32" y="160"/>
                  <a:pt x="16" y="248"/>
                </a:cubicBezTo>
                <a:cubicBezTo>
                  <a:pt x="0" y="336"/>
                  <a:pt x="80" y="436"/>
                  <a:pt x="160" y="536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19466" name="Text Box 12"/>
          <p:cNvSpPr txBox="1">
            <a:spLocks noChangeArrowheads="1"/>
          </p:cNvSpPr>
          <p:nvPr/>
        </p:nvSpPr>
        <p:spPr bwMode="auto">
          <a:xfrm>
            <a:off x="6118225" y="4495800"/>
            <a:ext cx="1577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400"/>
              <a:t>letter | digit</a:t>
            </a:r>
          </a:p>
        </p:txBody>
      </p:sp>
      <p:sp>
        <p:nvSpPr>
          <p:cNvPr id="19467" name="Text Box 13"/>
          <p:cNvSpPr txBox="1">
            <a:spLocks noChangeArrowheads="1"/>
          </p:cNvSpPr>
          <p:nvPr/>
        </p:nvSpPr>
        <p:spPr bwMode="auto">
          <a:xfrm>
            <a:off x="3108325" y="5299075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400"/>
              <a:t>S</a:t>
            </a:r>
          </a:p>
        </p:txBody>
      </p:sp>
      <p:sp>
        <p:nvSpPr>
          <p:cNvPr id="19468" name="Text Box 14"/>
          <p:cNvSpPr txBox="1">
            <a:spLocks noChangeArrowheads="1"/>
          </p:cNvSpPr>
          <p:nvPr/>
        </p:nvSpPr>
        <p:spPr bwMode="auto">
          <a:xfrm>
            <a:off x="5386388" y="5334000"/>
            <a:ext cx="404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400"/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</a:rPr>
              <a:t>Example NFSA</a:t>
            </a:r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</a:rPr>
              <a:t>Regular expression: (0 </a:t>
            </a:r>
            <a:r>
              <a:rPr lang="en-US" altLang="en-US" smtClean="0">
                <a:latin typeface="Arial" charset="0"/>
                <a:sym typeface="Symbol" pitchFamily="18" charset="2"/>
              </a:rPr>
              <a:t></a:t>
            </a:r>
            <a:r>
              <a:rPr lang="en-US" altLang="en-US" smtClean="0">
                <a:latin typeface="Arial" charset="0"/>
              </a:rPr>
              <a:t> 1)* 1</a:t>
            </a:r>
          </a:p>
          <a:p>
            <a:r>
              <a:rPr lang="en-US" altLang="en-US" smtClean="0">
                <a:latin typeface="Arial" charset="0"/>
              </a:rPr>
              <a:t>Accepts string    0 1 1 0 1</a:t>
            </a:r>
          </a:p>
          <a:p>
            <a:r>
              <a:rPr lang="en-US" altLang="en-US" smtClean="0">
                <a:latin typeface="Arial" charset="0"/>
              </a:rPr>
              <a:t>Guess again</a:t>
            </a:r>
          </a:p>
        </p:txBody>
      </p:sp>
      <p:grpSp>
        <p:nvGrpSpPr>
          <p:cNvPr id="166916" name="Group 4"/>
          <p:cNvGrpSpPr>
            <a:grpSpLocks/>
          </p:cNvGrpSpPr>
          <p:nvPr/>
        </p:nvGrpSpPr>
        <p:grpSpPr bwMode="auto">
          <a:xfrm>
            <a:off x="2514600" y="4800600"/>
            <a:ext cx="1027113" cy="457200"/>
            <a:chOff x="528" y="1584"/>
            <a:chExt cx="672" cy="288"/>
          </a:xfrm>
        </p:grpSpPr>
        <p:sp>
          <p:nvSpPr>
            <p:cNvPr id="166929" name="Oval 5"/>
            <p:cNvSpPr>
              <a:spLocks noChangeArrowheads="1"/>
            </p:cNvSpPr>
            <p:nvPr/>
          </p:nvSpPr>
          <p:spPr bwMode="auto">
            <a:xfrm>
              <a:off x="912" y="1584"/>
              <a:ext cx="288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66930" name="Line 6"/>
            <p:cNvSpPr>
              <a:spLocks noChangeShapeType="1"/>
            </p:cNvSpPr>
            <p:nvPr/>
          </p:nvSpPr>
          <p:spPr bwMode="auto">
            <a:xfrm>
              <a:off x="528" y="1728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6917" name="Freeform 7"/>
          <p:cNvSpPr>
            <a:spLocks/>
          </p:cNvSpPr>
          <p:nvPr/>
        </p:nvSpPr>
        <p:spPr bwMode="auto">
          <a:xfrm rot="10800000">
            <a:off x="2895600" y="5257800"/>
            <a:ext cx="990600" cy="990600"/>
          </a:xfrm>
          <a:custGeom>
            <a:avLst/>
            <a:gdLst>
              <a:gd name="T0" fmla="*/ 2147483646 w 648"/>
              <a:gd name="T1" fmla="*/ 2147483646 h 624"/>
              <a:gd name="T2" fmla="*/ 2147483646 w 648"/>
              <a:gd name="T3" fmla="*/ 2147483646 h 624"/>
              <a:gd name="T4" fmla="*/ 2147483646 w 648"/>
              <a:gd name="T5" fmla="*/ 0 h 624"/>
              <a:gd name="T6" fmla="*/ 2147483646 w 648"/>
              <a:gd name="T7" fmla="*/ 2147483646 h 624"/>
              <a:gd name="T8" fmla="*/ 2147483646 w 648"/>
              <a:gd name="T9" fmla="*/ 2147483646 h 6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48"/>
              <a:gd name="T16" fmla="*/ 0 h 624"/>
              <a:gd name="T17" fmla="*/ 648 w 648"/>
              <a:gd name="T18" fmla="*/ 624 h 6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48" h="624">
                <a:moveTo>
                  <a:pt x="296" y="624"/>
                </a:moveTo>
                <a:cubicBezTo>
                  <a:pt x="148" y="484"/>
                  <a:pt x="0" y="344"/>
                  <a:pt x="8" y="240"/>
                </a:cubicBezTo>
                <a:cubicBezTo>
                  <a:pt x="16" y="136"/>
                  <a:pt x="240" y="0"/>
                  <a:pt x="344" y="0"/>
                </a:cubicBezTo>
                <a:cubicBezTo>
                  <a:pt x="448" y="0"/>
                  <a:pt x="616" y="144"/>
                  <a:pt x="632" y="240"/>
                </a:cubicBezTo>
                <a:cubicBezTo>
                  <a:pt x="648" y="336"/>
                  <a:pt x="544" y="456"/>
                  <a:pt x="440" y="576"/>
                </a:cubicBezTo>
              </a:path>
            </a:pathLst>
          </a:custGeom>
          <a:noFill/>
          <a:ln w="9525">
            <a:solidFill>
              <a:schemeClr val="hlink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6918" name="Text Box 8"/>
          <p:cNvSpPr txBox="1">
            <a:spLocks noChangeArrowheads="1"/>
          </p:cNvSpPr>
          <p:nvPr/>
        </p:nvSpPr>
        <p:spPr bwMode="auto">
          <a:xfrm>
            <a:off x="3124200" y="3276600"/>
            <a:ext cx="4397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latin typeface="Arial" charset="0"/>
              </a:rPr>
              <a:t>0</a:t>
            </a:r>
          </a:p>
        </p:txBody>
      </p:sp>
      <p:sp>
        <p:nvSpPr>
          <p:cNvPr id="166919" name="Oval 9"/>
          <p:cNvSpPr>
            <a:spLocks noChangeArrowheads="1"/>
          </p:cNvSpPr>
          <p:nvPr/>
        </p:nvSpPr>
        <p:spPr bwMode="auto">
          <a:xfrm>
            <a:off x="5486400" y="4800600"/>
            <a:ext cx="439738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66920" name="Freeform 10"/>
          <p:cNvSpPr>
            <a:spLocks/>
          </p:cNvSpPr>
          <p:nvPr/>
        </p:nvSpPr>
        <p:spPr bwMode="auto">
          <a:xfrm>
            <a:off x="2743200" y="3810000"/>
            <a:ext cx="990600" cy="990600"/>
          </a:xfrm>
          <a:custGeom>
            <a:avLst/>
            <a:gdLst>
              <a:gd name="T0" fmla="*/ 2147483646 w 648"/>
              <a:gd name="T1" fmla="*/ 2147483646 h 624"/>
              <a:gd name="T2" fmla="*/ 2147483646 w 648"/>
              <a:gd name="T3" fmla="*/ 2147483646 h 624"/>
              <a:gd name="T4" fmla="*/ 2147483646 w 648"/>
              <a:gd name="T5" fmla="*/ 0 h 624"/>
              <a:gd name="T6" fmla="*/ 2147483646 w 648"/>
              <a:gd name="T7" fmla="*/ 2147483646 h 624"/>
              <a:gd name="T8" fmla="*/ 2147483646 w 648"/>
              <a:gd name="T9" fmla="*/ 2147483646 h 6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48"/>
              <a:gd name="T16" fmla="*/ 0 h 624"/>
              <a:gd name="T17" fmla="*/ 648 w 648"/>
              <a:gd name="T18" fmla="*/ 624 h 6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48" h="624">
                <a:moveTo>
                  <a:pt x="296" y="624"/>
                </a:moveTo>
                <a:cubicBezTo>
                  <a:pt x="148" y="484"/>
                  <a:pt x="0" y="344"/>
                  <a:pt x="8" y="240"/>
                </a:cubicBezTo>
                <a:cubicBezTo>
                  <a:pt x="16" y="136"/>
                  <a:pt x="240" y="0"/>
                  <a:pt x="344" y="0"/>
                </a:cubicBezTo>
                <a:cubicBezTo>
                  <a:pt x="448" y="0"/>
                  <a:pt x="616" y="144"/>
                  <a:pt x="632" y="240"/>
                </a:cubicBezTo>
                <a:cubicBezTo>
                  <a:pt x="648" y="336"/>
                  <a:pt x="544" y="456"/>
                  <a:pt x="440" y="57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6921" name="Text Box 11"/>
          <p:cNvSpPr txBox="1">
            <a:spLocks noChangeArrowheads="1"/>
          </p:cNvSpPr>
          <p:nvPr/>
        </p:nvSpPr>
        <p:spPr bwMode="auto">
          <a:xfrm>
            <a:off x="3200400" y="5715000"/>
            <a:ext cx="3667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hlink"/>
                </a:solidFill>
                <a:latin typeface="Arial" charset="0"/>
              </a:rPr>
              <a:t>1</a:t>
            </a:r>
          </a:p>
        </p:txBody>
      </p:sp>
      <p:sp>
        <p:nvSpPr>
          <p:cNvPr id="166922" name="Text Box 12"/>
          <p:cNvSpPr txBox="1">
            <a:spLocks noChangeArrowheads="1"/>
          </p:cNvSpPr>
          <p:nvPr/>
        </p:nvSpPr>
        <p:spPr bwMode="auto">
          <a:xfrm>
            <a:off x="4191000" y="4419600"/>
            <a:ext cx="3667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latin typeface="Arial" charset="0"/>
              </a:rPr>
              <a:t>1</a:t>
            </a:r>
          </a:p>
        </p:txBody>
      </p:sp>
      <p:sp>
        <p:nvSpPr>
          <p:cNvPr id="166923" name="Line 13"/>
          <p:cNvSpPr>
            <a:spLocks noChangeShapeType="1"/>
          </p:cNvSpPr>
          <p:nvPr/>
        </p:nvSpPr>
        <p:spPr bwMode="auto">
          <a:xfrm>
            <a:off x="3581400" y="5029200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6924" name="Oval 14"/>
          <p:cNvSpPr>
            <a:spLocks noChangeArrowheads="1"/>
          </p:cNvSpPr>
          <p:nvPr/>
        </p:nvSpPr>
        <p:spPr bwMode="auto">
          <a:xfrm>
            <a:off x="5562600" y="4876800"/>
            <a:ext cx="304800" cy="3048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66925" name="Oval 15"/>
          <p:cNvSpPr>
            <a:spLocks noChangeArrowheads="1"/>
          </p:cNvSpPr>
          <p:nvPr/>
        </p:nvSpPr>
        <p:spPr bwMode="auto">
          <a:xfrm>
            <a:off x="3276600" y="4953000"/>
            <a:ext cx="152400" cy="152400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66926" name="Rectangle 16"/>
          <p:cNvSpPr>
            <a:spLocks noChangeArrowheads="1"/>
          </p:cNvSpPr>
          <p:nvPr/>
        </p:nvSpPr>
        <p:spPr bwMode="auto">
          <a:xfrm>
            <a:off x="685800" y="1524000"/>
            <a:ext cx="7772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altLang="en-US">
                <a:latin typeface="Arial" charset="0"/>
              </a:rPr>
              <a:t>Regular expression: (0 + 1)* 1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altLang="en-US">
                <a:latin typeface="Arial" charset="0"/>
              </a:rPr>
              <a:t>Accepts string    0 1 1 0 1</a:t>
            </a:r>
          </a:p>
        </p:txBody>
      </p:sp>
      <p:sp>
        <p:nvSpPr>
          <p:cNvPr id="166927" name="Line 17"/>
          <p:cNvSpPr>
            <a:spLocks noChangeShapeType="1"/>
          </p:cNvSpPr>
          <p:nvPr/>
        </p:nvSpPr>
        <p:spPr bwMode="auto">
          <a:xfrm flipH="1">
            <a:off x="4038600" y="2209800"/>
            <a:ext cx="381000" cy="38100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6928" name="Line 18"/>
          <p:cNvSpPr>
            <a:spLocks noChangeShapeType="1"/>
          </p:cNvSpPr>
          <p:nvPr/>
        </p:nvSpPr>
        <p:spPr bwMode="auto">
          <a:xfrm flipH="1">
            <a:off x="4343400" y="2209800"/>
            <a:ext cx="381000" cy="38100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</a:rPr>
              <a:t>Example NFSA</a:t>
            </a:r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</a:rPr>
              <a:t>Regular expression: (0 + 1)* 1</a:t>
            </a:r>
          </a:p>
          <a:p>
            <a:r>
              <a:rPr lang="en-US" altLang="en-US" smtClean="0">
                <a:latin typeface="Arial" charset="0"/>
              </a:rPr>
              <a:t>Accepts string    0 1 1 0 1</a:t>
            </a:r>
          </a:p>
          <a:p>
            <a:r>
              <a:rPr lang="en-US" altLang="en-US" smtClean="0">
                <a:latin typeface="Arial" charset="0"/>
              </a:rPr>
              <a:t>Guess</a:t>
            </a:r>
          </a:p>
        </p:txBody>
      </p:sp>
      <p:grpSp>
        <p:nvGrpSpPr>
          <p:cNvPr id="168964" name="Group 4"/>
          <p:cNvGrpSpPr>
            <a:grpSpLocks/>
          </p:cNvGrpSpPr>
          <p:nvPr/>
        </p:nvGrpSpPr>
        <p:grpSpPr bwMode="auto">
          <a:xfrm>
            <a:off x="2514600" y="4800600"/>
            <a:ext cx="1027113" cy="457200"/>
            <a:chOff x="528" y="1584"/>
            <a:chExt cx="672" cy="288"/>
          </a:xfrm>
        </p:grpSpPr>
        <p:sp>
          <p:nvSpPr>
            <p:cNvPr id="168978" name="Oval 5"/>
            <p:cNvSpPr>
              <a:spLocks noChangeArrowheads="1"/>
            </p:cNvSpPr>
            <p:nvPr/>
          </p:nvSpPr>
          <p:spPr bwMode="auto">
            <a:xfrm>
              <a:off x="912" y="1584"/>
              <a:ext cx="288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68979" name="Line 6"/>
            <p:cNvSpPr>
              <a:spLocks noChangeShapeType="1"/>
            </p:cNvSpPr>
            <p:nvPr/>
          </p:nvSpPr>
          <p:spPr bwMode="auto">
            <a:xfrm>
              <a:off x="528" y="1728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8965" name="Freeform 7"/>
          <p:cNvSpPr>
            <a:spLocks/>
          </p:cNvSpPr>
          <p:nvPr/>
        </p:nvSpPr>
        <p:spPr bwMode="auto">
          <a:xfrm rot="10800000">
            <a:off x="2895600" y="5257800"/>
            <a:ext cx="990600" cy="990600"/>
          </a:xfrm>
          <a:custGeom>
            <a:avLst/>
            <a:gdLst>
              <a:gd name="T0" fmla="*/ 2147483646 w 648"/>
              <a:gd name="T1" fmla="*/ 2147483646 h 624"/>
              <a:gd name="T2" fmla="*/ 2147483646 w 648"/>
              <a:gd name="T3" fmla="*/ 2147483646 h 624"/>
              <a:gd name="T4" fmla="*/ 2147483646 w 648"/>
              <a:gd name="T5" fmla="*/ 0 h 624"/>
              <a:gd name="T6" fmla="*/ 2147483646 w 648"/>
              <a:gd name="T7" fmla="*/ 2147483646 h 624"/>
              <a:gd name="T8" fmla="*/ 2147483646 w 648"/>
              <a:gd name="T9" fmla="*/ 2147483646 h 6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48"/>
              <a:gd name="T16" fmla="*/ 0 h 624"/>
              <a:gd name="T17" fmla="*/ 648 w 648"/>
              <a:gd name="T18" fmla="*/ 624 h 6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48" h="624">
                <a:moveTo>
                  <a:pt x="296" y="624"/>
                </a:moveTo>
                <a:cubicBezTo>
                  <a:pt x="148" y="484"/>
                  <a:pt x="0" y="344"/>
                  <a:pt x="8" y="240"/>
                </a:cubicBezTo>
                <a:cubicBezTo>
                  <a:pt x="16" y="136"/>
                  <a:pt x="240" y="0"/>
                  <a:pt x="344" y="0"/>
                </a:cubicBezTo>
                <a:cubicBezTo>
                  <a:pt x="448" y="0"/>
                  <a:pt x="616" y="144"/>
                  <a:pt x="632" y="240"/>
                </a:cubicBezTo>
                <a:cubicBezTo>
                  <a:pt x="648" y="336"/>
                  <a:pt x="544" y="456"/>
                  <a:pt x="440" y="57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8966" name="Text Box 8"/>
          <p:cNvSpPr txBox="1">
            <a:spLocks noChangeArrowheads="1"/>
          </p:cNvSpPr>
          <p:nvPr/>
        </p:nvSpPr>
        <p:spPr bwMode="auto">
          <a:xfrm>
            <a:off x="3124200" y="3276600"/>
            <a:ext cx="4397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latin typeface="Arial" charset="0"/>
              </a:rPr>
              <a:t>0</a:t>
            </a:r>
          </a:p>
        </p:txBody>
      </p:sp>
      <p:sp>
        <p:nvSpPr>
          <p:cNvPr id="168967" name="Oval 9"/>
          <p:cNvSpPr>
            <a:spLocks noChangeArrowheads="1"/>
          </p:cNvSpPr>
          <p:nvPr/>
        </p:nvSpPr>
        <p:spPr bwMode="auto">
          <a:xfrm>
            <a:off x="5486400" y="4800600"/>
            <a:ext cx="439738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68968" name="Freeform 10"/>
          <p:cNvSpPr>
            <a:spLocks/>
          </p:cNvSpPr>
          <p:nvPr/>
        </p:nvSpPr>
        <p:spPr bwMode="auto">
          <a:xfrm>
            <a:off x="2743200" y="3810000"/>
            <a:ext cx="990600" cy="990600"/>
          </a:xfrm>
          <a:custGeom>
            <a:avLst/>
            <a:gdLst>
              <a:gd name="T0" fmla="*/ 2147483646 w 648"/>
              <a:gd name="T1" fmla="*/ 2147483646 h 624"/>
              <a:gd name="T2" fmla="*/ 2147483646 w 648"/>
              <a:gd name="T3" fmla="*/ 2147483646 h 624"/>
              <a:gd name="T4" fmla="*/ 2147483646 w 648"/>
              <a:gd name="T5" fmla="*/ 0 h 624"/>
              <a:gd name="T6" fmla="*/ 2147483646 w 648"/>
              <a:gd name="T7" fmla="*/ 2147483646 h 624"/>
              <a:gd name="T8" fmla="*/ 2147483646 w 648"/>
              <a:gd name="T9" fmla="*/ 2147483646 h 6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48"/>
              <a:gd name="T16" fmla="*/ 0 h 624"/>
              <a:gd name="T17" fmla="*/ 648 w 648"/>
              <a:gd name="T18" fmla="*/ 624 h 6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48" h="624">
                <a:moveTo>
                  <a:pt x="296" y="624"/>
                </a:moveTo>
                <a:cubicBezTo>
                  <a:pt x="148" y="484"/>
                  <a:pt x="0" y="344"/>
                  <a:pt x="8" y="240"/>
                </a:cubicBezTo>
                <a:cubicBezTo>
                  <a:pt x="16" y="136"/>
                  <a:pt x="240" y="0"/>
                  <a:pt x="344" y="0"/>
                </a:cubicBezTo>
                <a:cubicBezTo>
                  <a:pt x="448" y="0"/>
                  <a:pt x="616" y="144"/>
                  <a:pt x="632" y="240"/>
                </a:cubicBezTo>
                <a:cubicBezTo>
                  <a:pt x="648" y="336"/>
                  <a:pt x="544" y="456"/>
                  <a:pt x="440" y="57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8969" name="Text Box 11"/>
          <p:cNvSpPr txBox="1">
            <a:spLocks noChangeArrowheads="1"/>
          </p:cNvSpPr>
          <p:nvPr/>
        </p:nvSpPr>
        <p:spPr bwMode="auto">
          <a:xfrm>
            <a:off x="3200400" y="5715000"/>
            <a:ext cx="3667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latin typeface="Arial" charset="0"/>
              </a:rPr>
              <a:t>1</a:t>
            </a:r>
          </a:p>
        </p:txBody>
      </p:sp>
      <p:sp>
        <p:nvSpPr>
          <p:cNvPr id="168970" name="Text Box 12"/>
          <p:cNvSpPr txBox="1">
            <a:spLocks noChangeArrowheads="1"/>
          </p:cNvSpPr>
          <p:nvPr/>
        </p:nvSpPr>
        <p:spPr bwMode="auto">
          <a:xfrm>
            <a:off x="4191000" y="4419600"/>
            <a:ext cx="3667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hlink"/>
                </a:solidFill>
                <a:latin typeface="Arial" charset="0"/>
              </a:rPr>
              <a:t>1</a:t>
            </a:r>
          </a:p>
        </p:txBody>
      </p:sp>
      <p:sp>
        <p:nvSpPr>
          <p:cNvPr id="168971" name="Line 13"/>
          <p:cNvSpPr>
            <a:spLocks noChangeShapeType="1"/>
          </p:cNvSpPr>
          <p:nvPr/>
        </p:nvSpPr>
        <p:spPr bwMode="auto">
          <a:xfrm>
            <a:off x="3581400" y="5029200"/>
            <a:ext cx="1828800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8972" name="Oval 14"/>
          <p:cNvSpPr>
            <a:spLocks noChangeArrowheads="1"/>
          </p:cNvSpPr>
          <p:nvPr/>
        </p:nvSpPr>
        <p:spPr bwMode="auto">
          <a:xfrm>
            <a:off x="5562600" y="4876800"/>
            <a:ext cx="304800" cy="3048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68973" name="Oval 15"/>
          <p:cNvSpPr>
            <a:spLocks noChangeArrowheads="1"/>
          </p:cNvSpPr>
          <p:nvPr/>
        </p:nvSpPr>
        <p:spPr bwMode="auto">
          <a:xfrm>
            <a:off x="5638800" y="4953000"/>
            <a:ext cx="152400" cy="152400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68974" name="Rectangle 16"/>
          <p:cNvSpPr>
            <a:spLocks noChangeArrowheads="1"/>
          </p:cNvSpPr>
          <p:nvPr/>
        </p:nvSpPr>
        <p:spPr bwMode="auto">
          <a:xfrm>
            <a:off x="685800" y="1524000"/>
            <a:ext cx="7772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altLang="en-US">
                <a:latin typeface="Arial" charset="0"/>
              </a:rPr>
              <a:t>Regular expression: (0 + 1)* 1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altLang="en-US">
                <a:latin typeface="Arial" charset="0"/>
              </a:rPr>
              <a:t>Accepts string    0 1 1 0 1</a:t>
            </a:r>
          </a:p>
        </p:txBody>
      </p:sp>
      <p:sp>
        <p:nvSpPr>
          <p:cNvPr id="168975" name="Line 17"/>
          <p:cNvSpPr>
            <a:spLocks noChangeShapeType="1"/>
          </p:cNvSpPr>
          <p:nvPr/>
        </p:nvSpPr>
        <p:spPr bwMode="auto">
          <a:xfrm flipH="1">
            <a:off x="4038600" y="2209800"/>
            <a:ext cx="381000" cy="38100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8976" name="Line 18"/>
          <p:cNvSpPr>
            <a:spLocks noChangeShapeType="1"/>
          </p:cNvSpPr>
          <p:nvPr/>
        </p:nvSpPr>
        <p:spPr bwMode="auto">
          <a:xfrm flipH="1">
            <a:off x="4343400" y="2209800"/>
            <a:ext cx="381000" cy="38100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8977" name="Line 19"/>
          <p:cNvSpPr>
            <a:spLocks noChangeShapeType="1"/>
          </p:cNvSpPr>
          <p:nvPr/>
        </p:nvSpPr>
        <p:spPr bwMode="auto">
          <a:xfrm flipH="1">
            <a:off x="4724400" y="2209800"/>
            <a:ext cx="381000" cy="38100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</a:rPr>
              <a:t>Example NFSA</a:t>
            </a:r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</a:rPr>
              <a:t>Regular expression: (0 </a:t>
            </a:r>
            <a:r>
              <a:rPr lang="en-US" altLang="en-US" smtClean="0">
                <a:latin typeface="Arial" charset="0"/>
                <a:sym typeface="Symbol" pitchFamily="18" charset="2"/>
              </a:rPr>
              <a:t></a:t>
            </a:r>
            <a:r>
              <a:rPr lang="en-US" altLang="en-US" smtClean="0">
                <a:latin typeface="Arial" charset="0"/>
              </a:rPr>
              <a:t> 1)* 1</a:t>
            </a:r>
          </a:p>
          <a:p>
            <a:r>
              <a:rPr lang="en-US" altLang="en-US" smtClean="0">
                <a:latin typeface="Arial" charset="0"/>
              </a:rPr>
              <a:t>Accepts string    0 1 1 0 1</a:t>
            </a:r>
          </a:p>
          <a:p>
            <a:r>
              <a:rPr lang="en-US" altLang="en-US" smtClean="0">
                <a:latin typeface="Arial" charset="0"/>
              </a:rPr>
              <a:t>Backtrack</a:t>
            </a:r>
          </a:p>
        </p:txBody>
      </p:sp>
      <p:grpSp>
        <p:nvGrpSpPr>
          <p:cNvPr id="171012" name="Group 4"/>
          <p:cNvGrpSpPr>
            <a:grpSpLocks/>
          </p:cNvGrpSpPr>
          <p:nvPr/>
        </p:nvGrpSpPr>
        <p:grpSpPr bwMode="auto">
          <a:xfrm>
            <a:off x="2514600" y="4800600"/>
            <a:ext cx="1027113" cy="457200"/>
            <a:chOff x="528" y="1584"/>
            <a:chExt cx="672" cy="288"/>
          </a:xfrm>
        </p:grpSpPr>
        <p:sp>
          <p:nvSpPr>
            <p:cNvPr id="171025" name="Oval 5"/>
            <p:cNvSpPr>
              <a:spLocks noChangeArrowheads="1"/>
            </p:cNvSpPr>
            <p:nvPr/>
          </p:nvSpPr>
          <p:spPr bwMode="auto">
            <a:xfrm>
              <a:off x="912" y="1584"/>
              <a:ext cx="288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71026" name="Line 6"/>
            <p:cNvSpPr>
              <a:spLocks noChangeShapeType="1"/>
            </p:cNvSpPr>
            <p:nvPr/>
          </p:nvSpPr>
          <p:spPr bwMode="auto">
            <a:xfrm>
              <a:off x="528" y="1728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1013" name="Freeform 7"/>
          <p:cNvSpPr>
            <a:spLocks/>
          </p:cNvSpPr>
          <p:nvPr/>
        </p:nvSpPr>
        <p:spPr bwMode="auto">
          <a:xfrm rot="10800000">
            <a:off x="2895600" y="5257800"/>
            <a:ext cx="990600" cy="990600"/>
          </a:xfrm>
          <a:custGeom>
            <a:avLst/>
            <a:gdLst>
              <a:gd name="T0" fmla="*/ 2147483646 w 648"/>
              <a:gd name="T1" fmla="*/ 2147483646 h 624"/>
              <a:gd name="T2" fmla="*/ 2147483646 w 648"/>
              <a:gd name="T3" fmla="*/ 2147483646 h 624"/>
              <a:gd name="T4" fmla="*/ 2147483646 w 648"/>
              <a:gd name="T5" fmla="*/ 0 h 624"/>
              <a:gd name="T6" fmla="*/ 2147483646 w 648"/>
              <a:gd name="T7" fmla="*/ 2147483646 h 624"/>
              <a:gd name="T8" fmla="*/ 2147483646 w 648"/>
              <a:gd name="T9" fmla="*/ 2147483646 h 6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48"/>
              <a:gd name="T16" fmla="*/ 0 h 624"/>
              <a:gd name="T17" fmla="*/ 648 w 648"/>
              <a:gd name="T18" fmla="*/ 624 h 6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48" h="624">
                <a:moveTo>
                  <a:pt x="296" y="624"/>
                </a:moveTo>
                <a:cubicBezTo>
                  <a:pt x="148" y="484"/>
                  <a:pt x="0" y="344"/>
                  <a:pt x="8" y="240"/>
                </a:cubicBezTo>
                <a:cubicBezTo>
                  <a:pt x="16" y="136"/>
                  <a:pt x="240" y="0"/>
                  <a:pt x="344" y="0"/>
                </a:cubicBezTo>
                <a:cubicBezTo>
                  <a:pt x="448" y="0"/>
                  <a:pt x="616" y="144"/>
                  <a:pt x="632" y="240"/>
                </a:cubicBezTo>
                <a:cubicBezTo>
                  <a:pt x="648" y="336"/>
                  <a:pt x="544" y="456"/>
                  <a:pt x="440" y="57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1014" name="Text Box 8"/>
          <p:cNvSpPr txBox="1">
            <a:spLocks noChangeArrowheads="1"/>
          </p:cNvSpPr>
          <p:nvPr/>
        </p:nvSpPr>
        <p:spPr bwMode="auto">
          <a:xfrm>
            <a:off x="3124200" y="3276600"/>
            <a:ext cx="4397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latin typeface="Arial" charset="0"/>
              </a:rPr>
              <a:t>0</a:t>
            </a:r>
          </a:p>
        </p:txBody>
      </p:sp>
      <p:sp>
        <p:nvSpPr>
          <p:cNvPr id="171015" name="Oval 9"/>
          <p:cNvSpPr>
            <a:spLocks noChangeArrowheads="1"/>
          </p:cNvSpPr>
          <p:nvPr/>
        </p:nvSpPr>
        <p:spPr bwMode="auto">
          <a:xfrm>
            <a:off x="5486400" y="4800600"/>
            <a:ext cx="439738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71016" name="Freeform 10"/>
          <p:cNvSpPr>
            <a:spLocks/>
          </p:cNvSpPr>
          <p:nvPr/>
        </p:nvSpPr>
        <p:spPr bwMode="auto">
          <a:xfrm>
            <a:off x="2743200" y="3810000"/>
            <a:ext cx="990600" cy="990600"/>
          </a:xfrm>
          <a:custGeom>
            <a:avLst/>
            <a:gdLst>
              <a:gd name="T0" fmla="*/ 2147483646 w 648"/>
              <a:gd name="T1" fmla="*/ 2147483646 h 624"/>
              <a:gd name="T2" fmla="*/ 2147483646 w 648"/>
              <a:gd name="T3" fmla="*/ 2147483646 h 624"/>
              <a:gd name="T4" fmla="*/ 2147483646 w 648"/>
              <a:gd name="T5" fmla="*/ 0 h 624"/>
              <a:gd name="T6" fmla="*/ 2147483646 w 648"/>
              <a:gd name="T7" fmla="*/ 2147483646 h 624"/>
              <a:gd name="T8" fmla="*/ 2147483646 w 648"/>
              <a:gd name="T9" fmla="*/ 2147483646 h 6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48"/>
              <a:gd name="T16" fmla="*/ 0 h 624"/>
              <a:gd name="T17" fmla="*/ 648 w 648"/>
              <a:gd name="T18" fmla="*/ 624 h 6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48" h="624">
                <a:moveTo>
                  <a:pt x="296" y="624"/>
                </a:moveTo>
                <a:cubicBezTo>
                  <a:pt x="148" y="484"/>
                  <a:pt x="0" y="344"/>
                  <a:pt x="8" y="240"/>
                </a:cubicBezTo>
                <a:cubicBezTo>
                  <a:pt x="16" y="136"/>
                  <a:pt x="240" y="0"/>
                  <a:pt x="344" y="0"/>
                </a:cubicBezTo>
                <a:cubicBezTo>
                  <a:pt x="448" y="0"/>
                  <a:pt x="616" y="144"/>
                  <a:pt x="632" y="240"/>
                </a:cubicBezTo>
                <a:cubicBezTo>
                  <a:pt x="648" y="336"/>
                  <a:pt x="544" y="456"/>
                  <a:pt x="440" y="57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1017" name="Text Box 11"/>
          <p:cNvSpPr txBox="1">
            <a:spLocks noChangeArrowheads="1"/>
          </p:cNvSpPr>
          <p:nvPr/>
        </p:nvSpPr>
        <p:spPr bwMode="auto">
          <a:xfrm>
            <a:off x="3200400" y="5715000"/>
            <a:ext cx="3667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latin typeface="Arial" charset="0"/>
              </a:rPr>
              <a:t>1</a:t>
            </a:r>
          </a:p>
        </p:txBody>
      </p:sp>
      <p:sp>
        <p:nvSpPr>
          <p:cNvPr id="171018" name="Text Box 12"/>
          <p:cNvSpPr txBox="1">
            <a:spLocks noChangeArrowheads="1"/>
          </p:cNvSpPr>
          <p:nvPr/>
        </p:nvSpPr>
        <p:spPr bwMode="auto">
          <a:xfrm>
            <a:off x="4191000" y="4419600"/>
            <a:ext cx="3667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9966"/>
                </a:solidFill>
                <a:latin typeface="Arial" charset="0"/>
              </a:rPr>
              <a:t>1</a:t>
            </a:r>
          </a:p>
        </p:txBody>
      </p:sp>
      <p:sp>
        <p:nvSpPr>
          <p:cNvPr id="171019" name="Line 13"/>
          <p:cNvSpPr>
            <a:spLocks noChangeShapeType="1"/>
          </p:cNvSpPr>
          <p:nvPr/>
        </p:nvSpPr>
        <p:spPr bwMode="auto">
          <a:xfrm>
            <a:off x="3581400" y="5029200"/>
            <a:ext cx="1828800" cy="0"/>
          </a:xfrm>
          <a:prstGeom prst="line">
            <a:avLst/>
          </a:prstGeom>
          <a:noFill/>
          <a:ln w="9525">
            <a:solidFill>
              <a:srgbClr val="FF99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1020" name="Oval 14"/>
          <p:cNvSpPr>
            <a:spLocks noChangeArrowheads="1"/>
          </p:cNvSpPr>
          <p:nvPr/>
        </p:nvSpPr>
        <p:spPr bwMode="auto">
          <a:xfrm>
            <a:off x="5562600" y="4876800"/>
            <a:ext cx="304800" cy="3048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71021" name="Oval 15"/>
          <p:cNvSpPr>
            <a:spLocks noChangeArrowheads="1"/>
          </p:cNvSpPr>
          <p:nvPr/>
        </p:nvSpPr>
        <p:spPr bwMode="auto">
          <a:xfrm>
            <a:off x="3276600" y="4953000"/>
            <a:ext cx="152400" cy="152400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71022" name="Rectangle 16"/>
          <p:cNvSpPr>
            <a:spLocks noChangeArrowheads="1"/>
          </p:cNvSpPr>
          <p:nvPr/>
        </p:nvSpPr>
        <p:spPr bwMode="auto">
          <a:xfrm>
            <a:off x="685800" y="1524000"/>
            <a:ext cx="7772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altLang="en-US">
                <a:latin typeface="Arial" charset="0"/>
              </a:rPr>
              <a:t>Regular expression: (0 + 1)* 1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altLang="en-US">
                <a:latin typeface="Arial" charset="0"/>
              </a:rPr>
              <a:t>Accepts string    0 1 1 0 1</a:t>
            </a:r>
          </a:p>
        </p:txBody>
      </p:sp>
      <p:sp>
        <p:nvSpPr>
          <p:cNvPr id="171023" name="Line 17"/>
          <p:cNvSpPr>
            <a:spLocks noChangeShapeType="1"/>
          </p:cNvSpPr>
          <p:nvPr/>
        </p:nvSpPr>
        <p:spPr bwMode="auto">
          <a:xfrm flipH="1">
            <a:off x="4038600" y="2209800"/>
            <a:ext cx="381000" cy="38100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1024" name="Line 18"/>
          <p:cNvSpPr>
            <a:spLocks noChangeShapeType="1"/>
          </p:cNvSpPr>
          <p:nvPr/>
        </p:nvSpPr>
        <p:spPr bwMode="auto">
          <a:xfrm flipH="1">
            <a:off x="4343400" y="2209800"/>
            <a:ext cx="381000" cy="38100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</a:rPr>
              <a:t>Example NFSA</a:t>
            </a:r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</a:rPr>
              <a:t>Regular expression: (0 </a:t>
            </a:r>
            <a:r>
              <a:rPr lang="en-US" altLang="en-US" smtClean="0">
                <a:latin typeface="Arial" charset="0"/>
                <a:sym typeface="Symbol" pitchFamily="18" charset="2"/>
              </a:rPr>
              <a:t></a:t>
            </a:r>
            <a:r>
              <a:rPr lang="en-US" altLang="en-US" smtClean="0">
                <a:latin typeface="Arial" charset="0"/>
              </a:rPr>
              <a:t> 1)* 1</a:t>
            </a:r>
          </a:p>
          <a:p>
            <a:r>
              <a:rPr lang="en-US" altLang="en-US" smtClean="0">
                <a:latin typeface="Arial" charset="0"/>
              </a:rPr>
              <a:t>Accepts string    0 1 1 0 1</a:t>
            </a:r>
          </a:p>
          <a:p>
            <a:r>
              <a:rPr lang="en-US" altLang="en-US" smtClean="0">
                <a:latin typeface="Arial" charset="0"/>
              </a:rPr>
              <a:t>Guess again</a:t>
            </a:r>
          </a:p>
        </p:txBody>
      </p:sp>
      <p:grpSp>
        <p:nvGrpSpPr>
          <p:cNvPr id="173060" name="Group 4"/>
          <p:cNvGrpSpPr>
            <a:grpSpLocks/>
          </p:cNvGrpSpPr>
          <p:nvPr/>
        </p:nvGrpSpPr>
        <p:grpSpPr bwMode="auto">
          <a:xfrm>
            <a:off x="2514600" y="4800600"/>
            <a:ext cx="1027113" cy="457200"/>
            <a:chOff x="528" y="1584"/>
            <a:chExt cx="672" cy="288"/>
          </a:xfrm>
        </p:grpSpPr>
        <p:sp>
          <p:nvSpPr>
            <p:cNvPr id="173074" name="Oval 5"/>
            <p:cNvSpPr>
              <a:spLocks noChangeArrowheads="1"/>
            </p:cNvSpPr>
            <p:nvPr/>
          </p:nvSpPr>
          <p:spPr bwMode="auto">
            <a:xfrm>
              <a:off x="912" y="1584"/>
              <a:ext cx="288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73075" name="Line 6"/>
            <p:cNvSpPr>
              <a:spLocks noChangeShapeType="1"/>
            </p:cNvSpPr>
            <p:nvPr/>
          </p:nvSpPr>
          <p:spPr bwMode="auto">
            <a:xfrm>
              <a:off x="528" y="1728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3061" name="Freeform 7"/>
          <p:cNvSpPr>
            <a:spLocks/>
          </p:cNvSpPr>
          <p:nvPr/>
        </p:nvSpPr>
        <p:spPr bwMode="auto">
          <a:xfrm rot="10800000">
            <a:off x="2895600" y="5257800"/>
            <a:ext cx="990600" cy="990600"/>
          </a:xfrm>
          <a:custGeom>
            <a:avLst/>
            <a:gdLst>
              <a:gd name="T0" fmla="*/ 2147483646 w 648"/>
              <a:gd name="T1" fmla="*/ 2147483646 h 624"/>
              <a:gd name="T2" fmla="*/ 2147483646 w 648"/>
              <a:gd name="T3" fmla="*/ 2147483646 h 624"/>
              <a:gd name="T4" fmla="*/ 2147483646 w 648"/>
              <a:gd name="T5" fmla="*/ 0 h 624"/>
              <a:gd name="T6" fmla="*/ 2147483646 w 648"/>
              <a:gd name="T7" fmla="*/ 2147483646 h 624"/>
              <a:gd name="T8" fmla="*/ 2147483646 w 648"/>
              <a:gd name="T9" fmla="*/ 2147483646 h 6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48"/>
              <a:gd name="T16" fmla="*/ 0 h 624"/>
              <a:gd name="T17" fmla="*/ 648 w 648"/>
              <a:gd name="T18" fmla="*/ 624 h 6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48" h="624">
                <a:moveTo>
                  <a:pt x="296" y="624"/>
                </a:moveTo>
                <a:cubicBezTo>
                  <a:pt x="148" y="484"/>
                  <a:pt x="0" y="344"/>
                  <a:pt x="8" y="240"/>
                </a:cubicBezTo>
                <a:cubicBezTo>
                  <a:pt x="16" y="136"/>
                  <a:pt x="240" y="0"/>
                  <a:pt x="344" y="0"/>
                </a:cubicBezTo>
                <a:cubicBezTo>
                  <a:pt x="448" y="0"/>
                  <a:pt x="616" y="144"/>
                  <a:pt x="632" y="240"/>
                </a:cubicBezTo>
                <a:cubicBezTo>
                  <a:pt x="648" y="336"/>
                  <a:pt x="544" y="456"/>
                  <a:pt x="440" y="576"/>
                </a:cubicBezTo>
              </a:path>
            </a:pathLst>
          </a:custGeom>
          <a:noFill/>
          <a:ln w="9525">
            <a:solidFill>
              <a:schemeClr val="hlink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3062" name="Text Box 8"/>
          <p:cNvSpPr txBox="1">
            <a:spLocks noChangeArrowheads="1"/>
          </p:cNvSpPr>
          <p:nvPr/>
        </p:nvSpPr>
        <p:spPr bwMode="auto">
          <a:xfrm>
            <a:off x="3124200" y="3276600"/>
            <a:ext cx="4397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latin typeface="Arial" charset="0"/>
              </a:rPr>
              <a:t>0</a:t>
            </a:r>
          </a:p>
        </p:txBody>
      </p:sp>
      <p:sp>
        <p:nvSpPr>
          <p:cNvPr id="173063" name="Oval 9"/>
          <p:cNvSpPr>
            <a:spLocks noChangeArrowheads="1"/>
          </p:cNvSpPr>
          <p:nvPr/>
        </p:nvSpPr>
        <p:spPr bwMode="auto">
          <a:xfrm>
            <a:off x="5486400" y="4800600"/>
            <a:ext cx="439738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73064" name="Freeform 10"/>
          <p:cNvSpPr>
            <a:spLocks/>
          </p:cNvSpPr>
          <p:nvPr/>
        </p:nvSpPr>
        <p:spPr bwMode="auto">
          <a:xfrm>
            <a:off x="2743200" y="3810000"/>
            <a:ext cx="990600" cy="990600"/>
          </a:xfrm>
          <a:custGeom>
            <a:avLst/>
            <a:gdLst>
              <a:gd name="T0" fmla="*/ 2147483646 w 648"/>
              <a:gd name="T1" fmla="*/ 2147483646 h 624"/>
              <a:gd name="T2" fmla="*/ 2147483646 w 648"/>
              <a:gd name="T3" fmla="*/ 2147483646 h 624"/>
              <a:gd name="T4" fmla="*/ 2147483646 w 648"/>
              <a:gd name="T5" fmla="*/ 0 h 624"/>
              <a:gd name="T6" fmla="*/ 2147483646 w 648"/>
              <a:gd name="T7" fmla="*/ 2147483646 h 624"/>
              <a:gd name="T8" fmla="*/ 2147483646 w 648"/>
              <a:gd name="T9" fmla="*/ 2147483646 h 6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48"/>
              <a:gd name="T16" fmla="*/ 0 h 624"/>
              <a:gd name="T17" fmla="*/ 648 w 648"/>
              <a:gd name="T18" fmla="*/ 624 h 6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48" h="624">
                <a:moveTo>
                  <a:pt x="296" y="624"/>
                </a:moveTo>
                <a:cubicBezTo>
                  <a:pt x="148" y="484"/>
                  <a:pt x="0" y="344"/>
                  <a:pt x="8" y="240"/>
                </a:cubicBezTo>
                <a:cubicBezTo>
                  <a:pt x="16" y="136"/>
                  <a:pt x="240" y="0"/>
                  <a:pt x="344" y="0"/>
                </a:cubicBezTo>
                <a:cubicBezTo>
                  <a:pt x="448" y="0"/>
                  <a:pt x="616" y="144"/>
                  <a:pt x="632" y="240"/>
                </a:cubicBezTo>
                <a:cubicBezTo>
                  <a:pt x="648" y="336"/>
                  <a:pt x="544" y="456"/>
                  <a:pt x="440" y="57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3065" name="Text Box 11"/>
          <p:cNvSpPr txBox="1">
            <a:spLocks noChangeArrowheads="1"/>
          </p:cNvSpPr>
          <p:nvPr/>
        </p:nvSpPr>
        <p:spPr bwMode="auto">
          <a:xfrm>
            <a:off x="3200400" y="5715000"/>
            <a:ext cx="3667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hlink"/>
                </a:solidFill>
                <a:latin typeface="Arial" charset="0"/>
              </a:rPr>
              <a:t>1</a:t>
            </a:r>
          </a:p>
        </p:txBody>
      </p:sp>
      <p:sp>
        <p:nvSpPr>
          <p:cNvPr id="173066" name="Text Box 12"/>
          <p:cNvSpPr txBox="1">
            <a:spLocks noChangeArrowheads="1"/>
          </p:cNvSpPr>
          <p:nvPr/>
        </p:nvSpPr>
        <p:spPr bwMode="auto">
          <a:xfrm>
            <a:off x="4191000" y="4419600"/>
            <a:ext cx="3667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latin typeface="Arial" charset="0"/>
              </a:rPr>
              <a:t>1</a:t>
            </a:r>
          </a:p>
        </p:txBody>
      </p:sp>
      <p:sp>
        <p:nvSpPr>
          <p:cNvPr id="173067" name="Line 13"/>
          <p:cNvSpPr>
            <a:spLocks noChangeShapeType="1"/>
          </p:cNvSpPr>
          <p:nvPr/>
        </p:nvSpPr>
        <p:spPr bwMode="auto">
          <a:xfrm>
            <a:off x="3581400" y="5029200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3068" name="Oval 14"/>
          <p:cNvSpPr>
            <a:spLocks noChangeArrowheads="1"/>
          </p:cNvSpPr>
          <p:nvPr/>
        </p:nvSpPr>
        <p:spPr bwMode="auto">
          <a:xfrm>
            <a:off x="5562600" y="4876800"/>
            <a:ext cx="304800" cy="3048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73069" name="Oval 15"/>
          <p:cNvSpPr>
            <a:spLocks noChangeArrowheads="1"/>
          </p:cNvSpPr>
          <p:nvPr/>
        </p:nvSpPr>
        <p:spPr bwMode="auto">
          <a:xfrm>
            <a:off x="3276600" y="4953000"/>
            <a:ext cx="152400" cy="152400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73070" name="Rectangle 16"/>
          <p:cNvSpPr>
            <a:spLocks noChangeArrowheads="1"/>
          </p:cNvSpPr>
          <p:nvPr/>
        </p:nvSpPr>
        <p:spPr bwMode="auto">
          <a:xfrm>
            <a:off x="685800" y="1524000"/>
            <a:ext cx="7772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altLang="en-US">
                <a:latin typeface="Arial" charset="0"/>
              </a:rPr>
              <a:t>Regular expression: (0 + 1)* 1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altLang="en-US">
                <a:latin typeface="Arial" charset="0"/>
              </a:rPr>
              <a:t>Accepts string    0 1 1 0 1</a:t>
            </a:r>
          </a:p>
        </p:txBody>
      </p:sp>
      <p:sp>
        <p:nvSpPr>
          <p:cNvPr id="173071" name="Line 17"/>
          <p:cNvSpPr>
            <a:spLocks noChangeShapeType="1"/>
          </p:cNvSpPr>
          <p:nvPr/>
        </p:nvSpPr>
        <p:spPr bwMode="auto">
          <a:xfrm flipH="1">
            <a:off x="4038600" y="2209800"/>
            <a:ext cx="381000" cy="38100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3072" name="Line 18"/>
          <p:cNvSpPr>
            <a:spLocks noChangeShapeType="1"/>
          </p:cNvSpPr>
          <p:nvPr/>
        </p:nvSpPr>
        <p:spPr bwMode="auto">
          <a:xfrm flipH="1">
            <a:off x="4343400" y="2209800"/>
            <a:ext cx="381000" cy="38100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3073" name="Line 19"/>
          <p:cNvSpPr>
            <a:spLocks noChangeShapeType="1"/>
          </p:cNvSpPr>
          <p:nvPr/>
        </p:nvSpPr>
        <p:spPr bwMode="auto">
          <a:xfrm flipH="1">
            <a:off x="4724400" y="2209800"/>
            <a:ext cx="381000" cy="38100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</a:rPr>
              <a:t>Example NFSA</a:t>
            </a:r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</a:rPr>
              <a:t>Regular expression: (0 </a:t>
            </a:r>
            <a:r>
              <a:rPr lang="en-US" altLang="en-US" smtClean="0">
                <a:latin typeface="Arial" charset="0"/>
                <a:sym typeface="Symbol" pitchFamily="18" charset="2"/>
              </a:rPr>
              <a:t></a:t>
            </a:r>
            <a:r>
              <a:rPr lang="en-US" altLang="en-US" smtClean="0">
                <a:latin typeface="Arial" charset="0"/>
              </a:rPr>
              <a:t> 1)* 1</a:t>
            </a:r>
          </a:p>
          <a:p>
            <a:r>
              <a:rPr lang="en-US" altLang="en-US" smtClean="0">
                <a:latin typeface="Arial" charset="0"/>
              </a:rPr>
              <a:t>Accepts string    0 1 1 0 1</a:t>
            </a:r>
          </a:p>
        </p:txBody>
      </p:sp>
      <p:grpSp>
        <p:nvGrpSpPr>
          <p:cNvPr id="175108" name="Group 4"/>
          <p:cNvGrpSpPr>
            <a:grpSpLocks/>
          </p:cNvGrpSpPr>
          <p:nvPr/>
        </p:nvGrpSpPr>
        <p:grpSpPr bwMode="auto">
          <a:xfrm>
            <a:off x="2514600" y="4800600"/>
            <a:ext cx="1027113" cy="457200"/>
            <a:chOff x="528" y="1584"/>
            <a:chExt cx="672" cy="288"/>
          </a:xfrm>
        </p:grpSpPr>
        <p:sp>
          <p:nvSpPr>
            <p:cNvPr id="175123" name="Oval 5"/>
            <p:cNvSpPr>
              <a:spLocks noChangeArrowheads="1"/>
            </p:cNvSpPr>
            <p:nvPr/>
          </p:nvSpPr>
          <p:spPr bwMode="auto">
            <a:xfrm>
              <a:off x="912" y="1584"/>
              <a:ext cx="288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75124" name="Line 6"/>
            <p:cNvSpPr>
              <a:spLocks noChangeShapeType="1"/>
            </p:cNvSpPr>
            <p:nvPr/>
          </p:nvSpPr>
          <p:spPr bwMode="auto">
            <a:xfrm>
              <a:off x="528" y="1728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5109" name="Freeform 7"/>
          <p:cNvSpPr>
            <a:spLocks/>
          </p:cNvSpPr>
          <p:nvPr/>
        </p:nvSpPr>
        <p:spPr bwMode="auto">
          <a:xfrm rot="10800000">
            <a:off x="2895600" y="5257800"/>
            <a:ext cx="990600" cy="990600"/>
          </a:xfrm>
          <a:custGeom>
            <a:avLst/>
            <a:gdLst>
              <a:gd name="T0" fmla="*/ 2147483646 w 648"/>
              <a:gd name="T1" fmla="*/ 2147483646 h 624"/>
              <a:gd name="T2" fmla="*/ 2147483646 w 648"/>
              <a:gd name="T3" fmla="*/ 2147483646 h 624"/>
              <a:gd name="T4" fmla="*/ 2147483646 w 648"/>
              <a:gd name="T5" fmla="*/ 0 h 624"/>
              <a:gd name="T6" fmla="*/ 2147483646 w 648"/>
              <a:gd name="T7" fmla="*/ 2147483646 h 624"/>
              <a:gd name="T8" fmla="*/ 2147483646 w 648"/>
              <a:gd name="T9" fmla="*/ 2147483646 h 6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48"/>
              <a:gd name="T16" fmla="*/ 0 h 624"/>
              <a:gd name="T17" fmla="*/ 648 w 648"/>
              <a:gd name="T18" fmla="*/ 624 h 6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48" h="624">
                <a:moveTo>
                  <a:pt x="296" y="624"/>
                </a:moveTo>
                <a:cubicBezTo>
                  <a:pt x="148" y="484"/>
                  <a:pt x="0" y="344"/>
                  <a:pt x="8" y="240"/>
                </a:cubicBezTo>
                <a:cubicBezTo>
                  <a:pt x="16" y="136"/>
                  <a:pt x="240" y="0"/>
                  <a:pt x="344" y="0"/>
                </a:cubicBezTo>
                <a:cubicBezTo>
                  <a:pt x="448" y="0"/>
                  <a:pt x="616" y="144"/>
                  <a:pt x="632" y="240"/>
                </a:cubicBezTo>
                <a:cubicBezTo>
                  <a:pt x="648" y="336"/>
                  <a:pt x="544" y="456"/>
                  <a:pt x="440" y="57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5110" name="Text Box 8"/>
          <p:cNvSpPr txBox="1">
            <a:spLocks noChangeArrowheads="1"/>
          </p:cNvSpPr>
          <p:nvPr/>
        </p:nvSpPr>
        <p:spPr bwMode="auto">
          <a:xfrm>
            <a:off x="3124200" y="3276600"/>
            <a:ext cx="4397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hlink"/>
                </a:solidFill>
                <a:latin typeface="Arial" charset="0"/>
              </a:rPr>
              <a:t>0</a:t>
            </a:r>
          </a:p>
        </p:txBody>
      </p:sp>
      <p:sp>
        <p:nvSpPr>
          <p:cNvPr id="175111" name="Oval 9"/>
          <p:cNvSpPr>
            <a:spLocks noChangeArrowheads="1"/>
          </p:cNvSpPr>
          <p:nvPr/>
        </p:nvSpPr>
        <p:spPr bwMode="auto">
          <a:xfrm>
            <a:off x="5486400" y="4800600"/>
            <a:ext cx="439738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75112" name="Freeform 10"/>
          <p:cNvSpPr>
            <a:spLocks/>
          </p:cNvSpPr>
          <p:nvPr/>
        </p:nvSpPr>
        <p:spPr bwMode="auto">
          <a:xfrm>
            <a:off x="2743200" y="3810000"/>
            <a:ext cx="990600" cy="990600"/>
          </a:xfrm>
          <a:custGeom>
            <a:avLst/>
            <a:gdLst>
              <a:gd name="T0" fmla="*/ 2147483646 w 648"/>
              <a:gd name="T1" fmla="*/ 2147483646 h 624"/>
              <a:gd name="T2" fmla="*/ 2147483646 w 648"/>
              <a:gd name="T3" fmla="*/ 2147483646 h 624"/>
              <a:gd name="T4" fmla="*/ 2147483646 w 648"/>
              <a:gd name="T5" fmla="*/ 0 h 624"/>
              <a:gd name="T6" fmla="*/ 2147483646 w 648"/>
              <a:gd name="T7" fmla="*/ 2147483646 h 624"/>
              <a:gd name="T8" fmla="*/ 2147483646 w 648"/>
              <a:gd name="T9" fmla="*/ 2147483646 h 6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48"/>
              <a:gd name="T16" fmla="*/ 0 h 624"/>
              <a:gd name="T17" fmla="*/ 648 w 648"/>
              <a:gd name="T18" fmla="*/ 624 h 6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48" h="624">
                <a:moveTo>
                  <a:pt x="296" y="624"/>
                </a:moveTo>
                <a:cubicBezTo>
                  <a:pt x="148" y="484"/>
                  <a:pt x="0" y="344"/>
                  <a:pt x="8" y="240"/>
                </a:cubicBezTo>
                <a:cubicBezTo>
                  <a:pt x="16" y="136"/>
                  <a:pt x="240" y="0"/>
                  <a:pt x="344" y="0"/>
                </a:cubicBezTo>
                <a:cubicBezTo>
                  <a:pt x="448" y="0"/>
                  <a:pt x="616" y="144"/>
                  <a:pt x="632" y="240"/>
                </a:cubicBezTo>
                <a:cubicBezTo>
                  <a:pt x="648" y="336"/>
                  <a:pt x="544" y="456"/>
                  <a:pt x="440" y="576"/>
                </a:cubicBezTo>
              </a:path>
            </a:pathLst>
          </a:custGeom>
          <a:noFill/>
          <a:ln w="9525">
            <a:solidFill>
              <a:schemeClr val="hlink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5113" name="Text Box 11"/>
          <p:cNvSpPr txBox="1">
            <a:spLocks noChangeArrowheads="1"/>
          </p:cNvSpPr>
          <p:nvPr/>
        </p:nvSpPr>
        <p:spPr bwMode="auto">
          <a:xfrm>
            <a:off x="3200400" y="5715000"/>
            <a:ext cx="3667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latin typeface="Arial" charset="0"/>
              </a:rPr>
              <a:t>1</a:t>
            </a:r>
          </a:p>
        </p:txBody>
      </p:sp>
      <p:sp>
        <p:nvSpPr>
          <p:cNvPr id="175114" name="Text Box 12"/>
          <p:cNvSpPr txBox="1">
            <a:spLocks noChangeArrowheads="1"/>
          </p:cNvSpPr>
          <p:nvPr/>
        </p:nvSpPr>
        <p:spPr bwMode="auto">
          <a:xfrm>
            <a:off x="4191000" y="4419600"/>
            <a:ext cx="3667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latin typeface="Arial" charset="0"/>
              </a:rPr>
              <a:t>1</a:t>
            </a:r>
          </a:p>
        </p:txBody>
      </p:sp>
      <p:sp>
        <p:nvSpPr>
          <p:cNvPr id="175115" name="Line 13"/>
          <p:cNvSpPr>
            <a:spLocks noChangeShapeType="1"/>
          </p:cNvSpPr>
          <p:nvPr/>
        </p:nvSpPr>
        <p:spPr bwMode="auto">
          <a:xfrm>
            <a:off x="3581400" y="5029200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5116" name="Oval 14"/>
          <p:cNvSpPr>
            <a:spLocks noChangeArrowheads="1"/>
          </p:cNvSpPr>
          <p:nvPr/>
        </p:nvSpPr>
        <p:spPr bwMode="auto">
          <a:xfrm>
            <a:off x="5562600" y="4876800"/>
            <a:ext cx="304800" cy="3048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75117" name="Oval 15"/>
          <p:cNvSpPr>
            <a:spLocks noChangeArrowheads="1"/>
          </p:cNvSpPr>
          <p:nvPr/>
        </p:nvSpPr>
        <p:spPr bwMode="auto">
          <a:xfrm>
            <a:off x="3276600" y="4953000"/>
            <a:ext cx="152400" cy="152400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75118" name="Rectangle 16"/>
          <p:cNvSpPr>
            <a:spLocks noChangeArrowheads="1"/>
          </p:cNvSpPr>
          <p:nvPr/>
        </p:nvSpPr>
        <p:spPr bwMode="auto">
          <a:xfrm>
            <a:off x="685800" y="1524000"/>
            <a:ext cx="7772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altLang="en-US">
                <a:latin typeface="Arial" charset="0"/>
              </a:rPr>
              <a:t>Regular expression: (0 + 1)* 1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altLang="en-US">
                <a:latin typeface="Arial" charset="0"/>
              </a:rPr>
              <a:t>Accepts string    0 1 1 0 1</a:t>
            </a:r>
          </a:p>
        </p:txBody>
      </p:sp>
      <p:sp>
        <p:nvSpPr>
          <p:cNvPr id="175119" name="Line 17"/>
          <p:cNvSpPr>
            <a:spLocks noChangeShapeType="1"/>
          </p:cNvSpPr>
          <p:nvPr/>
        </p:nvSpPr>
        <p:spPr bwMode="auto">
          <a:xfrm flipH="1">
            <a:off x="4038600" y="2209800"/>
            <a:ext cx="381000" cy="38100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5120" name="Line 18"/>
          <p:cNvSpPr>
            <a:spLocks noChangeShapeType="1"/>
          </p:cNvSpPr>
          <p:nvPr/>
        </p:nvSpPr>
        <p:spPr bwMode="auto">
          <a:xfrm flipH="1">
            <a:off x="4343400" y="2209800"/>
            <a:ext cx="381000" cy="38100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5121" name="Line 19"/>
          <p:cNvSpPr>
            <a:spLocks noChangeShapeType="1"/>
          </p:cNvSpPr>
          <p:nvPr/>
        </p:nvSpPr>
        <p:spPr bwMode="auto">
          <a:xfrm flipH="1">
            <a:off x="4724400" y="2209800"/>
            <a:ext cx="381000" cy="38100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5122" name="Line 20"/>
          <p:cNvSpPr>
            <a:spLocks noChangeShapeType="1"/>
          </p:cNvSpPr>
          <p:nvPr/>
        </p:nvSpPr>
        <p:spPr bwMode="auto">
          <a:xfrm flipH="1">
            <a:off x="5029200" y="2209800"/>
            <a:ext cx="381000" cy="38100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</a:rPr>
              <a:t>Example NFSA</a:t>
            </a:r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</a:rPr>
              <a:t>Regular expression: (0 </a:t>
            </a:r>
            <a:r>
              <a:rPr lang="en-US" altLang="en-US" smtClean="0">
                <a:latin typeface="Arial" charset="0"/>
                <a:sym typeface="Symbol" pitchFamily="18" charset="2"/>
              </a:rPr>
              <a:t></a:t>
            </a:r>
            <a:r>
              <a:rPr lang="en-US" altLang="en-US" smtClean="0">
                <a:latin typeface="Arial" charset="0"/>
              </a:rPr>
              <a:t> 1)* 1</a:t>
            </a:r>
          </a:p>
          <a:p>
            <a:r>
              <a:rPr lang="en-US" altLang="en-US" smtClean="0">
                <a:latin typeface="Arial" charset="0"/>
              </a:rPr>
              <a:t>Accepts string    0 1 1 0 1</a:t>
            </a:r>
          </a:p>
          <a:p>
            <a:r>
              <a:rPr lang="en-US" altLang="en-US" smtClean="0">
                <a:latin typeface="Arial" charset="0"/>
              </a:rPr>
              <a:t>Guess (Hurray!!)</a:t>
            </a:r>
          </a:p>
        </p:txBody>
      </p:sp>
      <p:grpSp>
        <p:nvGrpSpPr>
          <p:cNvPr id="177156" name="Group 4"/>
          <p:cNvGrpSpPr>
            <a:grpSpLocks/>
          </p:cNvGrpSpPr>
          <p:nvPr/>
        </p:nvGrpSpPr>
        <p:grpSpPr bwMode="auto">
          <a:xfrm>
            <a:off x="2514600" y="4800600"/>
            <a:ext cx="1027113" cy="457200"/>
            <a:chOff x="528" y="1584"/>
            <a:chExt cx="672" cy="288"/>
          </a:xfrm>
        </p:grpSpPr>
        <p:sp>
          <p:nvSpPr>
            <p:cNvPr id="177172" name="Oval 5"/>
            <p:cNvSpPr>
              <a:spLocks noChangeArrowheads="1"/>
            </p:cNvSpPr>
            <p:nvPr/>
          </p:nvSpPr>
          <p:spPr bwMode="auto">
            <a:xfrm>
              <a:off x="912" y="1584"/>
              <a:ext cx="288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77173" name="Line 6"/>
            <p:cNvSpPr>
              <a:spLocks noChangeShapeType="1"/>
            </p:cNvSpPr>
            <p:nvPr/>
          </p:nvSpPr>
          <p:spPr bwMode="auto">
            <a:xfrm>
              <a:off x="528" y="1728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7157" name="Freeform 7"/>
          <p:cNvSpPr>
            <a:spLocks/>
          </p:cNvSpPr>
          <p:nvPr/>
        </p:nvSpPr>
        <p:spPr bwMode="auto">
          <a:xfrm rot="10800000">
            <a:off x="2895600" y="5257800"/>
            <a:ext cx="990600" cy="990600"/>
          </a:xfrm>
          <a:custGeom>
            <a:avLst/>
            <a:gdLst>
              <a:gd name="T0" fmla="*/ 2147483646 w 648"/>
              <a:gd name="T1" fmla="*/ 2147483646 h 624"/>
              <a:gd name="T2" fmla="*/ 2147483646 w 648"/>
              <a:gd name="T3" fmla="*/ 2147483646 h 624"/>
              <a:gd name="T4" fmla="*/ 2147483646 w 648"/>
              <a:gd name="T5" fmla="*/ 0 h 624"/>
              <a:gd name="T6" fmla="*/ 2147483646 w 648"/>
              <a:gd name="T7" fmla="*/ 2147483646 h 624"/>
              <a:gd name="T8" fmla="*/ 2147483646 w 648"/>
              <a:gd name="T9" fmla="*/ 2147483646 h 6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48"/>
              <a:gd name="T16" fmla="*/ 0 h 624"/>
              <a:gd name="T17" fmla="*/ 648 w 648"/>
              <a:gd name="T18" fmla="*/ 624 h 6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48" h="624">
                <a:moveTo>
                  <a:pt x="296" y="624"/>
                </a:moveTo>
                <a:cubicBezTo>
                  <a:pt x="148" y="484"/>
                  <a:pt x="0" y="344"/>
                  <a:pt x="8" y="240"/>
                </a:cubicBezTo>
                <a:cubicBezTo>
                  <a:pt x="16" y="136"/>
                  <a:pt x="240" y="0"/>
                  <a:pt x="344" y="0"/>
                </a:cubicBezTo>
                <a:cubicBezTo>
                  <a:pt x="448" y="0"/>
                  <a:pt x="616" y="144"/>
                  <a:pt x="632" y="240"/>
                </a:cubicBezTo>
                <a:cubicBezTo>
                  <a:pt x="648" y="336"/>
                  <a:pt x="544" y="456"/>
                  <a:pt x="440" y="57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7158" name="Text Box 8"/>
          <p:cNvSpPr txBox="1">
            <a:spLocks noChangeArrowheads="1"/>
          </p:cNvSpPr>
          <p:nvPr/>
        </p:nvSpPr>
        <p:spPr bwMode="auto">
          <a:xfrm>
            <a:off x="3124200" y="3276600"/>
            <a:ext cx="4397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latin typeface="Arial" charset="0"/>
              </a:rPr>
              <a:t>0</a:t>
            </a:r>
          </a:p>
        </p:txBody>
      </p:sp>
      <p:sp>
        <p:nvSpPr>
          <p:cNvPr id="177159" name="Oval 9"/>
          <p:cNvSpPr>
            <a:spLocks noChangeArrowheads="1"/>
          </p:cNvSpPr>
          <p:nvPr/>
        </p:nvSpPr>
        <p:spPr bwMode="auto">
          <a:xfrm>
            <a:off x="5486400" y="4800600"/>
            <a:ext cx="439738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77160" name="Freeform 10"/>
          <p:cNvSpPr>
            <a:spLocks/>
          </p:cNvSpPr>
          <p:nvPr/>
        </p:nvSpPr>
        <p:spPr bwMode="auto">
          <a:xfrm>
            <a:off x="2743200" y="3810000"/>
            <a:ext cx="990600" cy="990600"/>
          </a:xfrm>
          <a:custGeom>
            <a:avLst/>
            <a:gdLst>
              <a:gd name="T0" fmla="*/ 2147483646 w 648"/>
              <a:gd name="T1" fmla="*/ 2147483646 h 624"/>
              <a:gd name="T2" fmla="*/ 2147483646 w 648"/>
              <a:gd name="T3" fmla="*/ 2147483646 h 624"/>
              <a:gd name="T4" fmla="*/ 2147483646 w 648"/>
              <a:gd name="T5" fmla="*/ 0 h 624"/>
              <a:gd name="T6" fmla="*/ 2147483646 w 648"/>
              <a:gd name="T7" fmla="*/ 2147483646 h 624"/>
              <a:gd name="T8" fmla="*/ 2147483646 w 648"/>
              <a:gd name="T9" fmla="*/ 2147483646 h 6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48"/>
              <a:gd name="T16" fmla="*/ 0 h 624"/>
              <a:gd name="T17" fmla="*/ 648 w 648"/>
              <a:gd name="T18" fmla="*/ 624 h 6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48" h="624">
                <a:moveTo>
                  <a:pt x="296" y="624"/>
                </a:moveTo>
                <a:cubicBezTo>
                  <a:pt x="148" y="484"/>
                  <a:pt x="0" y="344"/>
                  <a:pt x="8" y="240"/>
                </a:cubicBezTo>
                <a:cubicBezTo>
                  <a:pt x="16" y="136"/>
                  <a:pt x="240" y="0"/>
                  <a:pt x="344" y="0"/>
                </a:cubicBezTo>
                <a:cubicBezTo>
                  <a:pt x="448" y="0"/>
                  <a:pt x="616" y="144"/>
                  <a:pt x="632" y="240"/>
                </a:cubicBezTo>
                <a:cubicBezTo>
                  <a:pt x="648" y="336"/>
                  <a:pt x="544" y="456"/>
                  <a:pt x="440" y="57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7161" name="Text Box 11"/>
          <p:cNvSpPr txBox="1">
            <a:spLocks noChangeArrowheads="1"/>
          </p:cNvSpPr>
          <p:nvPr/>
        </p:nvSpPr>
        <p:spPr bwMode="auto">
          <a:xfrm>
            <a:off x="3200400" y="5715000"/>
            <a:ext cx="3667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latin typeface="Arial" charset="0"/>
              </a:rPr>
              <a:t>1</a:t>
            </a:r>
          </a:p>
        </p:txBody>
      </p:sp>
      <p:sp>
        <p:nvSpPr>
          <p:cNvPr id="177162" name="Text Box 12"/>
          <p:cNvSpPr txBox="1">
            <a:spLocks noChangeArrowheads="1"/>
          </p:cNvSpPr>
          <p:nvPr/>
        </p:nvSpPr>
        <p:spPr bwMode="auto">
          <a:xfrm>
            <a:off x="4191000" y="4419600"/>
            <a:ext cx="3667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hlink"/>
                </a:solidFill>
                <a:latin typeface="Arial" charset="0"/>
              </a:rPr>
              <a:t>1</a:t>
            </a:r>
          </a:p>
        </p:txBody>
      </p:sp>
      <p:sp>
        <p:nvSpPr>
          <p:cNvPr id="177163" name="Line 13"/>
          <p:cNvSpPr>
            <a:spLocks noChangeShapeType="1"/>
          </p:cNvSpPr>
          <p:nvPr/>
        </p:nvSpPr>
        <p:spPr bwMode="auto">
          <a:xfrm>
            <a:off x="3581400" y="5029200"/>
            <a:ext cx="1828800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7164" name="Oval 14"/>
          <p:cNvSpPr>
            <a:spLocks noChangeArrowheads="1"/>
          </p:cNvSpPr>
          <p:nvPr/>
        </p:nvSpPr>
        <p:spPr bwMode="auto">
          <a:xfrm>
            <a:off x="5562600" y="4876800"/>
            <a:ext cx="304800" cy="3048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77165" name="Oval 15"/>
          <p:cNvSpPr>
            <a:spLocks noChangeArrowheads="1"/>
          </p:cNvSpPr>
          <p:nvPr/>
        </p:nvSpPr>
        <p:spPr bwMode="auto">
          <a:xfrm>
            <a:off x="5638800" y="4953000"/>
            <a:ext cx="152400" cy="152400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77166" name="Rectangle 16"/>
          <p:cNvSpPr>
            <a:spLocks noChangeArrowheads="1"/>
          </p:cNvSpPr>
          <p:nvPr/>
        </p:nvSpPr>
        <p:spPr bwMode="auto">
          <a:xfrm>
            <a:off x="685800" y="1524000"/>
            <a:ext cx="7772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altLang="en-US">
                <a:latin typeface="Arial" charset="0"/>
              </a:rPr>
              <a:t>Regular expression: (0 + 1)* 1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altLang="en-US">
                <a:latin typeface="Arial" charset="0"/>
              </a:rPr>
              <a:t>Accepts string    0 1 1 0 1</a:t>
            </a:r>
          </a:p>
        </p:txBody>
      </p:sp>
      <p:sp>
        <p:nvSpPr>
          <p:cNvPr id="177167" name="Line 17"/>
          <p:cNvSpPr>
            <a:spLocks noChangeShapeType="1"/>
          </p:cNvSpPr>
          <p:nvPr/>
        </p:nvSpPr>
        <p:spPr bwMode="auto">
          <a:xfrm flipH="1">
            <a:off x="4038600" y="2209800"/>
            <a:ext cx="381000" cy="38100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7168" name="Line 18"/>
          <p:cNvSpPr>
            <a:spLocks noChangeShapeType="1"/>
          </p:cNvSpPr>
          <p:nvPr/>
        </p:nvSpPr>
        <p:spPr bwMode="auto">
          <a:xfrm flipH="1">
            <a:off x="4343400" y="2209800"/>
            <a:ext cx="381000" cy="38100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7169" name="Line 19"/>
          <p:cNvSpPr>
            <a:spLocks noChangeShapeType="1"/>
          </p:cNvSpPr>
          <p:nvPr/>
        </p:nvSpPr>
        <p:spPr bwMode="auto">
          <a:xfrm flipH="1">
            <a:off x="4724400" y="2209800"/>
            <a:ext cx="381000" cy="38100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7170" name="Line 20"/>
          <p:cNvSpPr>
            <a:spLocks noChangeShapeType="1"/>
          </p:cNvSpPr>
          <p:nvPr/>
        </p:nvSpPr>
        <p:spPr bwMode="auto">
          <a:xfrm flipH="1">
            <a:off x="5029200" y="2209800"/>
            <a:ext cx="381000" cy="38100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7171" name="Line 21"/>
          <p:cNvSpPr>
            <a:spLocks noChangeShapeType="1"/>
          </p:cNvSpPr>
          <p:nvPr/>
        </p:nvSpPr>
        <p:spPr bwMode="auto">
          <a:xfrm flipH="1">
            <a:off x="5410200" y="2209800"/>
            <a:ext cx="381000" cy="38100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6"/>
          <p:cNvSpPr>
            <a:spLocks noChangeArrowheads="1"/>
          </p:cNvSpPr>
          <p:nvPr/>
        </p:nvSpPr>
        <p:spPr bwMode="auto">
          <a:xfrm>
            <a:off x="457200" y="304800"/>
            <a:ext cx="7353300" cy="252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tx2"/>
                </a:solidFill>
              </a:rPr>
              <a:t>If a language L is recognized by </a:t>
            </a:r>
          </a:p>
          <a:p>
            <a:r>
              <a:rPr lang="en-US" altLang="en-US">
                <a:solidFill>
                  <a:schemeClr val="tx2"/>
                </a:solidFill>
              </a:rPr>
              <a:t>a nondeterministic FSA, </a:t>
            </a:r>
          </a:p>
          <a:p>
            <a:r>
              <a:rPr lang="en-US" altLang="en-US">
                <a:solidFill>
                  <a:schemeClr val="tx2"/>
                </a:solidFill>
              </a:rPr>
              <a:t>then L is recognized by a deterministic FSA</a:t>
            </a:r>
          </a:p>
          <a:p>
            <a:endParaRPr lang="en-US" altLang="en-US">
              <a:solidFill>
                <a:schemeClr val="tx2"/>
              </a:solidFill>
            </a:endParaRPr>
          </a:p>
          <a:p>
            <a:r>
              <a:rPr lang="en-US" altLang="en-US">
                <a:solidFill>
                  <a:schemeClr val="tx2"/>
                </a:solidFill>
              </a:rPr>
              <a:t>Example 10, p. 812</a:t>
            </a:r>
          </a:p>
        </p:txBody>
      </p:sp>
      <p:pic>
        <p:nvPicPr>
          <p:cNvPr id="258055" name="Picture 7" descr="scan00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3657600"/>
            <a:ext cx="283845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8056" name="Picture 8" descr="scan000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3505200"/>
            <a:ext cx="3471863" cy="174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8057" name="Rectangle 9"/>
          <p:cNvSpPr>
            <a:spLocks noChangeArrowheads="1"/>
          </p:cNvSpPr>
          <p:nvPr/>
        </p:nvSpPr>
        <p:spPr bwMode="auto">
          <a:xfrm>
            <a:off x="1600200" y="5562600"/>
            <a:ext cx="12223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tx2"/>
                </a:solidFill>
              </a:rPr>
              <a:t>NFSA</a:t>
            </a:r>
          </a:p>
        </p:txBody>
      </p:sp>
      <p:sp>
        <p:nvSpPr>
          <p:cNvPr id="258058" name="Rectangle 10"/>
          <p:cNvSpPr>
            <a:spLocks noChangeArrowheads="1"/>
          </p:cNvSpPr>
          <p:nvPr/>
        </p:nvSpPr>
        <p:spPr bwMode="auto">
          <a:xfrm>
            <a:off x="5943600" y="5562600"/>
            <a:ext cx="9286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tx2"/>
                </a:solidFill>
              </a:rPr>
              <a:t>FSA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8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8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8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8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8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8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8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8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057" grpId="0"/>
      <p:bldP spid="258058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How to Implement an FSA</a:t>
            </a:r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sz="2800" b="1" smtClean="0"/>
              <a:t>A table-driven approach:</a:t>
            </a:r>
          </a:p>
          <a:p>
            <a:r>
              <a:rPr lang="en-US" altLang="en-US" sz="2800" smtClean="0"/>
              <a:t>table:</a:t>
            </a:r>
          </a:p>
          <a:p>
            <a:pPr lvl="1"/>
            <a:r>
              <a:rPr lang="en-US" altLang="en-US" sz="2400" smtClean="0"/>
              <a:t>one row for each state in the machine, and</a:t>
            </a:r>
          </a:p>
          <a:p>
            <a:pPr lvl="1"/>
            <a:r>
              <a:rPr lang="en-US" altLang="en-US" sz="2400" smtClean="0"/>
              <a:t>one column for each possible character. </a:t>
            </a:r>
          </a:p>
          <a:p>
            <a:r>
              <a:rPr lang="en-US" altLang="en-US" sz="2800" smtClean="0"/>
              <a:t>Table[j][k] </a:t>
            </a:r>
          </a:p>
          <a:p>
            <a:pPr lvl="1"/>
            <a:r>
              <a:rPr lang="en-US" altLang="en-US" sz="2400" smtClean="0"/>
              <a:t>which state to go to from state j on character k,</a:t>
            </a:r>
          </a:p>
          <a:p>
            <a:pPr lvl="1"/>
            <a:r>
              <a:rPr lang="en-US" altLang="en-US" sz="2400" smtClean="0"/>
              <a:t>an empty entry corresponds to the machine getting stuck.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The table-driven program for a Deterministic FSA</a:t>
            </a:r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>
              <a:buFontTx/>
              <a:buNone/>
            </a:pPr>
            <a:r>
              <a:rPr lang="en-US" altLang="en-US" smtClean="0"/>
              <a:t>state = S   // S is the start state </a:t>
            </a:r>
          </a:p>
          <a:p>
            <a:pPr lvl="1">
              <a:buFontTx/>
              <a:buNone/>
            </a:pPr>
            <a:r>
              <a:rPr lang="en-US" altLang="en-US" smtClean="0"/>
              <a:t>repeat {</a:t>
            </a:r>
          </a:p>
          <a:p>
            <a:pPr lvl="2">
              <a:buFontTx/>
              <a:buNone/>
            </a:pPr>
            <a:r>
              <a:rPr lang="en-US" altLang="en-US" smtClean="0"/>
              <a:t>k = next character from the input</a:t>
            </a:r>
          </a:p>
          <a:p>
            <a:pPr lvl="2">
              <a:buFontTx/>
              <a:buNone/>
            </a:pPr>
            <a:r>
              <a:rPr lang="en-US" altLang="en-US" smtClean="0"/>
              <a:t>if (k == EOF)     // the end of input</a:t>
            </a:r>
          </a:p>
          <a:p>
            <a:pPr lvl="3">
              <a:buFontTx/>
              <a:buNone/>
            </a:pPr>
            <a:r>
              <a:rPr lang="en-US" altLang="en-US" smtClean="0">
                <a:latin typeface="Tahoma" pitchFamily="34" charset="0"/>
              </a:rPr>
              <a:t>if state is a final state then accept</a:t>
            </a:r>
          </a:p>
          <a:p>
            <a:pPr lvl="3">
              <a:buFontTx/>
              <a:buNone/>
            </a:pPr>
            <a:r>
              <a:rPr lang="en-US" altLang="en-US" smtClean="0">
                <a:latin typeface="Tahoma" pitchFamily="34" charset="0"/>
              </a:rPr>
              <a:t>else reject</a:t>
            </a:r>
          </a:p>
          <a:p>
            <a:pPr lvl="2">
              <a:buFontTx/>
              <a:buNone/>
            </a:pPr>
            <a:r>
              <a:rPr lang="en-US" altLang="en-US" smtClean="0"/>
              <a:t>state = T[state,k]</a:t>
            </a:r>
          </a:p>
          <a:p>
            <a:pPr lvl="2">
              <a:buFontTx/>
              <a:buNone/>
            </a:pPr>
            <a:r>
              <a:rPr lang="en-US" altLang="en-US" smtClean="0"/>
              <a:t>if state = empty then  reject // got stuck</a:t>
            </a:r>
          </a:p>
          <a:p>
            <a:pPr lvl="1">
              <a:buFontTx/>
              <a:buNone/>
            </a:pPr>
            <a:r>
              <a:rPr lang="en-US" altLang="en-US" smtClean="0"/>
              <a:t>}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Finite Automaton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 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1905000" y="3124200"/>
            <a:ext cx="3271838" cy="2359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1676400" y="1981200"/>
            <a:ext cx="3657600" cy="68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2895600" y="1371600"/>
            <a:ext cx="12398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en-US">
                <a:solidFill>
                  <a:srgbClr val="FF0000"/>
                </a:solidFill>
                <a:latin typeface="Comic Sans MS" pitchFamily="66" charset="0"/>
              </a:rPr>
              <a:t>Input</a:t>
            </a:r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5791200" y="3886200"/>
            <a:ext cx="3048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5715000" y="4038600"/>
            <a:ext cx="3200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1513" name="Rectangle 9"/>
          <p:cNvSpPr>
            <a:spLocks noChangeArrowheads="1"/>
          </p:cNvSpPr>
          <p:nvPr/>
        </p:nvSpPr>
        <p:spPr bwMode="auto">
          <a:xfrm>
            <a:off x="5638800" y="3352800"/>
            <a:ext cx="2286000" cy="1905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5791200" y="3429000"/>
            <a:ext cx="1852613" cy="174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en-US">
                <a:solidFill>
                  <a:schemeClr val="accent2"/>
                </a:solidFill>
                <a:latin typeface="Comic Sans MS" pitchFamily="66" charset="0"/>
              </a:rPr>
              <a:t>“Accept”</a:t>
            </a:r>
          </a:p>
          <a:p>
            <a:pPr>
              <a:spcBef>
                <a:spcPct val="20000"/>
              </a:spcBef>
            </a:pPr>
            <a:r>
              <a:rPr lang="en-US" altLang="en-US">
                <a:solidFill>
                  <a:schemeClr val="accent2"/>
                </a:solidFill>
                <a:latin typeface="Comic Sans MS" pitchFamily="66" charset="0"/>
              </a:rPr>
              <a:t>     or</a:t>
            </a:r>
          </a:p>
          <a:p>
            <a:pPr>
              <a:spcBef>
                <a:spcPct val="20000"/>
              </a:spcBef>
            </a:pPr>
            <a:r>
              <a:rPr lang="en-US" altLang="en-US">
                <a:solidFill>
                  <a:schemeClr val="accent2"/>
                </a:solidFill>
                <a:latin typeface="Comic Sans MS" pitchFamily="66" charset="0"/>
              </a:rPr>
              <a:t>“Reject”</a:t>
            </a:r>
          </a:p>
        </p:txBody>
      </p:sp>
      <p:sp>
        <p:nvSpPr>
          <p:cNvPr id="21515" name="Text Box 11"/>
          <p:cNvSpPr txBox="1">
            <a:spLocks noChangeArrowheads="1"/>
          </p:cNvSpPr>
          <p:nvPr/>
        </p:nvSpPr>
        <p:spPr bwMode="auto">
          <a:xfrm>
            <a:off x="2819400" y="2057400"/>
            <a:ext cx="1397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en-US">
                <a:solidFill>
                  <a:schemeClr val="accent2"/>
                </a:solidFill>
                <a:latin typeface="Comic Sans MS" pitchFamily="66" charset="0"/>
              </a:rPr>
              <a:t>String</a:t>
            </a:r>
          </a:p>
        </p:txBody>
      </p:sp>
      <p:sp>
        <p:nvSpPr>
          <p:cNvPr id="21516" name="Text Box 12"/>
          <p:cNvSpPr txBox="1">
            <a:spLocks noChangeArrowheads="1"/>
          </p:cNvSpPr>
          <p:nvPr/>
        </p:nvSpPr>
        <p:spPr bwMode="auto">
          <a:xfrm>
            <a:off x="2286000" y="3810000"/>
            <a:ext cx="2241550" cy="116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en-US">
                <a:solidFill>
                  <a:schemeClr val="accent2"/>
                </a:solidFill>
                <a:latin typeface="Comic Sans MS" pitchFamily="66" charset="0"/>
              </a:rPr>
              <a:t>Finite</a:t>
            </a:r>
          </a:p>
          <a:p>
            <a:pPr>
              <a:spcBef>
                <a:spcPct val="20000"/>
              </a:spcBef>
            </a:pPr>
            <a:r>
              <a:rPr lang="en-US" altLang="en-US">
                <a:solidFill>
                  <a:schemeClr val="accent2"/>
                </a:solidFill>
                <a:latin typeface="Comic Sans MS" pitchFamily="66" charset="0"/>
              </a:rPr>
              <a:t>Automaton</a:t>
            </a:r>
          </a:p>
        </p:txBody>
      </p:sp>
      <p:sp>
        <p:nvSpPr>
          <p:cNvPr id="21517" name="Line 13"/>
          <p:cNvSpPr>
            <a:spLocks noChangeShapeType="1"/>
          </p:cNvSpPr>
          <p:nvPr/>
        </p:nvSpPr>
        <p:spPr bwMode="auto">
          <a:xfrm>
            <a:off x="3500438" y="2668588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8" name="Line 14"/>
          <p:cNvSpPr>
            <a:spLocks noChangeShapeType="1"/>
          </p:cNvSpPr>
          <p:nvPr/>
        </p:nvSpPr>
        <p:spPr bwMode="auto">
          <a:xfrm>
            <a:off x="5181600" y="42672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9" name="Text Box 15"/>
          <p:cNvSpPr txBox="1">
            <a:spLocks noChangeArrowheads="1"/>
          </p:cNvSpPr>
          <p:nvPr/>
        </p:nvSpPr>
        <p:spPr bwMode="auto">
          <a:xfrm>
            <a:off x="6019800" y="2819400"/>
            <a:ext cx="15319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en-US">
                <a:solidFill>
                  <a:srgbClr val="FF0000"/>
                </a:solidFill>
                <a:latin typeface="Comic Sans MS" pitchFamily="66" charset="0"/>
              </a:rPr>
              <a:t>Output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ark Green 2">
  <a:themeElements>
    <a:clrScheme name="">
      <a:dk1>
        <a:srgbClr val="808080"/>
      </a:dk1>
      <a:lt1>
        <a:srgbClr val="FFFF99"/>
      </a:lt1>
      <a:dk2>
        <a:srgbClr val="003300"/>
      </a:dk2>
      <a:lt2>
        <a:srgbClr val="CCFF99"/>
      </a:lt2>
      <a:accent1>
        <a:srgbClr val="00CC99"/>
      </a:accent1>
      <a:accent2>
        <a:srgbClr val="6699FF"/>
      </a:accent2>
      <a:accent3>
        <a:srgbClr val="AAADAA"/>
      </a:accent3>
      <a:accent4>
        <a:srgbClr val="DADA82"/>
      </a:accent4>
      <a:accent5>
        <a:srgbClr val="AAE2CA"/>
      </a:accent5>
      <a:accent6>
        <a:srgbClr val="5C8AE7"/>
      </a:accent6>
      <a:hlink>
        <a:srgbClr val="CCCCFF"/>
      </a:hlink>
      <a:folHlink>
        <a:srgbClr val="B2B2B2"/>
      </a:folHlink>
    </a:clrScheme>
    <a:fontScheme name="Dark Green 2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ark Green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rk Green 2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rk Green 2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rk Green 2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rk Green 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rk Green 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rk Green 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C:\WINDOWS\Profiles\elsa\Application Data\Microsoft\Templates\Dark Green 2.pot</Template>
  <TotalTime>3334</TotalTime>
  <Words>1537</Words>
  <Application>Microsoft Office PowerPoint</Application>
  <PresentationFormat>On-screen Show (4:3)</PresentationFormat>
  <Paragraphs>484</Paragraphs>
  <Slides>88</Slides>
  <Notes>88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88</vt:i4>
      </vt:variant>
    </vt:vector>
  </HeadingPairs>
  <TitlesOfParts>
    <vt:vector size="96" baseType="lpstr">
      <vt:lpstr>Times New Roman</vt:lpstr>
      <vt:lpstr>Arial</vt:lpstr>
      <vt:lpstr>Verdana</vt:lpstr>
      <vt:lpstr>Comic Sans MS</vt:lpstr>
      <vt:lpstr>Symbol</vt:lpstr>
      <vt:lpstr>Tahoma</vt:lpstr>
      <vt:lpstr>Dark Green 2</vt:lpstr>
      <vt:lpstr>Microsoft Equation 3.0</vt:lpstr>
      <vt:lpstr>Finite-State Machines with No Output Longin Jan Latecki  Temple University</vt:lpstr>
      <vt:lpstr>Big Picture: Three Equivalent Representations</vt:lpstr>
      <vt:lpstr>Kleene closure</vt:lpstr>
      <vt:lpstr>Slide 4</vt:lpstr>
      <vt:lpstr>Example</vt:lpstr>
      <vt:lpstr>Example</vt:lpstr>
      <vt:lpstr>Implementing Regular Expressions</vt:lpstr>
      <vt:lpstr>Finite (State) Automata</vt:lpstr>
      <vt:lpstr>Finite Automaton</vt:lpstr>
      <vt:lpstr>Finite State Automata</vt:lpstr>
      <vt:lpstr>Transition Graph</vt:lpstr>
      <vt:lpstr>Initial Configuration</vt:lpstr>
      <vt:lpstr>Reading the Input</vt:lpstr>
      <vt:lpstr>Slide 14</vt:lpstr>
      <vt:lpstr>Slide 15</vt:lpstr>
      <vt:lpstr>Slide 16</vt:lpstr>
      <vt:lpstr>Slide 17</vt:lpstr>
      <vt:lpstr>Rejection</vt:lpstr>
      <vt:lpstr>Slide 19</vt:lpstr>
      <vt:lpstr>Slide 20</vt:lpstr>
      <vt:lpstr>Slide 21</vt:lpstr>
      <vt:lpstr>Slide 22</vt:lpstr>
      <vt:lpstr>Another Rejection</vt:lpstr>
      <vt:lpstr>Slide 24</vt:lpstr>
      <vt:lpstr>Another Example</vt:lpstr>
      <vt:lpstr>Slide 26</vt:lpstr>
      <vt:lpstr>Slide 27</vt:lpstr>
      <vt:lpstr>Slide 28</vt:lpstr>
      <vt:lpstr>Slide 29</vt:lpstr>
      <vt:lpstr>Rejection Example</vt:lpstr>
      <vt:lpstr>Slide 31</vt:lpstr>
      <vt:lpstr>Slide 32</vt:lpstr>
      <vt:lpstr>Slide 33</vt:lpstr>
      <vt:lpstr>Slide 34</vt:lpstr>
      <vt:lpstr>Finite State Automata</vt:lpstr>
      <vt:lpstr>Finite Automata</vt:lpstr>
      <vt:lpstr>Input Alphabet </vt:lpstr>
      <vt:lpstr>Set of States </vt:lpstr>
      <vt:lpstr>Initial State </vt:lpstr>
      <vt:lpstr>Set of Accepting States</vt:lpstr>
      <vt:lpstr>Transition Function </vt:lpstr>
      <vt:lpstr>Slide 42</vt:lpstr>
      <vt:lpstr>Slide 43</vt:lpstr>
      <vt:lpstr>Slide 44</vt:lpstr>
      <vt:lpstr>Transition Function</vt:lpstr>
      <vt:lpstr>Exercise</vt:lpstr>
      <vt:lpstr>Language accepted by FSA</vt:lpstr>
      <vt:lpstr>Example</vt:lpstr>
      <vt:lpstr>Example</vt:lpstr>
      <vt:lpstr>Example</vt:lpstr>
      <vt:lpstr>Extended Transition Function  </vt:lpstr>
      <vt:lpstr>Slide 52</vt:lpstr>
      <vt:lpstr>Slide 53</vt:lpstr>
      <vt:lpstr>Slide 54</vt:lpstr>
      <vt:lpstr>Slide 55</vt:lpstr>
      <vt:lpstr>Slide 56</vt:lpstr>
      <vt:lpstr>Recursive Definition</vt:lpstr>
      <vt:lpstr>Slide 58</vt:lpstr>
      <vt:lpstr>Language Accepted by FAs</vt:lpstr>
      <vt:lpstr>Observation</vt:lpstr>
      <vt:lpstr>Example</vt:lpstr>
      <vt:lpstr>Example</vt:lpstr>
      <vt:lpstr>Example</vt:lpstr>
      <vt:lpstr>Slide 64</vt:lpstr>
      <vt:lpstr>Deterministic FSA’s</vt:lpstr>
      <vt:lpstr>Example FSA</vt:lpstr>
      <vt:lpstr>Example DFSA</vt:lpstr>
      <vt:lpstr>Example DFSA</vt:lpstr>
      <vt:lpstr>Example DFSA</vt:lpstr>
      <vt:lpstr>Example DFSA</vt:lpstr>
      <vt:lpstr>Example DFSA</vt:lpstr>
      <vt:lpstr>Example DFSA</vt:lpstr>
      <vt:lpstr>Example DFSA</vt:lpstr>
      <vt:lpstr>Example NFSA</vt:lpstr>
      <vt:lpstr>Example NFSA</vt:lpstr>
      <vt:lpstr>Example NFSA</vt:lpstr>
      <vt:lpstr>Example NFSA</vt:lpstr>
      <vt:lpstr>Example NFSA</vt:lpstr>
      <vt:lpstr>Example NFSA</vt:lpstr>
      <vt:lpstr>Example NFSA</vt:lpstr>
      <vt:lpstr>Example NFSA</vt:lpstr>
      <vt:lpstr>Example NFSA</vt:lpstr>
      <vt:lpstr>Example NFSA</vt:lpstr>
      <vt:lpstr>Example NFSA</vt:lpstr>
      <vt:lpstr>Example NFSA</vt:lpstr>
      <vt:lpstr>Slide 86</vt:lpstr>
      <vt:lpstr>How to Implement an FSA</vt:lpstr>
      <vt:lpstr>The table-driven program for a Deterministic FSA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Programming Language Concepts (CIS 280)</dc:title>
  <dc:creator>me</dc:creator>
  <cp:lastModifiedBy>latecki</cp:lastModifiedBy>
  <cp:revision>84</cp:revision>
  <dcterms:created xsi:type="dcterms:W3CDTF">2000-09-07T18:00:31Z</dcterms:created>
  <dcterms:modified xsi:type="dcterms:W3CDTF">2018-11-28T15:48:18Z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1</vt:i4>
  </property>
  <property fmtid="{D5CDD505-2E9C-101B-9397-08002B2CF9AE}" pid="7" name="MailAddress">
    <vt:lpwstr/>
  </property>
  <property fmtid="{D5CDD505-2E9C-101B-9397-08002B2CF9AE}" pid="8" name="HomePage">
    <vt:lpwstr/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false</vt:bool>
  </property>
  <property fmtid="{D5CDD505-2E9C-101B-9397-08002B2CF9AE}" pid="13" name="BackColor">
    <vt:i4>16384</vt:i4>
  </property>
  <property fmtid="{D5CDD505-2E9C-101B-9397-08002B2CF9AE}" pid="14" name="TextColor">
    <vt:i4>65535</vt:i4>
  </property>
  <property fmtid="{D5CDD505-2E9C-101B-9397-08002B2CF9AE}" pid="15" name="LinkColor">
    <vt:i4>16777215</vt:i4>
  </property>
  <property fmtid="{D5CDD505-2E9C-101B-9397-08002B2CF9AE}" pid="16" name="VisitedColor">
    <vt:i4>16711808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C:\My Documents</vt:lpwstr>
  </property>
</Properties>
</file>