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58" r:id="rId4"/>
    <p:sldId id="263" r:id="rId5"/>
    <p:sldId id="262" r:id="rId6"/>
    <p:sldId id="261" r:id="rId7"/>
    <p:sldId id="259" r:id="rId8"/>
    <p:sldId id="260" r:id="rId9"/>
    <p:sldId id="264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5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F594E-38FB-43EE-9ED0-A6ED43FDFE2F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A7ECA-DDBD-4A74-8A87-36D205779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F594E-38FB-43EE-9ED0-A6ED43FDFE2F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A7ECA-DDBD-4A74-8A87-36D205779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F594E-38FB-43EE-9ED0-A6ED43FDFE2F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A7ECA-DDBD-4A74-8A87-36D205779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F594E-38FB-43EE-9ED0-A6ED43FDFE2F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A7ECA-DDBD-4A74-8A87-36D205779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F594E-38FB-43EE-9ED0-A6ED43FDFE2F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A7ECA-DDBD-4A74-8A87-36D205779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F594E-38FB-43EE-9ED0-A6ED43FDFE2F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A7ECA-DDBD-4A74-8A87-36D205779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F594E-38FB-43EE-9ED0-A6ED43FDFE2F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A7ECA-DDBD-4A74-8A87-36D205779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F594E-38FB-43EE-9ED0-A6ED43FDFE2F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A7ECA-DDBD-4A74-8A87-36D205779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F594E-38FB-43EE-9ED0-A6ED43FDFE2F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A7ECA-DDBD-4A74-8A87-36D205779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F594E-38FB-43EE-9ED0-A6ED43FDFE2F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A7ECA-DDBD-4A74-8A87-36D205779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F594E-38FB-43EE-9ED0-A6ED43FDFE2F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A7ECA-DDBD-4A74-8A87-36D205779E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A3F594E-38FB-43EE-9ED0-A6ED43FDFE2F}" type="datetimeFigureOut">
              <a:rPr lang="en-US" smtClean="0"/>
              <a:pPr/>
              <a:t>11/11/2012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F7A7ECA-DDBD-4A74-8A87-36D205779E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Semi-Supervised Learning with Graph Transduction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Prof: </a:t>
            </a:r>
            <a:r>
              <a:rPr lang="en-US" dirty="0" err="1" smtClean="0"/>
              <a:t>Latecki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Evaluators: Nancy &amp; </a:t>
            </a:r>
            <a:r>
              <a:rPr lang="en-US" dirty="0" err="1" smtClean="0"/>
              <a:t>Nouf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Participated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305800" cy="5135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Alpha:</a:t>
            </a:r>
            <a:r>
              <a:rPr lang="en-US" dirty="0"/>
              <a:t> 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Bernardo </a:t>
            </a:r>
            <a:r>
              <a:rPr lang="en-US" dirty="0"/>
              <a:t>F. </a:t>
            </a:r>
            <a:r>
              <a:rPr lang="en-US" dirty="0" err="1"/>
              <a:t>Juncal</a:t>
            </a:r>
            <a:r>
              <a:rPr lang="en-US" dirty="0"/>
              <a:t>, An Dang, </a:t>
            </a:r>
            <a:r>
              <a:rPr lang="en-US" dirty="0" err="1"/>
              <a:t>Feipeng</a:t>
            </a:r>
            <a:r>
              <a:rPr lang="en-US" dirty="0"/>
              <a:t> Zhao</a:t>
            </a:r>
          </a:p>
          <a:p>
            <a:r>
              <a:rPr lang="en-US" dirty="0" smtClean="0"/>
              <a:t>Beta:</a:t>
            </a:r>
            <a:r>
              <a:rPr lang="en-US" dirty="0"/>
              <a:t>     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Chi </a:t>
            </a:r>
            <a:r>
              <a:rPr lang="en-US" dirty="0"/>
              <a:t>Zhang, Kier </a:t>
            </a:r>
            <a:r>
              <a:rPr lang="en-US" dirty="0" err="1"/>
              <a:t>Heilman</a:t>
            </a:r>
            <a:r>
              <a:rPr lang="en-US" dirty="0"/>
              <a:t>, Cao Yuan</a:t>
            </a:r>
          </a:p>
          <a:p>
            <a:r>
              <a:rPr lang="en-US" dirty="0" smtClean="0"/>
              <a:t>Gamma:</a:t>
            </a:r>
            <a:r>
              <a:rPr lang="en-US" dirty="0"/>
              <a:t>     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Anjan</a:t>
            </a:r>
            <a:r>
              <a:rPr lang="en-US" dirty="0" smtClean="0"/>
              <a:t> </a:t>
            </a:r>
            <a:r>
              <a:rPr lang="en-US" dirty="0"/>
              <a:t>Nepal, </a:t>
            </a:r>
            <a:r>
              <a:rPr lang="en-US" dirty="0" err="1"/>
              <a:t>Peiyi</a:t>
            </a:r>
            <a:r>
              <a:rPr lang="en-US" dirty="0"/>
              <a:t> Li, </a:t>
            </a:r>
            <a:r>
              <a:rPr lang="en-US" dirty="0" err="1"/>
              <a:t>Liya</a:t>
            </a:r>
            <a:r>
              <a:rPr lang="en-US" dirty="0"/>
              <a:t> Ma</a:t>
            </a:r>
          </a:p>
          <a:p>
            <a:r>
              <a:rPr lang="en-US" dirty="0" smtClean="0"/>
              <a:t>Delta:</a:t>
            </a:r>
            <a:r>
              <a:rPr lang="en-US" dirty="0"/>
              <a:t>    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Howard </a:t>
            </a:r>
            <a:r>
              <a:rPr lang="en-US" dirty="0"/>
              <a:t>Liu, </a:t>
            </a:r>
            <a:r>
              <a:rPr lang="en-US" dirty="0" err="1"/>
              <a:t>Motaz</a:t>
            </a:r>
            <a:r>
              <a:rPr lang="en-US" dirty="0"/>
              <a:t> Al-</a:t>
            </a:r>
            <a:r>
              <a:rPr lang="en-US" dirty="0" err="1"/>
              <a:t>Hami</a:t>
            </a:r>
            <a:r>
              <a:rPr lang="en-US" dirty="0"/>
              <a:t>, </a:t>
            </a:r>
            <a:r>
              <a:rPr lang="en-US" dirty="0" err="1"/>
              <a:t>Semir</a:t>
            </a:r>
            <a:r>
              <a:rPr lang="en-US" dirty="0"/>
              <a:t> </a:t>
            </a:r>
            <a:r>
              <a:rPr lang="en-US" dirty="0" err="1"/>
              <a:t>Elezovikj</a:t>
            </a:r>
            <a:endParaRPr lang="en-US" dirty="0"/>
          </a:p>
          <a:p>
            <a:r>
              <a:rPr lang="en-US" dirty="0" smtClean="0"/>
              <a:t>Epsilon :</a:t>
            </a:r>
            <a:r>
              <a:rPr lang="en-US" dirty="0"/>
              <a:t>     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David </a:t>
            </a:r>
            <a:r>
              <a:rPr lang="en-US" dirty="0" err="1"/>
              <a:t>Dobor</a:t>
            </a:r>
            <a:r>
              <a:rPr lang="en-US" dirty="0"/>
              <a:t>, </a:t>
            </a:r>
            <a:r>
              <a:rPr lang="en-US" dirty="0" err="1"/>
              <a:t>Lakesh</a:t>
            </a:r>
            <a:r>
              <a:rPr lang="en-US" dirty="0"/>
              <a:t> </a:t>
            </a:r>
            <a:r>
              <a:rPr lang="en-US" dirty="0" err="1"/>
              <a:t>Kansakar</a:t>
            </a:r>
            <a:r>
              <a:rPr lang="en-US" dirty="0"/>
              <a:t>, Tiffany Nguyen</a:t>
            </a:r>
          </a:p>
          <a:p>
            <a:r>
              <a:rPr lang="en-US" dirty="0" smtClean="0"/>
              <a:t>Zeta:</a:t>
            </a:r>
            <a:r>
              <a:rPr lang="en-US" dirty="0"/>
              <a:t>     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Jesse </a:t>
            </a:r>
            <a:r>
              <a:rPr lang="en-US" dirty="0"/>
              <a:t>Glass, Joseph </a:t>
            </a:r>
            <a:r>
              <a:rPr lang="en-US" dirty="0" err="1"/>
              <a:t>Catrambone</a:t>
            </a:r>
            <a:r>
              <a:rPr lang="en-US" dirty="0"/>
              <a:t>, Jeff </a:t>
            </a:r>
            <a:r>
              <a:rPr lang="en-US" dirty="0" smtClean="0"/>
              <a:t>Newell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036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 generated two different GROUPS of dataset for testing:</a:t>
            </a:r>
          </a:p>
          <a:p>
            <a:pPr>
              <a:buNone/>
            </a:pPr>
            <a:endParaRPr lang="en-US" dirty="0" smtClean="0"/>
          </a:p>
          <a:p>
            <a:pPr marL="265176" lvl="1" indent="-265176">
              <a:buSzPct val="80000"/>
              <a:buFont typeface="Wingdings 2"/>
              <a:buChar char=""/>
            </a:pPr>
            <a:r>
              <a:rPr lang="en-US" sz="2800" dirty="0" smtClean="0"/>
              <a:t>5 different datasets from the original data</a:t>
            </a:r>
          </a:p>
          <a:p>
            <a:pPr lvl="1"/>
            <a:r>
              <a:rPr lang="en-US" dirty="0" smtClean="0"/>
              <a:t>Calculated mean accuracy and time</a:t>
            </a:r>
          </a:p>
          <a:p>
            <a:pPr lvl="1"/>
            <a:r>
              <a:rPr lang="en-US" dirty="0" smtClean="0"/>
              <a:t>These were used for the </a:t>
            </a:r>
            <a:r>
              <a:rPr lang="en-US" dirty="0" smtClean="0"/>
              <a:t>evaluation</a:t>
            </a:r>
          </a:p>
          <a:p>
            <a:pPr lvl="1"/>
            <a:endParaRPr lang="en-US" dirty="0" smtClean="0"/>
          </a:p>
          <a:p>
            <a:pPr marL="265176" lvl="1" indent="-265176">
              <a:buSzPct val="80000"/>
              <a:buFont typeface="Wingdings 2"/>
              <a:buChar char=""/>
            </a:pPr>
            <a:r>
              <a:rPr lang="en-US" sz="2800" dirty="0" smtClean="0"/>
              <a:t>For further testing, we shuffled the data and repeated the testing</a:t>
            </a:r>
          </a:p>
          <a:p>
            <a:pPr lvl="1"/>
            <a:r>
              <a:rPr lang="en-US" dirty="0" smtClean="0"/>
              <a:t>These results will </a:t>
            </a:r>
            <a:r>
              <a:rPr lang="en-US" dirty="0" smtClean="0"/>
              <a:t>not be </a:t>
            </a:r>
            <a:r>
              <a:rPr lang="en-US" dirty="0" smtClean="0"/>
              <a:t>taken into account for the decision of the winning team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 Team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Average Classification Accuracy= 85.49%</a:t>
            </a:r>
          </a:p>
          <a:p>
            <a:r>
              <a:rPr lang="en-US" dirty="0" smtClean="0"/>
              <a:t>Maximum</a:t>
            </a:r>
            <a:r>
              <a:rPr lang="en-US" baseline="0" dirty="0" smtClean="0"/>
              <a:t> Accuracy = </a:t>
            </a:r>
            <a:r>
              <a:rPr kumimoji="0" lang="en-US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87.44%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Average Time = </a:t>
            </a:r>
            <a:r>
              <a:rPr kumimoji="0" lang="en-US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0.4877</a:t>
            </a:r>
          </a:p>
          <a:p>
            <a:endParaRPr lang="en-US" dirty="0" smtClean="0"/>
          </a:p>
          <a:p>
            <a:r>
              <a:rPr lang="en-US" dirty="0" smtClean="0"/>
              <a:t>Didn’t work on Shuffled datasets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Beta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Average Classification Accuracy=  91.31%</a:t>
            </a:r>
          </a:p>
          <a:p>
            <a:r>
              <a:rPr kumimoji="0"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Maximum</a:t>
            </a:r>
            <a:r>
              <a:rPr kumimoji="0"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Accuracy = </a:t>
            </a:r>
            <a:r>
              <a:rPr kumimoji="0" lang="en-US" sz="2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92.48%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265176" marR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dirty="0" smtClean="0"/>
              <a:t>Average Time =   </a:t>
            </a:r>
            <a:r>
              <a:rPr kumimoji="0" lang="en-US" sz="2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8.7347</a:t>
            </a:r>
          </a:p>
          <a:p>
            <a:pPr marL="265176" marR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28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65176" marR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Accuracy of Shuffled Dataset = 88.66%</a:t>
            </a:r>
            <a:endParaRPr kumimoji="0" lang="en-US" sz="2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Gamma Team</a:t>
            </a:r>
            <a:endParaRPr lang="en-US" baseline="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Average Classification Accuracy= 84.17%</a:t>
            </a:r>
          </a:p>
          <a:p>
            <a:r>
              <a:rPr kumimoji="0"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Maximum</a:t>
            </a:r>
            <a:r>
              <a:rPr kumimoji="0"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Accuracy = </a:t>
            </a:r>
            <a:r>
              <a:rPr kumimoji="0" lang="en-US" sz="2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86.92%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Average Time =   </a:t>
            </a:r>
            <a:r>
              <a:rPr kumimoji="0" lang="en-US" sz="2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20.1597</a:t>
            </a:r>
          </a:p>
          <a:p>
            <a:endParaRPr kumimoji="0" lang="en-US" sz="28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0" lang="en-US" sz="2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Accuracy of Shuffled Dataset = </a:t>
            </a:r>
            <a:r>
              <a:rPr kumimoji="0" lang="en-US" sz="2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84.17</a:t>
            </a:r>
            <a:r>
              <a:rPr lang="en-US" dirty="0" smtClean="0"/>
              <a:t>%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Delta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Average Classification Accuracy= 89.26%</a:t>
            </a:r>
          </a:p>
          <a:p>
            <a:r>
              <a:rPr kumimoji="0"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Maximum</a:t>
            </a:r>
            <a:r>
              <a:rPr kumimoji="0"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Accuracy = </a:t>
            </a:r>
            <a:r>
              <a:rPr kumimoji="0" lang="en-US" sz="2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90.45%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Average Time =    </a:t>
            </a:r>
            <a:r>
              <a:rPr kumimoji="0" lang="en-US" sz="2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0.5199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Didn’t work on Shuffled datasets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Epsilon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Average Classification Accuracy = 86.92%</a:t>
            </a:r>
          </a:p>
          <a:p>
            <a:r>
              <a:rPr kumimoji="0"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Maximum</a:t>
            </a:r>
            <a:r>
              <a:rPr kumimoji="0"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Accuracy = </a:t>
            </a:r>
            <a:r>
              <a:rPr kumimoji="0" lang="en-US" sz="2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88.05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Average Time =   </a:t>
            </a:r>
            <a:r>
              <a:rPr kumimoji="0" lang="en-US" sz="2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4.9691</a:t>
            </a:r>
          </a:p>
          <a:p>
            <a:endParaRPr lang="en-US" dirty="0" smtClean="0"/>
          </a:p>
          <a:p>
            <a:r>
              <a:rPr lang="en-US" dirty="0" smtClean="0"/>
              <a:t>Accuracy of Shuffled Dataset = 86.92 %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Zeta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Average Classification Accuracy = 85.32%</a:t>
            </a:r>
          </a:p>
          <a:p>
            <a:r>
              <a:rPr kumimoji="0"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Maximum</a:t>
            </a:r>
            <a:r>
              <a:rPr kumimoji="0" lang="en-US" sz="28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Accuracy = </a:t>
            </a:r>
            <a:r>
              <a:rPr kumimoji="0" lang="en-US" sz="2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87.52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Average Time =    </a:t>
            </a:r>
            <a:r>
              <a:rPr kumimoji="0" lang="en-US" sz="28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0.1515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Didn’t work on Shuffled datasets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Winner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highest average accuracy is 91.31%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winner is : Beta team!!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269</TotalTime>
  <Words>225</Words>
  <Application>Microsoft Office PowerPoint</Application>
  <PresentationFormat>On-screen Show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Aspect</vt:lpstr>
      <vt:lpstr>Semi-Supervised Learning with Graph Transduction</vt:lpstr>
      <vt:lpstr>Dataset</vt:lpstr>
      <vt:lpstr>Alpha Team</vt:lpstr>
      <vt:lpstr>Beta Team</vt:lpstr>
      <vt:lpstr>Gamma Team</vt:lpstr>
      <vt:lpstr>Delta Team</vt:lpstr>
      <vt:lpstr>Epsilon Team</vt:lpstr>
      <vt:lpstr>Zeta Team</vt:lpstr>
      <vt:lpstr>Winner Team</vt:lpstr>
      <vt:lpstr>Participated Teams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Nouf</dc:creator>
  <cp:lastModifiedBy>Nancy</cp:lastModifiedBy>
  <cp:revision>15</cp:revision>
  <dcterms:created xsi:type="dcterms:W3CDTF">2012-11-09T03:06:17Z</dcterms:created>
  <dcterms:modified xsi:type="dcterms:W3CDTF">2012-11-12T01:18:58Z</dcterms:modified>
</cp:coreProperties>
</file>