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58" r:id="rId9"/>
    <p:sldId id="268" r:id="rId10"/>
    <p:sldId id="269" r:id="rId11"/>
    <p:sldId id="259" r:id="rId12"/>
    <p:sldId id="270" r:id="rId13"/>
    <p:sldId id="260" r:id="rId14"/>
    <p:sldId id="271" r:id="rId15"/>
    <p:sldId id="261" r:id="rId16"/>
    <p:sldId id="272" r:id="rId17"/>
    <p:sldId id="278" r:id="rId18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76" autoAdjust="0"/>
  </p:normalViewPr>
  <p:slideViewPr>
    <p:cSldViewPr>
      <p:cViewPr varScale="1">
        <p:scale>
          <a:sx n="63" d="100"/>
          <a:sy n="63" d="100"/>
        </p:scale>
        <p:origin x="-614" y="-72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190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1C0916A-D7C5-45D6-B25E-0BDA76F55F5D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18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E366E68-6E44-49F1-93A3-843B32CE0CCC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10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0080624" cy="5660861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3699201"/>
            <a:ext cx="8904552" cy="1844561"/>
          </a:xfrm>
        </p:spPr>
        <p:txBody>
          <a:bodyPr vert="horz" lIns="100794" tIns="0" rIns="50397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47" y="2015913"/>
            <a:ext cx="8904552" cy="1653049"/>
          </a:xfrm>
        </p:spPr>
        <p:txBody>
          <a:bodyPr lIns="131033" tIns="0" rIns="50397" bIns="0" anchor="b"/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6E5062-DAC5-4C0A-8F50-995DB90FC523}" type="slidenum">
              <a:rPr lang="en-US" smtClean="0"/>
              <a:pPr lvl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653038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9556BC-A37F-45E8-B615-431CA7BA6EC2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7274851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7328614" y="0"/>
            <a:ext cx="2772173" cy="7559675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6464" y="302740"/>
            <a:ext cx="2100130" cy="645022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35986"/>
            <a:ext cx="6636411" cy="645022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1075" y="7029968"/>
            <a:ext cx="4229369" cy="402483"/>
          </a:xfrm>
        </p:spPr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F179A1-89EB-470F-98F2-57AC148DE115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71352"/>
            <a:ext cx="9072563" cy="1380901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E22739-805D-4871-A1C9-066CA27F2A75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0080625" cy="2868796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868796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11" y="131035"/>
            <a:ext cx="8833988" cy="1804242"/>
          </a:xfrm>
        </p:spPr>
        <p:txBody>
          <a:bodyPr vert="horz" lIns="100794" tIns="0" rIns="100794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2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2015913"/>
            <a:ext cx="8844068" cy="755968"/>
          </a:xfrm>
        </p:spPr>
        <p:txBody>
          <a:bodyPr lIns="161271" tIns="0" rIns="50397" bIns="0" anchor="t"/>
          <a:lstStyle>
            <a:lvl1pPr marL="0" indent="0">
              <a:buNone/>
              <a:defRPr sz="2200">
                <a:solidFill>
                  <a:srgbClr val="FFFFFF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2998CC-93C3-468B-91F6-7078BDD0F4E4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955436"/>
            <a:ext cx="4452276" cy="5096901"/>
          </a:xfrm>
        </p:spPr>
        <p:txBody>
          <a:bodyPr lIns="100794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955436"/>
            <a:ext cx="4452276" cy="509690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4CBE8E-4764-4F68-A46A-D8ED230326D5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872819"/>
            <a:ext cx="4454027" cy="788546"/>
          </a:xfrm>
        </p:spPr>
        <p:txBody>
          <a:bodyPr lIns="161271" anchor="ctr"/>
          <a:lstStyle>
            <a:lvl1pPr marL="0" indent="0">
              <a:buNone/>
              <a:defRPr sz="2500" b="1" cap="all" baseline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700134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872819"/>
            <a:ext cx="4455776" cy="788546"/>
          </a:xfrm>
        </p:spPr>
        <p:txBody>
          <a:bodyPr lIns="161271" anchor="ctr"/>
          <a:lstStyle>
            <a:lvl1pPr marL="0" indent="0">
              <a:buNone/>
              <a:defRPr sz="2500" b="1" cap="all" baseline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00134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68DB3E-C3A7-4F09-8914-2DCC8AF3C3E0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D0C2C7-373E-4B97-A46A-3B9CBF8B1655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0CDA92-922B-4809-8E38-764A97F70767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29" y="167993"/>
            <a:ext cx="2782253" cy="1078514"/>
          </a:xfrm>
        </p:spPr>
        <p:txBody>
          <a:bodyPr vert="horz" lIns="80635" rIns="50397" bIns="0" rtlCol="0" anchor="b">
            <a:normAutofit/>
            <a:sp3d prstMaterial="matte"/>
          </a:bodyPr>
          <a:lstStyle>
            <a:lvl1pPr algn="l">
              <a:defRPr sz="22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8654" y="1921482"/>
            <a:ext cx="6527096" cy="5025326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030" y="1907025"/>
            <a:ext cx="2721769" cy="5039783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EFC7A5-1672-427D-9CF9-B87454A19F4F}" type="slidenum">
              <a:rPr lang="en-US" smtClean="0"/>
              <a:pPr lvl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148252" y="0"/>
            <a:ext cx="50403" cy="160265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148252" y="0"/>
            <a:ext cx="50403" cy="160265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51" y="171352"/>
            <a:ext cx="2783803" cy="1078514"/>
          </a:xfrm>
        </p:spPr>
        <p:txBody>
          <a:bodyPr lIns="80635" bIns="0" anchor="b">
            <a:sp3d prstMaterial="matte"/>
          </a:bodyPr>
          <a:lstStyle>
            <a:lvl1pPr algn="l">
              <a:defRPr sz="22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1244" y="1636726"/>
            <a:ext cx="6887321" cy="5922949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451" y="1905038"/>
            <a:ext cx="2721769" cy="5039783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1451" y="1290185"/>
            <a:ext cx="2782253" cy="221750"/>
          </a:xfrm>
        </p:spPr>
        <p:txBody>
          <a:bodyPr/>
          <a:lstStyle/>
          <a:p>
            <a:pPr lvl="0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8252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148252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6768" y="1290185"/>
            <a:ext cx="5725795" cy="221750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93530" y="1290185"/>
            <a:ext cx="809034" cy="221750"/>
          </a:xfrm>
        </p:spPr>
        <p:txBody>
          <a:bodyPr/>
          <a:lstStyle/>
          <a:p>
            <a:pPr lvl="0"/>
            <a:fld id="{16DC37C4-1CE3-415F-B1D8-C9EEEC62EF4E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582808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0080624" cy="1580425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1379064"/>
          </a:xfrm>
          <a:prstGeom prst="rect">
            <a:avLst/>
          </a:prstGeom>
        </p:spPr>
        <p:txBody>
          <a:bodyPr vert="horz" lIns="100794" tIns="50397" rIns="50397" bIns="50397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956820"/>
            <a:ext cx="9072563" cy="5098877"/>
          </a:xfrm>
          <a:prstGeom prst="rect">
            <a:avLst/>
          </a:prstGeom>
        </p:spPr>
        <p:txBody>
          <a:bodyPr vert="horz" lIns="60477" tIns="100794" rIns="100794" bIns="50397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139692"/>
            <a:ext cx="2352146" cy="302387"/>
          </a:xfrm>
          <a:prstGeom prst="rect">
            <a:avLst/>
          </a:prstGeom>
        </p:spPr>
        <p:txBody>
          <a:bodyPr vert="horz" lIns="120953" tIns="50397" rIns="50397" bIns="0" rtlCol="0" anchor="b"/>
          <a:lstStyle>
            <a:lvl1pPr algn="l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1074" y="7139692"/>
            <a:ext cx="6071878" cy="302387"/>
          </a:xfrm>
          <a:prstGeom prst="rect">
            <a:avLst/>
          </a:prstGeom>
        </p:spPr>
        <p:txBody>
          <a:bodyPr vert="horz" lIns="50397" tIns="50397" rIns="50397" bIns="0" rtlCol="0" anchor="b"/>
          <a:lstStyle>
            <a:lvl1pPr algn="l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4777" y="7139692"/>
            <a:ext cx="809034" cy="302387"/>
          </a:xfrm>
          <a:prstGeom prst="rect">
            <a:avLst/>
          </a:prstGeom>
        </p:spPr>
        <p:txBody>
          <a:bodyPr vert="horz" lIns="100794" tIns="50397" rIns="100794" bIns="0" rtlCol="0" anchor="b"/>
          <a:lstStyle>
            <a:lvl1pPr algn="r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lvl="0"/>
            <a:fld id="{25D2F5A3-E8AC-4C57-B52E-90A6067CB9A2}" type="slidenum">
              <a:rPr lang="en-US" smtClean="0"/>
              <a:pPr lvl="0"/>
              <a:t>‹#›</a:t>
            </a:fld>
            <a:fld id="{474EF66D-7CB8-4517-8B77-D88525AA1ED5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83813" indent="-35278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354" indent="-302383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8658" indent="-251986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340564" indent="-201589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72391" indent="-201589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2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794139" indent="-201589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01589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634" indent="-201589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459381" indent="-201589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A* Project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Catrambone and </a:t>
            </a:r>
            <a:r>
              <a:rPr lang="en-US" dirty="0" smtClean="0"/>
              <a:t>Jesse </a:t>
            </a:r>
            <a:r>
              <a:rPr lang="en-US" dirty="0" smtClean="0"/>
              <a:t>Glass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Results – Map 2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/>
            <a:alphaModFix/>
          </a:blip>
          <a:stretch>
            <a:fillRect/>
          </a:stretch>
        </p:blipFill>
        <p:spPr>
          <a:xfrm>
            <a:off x="2373646" y="2535484"/>
            <a:ext cx="5333334" cy="394285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Map 3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/>
            <a:alphaModFix/>
          </a:blip>
          <a:stretch>
            <a:fillRect/>
          </a:stretch>
        </p:blipFill>
        <p:spPr>
          <a:xfrm>
            <a:off x="2373646" y="2506913"/>
            <a:ext cx="5333334" cy="4000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Results – Map 3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/>
            <a:alphaModFix/>
          </a:blip>
          <a:stretch>
            <a:fillRect/>
          </a:stretch>
        </p:blipFill>
        <p:spPr>
          <a:xfrm>
            <a:off x="2373646" y="2535484"/>
            <a:ext cx="5333334" cy="394285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Map 4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/>
            <a:alphaModFix/>
          </a:blip>
          <a:stretch>
            <a:fillRect/>
          </a:stretch>
        </p:blipFill>
        <p:spPr>
          <a:xfrm>
            <a:off x="2373646" y="2506913"/>
            <a:ext cx="5333334" cy="4000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Results – Map 4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/>
            <a:alphaModFix/>
          </a:blip>
          <a:stretch>
            <a:fillRect/>
          </a:stretch>
        </p:blipFill>
        <p:spPr>
          <a:xfrm>
            <a:off x="2373646" y="2535484"/>
            <a:ext cx="5333334" cy="394285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Map 5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/>
            <a:alphaModFix/>
          </a:blip>
          <a:stretch>
            <a:fillRect/>
          </a:stretch>
        </p:blipFill>
        <p:spPr>
          <a:xfrm>
            <a:off x="2373646" y="2506913"/>
            <a:ext cx="5333334" cy="4000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Results – Map 5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/>
            <a:alphaModFix/>
          </a:blip>
          <a:stretch>
            <a:fillRect/>
          </a:stretch>
        </p:blipFill>
        <p:spPr>
          <a:xfrm>
            <a:off x="2373646" y="2535484"/>
            <a:ext cx="5333334" cy="394285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Wrapping Up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idx="1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n-US"/>
              <a:t>Well done!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Grading Criteria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en-US"/>
              <a:t>Path Distance</a:t>
            </a:r>
          </a:p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en-US"/>
              <a:t>Time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Distance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/>
            <a:alphaModFix/>
          </a:blip>
          <a:stretch>
            <a:fillRect/>
          </a:stretch>
        </p:blipFill>
        <p:spPr>
          <a:xfrm>
            <a:off x="3135551" y="2602151"/>
            <a:ext cx="3809524" cy="3809524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Interesting Results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en-US"/>
              <a:t>3 Classifications</a:t>
            </a:r>
          </a:p>
          <a:p>
            <a:pPr lvl="1" rtl="0" hangingPunct="0">
              <a:buSzPct val="45000"/>
              <a:buChar char="•"/>
            </a:pPr>
            <a:r>
              <a:rPr lang="en-US"/>
              <a:t>Real Distance</a:t>
            </a:r>
          </a:p>
          <a:p>
            <a:pPr lvl="1" rtl="0" hangingPunct="0">
              <a:buSzPct val="45000"/>
              <a:buChar char="•"/>
            </a:pPr>
            <a:r>
              <a:rPr lang="en-US"/>
              <a:t>Constant Jump Cost</a:t>
            </a:r>
          </a:p>
          <a:p>
            <a:pPr lvl="1" rtl="0" hangingPunct="0">
              <a:buSzPct val="45000"/>
              <a:buChar char="•"/>
            </a:pPr>
            <a:r>
              <a:rPr lang="en-US"/>
              <a:t>Map Cost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Real Distance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 err="1"/>
              <a:t>sqrt</a:t>
            </a:r>
            <a:r>
              <a:rPr lang="en-US" dirty="0"/>
              <a:t>(dx</a:t>
            </a:r>
            <a:r>
              <a:rPr lang="en-US" baseline="30000" dirty="0"/>
              <a:t>2</a:t>
            </a:r>
            <a:r>
              <a:rPr lang="en-US" dirty="0"/>
              <a:t> + dy</a:t>
            </a:r>
            <a:r>
              <a:rPr lang="en-US" baseline="30000" dirty="0"/>
              <a:t>2</a:t>
            </a:r>
            <a:r>
              <a:rPr lang="en-US" dirty="0"/>
              <a:t>) + Map Cost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Constant Jump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en-US"/>
              <a:t>All Spaces Cost 1 + Map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Map Cost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en-US"/>
              <a:t>Purely Map Cost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Maps 1 and 2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/>
            <a:alphaModFix/>
          </a:blip>
          <a:stretch>
            <a:fillRect/>
          </a:stretch>
        </p:blipFill>
        <p:spPr>
          <a:xfrm>
            <a:off x="503238" y="2833886"/>
            <a:ext cx="4452937" cy="3339702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lum/>
            <a:alphaModFix/>
          </a:blip>
          <a:stretch>
            <a:fillRect/>
          </a:stretch>
        </p:blipFill>
        <p:spPr>
          <a:xfrm>
            <a:off x="5124450" y="2833886"/>
            <a:ext cx="4452938" cy="333970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Results – Map 1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/>
            <a:alphaModFix/>
          </a:blip>
          <a:stretch>
            <a:fillRect/>
          </a:stretch>
        </p:blipFill>
        <p:spPr>
          <a:xfrm>
            <a:off x="2373646" y="2535484"/>
            <a:ext cx="5333334" cy="394285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82</Words>
  <Application>Microsoft Office PowerPoint</Application>
  <PresentationFormat>Custom</PresentationFormat>
  <Paragraphs>37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A* Project</vt:lpstr>
      <vt:lpstr>Grading Criteria</vt:lpstr>
      <vt:lpstr>Distance</vt:lpstr>
      <vt:lpstr>Interesting Results</vt:lpstr>
      <vt:lpstr>Real Distance</vt:lpstr>
      <vt:lpstr>Constant Jump</vt:lpstr>
      <vt:lpstr>Map Cost</vt:lpstr>
      <vt:lpstr>Maps 1 and 2</vt:lpstr>
      <vt:lpstr>Results – Map 1</vt:lpstr>
      <vt:lpstr>Results – Map 2</vt:lpstr>
      <vt:lpstr>Map 3</vt:lpstr>
      <vt:lpstr>Results – Map 3</vt:lpstr>
      <vt:lpstr>Map 4</vt:lpstr>
      <vt:lpstr>Results – Map 4</vt:lpstr>
      <vt:lpstr>Map 5</vt:lpstr>
      <vt:lpstr>Results – Map 5</vt:lpstr>
      <vt:lpstr>Wrapping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A* Project</dc:title>
  <dc:creator>Joseph Catrambone</dc:creator>
  <cp:lastModifiedBy>latecki</cp:lastModifiedBy>
  <cp:revision>12</cp:revision>
  <dcterms:created xsi:type="dcterms:W3CDTF">2012-09-30T23:24:12Z</dcterms:created>
  <dcterms:modified xsi:type="dcterms:W3CDTF">2012-10-07T17:07:23Z</dcterms:modified>
</cp:coreProperties>
</file>