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8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A*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</a:p>
          <a:p>
            <a:r>
              <a:rPr lang="en-US" dirty="0" smtClean="0"/>
              <a:t>Due Sep. 26, 2012, 10pm EST</a:t>
            </a:r>
          </a:p>
          <a:p>
            <a:r>
              <a:rPr lang="en-US" dirty="0" smtClean="0"/>
              <a:t>Class presentation on Oct. 1, 2012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Your task</a:t>
            </a:r>
            <a:endParaRPr lang="en-US" sz="3600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371600"/>
            <a:ext cx="86885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map contains walking time for each cell (i.e. inverse of walking speed)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the aim is to find the shortest path with respect to time.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time is referred to as cost.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Thus the task is to find the path of minimal total cost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using A* algorithm.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C:\T\Web\Courses\AI-Fall12\MatlabAssign\Astar_homework\fig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6513" y="2743200"/>
            <a:ext cx="5297487" cy="3973513"/>
          </a:xfrm>
          <a:prstGeom prst="rect">
            <a:avLst/>
          </a:prstGeom>
          <a:noFill/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28600" y="3429000"/>
            <a:ext cx="3657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Gray color shows cost,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darker = higher cost.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Green circle is starting point.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Red cross is the goal point.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Red is your path.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Blue is my path.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Your task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Homework based on homework by Michael </a:t>
            </a:r>
            <a:r>
              <a:rPr lang="en-US" dirty="0" smtClean="0"/>
              <a:t>Otte</a:t>
            </a:r>
          </a:p>
          <a:p>
            <a:pPr>
              <a:buNone/>
            </a:pPr>
            <a:r>
              <a:rPr lang="en-US" dirty="0" smtClean="0"/>
              <a:t>University of Colorado at Boulder, 2007</a:t>
            </a:r>
          </a:p>
          <a:p>
            <a:pPr>
              <a:buNone/>
            </a:pPr>
            <a:r>
              <a:rPr lang="en-US" dirty="0" smtClean="0"/>
              <a:t>Updated at Massachusetts Institute of Technology, 2012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Run </a:t>
            </a:r>
            <a:r>
              <a:rPr lang="en-US" dirty="0" err="1" smtClean="0"/>
              <a:t>astar_test.m</a:t>
            </a:r>
            <a:r>
              <a:rPr lang="en-US" dirty="0" smtClean="0"/>
              <a:t> to randomly generate a map and draw the resulting paths</a:t>
            </a:r>
          </a:p>
          <a:p>
            <a:pPr>
              <a:buNone/>
            </a:pPr>
            <a:r>
              <a:rPr lang="en-US" dirty="0" smtClean="0"/>
              <a:t>from the A* function and the my_astar.mexw64 function.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My </a:t>
            </a:r>
            <a:r>
              <a:rPr lang="en-US" dirty="0" smtClean="0"/>
              <a:t>path is blue, </a:t>
            </a:r>
            <a:r>
              <a:rPr lang="en-US" dirty="0" smtClean="0"/>
              <a:t>yours </a:t>
            </a:r>
            <a:r>
              <a:rPr lang="en-US" dirty="0" smtClean="0"/>
              <a:t>(the </a:t>
            </a:r>
            <a:r>
              <a:rPr lang="en-US" dirty="0" err="1" smtClean="0"/>
              <a:t>astar.m</a:t>
            </a:r>
            <a:r>
              <a:rPr lang="en-US" dirty="0" smtClean="0"/>
              <a:t> path) is red.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Modify the code in </a:t>
            </a:r>
            <a:r>
              <a:rPr lang="en-US" dirty="0" err="1" smtClean="0"/>
              <a:t>astar.m</a:t>
            </a:r>
            <a:r>
              <a:rPr lang="en-US" dirty="0" smtClean="0"/>
              <a:t> to do the A* search. </a:t>
            </a:r>
          </a:p>
          <a:p>
            <a:pPr>
              <a:buNone/>
            </a:pPr>
            <a:r>
              <a:rPr lang="en-US" dirty="0" smtClean="0"/>
              <a:t>I </a:t>
            </a:r>
            <a:r>
              <a:rPr lang="en-US" dirty="0" smtClean="0"/>
              <a:t>included my_astar.mexw64</a:t>
            </a:r>
            <a:r>
              <a:rPr lang="en-US" dirty="0" smtClean="0"/>
              <a:t>  so </a:t>
            </a:r>
            <a:r>
              <a:rPr lang="en-US" dirty="0" smtClean="0"/>
              <a:t>that you can have something to compare to, this is by no </a:t>
            </a:r>
            <a:r>
              <a:rPr lang="en-US" dirty="0" smtClean="0"/>
              <a:t>means </a:t>
            </a:r>
            <a:r>
              <a:rPr lang="en-US" dirty="0" smtClean="0"/>
              <a:t>the most correct path.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 can change the map attributes by tuning the parameters in </a:t>
            </a:r>
            <a:r>
              <a:rPr lang="en-US" dirty="0" err="1" smtClean="0"/>
              <a:t>astar_test.m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cost of each cell </a:t>
            </a:r>
            <a:r>
              <a:rPr lang="en-US" dirty="0" smtClean="0"/>
              <a:t>in the map </a:t>
            </a:r>
            <a:r>
              <a:rPr lang="en-US" dirty="0" smtClean="0"/>
              <a:t>must range </a:t>
            </a:r>
            <a:r>
              <a:rPr lang="en-US" dirty="0" smtClean="0"/>
              <a:t>from 1 to </a:t>
            </a:r>
            <a:r>
              <a:rPr lang="en-US" dirty="0" err="1" smtClean="0"/>
              <a:t>max_cost</a:t>
            </a:r>
            <a:r>
              <a:rPr lang="en-US" dirty="0" smtClean="0"/>
              <a:t> &gt;=1.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Provide your code before the deadline to the evaluation team.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Present your main steps to the class (ca. 5 minutes)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838200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/>
              <a:t>Example run</a:t>
            </a:r>
          </a:p>
          <a:p>
            <a:endParaRPr lang="en-US" dirty="0" smtClean="0"/>
          </a:p>
          <a:p>
            <a:r>
              <a:rPr lang="en-US" dirty="0" smtClean="0"/>
              <a:t>&gt;&gt; </a:t>
            </a:r>
            <a:r>
              <a:rPr lang="en-US" dirty="0" smtClean="0"/>
              <a:t>[</a:t>
            </a:r>
            <a:r>
              <a:rPr lang="en-US" dirty="0" err="1" smtClean="0"/>
              <a:t>my_pathcost</a:t>
            </a:r>
            <a:r>
              <a:rPr lang="en-US" dirty="0" smtClean="0"/>
              <a:t>, </a:t>
            </a:r>
            <a:r>
              <a:rPr lang="en-US" dirty="0" err="1" smtClean="0"/>
              <a:t>your_pathcost</a:t>
            </a:r>
            <a:r>
              <a:rPr lang="en-US" dirty="0" smtClean="0"/>
              <a:t>] = </a:t>
            </a:r>
            <a:r>
              <a:rPr lang="en-US" dirty="0" err="1" smtClean="0"/>
              <a:t>astar_test</a:t>
            </a:r>
            <a:r>
              <a:rPr lang="en-US" dirty="0" smtClean="0"/>
              <a:t>()</a:t>
            </a:r>
          </a:p>
          <a:p>
            <a:endParaRPr lang="en-US" dirty="0" smtClean="0"/>
          </a:p>
          <a:p>
            <a:r>
              <a:rPr lang="en-US" dirty="0" err="1" smtClean="0"/>
              <a:t>my_pathcost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279.9270</a:t>
            </a:r>
          </a:p>
          <a:p>
            <a:endParaRPr lang="en-US" dirty="0" smtClean="0"/>
          </a:p>
          <a:p>
            <a:r>
              <a:rPr lang="en-US" dirty="0" err="1" smtClean="0"/>
              <a:t>your_pathcost</a:t>
            </a:r>
            <a:r>
              <a:rPr lang="en-US" dirty="0" smtClean="0"/>
              <a:t> = 431.9550</a:t>
            </a:r>
            <a:endParaRPr lang="en-US" dirty="0"/>
          </a:p>
        </p:txBody>
      </p:sp>
      <p:pic>
        <p:nvPicPr>
          <p:cNvPr id="1026" name="Picture 2" descr="C:\T\Web\Courses\AI-Fall12\MatlabAssign\Astar_homework\fig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4435"/>
            <a:ext cx="4191000" cy="3143565"/>
          </a:xfrm>
          <a:prstGeom prst="rect">
            <a:avLst/>
          </a:prstGeom>
          <a:noFill/>
        </p:spPr>
      </p:pic>
      <p:pic>
        <p:nvPicPr>
          <p:cNvPr id="1028" name="Picture 4" descr="C:\T\Web\Courses\AI-Fall12\MatlabAssign\Astar_homework\fig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6513" y="2884487"/>
            <a:ext cx="5297487" cy="3973513"/>
          </a:xfrm>
          <a:prstGeom prst="rect">
            <a:avLst/>
          </a:prstGeom>
          <a:noFill/>
        </p:spPr>
      </p:pic>
      <p:pic>
        <p:nvPicPr>
          <p:cNvPr id="1027" name="Picture 3" descr="C:\T\Web\Courses\AI-Fall12\MatlabAssign\Astar_homework\fig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1"/>
            <a:ext cx="3962400" cy="29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Task of the evaluation team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Generate 5 different test maps by changing </a:t>
            </a:r>
            <a:r>
              <a:rPr lang="en-US" dirty="0" smtClean="0"/>
              <a:t>the map attributes by tuning the parameters in </a:t>
            </a:r>
            <a:r>
              <a:rPr lang="en-US" dirty="0" err="1" smtClean="0"/>
              <a:t>astar_test.m</a:t>
            </a:r>
            <a:endParaRPr lang="en-US" dirty="0" smtClean="0"/>
          </a:p>
          <a:p>
            <a:r>
              <a:rPr lang="en-US" dirty="0" smtClean="0"/>
              <a:t>Obtain the </a:t>
            </a:r>
            <a:r>
              <a:rPr lang="en-US" dirty="0" err="1" smtClean="0"/>
              <a:t>Matlab</a:t>
            </a:r>
            <a:r>
              <a:rPr lang="en-US" dirty="0" smtClean="0"/>
              <a:t> function </a:t>
            </a:r>
            <a:r>
              <a:rPr lang="en-US" dirty="0" err="1" smtClean="0"/>
              <a:t>astar.m</a:t>
            </a:r>
            <a:r>
              <a:rPr lang="en-US" dirty="0" smtClean="0"/>
              <a:t> from each team.</a:t>
            </a:r>
            <a:endParaRPr lang="en-US" dirty="0" smtClean="0"/>
          </a:p>
          <a:p>
            <a:r>
              <a:rPr lang="en-US" dirty="0" smtClean="0"/>
              <a:t>Run it on each of the 5 test maps, and report the average path cost.</a:t>
            </a:r>
          </a:p>
          <a:p>
            <a:r>
              <a:rPr lang="en-US" dirty="0" smtClean="0"/>
              <a:t>Report any problems with any code, e.g., did not run on map2.</a:t>
            </a:r>
          </a:p>
          <a:p>
            <a:r>
              <a:rPr lang="en-US" dirty="0" smtClean="0"/>
              <a:t>Announce the winning team and present the 5 maps used for the evaluation (ca. 5 min.) 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09600" y="533400"/>
            <a:ext cx="8001000" cy="542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52352" rIns="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astar_test.m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This is the main file to run.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 creates random velocity map using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random_map.m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and then adds a wall in the center using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fill_map.m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Note: the wall is still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walkable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but with very high cost.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astar.m</a:t>
            </a:r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This file generates dummy solution using horizontal, vertical and diagonal lines.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You must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replace this with their own solution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draw_path.m</a:t>
            </a:r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This function is used internally to draw the path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random_map.m</a:t>
            </a:r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This function generates random cost map for tests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map_blur.m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fill_map.m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normalise.m</a:t>
            </a:r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These functions are used internally for cost map generation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461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A* Project</vt:lpstr>
      <vt:lpstr>Your task</vt:lpstr>
      <vt:lpstr>Your task</vt:lpstr>
      <vt:lpstr>Slide 4</vt:lpstr>
      <vt:lpstr>Task of the evaluation team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A* Project</dc:title>
  <dc:creator>latecki</dc:creator>
  <cp:lastModifiedBy>latecki</cp:lastModifiedBy>
  <cp:revision>12</cp:revision>
  <dcterms:created xsi:type="dcterms:W3CDTF">2006-08-16T00:00:00Z</dcterms:created>
  <dcterms:modified xsi:type="dcterms:W3CDTF">2012-09-15T20:28:39Z</dcterms:modified>
</cp:coreProperties>
</file>